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4" r:id="rId2"/>
    <p:sldId id="495" r:id="rId3"/>
    <p:sldId id="561" r:id="rId4"/>
    <p:sldId id="583" r:id="rId5"/>
    <p:sldId id="585" r:id="rId6"/>
    <p:sldId id="586" r:id="rId7"/>
    <p:sldId id="584" r:id="rId8"/>
    <p:sldId id="587" r:id="rId9"/>
    <p:sldId id="607" r:id="rId10"/>
    <p:sldId id="589" r:id="rId11"/>
    <p:sldId id="590" r:id="rId12"/>
    <p:sldId id="591" r:id="rId13"/>
    <p:sldId id="592" r:id="rId14"/>
    <p:sldId id="594" r:id="rId15"/>
    <p:sldId id="596" r:id="rId16"/>
    <p:sldId id="597" r:id="rId17"/>
    <p:sldId id="598" r:id="rId18"/>
    <p:sldId id="600" r:id="rId19"/>
    <p:sldId id="601" r:id="rId20"/>
    <p:sldId id="602" r:id="rId21"/>
    <p:sldId id="603" r:id="rId22"/>
    <p:sldId id="606" r:id="rId23"/>
    <p:sldId id="575" r:id="rId24"/>
    <p:sldId id="608" r:id="rId25"/>
    <p:sldId id="576" r:id="rId26"/>
    <p:sldId id="609" r:id="rId27"/>
    <p:sldId id="610" r:id="rId28"/>
    <p:sldId id="611" r:id="rId29"/>
    <p:sldId id="430" r:id="rId30"/>
    <p:sldId id="265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ко Мілевський" initials="ММ" lastIdx="2" clrIdx="0">
    <p:extLst>
      <p:ext uri="{19B8F6BF-5375-455C-9EA6-DF929625EA0E}">
        <p15:presenceInfo xmlns:p15="http://schemas.microsoft.com/office/powerpoint/2012/main" userId="Марко Мілевськ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65D"/>
    <a:srgbClr val="2AA4DE"/>
    <a:srgbClr val="3E3D3D"/>
    <a:srgbClr val="404D56"/>
    <a:srgbClr val="588C7E"/>
    <a:srgbClr val="7B0807"/>
    <a:srgbClr val="F47721"/>
    <a:srgbClr val="199900"/>
    <a:srgbClr val="BDBDBB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4B32A-EC99-4346-A3DA-02C48299732A}" v="63" dt="2024-06-18T10:49:07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64"/>
    <p:restoredTop sz="94719"/>
  </p:normalViewPr>
  <p:slideViewPr>
    <p:cSldViewPr snapToGrid="0">
      <p:cViewPr>
        <p:scale>
          <a:sx n="85" d="100"/>
          <a:sy n="85" d="100"/>
        </p:scale>
        <p:origin x="144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6A9F9ECA-A982-43C8-95CA-5BFA4F5C1DDC}"/>
    <pc:docChg chg="undo redo custSel addSld delSld modSld sldOrd">
      <pc:chgData name="Kulinich Bohdan" userId="48e65c9f34e137d0" providerId="LiveId" clId="{6A9F9ECA-A982-43C8-95CA-5BFA4F5C1DDC}" dt="2021-02-22T18:03:50.096" v="9174"/>
      <pc:docMkLst>
        <pc:docMk/>
      </pc:docMkLst>
      <pc:sldChg chg="modSp mod">
        <pc:chgData name="Kulinich Bohdan" userId="48e65c9f34e137d0" providerId="LiveId" clId="{6A9F9ECA-A982-43C8-95CA-5BFA4F5C1DDC}" dt="2021-02-11T19:58:22.436" v="13" actId="1076"/>
        <pc:sldMkLst>
          <pc:docMk/>
          <pc:sldMk cId="1986055327" sldId="408"/>
        </pc:sldMkLst>
        <pc:spChg chg="mod">
          <ac:chgData name="Kulinich Bohdan" userId="48e65c9f34e137d0" providerId="LiveId" clId="{6A9F9ECA-A982-43C8-95CA-5BFA4F5C1DDC}" dt="2021-02-11T19:58:22.436" v="13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6A9F9ECA-A982-43C8-95CA-5BFA4F5C1DDC}" dt="2021-02-11T19:58:03.404" v="1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6A9F9ECA-A982-43C8-95CA-5BFA4F5C1DDC}" dt="2021-02-22T17:56:59.225" v="9170" actId="20577"/>
        <pc:sldMkLst>
          <pc:docMk/>
          <pc:sldMk cId="900640268" sldId="409"/>
        </pc:sldMkLst>
        <pc:spChg chg="mod">
          <ac:chgData name="Kulinich Bohdan" userId="48e65c9f34e137d0" providerId="LiveId" clId="{6A9F9ECA-A982-43C8-95CA-5BFA4F5C1DDC}" dt="2021-02-22T17:56:59.225" v="9170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mod addAnim delAnim modAnim">
        <pc:chgData name="Kulinich Bohdan" userId="48e65c9f34e137d0" providerId="LiveId" clId="{6A9F9ECA-A982-43C8-95CA-5BFA4F5C1DDC}" dt="2021-02-22T17:56:08.378" v="9143"/>
        <pc:sldMkLst>
          <pc:docMk/>
          <pc:sldMk cId="752518231" sldId="430"/>
        </pc:sldMkLst>
        <pc:spChg chg="add del mod">
          <ac:chgData name="Kulinich Bohdan" userId="48e65c9f34e137d0" providerId="LiveId" clId="{6A9F9ECA-A982-43C8-95CA-5BFA4F5C1DDC}" dt="2021-02-22T17:54:17.650" v="9115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6A9F9ECA-A982-43C8-95CA-5BFA4F5C1DDC}" dt="2021-02-22T17:54:56.946" v="9123" actId="1076"/>
          <ac:spMkLst>
            <pc:docMk/>
            <pc:sldMk cId="752518231" sldId="430"/>
            <ac:spMk id="8" creationId="{7C959563-082D-442E-ABAC-3B0F054F0090}"/>
          </ac:spMkLst>
        </pc:spChg>
        <pc:spChg chg="add mod">
          <ac:chgData name="Kulinich Bohdan" userId="48e65c9f34e137d0" providerId="LiveId" clId="{6A9F9ECA-A982-43C8-95CA-5BFA4F5C1DDC}" dt="2021-02-22T17:55:10.841" v="9127"/>
          <ac:spMkLst>
            <pc:docMk/>
            <pc:sldMk cId="752518231" sldId="430"/>
            <ac:spMk id="9" creationId="{C650341D-78B6-44ED-B1F3-3EBE74269FC0}"/>
          </ac:spMkLst>
        </pc:spChg>
        <pc:spChg chg="add del mod">
          <ac:chgData name="Kulinich Bohdan" userId="48e65c9f34e137d0" providerId="LiveId" clId="{6A9F9ECA-A982-43C8-95CA-5BFA4F5C1DDC}" dt="2021-02-22T17:53:15.401" v="9105"/>
          <ac:spMkLst>
            <pc:docMk/>
            <pc:sldMk cId="752518231" sldId="430"/>
            <ac:spMk id="10" creationId="{8AD74653-D376-4DF8-8B7F-F52722828C6E}"/>
          </ac:spMkLst>
        </pc:spChg>
        <pc:spChg chg="mod">
          <ac:chgData name="Kulinich Bohdan" userId="48e65c9f34e137d0" providerId="LiveId" clId="{6A9F9ECA-A982-43C8-95CA-5BFA4F5C1DDC}" dt="2021-02-22T17:54:47.249" v="9120" actId="1076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6A9F9ECA-A982-43C8-95CA-5BFA4F5C1DDC}" dt="2021-02-22T17:54:49.471" v="9121" actId="1076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6A9F9ECA-A982-43C8-95CA-5BFA4F5C1DDC}" dt="2021-02-22T17:54:52.995" v="9122" actId="1076"/>
          <ac:spMkLst>
            <pc:docMk/>
            <pc:sldMk cId="752518231" sldId="430"/>
            <ac:spMk id="57" creationId="{00000000-0000-0000-0000-000000000000}"/>
          </ac:spMkLst>
        </pc:spChg>
      </pc:sldChg>
      <pc:sldChg chg="addSp delSp modSp mod addAnim delAnim modAnim">
        <pc:chgData name="Kulinich Bohdan" userId="48e65c9f34e137d0" providerId="LiveId" clId="{6A9F9ECA-A982-43C8-95CA-5BFA4F5C1DDC}" dt="2021-02-11T21:12:21.875" v="527"/>
        <pc:sldMkLst>
          <pc:docMk/>
          <pc:sldMk cId="4155560407" sldId="495"/>
        </pc:sldMkLst>
        <pc:spChg chg="del">
          <ac:chgData name="Kulinich Bohdan" userId="48e65c9f34e137d0" providerId="LiveId" clId="{6A9F9ECA-A982-43C8-95CA-5BFA4F5C1DDC}" dt="2021-02-11T20:06:12.751" v="14" actId="478"/>
          <ac:spMkLst>
            <pc:docMk/>
            <pc:sldMk cId="4155560407" sldId="495"/>
            <ac:spMk id="2" creationId="{4D0C2D70-1F10-4879-95DD-7862455034D0}"/>
          </ac:spMkLst>
        </pc:spChg>
        <pc:spChg chg="mod modVis">
          <ac:chgData name="Kulinich Bohdan" userId="48e65c9f34e137d0" providerId="LiveId" clId="{6A9F9ECA-A982-43C8-95CA-5BFA4F5C1DDC}" dt="2021-02-11T20:57:46.608" v="381" actId="14429"/>
          <ac:spMkLst>
            <pc:docMk/>
            <pc:sldMk cId="4155560407" sldId="495"/>
            <ac:spMk id="4" creationId="{00000000-0000-0000-0000-000000000000}"/>
          </ac:spMkLst>
        </pc:spChg>
        <pc:spChg chg="add del mod">
          <ac:chgData name="Kulinich Bohdan" userId="48e65c9f34e137d0" providerId="LiveId" clId="{6A9F9ECA-A982-43C8-95CA-5BFA4F5C1DDC}" dt="2021-02-11T21:05:49.662" v="471" actId="478"/>
          <ac:spMkLst>
            <pc:docMk/>
            <pc:sldMk cId="4155560407" sldId="495"/>
            <ac:spMk id="15" creationId="{79ADE3FC-40B3-4279-ADBA-24917FEF2C81}"/>
          </ac:spMkLst>
        </pc:spChg>
        <pc:spChg chg="del">
          <ac:chgData name="Kulinich Bohdan" userId="48e65c9f34e137d0" providerId="LiveId" clId="{6A9F9ECA-A982-43C8-95CA-5BFA4F5C1DDC}" dt="2021-02-11T20:06:12.751" v="14" actId="478"/>
          <ac:spMkLst>
            <pc:docMk/>
            <pc:sldMk cId="4155560407" sldId="495"/>
            <ac:spMk id="16" creationId="{7F38D05F-491F-419C-B9FD-A3C52A1DAF12}"/>
          </ac:spMkLst>
        </pc:spChg>
        <pc:spChg chg="del">
          <ac:chgData name="Kulinich Bohdan" userId="48e65c9f34e137d0" providerId="LiveId" clId="{6A9F9ECA-A982-43C8-95CA-5BFA4F5C1DDC}" dt="2021-02-11T20:06:12.751" v="14" actId="478"/>
          <ac:spMkLst>
            <pc:docMk/>
            <pc:sldMk cId="4155560407" sldId="495"/>
            <ac:spMk id="17" creationId="{EA8AA084-C021-4D5E-A55C-8CAA7C3F0586}"/>
          </ac:spMkLst>
        </pc:spChg>
        <pc:spChg chg="del">
          <ac:chgData name="Kulinich Bohdan" userId="48e65c9f34e137d0" providerId="LiveId" clId="{6A9F9ECA-A982-43C8-95CA-5BFA4F5C1DDC}" dt="2021-02-11T20:06:12.751" v="14" actId="478"/>
          <ac:spMkLst>
            <pc:docMk/>
            <pc:sldMk cId="4155560407" sldId="495"/>
            <ac:spMk id="18" creationId="{9EDA16B6-CF03-4E48-80B0-27671FF1756C}"/>
          </ac:spMkLst>
        </pc:spChg>
        <pc:spChg chg="del">
          <ac:chgData name="Kulinich Bohdan" userId="48e65c9f34e137d0" providerId="LiveId" clId="{6A9F9ECA-A982-43C8-95CA-5BFA4F5C1DDC}" dt="2021-02-11T20:06:12.751" v="14" actId="478"/>
          <ac:spMkLst>
            <pc:docMk/>
            <pc:sldMk cId="4155560407" sldId="495"/>
            <ac:spMk id="19" creationId="{F34F48B7-8122-43D5-BEA2-25C2FD068CE8}"/>
          </ac:spMkLst>
        </pc:spChg>
        <pc:spChg chg="del">
          <ac:chgData name="Kulinich Bohdan" userId="48e65c9f34e137d0" providerId="LiveId" clId="{6A9F9ECA-A982-43C8-95CA-5BFA4F5C1DDC}" dt="2021-02-11T20:06:12.751" v="14" actId="478"/>
          <ac:spMkLst>
            <pc:docMk/>
            <pc:sldMk cId="4155560407" sldId="495"/>
            <ac:spMk id="20" creationId="{2FF297BC-36AC-4E77-A57F-3849715B61B4}"/>
          </ac:spMkLst>
        </pc:spChg>
        <pc:spChg chg="del">
          <ac:chgData name="Kulinich Bohdan" userId="48e65c9f34e137d0" providerId="LiveId" clId="{6A9F9ECA-A982-43C8-95CA-5BFA4F5C1DDC}" dt="2021-02-11T20:06:12.751" v="14" actId="478"/>
          <ac:spMkLst>
            <pc:docMk/>
            <pc:sldMk cId="4155560407" sldId="495"/>
            <ac:spMk id="21" creationId="{076E2269-09DC-4549-8064-2DA81B97EE14}"/>
          </ac:spMkLst>
        </pc:spChg>
        <pc:spChg chg="add del mod modVis">
          <ac:chgData name="Kulinich Bohdan" userId="48e65c9f34e137d0" providerId="LiveId" clId="{6A9F9ECA-A982-43C8-95CA-5BFA4F5C1DDC}" dt="2021-02-11T21:11:36.593" v="510" actId="14429"/>
          <ac:spMkLst>
            <pc:docMk/>
            <pc:sldMk cId="4155560407" sldId="495"/>
            <ac:spMk id="23" creationId="{4A83BCCE-6198-4B1E-9522-32CF30B16112}"/>
          </ac:spMkLst>
        </pc:spChg>
        <pc:spChg chg="add del mod">
          <ac:chgData name="Kulinich Bohdan" userId="48e65c9f34e137d0" providerId="LiveId" clId="{6A9F9ECA-A982-43C8-95CA-5BFA4F5C1DDC}" dt="2021-02-11T20:06:48.317" v="31" actId="478"/>
          <ac:spMkLst>
            <pc:docMk/>
            <pc:sldMk cId="4155560407" sldId="495"/>
            <ac:spMk id="24" creationId="{A03C5C2F-F011-440E-8551-230AEFDA469C}"/>
          </ac:spMkLst>
        </pc:spChg>
        <pc:spChg chg="add del mod">
          <ac:chgData name="Kulinich Bohdan" userId="48e65c9f34e137d0" providerId="LiveId" clId="{6A9F9ECA-A982-43C8-95CA-5BFA4F5C1DDC}" dt="2021-02-11T20:06:46.323" v="30" actId="478"/>
          <ac:spMkLst>
            <pc:docMk/>
            <pc:sldMk cId="4155560407" sldId="495"/>
            <ac:spMk id="25" creationId="{B8A55A44-A5C2-44F5-8CB0-3EBF7B6D4B93}"/>
          </ac:spMkLst>
        </pc:spChg>
        <pc:spChg chg="add del mod">
          <ac:chgData name="Kulinich Bohdan" userId="48e65c9f34e137d0" providerId="LiveId" clId="{6A9F9ECA-A982-43C8-95CA-5BFA4F5C1DDC}" dt="2021-02-11T21:11:30.057" v="502" actId="478"/>
          <ac:spMkLst>
            <pc:docMk/>
            <pc:sldMk cId="4155560407" sldId="495"/>
            <ac:spMk id="35" creationId="{FE7D556E-554E-4B16-B1A1-A05CDF748D96}"/>
          </ac:spMkLst>
        </pc:spChg>
        <pc:spChg chg="del">
          <ac:chgData name="Kulinich Bohdan" userId="48e65c9f34e137d0" providerId="LiveId" clId="{6A9F9ECA-A982-43C8-95CA-5BFA4F5C1DDC}" dt="2021-02-11T20:06:12.751" v="14" actId="478"/>
          <ac:spMkLst>
            <pc:docMk/>
            <pc:sldMk cId="4155560407" sldId="495"/>
            <ac:spMk id="36" creationId="{637855F1-E203-4E90-90D1-A717E170625D}"/>
          </ac:spMkLst>
        </pc:spChg>
        <pc:spChg chg="add mod">
          <ac:chgData name="Kulinich Bohdan" userId="48e65c9f34e137d0" providerId="LiveId" clId="{6A9F9ECA-A982-43C8-95CA-5BFA4F5C1DDC}" dt="2021-02-11T20:48:13.366" v="257" actId="1076"/>
          <ac:spMkLst>
            <pc:docMk/>
            <pc:sldMk cId="4155560407" sldId="495"/>
            <ac:spMk id="57" creationId="{3EA7A889-F4E4-48DB-907C-50D4340445CE}"/>
          </ac:spMkLst>
        </pc:spChg>
        <pc:spChg chg="add mod">
          <ac:chgData name="Kulinich Bohdan" userId="48e65c9f34e137d0" providerId="LiveId" clId="{6A9F9ECA-A982-43C8-95CA-5BFA4F5C1DDC}" dt="2021-02-11T20:48:29.161" v="268" actId="1076"/>
          <ac:spMkLst>
            <pc:docMk/>
            <pc:sldMk cId="4155560407" sldId="495"/>
            <ac:spMk id="58" creationId="{48065664-007A-40E1-A328-8883549F736C}"/>
          </ac:spMkLst>
        </pc:spChg>
        <pc:spChg chg="del">
          <ac:chgData name="Kulinich Bohdan" userId="48e65c9f34e137d0" providerId="LiveId" clId="{6A9F9ECA-A982-43C8-95CA-5BFA4F5C1DDC}" dt="2021-02-11T20:06:12.751" v="14" actId="478"/>
          <ac:spMkLst>
            <pc:docMk/>
            <pc:sldMk cId="4155560407" sldId="495"/>
            <ac:spMk id="64" creationId="{86CEEF51-86E5-40E2-90CA-85849D8B1C57}"/>
          </ac:spMkLst>
        </pc:spChg>
        <pc:spChg chg="del">
          <ac:chgData name="Kulinich Bohdan" userId="48e65c9f34e137d0" providerId="LiveId" clId="{6A9F9ECA-A982-43C8-95CA-5BFA4F5C1DDC}" dt="2021-02-11T20:06:12.751" v="14" actId="478"/>
          <ac:spMkLst>
            <pc:docMk/>
            <pc:sldMk cId="4155560407" sldId="495"/>
            <ac:spMk id="65" creationId="{5719FAAA-0E14-49D0-84B9-F71B7633FD1F}"/>
          </ac:spMkLst>
        </pc:spChg>
        <pc:spChg chg="del">
          <ac:chgData name="Kulinich Bohdan" userId="48e65c9f34e137d0" providerId="LiveId" clId="{6A9F9ECA-A982-43C8-95CA-5BFA4F5C1DDC}" dt="2021-02-11T20:06:12.751" v="14" actId="478"/>
          <ac:spMkLst>
            <pc:docMk/>
            <pc:sldMk cId="4155560407" sldId="495"/>
            <ac:spMk id="66" creationId="{FF542F50-E41D-45EB-9D97-3DABA645D657}"/>
          </ac:spMkLst>
        </pc:spChg>
        <pc:spChg chg="add mod modVis">
          <ac:chgData name="Kulinich Bohdan" userId="48e65c9f34e137d0" providerId="LiveId" clId="{6A9F9ECA-A982-43C8-95CA-5BFA4F5C1DDC}" dt="2021-02-11T21:11:34.797" v="509" actId="14429"/>
          <ac:spMkLst>
            <pc:docMk/>
            <pc:sldMk cId="4155560407" sldId="495"/>
            <ac:spMk id="84" creationId="{5696D9E7-B3B5-4CE0-8EBC-39E45E73446E}"/>
          </ac:spMkLst>
        </pc:spChg>
        <pc:picChg chg="del">
          <ac:chgData name="Kulinich Bohdan" userId="48e65c9f34e137d0" providerId="LiveId" clId="{6A9F9ECA-A982-43C8-95CA-5BFA4F5C1DDC}" dt="2021-02-11T20:06:12.751" v="14" actId="478"/>
          <ac:picMkLst>
            <pc:docMk/>
            <pc:sldMk cId="4155560407" sldId="495"/>
            <ac:picMk id="6" creationId="{F7F7AD1E-57C7-4A61-B5A5-5967068B067E}"/>
          </ac:picMkLst>
        </pc:picChg>
        <pc:picChg chg="add del mod">
          <ac:chgData name="Kulinich Bohdan" userId="48e65c9f34e137d0" providerId="LiveId" clId="{6A9F9ECA-A982-43C8-95CA-5BFA4F5C1DDC}" dt="2021-02-11T20:44:00.490" v="135" actId="478"/>
          <ac:picMkLst>
            <pc:docMk/>
            <pc:sldMk cId="4155560407" sldId="495"/>
            <ac:picMk id="7" creationId="{4CEFA784-0FE0-49E4-BC45-9A131A7C5C53}"/>
          </ac:picMkLst>
        </pc:picChg>
        <pc:picChg chg="add del mod">
          <ac:chgData name="Kulinich Bohdan" userId="48e65c9f34e137d0" providerId="LiveId" clId="{6A9F9ECA-A982-43C8-95CA-5BFA4F5C1DDC}" dt="2021-02-11T20:44:00.490" v="135" actId="478"/>
          <ac:picMkLst>
            <pc:docMk/>
            <pc:sldMk cId="4155560407" sldId="495"/>
            <ac:picMk id="10" creationId="{0F4F5F9F-EC5D-422E-A016-3874A546CFEE}"/>
          </ac:picMkLst>
        </pc:picChg>
        <pc:picChg chg="add del mod">
          <ac:chgData name="Kulinich Bohdan" userId="48e65c9f34e137d0" providerId="LiveId" clId="{6A9F9ECA-A982-43C8-95CA-5BFA4F5C1DDC}" dt="2021-02-11T21:09:37.192" v="485" actId="478"/>
          <ac:picMkLst>
            <pc:docMk/>
            <pc:sldMk cId="4155560407" sldId="495"/>
            <ac:picMk id="12" creationId="{AD816D9B-2513-4B17-B623-429449CCB08C}"/>
          </ac:picMkLst>
        </pc:picChg>
        <pc:picChg chg="add del mod">
          <ac:chgData name="Kulinich Bohdan" userId="48e65c9f34e137d0" providerId="LiveId" clId="{6A9F9ECA-A982-43C8-95CA-5BFA4F5C1DDC}" dt="2021-02-11T21:05:36.034" v="460" actId="478"/>
          <ac:picMkLst>
            <pc:docMk/>
            <pc:sldMk cId="4155560407" sldId="495"/>
            <ac:picMk id="14" creationId="{3438C8DB-44D1-460D-8F6B-42AF936E5245}"/>
          </ac:picMkLst>
        </pc:picChg>
        <pc:picChg chg="add mod modVis">
          <ac:chgData name="Kulinich Bohdan" userId="48e65c9f34e137d0" providerId="LiveId" clId="{6A9F9ECA-A982-43C8-95CA-5BFA4F5C1DDC}" dt="2021-02-11T21:11:37.156" v="511" actId="14429"/>
          <ac:picMkLst>
            <pc:docMk/>
            <pc:sldMk cId="4155560407" sldId="495"/>
            <ac:picMk id="22" creationId="{F0DAE4BC-033B-46BF-A602-FE8C86649A1B}"/>
          </ac:picMkLst>
        </pc:picChg>
        <pc:picChg chg="add del mod modVis">
          <ac:chgData name="Kulinich Bohdan" userId="48e65c9f34e137d0" providerId="LiveId" clId="{6A9F9ECA-A982-43C8-95CA-5BFA4F5C1DDC}" dt="2021-02-11T21:05:36.034" v="460" actId="478"/>
          <ac:picMkLst>
            <pc:docMk/>
            <pc:sldMk cId="4155560407" sldId="495"/>
            <ac:picMk id="37" creationId="{CC128B61-6113-4802-B764-A22D214061BE}"/>
          </ac:picMkLst>
        </pc:picChg>
        <pc:picChg chg="add del mod modVis">
          <ac:chgData name="Kulinich Bohdan" userId="48e65c9f34e137d0" providerId="LiveId" clId="{6A9F9ECA-A982-43C8-95CA-5BFA4F5C1DDC}" dt="2021-02-11T21:05:36.034" v="460" actId="478"/>
          <ac:picMkLst>
            <pc:docMk/>
            <pc:sldMk cId="4155560407" sldId="495"/>
            <ac:picMk id="38" creationId="{8C2DF961-1B4B-4D09-9EFF-7B526FEF35D1}"/>
          </ac:picMkLst>
        </pc:picChg>
        <pc:picChg chg="add del mod modVis">
          <ac:chgData name="Kulinich Bohdan" userId="48e65c9f34e137d0" providerId="LiveId" clId="{6A9F9ECA-A982-43C8-95CA-5BFA4F5C1DDC}" dt="2021-02-11T21:05:36.034" v="460" actId="478"/>
          <ac:picMkLst>
            <pc:docMk/>
            <pc:sldMk cId="4155560407" sldId="495"/>
            <ac:picMk id="40" creationId="{F48271DC-B2F4-49F7-A9DF-DE43425131C7}"/>
          </ac:picMkLst>
        </pc:picChg>
        <pc:picChg chg="del">
          <ac:chgData name="Kulinich Bohdan" userId="48e65c9f34e137d0" providerId="LiveId" clId="{6A9F9ECA-A982-43C8-95CA-5BFA4F5C1DDC}" dt="2021-02-11T20:06:12.751" v="14" actId="478"/>
          <ac:picMkLst>
            <pc:docMk/>
            <pc:sldMk cId="4155560407" sldId="495"/>
            <ac:picMk id="41" creationId="{A0817E85-D67B-49D0-9453-ADB3EC95B968}"/>
          </ac:picMkLst>
        </pc:picChg>
        <pc:picChg chg="del">
          <ac:chgData name="Kulinich Bohdan" userId="48e65c9f34e137d0" providerId="LiveId" clId="{6A9F9ECA-A982-43C8-95CA-5BFA4F5C1DDC}" dt="2021-02-11T20:06:12.751" v="14" actId="478"/>
          <ac:picMkLst>
            <pc:docMk/>
            <pc:sldMk cId="4155560407" sldId="495"/>
            <ac:picMk id="42" creationId="{776A02A6-CA82-4650-B299-6B0F56D38F86}"/>
          </ac:picMkLst>
        </pc:picChg>
        <pc:picChg chg="add del mod modVis">
          <ac:chgData name="Kulinich Bohdan" userId="48e65c9f34e137d0" providerId="LiveId" clId="{6A9F9ECA-A982-43C8-95CA-5BFA4F5C1DDC}" dt="2021-02-11T21:05:36.034" v="460" actId="478"/>
          <ac:picMkLst>
            <pc:docMk/>
            <pc:sldMk cId="4155560407" sldId="495"/>
            <ac:picMk id="43" creationId="{A295A813-13A4-4A64-A34A-C0FC0B94169B}"/>
          </ac:picMkLst>
        </pc:picChg>
        <pc:picChg chg="add del mod">
          <ac:chgData name="Kulinich Bohdan" userId="48e65c9f34e137d0" providerId="LiveId" clId="{6A9F9ECA-A982-43C8-95CA-5BFA4F5C1DDC}" dt="2021-02-11T21:05:36.034" v="460" actId="478"/>
          <ac:picMkLst>
            <pc:docMk/>
            <pc:sldMk cId="4155560407" sldId="495"/>
            <ac:picMk id="44" creationId="{C3B8486C-10E9-4A68-87A2-A59024F646B3}"/>
          </ac:picMkLst>
        </pc:picChg>
        <pc:picChg chg="add del mod">
          <ac:chgData name="Kulinich Bohdan" userId="48e65c9f34e137d0" providerId="LiveId" clId="{6A9F9ECA-A982-43C8-95CA-5BFA4F5C1DDC}" dt="2021-02-11T21:05:36.034" v="460" actId="478"/>
          <ac:picMkLst>
            <pc:docMk/>
            <pc:sldMk cId="4155560407" sldId="495"/>
            <ac:picMk id="45" creationId="{8FD5A5DB-9930-4DFF-A745-96118BDE63B7}"/>
          </ac:picMkLst>
        </pc:picChg>
        <pc:picChg chg="add del mod modVis">
          <ac:chgData name="Kulinich Bohdan" userId="48e65c9f34e137d0" providerId="LiveId" clId="{6A9F9ECA-A982-43C8-95CA-5BFA4F5C1DDC}" dt="2021-02-11T21:05:36.034" v="460" actId="478"/>
          <ac:picMkLst>
            <pc:docMk/>
            <pc:sldMk cId="4155560407" sldId="495"/>
            <ac:picMk id="46" creationId="{D9C9EB0A-4CA4-4BB7-9B83-BC0A1A0FEFE6}"/>
          </ac:picMkLst>
        </pc:picChg>
        <pc:picChg chg="add del mod modVis">
          <ac:chgData name="Kulinich Bohdan" userId="48e65c9f34e137d0" providerId="LiveId" clId="{6A9F9ECA-A982-43C8-95CA-5BFA4F5C1DDC}" dt="2021-02-11T21:05:36.034" v="460" actId="478"/>
          <ac:picMkLst>
            <pc:docMk/>
            <pc:sldMk cId="4155560407" sldId="495"/>
            <ac:picMk id="47" creationId="{5198D833-04C1-4629-A14D-C46091FBEA44}"/>
          </ac:picMkLst>
        </pc:picChg>
        <pc:picChg chg="add del mod">
          <ac:chgData name="Kulinich Bohdan" userId="48e65c9f34e137d0" providerId="LiveId" clId="{6A9F9ECA-A982-43C8-95CA-5BFA4F5C1DDC}" dt="2021-02-11T21:10:39.711" v="494" actId="478"/>
          <ac:picMkLst>
            <pc:docMk/>
            <pc:sldMk cId="4155560407" sldId="495"/>
            <ac:picMk id="48" creationId="{11F48B3E-DBCE-49DC-9F57-B70D1E9908DC}"/>
          </ac:picMkLst>
        </pc:picChg>
        <pc:picChg chg="add del mod">
          <ac:chgData name="Kulinich Bohdan" userId="48e65c9f34e137d0" providerId="LiveId" clId="{6A9F9ECA-A982-43C8-95CA-5BFA4F5C1DDC}" dt="2021-02-11T21:10:39.711" v="494" actId="478"/>
          <ac:picMkLst>
            <pc:docMk/>
            <pc:sldMk cId="4155560407" sldId="495"/>
            <ac:picMk id="49" creationId="{E65FFE53-9187-42C8-9676-22C912EC2C59}"/>
          </ac:picMkLst>
        </pc:picChg>
        <pc:picChg chg="add del mod">
          <ac:chgData name="Kulinich Bohdan" userId="48e65c9f34e137d0" providerId="LiveId" clId="{6A9F9ECA-A982-43C8-95CA-5BFA4F5C1DDC}" dt="2021-02-11T21:11:27.620" v="501" actId="478"/>
          <ac:picMkLst>
            <pc:docMk/>
            <pc:sldMk cId="4155560407" sldId="495"/>
            <ac:picMk id="50" creationId="{6621E8F5-AC8E-472A-AD3F-F30AB013E41D}"/>
          </ac:picMkLst>
        </pc:picChg>
        <pc:picChg chg="add del mod">
          <ac:chgData name="Kulinich Bohdan" userId="48e65c9f34e137d0" providerId="LiveId" clId="{6A9F9ECA-A982-43C8-95CA-5BFA4F5C1DDC}" dt="2021-02-11T21:09:37.192" v="485" actId="478"/>
          <ac:picMkLst>
            <pc:docMk/>
            <pc:sldMk cId="4155560407" sldId="495"/>
            <ac:picMk id="51" creationId="{C495EB56-57ED-4A26-AB0E-7A1FD1C288B6}"/>
          </ac:picMkLst>
        </pc:picChg>
        <pc:picChg chg="add del mod">
          <ac:chgData name="Kulinich Bohdan" userId="48e65c9f34e137d0" providerId="LiveId" clId="{6A9F9ECA-A982-43C8-95CA-5BFA4F5C1DDC}" dt="2021-02-11T21:09:37.192" v="485" actId="478"/>
          <ac:picMkLst>
            <pc:docMk/>
            <pc:sldMk cId="4155560407" sldId="495"/>
            <ac:picMk id="52" creationId="{B5CD31D5-BC46-495D-B732-514D4E4CAE65}"/>
          </ac:picMkLst>
        </pc:picChg>
        <pc:picChg chg="add del mod">
          <ac:chgData name="Kulinich Bohdan" userId="48e65c9f34e137d0" providerId="LiveId" clId="{6A9F9ECA-A982-43C8-95CA-5BFA4F5C1DDC}" dt="2021-02-11T21:10:39.711" v="494" actId="478"/>
          <ac:picMkLst>
            <pc:docMk/>
            <pc:sldMk cId="4155560407" sldId="495"/>
            <ac:picMk id="53" creationId="{C6FAB2B5-9F95-483C-9AFD-CBC384719715}"/>
          </ac:picMkLst>
        </pc:picChg>
        <pc:picChg chg="add del mod">
          <ac:chgData name="Kulinich Bohdan" userId="48e65c9f34e137d0" providerId="LiveId" clId="{6A9F9ECA-A982-43C8-95CA-5BFA4F5C1DDC}" dt="2021-02-11T21:11:27.620" v="501" actId="478"/>
          <ac:picMkLst>
            <pc:docMk/>
            <pc:sldMk cId="4155560407" sldId="495"/>
            <ac:picMk id="54" creationId="{39EEEE8D-9AA4-4AB0-9F37-B677D8D777FF}"/>
          </ac:picMkLst>
        </pc:picChg>
        <pc:picChg chg="add del mod">
          <ac:chgData name="Kulinich Bohdan" userId="48e65c9f34e137d0" providerId="LiveId" clId="{6A9F9ECA-A982-43C8-95CA-5BFA4F5C1DDC}" dt="2021-02-11T21:11:27.620" v="501" actId="478"/>
          <ac:picMkLst>
            <pc:docMk/>
            <pc:sldMk cId="4155560407" sldId="495"/>
            <ac:picMk id="55" creationId="{88DC5418-25FC-45B4-BBA1-B2D30B37C0D4}"/>
          </ac:picMkLst>
        </pc:picChg>
        <pc:picChg chg="add del mod">
          <ac:chgData name="Kulinich Bohdan" userId="48e65c9f34e137d0" providerId="LiveId" clId="{6A9F9ECA-A982-43C8-95CA-5BFA4F5C1DDC}" dt="2021-02-11T20:47:10.654" v="224" actId="478"/>
          <ac:picMkLst>
            <pc:docMk/>
            <pc:sldMk cId="4155560407" sldId="495"/>
            <ac:picMk id="56" creationId="{FE1CF564-C234-4C20-A12A-140E3BFA2AD8}"/>
          </ac:picMkLst>
        </pc:picChg>
        <pc:picChg chg="add mod">
          <ac:chgData name="Kulinich Bohdan" userId="48e65c9f34e137d0" providerId="LiveId" clId="{6A9F9ECA-A982-43C8-95CA-5BFA4F5C1DDC}" dt="2021-02-11T20:53:34.409" v="270" actId="1076"/>
          <ac:picMkLst>
            <pc:docMk/>
            <pc:sldMk cId="4155560407" sldId="495"/>
            <ac:picMk id="59" creationId="{FD337F3C-985A-469A-AC67-17C493F37826}"/>
          </ac:picMkLst>
        </pc:picChg>
        <pc:picChg chg="add mod">
          <ac:chgData name="Kulinich Bohdan" userId="48e65c9f34e137d0" providerId="LiveId" clId="{6A9F9ECA-A982-43C8-95CA-5BFA4F5C1DDC}" dt="2021-02-11T20:53:49.055" v="275" actId="1076"/>
          <ac:picMkLst>
            <pc:docMk/>
            <pc:sldMk cId="4155560407" sldId="495"/>
            <ac:picMk id="62" creationId="{FCE33762-C0E1-4671-BC12-0F47627ED826}"/>
          </ac:picMkLst>
        </pc:picChg>
        <pc:picChg chg="add mod">
          <ac:chgData name="Kulinich Bohdan" userId="48e65c9f34e137d0" providerId="LiveId" clId="{6A9F9ECA-A982-43C8-95CA-5BFA4F5C1DDC}" dt="2021-02-11T20:53:53.950" v="276" actId="1076"/>
          <ac:picMkLst>
            <pc:docMk/>
            <pc:sldMk cId="4155560407" sldId="495"/>
            <ac:picMk id="63" creationId="{96F9ECA0-EDC5-4F37-969E-3D7721FD19EC}"/>
          </ac:picMkLst>
        </pc:picChg>
        <pc:picChg chg="add del mod">
          <ac:chgData name="Kulinich Bohdan" userId="48e65c9f34e137d0" providerId="LiveId" clId="{6A9F9ECA-A982-43C8-95CA-5BFA4F5C1DDC}" dt="2021-02-11T20:54:08.815" v="284"/>
          <ac:picMkLst>
            <pc:docMk/>
            <pc:sldMk cId="4155560407" sldId="495"/>
            <ac:picMk id="67" creationId="{AD7C50C6-59B3-4E81-A8EF-254049E8DEC4}"/>
          </ac:picMkLst>
        </pc:picChg>
        <pc:picChg chg="add del mod">
          <ac:chgData name="Kulinich Bohdan" userId="48e65c9f34e137d0" providerId="LiveId" clId="{6A9F9ECA-A982-43C8-95CA-5BFA4F5C1DDC}" dt="2021-02-11T20:54:07.626" v="282"/>
          <ac:picMkLst>
            <pc:docMk/>
            <pc:sldMk cId="4155560407" sldId="495"/>
            <ac:picMk id="68" creationId="{790C8543-7E0A-4D4D-8EC8-1DC040B78E78}"/>
          </ac:picMkLst>
        </pc:picChg>
        <pc:picChg chg="add mod modVis">
          <ac:chgData name="Kulinich Bohdan" userId="48e65c9f34e137d0" providerId="LiveId" clId="{6A9F9ECA-A982-43C8-95CA-5BFA4F5C1DDC}" dt="2021-02-11T21:05:45.022" v="465" actId="14429"/>
          <ac:picMkLst>
            <pc:docMk/>
            <pc:sldMk cId="4155560407" sldId="495"/>
            <ac:picMk id="69" creationId="{6B123D20-4749-4522-9CD7-DAA5FA75A4CE}"/>
          </ac:picMkLst>
        </pc:picChg>
        <pc:picChg chg="add mod modVis">
          <ac:chgData name="Kulinich Bohdan" userId="48e65c9f34e137d0" providerId="LiveId" clId="{6A9F9ECA-A982-43C8-95CA-5BFA4F5C1DDC}" dt="2021-02-11T21:05:45.424" v="466" actId="14429"/>
          <ac:picMkLst>
            <pc:docMk/>
            <pc:sldMk cId="4155560407" sldId="495"/>
            <ac:picMk id="70" creationId="{8CB8AE04-C53E-468A-A487-1166AD6FEE5B}"/>
          </ac:picMkLst>
        </pc:picChg>
        <pc:picChg chg="add mod modVis">
          <ac:chgData name="Kulinich Bohdan" userId="48e65c9f34e137d0" providerId="LiveId" clId="{6A9F9ECA-A982-43C8-95CA-5BFA4F5C1DDC}" dt="2021-02-11T21:05:45.819" v="467" actId="14429"/>
          <ac:picMkLst>
            <pc:docMk/>
            <pc:sldMk cId="4155560407" sldId="495"/>
            <ac:picMk id="71" creationId="{5DB0C07B-6DF7-439E-A997-892C6385D9A9}"/>
          </ac:picMkLst>
        </pc:picChg>
        <pc:picChg chg="add mod modVis">
          <ac:chgData name="Kulinich Bohdan" userId="48e65c9f34e137d0" providerId="LiveId" clId="{6A9F9ECA-A982-43C8-95CA-5BFA4F5C1DDC}" dt="2021-02-11T21:05:46.144" v="468" actId="14429"/>
          <ac:picMkLst>
            <pc:docMk/>
            <pc:sldMk cId="4155560407" sldId="495"/>
            <ac:picMk id="72" creationId="{18438941-1509-4D47-8941-C6A6BA7C9131}"/>
          </ac:picMkLst>
        </pc:picChg>
        <pc:picChg chg="add mod modVis">
          <ac:chgData name="Kulinich Bohdan" userId="48e65c9f34e137d0" providerId="LiveId" clId="{6A9F9ECA-A982-43C8-95CA-5BFA4F5C1DDC}" dt="2021-02-11T21:05:46.538" v="469" actId="14429"/>
          <ac:picMkLst>
            <pc:docMk/>
            <pc:sldMk cId="4155560407" sldId="495"/>
            <ac:picMk id="73" creationId="{8122643C-DD59-4F2D-9936-16D13C924B3F}"/>
          </ac:picMkLst>
        </pc:picChg>
        <pc:picChg chg="add mod modVis">
          <ac:chgData name="Kulinich Bohdan" userId="48e65c9f34e137d0" providerId="LiveId" clId="{6A9F9ECA-A982-43C8-95CA-5BFA4F5C1DDC}" dt="2021-02-11T21:05:47.088" v="470" actId="14429"/>
          <ac:picMkLst>
            <pc:docMk/>
            <pc:sldMk cId="4155560407" sldId="495"/>
            <ac:picMk id="74" creationId="{EED86260-7F95-4F1D-87F8-9FC8FB84BECB}"/>
          </ac:picMkLst>
        </pc:picChg>
        <pc:picChg chg="add mod">
          <ac:chgData name="Kulinich Bohdan" userId="48e65c9f34e137d0" providerId="LiveId" clId="{6A9F9ECA-A982-43C8-95CA-5BFA4F5C1DDC}" dt="2021-02-11T20:55:06.291" v="297" actId="1076"/>
          <ac:picMkLst>
            <pc:docMk/>
            <pc:sldMk cId="4155560407" sldId="495"/>
            <ac:picMk id="75" creationId="{D55371AB-EE70-4941-AED5-38F62E0D29A5}"/>
          </ac:picMkLst>
        </pc:picChg>
        <pc:picChg chg="add mod">
          <ac:chgData name="Kulinich Bohdan" userId="48e65c9f34e137d0" providerId="LiveId" clId="{6A9F9ECA-A982-43C8-95CA-5BFA4F5C1DDC}" dt="2021-02-11T20:55:06.291" v="297" actId="1076"/>
          <ac:picMkLst>
            <pc:docMk/>
            <pc:sldMk cId="4155560407" sldId="495"/>
            <ac:picMk id="76" creationId="{DE5A1EE5-58B1-4D79-9601-2C8DD0073859}"/>
          </ac:picMkLst>
        </pc:picChg>
        <pc:picChg chg="add mod">
          <ac:chgData name="Kulinich Bohdan" userId="48e65c9f34e137d0" providerId="LiveId" clId="{6A9F9ECA-A982-43C8-95CA-5BFA4F5C1DDC}" dt="2021-02-11T20:55:06.291" v="297" actId="1076"/>
          <ac:picMkLst>
            <pc:docMk/>
            <pc:sldMk cId="4155560407" sldId="495"/>
            <ac:picMk id="77" creationId="{AECD0037-E6A8-44A1-AA85-C331CE534CB3}"/>
          </ac:picMkLst>
        </pc:picChg>
        <pc:picChg chg="add mod modVis">
          <ac:chgData name="Kulinich Bohdan" userId="48e65c9f34e137d0" providerId="LiveId" clId="{6A9F9ECA-A982-43C8-95CA-5BFA4F5C1DDC}" dt="2021-02-11T21:11:32.188" v="503" actId="14429"/>
          <ac:picMkLst>
            <pc:docMk/>
            <pc:sldMk cId="4155560407" sldId="495"/>
            <ac:picMk id="78" creationId="{ACE9EE9D-22C2-480A-8062-18AC39EA4EC9}"/>
          </ac:picMkLst>
        </pc:picChg>
        <pc:picChg chg="add mod modVis">
          <ac:chgData name="Kulinich Bohdan" userId="48e65c9f34e137d0" providerId="LiveId" clId="{6A9F9ECA-A982-43C8-95CA-5BFA4F5C1DDC}" dt="2021-02-11T21:11:32.668" v="504" actId="14429"/>
          <ac:picMkLst>
            <pc:docMk/>
            <pc:sldMk cId="4155560407" sldId="495"/>
            <ac:picMk id="79" creationId="{74867DB2-643F-4B27-840F-6F5EDE6287F3}"/>
          </ac:picMkLst>
        </pc:picChg>
        <pc:picChg chg="add mod modVis">
          <ac:chgData name="Kulinich Bohdan" userId="48e65c9f34e137d0" providerId="LiveId" clId="{6A9F9ECA-A982-43C8-95CA-5BFA4F5C1DDC}" dt="2021-02-11T21:11:33.220" v="505" actId="14429"/>
          <ac:picMkLst>
            <pc:docMk/>
            <pc:sldMk cId="4155560407" sldId="495"/>
            <ac:picMk id="80" creationId="{ECCCC190-B9CC-4EBF-BD6D-CBA42711D03A}"/>
          </ac:picMkLst>
        </pc:picChg>
        <pc:picChg chg="add mod modVis">
          <ac:chgData name="Kulinich Bohdan" userId="48e65c9f34e137d0" providerId="LiveId" clId="{6A9F9ECA-A982-43C8-95CA-5BFA4F5C1DDC}" dt="2021-02-11T21:11:33.590" v="506" actId="14429"/>
          <ac:picMkLst>
            <pc:docMk/>
            <pc:sldMk cId="4155560407" sldId="495"/>
            <ac:picMk id="81" creationId="{FA629071-5DCA-4931-9AF0-DE2FF83C699C}"/>
          </ac:picMkLst>
        </pc:picChg>
        <pc:picChg chg="add mod modVis">
          <ac:chgData name="Kulinich Bohdan" userId="48e65c9f34e137d0" providerId="LiveId" clId="{6A9F9ECA-A982-43C8-95CA-5BFA4F5C1DDC}" dt="2021-02-11T21:11:33.970" v="507" actId="14429"/>
          <ac:picMkLst>
            <pc:docMk/>
            <pc:sldMk cId="4155560407" sldId="495"/>
            <ac:picMk id="82" creationId="{498560AA-4F6E-434D-889C-14401399AF46}"/>
          </ac:picMkLst>
        </pc:picChg>
        <pc:picChg chg="add mod modVis">
          <ac:chgData name="Kulinich Bohdan" userId="48e65c9f34e137d0" providerId="LiveId" clId="{6A9F9ECA-A982-43C8-95CA-5BFA4F5C1DDC}" dt="2021-02-11T21:11:34.425" v="508" actId="14429"/>
          <ac:picMkLst>
            <pc:docMk/>
            <pc:sldMk cId="4155560407" sldId="495"/>
            <ac:picMk id="83" creationId="{341401BE-6C52-402D-81F5-FE72BC939D7D}"/>
          </ac:picMkLst>
        </pc:picChg>
        <pc:cxnChg chg="del">
          <ac:chgData name="Kulinich Bohdan" userId="48e65c9f34e137d0" providerId="LiveId" clId="{6A9F9ECA-A982-43C8-95CA-5BFA4F5C1DDC}" dt="2021-02-11T20:06:12.751" v="14" actId="478"/>
          <ac:cxnSpMkLst>
            <pc:docMk/>
            <pc:sldMk cId="4155560407" sldId="495"/>
            <ac:cxnSpMk id="9" creationId="{C5646A39-46EF-4FC8-B2FF-DEF7683EED4D}"/>
          </ac:cxnSpMkLst>
        </pc:cxnChg>
        <pc:cxnChg chg="del">
          <ac:chgData name="Kulinich Bohdan" userId="48e65c9f34e137d0" providerId="LiveId" clId="{6A9F9ECA-A982-43C8-95CA-5BFA4F5C1DDC}" dt="2021-02-11T20:06:12.751" v="14" actId="478"/>
          <ac:cxnSpMkLst>
            <pc:docMk/>
            <pc:sldMk cId="4155560407" sldId="495"/>
            <ac:cxnSpMk id="39" creationId="{E9C82132-08F7-4113-8B7C-76EED701B90F}"/>
          </ac:cxnSpMkLst>
        </pc:cxnChg>
        <pc:cxnChg chg="del">
          <ac:chgData name="Kulinich Bohdan" userId="48e65c9f34e137d0" providerId="LiveId" clId="{6A9F9ECA-A982-43C8-95CA-5BFA4F5C1DDC}" dt="2021-02-11T20:06:12.751" v="14" actId="478"/>
          <ac:cxnSpMkLst>
            <pc:docMk/>
            <pc:sldMk cId="4155560407" sldId="495"/>
            <ac:cxnSpMk id="60" creationId="{7BAB8EE5-CD26-4F9C-9ED2-40728FBBCC9A}"/>
          </ac:cxnSpMkLst>
        </pc:cxnChg>
        <pc:cxnChg chg="del">
          <ac:chgData name="Kulinich Bohdan" userId="48e65c9f34e137d0" providerId="LiveId" clId="{6A9F9ECA-A982-43C8-95CA-5BFA4F5C1DDC}" dt="2021-02-11T20:06:12.751" v="14" actId="478"/>
          <ac:cxnSpMkLst>
            <pc:docMk/>
            <pc:sldMk cId="4155560407" sldId="495"/>
            <ac:cxnSpMk id="61" creationId="{B7A34E33-6B2D-4D73-A5DC-FB508DCD0042}"/>
          </ac:cxnSpMkLst>
        </pc:cxnChg>
      </pc:sldChg>
      <pc:sldChg chg="del">
        <pc:chgData name="Kulinich Bohdan" userId="48e65c9f34e137d0" providerId="LiveId" clId="{6A9F9ECA-A982-43C8-95CA-5BFA4F5C1DDC}" dt="2021-02-22T16:25:01.631" v="8434" actId="47"/>
        <pc:sldMkLst>
          <pc:docMk/>
          <pc:sldMk cId="2761341391" sldId="552"/>
        </pc:sldMkLst>
      </pc:sldChg>
      <pc:sldChg chg="addSp delSp modSp mod modTransition delAnim modAnim">
        <pc:chgData name="Kulinich Bohdan" userId="48e65c9f34e137d0" providerId="LiveId" clId="{6A9F9ECA-A982-43C8-95CA-5BFA4F5C1DDC}" dt="2021-02-12T18:03:10.119" v="1838"/>
        <pc:sldMkLst>
          <pc:docMk/>
          <pc:sldMk cId="3436746795" sldId="561"/>
        </pc:sldMkLst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2" creationId="{4D0C2D70-1F10-4879-95DD-7862455034D0}"/>
          </ac:spMkLst>
        </pc:spChg>
        <pc:spChg chg="mod">
          <ac:chgData name="Kulinich Bohdan" userId="48e65c9f34e137d0" providerId="LiveId" clId="{6A9F9ECA-A982-43C8-95CA-5BFA4F5C1DDC}" dt="2021-02-11T21:15:23.525" v="550" actId="20577"/>
          <ac:spMkLst>
            <pc:docMk/>
            <pc:sldMk cId="3436746795" sldId="561"/>
            <ac:spMk id="4" creationId="{00000000-0000-0000-0000-000000000000}"/>
          </ac:spMkLst>
        </pc:spChg>
        <pc:spChg chg="mod">
          <ac:chgData name="Kulinich Bohdan" userId="48e65c9f34e137d0" providerId="LiveId" clId="{6A9F9ECA-A982-43C8-95CA-5BFA4F5C1DDC}" dt="2021-02-11T21:29:48.477" v="562" actId="14100"/>
          <ac:spMkLst>
            <pc:docMk/>
            <pc:sldMk cId="3436746795" sldId="561"/>
            <ac:spMk id="10" creationId="{01E44BF3-8794-473C-AA40-AE4372DFCA3F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16" creationId="{7F38D05F-491F-419C-B9FD-A3C52A1DAF12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17" creationId="{EA8AA084-C021-4D5E-A55C-8CAA7C3F0586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18" creationId="{9EDA16B6-CF03-4E48-80B0-27671FF1756C}"/>
          </ac:spMkLst>
        </pc:spChg>
        <pc:spChg chg="mod">
          <ac:chgData name="Kulinich Bohdan" userId="48e65c9f34e137d0" providerId="LiveId" clId="{6A9F9ECA-A982-43C8-95CA-5BFA4F5C1DDC}" dt="2021-02-12T15:34:53.280" v="777"/>
          <ac:spMkLst>
            <pc:docMk/>
            <pc:sldMk cId="3436746795" sldId="561"/>
            <ac:spMk id="19" creationId="{5897198F-1380-42F1-B7F7-06BA9021FC90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19" creationId="{F34F48B7-8122-43D5-BEA2-25C2FD068CE8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20" creationId="{2FF297BC-36AC-4E77-A57F-3849715B61B4}"/>
          </ac:spMkLst>
        </pc:spChg>
        <pc:spChg chg="mod">
          <ac:chgData name="Kulinich Bohdan" userId="48e65c9f34e137d0" providerId="LiveId" clId="{6A9F9ECA-A982-43C8-95CA-5BFA4F5C1DDC}" dt="2021-02-12T15:34:53.280" v="777"/>
          <ac:spMkLst>
            <pc:docMk/>
            <pc:sldMk cId="3436746795" sldId="561"/>
            <ac:spMk id="20" creationId="{78B15118-6035-437F-A0FE-BCBBD42ED168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21" creationId="{076E2269-09DC-4549-8064-2DA81B97EE14}"/>
          </ac:spMkLst>
        </pc:spChg>
        <pc:spChg chg="mod">
          <ac:chgData name="Kulinich Bohdan" userId="48e65c9f34e137d0" providerId="LiveId" clId="{6A9F9ECA-A982-43C8-95CA-5BFA4F5C1DDC}" dt="2021-02-12T15:34:53.280" v="777"/>
          <ac:spMkLst>
            <pc:docMk/>
            <pc:sldMk cId="3436746795" sldId="561"/>
            <ac:spMk id="21" creationId="{E8537EA7-0C77-44AD-B823-2DA6CED0EEB3}"/>
          </ac:spMkLst>
        </pc:spChg>
        <pc:spChg chg="mod">
          <ac:chgData name="Kulinich Bohdan" userId="48e65c9f34e137d0" providerId="LiveId" clId="{6A9F9ECA-A982-43C8-95CA-5BFA4F5C1DDC}" dt="2021-02-12T15:34:53.280" v="777"/>
          <ac:spMkLst>
            <pc:docMk/>
            <pc:sldMk cId="3436746795" sldId="561"/>
            <ac:spMk id="22" creationId="{43114B4E-A341-4FED-85B9-0C4C247EF37F}"/>
          </ac:spMkLst>
        </pc:spChg>
        <pc:spChg chg="mod">
          <ac:chgData name="Kulinich Bohdan" userId="48e65c9f34e137d0" providerId="LiveId" clId="{6A9F9ECA-A982-43C8-95CA-5BFA4F5C1DDC}" dt="2021-02-12T15:34:53.280" v="777"/>
          <ac:spMkLst>
            <pc:docMk/>
            <pc:sldMk cId="3436746795" sldId="561"/>
            <ac:spMk id="23" creationId="{1AD1E339-3B16-4125-8AAF-8B08C45AA041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23" creationId="{C3712D06-93F4-412E-8FD4-217CD6400B79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24" creationId="{1BFED61E-7D8B-4C26-9DDF-675EE78542F1}"/>
          </ac:spMkLst>
        </pc:spChg>
        <pc:spChg chg="mod">
          <ac:chgData name="Kulinich Bohdan" userId="48e65c9f34e137d0" providerId="LiveId" clId="{6A9F9ECA-A982-43C8-95CA-5BFA4F5C1DDC}" dt="2021-02-12T15:34:53.280" v="777"/>
          <ac:spMkLst>
            <pc:docMk/>
            <pc:sldMk cId="3436746795" sldId="561"/>
            <ac:spMk id="24" creationId="{E4FC1277-112A-4C05-ABB6-0BA6F2DE9B3A}"/>
          </ac:spMkLst>
        </pc:spChg>
        <pc:spChg chg="add mod modVis">
          <ac:chgData name="Kulinich Bohdan" userId="48e65c9f34e137d0" providerId="LiveId" clId="{6A9F9ECA-A982-43C8-95CA-5BFA4F5C1DDC}" dt="2021-02-12T16:14:43.420" v="1151" actId="14429"/>
          <ac:spMkLst>
            <pc:docMk/>
            <pc:sldMk cId="3436746795" sldId="561"/>
            <ac:spMk id="26" creationId="{EF3E9604-48AE-40FF-9576-AD627147B5B6}"/>
          </ac:spMkLst>
        </pc:spChg>
        <pc:spChg chg="add mod">
          <ac:chgData name="Kulinich Bohdan" userId="48e65c9f34e137d0" providerId="LiveId" clId="{6A9F9ECA-A982-43C8-95CA-5BFA4F5C1DDC}" dt="2021-02-12T16:07:13.843" v="1076" actId="207"/>
          <ac:spMkLst>
            <pc:docMk/>
            <pc:sldMk cId="3436746795" sldId="561"/>
            <ac:spMk id="27" creationId="{1D1DA944-E38D-4DD3-87AE-9D21380D43D9}"/>
          </ac:spMkLst>
        </pc:spChg>
        <pc:spChg chg="add mod">
          <ac:chgData name="Kulinich Bohdan" userId="48e65c9f34e137d0" providerId="LiveId" clId="{6A9F9ECA-A982-43C8-95CA-5BFA4F5C1DDC}" dt="2021-02-12T16:07:40.727" v="1090" actId="1076"/>
          <ac:spMkLst>
            <pc:docMk/>
            <pc:sldMk cId="3436746795" sldId="561"/>
            <ac:spMk id="28" creationId="{A44C9210-E6E4-43F3-96B4-2E6B1FD51C4B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29" creationId="{504CC8A3-601F-4106-9E3D-EC18E547A341}"/>
          </ac:spMkLst>
        </pc:spChg>
        <pc:spChg chg="add mod">
          <ac:chgData name="Kulinich Bohdan" userId="48e65c9f34e137d0" providerId="LiveId" clId="{6A9F9ECA-A982-43C8-95CA-5BFA4F5C1DDC}" dt="2021-02-12T16:07:53.631" v="1100" actId="1076"/>
          <ac:spMkLst>
            <pc:docMk/>
            <pc:sldMk cId="3436746795" sldId="561"/>
            <ac:spMk id="29" creationId="{B2E95A1B-262C-431A-8B88-55A3B474D9D6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30" creationId="{0BD5D4EB-B3E3-45EB-B8B7-B1ACB2E7B820}"/>
          </ac:spMkLst>
        </pc:spChg>
        <pc:spChg chg="add mod">
          <ac:chgData name="Kulinich Bohdan" userId="48e65c9f34e137d0" providerId="LiveId" clId="{6A9F9ECA-A982-43C8-95CA-5BFA4F5C1DDC}" dt="2021-02-12T16:19:43.486" v="1266"/>
          <ac:spMkLst>
            <pc:docMk/>
            <pc:sldMk cId="3436746795" sldId="561"/>
            <ac:spMk id="30" creationId="{1C61EED3-8903-4A64-BB01-1289CE52F4C5}"/>
          </ac:spMkLst>
        </pc:spChg>
        <pc:spChg chg="add mod">
          <ac:chgData name="Kulinich Bohdan" userId="48e65c9f34e137d0" providerId="LiveId" clId="{6A9F9ECA-A982-43C8-95CA-5BFA4F5C1DDC}" dt="2021-02-12T16:19:43.486" v="1266"/>
          <ac:spMkLst>
            <pc:docMk/>
            <pc:sldMk cId="3436746795" sldId="561"/>
            <ac:spMk id="31" creationId="{A555C824-EE9B-4847-A2E6-B2642596E599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31" creationId="{C292E813-0E03-49CD-9E19-D62AB1F712F5}"/>
          </ac:spMkLst>
        </pc:spChg>
        <pc:spChg chg="add mod">
          <ac:chgData name="Kulinich Bohdan" userId="48e65c9f34e137d0" providerId="LiveId" clId="{6A9F9ECA-A982-43C8-95CA-5BFA4F5C1DDC}" dt="2021-02-12T16:19:43.486" v="1266"/>
          <ac:spMkLst>
            <pc:docMk/>
            <pc:sldMk cId="3436746795" sldId="561"/>
            <ac:spMk id="32" creationId="{5CFFBA91-3454-4914-B587-F33D1CBB3AB0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33" creationId="{3D36B019-2581-435E-BA75-1261F658CA0C}"/>
          </ac:spMkLst>
        </pc:spChg>
        <pc:spChg chg="add mod">
          <ac:chgData name="Kulinich Bohdan" userId="48e65c9f34e137d0" providerId="LiveId" clId="{6A9F9ECA-A982-43C8-95CA-5BFA4F5C1DDC}" dt="2021-02-12T16:19:43.486" v="1266"/>
          <ac:spMkLst>
            <pc:docMk/>
            <pc:sldMk cId="3436746795" sldId="561"/>
            <ac:spMk id="33" creationId="{4B1D8A3E-5C0A-4620-96CB-0C884DDA4AC4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36" creationId="{637855F1-E203-4E90-90D1-A717E170625D}"/>
          </ac:spMkLst>
        </pc:spChg>
        <pc:spChg chg="add del">
          <ac:chgData name="Kulinich Bohdan" userId="48e65c9f34e137d0" providerId="LiveId" clId="{6A9F9ECA-A982-43C8-95CA-5BFA4F5C1DDC}" dt="2021-02-11T21:51:10.857" v="631" actId="478"/>
          <ac:spMkLst>
            <pc:docMk/>
            <pc:sldMk cId="3436746795" sldId="561"/>
            <ac:spMk id="37" creationId="{9D4D49B5-E42E-4199-A6D9-8A0F4B572FFB}"/>
          </ac:spMkLst>
        </pc:spChg>
        <pc:spChg chg="add mod">
          <ac:chgData name="Kulinich Bohdan" userId="48e65c9f34e137d0" providerId="LiveId" clId="{6A9F9ECA-A982-43C8-95CA-5BFA4F5C1DDC}" dt="2021-02-11T21:53:26.820" v="687" actId="164"/>
          <ac:spMkLst>
            <pc:docMk/>
            <pc:sldMk cId="3436746795" sldId="561"/>
            <ac:spMk id="38" creationId="{3AB7DF75-0000-4E27-8CA0-4D10668FAD19}"/>
          </ac:spMkLst>
        </pc:spChg>
        <pc:spChg chg="add mod">
          <ac:chgData name="Kulinich Bohdan" userId="48e65c9f34e137d0" providerId="LiveId" clId="{6A9F9ECA-A982-43C8-95CA-5BFA4F5C1DDC}" dt="2021-02-11T21:53:26.820" v="687" actId="164"/>
          <ac:spMkLst>
            <pc:docMk/>
            <pc:sldMk cId="3436746795" sldId="561"/>
            <ac:spMk id="42" creationId="{63E492A4-A627-4018-88A4-EE5C1F8A5046}"/>
          </ac:spMkLst>
        </pc:spChg>
        <pc:spChg chg="add del mod">
          <ac:chgData name="Kulinich Bohdan" userId="48e65c9f34e137d0" providerId="LiveId" clId="{6A9F9ECA-A982-43C8-95CA-5BFA4F5C1DDC}" dt="2021-02-11T21:52:13.091" v="663" actId="478"/>
          <ac:spMkLst>
            <pc:docMk/>
            <pc:sldMk cId="3436746795" sldId="561"/>
            <ac:spMk id="44" creationId="{9CAA5738-9211-4337-9628-34A3E12744F8}"/>
          </ac:spMkLst>
        </pc:spChg>
        <pc:spChg chg="add mod">
          <ac:chgData name="Kulinich Bohdan" userId="48e65c9f34e137d0" providerId="LiveId" clId="{6A9F9ECA-A982-43C8-95CA-5BFA4F5C1DDC}" dt="2021-02-11T21:57:44.202" v="765" actId="164"/>
          <ac:spMkLst>
            <pc:docMk/>
            <pc:sldMk cId="3436746795" sldId="561"/>
            <ac:spMk id="45" creationId="{4CAB5EB4-0AD6-4ECB-821E-D0B48AAF700E}"/>
          </ac:spMkLst>
        </pc:spChg>
        <pc:spChg chg="mod">
          <ac:chgData name="Kulinich Bohdan" userId="48e65c9f34e137d0" providerId="LiveId" clId="{6A9F9ECA-A982-43C8-95CA-5BFA4F5C1DDC}" dt="2021-02-11T21:53:27.936" v="688"/>
          <ac:spMkLst>
            <pc:docMk/>
            <pc:sldMk cId="3436746795" sldId="561"/>
            <ac:spMk id="50" creationId="{23828A72-0C33-4993-9FAF-AF47A65B331D}"/>
          </ac:spMkLst>
        </pc:spChg>
        <pc:spChg chg="mod">
          <ac:chgData name="Kulinich Bohdan" userId="48e65c9f34e137d0" providerId="LiveId" clId="{6A9F9ECA-A982-43C8-95CA-5BFA4F5C1DDC}" dt="2021-02-11T21:53:27.936" v="688"/>
          <ac:spMkLst>
            <pc:docMk/>
            <pc:sldMk cId="3436746795" sldId="561"/>
            <ac:spMk id="51" creationId="{EB9739A4-6EAC-4615-B950-2E6A3EA85C5E}"/>
          </ac:spMkLst>
        </pc:spChg>
        <pc:spChg chg="mod">
          <ac:chgData name="Kulinich Bohdan" userId="48e65c9f34e137d0" providerId="LiveId" clId="{6A9F9ECA-A982-43C8-95CA-5BFA4F5C1DDC}" dt="2021-02-11T21:53:57.885" v="708"/>
          <ac:spMkLst>
            <pc:docMk/>
            <pc:sldMk cId="3436746795" sldId="561"/>
            <ac:spMk id="53" creationId="{0771C2CB-0121-4FC9-BF9F-EFFBF9D5DB9A}"/>
          </ac:spMkLst>
        </pc:spChg>
        <pc:spChg chg="mod">
          <ac:chgData name="Kulinich Bohdan" userId="48e65c9f34e137d0" providerId="LiveId" clId="{6A9F9ECA-A982-43C8-95CA-5BFA4F5C1DDC}" dt="2021-02-11T21:54:45.268" v="722" actId="207"/>
          <ac:spMkLst>
            <pc:docMk/>
            <pc:sldMk cId="3436746795" sldId="561"/>
            <ac:spMk id="54" creationId="{C2FACC02-BC0D-4D8D-81AB-E683F50C5DE7}"/>
          </ac:spMkLst>
        </pc:spChg>
        <pc:spChg chg="add mod">
          <ac:chgData name="Kulinich Bohdan" userId="48e65c9f34e137d0" providerId="LiveId" clId="{6A9F9ECA-A982-43C8-95CA-5BFA4F5C1DDC}" dt="2021-02-11T21:57:44.202" v="765" actId="164"/>
          <ac:spMkLst>
            <pc:docMk/>
            <pc:sldMk cId="3436746795" sldId="561"/>
            <ac:spMk id="56" creationId="{86CE825F-5094-4E27-A8BF-F4681C3EFA76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64" creationId="{86CEEF51-86E5-40E2-90CA-85849D8B1C57}"/>
          </ac:spMkLst>
        </pc:spChg>
        <pc:spChg chg="del">
          <ac:chgData name="Kulinich Bohdan" userId="48e65c9f34e137d0" providerId="LiveId" clId="{6A9F9ECA-A982-43C8-95CA-5BFA4F5C1DDC}" dt="2021-02-11T21:15:14.761" v="530" actId="478"/>
          <ac:spMkLst>
            <pc:docMk/>
            <pc:sldMk cId="3436746795" sldId="561"/>
            <ac:spMk id="66" creationId="{FF542F50-E41D-45EB-9D97-3DABA645D657}"/>
          </ac:spMkLst>
        </pc:spChg>
        <pc:grpChg chg="add mod">
          <ac:chgData name="Kulinich Bohdan" userId="48e65c9f34e137d0" providerId="LiveId" clId="{6A9F9ECA-A982-43C8-95CA-5BFA4F5C1DDC}" dt="2021-02-12T15:34:57.378" v="781" actId="1037"/>
          <ac:grpSpMkLst>
            <pc:docMk/>
            <pc:sldMk cId="3436746795" sldId="561"/>
            <ac:grpSpMk id="16" creationId="{381FDA3D-E9C0-4FB0-BE91-4B1B560E416F}"/>
          </ac:grpSpMkLst>
        </pc:grpChg>
        <pc:grpChg chg="mod">
          <ac:chgData name="Kulinich Bohdan" userId="48e65c9f34e137d0" providerId="LiveId" clId="{6A9F9ECA-A982-43C8-95CA-5BFA4F5C1DDC}" dt="2021-02-12T15:34:53.280" v="777"/>
          <ac:grpSpMkLst>
            <pc:docMk/>
            <pc:sldMk cId="3436746795" sldId="561"/>
            <ac:grpSpMk id="17" creationId="{E76C1EBA-3B2C-4BEB-8F54-8EA660C96DED}"/>
          </ac:grpSpMkLst>
        </pc:grpChg>
        <pc:grpChg chg="mod">
          <ac:chgData name="Kulinich Bohdan" userId="48e65c9f34e137d0" providerId="LiveId" clId="{6A9F9ECA-A982-43C8-95CA-5BFA4F5C1DDC}" dt="2021-02-12T15:34:53.280" v="777"/>
          <ac:grpSpMkLst>
            <pc:docMk/>
            <pc:sldMk cId="3436746795" sldId="561"/>
            <ac:grpSpMk id="18" creationId="{D7AFEC52-72F9-4E43-9B1F-0CBB56B6A63F}"/>
          </ac:grpSpMkLst>
        </pc:grpChg>
        <pc:grpChg chg="add mod">
          <ac:chgData name="Kulinich Bohdan" userId="48e65c9f34e137d0" providerId="LiveId" clId="{6A9F9ECA-A982-43C8-95CA-5BFA4F5C1DDC}" dt="2021-02-11T21:57:44.202" v="765" actId="164"/>
          <ac:grpSpMkLst>
            <pc:docMk/>
            <pc:sldMk cId="3436746795" sldId="561"/>
            <ac:grpSpMk id="43" creationId="{675279FA-E1D8-4880-999E-5C2CC32202A0}"/>
          </ac:grpSpMkLst>
        </pc:grpChg>
        <pc:grpChg chg="add mod">
          <ac:chgData name="Kulinich Bohdan" userId="48e65c9f34e137d0" providerId="LiveId" clId="{6A9F9ECA-A982-43C8-95CA-5BFA4F5C1DDC}" dt="2021-02-12T16:07:23.810" v="1077" actId="1076"/>
          <ac:grpSpMkLst>
            <pc:docMk/>
            <pc:sldMk cId="3436746795" sldId="561"/>
            <ac:grpSpMk id="46" creationId="{AF5FBC8D-B4CA-4459-B747-C52A32328C1B}"/>
          </ac:grpSpMkLst>
        </pc:grpChg>
        <pc:grpChg chg="add del mod">
          <ac:chgData name="Kulinich Bohdan" userId="48e65c9f34e137d0" providerId="LiveId" clId="{6A9F9ECA-A982-43C8-95CA-5BFA4F5C1DDC}" dt="2021-02-11T21:53:46.060" v="703" actId="478"/>
          <ac:grpSpMkLst>
            <pc:docMk/>
            <pc:sldMk cId="3436746795" sldId="561"/>
            <ac:grpSpMk id="49" creationId="{66D95523-C18F-42EE-BF9A-A0EE7B41C50D}"/>
          </ac:grpSpMkLst>
        </pc:grpChg>
        <pc:grpChg chg="add mod">
          <ac:chgData name="Kulinich Bohdan" userId="48e65c9f34e137d0" providerId="LiveId" clId="{6A9F9ECA-A982-43C8-95CA-5BFA4F5C1DDC}" dt="2021-02-11T21:57:44.202" v="765" actId="164"/>
          <ac:grpSpMkLst>
            <pc:docMk/>
            <pc:sldMk cId="3436746795" sldId="561"/>
            <ac:grpSpMk id="52" creationId="{7BC7D905-C282-4882-BF9C-068C217B6E9D}"/>
          </ac:grpSpMkLst>
        </pc:grpChg>
        <pc:picChg chg="add del mod">
          <ac:chgData name="Kulinich Bohdan" userId="48e65c9f34e137d0" providerId="LiveId" clId="{6A9F9ECA-A982-43C8-95CA-5BFA4F5C1DDC}" dt="2021-02-11T21:16:12.066" v="555" actId="478"/>
          <ac:picMkLst>
            <pc:docMk/>
            <pc:sldMk cId="3436746795" sldId="561"/>
            <ac:picMk id="6" creationId="{ABA38D01-CCCE-4D01-871B-5658304234C9}"/>
          </ac:picMkLst>
        </pc:picChg>
        <pc:picChg chg="add del mod">
          <ac:chgData name="Kulinich Bohdan" userId="48e65c9f34e137d0" providerId="LiveId" clId="{6A9F9ECA-A982-43C8-95CA-5BFA4F5C1DDC}" dt="2021-02-11T21:34:39.882" v="564" actId="478"/>
          <ac:picMkLst>
            <pc:docMk/>
            <pc:sldMk cId="3436746795" sldId="561"/>
            <ac:picMk id="8" creationId="{01E44BF3-8794-473C-AA40-AE4372DFCA3F}"/>
          </ac:picMkLst>
        </pc:picChg>
        <pc:picChg chg="add del mod">
          <ac:chgData name="Kulinich Bohdan" userId="48e65c9f34e137d0" providerId="LiveId" clId="{6A9F9ECA-A982-43C8-95CA-5BFA4F5C1DDC}" dt="2021-02-12T16:05:23.869" v="1031" actId="21"/>
          <ac:picMkLst>
            <pc:docMk/>
            <pc:sldMk cId="3436746795" sldId="561"/>
            <ac:picMk id="12" creationId="{B506C5FE-2FB3-40C5-80B0-9179BBCD735C}"/>
          </ac:picMkLst>
        </pc:picChg>
        <pc:picChg chg="add del mod">
          <ac:chgData name="Kulinich Bohdan" userId="48e65c9f34e137d0" providerId="LiveId" clId="{6A9F9ECA-A982-43C8-95CA-5BFA4F5C1DDC}" dt="2021-02-11T21:57:40.010" v="764" actId="478"/>
          <ac:picMkLst>
            <pc:docMk/>
            <pc:sldMk cId="3436746795" sldId="561"/>
            <ac:picMk id="14" creationId="{A5C07A91-96CC-4023-AD51-8A35C688BD02}"/>
          </ac:picMkLst>
        </pc:picChg>
        <pc:picChg chg="add mod">
          <ac:chgData name="Kulinich Bohdan" userId="48e65c9f34e137d0" providerId="LiveId" clId="{6A9F9ECA-A982-43C8-95CA-5BFA4F5C1DDC}" dt="2021-02-12T15:35:05.308" v="782" actId="1038"/>
          <ac:picMkLst>
            <pc:docMk/>
            <pc:sldMk cId="3436746795" sldId="561"/>
            <ac:picMk id="15" creationId="{6B370A39-6987-46DB-A34E-4E889A69DE52}"/>
          </ac:picMkLst>
        </pc:picChg>
        <pc:picChg chg="del">
          <ac:chgData name="Kulinich Bohdan" userId="48e65c9f34e137d0" providerId="LiveId" clId="{6A9F9ECA-A982-43C8-95CA-5BFA4F5C1DDC}" dt="2021-02-11T21:15:14.761" v="530" actId="478"/>
          <ac:picMkLst>
            <pc:docMk/>
            <pc:sldMk cId="3436746795" sldId="561"/>
            <ac:picMk id="22" creationId="{8343F56C-281D-4A64-AAF0-CC3335A1E1C7}"/>
          </ac:picMkLst>
        </pc:picChg>
        <pc:picChg chg="del">
          <ac:chgData name="Kulinich Bohdan" userId="48e65c9f34e137d0" providerId="LiveId" clId="{6A9F9ECA-A982-43C8-95CA-5BFA4F5C1DDC}" dt="2021-02-11T21:15:14.761" v="530" actId="478"/>
          <ac:picMkLst>
            <pc:docMk/>
            <pc:sldMk cId="3436746795" sldId="561"/>
            <ac:picMk id="25" creationId="{11594E9A-9F46-4364-A753-4A621D296447}"/>
          </ac:picMkLst>
        </pc:picChg>
        <pc:picChg chg="add mod modVis">
          <ac:chgData name="Kulinich Bohdan" userId="48e65c9f34e137d0" providerId="LiveId" clId="{6A9F9ECA-A982-43C8-95CA-5BFA4F5C1DDC}" dt="2021-02-12T16:14:43.795" v="1152" actId="14429"/>
          <ac:picMkLst>
            <pc:docMk/>
            <pc:sldMk cId="3436746795" sldId="561"/>
            <ac:picMk id="25" creationId="{CBE2CA60-3019-4FAB-8259-2B44CB55E98E}"/>
          </ac:picMkLst>
        </pc:picChg>
        <pc:picChg chg="del">
          <ac:chgData name="Kulinich Bohdan" userId="48e65c9f34e137d0" providerId="LiveId" clId="{6A9F9ECA-A982-43C8-95CA-5BFA4F5C1DDC}" dt="2021-02-11T21:15:14.761" v="530" actId="478"/>
          <ac:picMkLst>
            <pc:docMk/>
            <pc:sldMk cId="3436746795" sldId="561"/>
            <ac:picMk id="27" creationId="{F4E13BE8-668F-48E9-AEC2-CFB7D005B323}"/>
          </ac:picMkLst>
        </pc:picChg>
        <pc:picChg chg="del">
          <ac:chgData name="Kulinich Bohdan" userId="48e65c9f34e137d0" providerId="LiveId" clId="{6A9F9ECA-A982-43C8-95CA-5BFA4F5C1DDC}" dt="2021-02-11T21:15:14.761" v="530" actId="478"/>
          <ac:picMkLst>
            <pc:docMk/>
            <pc:sldMk cId="3436746795" sldId="561"/>
            <ac:picMk id="28" creationId="{5EC0004E-9240-4210-85C5-53D675277D44}"/>
          </ac:picMkLst>
        </pc:picChg>
        <pc:picChg chg="add del mod">
          <ac:chgData name="Kulinich Bohdan" userId="48e65c9f34e137d0" providerId="LiveId" clId="{6A9F9ECA-A982-43C8-95CA-5BFA4F5C1DDC}" dt="2021-02-11T21:35:20.933" v="573" actId="931"/>
          <ac:picMkLst>
            <pc:docMk/>
            <pc:sldMk cId="3436746795" sldId="561"/>
            <ac:picMk id="32" creationId="{1A1E9720-B969-477C-9ECF-84065C0F47AF}"/>
          </ac:picMkLst>
        </pc:picChg>
        <pc:picChg chg="add del mod modCrop">
          <ac:chgData name="Kulinich Bohdan" userId="48e65c9f34e137d0" providerId="LiveId" clId="{6A9F9ECA-A982-43C8-95CA-5BFA4F5C1DDC}" dt="2021-02-11T21:57:59.577" v="770" actId="478"/>
          <ac:picMkLst>
            <pc:docMk/>
            <pc:sldMk cId="3436746795" sldId="561"/>
            <ac:picMk id="35" creationId="{EC988C40-9951-4944-94E7-1BC5F9851C1A}"/>
          </ac:picMkLst>
        </pc:picChg>
        <pc:picChg chg="add mod modCrop">
          <ac:chgData name="Kulinich Bohdan" userId="48e65c9f34e137d0" providerId="LiveId" clId="{6A9F9ECA-A982-43C8-95CA-5BFA4F5C1DDC}" dt="2021-02-12T16:07:56.911" v="1101" actId="1076"/>
          <ac:picMkLst>
            <pc:docMk/>
            <pc:sldMk cId="3436746795" sldId="561"/>
            <ac:picMk id="41" creationId="{2A6CF038-7C79-4E0F-80CA-E9360B836A0B}"/>
          </ac:picMkLst>
        </pc:picChg>
        <pc:cxnChg chg="del">
          <ac:chgData name="Kulinich Bohdan" userId="48e65c9f34e137d0" providerId="LiveId" clId="{6A9F9ECA-A982-43C8-95CA-5BFA4F5C1DDC}" dt="2021-02-11T21:15:14.761" v="530" actId="478"/>
          <ac:cxnSpMkLst>
            <pc:docMk/>
            <pc:sldMk cId="3436746795" sldId="561"/>
            <ac:cxnSpMk id="9" creationId="{C5646A39-46EF-4FC8-B2FF-DEF7683EED4D}"/>
          </ac:cxnSpMkLst>
        </pc:cxnChg>
        <pc:cxnChg chg="del">
          <ac:chgData name="Kulinich Bohdan" userId="48e65c9f34e137d0" providerId="LiveId" clId="{6A9F9ECA-A982-43C8-95CA-5BFA4F5C1DDC}" dt="2021-02-11T21:15:14.761" v="530" actId="478"/>
          <ac:cxnSpMkLst>
            <pc:docMk/>
            <pc:sldMk cId="3436746795" sldId="561"/>
            <ac:cxnSpMk id="26" creationId="{31F83BDB-50F3-44B6-BB15-92F41A1E7000}"/>
          </ac:cxnSpMkLst>
        </pc:cxnChg>
        <pc:cxnChg chg="del">
          <ac:chgData name="Kulinich Bohdan" userId="48e65c9f34e137d0" providerId="LiveId" clId="{6A9F9ECA-A982-43C8-95CA-5BFA4F5C1DDC}" dt="2021-02-11T21:15:14.761" v="530" actId="478"/>
          <ac:cxnSpMkLst>
            <pc:docMk/>
            <pc:sldMk cId="3436746795" sldId="561"/>
            <ac:cxnSpMk id="39" creationId="{E9C82132-08F7-4113-8B7C-76EED701B90F}"/>
          </ac:cxnSpMkLst>
        </pc:cxnChg>
        <pc:cxnChg chg="del">
          <ac:chgData name="Kulinich Bohdan" userId="48e65c9f34e137d0" providerId="LiveId" clId="{6A9F9ECA-A982-43C8-95CA-5BFA4F5C1DDC}" dt="2021-02-11T21:15:14.761" v="530" actId="478"/>
          <ac:cxnSpMkLst>
            <pc:docMk/>
            <pc:sldMk cId="3436746795" sldId="561"/>
            <ac:cxnSpMk id="60" creationId="{7BAB8EE5-CD26-4F9C-9ED2-40728FBBCC9A}"/>
          </ac:cxnSpMkLst>
        </pc:cxnChg>
        <pc:cxnChg chg="del">
          <ac:chgData name="Kulinich Bohdan" userId="48e65c9f34e137d0" providerId="LiveId" clId="{6A9F9ECA-A982-43C8-95CA-5BFA4F5C1DDC}" dt="2021-02-11T21:15:14.761" v="530" actId="478"/>
          <ac:cxnSpMkLst>
            <pc:docMk/>
            <pc:sldMk cId="3436746795" sldId="561"/>
            <ac:cxnSpMk id="61" creationId="{B7A34E33-6B2D-4D73-A5DC-FB508DCD0042}"/>
          </ac:cxnSpMkLst>
        </pc:cxnChg>
      </pc:sldChg>
      <pc:sldChg chg="modSp del mod">
        <pc:chgData name="Kulinich Bohdan" userId="48e65c9f34e137d0" providerId="LiveId" clId="{6A9F9ECA-A982-43C8-95CA-5BFA4F5C1DDC}" dt="2021-02-16T09:46:41.077" v="7511" actId="47"/>
        <pc:sldMkLst>
          <pc:docMk/>
          <pc:sldMk cId="804181704" sldId="562"/>
        </pc:sldMkLst>
        <pc:spChg chg="mod">
          <ac:chgData name="Kulinich Bohdan" userId="48e65c9f34e137d0" providerId="LiveId" clId="{6A9F9ECA-A982-43C8-95CA-5BFA4F5C1DDC}" dt="2021-02-11T20:42:34.623" v="134" actId="207"/>
          <ac:spMkLst>
            <pc:docMk/>
            <pc:sldMk cId="804181704" sldId="562"/>
            <ac:spMk id="18" creationId="{9EDA16B6-CF03-4E48-80B0-27671FF1756C}"/>
          </ac:spMkLst>
        </pc:spChg>
        <pc:spChg chg="mod">
          <ac:chgData name="Kulinich Bohdan" userId="48e65c9f34e137d0" providerId="LiveId" clId="{6A9F9ECA-A982-43C8-95CA-5BFA4F5C1DDC}" dt="2021-02-12T15:49:41.509" v="784" actId="1076"/>
          <ac:spMkLst>
            <pc:docMk/>
            <pc:sldMk cId="804181704" sldId="562"/>
            <ac:spMk id="35" creationId="{F46F8A5C-440E-488C-8AF6-F36E46446208}"/>
          </ac:spMkLst>
        </pc:spChg>
        <pc:cxnChg chg="mod">
          <ac:chgData name="Kulinich Bohdan" userId="48e65c9f34e137d0" providerId="LiveId" clId="{6A9F9ECA-A982-43C8-95CA-5BFA4F5C1DDC}" dt="2021-02-13T12:23:24.687" v="2028" actId="208"/>
          <ac:cxnSpMkLst>
            <pc:docMk/>
            <pc:sldMk cId="804181704" sldId="562"/>
            <ac:cxnSpMk id="60" creationId="{7BAB8EE5-CD26-4F9C-9ED2-40728FBBCC9A}"/>
          </ac:cxnSpMkLst>
        </pc:cxnChg>
      </pc:sldChg>
      <pc:sldChg chg="del">
        <pc:chgData name="Kulinich Bohdan" userId="48e65c9f34e137d0" providerId="LiveId" clId="{6A9F9ECA-A982-43C8-95CA-5BFA4F5C1DDC}" dt="2021-02-16T09:46:41.077" v="7511" actId="47"/>
        <pc:sldMkLst>
          <pc:docMk/>
          <pc:sldMk cId="755330625" sldId="563"/>
        </pc:sldMkLst>
      </pc:sldChg>
      <pc:sldChg chg="del">
        <pc:chgData name="Kulinich Bohdan" userId="48e65c9f34e137d0" providerId="LiveId" clId="{6A9F9ECA-A982-43C8-95CA-5BFA4F5C1DDC}" dt="2021-02-16T09:46:41.077" v="7511" actId="47"/>
        <pc:sldMkLst>
          <pc:docMk/>
          <pc:sldMk cId="811491255" sldId="564"/>
        </pc:sldMkLst>
      </pc:sldChg>
      <pc:sldChg chg="del">
        <pc:chgData name="Kulinich Bohdan" userId="48e65c9f34e137d0" providerId="LiveId" clId="{6A9F9ECA-A982-43C8-95CA-5BFA4F5C1DDC}" dt="2021-02-16T09:46:41.077" v="7511" actId="47"/>
        <pc:sldMkLst>
          <pc:docMk/>
          <pc:sldMk cId="3830094083" sldId="565"/>
        </pc:sldMkLst>
      </pc:sldChg>
      <pc:sldChg chg="del">
        <pc:chgData name="Kulinich Bohdan" userId="48e65c9f34e137d0" providerId="LiveId" clId="{6A9F9ECA-A982-43C8-95CA-5BFA4F5C1DDC}" dt="2021-02-16T09:46:41.077" v="7511" actId="47"/>
        <pc:sldMkLst>
          <pc:docMk/>
          <pc:sldMk cId="1237631232" sldId="566"/>
        </pc:sldMkLst>
      </pc:sldChg>
      <pc:sldChg chg="modSp del mod">
        <pc:chgData name="Kulinich Bohdan" userId="48e65c9f34e137d0" providerId="LiveId" clId="{6A9F9ECA-A982-43C8-95CA-5BFA4F5C1DDC}" dt="2021-02-16T09:46:41.077" v="7511" actId="47"/>
        <pc:sldMkLst>
          <pc:docMk/>
          <pc:sldMk cId="573903402" sldId="567"/>
        </pc:sldMkLst>
        <pc:picChg chg="mod">
          <ac:chgData name="Kulinich Bohdan" userId="48e65c9f34e137d0" providerId="LiveId" clId="{6A9F9ECA-A982-43C8-95CA-5BFA4F5C1DDC}" dt="2021-02-15T08:56:27.344" v="3295" actId="1076"/>
          <ac:picMkLst>
            <pc:docMk/>
            <pc:sldMk cId="573903402" sldId="567"/>
            <ac:picMk id="7" creationId="{720EF043-5E3F-42B2-837F-B8071B860D57}"/>
          </ac:picMkLst>
        </pc:picChg>
      </pc:sldChg>
      <pc:sldChg chg="del">
        <pc:chgData name="Kulinich Bohdan" userId="48e65c9f34e137d0" providerId="LiveId" clId="{6A9F9ECA-A982-43C8-95CA-5BFA4F5C1DDC}" dt="2021-02-16T09:46:41.077" v="7511" actId="47"/>
        <pc:sldMkLst>
          <pc:docMk/>
          <pc:sldMk cId="2244158238" sldId="568"/>
        </pc:sldMkLst>
      </pc:sldChg>
      <pc:sldChg chg="del">
        <pc:chgData name="Kulinich Bohdan" userId="48e65c9f34e137d0" providerId="LiveId" clId="{6A9F9ECA-A982-43C8-95CA-5BFA4F5C1DDC}" dt="2021-02-16T09:46:41.077" v="7511" actId="47"/>
        <pc:sldMkLst>
          <pc:docMk/>
          <pc:sldMk cId="3497234236" sldId="569"/>
        </pc:sldMkLst>
      </pc:sldChg>
      <pc:sldChg chg="del">
        <pc:chgData name="Kulinich Bohdan" userId="48e65c9f34e137d0" providerId="LiveId" clId="{6A9F9ECA-A982-43C8-95CA-5BFA4F5C1DDC}" dt="2021-02-16T09:46:41.077" v="7511" actId="47"/>
        <pc:sldMkLst>
          <pc:docMk/>
          <pc:sldMk cId="3212521309" sldId="570"/>
        </pc:sldMkLst>
      </pc:sldChg>
      <pc:sldChg chg="del">
        <pc:chgData name="Kulinich Bohdan" userId="48e65c9f34e137d0" providerId="LiveId" clId="{6A9F9ECA-A982-43C8-95CA-5BFA4F5C1DDC}" dt="2021-02-16T09:46:41.077" v="7511" actId="47"/>
        <pc:sldMkLst>
          <pc:docMk/>
          <pc:sldMk cId="743043674" sldId="572"/>
        </pc:sldMkLst>
      </pc:sldChg>
      <pc:sldChg chg="del">
        <pc:chgData name="Kulinich Bohdan" userId="48e65c9f34e137d0" providerId="LiveId" clId="{6A9F9ECA-A982-43C8-95CA-5BFA4F5C1DDC}" dt="2021-02-16T09:46:41.077" v="7511" actId="47"/>
        <pc:sldMkLst>
          <pc:docMk/>
          <pc:sldMk cId="164181738" sldId="573"/>
        </pc:sldMkLst>
      </pc:sldChg>
      <pc:sldChg chg="del">
        <pc:chgData name="Kulinich Bohdan" userId="48e65c9f34e137d0" providerId="LiveId" clId="{6A9F9ECA-A982-43C8-95CA-5BFA4F5C1DDC}" dt="2021-02-16T09:46:41.077" v="7511" actId="47"/>
        <pc:sldMkLst>
          <pc:docMk/>
          <pc:sldMk cId="3858822734" sldId="574"/>
        </pc:sldMkLst>
      </pc:sldChg>
      <pc:sldChg chg="addSp delSp modSp mod delAnim modAnim">
        <pc:chgData name="Kulinich Bohdan" userId="48e65c9f34e137d0" providerId="LiveId" clId="{6A9F9ECA-A982-43C8-95CA-5BFA4F5C1DDC}" dt="2021-02-22T18:03:12.342" v="9173"/>
        <pc:sldMkLst>
          <pc:docMk/>
          <pc:sldMk cId="2423656885" sldId="575"/>
        </pc:sldMkLst>
        <pc:spChg chg="del mod">
          <ac:chgData name="Kulinich Bohdan" userId="48e65c9f34e137d0" providerId="LiveId" clId="{6A9F9ECA-A982-43C8-95CA-5BFA4F5C1DDC}" dt="2021-02-18T12:38:28.945" v="7602" actId="478"/>
          <ac:spMkLst>
            <pc:docMk/>
            <pc:sldMk cId="2423656885" sldId="575"/>
            <ac:spMk id="6" creationId="{4CD1B612-D16C-4F70-8335-78480BFE8EC8}"/>
          </ac:spMkLst>
        </pc:spChg>
        <pc:spChg chg="add mod">
          <ac:chgData name="Kulinich Bohdan" userId="48e65c9f34e137d0" providerId="LiveId" clId="{6A9F9ECA-A982-43C8-95CA-5BFA4F5C1DDC}" dt="2021-02-19T07:20:28.614" v="7692" actId="20577"/>
          <ac:spMkLst>
            <pc:docMk/>
            <pc:sldMk cId="2423656885" sldId="575"/>
            <ac:spMk id="8" creationId="{C70C0084-5214-4BE6-A43D-DAC2066A0286}"/>
          </ac:spMkLst>
        </pc:spChg>
        <pc:spChg chg="add mod">
          <ac:chgData name="Kulinich Bohdan" userId="48e65c9f34e137d0" providerId="LiveId" clId="{6A9F9ECA-A982-43C8-95CA-5BFA4F5C1DDC}" dt="2021-02-18T12:38:50.003" v="7656" actId="14100"/>
          <ac:spMkLst>
            <pc:docMk/>
            <pc:sldMk cId="2423656885" sldId="575"/>
            <ac:spMk id="9" creationId="{DA5508CE-DBF4-4A23-94CA-78BBB6304339}"/>
          </ac:spMkLst>
        </pc:spChg>
        <pc:spChg chg="add mod">
          <ac:chgData name="Kulinich Bohdan" userId="48e65c9f34e137d0" providerId="LiveId" clId="{6A9F9ECA-A982-43C8-95CA-5BFA4F5C1DDC}" dt="2021-02-19T07:20:19.772" v="7678" actId="20577"/>
          <ac:spMkLst>
            <pc:docMk/>
            <pc:sldMk cId="2423656885" sldId="575"/>
            <ac:spMk id="10" creationId="{C4325E1B-09E0-4540-93FB-764D6736D9BA}"/>
          </ac:spMkLst>
        </pc:spChg>
        <pc:spChg chg="add mod">
          <ac:chgData name="Kulinich Bohdan" userId="48e65c9f34e137d0" providerId="LiveId" clId="{6A9F9ECA-A982-43C8-95CA-5BFA4F5C1DDC}" dt="2021-02-19T07:20:35.125" v="7693"/>
          <ac:spMkLst>
            <pc:docMk/>
            <pc:sldMk cId="2423656885" sldId="575"/>
            <ac:spMk id="12" creationId="{39CFA350-E17D-45E6-BEC8-50469C59B51C}"/>
          </ac:spMkLst>
        </pc:spChg>
        <pc:spChg chg="add mod">
          <ac:chgData name="Kulinich Bohdan" userId="48e65c9f34e137d0" providerId="LiveId" clId="{6A9F9ECA-A982-43C8-95CA-5BFA4F5C1DDC}" dt="2021-02-19T07:20:13.890" v="7667" actId="20577"/>
          <ac:spMkLst>
            <pc:docMk/>
            <pc:sldMk cId="2423656885" sldId="575"/>
            <ac:spMk id="13" creationId="{3F8383D2-6BE0-4E12-A058-1E9424D52F79}"/>
          </ac:spMkLst>
        </pc:spChg>
      </pc:sldChg>
      <pc:sldChg chg="addSp delSp modSp mod delAnim modAnim">
        <pc:chgData name="Kulinich Bohdan" userId="48e65c9f34e137d0" providerId="LiveId" clId="{6A9F9ECA-A982-43C8-95CA-5BFA4F5C1DDC}" dt="2021-02-22T11:25:27.405" v="8075" actId="14429"/>
        <pc:sldMkLst>
          <pc:docMk/>
          <pc:sldMk cId="36947203" sldId="576"/>
        </pc:sldMkLst>
        <pc:spChg chg="mod ord modVis">
          <ac:chgData name="Kulinich Bohdan" userId="48e65c9f34e137d0" providerId="LiveId" clId="{6A9F9ECA-A982-43C8-95CA-5BFA4F5C1DDC}" dt="2021-02-22T11:25:27.405" v="8075" actId="14429"/>
          <ac:spMkLst>
            <pc:docMk/>
            <pc:sldMk cId="36947203" sldId="576"/>
            <ac:spMk id="6" creationId="{4CD1B612-D16C-4F70-8335-78480BFE8EC8}"/>
          </ac:spMkLst>
        </pc:spChg>
        <pc:spChg chg="del">
          <ac:chgData name="Kulinich Bohdan" userId="48e65c9f34e137d0" providerId="LiveId" clId="{6A9F9ECA-A982-43C8-95CA-5BFA4F5C1DDC}" dt="2021-02-22T10:58:27.028" v="7873" actId="478"/>
          <ac:spMkLst>
            <pc:docMk/>
            <pc:sldMk cId="36947203" sldId="576"/>
            <ac:spMk id="14" creationId="{AC81A174-5EC3-47FA-80E3-9E6887870109}"/>
          </ac:spMkLst>
        </pc:spChg>
        <pc:spChg chg="del">
          <ac:chgData name="Kulinich Bohdan" userId="48e65c9f34e137d0" providerId="LiveId" clId="{6A9F9ECA-A982-43C8-95CA-5BFA4F5C1DDC}" dt="2021-02-22T10:58:27.028" v="7873" actId="478"/>
          <ac:spMkLst>
            <pc:docMk/>
            <pc:sldMk cId="36947203" sldId="576"/>
            <ac:spMk id="15" creationId="{94F66A8B-643D-4296-87EB-E0BC74567432}"/>
          </ac:spMkLst>
        </pc:spChg>
        <pc:spChg chg="del">
          <ac:chgData name="Kulinich Bohdan" userId="48e65c9f34e137d0" providerId="LiveId" clId="{6A9F9ECA-A982-43C8-95CA-5BFA4F5C1DDC}" dt="2021-02-22T10:58:27.028" v="7873" actId="478"/>
          <ac:spMkLst>
            <pc:docMk/>
            <pc:sldMk cId="36947203" sldId="576"/>
            <ac:spMk id="16" creationId="{070B7FCC-2AFF-4EAB-BD52-776FBBDD8C30}"/>
          </ac:spMkLst>
        </pc:spChg>
        <pc:spChg chg="del">
          <ac:chgData name="Kulinich Bohdan" userId="48e65c9f34e137d0" providerId="LiveId" clId="{6A9F9ECA-A982-43C8-95CA-5BFA4F5C1DDC}" dt="2021-02-22T10:58:27.028" v="7873" actId="478"/>
          <ac:spMkLst>
            <pc:docMk/>
            <pc:sldMk cId="36947203" sldId="576"/>
            <ac:spMk id="18" creationId="{55B6E52C-8A6F-42DA-A2A7-8E127029CEB3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19" creationId="{7228AF7C-140C-41C3-9819-A0D32FBBC07E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20" creationId="{78E9F52E-6DAF-4A51-BAF5-3FBD20F37665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21" creationId="{975CCEE9-DCFC-46E6-A624-6BFF266AA07F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22" creationId="{30E56750-5F6C-4D8F-9805-4976985CE99C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23" creationId="{87EC5DF9-F36B-4120-8AFD-8768909E2F88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24" creationId="{AFCBFEEE-1E2E-441E-9FE3-E472CF8A3CF2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25" creationId="{9F84DB7A-0071-4667-9656-97F12F53C70B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26" creationId="{4D5F7F91-AA13-426A-AB36-FC63D8F7512E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27" creationId="{6A544A90-BBCE-4073-915E-187FEE6F8E5E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28" creationId="{EEA17C12-DB5A-4D45-854E-4EB80A9B8CFC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29" creationId="{1E2A2C1C-77EF-4173-BB92-8D5BF41998F0}"/>
          </ac:spMkLst>
        </pc:spChg>
        <pc:spChg chg="add mod">
          <ac:chgData name="Kulinich Bohdan" userId="48e65c9f34e137d0" providerId="LiveId" clId="{6A9F9ECA-A982-43C8-95CA-5BFA4F5C1DDC}" dt="2021-02-22T11:04:06.453" v="8058" actId="1076"/>
          <ac:spMkLst>
            <pc:docMk/>
            <pc:sldMk cId="36947203" sldId="576"/>
            <ac:spMk id="30" creationId="{6BC851D6-CB7C-4109-87E5-A75DA348895F}"/>
          </ac:spMkLst>
        </pc:spChg>
        <pc:spChg chg="mod">
          <ac:chgData name="Kulinich Bohdan" userId="48e65c9f34e137d0" providerId="LiveId" clId="{6A9F9ECA-A982-43C8-95CA-5BFA4F5C1DDC}" dt="2021-02-22T10:58:19.233" v="7872" actId="20577"/>
          <ac:spMkLst>
            <pc:docMk/>
            <pc:sldMk cId="36947203" sldId="576"/>
            <ac:spMk id="51" creationId="{86BC9140-E395-435D-A852-213A1317C46C}"/>
          </ac:spMkLst>
        </pc:spChg>
        <pc:picChg chg="add mod">
          <ac:chgData name="Kulinich Bohdan" userId="48e65c9f34e137d0" providerId="LiveId" clId="{6A9F9ECA-A982-43C8-95CA-5BFA4F5C1DDC}" dt="2021-02-22T10:58:31.011" v="7874"/>
          <ac:picMkLst>
            <pc:docMk/>
            <pc:sldMk cId="36947203" sldId="576"/>
            <ac:picMk id="17" creationId="{59275AE5-F66B-4BC5-94A9-079274277140}"/>
          </ac:picMkLst>
        </pc:picChg>
        <pc:cxnChg chg="del">
          <ac:chgData name="Kulinich Bohdan" userId="48e65c9f34e137d0" providerId="LiveId" clId="{6A9F9ECA-A982-43C8-95CA-5BFA4F5C1DDC}" dt="2021-02-22T10:58:27.028" v="7873" actId="478"/>
          <ac:cxnSpMkLst>
            <pc:docMk/>
            <pc:sldMk cId="36947203" sldId="576"/>
            <ac:cxnSpMk id="8" creationId="{850396BD-C6F2-4F3F-BBF5-584BC50F739F}"/>
          </ac:cxnSpMkLst>
        </pc:cxnChg>
        <pc:cxnChg chg="del">
          <ac:chgData name="Kulinich Bohdan" userId="48e65c9f34e137d0" providerId="LiveId" clId="{6A9F9ECA-A982-43C8-95CA-5BFA4F5C1DDC}" dt="2021-02-22T10:58:27.028" v="7873" actId="478"/>
          <ac:cxnSpMkLst>
            <pc:docMk/>
            <pc:sldMk cId="36947203" sldId="576"/>
            <ac:cxnSpMk id="9" creationId="{298019DA-B863-4ACC-BB0E-2D97A9BEC945}"/>
          </ac:cxnSpMkLst>
        </pc:cxnChg>
        <pc:cxnChg chg="del">
          <ac:chgData name="Kulinich Bohdan" userId="48e65c9f34e137d0" providerId="LiveId" clId="{6A9F9ECA-A982-43C8-95CA-5BFA4F5C1DDC}" dt="2021-02-22T10:58:27.028" v="7873" actId="478"/>
          <ac:cxnSpMkLst>
            <pc:docMk/>
            <pc:sldMk cId="36947203" sldId="576"/>
            <ac:cxnSpMk id="10" creationId="{B08CBEDF-22F5-40F9-A996-FEDF173A7893}"/>
          </ac:cxnSpMkLst>
        </pc:cxnChg>
      </pc:sldChg>
      <pc:sldChg chg="modSp del mod">
        <pc:chgData name="Kulinich Bohdan" userId="48e65c9f34e137d0" providerId="LiveId" clId="{6A9F9ECA-A982-43C8-95CA-5BFA4F5C1DDC}" dt="2021-02-22T16:25:01.631" v="8434" actId="47"/>
        <pc:sldMkLst>
          <pc:docMk/>
          <pc:sldMk cId="4132418399" sldId="577"/>
        </pc:sldMkLst>
        <pc:cxnChg chg="mod">
          <ac:chgData name="Kulinich Bohdan" userId="48e65c9f34e137d0" providerId="LiveId" clId="{6A9F9ECA-A982-43C8-95CA-5BFA4F5C1DDC}" dt="2021-02-22T14:34:34.124" v="8090" actId="208"/>
          <ac:cxnSpMkLst>
            <pc:docMk/>
            <pc:sldMk cId="4132418399" sldId="577"/>
            <ac:cxnSpMk id="17" creationId="{47673D25-9B38-43C6-9B9D-CE49817CDEF0}"/>
          </ac:cxnSpMkLst>
        </pc:cxnChg>
      </pc:sldChg>
      <pc:sldChg chg="del">
        <pc:chgData name="Kulinich Bohdan" userId="48e65c9f34e137d0" providerId="LiveId" clId="{6A9F9ECA-A982-43C8-95CA-5BFA4F5C1DDC}" dt="2021-02-22T16:25:01.631" v="8434" actId="47"/>
        <pc:sldMkLst>
          <pc:docMk/>
          <pc:sldMk cId="1962814297" sldId="578"/>
        </pc:sldMkLst>
      </pc:sldChg>
      <pc:sldChg chg="del">
        <pc:chgData name="Kulinich Bohdan" userId="48e65c9f34e137d0" providerId="LiveId" clId="{6A9F9ECA-A982-43C8-95CA-5BFA4F5C1DDC}" dt="2021-02-22T16:25:01.631" v="8434" actId="47"/>
        <pc:sldMkLst>
          <pc:docMk/>
          <pc:sldMk cId="3649628545" sldId="579"/>
        </pc:sldMkLst>
      </pc:sldChg>
      <pc:sldChg chg="del">
        <pc:chgData name="Kulinich Bohdan" userId="48e65c9f34e137d0" providerId="LiveId" clId="{6A9F9ECA-A982-43C8-95CA-5BFA4F5C1DDC}" dt="2021-02-22T16:25:01.631" v="8434" actId="47"/>
        <pc:sldMkLst>
          <pc:docMk/>
          <pc:sldMk cId="2217810289" sldId="580"/>
        </pc:sldMkLst>
      </pc:sldChg>
      <pc:sldChg chg="add del ord">
        <pc:chgData name="Kulinich Bohdan" userId="48e65c9f34e137d0" providerId="LiveId" clId="{6A9F9ECA-A982-43C8-95CA-5BFA4F5C1DDC}" dt="2021-02-16T09:46:47.993" v="7512" actId="47"/>
        <pc:sldMkLst>
          <pc:docMk/>
          <pc:sldMk cId="2199710040" sldId="581"/>
        </pc:sldMkLst>
      </pc:sldChg>
      <pc:sldChg chg="addSp delSp modSp new del mod delAnim modAnim">
        <pc:chgData name="Kulinich Bohdan" userId="48e65c9f34e137d0" providerId="LiveId" clId="{6A9F9ECA-A982-43C8-95CA-5BFA4F5C1DDC}" dt="2021-02-16T09:46:41.077" v="7511" actId="47"/>
        <pc:sldMkLst>
          <pc:docMk/>
          <pc:sldMk cId="1021017868" sldId="582"/>
        </pc:sldMkLst>
        <pc:spChg chg="add mod">
          <ac:chgData name="Kulinich Bohdan" userId="48e65c9f34e137d0" providerId="LiveId" clId="{6A9F9ECA-A982-43C8-95CA-5BFA4F5C1DDC}" dt="2021-02-11T21:39:36.395" v="621" actId="165"/>
          <ac:spMkLst>
            <pc:docMk/>
            <pc:sldMk cId="1021017868" sldId="582"/>
            <ac:spMk id="2" creationId="{0E828662-78C9-4351-9221-B6EF9873221E}"/>
          </ac:spMkLst>
        </pc:spChg>
        <pc:spChg chg="add mod">
          <ac:chgData name="Kulinich Bohdan" userId="48e65c9f34e137d0" providerId="LiveId" clId="{6A9F9ECA-A982-43C8-95CA-5BFA4F5C1DDC}" dt="2021-02-11T21:39:36.395" v="621" actId="165"/>
          <ac:spMkLst>
            <pc:docMk/>
            <pc:sldMk cId="1021017868" sldId="582"/>
            <ac:spMk id="3" creationId="{1081109C-9EFB-4DE5-A2AE-21DFC0E155FD}"/>
          </ac:spMkLst>
        </pc:spChg>
        <pc:spChg chg="add mod">
          <ac:chgData name="Kulinich Bohdan" userId="48e65c9f34e137d0" providerId="LiveId" clId="{6A9F9ECA-A982-43C8-95CA-5BFA4F5C1DDC}" dt="2021-02-11T21:39:36.395" v="621" actId="165"/>
          <ac:spMkLst>
            <pc:docMk/>
            <pc:sldMk cId="1021017868" sldId="582"/>
            <ac:spMk id="4" creationId="{C9AFA812-CD9D-4E57-8440-1468B64853B3}"/>
          </ac:spMkLst>
        </pc:spChg>
        <pc:spChg chg="mod">
          <ac:chgData name="Kulinich Bohdan" userId="48e65c9f34e137d0" providerId="LiveId" clId="{6A9F9ECA-A982-43C8-95CA-5BFA4F5C1DDC}" dt="2021-02-11T21:39:59.828" v="625" actId="207"/>
          <ac:spMkLst>
            <pc:docMk/>
            <pc:sldMk cId="1021017868" sldId="582"/>
            <ac:spMk id="7" creationId="{15F3A751-3986-4777-A3C4-EBF2AEBF22EE}"/>
          </ac:spMkLst>
        </pc:spChg>
        <pc:spChg chg="mod">
          <ac:chgData name="Kulinich Bohdan" userId="48e65c9f34e137d0" providerId="LiveId" clId="{6A9F9ECA-A982-43C8-95CA-5BFA4F5C1DDC}" dt="2021-02-11T21:39:59.828" v="625" actId="207"/>
          <ac:spMkLst>
            <pc:docMk/>
            <pc:sldMk cId="1021017868" sldId="582"/>
            <ac:spMk id="8" creationId="{84A23E22-2D4C-47C1-8FAF-E7B6F4888A9A}"/>
          </ac:spMkLst>
        </pc:spChg>
        <pc:spChg chg="mod">
          <ac:chgData name="Kulinich Bohdan" userId="48e65c9f34e137d0" providerId="LiveId" clId="{6A9F9ECA-A982-43C8-95CA-5BFA4F5C1DDC}" dt="2021-02-11T21:39:59.828" v="625" actId="207"/>
          <ac:spMkLst>
            <pc:docMk/>
            <pc:sldMk cId="1021017868" sldId="582"/>
            <ac:spMk id="9" creationId="{753AF001-DA04-4F39-A7E8-FA1C49972B0F}"/>
          </ac:spMkLst>
        </pc:spChg>
        <pc:grpChg chg="add mod topLvl">
          <ac:chgData name="Kulinich Bohdan" userId="48e65c9f34e137d0" providerId="LiveId" clId="{6A9F9ECA-A982-43C8-95CA-5BFA4F5C1DDC}" dt="2021-02-11T21:40:03.424" v="626" actId="164"/>
          <ac:grpSpMkLst>
            <pc:docMk/>
            <pc:sldMk cId="1021017868" sldId="582"/>
            <ac:grpSpMk id="5" creationId="{07047E0E-7751-43FA-AB35-B798EFF45A52}"/>
          </ac:grpSpMkLst>
        </pc:grpChg>
        <pc:grpChg chg="add mod topLvl">
          <ac:chgData name="Kulinich Bohdan" userId="48e65c9f34e137d0" providerId="LiveId" clId="{6A9F9ECA-A982-43C8-95CA-5BFA4F5C1DDC}" dt="2021-02-11T21:40:03.424" v="626" actId="164"/>
          <ac:grpSpMkLst>
            <pc:docMk/>
            <pc:sldMk cId="1021017868" sldId="582"/>
            <ac:grpSpMk id="6" creationId="{743F68EB-7F95-46C7-9523-0E7E0DD16CC0}"/>
          </ac:grpSpMkLst>
        </pc:grpChg>
        <pc:grpChg chg="add del mod">
          <ac:chgData name="Kulinich Bohdan" userId="48e65c9f34e137d0" providerId="LiveId" clId="{6A9F9ECA-A982-43C8-95CA-5BFA4F5C1DDC}" dt="2021-02-11T21:39:36.395" v="621" actId="165"/>
          <ac:grpSpMkLst>
            <pc:docMk/>
            <pc:sldMk cId="1021017868" sldId="582"/>
            <ac:grpSpMk id="10" creationId="{85E6D7D4-E932-46EB-ABDB-8F66014C6717}"/>
          </ac:grpSpMkLst>
        </pc:grpChg>
        <pc:grpChg chg="add del mod">
          <ac:chgData name="Kulinich Bohdan" userId="48e65c9f34e137d0" providerId="LiveId" clId="{6A9F9ECA-A982-43C8-95CA-5BFA4F5C1DDC}" dt="2021-02-11T21:40:40.206" v="628" actId="478"/>
          <ac:grpSpMkLst>
            <pc:docMk/>
            <pc:sldMk cId="1021017868" sldId="582"/>
            <ac:grpSpMk id="11" creationId="{ACCCA57F-1524-468B-B2C8-6F3DBA66E0E3}"/>
          </ac:grpSpMkLst>
        </pc:grpChg>
        <pc:picChg chg="add mod">
          <ac:chgData name="Kulinich Bohdan" userId="48e65c9f34e137d0" providerId="LiveId" clId="{6A9F9ECA-A982-43C8-95CA-5BFA4F5C1DDC}" dt="2021-02-12T16:05:25.001" v="1032"/>
          <ac:picMkLst>
            <pc:docMk/>
            <pc:sldMk cId="1021017868" sldId="582"/>
            <ac:picMk id="2" creationId="{FC1D18E5-2040-4B3E-960B-B8B5918E54BB}"/>
          </ac:picMkLst>
        </pc:picChg>
      </pc:sldChg>
      <pc:sldChg chg="addSp delSp modSp add mod modTransition delAnim modAnim">
        <pc:chgData name="Kulinich Bohdan" userId="48e65c9f34e137d0" providerId="LiveId" clId="{6A9F9ECA-A982-43C8-95CA-5BFA4F5C1DDC}" dt="2021-02-12T16:45:29.413" v="1552"/>
        <pc:sldMkLst>
          <pc:docMk/>
          <pc:sldMk cId="618610090" sldId="583"/>
        </pc:sldMkLst>
        <pc:spChg chg="add del mod">
          <ac:chgData name="Kulinich Bohdan" userId="48e65c9f34e137d0" providerId="LiveId" clId="{6A9F9ECA-A982-43C8-95CA-5BFA4F5C1DDC}" dt="2021-02-12T16:33:45.034" v="1407" actId="478"/>
          <ac:spMkLst>
            <pc:docMk/>
            <pc:sldMk cId="618610090" sldId="583"/>
            <ac:spMk id="2" creationId="{E5C86E4D-EB27-4EA5-B3E2-1B7C5F7AC274}"/>
          </ac:spMkLst>
        </pc:spChg>
        <pc:spChg chg="add mod ord">
          <ac:chgData name="Kulinich Bohdan" userId="48e65c9f34e137d0" providerId="LiveId" clId="{6A9F9ECA-A982-43C8-95CA-5BFA4F5C1DDC}" dt="2021-02-12T16:41:16.247" v="1491" actId="1076"/>
          <ac:spMkLst>
            <pc:docMk/>
            <pc:sldMk cId="618610090" sldId="583"/>
            <ac:spMk id="10" creationId="{13D98A26-F5DD-4286-866C-90B72522D380}"/>
          </ac:spMkLst>
        </pc:spChg>
        <pc:spChg chg="del">
          <ac:chgData name="Kulinich Bohdan" userId="48e65c9f34e137d0" providerId="LiveId" clId="{6A9F9ECA-A982-43C8-95CA-5BFA4F5C1DDC}" dt="2021-02-12T16:15:18.833" v="1161" actId="478"/>
          <ac:spMkLst>
            <pc:docMk/>
            <pc:sldMk cId="618610090" sldId="583"/>
            <ac:spMk id="26" creationId="{EF3E9604-48AE-40FF-9576-AD627147B5B6}"/>
          </ac:spMkLst>
        </pc:spChg>
        <pc:spChg chg="del">
          <ac:chgData name="Kulinich Bohdan" userId="48e65c9f34e137d0" providerId="LiveId" clId="{6A9F9ECA-A982-43C8-95CA-5BFA4F5C1DDC}" dt="2021-02-12T16:15:17.334" v="1160" actId="478"/>
          <ac:spMkLst>
            <pc:docMk/>
            <pc:sldMk cId="618610090" sldId="583"/>
            <ac:spMk id="27" creationId="{1D1DA944-E38D-4DD3-87AE-9D21380D43D9}"/>
          </ac:spMkLst>
        </pc:spChg>
        <pc:spChg chg="mod">
          <ac:chgData name="Kulinich Bohdan" userId="48e65c9f34e137d0" providerId="LiveId" clId="{6A9F9ECA-A982-43C8-95CA-5BFA4F5C1DDC}" dt="2021-02-12T16:36:01.633" v="1422" actId="165"/>
          <ac:spMkLst>
            <pc:docMk/>
            <pc:sldMk cId="618610090" sldId="583"/>
            <ac:spMk id="28" creationId="{8E515D1C-A9A9-45D8-B7B1-9DBF60BC0541}"/>
          </ac:spMkLst>
        </pc:spChg>
        <pc:spChg chg="del">
          <ac:chgData name="Kulinich Bohdan" userId="48e65c9f34e137d0" providerId="LiveId" clId="{6A9F9ECA-A982-43C8-95CA-5BFA4F5C1DDC}" dt="2021-02-12T16:15:15.662" v="1158" actId="478"/>
          <ac:spMkLst>
            <pc:docMk/>
            <pc:sldMk cId="618610090" sldId="583"/>
            <ac:spMk id="28" creationId="{A44C9210-E6E4-43F3-96B4-2E6B1FD51C4B}"/>
          </ac:spMkLst>
        </pc:spChg>
        <pc:spChg chg="mod">
          <ac:chgData name="Kulinich Bohdan" userId="48e65c9f34e137d0" providerId="LiveId" clId="{6A9F9ECA-A982-43C8-95CA-5BFA4F5C1DDC}" dt="2021-02-12T16:36:01.633" v="1422" actId="165"/>
          <ac:spMkLst>
            <pc:docMk/>
            <pc:sldMk cId="618610090" sldId="583"/>
            <ac:spMk id="29" creationId="{A333C22C-232F-4B36-920D-E375FD61109A}"/>
          </ac:spMkLst>
        </pc:spChg>
        <pc:spChg chg="del">
          <ac:chgData name="Kulinich Bohdan" userId="48e65c9f34e137d0" providerId="LiveId" clId="{6A9F9ECA-A982-43C8-95CA-5BFA4F5C1DDC}" dt="2021-02-12T16:15:16.365" v="1159" actId="478"/>
          <ac:spMkLst>
            <pc:docMk/>
            <pc:sldMk cId="618610090" sldId="583"/>
            <ac:spMk id="29" creationId="{B2E95A1B-262C-431A-8B88-55A3B474D9D6}"/>
          </ac:spMkLst>
        </pc:spChg>
        <pc:spChg chg="add mod">
          <ac:chgData name="Kulinich Bohdan" userId="48e65c9f34e137d0" providerId="LiveId" clId="{6A9F9ECA-A982-43C8-95CA-5BFA4F5C1DDC}" dt="2021-02-12T16:17:03.479" v="1164" actId="207"/>
          <ac:spMkLst>
            <pc:docMk/>
            <pc:sldMk cId="618610090" sldId="583"/>
            <ac:spMk id="30" creationId="{CD3148ED-7974-4567-B3F4-FFDC41D51CF4}"/>
          </ac:spMkLst>
        </pc:spChg>
        <pc:spChg chg="add del mod">
          <ac:chgData name="Kulinich Bohdan" userId="48e65c9f34e137d0" providerId="LiveId" clId="{6A9F9ECA-A982-43C8-95CA-5BFA4F5C1DDC}" dt="2021-02-12T16:20:13.698" v="1270" actId="478"/>
          <ac:spMkLst>
            <pc:docMk/>
            <pc:sldMk cId="618610090" sldId="583"/>
            <ac:spMk id="31" creationId="{993A0A9F-13AD-4097-9E98-F854464E4B31}"/>
          </ac:spMkLst>
        </pc:spChg>
        <pc:spChg chg="add del mod">
          <ac:chgData name="Kulinich Bohdan" userId="48e65c9f34e137d0" providerId="LiveId" clId="{6A9F9ECA-A982-43C8-95CA-5BFA4F5C1DDC}" dt="2021-02-12T16:20:11.636" v="1269" actId="478"/>
          <ac:spMkLst>
            <pc:docMk/>
            <pc:sldMk cId="618610090" sldId="583"/>
            <ac:spMk id="32" creationId="{7F52E1AD-2355-4AD9-B111-CDF99077789F}"/>
          </ac:spMkLst>
        </pc:spChg>
        <pc:spChg chg="add del mod ord">
          <ac:chgData name="Kulinich Bohdan" userId="48e65c9f34e137d0" providerId="LiveId" clId="{6A9F9ECA-A982-43C8-95CA-5BFA4F5C1DDC}" dt="2021-02-12T16:19:09.681" v="1263" actId="478"/>
          <ac:spMkLst>
            <pc:docMk/>
            <pc:sldMk cId="618610090" sldId="583"/>
            <ac:spMk id="33" creationId="{CF0DEF3A-6BD2-4219-AE48-63C93CFA00A8}"/>
          </ac:spMkLst>
        </pc:spChg>
        <pc:spChg chg="add mod modVis">
          <ac:chgData name="Kulinich Bohdan" userId="48e65c9f34e137d0" providerId="LiveId" clId="{6A9F9ECA-A982-43C8-95CA-5BFA4F5C1DDC}" dt="2021-02-12T16:20:14.979" v="1271" actId="14429"/>
          <ac:spMkLst>
            <pc:docMk/>
            <pc:sldMk cId="618610090" sldId="583"/>
            <ac:spMk id="34" creationId="{67BFB40D-09A3-4D99-A922-DB022FC870FF}"/>
          </ac:spMkLst>
        </pc:spChg>
        <pc:spChg chg="mod">
          <ac:chgData name="Kulinich Bohdan" userId="48e65c9f34e137d0" providerId="LiveId" clId="{6A9F9ECA-A982-43C8-95CA-5BFA4F5C1DDC}" dt="2021-02-12T16:36:01.633" v="1422" actId="165"/>
          <ac:spMkLst>
            <pc:docMk/>
            <pc:sldMk cId="618610090" sldId="583"/>
            <ac:spMk id="35" creationId="{02904766-533D-47AC-8A9D-CBD535C5249C}"/>
          </ac:spMkLst>
        </pc:spChg>
        <pc:spChg chg="mod">
          <ac:chgData name="Kulinich Bohdan" userId="48e65c9f34e137d0" providerId="LiveId" clId="{6A9F9ECA-A982-43C8-95CA-5BFA4F5C1DDC}" dt="2021-02-12T16:36:01.633" v="1422" actId="165"/>
          <ac:spMkLst>
            <pc:docMk/>
            <pc:sldMk cId="618610090" sldId="583"/>
            <ac:spMk id="36" creationId="{C799C620-31B0-459A-8433-EE8B2C9F66F8}"/>
          </ac:spMkLst>
        </pc:spChg>
        <pc:spChg chg="mod">
          <ac:chgData name="Kulinich Bohdan" userId="48e65c9f34e137d0" providerId="LiveId" clId="{6A9F9ECA-A982-43C8-95CA-5BFA4F5C1DDC}" dt="2021-02-12T16:36:01.633" v="1422" actId="165"/>
          <ac:spMkLst>
            <pc:docMk/>
            <pc:sldMk cId="618610090" sldId="583"/>
            <ac:spMk id="37" creationId="{82CB8F6E-6162-4DCF-A234-F1DBFB2AD0F4}"/>
          </ac:spMkLst>
        </pc:spChg>
        <pc:spChg chg="mod">
          <ac:chgData name="Kulinich Bohdan" userId="48e65c9f34e137d0" providerId="LiveId" clId="{6A9F9ECA-A982-43C8-95CA-5BFA4F5C1DDC}" dt="2021-02-12T16:36:01.633" v="1422" actId="165"/>
          <ac:spMkLst>
            <pc:docMk/>
            <pc:sldMk cId="618610090" sldId="583"/>
            <ac:spMk id="38" creationId="{F36F8A6C-C677-4C3B-A9ED-72C59F47342C}"/>
          </ac:spMkLst>
        </pc:spChg>
        <pc:spChg chg="mod">
          <ac:chgData name="Kulinich Bohdan" userId="48e65c9f34e137d0" providerId="LiveId" clId="{6A9F9ECA-A982-43C8-95CA-5BFA4F5C1DDC}" dt="2021-02-12T16:36:06.366" v="1423" actId="207"/>
          <ac:spMkLst>
            <pc:docMk/>
            <pc:sldMk cId="618610090" sldId="583"/>
            <ac:spMk id="42" creationId="{DF39976E-FB04-4C19-B588-BE14AAEA2051}"/>
          </ac:spMkLst>
        </pc:spChg>
        <pc:spChg chg="mod">
          <ac:chgData name="Kulinich Bohdan" userId="48e65c9f34e137d0" providerId="LiveId" clId="{6A9F9ECA-A982-43C8-95CA-5BFA4F5C1DDC}" dt="2021-02-12T16:36:06.366" v="1423" actId="207"/>
          <ac:spMkLst>
            <pc:docMk/>
            <pc:sldMk cId="618610090" sldId="583"/>
            <ac:spMk id="43" creationId="{00DB787F-0196-4605-BAF2-4FB129D85F30}"/>
          </ac:spMkLst>
        </pc:spChg>
        <pc:spChg chg="mod">
          <ac:chgData name="Kulinich Bohdan" userId="48e65c9f34e137d0" providerId="LiveId" clId="{6A9F9ECA-A982-43C8-95CA-5BFA4F5C1DDC}" dt="2021-02-12T16:36:06.366" v="1423" actId="207"/>
          <ac:spMkLst>
            <pc:docMk/>
            <pc:sldMk cId="618610090" sldId="583"/>
            <ac:spMk id="44" creationId="{F2F7B986-23B5-4EDF-BFCC-0CEE03BBE513}"/>
          </ac:spMkLst>
        </pc:spChg>
        <pc:spChg chg="mod">
          <ac:chgData name="Kulinich Bohdan" userId="48e65c9f34e137d0" providerId="LiveId" clId="{6A9F9ECA-A982-43C8-95CA-5BFA4F5C1DDC}" dt="2021-02-12T16:36:06.366" v="1423" actId="207"/>
          <ac:spMkLst>
            <pc:docMk/>
            <pc:sldMk cId="618610090" sldId="583"/>
            <ac:spMk id="45" creationId="{2AC9C32E-1573-4AAC-BB30-AEBD1ED156EA}"/>
          </ac:spMkLst>
        </pc:spChg>
        <pc:spChg chg="mod">
          <ac:chgData name="Kulinich Bohdan" userId="48e65c9f34e137d0" providerId="LiveId" clId="{6A9F9ECA-A982-43C8-95CA-5BFA4F5C1DDC}" dt="2021-02-12T16:36:06.366" v="1423" actId="207"/>
          <ac:spMkLst>
            <pc:docMk/>
            <pc:sldMk cId="618610090" sldId="583"/>
            <ac:spMk id="46" creationId="{7FBB5481-3B54-458E-B871-4FFC7276B7E0}"/>
          </ac:spMkLst>
        </pc:spChg>
        <pc:spChg chg="mod">
          <ac:chgData name="Kulinich Bohdan" userId="48e65c9f34e137d0" providerId="LiveId" clId="{6A9F9ECA-A982-43C8-95CA-5BFA4F5C1DDC}" dt="2021-02-12T16:36:06.366" v="1423" actId="207"/>
          <ac:spMkLst>
            <pc:docMk/>
            <pc:sldMk cId="618610090" sldId="583"/>
            <ac:spMk id="47" creationId="{9616E255-20C9-40C8-B4BB-DAE611DF276C}"/>
          </ac:spMkLst>
        </pc:spChg>
        <pc:spChg chg="mod">
          <ac:chgData name="Kulinich Bohdan" userId="48e65c9f34e137d0" providerId="LiveId" clId="{6A9F9ECA-A982-43C8-95CA-5BFA4F5C1DDC}" dt="2021-02-12T16:41:07.952" v="1490" actId="207"/>
          <ac:spMkLst>
            <pc:docMk/>
            <pc:sldMk cId="618610090" sldId="583"/>
            <ac:spMk id="53" creationId="{379DE6E1-2661-41AB-9626-E3487B069539}"/>
          </ac:spMkLst>
        </pc:spChg>
        <pc:spChg chg="mod">
          <ac:chgData name="Kulinich Bohdan" userId="48e65c9f34e137d0" providerId="LiveId" clId="{6A9F9ECA-A982-43C8-95CA-5BFA4F5C1DDC}" dt="2021-02-12T16:41:07.952" v="1490" actId="207"/>
          <ac:spMkLst>
            <pc:docMk/>
            <pc:sldMk cId="618610090" sldId="583"/>
            <ac:spMk id="54" creationId="{CEAB9BE2-2E2D-4550-9B19-F282FB0318F4}"/>
          </ac:spMkLst>
        </pc:spChg>
        <pc:spChg chg="mod">
          <ac:chgData name="Kulinich Bohdan" userId="48e65c9f34e137d0" providerId="LiveId" clId="{6A9F9ECA-A982-43C8-95CA-5BFA4F5C1DDC}" dt="2021-02-12T16:41:07.952" v="1490" actId="207"/>
          <ac:spMkLst>
            <pc:docMk/>
            <pc:sldMk cId="618610090" sldId="583"/>
            <ac:spMk id="55" creationId="{DDCD5BE6-21F0-4486-AB52-8F16649D6AD4}"/>
          </ac:spMkLst>
        </pc:spChg>
        <pc:spChg chg="mod">
          <ac:chgData name="Kulinich Bohdan" userId="48e65c9f34e137d0" providerId="LiveId" clId="{6A9F9ECA-A982-43C8-95CA-5BFA4F5C1DDC}" dt="2021-02-12T16:41:07.952" v="1490" actId="207"/>
          <ac:spMkLst>
            <pc:docMk/>
            <pc:sldMk cId="618610090" sldId="583"/>
            <ac:spMk id="56" creationId="{8C940827-0D01-46B9-BC6A-D3C65AF72BD1}"/>
          </ac:spMkLst>
        </pc:spChg>
        <pc:spChg chg="mod">
          <ac:chgData name="Kulinich Bohdan" userId="48e65c9f34e137d0" providerId="LiveId" clId="{6A9F9ECA-A982-43C8-95CA-5BFA4F5C1DDC}" dt="2021-02-12T16:41:07.952" v="1490" actId="207"/>
          <ac:spMkLst>
            <pc:docMk/>
            <pc:sldMk cId="618610090" sldId="583"/>
            <ac:spMk id="57" creationId="{8DE4E8FC-1327-42F2-B316-D0A1A01B373B}"/>
          </ac:spMkLst>
        </pc:spChg>
        <pc:spChg chg="mod">
          <ac:chgData name="Kulinich Bohdan" userId="48e65c9f34e137d0" providerId="LiveId" clId="{6A9F9ECA-A982-43C8-95CA-5BFA4F5C1DDC}" dt="2021-02-12T16:41:07.952" v="1490" actId="207"/>
          <ac:spMkLst>
            <pc:docMk/>
            <pc:sldMk cId="618610090" sldId="583"/>
            <ac:spMk id="58" creationId="{081F5E4A-D170-4924-890F-D274DE300E7C}"/>
          </ac:spMkLst>
        </pc:spChg>
        <pc:spChg chg="add mod">
          <ac:chgData name="Kulinich Bohdan" userId="48e65c9f34e137d0" providerId="LiveId" clId="{6A9F9ECA-A982-43C8-95CA-5BFA4F5C1DDC}" dt="2021-02-12T16:43:39.970" v="1503" actId="20577"/>
          <ac:spMkLst>
            <pc:docMk/>
            <pc:sldMk cId="618610090" sldId="583"/>
            <ac:spMk id="59" creationId="{ADDF74B6-CF2F-4364-B590-53BB99E3AEBD}"/>
          </ac:spMkLst>
        </pc:spChg>
        <pc:spChg chg="add mod">
          <ac:chgData name="Kulinich Bohdan" userId="48e65c9f34e137d0" providerId="LiveId" clId="{6A9F9ECA-A982-43C8-95CA-5BFA4F5C1DDC}" dt="2021-02-12T16:45:04.419" v="1545" actId="20577"/>
          <ac:spMkLst>
            <pc:docMk/>
            <pc:sldMk cId="618610090" sldId="583"/>
            <ac:spMk id="60" creationId="{2D48C336-C7F3-4EF2-A536-9F3A5FB23746}"/>
          </ac:spMkLst>
        </pc:spChg>
        <pc:spChg chg="add mod modVis">
          <ac:chgData name="Kulinich Bohdan" userId="48e65c9f34e137d0" providerId="LiveId" clId="{6A9F9ECA-A982-43C8-95CA-5BFA4F5C1DDC}" dt="2021-02-12T16:45:05.590" v="1546" actId="14429"/>
          <ac:spMkLst>
            <pc:docMk/>
            <pc:sldMk cId="618610090" sldId="583"/>
            <ac:spMk id="61" creationId="{1E2C61BA-B81C-4FD7-8088-6853E8F9AB72}"/>
          </ac:spMkLst>
        </pc:spChg>
        <pc:spChg chg="add del mod ord">
          <ac:chgData name="Kulinich Bohdan" userId="48e65c9f34e137d0" providerId="LiveId" clId="{6A9F9ECA-A982-43C8-95CA-5BFA4F5C1DDC}" dt="2021-02-12T16:44:44.361" v="1542" actId="478"/>
          <ac:spMkLst>
            <pc:docMk/>
            <pc:sldMk cId="618610090" sldId="583"/>
            <ac:spMk id="62" creationId="{13A2BA7C-F721-4545-AF0C-0843F545234A}"/>
          </ac:spMkLst>
        </pc:spChg>
        <pc:spChg chg="add mod modVis">
          <ac:chgData name="Kulinich Bohdan" userId="48e65c9f34e137d0" providerId="LiveId" clId="{6A9F9ECA-A982-43C8-95CA-5BFA4F5C1DDC}" dt="2021-02-12T16:44:45.720" v="1543" actId="14429"/>
          <ac:spMkLst>
            <pc:docMk/>
            <pc:sldMk cId="618610090" sldId="583"/>
            <ac:spMk id="63" creationId="{69B43F67-AE34-4B5C-8D48-FC36AD418F7A}"/>
          </ac:spMkLst>
        </pc:spChg>
        <pc:grpChg chg="add del mod">
          <ac:chgData name="Kulinich Bohdan" userId="48e65c9f34e137d0" providerId="LiveId" clId="{6A9F9ECA-A982-43C8-95CA-5BFA4F5C1DDC}" dt="2021-02-12T16:29:35.967" v="1298" actId="165"/>
          <ac:grpSpMkLst>
            <pc:docMk/>
            <pc:sldMk cId="618610090" sldId="583"/>
            <ac:grpSpMk id="5" creationId="{DAAB42F3-E5FB-4328-B6E7-4AECD7916662}"/>
          </ac:grpSpMkLst>
        </pc:grpChg>
        <pc:grpChg chg="add mod">
          <ac:chgData name="Kulinich Bohdan" userId="48e65c9f34e137d0" providerId="LiveId" clId="{6A9F9ECA-A982-43C8-95CA-5BFA4F5C1DDC}" dt="2021-02-12T16:29:59.399" v="1310" actId="164"/>
          <ac:grpSpMkLst>
            <pc:docMk/>
            <pc:sldMk cId="618610090" sldId="583"/>
            <ac:grpSpMk id="6" creationId="{D7AA0EB6-AD4B-49E8-8A25-A665FE8A79F6}"/>
          </ac:grpSpMkLst>
        </pc:grpChg>
        <pc:grpChg chg="add mod">
          <ac:chgData name="Kulinich Bohdan" userId="48e65c9f34e137d0" providerId="LiveId" clId="{6A9F9ECA-A982-43C8-95CA-5BFA4F5C1DDC}" dt="2021-02-12T16:30:26.362" v="1314" actId="164"/>
          <ac:grpSpMkLst>
            <pc:docMk/>
            <pc:sldMk cId="618610090" sldId="583"/>
            <ac:grpSpMk id="7" creationId="{CCFEE608-87F8-4560-B54C-710F788F3423}"/>
          </ac:grpSpMkLst>
        </pc:grpChg>
        <pc:grpChg chg="add mod">
          <ac:chgData name="Kulinich Bohdan" userId="48e65c9f34e137d0" providerId="LiveId" clId="{6A9F9ECA-A982-43C8-95CA-5BFA4F5C1DDC}" dt="2021-02-12T16:31:05.758" v="1327" actId="164"/>
          <ac:grpSpMkLst>
            <pc:docMk/>
            <pc:sldMk cId="618610090" sldId="583"/>
            <ac:grpSpMk id="8" creationId="{A5C2047A-F772-4F96-AE0C-F1FEA12F0A60}"/>
          </ac:grpSpMkLst>
        </pc:grpChg>
        <pc:grpChg chg="add del mod">
          <ac:chgData name="Kulinich Bohdan" userId="48e65c9f34e137d0" providerId="LiveId" clId="{6A9F9ECA-A982-43C8-95CA-5BFA4F5C1DDC}" dt="2021-02-12T16:36:01.633" v="1422" actId="165"/>
          <ac:grpSpMkLst>
            <pc:docMk/>
            <pc:sldMk cId="618610090" sldId="583"/>
            <ac:grpSpMk id="9" creationId="{11251DB3-7D74-4469-BC87-023BFC1D6A29}"/>
          </ac:grpSpMkLst>
        </pc:grpChg>
        <pc:grpChg chg="add mod">
          <ac:chgData name="Kulinich Bohdan" userId="48e65c9f34e137d0" providerId="LiveId" clId="{6A9F9ECA-A982-43C8-95CA-5BFA4F5C1DDC}" dt="2021-02-12T16:41:16.247" v="1491" actId="1076"/>
          <ac:grpSpMkLst>
            <pc:docMk/>
            <pc:sldMk cId="618610090" sldId="583"/>
            <ac:grpSpMk id="11" creationId="{ED2BB37A-A284-4904-90A0-F3381D788D49}"/>
          </ac:grpSpMkLst>
        </pc:grpChg>
        <pc:grpChg chg="add mod topLvl">
          <ac:chgData name="Kulinich Bohdan" userId="48e65c9f34e137d0" providerId="LiveId" clId="{6A9F9ECA-A982-43C8-95CA-5BFA4F5C1DDC}" dt="2021-02-12T16:36:08.990" v="1424" actId="164"/>
          <ac:grpSpMkLst>
            <pc:docMk/>
            <pc:sldMk cId="618610090" sldId="583"/>
            <ac:grpSpMk id="25" creationId="{EF6C26B6-C22A-4E7B-9DDD-EE1E4877003F}"/>
          </ac:grpSpMkLst>
        </pc:grpChg>
        <pc:grpChg chg="mod">
          <ac:chgData name="Kulinich Bohdan" userId="48e65c9f34e137d0" providerId="LiveId" clId="{6A9F9ECA-A982-43C8-95CA-5BFA4F5C1DDC}" dt="2021-02-12T16:36:01.633" v="1422" actId="165"/>
          <ac:grpSpMkLst>
            <pc:docMk/>
            <pc:sldMk cId="618610090" sldId="583"/>
            <ac:grpSpMk id="26" creationId="{09D16973-1181-4E49-9FCB-96560C2DD2AA}"/>
          </ac:grpSpMkLst>
        </pc:grpChg>
        <pc:grpChg chg="mod">
          <ac:chgData name="Kulinich Bohdan" userId="48e65c9f34e137d0" providerId="LiveId" clId="{6A9F9ECA-A982-43C8-95CA-5BFA4F5C1DDC}" dt="2021-02-12T16:36:01.633" v="1422" actId="165"/>
          <ac:grpSpMkLst>
            <pc:docMk/>
            <pc:sldMk cId="618610090" sldId="583"/>
            <ac:grpSpMk id="27" creationId="{A016868A-21E8-4580-919A-702749924AE2}"/>
          </ac:grpSpMkLst>
        </pc:grpChg>
        <pc:grpChg chg="add mod topLvl">
          <ac:chgData name="Kulinich Bohdan" userId="48e65c9f34e137d0" providerId="LiveId" clId="{6A9F9ECA-A982-43C8-95CA-5BFA4F5C1DDC}" dt="2021-02-12T16:36:08.990" v="1424" actId="164"/>
          <ac:grpSpMkLst>
            <pc:docMk/>
            <pc:sldMk cId="618610090" sldId="583"/>
            <ac:grpSpMk id="39" creationId="{0F8FA84E-2572-4AE0-864A-59142DFA7F42}"/>
          </ac:grpSpMkLst>
        </pc:grpChg>
        <pc:grpChg chg="mod">
          <ac:chgData name="Kulinich Bohdan" userId="48e65c9f34e137d0" providerId="LiveId" clId="{6A9F9ECA-A982-43C8-95CA-5BFA4F5C1DDC}" dt="2021-02-12T16:36:06.366" v="1423" actId="207"/>
          <ac:grpSpMkLst>
            <pc:docMk/>
            <pc:sldMk cId="618610090" sldId="583"/>
            <ac:grpSpMk id="40" creationId="{0307FA8F-ADD7-4B7D-B87E-1452F00AC5BC}"/>
          </ac:grpSpMkLst>
        </pc:grpChg>
        <pc:grpChg chg="mod">
          <ac:chgData name="Kulinich Bohdan" userId="48e65c9f34e137d0" providerId="LiveId" clId="{6A9F9ECA-A982-43C8-95CA-5BFA4F5C1DDC}" dt="2021-02-12T16:36:06.366" v="1423" actId="207"/>
          <ac:grpSpMkLst>
            <pc:docMk/>
            <pc:sldMk cId="618610090" sldId="583"/>
            <ac:grpSpMk id="41" creationId="{A6250BCC-752B-454D-89E5-B3C8D937F70D}"/>
          </ac:grpSpMkLst>
        </pc:grpChg>
        <pc:grpChg chg="del">
          <ac:chgData name="Kulinich Bohdan" userId="48e65c9f34e137d0" providerId="LiveId" clId="{6A9F9ECA-A982-43C8-95CA-5BFA4F5C1DDC}" dt="2021-02-12T16:15:14.865" v="1157" actId="478"/>
          <ac:grpSpMkLst>
            <pc:docMk/>
            <pc:sldMk cId="618610090" sldId="583"/>
            <ac:grpSpMk id="46" creationId="{AF5FBC8D-B4CA-4459-B747-C52A32328C1B}"/>
          </ac:grpSpMkLst>
        </pc:grpChg>
        <pc:grpChg chg="add del mod">
          <ac:chgData name="Kulinich Bohdan" userId="48e65c9f34e137d0" providerId="LiveId" clId="{6A9F9ECA-A982-43C8-95CA-5BFA4F5C1DDC}" dt="2021-02-12T16:41:24.854" v="1492" actId="478"/>
          <ac:grpSpMkLst>
            <pc:docMk/>
            <pc:sldMk cId="618610090" sldId="583"/>
            <ac:grpSpMk id="50" creationId="{AF19E17B-779A-4F17-89F3-4FAA52CC91DA}"/>
          </ac:grpSpMkLst>
        </pc:grpChg>
        <pc:grpChg chg="mod">
          <ac:chgData name="Kulinich Bohdan" userId="48e65c9f34e137d0" providerId="LiveId" clId="{6A9F9ECA-A982-43C8-95CA-5BFA4F5C1DDC}" dt="2021-02-12T16:41:07.952" v="1490" actId="207"/>
          <ac:grpSpMkLst>
            <pc:docMk/>
            <pc:sldMk cId="618610090" sldId="583"/>
            <ac:grpSpMk id="51" creationId="{6CEBAC70-508C-49B7-9B33-E3C8B99BD1E2}"/>
          </ac:grpSpMkLst>
        </pc:grpChg>
        <pc:grpChg chg="mod">
          <ac:chgData name="Kulinich Bohdan" userId="48e65c9f34e137d0" providerId="LiveId" clId="{6A9F9ECA-A982-43C8-95CA-5BFA4F5C1DDC}" dt="2021-02-12T16:41:07.952" v="1490" actId="207"/>
          <ac:grpSpMkLst>
            <pc:docMk/>
            <pc:sldMk cId="618610090" sldId="583"/>
            <ac:grpSpMk id="52" creationId="{AEED051F-44DC-49CA-A6D6-B4F8FF2AA42C}"/>
          </ac:grpSpMkLst>
        </pc:grpChg>
        <pc:picChg chg="mod modVis">
          <ac:chgData name="Kulinich Bohdan" userId="48e65c9f34e137d0" providerId="LiveId" clId="{6A9F9ECA-A982-43C8-95CA-5BFA4F5C1DDC}" dt="2021-02-12T16:36:12.646" v="1426" actId="14429"/>
          <ac:picMkLst>
            <pc:docMk/>
            <pc:sldMk cId="618610090" sldId="583"/>
            <ac:picMk id="15" creationId="{6B370A39-6987-46DB-A34E-4E889A69DE52}"/>
          </ac:picMkLst>
        </pc:picChg>
        <pc:picChg chg="del">
          <ac:chgData name="Kulinich Bohdan" userId="48e65c9f34e137d0" providerId="LiveId" clId="{6A9F9ECA-A982-43C8-95CA-5BFA4F5C1DDC}" dt="2021-02-12T16:15:19.474" v="1162" actId="478"/>
          <ac:picMkLst>
            <pc:docMk/>
            <pc:sldMk cId="618610090" sldId="583"/>
            <ac:picMk id="25" creationId="{CBE2CA60-3019-4FAB-8259-2B44CB55E98E}"/>
          </ac:picMkLst>
        </pc:picChg>
        <pc:picChg chg="del">
          <ac:chgData name="Kulinich Bohdan" userId="48e65c9f34e137d0" providerId="LiveId" clId="{6A9F9ECA-A982-43C8-95CA-5BFA4F5C1DDC}" dt="2021-02-12T16:15:14.131" v="1156" actId="478"/>
          <ac:picMkLst>
            <pc:docMk/>
            <pc:sldMk cId="618610090" sldId="583"/>
            <ac:picMk id="41" creationId="{2A6CF038-7C79-4E0F-80CA-E9360B836A0B}"/>
          </ac:picMkLst>
        </pc:picChg>
        <pc:picChg chg="add del mod">
          <ac:chgData name="Kulinich Bohdan" userId="48e65c9f34e137d0" providerId="LiveId" clId="{6A9F9ECA-A982-43C8-95CA-5BFA4F5C1DDC}" dt="2021-02-12T16:36:13.614" v="1427" actId="478"/>
          <ac:picMkLst>
            <pc:docMk/>
            <pc:sldMk cId="618610090" sldId="583"/>
            <ac:picMk id="48" creationId="{DF89C405-7224-4CF6-9A8F-E196DCD1401B}"/>
          </ac:picMkLst>
        </pc:picChg>
        <pc:picChg chg="add del mod">
          <ac:chgData name="Kulinich Bohdan" userId="48e65c9f34e137d0" providerId="LiveId" clId="{6A9F9ECA-A982-43C8-95CA-5BFA4F5C1DDC}" dt="2021-02-12T16:36:10.912" v="1425" actId="478"/>
          <ac:picMkLst>
            <pc:docMk/>
            <pc:sldMk cId="618610090" sldId="583"/>
            <ac:picMk id="49" creationId="{BA5C3C8D-AB35-416B-8687-CC29D651F50A}"/>
          </ac:picMkLst>
        </pc:picChg>
      </pc:sldChg>
      <pc:sldChg chg="addSp delSp modSp add mod modTransition delAnim modAnim">
        <pc:chgData name="Kulinich Bohdan" userId="48e65c9f34e137d0" providerId="LiveId" clId="{6A9F9ECA-A982-43C8-95CA-5BFA4F5C1DDC}" dt="2021-02-13T14:40:16.444" v="2740"/>
        <pc:sldMkLst>
          <pc:docMk/>
          <pc:sldMk cId="3109909644" sldId="584"/>
        </pc:sldMkLst>
        <pc:spChg chg="del">
          <ac:chgData name="Kulinich Bohdan" userId="48e65c9f34e137d0" providerId="LiveId" clId="{6A9F9ECA-A982-43C8-95CA-5BFA4F5C1DDC}" dt="2021-02-13T13:49:44.744" v="2527" actId="478"/>
          <ac:spMkLst>
            <pc:docMk/>
            <pc:sldMk cId="3109909644" sldId="584"/>
            <ac:spMk id="10" creationId="{13D98A26-F5DD-4286-866C-90B72522D380}"/>
          </ac:spMkLst>
        </pc:spChg>
        <pc:spChg chg="del">
          <ac:chgData name="Kulinich Bohdan" userId="48e65c9f34e137d0" providerId="LiveId" clId="{6A9F9ECA-A982-43C8-95CA-5BFA4F5C1DDC}" dt="2021-02-13T13:49:44.744" v="2527" actId="478"/>
          <ac:spMkLst>
            <pc:docMk/>
            <pc:sldMk cId="3109909644" sldId="584"/>
            <ac:spMk id="30" creationId="{CD3148ED-7974-4567-B3F4-FFDC41D51CF4}"/>
          </ac:spMkLst>
        </pc:spChg>
        <pc:spChg chg="del">
          <ac:chgData name="Kulinich Bohdan" userId="48e65c9f34e137d0" providerId="LiveId" clId="{6A9F9ECA-A982-43C8-95CA-5BFA4F5C1DDC}" dt="2021-02-13T13:49:46.179" v="2529" actId="478"/>
          <ac:spMkLst>
            <pc:docMk/>
            <pc:sldMk cId="3109909644" sldId="584"/>
            <ac:spMk id="34" creationId="{67BFB40D-09A3-4D99-A922-DB022FC870FF}"/>
          </ac:spMkLst>
        </pc:spChg>
        <pc:spChg chg="add mod">
          <ac:chgData name="Kulinich Bohdan" userId="48e65c9f34e137d0" providerId="LiveId" clId="{6A9F9ECA-A982-43C8-95CA-5BFA4F5C1DDC}" dt="2021-02-13T13:52:07.436" v="2701" actId="1076"/>
          <ac:spMkLst>
            <pc:docMk/>
            <pc:sldMk cId="3109909644" sldId="584"/>
            <ac:spMk id="49" creationId="{0F6CF7C3-163B-4040-930B-99C8DEB1A2F1}"/>
          </ac:spMkLst>
        </pc:spChg>
        <pc:grpChg chg="del">
          <ac:chgData name="Kulinich Bohdan" userId="48e65c9f34e137d0" providerId="LiveId" clId="{6A9F9ECA-A982-43C8-95CA-5BFA4F5C1DDC}" dt="2021-02-13T13:49:45.531" v="2528" actId="478"/>
          <ac:grpSpMkLst>
            <pc:docMk/>
            <pc:sldMk cId="3109909644" sldId="584"/>
            <ac:grpSpMk id="11" creationId="{ED2BB37A-A284-4904-90A0-F3381D788D49}"/>
          </ac:grpSpMkLst>
        </pc:grpChg>
        <pc:grpChg chg="del">
          <ac:chgData name="Kulinich Bohdan" userId="48e65c9f34e137d0" providerId="LiveId" clId="{6A9F9ECA-A982-43C8-95CA-5BFA4F5C1DDC}" dt="2021-02-13T13:49:44.744" v="2527" actId="478"/>
          <ac:grpSpMkLst>
            <pc:docMk/>
            <pc:sldMk cId="3109909644" sldId="584"/>
            <ac:grpSpMk id="16" creationId="{381FDA3D-E9C0-4FB0-BE91-4B1B560E416F}"/>
          </ac:grpSpMkLst>
        </pc:grpChg>
        <pc:picChg chg="add mod">
          <ac:chgData name="Kulinich Bohdan" userId="48e65c9f34e137d0" providerId="LiveId" clId="{6A9F9ECA-A982-43C8-95CA-5BFA4F5C1DDC}" dt="2021-02-13T13:52:38.689" v="2719" actId="1076"/>
          <ac:picMkLst>
            <pc:docMk/>
            <pc:sldMk cId="3109909644" sldId="584"/>
            <ac:picMk id="5" creationId="{6C715E90-2179-4253-9D5D-FAE358268DF7}"/>
          </ac:picMkLst>
        </pc:picChg>
        <pc:picChg chg="add mod">
          <ac:chgData name="Kulinich Bohdan" userId="48e65c9f34e137d0" providerId="LiveId" clId="{6A9F9ECA-A982-43C8-95CA-5BFA4F5C1DDC}" dt="2021-02-13T14:40:05.812" v="2738" actId="14100"/>
          <ac:picMkLst>
            <pc:docMk/>
            <pc:sldMk cId="3109909644" sldId="584"/>
            <ac:picMk id="7" creationId="{013760AE-74BA-41AB-BE3D-D6836C1CE5B3}"/>
          </ac:picMkLst>
        </pc:picChg>
        <pc:picChg chg="del">
          <ac:chgData name="Kulinich Bohdan" userId="48e65c9f34e137d0" providerId="LiveId" clId="{6A9F9ECA-A982-43C8-95CA-5BFA4F5C1DDC}" dt="2021-02-13T13:49:44.744" v="2527" actId="478"/>
          <ac:picMkLst>
            <pc:docMk/>
            <pc:sldMk cId="3109909644" sldId="584"/>
            <ac:picMk id="15" creationId="{6B370A39-6987-46DB-A34E-4E889A69DE52}"/>
          </ac:picMkLst>
        </pc:picChg>
        <pc:picChg chg="add mod">
          <ac:chgData name="Kulinich Bohdan" userId="48e65c9f34e137d0" providerId="LiveId" clId="{6A9F9ECA-A982-43C8-95CA-5BFA4F5C1DDC}" dt="2021-02-13T13:51:11.796" v="2573"/>
          <ac:picMkLst>
            <pc:docMk/>
            <pc:sldMk cId="3109909644" sldId="584"/>
            <ac:picMk id="48" creationId="{3AAC7048-4149-46FE-B3EC-C865BA55C839}"/>
          </ac:picMkLst>
        </pc:picChg>
      </pc:sldChg>
      <pc:sldChg chg="addSp delSp modSp add mod delAnim modAnim">
        <pc:chgData name="Kulinich Bohdan" userId="48e65c9f34e137d0" providerId="LiveId" clId="{6A9F9ECA-A982-43C8-95CA-5BFA4F5C1DDC}" dt="2021-02-13T12:35:50.668" v="2116" actId="21"/>
        <pc:sldMkLst>
          <pc:docMk/>
          <pc:sldMk cId="1940061782" sldId="585"/>
        </pc:sldMkLst>
        <pc:spChg chg="mod modVis">
          <ac:chgData name="Kulinich Bohdan" userId="48e65c9f34e137d0" providerId="LiveId" clId="{6A9F9ECA-A982-43C8-95CA-5BFA4F5C1DDC}" dt="2021-02-12T18:02:29.789" v="1831" actId="14429"/>
          <ac:spMkLst>
            <pc:docMk/>
            <pc:sldMk cId="1940061782" sldId="585"/>
            <ac:spMk id="10" creationId="{13D98A26-F5DD-4286-866C-90B72522D380}"/>
          </ac:spMkLst>
        </pc:spChg>
        <pc:spChg chg="mod modVis">
          <ac:chgData name="Kulinich Bohdan" userId="48e65c9f34e137d0" providerId="LiveId" clId="{6A9F9ECA-A982-43C8-95CA-5BFA4F5C1DDC}" dt="2021-02-12T18:02:30.336" v="1832" actId="14429"/>
          <ac:spMkLst>
            <pc:docMk/>
            <pc:sldMk cId="1940061782" sldId="585"/>
            <ac:spMk id="30" creationId="{CD3148ED-7974-4567-B3F4-FFDC41D51CF4}"/>
          </ac:spMkLst>
        </pc:spChg>
        <pc:spChg chg="mod modVis">
          <ac:chgData name="Kulinich Bohdan" userId="48e65c9f34e137d0" providerId="LiveId" clId="{6A9F9ECA-A982-43C8-95CA-5BFA4F5C1DDC}" dt="2021-02-12T18:02:30.680" v="1833" actId="14429"/>
          <ac:spMkLst>
            <pc:docMk/>
            <pc:sldMk cId="1940061782" sldId="585"/>
            <ac:spMk id="34" creationId="{67BFB40D-09A3-4D99-A922-DB022FC870FF}"/>
          </ac:spMkLst>
        </pc:spChg>
        <pc:spChg chg="add mod">
          <ac:chgData name="Kulinich Bohdan" userId="48e65c9f34e137d0" providerId="LiveId" clId="{6A9F9ECA-A982-43C8-95CA-5BFA4F5C1DDC}" dt="2021-02-13T12:05:55.385" v="1912"/>
          <ac:spMkLst>
            <pc:docMk/>
            <pc:sldMk cId="1940061782" sldId="585"/>
            <ac:spMk id="48" creationId="{6BCBD876-2259-4CFB-BE57-A53093AE6F15}"/>
          </ac:spMkLst>
        </pc:spChg>
        <pc:spChg chg="add del mod">
          <ac:chgData name="Kulinich Bohdan" userId="48e65c9f34e137d0" providerId="LiveId" clId="{6A9F9ECA-A982-43C8-95CA-5BFA4F5C1DDC}" dt="2021-02-12T16:59:46.590" v="1581" actId="478"/>
          <ac:spMkLst>
            <pc:docMk/>
            <pc:sldMk cId="1940061782" sldId="585"/>
            <ac:spMk id="48" creationId="{83FE88D5-116A-478C-8233-B430B3DE0A9F}"/>
          </ac:spMkLst>
        </pc:spChg>
        <pc:spChg chg="add mod modVis">
          <ac:chgData name="Kulinich Bohdan" userId="48e65c9f34e137d0" providerId="LiveId" clId="{6A9F9ECA-A982-43C8-95CA-5BFA4F5C1DDC}" dt="2021-02-12T18:02:26.415" v="1827" actId="14429"/>
          <ac:spMkLst>
            <pc:docMk/>
            <pc:sldMk cId="1940061782" sldId="585"/>
            <ac:spMk id="49" creationId="{0F78E889-B9F3-4BA2-B1EF-199321EEA738}"/>
          </ac:spMkLst>
        </pc:spChg>
        <pc:spChg chg="add mod">
          <ac:chgData name="Kulinich Bohdan" userId="48e65c9f34e137d0" providerId="LiveId" clId="{6A9F9ECA-A982-43C8-95CA-5BFA4F5C1DDC}" dt="2021-02-12T17:00:29.284" v="1589" actId="1076"/>
          <ac:spMkLst>
            <pc:docMk/>
            <pc:sldMk cId="1940061782" sldId="585"/>
            <ac:spMk id="50" creationId="{93C6CCCA-57F7-42B8-89E3-72672564FC84}"/>
          </ac:spMkLst>
        </pc:spChg>
        <pc:spChg chg="add mod">
          <ac:chgData name="Kulinich Bohdan" userId="48e65c9f34e137d0" providerId="LiveId" clId="{6A9F9ECA-A982-43C8-95CA-5BFA4F5C1DDC}" dt="2021-02-12T17:00:29.284" v="1589" actId="1076"/>
          <ac:spMkLst>
            <pc:docMk/>
            <pc:sldMk cId="1940061782" sldId="585"/>
            <ac:spMk id="51" creationId="{927D2EE4-F1FF-4E4E-98AA-7DA0F08271B3}"/>
          </ac:spMkLst>
        </pc:spChg>
        <pc:spChg chg="add mod">
          <ac:chgData name="Kulinich Bohdan" userId="48e65c9f34e137d0" providerId="LiveId" clId="{6A9F9ECA-A982-43C8-95CA-5BFA4F5C1DDC}" dt="2021-02-12T17:00:58.073" v="1594" actId="164"/>
          <ac:spMkLst>
            <pc:docMk/>
            <pc:sldMk cId="1940061782" sldId="585"/>
            <ac:spMk id="52" creationId="{4B05C07F-F719-442B-8671-C226684BD1C6}"/>
          </ac:spMkLst>
        </pc:spChg>
        <pc:spChg chg="add mod">
          <ac:chgData name="Kulinich Bohdan" userId="48e65c9f34e137d0" providerId="LiveId" clId="{6A9F9ECA-A982-43C8-95CA-5BFA4F5C1DDC}" dt="2021-02-12T17:00:58.073" v="1594" actId="164"/>
          <ac:spMkLst>
            <pc:docMk/>
            <pc:sldMk cId="1940061782" sldId="585"/>
            <ac:spMk id="53" creationId="{2B6840A0-102D-4C58-A5BA-C830A1BB63CC}"/>
          </ac:spMkLst>
        </pc:spChg>
        <pc:spChg chg="add mod">
          <ac:chgData name="Kulinich Bohdan" userId="48e65c9f34e137d0" providerId="LiveId" clId="{6A9F9ECA-A982-43C8-95CA-5BFA4F5C1DDC}" dt="2021-02-13T12:16:29.404" v="1957"/>
          <ac:spMkLst>
            <pc:docMk/>
            <pc:sldMk cId="1940061782" sldId="585"/>
            <ac:spMk id="55" creationId="{8EA23D5A-DB6F-4FDB-A271-4B9A2AA65A97}"/>
          </ac:spMkLst>
        </pc:spChg>
        <pc:spChg chg="add mod">
          <ac:chgData name="Kulinich Bohdan" userId="48e65c9f34e137d0" providerId="LiveId" clId="{6A9F9ECA-A982-43C8-95CA-5BFA4F5C1DDC}" dt="2021-02-12T17:48:45.028" v="1797" actId="1076"/>
          <ac:spMkLst>
            <pc:docMk/>
            <pc:sldMk cId="1940061782" sldId="585"/>
            <ac:spMk id="56" creationId="{B1D4B1E5-F1B4-41B7-9995-2BFFC8E49034}"/>
          </ac:spMkLst>
        </pc:spChg>
        <pc:spChg chg="add del mod">
          <ac:chgData name="Kulinich Bohdan" userId="48e65c9f34e137d0" providerId="LiveId" clId="{6A9F9ECA-A982-43C8-95CA-5BFA4F5C1DDC}" dt="2021-02-12T17:55:14.069" v="1825" actId="478"/>
          <ac:spMkLst>
            <pc:docMk/>
            <pc:sldMk cId="1940061782" sldId="585"/>
            <ac:spMk id="57" creationId="{9C38178D-AD8E-4B31-AB28-AF461FE1519A}"/>
          </ac:spMkLst>
        </pc:spChg>
        <pc:spChg chg="add mod">
          <ac:chgData name="Kulinich Bohdan" userId="48e65c9f34e137d0" providerId="LiveId" clId="{6A9F9ECA-A982-43C8-95CA-5BFA4F5C1DDC}" dt="2021-02-13T12:16:20.094" v="1956" actId="20577"/>
          <ac:spMkLst>
            <pc:docMk/>
            <pc:sldMk cId="1940061782" sldId="585"/>
            <ac:spMk id="58" creationId="{5223D785-29B9-46DB-8219-8DCDD5B1BC1D}"/>
          </ac:spMkLst>
        </pc:spChg>
        <pc:spChg chg="mod modVis">
          <ac:chgData name="Kulinich Bohdan" userId="48e65c9f34e137d0" providerId="LiveId" clId="{6A9F9ECA-A982-43C8-95CA-5BFA4F5C1DDC}" dt="2021-02-12T18:02:27.134" v="1829" actId="14429"/>
          <ac:spMkLst>
            <pc:docMk/>
            <pc:sldMk cId="1940061782" sldId="585"/>
            <ac:spMk id="59" creationId="{ADDF74B6-CF2F-4364-B590-53BB99E3AEBD}"/>
          </ac:spMkLst>
        </pc:spChg>
        <pc:spChg chg="del">
          <ac:chgData name="Kulinich Bohdan" userId="48e65c9f34e137d0" providerId="LiveId" clId="{6A9F9ECA-A982-43C8-95CA-5BFA4F5C1DDC}" dt="2021-02-12T16:57:31.181" v="1557" actId="478"/>
          <ac:spMkLst>
            <pc:docMk/>
            <pc:sldMk cId="1940061782" sldId="585"/>
            <ac:spMk id="60" creationId="{2D48C336-C7F3-4EF2-A536-9F3A5FB23746}"/>
          </ac:spMkLst>
        </pc:spChg>
        <pc:spChg chg="del">
          <ac:chgData name="Kulinich Bohdan" userId="48e65c9f34e137d0" providerId="LiveId" clId="{6A9F9ECA-A982-43C8-95CA-5BFA4F5C1DDC}" dt="2021-02-12T16:57:30.229" v="1556" actId="478"/>
          <ac:spMkLst>
            <pc:docMk/>
            <pc:sldMk cId="1940061782" sldId="585"/>
            <ac:spMk id="61" creationId="{1E2C61BA-B81C-4FD7-8088-6853E8F9AB72}"/>
          </ac:spMkLst>
        </pc:spChg>
        <pc:spChg chg="add mod">
          <ac:chgData name="Kulinich Bohdan" userId="48e65c9f34e137d0" providerId="LiveId" clId="{6A9F9ECA-A982-43C8-95CA-5BFA4F5C1DDC}" dt="2021-02-13T12:05:55.385" v="1912"/>
          <ac:spMkLst>
            <pc:docMk/>
            <pc:sldMk cId="1940061782" sldId="585"/>
            <ac:spMk id="61" creationId="{698D3E3A-5548-4F9D-B732-679F6C08CF02}"/>
          </ac:spMkLst>
        </pc:spChg>
        <pc:spChg chg="add del mod">
          <ac:chgData name="Kulinich Bohdan" userId="48e65c9f34e137d0" providerId="LiveId" clId="{6A9F9ECA-A982-43C8-95CA-5BFA4F5C1DDC}" dt="2021-02-13T12:35:50.668" v="2116" actId="21"/>
          <ac:spMkLst>
            <pc:docMk/>
            <pc:sldMk cId="1940061782" sldId="585"/>
            <ac:spMk id="62" creationId="{0EC74B9D-CDCA-40FE-9117-BAC12C85123C}"/>
          </ac:spMkLst>
        </pc:spChg>
        <pc:spChg chg="mod modVis">
          <ac:chgData name="Kulinich Bohdan" userId="48e65c9f34e137d0" providerId="LiveId" clId="{6A9F9ECA-A982-43C8-95CA-5BFA4F5C1DDC}" dt="2021-02-12T18:02:26.774" v="1828" actId="14429"/>
          <ac:spMkLst>
            <pc:docMk/>
            <pc:sldMk cId="1940061782" sldId="585"/>
            <ac:spMk id="63" creationId="{69B43F67-AE34-4B5C-8D48-FC36AD418F7A}"/>
          </ac:spMkLst>
        </pc:spChg>
        <pc:grpChg chg="add mod modVis">
          <ac:chgData name="Kulinich Bohdan" userId="48e65c9f34e137d0" providerId="LiveId" clId="{6A9F9ECA-A982-43C8-95CA-5BFA4F5C1DDC}" dt="2021-02-12T18:02:25.650" v="1826" actId="14429"/>
          <ac:grpSpMkLst>
            <pc:docMk/>
            <pc:sldMk cId="1940061782" sldId="585"/>
            <ac:grpSpMk id="2" creationId="{94AEC84B-2DAC-41B0-B256-0EECD95D664C}"/>
          </ac:grpSpMkLst>
        </pc:grpChg>
        <pc:grpChg chg="mod modVis">
          <ac:chgData name="Kulinich Bohdan" userId="48e65c9f34e137d0" providerId="LiveId" clId="{6A9F9ECA-A982-43C8-95CA-5BFA4F5C1DDC}" dt="2021-02-12T18:02:27.508" v="1830" actId="14429"/>
          <ac:grpSpMkLst>
            <pc:docMk/>
            <pc:sldMk cId="1940061782" sldId="585"/>
            <ac:grpSpMk id="11" creationId="{ED2BB37A-A284-4904-90A0-F3381D788D49}"/>
          </ac:grpSpMkLst>
        </pc:grpChg>
        <pc:grpChg chg="del">
          <ac:chgData name="Kulinich Bohdan" userId="48e65c9f34e137d0" providerId="LiveId" clId="{6A9F9ECA-A982-43C8-95CA-5BFA4F5C1DDC}" dt="2021-02-12T16:57:35.993" v="1559" actId="478"/>
          <ac:grpSpMkLst>
            <pc:docMk/>
            <pc:sldMk cId="1940061782" sldId="585"/>
            <ac:grpSpMk id="16" creationId="{381FDA3D-E9C0-4FB0-BE91-4B1B560E416F}"/>
          </ac:grpSpMkLst>
        </pc:grpChg>
        <pc:picChg chg="del">
          <ac:chgData name="Kulinich Bohdan" userId="48e65c9f34e137d0" providerId="LiveId" clId="{6A9F9ECA-A982-43C8-95CA-5BFA4F5C1DDC}" dt="2021-02-12T16:57:36.618" v="1560" actId="478"/>
          <ac:picMkLst>
            <pc:docMk/>
            <pc:sldMk cId="1940061782" sldId="585"/>
            <ac:picMk id="15" creationId="{6B370A39-6987-46DB-A34E-4E889A69DE52}"/>
          </ac:picMkLst>
        </pc:picChg>
        <pc:picChg chg="add mod">
          <ac:chgData name="Kulinich Bohdan" userId="48e65c9f34e137d0" providerId="LiveId" clId="{6A9F9ECA-A982-43C8-95CA-5BFA4F5C1DDC}" dt="2021-02-13T12:05:55.385" v="1912"/>
          <ac:picMkLst>
            <pc:docMk/>
            <pc:sldMk cId="1940061782" sldId="585"/>
            <ac:picMk id="57" creationId="{59FA702A-683A-4464-9DE0-23EF240E3D06}"/>
          </ac:picMkLst>
        </pc:picChg>
        <pc:cxnChg chg="add del mod ord">
          <ac:chgData name="Kulinich Bohdan" userId="48e65c9f34e137d0" providerId="LiveId" clId="{6A9F9ECA-A982-43C8-95CA-5BFA4F5C1DDC}" dt="2021-02-13T11:49:17.317" v="1853" actId="478"/>
          <ac:cxnSpMkLst>
            <pc:docMk/>
            <pc:sldMk cId="1940061782" sldId="585"/>
            <ac:cxnSpMk id="54" creationId="{AB5D63F2-E2E1-4B24-B0D2-E5E486444780}"/>
          </ac:cxnSpMkLst>
        </pc:cxnChg>
        <pc:cxnChg chg="add mod">
          <ac:chgData name="Kulinich Bohdan" userId="48e65c9f34e137d0" providerId="LiveId" clId="{6A9F9ECA-A982-43C8-95CA-5BFA4F5C1DDC}" dt="2021-02-13T12:05:55.385" v="1912"/>
          <ac:cxnSpMkLst>
            <pc:docMk/>
            <pc:sldMk cId="1940061782" sldId="585"/>
            <ac:cxnSpMk id="60" creationId="{5859D19A-86BC-434F-90C6-E33F7B2546C1}"/>
          </ac:cxnSpMkLst>
        </pc:cxnChg>
      </pc:sldChg>
      <pc:sldChg chg="addSp delSp modSp add mod delAnim modAnim">
        <pc:chgData name="Kulinich Bohdan" userId="48e65c9f34e137d0" providerId="LiveId" clId="{6A9F9ECA-A982-43C8-95CA-5BFA4F5C1DDC}" dt="2021-02-13T13:28:16.036" v="2520" actId="1036"/>
        <pc:sldMkLst>
          <pc:docMk/>
          <pc:sldMk cId="1822248458" sldId="586"/>
        </pc:sldMkLst>
        <pc:spChg chg="del">
          <ac:chgData name="Kulinich Bohdan" userId="48e65c9f34e137d0" providerId="LiveId" clId="{6A9F9ECA-A982-43C8-95CA-5BFA4F5C1DDC}" dt="2021-02-13T11:48:22.962" v="1844" actId="478"/>
          <ac:spMkLst>
            <pc:docMk/>
            <pc:sldMk cId="1822248458" sldId="586"/>
            <ac:spMk id="10" creationId="{13D98A26-F5DD-4286-866C-90B72522D380}"/>
          </ac:spMkLst>
        </pc:spChg>
        <pc:spChg chg="del">
          <ac:chgData name="Kulinich Bohdan" userId="48e65c9f34e137d0" providerId="LiveId" clId="{6A9F9ECA-A982-43C8-95CA-5BFA4F5C1DDC}" dt="2021-02-13T11:48:26.727" v="1848" actId="478"/>
          <ac:spMkLst>
            <pc:docMk/>
            <pc:sldMk cId="1822248458" sldId="586"/>
            <ac:spMk id="30" creationId="{CD3148ED-7974-4567-B3F4-FFDC41D51CF4}"/>
          </ac:spMkLst>
        </pc:spChg>
        <pc:spChg chg="del">
          <ac:chgData name="Kulinich Bohdan" userId="48e65c9f34e137d0" providerId="LiveId" clId="{6A9F9ECA-A982-43C8-95CA-5BFA4F5C1DDC}" dt="2021-02-13T11:48:27.196" v="1849" actId="478"/>
          <ac:spMkLst>
            <pc:docMk/>
            <pc:sldMk cId="1822248458" sldId="586"/>
            <ac:spMk id="34" creationId="{67BFB40D-09A3-4D99-A922-DB022FC870FF}"/>
          </ac:spMkLst>
        </pc:spChg>
        <pc:spChg chg="del">
          <ac:chgData name="Kulinich Bohdan" userId="48e65c9f34e137d0" providerId="LiveId" clId="{6A9F9ECA-A982-43C8-95CA-5BFA4F5C1DDC}" dt="2021-02-13T11:48:21.510" v="1842" actId="478"/>
          <ac:spMkLst>
            <pc:docMk/>
            <pc:sldMk cId="1822248458" sldId="586"/>
            <ac:spMk id="49" creationId="{0F78E889-B9F3-4BA2-B1EF-199321EEA738}"/>
          </ac:spMkLst>
        </pc:spChg>
        <pc:spChg chg="mod">
          <ac:chgData name="Kulinich Bohdan" userId="48e65c9f34e137d0" providerId="LiveId" clId="{6A9F9ECA-A982-43C8-95CA-5BFA4F5C1DDC}" dt="2021-02-13T12:43:07.898" v="2242" actId="1076"/>
          <ac:spMkLst>
            <pc:docMk/>
            <pc:sldMk cId="1822248458" sldId="586"/>
            <ac:spMk id="50" creationId="{93C6CCCA-57F7-42B8-89E3-72672564FC84}"/>
          </ac:spMkLst>
        </pc:spChg>
        <pc:spChg chg="add mod">
          <ac:chgData name="Kulinich Bohdan" userId="48e65c9f34e137d0" providerId="LiveId" clId="{6A9F9ECA-A982-43C8-95CA-5BFA4F5C1DDC}" dt="2021-02-13T12:57:05.623" v="2268" actId="14100"/>
          <ac:spMkLst>
            <pc:docMk/>
            <pc:sldMk cId="1822248458" sldId="586"/>
            <ac:spMk id="55" creationId="{D30FE211-084A-4ADE-9236-4EFFF3B05F58}"/>
          </ac:spMkLst>
        </pc:spChg>
        <pc:spChg chg="del">
          <ac:chgData name="Kulinich Bohdan" userId="48e65c9f34e137d0" providerId="LiveId" clId="{6A9F9ECA-A982-43C8-95CA-5BFA4F5C1DDC}" dt="2021-02-13T11:48:24.087" v="1845" actId="478"/>
          <ac:spMkLst>
            <pc:docMk/>
            <pc:sldMk cId="1822248458" sldId="586"/>
            <ac:spMk id="56" creationId="{B1D4B1E5-F1B4-41B7-9995-2BFFC8E49034}"/>
          </ac:spMkLst>
        </pc:spChg>
        <pc:spChg chg="add mod ord">
          <ac:chgData name="Kulinich Bohdan" userId="48e65c9f34e137d0" providerId="LiveId" clId="{6A9F9ECA-A982-43C8-95CA-5BFA4F5C1DDC}" dt="2021-02-13T12:57:08.076" v="2269" actId="167"/>
          <ac:spMkLst>
            <pc:docMk/>
            <pc:sldMk cId="1822248458" sldId="586"/>
            <ac:spMk id="57" creationId="{60ECE3E7-3B11-4296-8395-EB8F5E918227}"/>
          </ac:spMkLst>
        </pc:spChg>
        <pc:spChg chg="del">
          <ac:chgData name="Kulinich Bohdan" userId="48e65c9f34e137d0" providerId="LiveId" clId="{6A9F9ECA-A982-43C8-95CA-5BFA4F5C1DDC}" dt="2021-02-13T11:48:25.727" v="1847" actId="478"/>
          <ac:spMkLst>
            <pc:docMk/>
            <pc:sldMk cId="1822248458" sldId="586"/>
            <ac:spMk id="59" creationId="{ADDF74B6-CF2F-4364-B590-53BB99E3AEBD}"/>
          </ac:spMkLst>
        </pc:spChg>
        <pc:spChg chg="add mod">
          <ac:chgData name="Kulinich Bohdan" userId="48e65c9f34e137d0" providerId="LiveId" clId="{6A9F9ECA-A982-43C8-95CA-5BFA4F5C1DDC}" dt="2021-02-13T12:56:45.019" v="2260" actId="14100"/>
          <ac:spMkLst>
            <pc:docMk/>
            <pc:sldMk cId="1822248458" sldId="586"/>
            <ac:spMk id="60" creationId="{8F28A56B-DAD7-4419-8839-12577A9D86DB}"/>
          </ac:spMkLst>
        </pc:spChg>
        <pc:spChg chg="add mod">
          <ac:chgData name="Kulinich Bohdan" userId="48e65c9f34e137d0" providerId="LiveId" clId="{6A9F9ECA-A982-43C8-95CA-5BFA4F5C1DDC}" dt="2021-02-13T12:05:51.660" v="1911" actId="1076"/>
          <ac:spMkLst>
            <pc:docMk/>
            <pc:sldMk cId="1822248458" sldId="586"/>
            <ac:spMk id="61" creationId="{647D6AFD-27CE-49C2-B3BE-DF801263A918}"/>
          </ac:spMkLst>
        </pc:spChg>
        <pc:spChg chg="add del mod">
          <ac:chgData name="Kulinich Bohdan" userId="48e65c9f34e137d0" providerId="LiveId" clId="{6A9F9ECA-A982-43C8-95CA-5BFA4F5C1DDC}" dt="2021-02-13T12:07:00.632" v="1917" actId="478"/>
          <ac:spMkLst>
            <pc:docMk/>
            <pc:sldMk cId="1822248458" sldId="586"/>
            <ac:spMk id="62" creationId="{495F9684-F5BC-4705-9AB7-AD558E6F8FC0}"/>
          </ac:spMkLst>
        </pc:spChg>
        <pc:spChg chg="del">
          <ac:chgData name="Kulinich Bohdan" userId="48e65c9f34e137d0" providerId="LiveId" clId="{6A9F9ECA-A982-43C8-95CA-5BFA4F5C1DDC}" dt="2021-02-13T11:48:24.884" v="1846" actId="478"/>
          <ac:spMkLst>
            <pc:docMk/>
            <pc:sldMk cId="1822248458" sldId="586"/>
            <ac:spMk id="63" creationId="{69B43F67-AE34-4B5C-8D48-FC36AD418F7A}"/>
          </ac:spMkLst>
        </pc:spChg>
        <pc:spChg chg="add mod">
          <ac:chgData name="Kulinich Bohdan" userId="48e65c9f34e137d0" providerId="LiveId" clId="{6A9F9ECA-A982-43C8-95CA-5BFA4F5C1DDC}" dt="2021-02-13T12:16:34.901" v="1958"/>
          <ac:spMkLst>
            <pc:docMk/>
            <pc:sldMk cId="1822248458" sldId="586"/>
            <ac:spMk id="65" creationId="{7F357088-1FEC-49B4-BD4F-73BDF9A29239}"/>
          </ac:spMkLst>
        </pc:spChg>
        <pc:spChg chg="add mod">
          <ac:chgData name="Kulinich Bohdan" userId="48e65c9f34e137d0" providerId="LiveId" clId="{6A9F9ECA-A982-43C8-95CA-5BFA4F5C1DDC}" dt="2021-02-13T12:05:51.660" v="1911" actId="1076"/>
          <ac:spMkLst>
            <pc:docMk/>
            <pc:sldMk cId="1822248458" sldId="586"/>
            <ac:spMk id="67" creationId="{619B2A6D-90D2-4722-939E-DF745D027D0E}"/>
          </ac:spMkLst>
        </pc:spChg>
        <pc:spChg chg="add mod">
          <ac:chgData name="Kulinich Bohdan" userId="48e65c9f34e137d0" providerId="LiveId" clId="{6A9F9ECA-A982-43C8-95CA-5BFA4F5C1DDC}" dt="2021-02-13T12:18:01.839" v="1985" actId="1076"/>
          <ac:spMkLst>
            <pc:docMk/>
            <pc:sldMk cId="1822248458" sldId="586"/>
            <ac:spMk id="68" creationId="{D066F825-BB52-483C-8F2A-B7C7DF21D581}"/>
          </ac:spMkLst>
        </pc:spChg>
        <pc:spChg chg="add mod">
          <ac:chgData name="Kulinich Bohdan" userId="48e65c9f34e137d0" providerId="LiveId" clId="{6A9F9ECA-A982-43C8-95CA-5BFA4F5C1DDC}" dt="2021-02-13T12:29:06.122" v="2044" actId="1076"/>
          <ac:spMkLst>
            <pc:docMk/>
            <pc:sldMk cId="1822248458" sldId="586"/>
            <ac:spMk id="70" creationId="{E21846B2-AF61-4259-9083-7DBA170C540C}"/>
          </ac:spMkLst>
        </pc:spChg>
        <pc:spChg chg="add mod">
          <ac:chgData name="Kulinich Bohdan" userId="48e65c9f34e137d0" providerId="LiveId" clId="{6A9F9ECA-A982-43C8-95CA-5BFA4F5C1DDC}" dt="2021-02-13T13:08:11.411" v="2334" actId="1038"/>
          <ac:spMkLst>
            <pc:docMk/>
            <pc:sldMk cId="1822248458" sldId="586"/>
            <ac:spMk id="71" creationId="{6E9B181C-413A-41EB-A843-971DB45471F2}"/>
          </ac:spMkLst>
        </pc:spChg>
        <pc:spChg chg="add mod">
          <ac:chgData name="Kulinich Bohdan" userId="48e65c9f34e137d0" providerId="LiveId" clId="{6A9F9ECA-A982-43C8-95CA-5BFA4F5C1DDC}" dt="2021-02-13T12:31:14.951" v="2079" actId="20577"/>
          <ac:spMkLst>
            <pc:docMk/>
            <pc:sldMk cId="1822248458" sldId="586"/>
            <ac:spMk id="73" creationId="{AB9CBCD1-428A-4124-871F-4AF7E9FC067B}"/>
          </ac:spMkLst>
        </pc:spChg>
        <pc:spChg chg="add mod">
          <ac:chgData name="Kulinich Bohdan" userId="48e65c9f34e137d0" providerId="LiveId" clId="{6A9F9ECA-A982-43C8-95CA-5BFA4F5C1DDC}" dt="2021-02-13T12:32:31.261" v="2085" actId="20577"/>
          <ac:spMkLst>
            <pc:docMk/>
            <pc:sldMk cId="1822248458" sldId="586"/>
            <ac:spMk id="74" creationId="{F7E69D56-AECD-45D4-A530-1A82E82DE827}"/>
          </ac:spMkLst>
        </pc:spChg>
        <pc:spChg chg="add mod">
          <ac:chgData name="Kulinich Bohdan" userId="48e65c9f34e137d0" providerId="LiveId" clId="{6A9F9ECA-A982-43C8-95CA-5BFA4F5C1DDC}" dt="2021-02-13T12:32:25.638" v="2083" actId="20577"/>
          <ac:spMkLst>
            <pc:docMk/>
            <pc:sldMk cId="1822248458" sldId="586"/>
            <ac:spMk id="76" creationId="{F4241303-B2B2-4412-BA11-7CB85764C0D4}"/>
          </ac:spMkLst>
        </pc:spChg>
        <pc:spChg chg="add mod">
          <ac:chgData name="Kulinich Bohdan" userId="48e65c9f34e137d0" providerId="LiveId" clId="{6A9F9ECA-A982-43C8-95CA-5BFA4F5C1DDC}" dt="2021-02-13T12:37:48.593" v="2186" actId="1076"/>
          <ac:spMkLst>
            <pc:docMk/>
            <pc:sldMk cId="1822248458" sldId="586"/>
            <ac:spMk id="77" creationId="{DE681EFE-CE3F-4F4A-A0AB-53812CD20602}"/>
          </ac:spMkLst>
        </pc:spChg>
        <pc:spChg chg="add mod">
          <ac:chgData name="Kulinich Bohdan" userId="48e65c9f34e137d0" providerId="LiveId" clId="{6A9F9ECA-A982-43C8-95CA-5BFA4F5C1DDC}" dt="2021-02-13T12:39:59.968" v="2231" actId="1076"/>
          <ac:spMkLst>
            <pc:docMk/>
            <pc:sldMk cId="1822248458" sldId="586"/>
            <ac:spMk id="78" creationId="{BEC1B144-6678-4539-BA7E-D52C80031559}"/>
          </ac:spMkLst>
        </pc:spChg>
        <pc:spChg chg="add mod">
          <ac:chgData name="Kulinich Bohdan" userId="48e65c9f34e137d0" providerId="LiveId" clId="{6A9F9ECA-A982-43C8-95CA-5BFA4F5C1DDC}" dt="2021-02-13T12:56:11.183" v="2254" actId="20577"/>
          <ac:spMkLst>
            <pc:docMk/>
            <pc:sldMk cId="1822248458" sldId="586"/>
            <ac:spMk id="82" creationId="{7E3E455D-9640-4252-8515-A1D31BC4E19B}"/>
          </ac:spMkLst>
        </pc:spChg>
        <pc:spChg chg="add mod">
          <ac:chgData name="Kulinich Bohdan" userId="48e65c9f34e137d0" providerId="LiveId" clId="{6A9F9ECA-A982-43C8-95CA-5BFA4F5C1DDC}" dt="2021-02-13T12:58:32.494" v="2275" actId="20577"/>
          <ac:spMkLst>
            <pc:docMk/>
            <pc:sldMk cId="1822248458" sldId="586"/>
            <ac:spMk id="84" creationId="{4A8444E6-2147-4679-A285-C055766423DD}"/>
          </ac:spMkLst>
        </pc:spChg>
        <pc:spChg chg="add mod">
          <ac:chgData name="Kulinich Bohdan" userId="48e65c9f34e137d0" providerId="LiveId" clId="{6A9F9ECA-A982-43C8-95CA-5BFA4F5C1DDC}" dt="2021-02-13T12:58:38.852" v="2278" actId="20577"/>
          <ac:spMkLst>
            <pc:docMk/>
            <pc:sldMk cId="1822248458" sldId="586"/>
            <ac:spMk id="85" creationId="{2FA7DB06-F842-486B-8EB5-E5A6F6A53973}"/>
          </ac:spMkLst>
        </pc:spChg>
        <pc:spChg chg="add mod ord">
          <ac:chgData name="Kulinich Bohdan" userId="48e65c9f34e137d0" providerId="LiveId" clId="{6A9F9ECA-A982-43C8-95CA-5BFA4F5C1DDC}" dt="2021-02-13T13:07:08.863" v="2312" actId="167"/>
          <ac:spMkLst>
            <pc:docMk/>
            <pc:sldMk cId="1822248458" sldId="586"/>
            <ac:spMk id="86" creationId="{1A61A8C5-8C13-4813-ACCA-FD40845939D8}"/>
          </ac:spMkLst>
        </pc:spChg>
        <pc:spChg chg="add mod">
          <ac:chgData name="Kulinich Bohdan" userId="48e65c9f34e137d0" providerId="LiveId" clId="{6A9F9ECA-A982-43C8-95CA-5BFA4F5C1DDC}" dt="2021-02-13T13:05:59.473" v="2294" actId="20577"/>
          <ac:spMkLst>
            <pc:docMk/>
            <pc:sldMk cId="1822248458" sldId="586"/>
            <ac:spMk id="87" creationId="{C281DBAC-3CFC-472E-B9B0-724CE3D2A923}"/>
          </ac:spMkLst>
        </pc:spChg>
        <pc:spChg chg="add mod">
          <ac:chgData name="Kulinich Bohdan" userId="48e65c9f34e137d0" providerId="LiveId" clId="{6A9F9ECA-A982-43C8-95CA-5BFA4F5C1DDC}" dt="2021-02-13T13:08:28.641" v="2335" actId="20577"/>
          <ac:spMkLst>
            <pc:docMk/>
            <pc:sldMk cId="1822248458" sldId="586"/>
            <ac:spMk id="89" creationId="{BCA429D2-74FD-4E6A-9D9C-7317F074C6A7}"/>
          </ac:spMkLst>
        </pc:spChg>
        <pc:spChg chg="add mod">
          <ac:chgData name="Kulinich Bohdan" userId="48e65c9f34e137d0" providerId="LiveId" clId="{6A9F9ECA-A982-43C8-95CA-5BFA4F5C1DDC}" dt="2021-02-13T13:06:45.212" v="2306" actId="1076"/>
          <ac:spMkLst>
            <pc:docMk/>
            <pc:sldMk cId="1822248458" sldId="586"/>
            <ac:spMk id="90" creationId="{703C4EA1-3827-484B-9130-937C49D17D3B}"/>
          </ac:spMkLst>
        </pc:spChg>
        <pc:spChg chg="add mod">
          <ac:chgData name="Kulinich Bohdan" userId="48e65c9f34e137d0" providerId="LiveId" clId="{6A9F9ECA-A982-43C8-95CA-5BFA4F5C1DDC}" dt="2021-02-13T13:09:11.084" v="2381" actId="20577"/>
          <ac:spMkLst>
            <pc:docMk/>
            <pc:sldMk cId="1822248458" sldId="586"/>
            <ac:spMk id="96" creationId="{2FFD8E20-8D75-44AB-82EF-281ECA9F614A}"/>
          </ac:spMkLst>
        </pc:spChg>
        <pc:spChg chg="add mod">
          <ac:chgData name="Kulinich Bohdan" userId="48e65c9f34e137d0" providerId="LiveId" clId="{6A9F9ECA-A982-43C8-95CA-5BFA4F5C1DDC}" dt="2021-02-13T13:21:44.704" v="2414" actId="1076"/>
          <ac:spMkLst>
            <pc:docMk/>
            <pc:sldMk cId="1822248458" sldId="586"/>
            <ac:spMk id="98" creationId="{84C583DD-D96C-4E82-8FEA-CCF7AF1F1181}"/>
          </ac:spMkLst>
        </pc:spChg>
        <pc:spChg chg="add mod">
          <ac:chgData name="Kulinich Bohdan" userId="48e65c9f34e137d0" providerId="LiveId" clId="{6A9F9ECA-A982-43C8-95CA-5BFA4F5C1DDC}" dt="2021-02-13T13:22:55.297" v="2474" actId="1076"/>
          <ac:spMkLst>
            <pc:docMk/>
            <pc:sldMk cId="1822248458" sldId="586"/>
            <ac:spMk id="99" creationId="{A008FE36-D451-46C4-BC37-2F15F0200B8D}"/>
          </ac:spMkLst>
        </pc:spChg>
        <pc:spChg chg="add mod">
          <ac:chgData name="Kulinich Bohdan" userId="48e65c9f34e137d0" providerId="LiveId" clId="{6A9F9ECA-A982-43C8-95CA-5BFA4F5C1DDC}" dt="2021-02-13T13:28:16.036" v="2520" actId="1036"/>
          <ac:spMkLst>
            <pc:docMk/>
            <pc:sldMk cId="1822248458" sldId="586"/>
            <ac:spMk id="100" creationId="{2573803C-8F48-42EA-BE38-589C246DC7B5}"/>
          </ac:spMkLst>
        </pc:spChg>
        <pc:grpChg chg="del">
          <ac:chgData name="Kulinich Bohdan" userId="48e65c9f34e137d0" providerId="LiveId" clId="{6A9F9ECA-A982-43C8-95CA-5BFA4F5C1DDC}" dt="2021-02-13T11:48:20.650" v="1841" actId="478"/>
          <ac:grpSpMkLst>
            <pc:docMk/>
            <pc:sldMk cId="1822248458" sldId="586"/>
            <ac:grpSpMk id="2" creationId="{94AEC84B-2DAC-41B0-B256-0EECD95D664C}"/>
          </ac:grpSpMkLst>
        </pc:grpChg>
        <pc:grpChg chg="del">
          <ac:chgData name="Kulinich Bohdan" userId="48e65c9f34e137d0" providerId="LiveId" clId="{6A9F9ECA-A982-43C8-95CA-5BFA4F5C1DDC}" dt="2021-02-13T11:48:22.119" v="1843" actId="478"/>
          <ac:grpSpMkLst>
            <pc:docMk/>
            <pc:sldMk cId="1822248458" sldId="586"/>
            <ac:grpSpMk id="11" creationId="{ED2BB37A-A284-4904-90A0-F3381D788D49}"/>
          </ac:grpSpMkLst>
        </pc:grpChg>
        <pc:picChg chg="add mod">
          <ac:chgData name="Kulinich Bohdan" userId="48e65c9f34e137d0" providerId="LiveId" clId="{6A9F9ECA-A982-43C8-95CA-5BFA4F5C1DDC}" dt="2021-02-13T11:48:56.322" v="1852" actId="1076"/>
          <ac:picMkLst>
            <pc:docMk/>
            <pc:sldMk cId="1822248458" sldId="586"/>
            <ac:picMk id="58" creationId="{7472D6DA-2E7E-444B-9A76-857E5192062B}"/>
          </ac:picMkLst>
        </pc:picChg>
        <pc:picChg chg="add mod">
          <ac:chgData name="Kulinich Bohdan" userId="48e65c9f34e137d0" providerId="LiveId" clId="{6A9F9ECA-A982-43C8-95CA-5BFA4F5C1DDC}" dt="2021-02-13T12:05:51.660" v="1911" actId="1076"/>
          <ac:picMkLst>
            <pc:docMk/>
            <pc:sldMk cId="1822248458" sldId="586"/>
            <ac:picMk id="64" creationId="{DA653502-4E10-4705-B2FB-E0CA942C53FC}"/>
          </ac:picMkLst>
        </pc:picChg>
        <pc:picChg chg="add mod">
          <ac:chgData name="Kulinich Bohdan" userId="48e65c9f34e137d0" providerId="LiveId" clId="{6A9F9ECA-A982-43C8-95CA-5BFA4F5C1DDC}" dt="2021-02-13T12:30:48.864" v="2070" actId="1076"/>
          <ac:picMkLst>
            <pc:docMk/>
            <pc:sldMk cId="1822248458" sldId="586"/>
            <ac:picMk id="75" creationId="{8C12CD7E-B617-44AF-B089-AD4AE3289C55}"/>
          </ac:picMkLst>
        </pc:picChg>
        <pc:picChg chg="add mod">
          <ac:chgData name="Kulinich Bohdan" userId="48e65c9f34e137d0" providerId="LiveId" clId="{6A9F9ECA-A982-43C8-95CA-5BFA4F5C1DDC}" dt="2021-02-13T13:05:51.584" v="2285" actId="1076"/>
          <ac:picMkLst>
            <pc:docMk/>
            <pc:sldMk cId="1822248458" sldId="586"/>
            <ac:picMk id="88" creationId="{521F2D69-88D8-4F85-BFD4-DA102E4A2731}"/>
          </ac:picMkLst>
        </pc:picChg>
        <pc:picChg chg="add mod">
          <ac:chgData name="Kulinich Bohdan" userId="48e65c9f34e137d0" providerId="LiveId" clId="{6A9F9ECA-A982-43C8-95CA-5BFA4F5C1DDC}" dt="2021-02-13T13:21:18.085" v="2391"/>
          <ac:picMkLst>
            <pc:docMk/>
            <pc:sldMk cId="1822248458" sldId="586"/>
            <ac:picMk id="97" creationId="{E963A8F8-79CC-4E08-813E-10E8AF0CB786}"/>
          </ac:picMkLst>
        </pc:picChg>
        <pc:cxnChg chg="add mod">
          <ac:chgData name="Kulinich Bohdan" userId="48e65c9f34e137d0" providerId="LiveId" clId="{6A9F9ECA-A982-43C8-95CA-5BFA4F5C1DDC}" dt="2021-02-13T12:57:11.872" v="2270" actId="14100"/>
          <ac:cxnSpMkLst>
            <pc:docMk/>
            <pc:sldMk cId="1822248458" sldId="586"/>
            <ac:cxnSpMk id="48" creationId="{A80DD686-9377-46DA-BFD2-AF5F3031ECC5}"/>
          </ac:cxnSpMkLst>
        </pc:cxnChg>
        <pc:cxnChg chg="add mod">
          <ac:chgData name="Kulinich Bohdan" userId="48e65c9f34e137d0" providerId="LiveId" clId="{6A9F9ECA-A982-43C8-95CA-5BFA4F5C1DDC}" dt="2021-02-13T12:05:51.660" v="1911" actId="1076"/>
          <ac:cxnSpMkLst>
            <pc:docMk/>
            <pc:sldMk cId="1822248458" sldId="586"/>
            <ac:cxnSpMk id="66" creationId="{01606FF1-7B47-46AC-A0BE-0627D6B326D2}"/>
          </ac:cxnSpMkLst>
        </pc:cxnChg>
        <pc:cxnChg chg="add mod ord">
          <ac:chgData name="Kulinich Bohdan" userId="48e65c9f34e137d0" providerId="LiveId" clId="{6A9F9ECA-A982-43C8-95CA-5BFA4F5C1DDC}" dt="2021-02-13T12:43:56.856" v="2249" actId="14100"/>
          <ac:cxnSpMkLst>
            <pc:docMk/>
            <pc:sldMk cId="1822248458" sldId="586"/>
            <ac:cxnSpMk id="69" creationId="{6B77BA73-009A-4BCC-8B01-A32262C6852C}"/>
          </ac:cxnSpMkLst>
        </pc:cxnChg>
        <pc:cxnChg chg="add mod">
          <ac:chgData name="Kulinich Bohdan" userId="48e65c9f34e137d0" providerId="LiveId" clId="{6A9F9ECA-A982-43C8-95CA-5BFA4F5C1DDC}" dt="2021-02-13T12:31:01.861" v="2074" actId="14100"/>
          <ac:cxnSpMkLst>
            <pc:docMk/>
            <pc:sldMk cId="1822248458" sldId="586"/>
            <ac:cxnSpMk id="72" creationId="{6E6A9E54-0E85-44FE-A732-BC8B84D0AEE3}"/>
          </ac:cxnSpMkLst>
        </pc:cxnChg>
        <pc:cxnChg chg="add mod ord">
          <ac:chgData name="Kulinich Bohdan" userId="48e65c9f34e137d0" providerId="LiveId" clId="{6A9F9ECA-A982-43C8-95CA-5BFA4F5C1DDC}" dt="2021-02-13T12:43:20.630" v="2245" actId="167"/>
          <ac:cxnSpMkLst>
            <pc:docMk/>
            <pc:sldMk cId="1822248458" sldId="586"/>
            <ac:cxnSpMk id="79" creationId="{18782099-89BF-4317-BA66-CC987FEC9DC4}"/>
          </ac:cxnSpMkLst>
        </pc:cxnChg>
        <pc:cxnChg chg="add mod">
          <ac:chgData name="Kulinich Bohdan" userId="48e65c9f34e137d0" providerId="LiveId" clId="{6A9F9ECA-A982-43C8-95CA-5BFA4F5C1DDC}" dt="2021-02-13T13:08:05.459" v="2318" actId="14100"/>
          <ac:cxnSpMkLst>
            <pc:docMk/>
            <pc:sldMk cId="1822248458" sldId="586"/>
            <ac:cxnSpMk id="91" creationId="{6E892B26-E401-444E-B4EC-A1A530A74328}"/>
          </ac:cxnSpMkLst>
        </pc:cxnChg>
      </pc:sldChg>
      <pc:sldChg chg="addSp delSp modSp add mod modTransition delAnim modAnim">
        <pc:chgData name="Kulinich Bohdan" userId="48e65c9f34e137d0" providerId="LiveId" clId="{6A9F9ECA-A982-43C8-95CA-5BFA4F5C1DDC}" dt="2021-02-13T20:18:17.232" v="2989"/>
        <pc:sldMkLst>
          <pc:docMk/>
          <pc:sldMk cId="2064543952" sldId="587"/>
        </pc:sldMkLst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2" creationId="{4D0C2D70-1F10-4879-95DD-7862455034D0}"/>
          </ac:spMkLst>
        </pc:spChg>
        <pc:spChg chg="mod">
          <ac:chgData name="Kulinich Bohdan" userId="48e65c9f34e137d0" providerId="LiveId" clId="{6A9F9ECA-A982-43C8-95CA-5BFA4F5C1DDC}" dt="2021-02-13T19:46:42.847" v="2770" actId="20577"/>
          <ac:spMkLst>
            <pc:docMk/>
            <pc:sldMk cId="2064543952" sldId="587"/>
            <ac:spMk id="4" creationId="{00000000-0000-0000-0000-000000000000}"/>
          </ac:spMkLst>
        </pc:spChg>
        <pc:spChg chg="add mod">
          <ac:chgData name="Kulinich Bohdan" userId="48e65c9f34e137d0" providerId="LiveId" clId="{6A9F9ECA-A982-43C8-95CA-5BFA4F5C1DDC}" dt="2021-02-13T20:17:48.520" v="2984" actId="1076"/>
          <ac:spMkLst>
            <pc:docMk/>
            <pc:sldMk cId="2064543952" sldId="587"/>
            <ac:spMk id="14" creationId="{B1B0B95B-A1C5-4B27-BE2C-576BC69433FD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16" creationId="{7F38D05F-491F-419C-B9FD-A3C52A1DAF12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17" creationId="{EA8AA084-C021-4D5E-A55C-8CAA7C3F0586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18" creationId="{9EDA16B6-CF03-4E48-80B0-27671FF1756C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19" creationId="{F34F48B7-8122-43D5-BEA2-25C2FD068CE8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20" creationId="{2FF297BC-36AC-4E77-A57F-3849715B61B4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21" creationId="{076E2269-09DC-4549-8064-2DA81B97EE14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24" creationId="{1BFED61E-7D8B-4C26-9DDF-675EE78542F1}"/>
          </ac:spMkLst>
        </pc:spChg>
        <pc:spChg chg="add mod">
          <ac:chgData name="Kulinich Bohdan" userId="48e65c9f34e137d0" providerId="LiveId" clId="{6A9F9ECA-A982-43C8-95CA-5BFA4F5C1DDC}" dt="2021-02-13T19:47:34.437" v="2813" actId="14100"/>
          <ac:spMkLst>
            <pc:docMk/>
            <pc:sldMk cId="2064543952" sldId="587"/>
            <ac:spMk id="28" creationId="{CA18C411-29A6-471C-84B4-2F60E4B968BE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29" creationId="{504CC8A3-601F-4106-9E3D-EC18E547A341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30" creationId="{0BD5D4EB-B3E3-45EB-B8B7-B1ACB2E7B820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31" creationId="{C292E813-0E03-49CD-9E19-D62AB1F712F5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32" creationId="{2B20AEE5-05CD-4D1D-8A49-C0A9A13C6615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33" creationId="{3D36B019-2581-435E-BA75-1261F658CA0C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34" creationId="{8AF1D2E3-7DEF-4C51-B26A-94B5DB1E7028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35" creationId="{F46F8A5C-440E-488C-8AF6-F36E46446208}"/>
          </ac:spMkLst>
        </pc:spChg>
        <pc:spChg chg="add mod">
          <ac:chgData name="Kulinich Bohdan" userId="48e65c9f34e137d0" providerId="LiveId" clId="{6A9F9ECA-A982-43C8-95CA-5BFA4F5C1DDC}" dt="2021-02-13T19:56:17.778" v="2887" actId="20577"/>
          <ac:spMkLst>
            <pc:docMk/>
            <pc:sldMk cId="2064543952" sldId="587"/>
            <ac:spMk id="36" creationId="{0ADB68ED-C968-485C-88FD-BE56D4491117}"/>
          </ac:spMkLst>
        </pc:spChg>
        <pc:spChg chg="add mod modVis">
          <ac:chgData name="Kulinich Bohdan" userId="48e65c9f34e137d0" providerId="LiveId" clId="{6A9F9ECA-A982-43C8-95CA-5BFA4F5C1DDC}" dt="2021-02-13T19:55:48.986" v="2855" actId="14430"/>
          <ac:spMkLst>
            <pc:docMk/>
            <pc:sldMk cId="2064543952" sldId="587"/>
            <ac:spMk id="37" creationId="{5DFF20E1-8770-44C6-9F91-C493E526E670}"/>
          </ac:spMkLst>
        </pc:spChg>
        <pc:spChg chg="add mod">
          <ac:chgData name="Kulinich Bohdan" userId="48e65c9f34e137d0" providerId="LiveId" clId="{6A9F9ECA-A982-43C8-95CA-5BFA4F5C1DDC}" dt="2021-02-13T19:56:34.832" v="2889" actId="1076"/>
          <ac:spMkLst>
            <pc:docMk/>
            <pc:sldMk cId="2064543952" sldId="587"/>
            <ac:spMk id="40" creationId="{44235B5F-B850-4016-8B0C-0499AD4575AB}"/>
          </ac:spMkLst>
        </pc:spChg>
        <pc:spChg chg="add mod">
          <ac:chgData name="Kulinich Bohdan" userId="48e65c9f34e137d0" providerId="LiveId" clId="{6A9F9ECA-A982-43C8-95CA-5BFA4F5C1DDC}" dt="2021-02-13T19:56:34.832" v="2889" actId="1076"/>
          <ac:spMkLst>
            <pc:docMk/>
            <pc:sldMk cId="2064543952" sldId="587"/>
            <ac:spMk id="41" creationId="{7B9C74FE-642E-48D9-8475-E854F1EE7323}"/>
          </ac:spMkLst>
        </pc:spChg>
        <pc:spChg chg="add mod">
          <ac:chgData name="Kulinich Bohdan" userId="48e65c9f34e137d0" providerId="LiveId" clId="{6A9F9ECA-A982-43C8-95CA-5BFA4F5C1DDC}" dt="2021-02-13T19:57:31.508" v="2891" actId="20577"/>
          <ac:spMkLst>
            <pc:docMk/>
            <pc:sldMk cId="2064543952" sldId="587"/>
            <ac:spMk id="42" creationId="{54DE10EB-3A7B-4EB4-8909-4B31A932E6EF}"/>
          </ac:spMkLst>
        </pc:spChg>
        <pc:spChg chg="add mod">
          <ac:chgData name="Kulinich Bohdan" userId="48e65c9f34e137d0" providerId="LiveId" clId="{6A9F9ECA-A982-43C8-95CA-5BFA4F5C1DDC}" dt="2021-02-13T19:57:34.451" v="2892" actId="20577"/>
          <ac:spMkLst>
            <pc:docMk/>
            <pc:sldMk cId="2064543952" sldId="587"/>
            <ac:spMk id="43" creationId="{CB71BE4C-FA65-404E-B234-2278601D3DAE}"/>
          </ac:spMkLst>
        </pc:spChg>
        <pc:spChg chg="add mod">
          <ac:chgData name="Kulinich Bohdan" userId="48e65c9f34e137d0" providerId="LiveId" clId="{6A9F9ECA-A982-43C8-95CA-5BFA4F5C1DDC}" dt="2021-02-13T20:00:12.934" v="2925" actId="1076"/>
          <ac:spMkLst>
            <pc:docMk/>
            <pc:sldMk cId="2064543952" sldId="587"/>
            <ac:spMk id="44" creationId="{5B91A0AF-57FF-491D-8A3B-70ECC24B6C31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64" creationId="{86CEEF51-86E5-40E2-90CA-85849D8B1C57}"/>
          </ac:spMkLst>
        </pc:spChg>
        <pc:spChg chg="del">
          <ac:chgData name="Kulinich Bohdan" userId="48e65c9f34e137d0" providerId="LiveId" clId="{6A9F9ECA-A982-43C8-95CA-5BFA4F5C1DDC}" dt="2021-02-13T19:22:55.604" v="2742" actId="478"/>
          <ac:spMkLst>
            <pc:docMk/>
            <pc:sldMk cId="2064543952" sldId="587"/>
            <ac:spMk id="66" creationId="{FF542F50-E41D-45EB-9D97-3DABA645D657}"/>
          </ac:spMkLst>
        </pc:spChg>
        <pc:picChg chg="del">
          <ac:chgData name="Kulinich Bohdan" userId="48e65c9f34e137d0" providerId="LiveId" clId="{6A9F9ECA-A982-43C8-95CA-5BFA4F5C1DDC}" dt="2021-02-13T19:22:55.604" v="2742" actId="478"/>
          <ac:picMkLst>
            <pc:docMk/>
            <pc:sldMk cId="2064543952" sldId="587"/>
            <ac:picMk id="22" creationId="{8343F56C-281D-4A64-AAF0-CC3335A1E1C7}"/>
          </ac:picMkLst>
        </pc:picChg>
        <pc:picChg chg="add mod">
          <ac:chgData name="Kulinich Bohdan" userId="48e65c9f34e137d0" providerId="LiveId" clId="{6A9F9ECA-A982-43C8-95CA-5BFA4F5C1DDC}" dt="2021-02-13T19:47:07.735" v="2771"/>
          <ac:picMkLst>
            <pc:docMk/>
            <pc:sldMk cId="2064543952" sldId="587"/>
            <ac:picMk id="27" creationId="{2452C231-173C-4965-A98F-E3A5F2721927}"/>
          </ac:picMkLst>
        </pc:picChg>
        <pc:cxnChg chg="del">
          <ac:chgData name="Kulinich Bohdan" userId="48e65c9f34e137d0" providerId="LiveId" clId="{6A9F9ECA-A982-43C8-95CA-5BFA4F5C1DDC}" dt="2021-02-13T19:22:55.604" v="2742" actId="478"/>
          <ac:cxnSpMkLst>
            <pc:docMk/>
            <pc:sldMk cId="2064543952" sldId="587"/>
            <ac:cxnSpMk id="9" creationId="{C5646A39-46EF-4FC8-B2FF-DEF7683EED4D}"/>
          </ac:cxnSpMkLst>
        </pc:cxnChg>
        <pc:cxnChg chg="del">
          <ac:chgData name="Kulinich Bohdan" userId="48e65c9f34e137d0" providerId="LiveId" clId="{6A9F9ECA-A982-43C8-95CA-5BFA4F5C1DDC}" dt="2021-02-13T19:22:55.604" v="2742" actId="478"/>
          <ac:cxnSpMkLst>
            <pc:docMk/>
            <pc:sldMk cId="2064543952" sldId="587"/>
            <ac:cxnSpMk id="26" creationId="{31F83BDB-50F3-44B6-BB15-92F41A1E7000}"/>
          </ac:cxnSpMkLst>
        </pc:cxnChg>
        <pc:cxnChg chg="add mod">
          <ac:chgData name="Kulinich Bohdan" userId="48e65c9f34e137d0" providerId="LiveId" clId="{6A9F9ECA-A982-43C8-95CA-5BFA4F5C1DDC}" dt="2021-02-13T19:56:34.832" v="2889" actId="1076"/>
          <ac:cxnSpMkLst>
            <pc:docMk/>
            <pc:sldMk cId="2064543952" sldId="587"/>
            <ac:cxnSpMk id="38" creationId="{545636B4-1FD7-4DD5-B667-8B475321669A}"/>
          </ac:cxnSpMkLst>
        </pc:cxnChg>
        <pc:cxnChg chg="del">
          <ac:chgData name="Kulinich Bohdan" userId="48e65c9f34e137d0" providerId="LiveId" clId="{6A9F9ECA-A982-43C8-95CA-5BFA4F5C1DDC}" dt="2021-02-13T19:22:55.604" v="2742" actId="478"/>
          <ac:cxnSpMkLst>
            <pc:docMk/>
            <pc:sldMk cId="2064543952" sldId="587"/>
            <ac:cxnSpMk id="39" creationId="{E9C82132-08F7-4113-8B7C-76EED701B90F}"/>
          </ac:cxnSpMkLst>
        </pc:cxnChg>
        <pc:cxnChg chg="del">
          <ac:chgData name="Kulinich Bohdan" userId="48e65c9f34e137d0" providerId="LiveId" clId="{6A9F9ECA-A982-43C8-95CA-5BFA4F5C1DDC}" dt="2021-02-13T19:22:55.604" v="2742" actId="478"/>
          <ac:cxnSpMkLst>
            <pc:docMk/>
            <pc:sldMk cId="2064543952" sldId="587"/>
            <ac:cxnSpMk id="60" creationId="{7BAB8EE5-CD26-4F9C-9ED2-40728FBBCC9A}"/>
          </ac:cxnSpMkLst>
        </pc:cxnChg>
        <pc:cxnChg chg="del">
          <ac:chgData name="Kulinich Bohdan" userId="48e65c9f34e137d0" providerId="LiveId" clId="{6A9F9ECA-A982-43C8-95CA-5BFA4F5C1DDC}" dt="2021-02-13T19:22:55.604" v="2742" actId="478"/>
          <ac:cxnSpMkLst>
            <pc:docMk/>
            <pc:sldMk cId="2064543952" sldId="587"/>
            <ac:cxnSpMk id="61" creationId="{B7A34E33-6B2D-4D73-A5DC-FB508DCD0042}"/>
          </ac:cxnSpMkLst>
        </pc:cxnChg>
      </pc:sldChg>
      <pc:sldChg chg="addSp delSp modSp add del mod delAnim modAnim">
        <pc:chgData name="Kulinich Bohdan" userId="48e65c9f34e137d0" providerId="LiveId" clId="{6A9F9ECA-A982-43C8-95CA-5BFA4F5C1DDC}" dt="2021-02-17T08:11:01.617" v="7516" actId="47"/>
        <pc:sldMkLst>
          <pc:docMk/>
          <pc:sldMk cId="3540325303" sldId="588"/>
        </pc:sldMkLst>
        <pc:spChg chg="add mod">
          <ac:chgData name="Kulinich Bohdan" userId="48e65c9f34e137d0" providerId="LiveId" clId="{6A9F9ECA-A982-43C8-95CA-5BFA4F5C1DDC}" dt="2021-02-13T20:00:52.552" v="2934" actId="164"/>
          <ac:spMkLst>
            <pc:docMk/>
            <pc:sldMk cId="3540325303" sldId="588"/>
            <ac:spMk id="13" creationId="{3E73FB36-F00D-486F-B2EF-3BF85F6CAB2F}"/>
          </ac:spMkLst>
        </pc:spChg>
        <pc:spChg chg="mod">
          <ac:chgData name="Kulinich Bohdan" userId="48e65c9f34e137d0" providerId="LiveId" clId="{6A9F9ECA-A982-43C8-95CA-5BFA4F5C1DDC}" dt="2021-02-13T20:00:53.554" v="2935"/>
          <ac:spMkLst>
            <pc:docMk/>
            <pc:sldMk cId="3540325303" sldId="588"/>
            <ac:spMk id="16" creationId="{02E48857-1416-4505-ABCB-DC17868744B4}"/>
          </ac:spMkLst>
        </pc:spChg>
        <pc:spChg chg="mod">
          <ac:chgData name="Kulinich Bohdan" userId="48e65c9f34e137d0" providerId="LiveId" clId="{6A9F9ECA-A982-43C8-95CA-5BFA4F5C1DDC}" dt="2021-02-13T20:00:53.554" v="2935"/>
          <ac:spMkLst>
            <pc:docMk/>
            <pc:sldMk cId="3540325303" sldId="588"/>
            <ac:spMk id="17" creationId="{05817155-5949-4F05-A6AC-5A1911139F5E}"/>
          </ac:spMkLst>
        </pc:spChg>
        <pc:spChg chg="add mod">
          <ac:chgData name="Kulinich Bohdan" userId="48e65c9f34e137d0" providerId="LiveId" clId="{6A9F9ECA-A982-43C8-95CA-5BFA4F5C1DDC}" dt="2021-02-13T20:37:30.817" v="3062" actId="20577"/>
          <ac:spMkLst>
            <pc:docMk/>
            <pc:sldMk cId="3540325303" sldId="588"/>
            <ac:spMk id="18" creationId="{CE7780C6-BA90-49A6-B6E5-C09AF3B954CF}"/>
          </ac:spMkLst>
        </pc:spChg>
        <pc:spChg chg="add mod">
          <ac:chgData name="Kulinich Bohdan" userId="48e65c9f34e137d0" providerId="LiveId" clId="{6A9F9ECA-A982-43C8-95CA-5BFA4F5C1DDC}" dt="2021-02-13T20:37:44.423" v="3075" actId="20577"/>
          <ac:spMkLst>
            <pc:docMk/>
            <pc:sldMk cId="3540325303" sldId="588"/>
            <ac:spMk id="19" creationId="{2853F250-A533-48B4-96FD-770273DA49CF}"/>
          </ac:spMkLst>
        </pc:spChg>
        <pc:spChg chg="add mod">
          <ac:chgData name="Kulinich Bohdan" userId="48e65c9f34e137d0" providerId="LiveId" clId="{6A9F9ECA-A982-43C8-95CA-5BFA4F5C1DDC}" dt="2021-02-13T20:18:32.384" v="2990"/>
          <ac:spMkLst>
            <pc:docMk/>
            <pc:sldMk cId="3540325303" sldId="588"/>
            <ac:spMk id="20" creationId="{98A93B2B-10B4-46C4-8A33-5A47C3C68E3B}"/>
          </ac:spMkLst>
        </pc:spChg>
        <pc:spChg chg="add mod">
          <ac:chgData name="Kulinich Bohdan" userId="48e65c9f34e137d0" providerId="LiveId" clId="{6A9F9ECA-A982-43C8-95CA-5BFA4F5C1DDC}" dt="2021-02-13T20:30:48.096" v="3027" actId="20577"/>
          <ac:spMkLst>
            <pc:docMk/>
            <pc:sldMk cId="3540325303" sldId="588"/>
            <ac:spMk id="25" creationId="{2A912CFD-8A00-482E-A06B-E6EF1F7B7FE3}"/>
          </ac:spMkLst>
        </pc:spChg>
        <pc:spChg chg="add mod">
          <ac:chgData name="Kulinich Bohdan" userId="48e65c9f34e137d0" providerId="LiveId" clId="{6A9F9ECA-A982-43C8-95CA-5BFA4F5C1DDC}" dt="2021-02-13T20:36:20.211" v="3037" actId="1037"/>
          <ac:spMkLst>
            <pc:docMk/>
            <pc:sldMk cId="3540325303" sldId="588"/>
            <ac:spMk id="26" creationId="{47DF1806-4C44-4355-A82B-20BB8D3EF824}"/>
          </ac:spMkLst>
        </pc:spChg>
        <pc:spChg chg="del">
          <ac:chgData name="Kulinich Bohdan" userId="48e65c9f34e137d0" providerId="LiveId" clId="{6A9F9ECA-A982-43C8-95CA-5BFA4F5C1DDC}" dt="2021-02-13T19:59:41.163" v="2921" actId="478"/>
          <ac:spMkLst>
            <pc:docMk/>
            <pc:sldMk cId="3540325303" sldId="588"/>
            <ac:spMk id="28" creationId="{CA18C411-29A6-471C-84B4-2F60E4B968BE}"/>
          </ac:spMkLst>
        </pc:spChg>
        <pc:spChg chg="mod">
          <ac:chgData name="Kulinich Bohdan" userId="48e65c9f34e137d0" providerId="LiveId" clId="{6A9F9ECA-A982-43C8-95CA-5BFA4F5C1DDC}" dt="2021-02-13T20:00:52.552" v="2934" actId="164"/>
          <ac:spMkLst>
            <pc:docMk/>
            <pc:sldMk cId="3540325303" sldId="588"/>
            <ac:spMk id="36" creationId="{0ADB68ED-C968-485C-88FD-BE56D4491117}"/>
          </ac:spMkLst>
        </pc:spChg>
        <pc:spChg chg="del">
          <ac:chgData name="Kulinich Bohdan" userId="48e65c9f34e137d0" providerId="LiveId" clId="{6A9F9ECA-A982-43C8-95CA-5BFA4F5C1DDC}" dt="2021-02-13T20:00:47.959" v="2932" actId="478"/>
          <ac:spMkLst>
            <pc:docMk/>
            <pc:sldMk cId="3540325303" sldId="588"/>
            <ac:spMk id="37" creationId="{5DFF20E1-8770-44C6-9F91-C493E526E670}"/>
          </ac:spMkLst>
        </pc:spChg>
        <pc:grpChg chg="add mod modVis">
          <ac:chgData name="Kulinich Bohdan" userId="48e65c9f34e137d0" providerId="LiveId" clId="{6A9F9ECA-A982-43C8-95CA-5BFA4F5C1DDC}" dt="2021-02-13T20:43:03.282" v="3076" actId="14429"/>
          <ac:grpSpMkLst>
            <pc:docMk/>
            <pc:sldMk cId="3540325303" sldId="588"/>
            <ac:grpSpMk id="2" creationId="{416D186F-123C-42C3-B874-C60FEDDF6652}"/>
          </ac:grpSpMkLst>
        </pc:grpChg>
        <pc:grpChg chg="add mod">
          <ac:chgData name="Kulinich Bohdan" userId="48e65c9f34e137d0" providerId="LiveId" clId="{6A9F9ECA-A982-43C8-95CA-5BFA4F5C1DDC}" dt="2021-02-13T20:01:01.787" v="2936" actId="1076"/>
          <ac:grpSpMkLst>
            <pc:docMk/>
            <pc:sldMk cId="3540325303" sldId="588"/>
            <ac:grpSpMk id="15" creationId="{3E14A1AB-A8C2-458F-90E9-96D79C4AAA96}"/>
          </ac:grpSpMkLst>
        </pc:grpChg>
        <pc:picChg chg="add del mod ord">
          <ac:chgData name="Kulinich Bohdan" userId="48e65c9f34e137d0" providerId="LiveId" clId="{6A9F9ECA-A982-43C8-95CA-5BFA4F5C1DDC}" dt="2021-02-17T08:06:07.209" v="7515" actId="478"/>
          <ac:picMkLst>
            <pc:docMk/>
            <pc:sldMk cId="3540325303" sldId="588"/>
            <ac:picMk id="11" creationId="{C088DC4C-94EA-42B9-989E-C5C6D7BFBBC1}"/>
          </ac:picMkLst>
        </pc:picChg>
        <pc:picChg chg="del">
          <ac:chgData name="Kulinich Bohdan" userId="48e65c9f34e137d0" providerId="LiveId" clId="{6A9F9ECA-A982-43C8-95CA-5BFA4F5C1DDC}" dt="2021-02-13T19:59:41.163" v="2921" actId="478"/>
          <ac:picMkLst>
            <pc:docMk/>
            <pc:sldMk cId="3540325303" sldId="588"/>
            <ac:picMk id="27" creationId="{2452C231-173C-4965-A98F-E3A5F2721927}"/>
          </ac:picMkLst>
        </pc:picChg>
        <pc:cxnChg chg="add mod ord">
          <ac:chgData name="Kulinich Bohdan" userId="48e65c9f34e137d0" providerId="LiveId" clId="{6A9F9ECA-A982-43C8-95CA-5BFA4F5C1DDC}" dt="2021-02-13T20:30:36.630" v="3024" actId="167"/>
          <ac:cxnSpMkLst>
            <pc:docMk/>
            <pc:sldMk cId="3540325303" sldId="588"/>
            <ac:cxnSpMk id="21" creationId="{146DE5DA-300A-4DC9-A5E0-FFA8B009052B}"/>
          </ac:cxnSpMkLst>
        </pc:cxnChg>
        <pc:cxnChg chg="add mod">
          <ac:chgData name="Kulinich Bohdan" userId="48e65c9f34e137d0" providerId="LiveId" clId="{6A9F9ECA-A982-43C8-95CA-5BFA4F5C1DDC}" dt="2021-02-13T20:30:10.933" v="3018" actId="571"/>
          <ac:cxnSpMkLst>
            <pc:docMk/>
            <pc:sldMk cId="3540325303" sldId="588"/>
            <ac:cxnSpMk id="22" creationId="{3CC63092-35D8-4999-B51C-A3B846BB1658}"/>
          </ac:cxnSpMkLst>
        </pc:cxnChg>
      </pc:sldChg>
      <pc:sldChg chg="addSp delSp modSp add mod addAnim delAnim modAnim">
        <pc:chgData name="Kulinich Bohdan" userId="48e65c9f34e137d0" providerId="LiveId" clId="{6A9F9ECA-A982-43C8-95CA-5BFA4F5C1DDC}" dt="2021-02-15T09:39:50.354" v="3391"/>
        <pc:sldMkLst>
          <pc:docMk/>
          <pc:sldMk cId="1141989941" sldId="589"/>
        </pc:sldMkLst>
        <pc:spChg chg="del mod topLvl modVis">
          <ac:chgData name="Kulinich Bohdan" userId="48e65c9f34e137d0" providerId="LiveId" clId="{6A9F9ECA-A982-43C8-95CA-5BFA4F5C1DDC}" dt="2021-02-15T09:04:28.670" v="3390" actId="478"/>
          <ac:spMkLst>
            <pc:docMk/>
            <pc:sldMk cId="1141989941" sldId="589"/>
            <ac:spMk id="16" creationId="{02E48857-1416-4505-ABCB-DC17868744B4}"/>
          </ac:spMkLst>
        </pc:spChg>
        <pc:spChg chg="del mod topLvl modVis">
          <ac:chgData name="Kulinich Bohdan" userId="48e65c9f34e137d0" providerId="LiveId" clId="{6A9F9ECA-A982-43C8-95CA-5BFA4F5C1DDC}" dt="2021-02-15T09:04:27.799" v="3389" actId="478"/>
          <ac:spMkLst>
            <pc:docMk/>
            <pc:sldMk cId="1141989941" sldId="589"/>
            <ac:spMk id="17" creationId="{05817155-5949-4F05-A6AC-5A1911139F5E}"/>
          </ac:spMkLst>
        </pc:spChg>
        <pc:spChg chg="add del">
          <ac:chgData name="Kulinich Bohdan" userId="48e65c9f34e137d0" providerId="LiveId" clId="{6A9F9ECA-A982-43C8-95CA-5BFA4F5C1DDC}" dt="2021-02-13T21:01:37.179" v="3080" actId="478"/>
          <ac:spMkLst>
            <pc:docMk/>
            <pc:sldMk cId="1141989941" sldId="589"/>
            <ac:spMk id="18" creationId="{CE7780C6-BA90-49A6-B6E5-C09AF3B954CF}"/>
          </ac:spMkLst>
        </pc:spChg>
        <pc:spChg chg="add mod">
          <ac:chgData name="Kulinich Bohdan" userId="48e65c9f34e137d0" providerId="LiveId" clId="{6A9F9ECA-A982-43C8-95CA-5BFA4F5C1DDC}" dt="2021-02-13T21:04:55.083" v="3134" actId="14100"/>
          <ac:spMkLst>
            <pc:docMk/>
            <pc:sldMk cId="1141989941" sldId="589"/>
            <ac:spMk id="22" creationId="{D691A10C-1FB2-41FC-9A64-2483FB022465}"/>
          </ac:spMkLst>
        </pc:spChg>
        <pc:spChg chg="add mod modVis">
          <ac:chgData name="Kulinich Bohdan" userId="48e65c9f34e137d0" providerId="LiveId" clId="{6A9F9ECA-A982-43C8-95CA-5BFA4F5C1DDC}" dt="2021-02-15T09:04:09.712" v="3386" actId="14429"/>
          <ac:spMkLst>
            <pc:docMk/>
            <pc:sldMk cId="1141989941" sldId="589"/>
            <ac:spMk id="27" creationId="{47A9C529-C608-4BC0-BF87-3F86A9AF65AE}"/>
          </ac:spMkLst>
        </pc:spChg>
        <pc:spChg chg="add mod">
          <ac:chgData name="Kulinich Bohdan" userId="48e65c9f34e137d0" providerId="LiveId" clId="{6A9F9ECA-A982-43C8-95CA-5BFA4F5C1DDC}" dt="2021-02-13T21:06:49.072" v="3152" actId="1076"/>
          <ac:spMkLst>
            <pc:docMk/>
            <pc:sldMk cId="1141989941" sldId="589"/>
            <ac:spMk id="28" creationId="{AFDDF511-A5C2-42BB-BD65-3E328AE57E02}"/>
          </ac:spMkLst>
        </pc:spChg>
        <pc:spChg chg="add mod">
          <ac:chgData name="Kulinich Bohdan" userId="48e65c9f34e137d0" providerId="LiveId" clId="{6A9F9ECA-A982-43C8-95CA-5BFA4F5C1DDC}" dt="2021-02-13T21:06:52.633" v="3154" actId="1076"/>
          <ac:spMkLst>
            <pc:docMk/>
            <pc:sldMk cId="1141989941" sldId="589"/>
            <ac:spMk id="29" creationId="{8E93CA80-9F0D-450D-A1B9-D46300926051}"/>
          </ac:spMkLst>
        </pc:spChg>
        <pc:spChg chg="add mod">
          <ac:chgData name="Kulinich Bohdan" userId="48e65c9f34e137d0" providerId="LiveId" clId="{6A9F9ECA-A982-43C8-95CA-5BFA4F5C1DDC}" dt="2021-02-13T21:06:55.851" v="3156" actId="1076"/>
          <ac:spMkLst>
            <pc:docMk/>
            <pc:sldMk cId="1141989941" sldId="589"/>
            <ac:spMk id="30" creationId="{19440A80-E40C-4AA2-AFC7-0E688EAED606}"/>
          </ac:spMkLst>
        </pc:spChg>
        <pc:spChg chg="add mod">
          <ac:chgData name="Kulinich Bohdan" userId="48e65c9f34e137d0" providerId="LiveId" clId="{6A9F9ECA-A982-43C8-95CA-5BFA4F5C1DDC}" dt="2021-02-13T21:06:59.319" v="3158" actId="1076"/>
          <ac:spMkLst>
            <pc:docMk/>
            <pc:sldMk cId="1141989941" sldId="589"/>
            <ac:spMk id="31" creationId="{1FAC02FA-4C50-4A10-8930-E990653427D9}"/>
          </ac:spMkLst>
        </pc:spChg>
        <pc:spChg chg="add mod modVis">
          <ac:chgData name="Kulinich Bohdan" userId="48e65c9f34e137d0" providerId="LiveId" clId="{6A9F9ECA-A982-43C8-95CA-5BFA4F5C1DDC}" dt="2021-02-15T09:04:09.327" v="3385" actId="14429"/>
          <ac:spMkLst>
            <pc:docMk/>
            <pc:sldMk cId="1141989941" sldId="589"/>
            <ac:spMk id="32" creationId="{5F600AC3-FE0F-41EB-A3AB-B64DA413F29B}"/>
          </ac:spMkLst>
        </pc:spChg>
        <pc:spChg chg="add mod">
          <ac:chgData name="Kulinich Bohdan" userId="48e65c9f34e137d0" providerId="LiveId" clId="{6A9F9ECA-A982-43C8-95CA-5BFA4F5C1DDC}" dt="2021-02-15T09:02:38.604" v="3351" actId="1076"/>
          <ac:spMkLst>
            <pc:docMk/>
            <pc:sldMk cId="1141989941" sldId="589"/>
            <ac:spMk id="33" creationId="{8A8E5A04-049F-4859-8138-53F729192C94}"/>
          </ac:spMkLst>
        </pc:spChg>
        <pc:spChg chg="add del mod">
          <ac:chgData name="Kulinich Bohdan" userId="48e65c9f34e137d0" providerId="LiveId" clId="{6A9F9ECA-A982-43C8-95CA-5BFA4F5C1DDC}" dt="2021-02-15T09:00:18.934" v="3323" actId="478"/>
          <ac:spMkLst>
            <pc:docMk/>
            <pc:sldMk cId="1141989941" sldId="589"/>
            <ac:spMk id="34" creationId="{9E2258F8-A587-42FC-89CC-DC1BB5A86558}"/>
          </ac:spMkLst>
        </pc:spChg>
        <pc:spChg chg="add del mod modVis">
          <ac:chgData name="Kulinich Bohdan" userId="48e65c9f34e137d0" providerId="LiveId" clId="{6A9F9ECA-A982-43C8-95CA-5BFA4F5C1DDC}" dt="2021-02-15T09:04:08.710" v="3384" actId="14429"/>
          <ac:spMkLst>
            <pc:docMk/>
            <pc:sldMk cId="1141989941" sldId="589"/>
            <ac:spMk id="36" creationId="{5D889253-2B98-4ED2-B324-AAFE3937431D}"/>
          </ac:spMkLst>
        </pc:spChg>
        <pc:spChg chg="add mod modVis">
          <ac:chgData name="Kulinich Bohdan" userId="48e65c9f34e137d0" providerId="LiveId" clId="{6A9F9ECA-A982-43C8-95CA-5BFA4F5C1DDC}" dt="2021-02-15T09:04:08.224" v="3383" actId="14429"/>
          <ac:spMkLst>
            <pc:docMk/>
            <pc:sldMk cId="1141989941" sldId="589"/>
            <ac:spMk id="39" creationId="{35A9BEC5-1941-41DD-BF84-027FCDBB1F88}"/>
          </ac:spMkLst>
        </pc:spChg>
        <pc:spChg chg="add mod">
          <ac:chgData name="Kulinich Bohdan" userId="48e65c9f34e137d0" providerId="LiveId" clId="{6A9F9ECA-A982-43C8-95CA-5BFA4F5C1DDC}" dt="2021-02-15T09:01:29.625" v="3330" actId="1076"/>
          <ac:spMkLst>
            <pc:docMk/>
            <pc:sldMk cId="1141989941" sldId="589"/>
            <ac:spMk id="44" creationId="{5C73CBFE-DEC1-45DC-84DD-132A0562D9C1}"/>
          </ac:spMkLst>
        </pc:spChg>
        <pc:spChg chg="add mod">
          <ac:chgData name="Kulinich Bohdan" userId="48e65c9f34e137d0" providerId="LiveId" clId="{6A9F9ECA-A982-43C8-95CA-5BFA4F5C1DDC}" dt="2021-02-15T09:03:30.374" v="3363" actId="14100"/>
          <ac:spMkLst>
            <pc:docMk/>
            <pc:sldMk cId="1141989941" sldId="589"/>
            <ac:spMk id="46" creationId="{570BF5C3-31A8-42A9-B49C-C7F496D7CA5A}"/>
          </ac:spMkLst>
        </pc:spChg>
        <pc:spChg chg="add mod">
          <ac:chgData name="Kulinich Bohdan" userId="48e65c9f34e137d0" providerId="LiveId" clId="{6A9F9ECA-A982-43C8-95CA-5BFA4F5C1DDC}" dt="2021-02-15T09:03:55.961" v="3378" actId="1076"/>
          <ac:spMkLst>
            <pc:docMk/>
            <pc:sldMk cId="1141989941" sldId="589"/>
            <ac:spMk id="47" creationId="{758D2E05-BF80-437A-A299-9C032667F48A}"/>
          </ac:spMkLst>
        </pc:spChg>
        <pc:spChg chg="add mod">
          <ac:chgData name="Kulinich Bohdan" userId="48e65c9f34e137d0" providerId="LiveId" clId="{6A9F9ECA-A982-43C8-95CA-5BFA4F5C1DDC}" dt="2021-02-15T09:39:50.354" v="3391"/>
          <ac:spMkLst>
            <pc:docMk/>
            <pc:sldMk cId="1141989941" sldId="589"/>
            <ac:spMk id="48" creationId="{B45C2B21-4CEF-4CD2-82AC-836888BA3A1E}"/>
          </ac:spMkLst>
        </pc:spChg>
        <pc:grpChg chg="del">
          <ac:chgData name="Kulinich Bohdan" userId="48e65c9f34e137d0" providerId="LiveId" clId="{6A9F9ECA-A982-43C8-95CA-5BFA4F5C1DDC}" dt="2021-02-13T21:01:40.318" v="3081" actId="478"/>
          <ac:grpSpMkLst>
            <pc:docMk/>
            <pc:sldMk cId="1141989941" sldId="589"/>
            <ac:grpSpMk id="2" creationId="{416D186F-123C-42C3-B874-C60FEDDF6652}"/>
          </ac:grpSpMkLst>
        </pc:grpChg>
        <pc:grpChg chg="del">
          <ac:chgData name="Kulinich Bohdan" userId="48e65c9f34e137d0" providerId="LiveId" clId="{6A9F9ECA-A982-43C8-95CA-5BFA4F5C1DDC}" dt="2021-02-13T21:02:42.663" v="3098" actId="165"/>
          <ac:grpSpMkLst>
            <pc:docMk/>
            <pc:sldMk cId="1141989941" sldId="589"/>
            <ac:grpSpMk id="15" creationId="{3E14A1AB-A8C2-458F-90E9-96D79C4AAA96}"/>
          </ac:grpSpMkLst>
        </pc:grpChg>
        <pc:picChg chg="add mod ord">
          <ac:chgData name="Kulinich Bohdan" userId="48e65c9f34e137d0" providerId="LiveId" clId="{6A9F9ECA-A982-43C8-95CA-5BFA4F5C1DDC}" dt="2021-02-15T09:02:31.370" v="3350" actId="1076"/>
          <ac:picMkLst>
            <pc:docMk/>
            <pc:sldMk cId="1141989941" sldId="589"/>
            <ac:picMk id="6" creationId="{22795A03-458C-4AB2-8703-02253F9B3F7A}"/>
          </ac:picMkLst>
        </pc:picChg>
        <pc:picChg chg="add del mod">
          <ac:chgData name="Kulinich Bohdan" userId="48e65c9f34e137d0" providerId="LiveId" clId="{6A9F9ECA-A982-43C8-95CA-5BFA4F5C1DDC}" dt="2021-02-15T08:57:00.257" v="3301"/>
          <ac:picMkLst>
            <pc:docMk/>
            <pc:sldMk cId="1141989941" sldId="589"/>
            <ac:picMk id="37" creationId="{537D0F4A-FE48-4EB6-BB0D-C98E1EC39BDC}"/>
          </ac:picMkLst>
        </pc:picChg>
        <pc:cxnChg chg="add mod ord">
          <ac:chgData name="Kulinich Bohdan" userId="48e65c9f34e137d0" providerId="LiveId" clId="{6A9F9ECA-A982-43C8-95CA-5BFA4F5C1DDC}" dt="2021-02-13T21:06:00.786" v="3140" actId="170"/>
          <ac:cxnSpMkLst>
            <pc:docMk/>
            <pc:sldMk cId="1141989941" sldId="589"/>
            <ac:cxnSpMk id="23" creationId="{AFEBA1D8-8E52-42F7-B3B0-1B7C3AEA7EA3}"/>
          </ac:cxnSpMkLst>
        </pc:cxnChg>
        <pc:cxnChg chg="add mod ord">
          <ac:chgData name="Kulinich Bohdan" userId="48e65c9f34e137d0" providerId="LiveId" clId="{6A9F9ECA-A982-43C8-95CA-5BFA4F5C1DDC}" dt="2021-02-13T21:06:28.342" v="3150" actId="170"/>
          <ac:cxnSpMkLst>
            <pc:docMk/>
            <pc:sldMk cId="1141989941" sldId="589"/>
            <ac:cxnSpMk id="24" creationId="{EE760409-0E8E-47BF-8241-B71364A05BA6}"/>
          </ac:cxnSpMkLst>
        </pc:cxnChg>
        <pc:cxnChg chg="add del mod">
          <ac:chgData name="Kulinich Bohdan" userId="48e65c9f34e137d0" providerId="LiveId" clId="{6A9F9ECA-A982-43C8-95CA-5BFA4F5C1DDC}" dt="2021-02-15T08:58:03.504" v="3305" actId="478"/>
          <ac:cxnSpMkLst>
            <pc:docMk/>
            <pc:sldMk cId="1141989941" sldId="589"/>
            <ac:cxnSpMk id="35" creationId="{266394A2-F564-454F-94D2-033756C8E03A}"/>
          </ac:cxnSpMkLst>
        </pc:cxnChg>
        <pc:cxnChg chg="add mod">
          <ac:chgData name="Kulinich Bohdan" userId="48e65c9f34e137d0" providerId="LiveId" clId="{6A9F9ECA-A982-43C8-95CA-5BFA4F5C1DDC}" dt="2021-02-15T09:03:17.412" v="3359" actId="14100"/>
          <ac:cxnSpMkLst>
            <pc:docMk/>
            <pc:sldMk cId="1141989941" sldId="589"/>
            <ac:cxnSpMk id="45" creationId="{CD8CE587-7EDE-4DA4-B5A0-A36BE247040E}"/>
          </ac:cxnSpMkLst>
        </pc:cxnChg>
      </pc:sldChg>
      <pc:sldChg chg="add del">
        <pc:chgData name="Kulinich Bohdan" userId="48e65c9f34e137d0" providerId="LiveId" clId="{6A9F9ECA-A982-43C8-95CA-5BFA4F5C1DDC}" dt="2021-02-15T09:45:24.154" v="3393"/>
        <pc:sldMkLst>
          <pc:docMk/>
          <pc:sldMk cId="1937494276" sldId="590"/>
        </pc:sldMkLst>
      </pc:sldChg>
      <pc:sldChg chg="addSp delSp modSp add mod delAnim modAnim">
        <pc:chgData name="Kulinich Bohdan" userId="48e65c9f34e137d0" providerId="LiveId" clId="{6A9F9ECA-A982-43C8-95CA-5BFA4F5C1DDC}" dt="2021-02-17T09:52:02.869" v="7583" actId="20577"/>
        <pc:sldMkLst>
          <pc:docMk/>
          <pc:sldMk cId="2835513819" sldId="590"/>
        </pc:sldMkLst>
        <pc:spChg chg="mod">
          <ac:chgData name="Kulinich Bohdan" userId="48e65c9f34e137d0" providerId="LiveId" clId="{6A9F9ECA-A982-43C8-95CA-5BFA4F5C1DDC}" dt="2021-02-15T10:26:56.033" v="3827" actId="1076"/>
          <ac:spMkLst>
            <pc:docMk/>
            <pc:sldMk cId="2835513819" sldId="590"/>
            <ac:spMk id="4" creationId="{00000000-0000-0000-0000-000000000000}"/>
          </ac:spMkLst>
        </pc:spChg>
        <pc:spChg chg="mod">
          <ac:chgData name="Kulinich Bohdan" userId="48e65c9f34e137d0" providerId="LiveId" clId="{6A9F9ECA-A982-43C8-95CA-5BFA4F5C1DDC}" dt="2021-02-15T09:46:25.576" v="3404" actId="1076"/>
          <ac:spMkLst>
            <pc:docMk/>
            <pc:sldMk cId="2835513819" sldId="590"/>
            <ac:spMk id="14" creationId="{B1B0B95B-A1C5-4B27-BE2C-576BC69433FD}"/>
          </ac:spMkLst>
        </pc:spChg>
        <pc:spChg chg="add mod ord">
          <ac:chgData name="Kulinich Bohdan" userId="48e65c9f34e137d0" providerId="LiveId" clId="{6A9F9ECA-A982-43C8-95CA-5BFA4F5C1DDC}" dt="2021-02-15T10:22:27.433" v="3663" actId="207"/>
          <ac:spMkLst>
            <pc:docMk/>
            <pc:sldMk cId="2835513819" sldId="590"/>
            <ac:spMk id="19" creationId="{8BF9635E-3606-47DE-B7DB-0356C9760CD8}"/>
          </ac:spMkLst>
        </pc:spChg>
        <pc:spChg chg="del">
          <ac:chgData name="Kulinich Bohdan" userId="48e65c9f34e137d0" providerId="LiveId" clId="{6A9F9ECA-A982-43C8-95CA-5BFA4F5C1DDC}" dt="2021-02-15T10:04:13.565" v="3526" actId="478"/>
          <ac:spMkLst>
            <pc:docMk/>
            <pc:sldMk cId="2835513819" sldId="590"/>
            <ac:spMk id="28" creationId="{CA18C411-29A6-471C-84B4-2F60E4B968BE}"/>
          </ac:spMkLst>
        </pc:spChg>
        <pc:spChg chg="add mod">
          <ac:chgData name="Kulinich Bohdan" userId="48e65c9f34e137d0" providerId="LiveId" clId="{6A9F9ECA-A982-43C8-95CA-5BFA4F5C1DDC}" dt="2021-02-15T09:51:00.763" v="3445" actId="1076"/>
          <ac:spMkLst>
            <pc:docMk/>
            <pc:sldMk cId="2835513819" sldId="590"/>
            <ac:spMk id="33" creationId="{8DBA00AE-A01C-49C0-B172-62B415060E8F}"/>
          </ac:spMkLst>
        </pc:spChg>
        <pc:spChg chg="mod">
          <ac:chgData name="Kulinich Bohdan" userId="48e65c9f34e137d0" providerId="LiveId" clId="{6A9F9ECA-A982-43C8-95CA-5BFA4F5C1DDC}" dt="2021-02-15T10:27:30.183" v="3884" actId="14100"/>
          <ac:spMkLst>
            <pc:docMk/>
            <pc:sldMk cId="2835513819" sldId="590"/>
            <ac:spMk id="36" creationId="{0ADB68ED-C968-485C-88FD-BE56D4491117}"/>
          </ac:spMkLst>
        </pc:spChg>
        <pc:spChg chg="mod">
          <ac:chgData name="Kulinich Bohdan" userId="48e65c9f34e137d0" providerId="LiveId" clId="{6A9F9ECA-A982-43C8-95CA-5BFA4F5C1DDC}" dt="2021-02-17T09:52:02.869" v="7583" actId="20577"/>
          <ac:spMkLst>
            <pc:docMk/>
            <pc:sldMk cId="2835513819" sldId="590"/>
            <ac:spMk id="37" creationId="{5DFF20E1-8770-44C6-9F91-C493E526E670}"/>
          </ac:spMkLst>
        </pc:spChg>
        <pc:spChg chg="mod">
          <ac:chgData name="Kulinich Bohdan" userId="48e65c9f34e137d0" providerId="LiveId" clId="{6A9F9ECA-A982-43C8-95CA-5BFA4F5C1DDC}" dt="2021-02-15T09:46:38.347" v="3409" actId="1076"/>
          <ac:spMkLst>
            <pc:docMk/>
            <pc:sldMk cId="2835513819" sldId="590"/>
            <ac:spMk id="40" creationId="{44235B5F-B850-4016-8B0C-0499AD4575AB}"/>
          </ac:spMkLst>
        </pc:spChg>
        <pc:spChg chg="mod ord">
          <ac:chgData name="Kulinich Bohdan" userId="48e65c9f34e137d0" providerId="LiveId" clId="{6A9F9ECA-A982-43C8-95CA-5BFA4F5C1DDC}" dt="2021-02-15T09:47:42.056" v="3422" actId="166"/>
          <ac:spMkLst>
            <pc:docMk/>
            <pc:sldMk cId="2835513819" sldId="590"/>
            <ac:spMk id="41" creationId="{7B9C74FE-642E-48D9-8475-E854F1EE7323}"/>
          </ac:spMkLst>
        </pc:spChg>
        <pc:spChg chg="mod">
          <ac:chgData name="Kulinich Bohdan" userId="48e65c9f34e137d0" providerId="LiveId" clId="{6A9F9ECA-A982-43C8-95CA-5BFA4F5C1DDC}" dt="2021-02-15T09:50:42.851" v="3439" actId="1076"/>
          <ac:spMkLst>
            <pc:docMk/>
            <pc:sldMk cId="2835513819" sldId="590"/>
            <ac:spMk id="42" creationId="{54DE10EB-3A7B-4EB4-8909-4B31A932E6EF}"/>
          </ac:spMkLst>
        </pc:spChg>
        <pc:spChg chg="mod">
          <ac:chgData name="Kulinich Bohdan" userId="48e65c9f34e137d0" providerId="LiveId" clId="{6A9F9ECA-A982-43C8-95CA-5BFA4F5C1DDC}" dt="2021-02-15T09:50:45.156" v="3440" actId="1076"/>
          <ac:spMkLst>
            <pc:docMk/>
            <pc:sldMk cId="2835513819" sldId="590"/>
            <ac:spMk id="43" creationId="{CB71BE4C-FA65-404E-B234-2278601D3DAE}"/>
          </ac:spMkLst>
        </pc:spChg>
        <pc:spChg chg="mod modVis">
          <ac:chgData name="Kulinich Bohdan" userId="48e65c9f34e137d0" providerId="LiveId" clId="{6A9F9ECA-A982-43C8-95CA-5BFA4F5C1DDC}" dt="2021-02-17T09:51:57.484" v="7568" actId="20577"/>
          <ac:spMkLst>
            <pc:docMk/>
            <pc:sldMk cId="2835513819" sldId="590"/>
            <ac:spMk id="44" creationId="{5B91A0AF-57FF-491D-8A3B-70ECC24B6C31}"/>
          </ac:spMkLst>
        </pc:spChg>
        <pc:spChg chg="add del mod">
          <ac:chgData name="Kulinich Bohdan" userId="48e65c9f34e137d0" providerId="LiveId" clId="{6A9F9ECA-A982-43C8-95CA-5BFA4F5C1DDC}" dt="2021-02-15T10:06:32.028" v="3568"/>
          <ac:spMkLst>
            <pc:docMk/>
            <pc:sldMk cId="2835513819" sldId="590"/>
            <ac:spMk id="58" creationId="{47E81865-3CD3-4BE4-9155-DAA336C930D6}"/>
          </ac:spMkLst>
        </pc:spChg>
        <pc:spChg chg="add del mod">
          <ac:chgData name="Kulinich Bohdan" userId="48e65c9f34e137d0" providerId="LiveId" clId="{6A9F9ECA-A982-43C8-95CA-5BFA4F5C1DDC}" dt="2021-02-15T10:23:10.733" v="3672" actId="478"/>
          <ac:spMkLst>
            <pc:docMk/>
            <pc:sldMk cId="2835513819" sldId="590"/>
            <ac:spMk id="59" creationId="{8A7BB5A1-B1F0-4577-9962-E234229FD36A}"/>
          </ac:spMkLst>
        </pc:spChg>
        <pc:spChg chg="add mod">
          <ac:chgData name="Kulinich Bohdan" userId="48e65c9f34e137d0" providerId="LiveId" clId="{6A9F9ECA-A982-43C8-95CA-5BFA4F5C1DDC}" dt="2021-02-15T10:27:45.553" v="3893" actId="20577"/>
          <ac:spMkLst>
            <pc:docMk/>
            <pc:sldMk cId="2835513819" sldId="590"/>
            <ac:spMk id="63" creationId="{67C884B5-57D3-42B8-B306-7D8D214B0A81}"/>
          </ac:spMkLst>
        </pc:spChg>
        <pc:grpChg chg="add del mod">
          <ac:chgData name="Kulinich Bohdan" userId="48e65c9f34e137d0" providerId="LiveId" clId="{6A9F9ECA-A982-43C8-95CA-5BFA4F5C1DDC}" dt="2021-02-15T09:50:38.298" v="3438" actId="478"/>
          <ac:grpSpMkLst>
            <pc:docMk/>
            <pc:sldMk cId="2835513819" sldId="590"/>
            <ac:grpSpMk id="18" creationId="{2D2C16B4-961A-4126-B71F-DF3CD561B474}"/>
          </ac:grpSpMkLst>
        </pc:grpChg>
        <pc:grpChg chg="add del mod">
          <ac:chgData name="Kulinich Bohdan" userId="48e65c9f34e137d0" providerId="LiveId" clId="{6A9F9ECA-A982-43C8-95CA-5BFA4F5C1DDC}" dt="2021-02-15T10:02:19.665" v="3508" actId="165"/>
          <ac:grpSpMkLst>
            <pc:docMk/>
            <pc:sldMk cId="2835513819" sldId="590"/>
            <ac:grpSpMk id="52" creationId="{63236530-03A9-4A0C-9C71-FD1CBB22A139}"/>
          </ac:grpSpMkLst>
        </pc:grpChg>
        <pc:picChg chg="del">
          <ac:chgData name="Kulinich Bohdan" userId="48e65c9f34e137d0" providerId="LiveId" clId="{6A9F9ECA-A982-43C8-95CA-5BFA4F5C1DDC}" dt="2021-02-15T10:04:13.565" v="3526" actId="478"/>
          <ac:picMkLst>
            <pc:docMk/>
            <pc:sldMk cId="2835513819" sldId="590"/>
            <ac:picMk id="27" creationId="{2452C231-173C-4965-A98F-E3A5F2721927}"/>
          </ac:picMkLst>
        </pc:picChg>
        <pc:picChg chg="add del mod">
          <ac:chgData name="Kulinich Bohdan" userId="48e65c9f34e137d0" providerId="LiveId" clId="{6A9F9ECA-A982-43C8-95CA-5BFA4F5C1DDC}" dt="2021-02-15T10:13:57.831" v="3578" actId="478"/>
          <ac:picMkLst>
            <pc:docMk/>
            <pc:sldMk cId="2835513819" sldId="590"/>
            <ac:picMk id="60" creationId="{A189F02A-AE19-40A1-9B97-EEFABB023F8C}"/>
          </ac:picMkLst>
        </pc:picChg>
        <pc:picChg chg="add del mod ord">
          <ac:chgData name="Kulinich Bohdan" userId="48e65c9f34e137d0" providerId="LiveId" clId="{6A9F9ECA-A982-43C8-95CA-5BFA4F5C1DDC}" dt="2021-02-15T10:23:10.733" v="3672" actId="478"/>
          <ac:picMkLst>
            <pc:docMk/>
            <pc:sldMk cId="2835513819" sldId="590"/>
            <ac:picMk id="62" creationId="{1E50ADC6-E549-4FD5-8053-975D27E3C64C}"/>
          </ac:picMkLst>
        </pc:picChg>
        <pc:picChg chg="add mod">
          <ac:chgData name="Kulinich Bohdan" userId="48e65c9f34e137d0" providerId="LiveId" clId="{6A9F9ECA-A982-43C8-95CA-5BFA4F5C1DDC}" dt="2021-02-15T10:23:50.033" v="3705" actId="1076"/>
          <ac:picMkLst>
            <pc:docMk/>
            <pc:sldMk cId="2835513819" sldId="590"/>
            <ac:picMk id="64" creationId="{D1B92800-4B06-4215-B3E1-C4DB4CF110B0}"/>
          </ac:picMkLst>
        </pc:picChg>
        <pc:cxnChg chg="add mod">
          <ac:chgData name="Kulinich Bohdan" userId="48e65c9f34e137d0" providerId="LiveId" clId="{6A9F9ECA-A982-43C8-95CA-5BFA4F5C1DDC}" dt="2021-02-15T10:22:18.483" v="3661" actId="208"/>
          <ac:cxnSpMkLst>
            <pc:docMk/>
            <pc:sldMk cId="2835513819" sldId="590"/>
            <ac:cxnSpMk id="21" creationId="{8A1240E1-BB30-425A-849D-2B74FE9804DE}"/>
          </ac:cxnSpMkLst>
        </pc:cxnChg>
        <pc:cxnChg chg="add mod ord">
          <ac:chgData name="Kulinich Bohdan" userId="48e65c9f34e137d0" providerId="LiveId" clId="{6A9F9ECA-A982-43C8-95CA-5BFA4F5C1DDC}" dt="2021-02-15T09:58:54.075" v="3447" actId="1582"/>
          <ac:cxnSpMkLst>
            <pc:docMk/>
            <pc:sldMk cId="2835513819" sldId="590"/>
            <ac:cxnSpMk id="22" creationId="{A91B7591-6960-4386-8CDE-6A5319D24920}"/>
          </ac:cxnSpMkLst>
        </pc:cxnChg>
        <pc:cxnChg chg="add mod ord">
          <ac:chgData name="Kulinich Bohdan" userId="48e65c9f34e137d0" providerId="LiveId" clId="{6A9F9ECA-A982-43C8-95CA-5BFA4F5C1DDC}" dt="2021-02-15T09:58:54.075" v="3447" actId="1582"/>
          <ac:cxnSpMkLst>
            <pc:docMk/>
            <pc:sldMk cId="2835513819" sldId="590"/>
            <ac:cxnSpMk id="25" creationId="{4C58F4AC-729B-47F8-86B4-017D2C345BE5}"/>
          </ac:cxnSpMkLst>
        </pc:cxnChg>
        <pc:cxnChg chg="add mod">
          <ac:chgData name="Kulinich Bohdan" userId="48e65c9f34e137d0" providerId="LiveId" clId="{6A9F9ECA-A982-43C8-95CA-5BFA4F5C1DDC}" dt="2021-02-15T09:50:12.389" v="3432" actId="164"/>
          <ac:cxnSpMkLst>
            <pc:docMk/>
            <pc:sldMk cId="2835513819" sldId="590"/>
            <ac:cxnSpMk id="29" creationId="{6FB54646-5517-4686-A22F-FC9A7B065BA9}"/>
          </ac:cxnSpMkLst>
        </pc:cxnChg>
        <pc:cxnChg chg="add mod">
          <ac:chgData name="Kulinich Bohdan" userId="48e65c9f34e137d0" providerId="LiveId" clId="{6A9F9ECA-A982-43C8-95CA-5BFA4F5C1DDC}" dt="2021-02-15T09:50:12.389" v="3432" actId="164"/>
          <ac:cxnSpMkLst>
            <pc:docMk/>
            <pc:sldMk cId="2835513819" sldId="590"/>
            <ac:cxnSpMk id="31" creationId="{52BC352C-4543-461A-B202-B8967E899309}"/>
          </ac:cxnSpMkLst>
        </pc:cxnChg>
        <pc:cxnChg chg="mod ord">
          <ac:chgData name="Kulinich Bohdan" userId="48e65c9f34e137d0" providerId="LiveId" clId="{6A9F9ECA-A982-43C8-95CA-5BFA4F5C1DDC}" dt="2021-02-15T10:22:20.693" v="3662" actId="208"/>
          <ac:cxnSpMkLst>
            <pc:docMk/>
            <pc:sldMk cId="2835513819" sldId="590"/>
            <ac:cxnSpMk id="38" creationId="{545636B4-1FD7-4DD5-B667-8B475321669A}"/>
          </ac:cxnSpMkLst>
        </pc:cxnChg>
        <pc:cxnChg chg="add mod">
          <ac:chgData name="Kulinich Bohdan" userId="48e65c9f34e137d0" providerId="LiveId" clId="{6A9F9ECA-A982-43C8-95CA-5BFA4F5C1DDC}" dt="2021-02-15T10:22:18.483" v="3661" actId="208"/>
          <ac:cxnSpMkLst>
            <pc:docMk/>
            <pc:sldMk cId="2835513819" sldId="590"/>
            <ac:cxnSpMk id="45" creationId="{722340B5-54D9-4E7A-9F02-2AA6D6FDF932}"/>
          </ac:cxnSpMkLst>
        </pc:cxnChg>
        <pc:cxnChg chg="add mod">
          <ac:chgData name="Kulinich Bohdan" userId="48e65c9f34e137d0" providerId="LiveId" clId="{6A9F9ECA-A982-43C8-95CA-5BFA4F5C1DDC}" dt="2021-02-15T10:22:18.483" v="3661" actId="208"/>
          <ac:cxnSpMkLst>
            <pc:docMk/>
            <pc:sldMk cId="2835513819" sldId="590"/>
            <ac:cxnSpMk id="46" creationId="{2F64B506-9324-4A7B-A69F-698BFEAFB371}"/>
          </ac:cxnSpMkLst>
        </pc:cxnChg>
        <pc:cxnChg chg="add del mod">
          <ac:chgData name="Kulinich Bohdan" userId="48e65c9f34e137d0" providerId="LiveId" clId="{6A9F9ECA-A982-43C8-95CA-5BFA4F5C1DDC}" dt="2021-02-15T10:02:04.975" v="3499"/>
          <ac:cxnSpMkLst>
            <pc:docMk/>
            <pc:sldMk cId="2835513819" sldId="590"/>
            <ac:cxnSpMk id="48" creationId="{5F726EDC-F6A8-4C99-B7D8-34270D979DD7}"/>
          </ac:cxnSpMkLst>
        </pc:cxnChg>
        <pc:cxnChg chg="add del mod">
          <ac:chgData name="Kulinich Bohdan" userId="48e65c9f34e137d0" providerId="LiveId" clId="{6A9F9ECA-A982-43C8-95CA-5BFA4F5C1DDC}" dt="2021-02-15T10:02:04.975" v="3499"/>
          <ac:cxnSpMkLst>
            <pc:docMk/>
            <pc:sldMk cId="2835513819" sldId="590"/>
            <ac:cxnSpMk id="49" creationId="{B8266860-DAD8-4A45-8F4C-61ADB2C49189}"/>
          </ac:cxnSpMkLst>
        </pc:cxnChg>
        <pc:cxnChg chg="add mod topLvl">
          <ac:chgData name="Kulinich Bohdan" userId="48e65c9f34e137d0" providerId="LiveId" clId="{6A9F9ECA-A982-43C8-95CA-5BFA4F5C1DDC}" dt="2021-02-15T10:22:18.483" v="3661" actId="208"/>
          <ac:cxnSpMkLst>
            <pc:docMk/>
            <pc:sldMk cId="2835513819" sldId="590"/>
            <ac:cxnSpMk id="50" creationId="{56DD92CB-8C84-410B-9D5D-2F76CED07531}"/>
          </ac:cxnSpMkLst>
        </pc:cxnChg>
        <pc:cxnChg chg="add mod topLvl">
          <ac:chgData name="Kulinich Bohdan" userId="48e65c9f34e137d0" providerId="LiveId" clId="{6A9F9ECA-A982-43C8-95CA-5BFA4F5C1DDC}" dt="2021-02-15T10:22:18.483" v="3661" actId="208"/>
          <ac:cxnSpMkLst>
            <pc:docMk/>
            <pc:sldMk cId="2835513819" sldId="590"/>
            <ac:cxnSpMk id="51" creationId="{CBC7D5D6-0325-42D8-B6D0-0027F984C60E}"/>
          </ac:cxnSpMkLst>
        </pc:cxnChg>
        <pc:cxnChg chg="add mod">
          <ac:chgData name="Kulinich Bohdan" userId="48e65c9f34e137d0" providerId="LiveId" clId="{6A9F9ECA-A982-43C8-95CA-5BFA4F5C1DDC}" dt="2021-02-15T10:03:04.645" v="3517" actId="571"/>
          <ac:cxnSpMkLst>
            <pc:docMk/>
            <pc:sldMk cId="2835513819" sldId="590"/>
            <ac:cxnSpMk id="55" creationId="{26BA13B7-76EC-4FC6-95CA-D1F99213D347}"/>
          </ac:cxnSpMkLst>
        </pc:cxnChg>
        <pc:cxnChg chg="add mod">
          <ac:chgData name="Kulinich Bohdan" userId="48e65c9f34e137d0" providerId="LiveId" clId="{6A9F9ECA-A982-43C8-95CA-5BFA4F5C1DDC}" dt="2021-02-15T10:03:04.645" v="3517" actId="571"/>
          <ac:cxnSpMkLst>
            <pc:docMk/>
            <pc:sldMk cId="2835513819" sldId="590"/>
            <ac:cxnSpMk id="56" creationId="{D354F114-34FE-4D10-9C20-E635E08AFD6C}"/>
          </ac:cxnSpMkLst>
        </pc:cxnChg>
        <pc:cxnChg chg="add mod">
          <ac:chgData name="Kulinich Bohdan" userId="48e65c9f34e137d0" providerId="LiveId" clId="{6A9F9ECA-A982-43C8-95CA-5BFA4F5C1DDC}" dt="2021-02-15T10:03:04.645" v="3517" actId="571"/>
          <ac:cxnSpMkLst>
            <pc:docMk/>
            <pc:sldMk cId="2835513819" sldId="590"/>
            <ac:cxnSpMk id="57" creationId="{4C586FC6-A430-4ECF-BB7D-D4F04A94FC43}"/>
          </ac:cxnSpMkLst>
        </pc:cxnChg>
      </pc:sldChg>
      <pc:sldChg chg="addSp delSp modSp add mod modTransition modAnim">
        <pc:chgData name="Kulinich Bohdan" userId="48e65c9f34e137d0" providerId="LiveId" clId="{6A9F9ECA-A982-43C8-95CA-5BFA4F5C1DDC}" dt="2021-02-17T09:51:48.625" v="7553" actId="14429"/>
        <pc:sldMkLst>
          <pc:docMk/>
          <pc:sldMk cId="3732544866" sldId="591"/>
        </pc:sldMkLst>
        <pc:spChg chg="del">
          <ac:chgData name="Kulinich Bohdan" userId="48e65c9f34e137d0" providerId="LiveId" clId="{6A9F9ECA-A982-43C8-95CA-5BFA4F5C1DDC}" dt="2021-02-15T10:28:29.063" v="3907" actId="478"/>
          <ac:spMkLst>
            <pc:docMk/>
            <pc:sldMk cId="3732544866" sldId="591"/>
            <ac:spMk id="19" creationId="{8BF9635E-3606-47DE-B7DB-0356C9760CD8}"/>
          </ac:spMkLst>
        </pc:spChg>
        <pc:spChg chg="add mod modVis">
          <ac:chgData name="Kulinich Bohdan" userId="48e65c9f34e137d0" providerId="LiveId" clId="{6A9F9ECA-A982-43C8-95CA-5BFA4F5C1DDC}" dt="2021-02-17T09:51:48.625" v="7553" actId="14429"/>
          <ac:spMkLst>
            <pc:docMk/>
            <pc:sldMk cId="3732544866" sldId="591"/>
            <ac:spMk id="20" creationId="{A9619DA4-CE77-4105-AF91-13C7A5DD4535}"/>
          </ac:spMkLst>
        </pc:spChg>
        <pc:spChg chg="add mod">
          <ac:chgData name="Kulinich Bohdan" userId="48e65c9f34e137d0" providerId="LiveId" clId="{6A9F9ECA-A982-43C8-95CA-5BFA4F5C1DDC}" dt="2021-02-15T10:32:32.944" v="3982" actId="1076"/>
          <ac:spMkLst>
            <pc:docMk/>
            <pc:sldMk cId="3732544866" sldId="591"/>
            <ac:spMk id="21" creationId="{C819BB19-E332-4285-82C7-E5F183427753}"/>
          </ac:spMkLst>
        </pc:spChg>
        <pc:spChg chg="mod">
          <ac:chgData name="Kulinich Bohdan" userId="48e65c9f34e137d0" providerId="LiveId" clId="{6A9F9ECA-A982-43C8-95CA-5BFA4F5C1DDC}" dt="2021-02-15T10:28:40.862" v="3910"/>
          <ac:spMkLst>
            <pc:docMk/>
            <pc:sldMk cId="3732544866" sldId="591"/>
            <ac:spMk id="27" creationId="{51A47A70-BC6B-42C9-B879-F90A0BC6EAA2}"/>
          </ac:spMkLst>
        </pc:spChg>
        <pc:spChg chg="mod">
          <ac:chgData name="Kulinich Bohdan" userId="48e65c9f34e137d0" providerId="LiveId" clId="{6A9F9ECA-A982-43C8-95CA-5BFA4F5C1DDC}" dt="2021-02-17T09:51:34.143" v="7550" actId="20577"/>
          <ac:spMkLst>
            <pc:docMk/>
            <pc:sldMk cId="3732544866" sldId="591"/>
            <ac:spMk id="28" creationId="{0394F4B8-7AC6-45CC-B748-0180E8E36291}"/>
          </ac:spMkLst>
        </pc:spChg>
        <pc:spChg chg="mod">
          <ac:chgData name="Kulinich Bohdan" userId="48e65c9f34e137d0" providerId="LiveId" clId="{6A9F9ECA-A982-43C8-95CA-5BFA4F5C1DDC}" dt="2021-02-15T10:28:39.792" v="3909" actId="164"/>
          <ac:spMkLst>
            <pc:docMk/>
            <pc:sldMk cId="3732544866" sldId="591"/>
            <ac:spMk id="36" creationId="{0ADB68ED-C968-485C-88FD-BE56D4491117}"/>
          </ac:spMkLst>
        </pc:spChg>
        <pc:spChg chg="del">
          <ac:chgData name="Kulinich Bohdan" userId="48e65c9f34e137d0" providerId="LiveId" clId="{6A9F9ECA-A982-43C8-95CA-5BFA4F5C1DDC}" dt="2021-02-15T10:28:20.383" v="3898" actId="478"/>
          <ac:spMkLst>
            <pc:docMk/>
            <pc:sldMk cId="3732544866" sldId="591"/>
            <ac:spMk id="37" creationId="{5DFF20E1-8770-44C6-9F91-C493E526E670}"/>
          </ac:spMkLst>
        </pc:spChg>
        <pc:spChg chg="mod">
          <ac:chgData name="Kulinich Bohdan" userId="48e65c9f34e137d0" providerId="LiveId" clId="{6A9F9ECA-A982-43C8-95CA-5BFA4F5C1DDC}" dt="2021-02-17T09:51:26.999" v="7535" actId="20577"/>
          <ac:spMkLst>
            <pc:docMk/>
            <pc:sldMk cId="3732544866" sldId="591"/>
            <ac:spMk id="44" creationId="{5B91A0AF-57FF-491D-8A3B-70ECC24B6C31}"/>
          </ac:spMkLst>
        </pc:spChg>
        <pc:spChg chg="del">
          <ac:chgData name="Kulinich Bohdan" userId="48e65c9f34e137d0" providerId="LiveId" clId="{6A9F9ECA-A982-43C8-95CA-5BFA4F5C1DDC}" dt="2021-02-15T10:28:24.692" v="3904" actId="478"/>
          <ac:spMkLst>
            <pc:docMk/>
            <pc:sldMk cId="3732544866" sldId="591"/>
            <ac:spMk id="63" creationId="{67C884B5-57D3-42B8-B306-7D8D214B0A81}"/>
          </ac:spMkLst>
        </pc:spChg>
        <pc:grpChg chg="add mod modVis">
          <ac:chgData name="Kulinich Bohdan" userId="48e65c9f34e137d0" providerId="LiveId" clId="{6A9F9ECA-A982-43C8-95CA-5BFA4F5C1DDC}" dt="2021-02-17T09:51:39.871" v="7552" actId="14429"/>
          <ac:grpSpMkLst>
            <pc:docMk/>
            <pc:sldMk cId="3732544866" sldId="591"/>
            <ac:grpSpMk id="2" creationId="{7481B934-0543-460D-A69D-E3C069D087D2}"/>
          </ac:grpSpMkLst>
        </pc:grpChg>
        <pc:grpChg chg="add mod">
          <ac:chgData name="Kulinich Bohdan" userId="48e65c9f34e137d0" providerId="LiveId" clId="{6A9F9ECA-A982-43C8-95CA-5BFA4F5C1DDC}" dt="2021-02-15T10:28:44.683" v="3911" actId="1076"/>
          <ac:grpSpMkLst>
            <pc:docMk/>
            <pc:sldMk cId="3732544866" sldId="591"/>
            <ac:grpSpMk id="26" creationId="{1FB3AC9A-465E-4A61-8CB2-F999A5095C52}"/>
          </ac:grpSpMkLst>
        </pc:grpChg>
        <pc:picChg chg="add mod ord">
          <ac:chgData name="Kulinich Bohdan" userId="48e65c9f34e137d0" providerId="LiveId" clId="{6A9F9ECA-A982-43C8-95CA-5BFA4F5C1DDC}" dt="2021-02-15T10:30:11.103" v="3930" actId="962"/>
          <ac:picMkLst>
            <pc:docMk/>
            <pc:sldMk cId="3732544866" sldId="591"/>
            <ac:picMk id="6" creationId="{A14B320B-8C43-4972-868D-ED1CA546A732}"/>
          </ac:picMkLst>
        </pc:picChg>
        <pc:picChg chg="del">
          <ac:chgData name="Kulinich Bohdan" userId="48e65c9f34e137d0" providerId="LiveId" clId="{6A9F9ECA-A982-43C8-95CA-5BFA4F5C1DDC}" dt="2021-02-15T10:28:24.692" v="3904" actId="478"/>
          <ac:picMkLst>
            <pc:docMk/>
            <pc:sldMk cId="3732544866" sldId="591"/>
            <ac:picMk id="64" creationId="{D1B92800-4B06-4215-B3E1-C4DB4CF110B0}"/>
          </ac:picMkLst>
        </pc:picChg>
        <pc:cxnChg chg="del">
          <ac:chgData name="Kulinich Bohdan" userId="48e65c9f34e137d0" providerId="LiveId" clId="{6A9F9ECA-A982-43C8-95CA-5BFA4F5C1DDC}" dt="2021-02-15T10:28:23.653" v="3903" actId="478"/>
          <ac:cxnSpMkLst>
            <pc:docMk/>
            <pc:sldMk cId="3732544866" sldId="591"/>
            <ac:cxnSpMk id="21" creationId="{8A1240E1-BB30-425A-849D-2B74FE9804DE}"/>
          </ac:cxnSpMkLst>
        </pc:cxnChg>
        <pc:cxnChg chg="add del">
          <ac:chgData name="Kulinich Bohdan" userId="48e65c9f34e137d0" providerId="LiveId" clId="{6A9F9ECA-A982-43C8-95CA-5BFA4F5C1DDC}" dt="2021-02-15T10:28:27.503" v="3906" actId="478"/>
          <ac:cxnSpMkLst>
            <pc:docMk/>
            <pc:sldMk cId="3732544866" sldId="591"/>
            <ac:cxnSpMk id="25" creationId="{4C58F4AC-729B-47F8-86B4-017D2C345BE5}"/>
          </ac:cxnSpMkLst>
        </pc:cxnChg>
        <pc:cxnChg chg="mod">
          <ac:chgData name="Kulinich Bohdan" userId="48e65c9f34e137d0" providerId="LiveId" clId="{6A9F9ECA-A982-43C8-95CA-5BFA4F5C1DDC}" dt="2021-02-15T10:28:34.353" v="3908" actId="208"/>
          <ac:cxnSpMkLst>
            <pc:docMk/>
            <pc:sldMk cId="3732544866" sldId="591"/>
            <ac:cxnSpMk id="38" creationId="{545636B4-1FD7-4DD5-B667-8B475321669A}"/>
          </ac:cxnSpMkLst>
        </pc:cxnChg>
        <pc:cxnChg chg="del">
          <ac:chgData name="Kulinich Bohdan" userId="48e65c9f34e137d0" providerId="LiveId" clId="{6A9F9ECA-A982-43C8-95CA-5BFA4F5C1DDC}" dt="2021-02-15T10:28:23.273" v="3902" actId="478"/>
          <ac:cxnSpMkLst>
            <pc:docMk/>
            <pc:sldMk cId="3732544866" sldId="591"/>
            <ac:cxnSpMk id="45" creationId="{722340B5-54D9-4E7A-9F02-2AA6D6FDF932}"/>
          </ac:cxnSpMkLst>
        </pc:cxnChg>
        <pc:cxnChg chg="del">
          <ac:chgData name="Kulinich Bohdan" userId="48e65c9f34e137d0" providerId="LiveId" clId="{6A9F9ECA-A982-43C8-95CA-5BFA4F5C1DDC}" dt="2021-02-15T10:28:21.613" v="3899" actId="478"/>
          <ac:cxnSpMkLst>
            <pc:docMk/>
            <pc:sldMk cId="3732544866" sldId="591"/>
            <ac:cxnSpMk id="46" creationId="{2F64B506-9324-4A7B-A69F-698BFEAFB371}"/>
          </ac:cxnSpMkLst>
        </pc:cxnChg>
        <pc:cxnChg chg="del">
          <ac:chgData name="Kulinich Bohdan" userId="48e65c9f34e137d0" providerId="LiveId" clId="{6A9F9ECA-A982-43C8-95CA-5BFA4F5C1DDC}" dt="2021-02-15T10:28:22.643" v="3901" actId="478"/>
          <ac:cxnSpMkLst>
            <pc:docMk/>
            <pc:sldMk cId="3732544866" sldId="591"/>
            <ac:cxnSpMk id="50" creationId="{56DD92CB-8C84-410B-9D5D-2F76CED07531}"/>
          </ac:cxnSpMkLst>
        </pc:cxnChg>
        <pc:cxnChg chg="del">
          <ac:chgData name="Kulinich Bohdan" userId="48e65c9f34e137d0" providerId="LiveId" clId="{6A9F9ECA-A982-43C8-95CA-5BFA4F5C1DDC}" dt="2021-02-15T10:28:22.133" v="3900" actId="478"/>
          <ac:cxnSpMkLst>
            <pc:docMk/>
            <pc:sldMk cId="3732544866" sldId="591"/>
            <ac:cxnSpMk id="51" creationId="{CBC7D5D6-0325-42D8-B6D0-0027F984C60E}"/>
          </ac:cxnSpMkLst>
        </pc:cxnChg>
      </pc:sldChg>
      <pc:sldChg chg="add del">
        <pc:chgData name="Kulinich Bohdan" userId="48e65c9f34e137d0" providerId="LiveId" clId="{6A9F9ECA-A982-43C8-95CA-5BFA4F5C1DDC}" dt="2021-02-15T10:28:07.273" v="3894" actId="47"/>
        <pc:sldMkLst>
          <pc:docMk/>
          <pc:sldMk cId="3754355456" sldId="591"/>
        </pc:sldMkLst>
      </pc:sldChg>
      <pc:sldChg chg="addSp delSp modSp add mod modTransition modAnim">
        <pc:chgData name="Kulinich Bohdan" userId="48e65c9f34e137d0" providerId="LiveId" clId="{6A9F9ECA-A982-43C8-95CA-5BFA4F5C1DDC}" dt="2021-02-15T12:35:24.731" v="4998"/>
        <pc:sldMkLst>
          <pc:docMk/>
          <pc:sldMk cId="4191953269" sldId="592"/>
        </pc:sldMkLst>
        <pc:spChg chg="add mod">
          <ac:chgData name="Kulinich Bohdan" userId="48e65c9f34e137d0" providerId="LiveId" clId="{6A9F9ECA-A982-43C8-95CA-5BFA4F5C1DDC}" dt="2021-02-15T10:34:14.402" v="4023" actId="20577"/>
          <ac:spMkLst>
            <pc:docMk/>
            <pc:sldMk cId="4191953269" sldId="592"/>
            <ac:spMk id="23" creationId="{69CBB8B6-0674-48D0-9B23-5F8B967066B7}"/>
          </ac:spMkLst>
        </pc:spChg>
        <pc:spChg chg="mod topLvl modVis">
          <ac:chgData name="Kulinich Bohdan" userId="48e65c9f34e137d0" providerId="LiveId" clId="{6A9F9ECA-A982-43C8-95CA-5BFA4F5C1DDC}" dt="2021-02-15T10:55:21.472" v="4205" actId="14429"/>
          <ac:spMkLst>
            <pc:docMk/>
            <pc:sldMk cId="4191953269" sldId="592"/>
            <ac:spMk id="27" creationId="{51A47A70-BC6B-42C9-B879-F90A0BC6EAA2}"/>
          </ac:spMkLst>
        </pc:spChg>
        <pc:spChg chg="mod topLvl modVis">
          <ac:chgData name="Kulinich Bohdan" userId="48e65c9f34e137d0" providerId="LiveId" clId="{6A9F9ECA-A982-43C8-95CA-5BFA4F5C1DDC}" dt="2021-02-15T10:55:21.802" v="4206" actId="14429"/>
          <ac:spMkLst>
            <pc:docMk/>
            <pc:sldMk cId="4191953269" sldId="592"/>
            <ac:spMk id="28" creationId="{0394F4B8-7AC6-45CC-B748-0180E8E36291}"/>
          </ac:spMkLst>
        </pc:spChg>
        <pc:spChg chg="add mod">
          <ac:chgData name="Kulinich Bohdan" userId="48e65c9f34e137d0" providerId="LiveId" clId="{6A9F9ECA-A982-43C8-95CA-5BFA4F5C1DDC}" dt="2021-02-15T10:35:46.812" v="4059" actId="1076"/>
          <ac:spMkLst>
            <pc:docMk/>
            <pc:sldMk cId="4191953269" sldId="592"/>
            <ac:spMk id="30" creationId="{11355701-82F0-4A00-8FBB-26068B0792EB}"/>
          </ac:spMkLst>
        </pc:spChg>
        <pc:spChg chg="add mod modVis">
          <ac:chgData name="Kulinich Bohdan" userId="48e65c9f34e137d0" providerId="LiveId" clId="{6A9F9ECA-A982-43C8-95CA-5BFA4F5C1DDC}" dt="2021-02-15T10:55:19.643" v="4204" actId="14429"/>
          <ac:spMkLst>
            <pc:docMk/>
            <pc:sldMk cId="4191953269" sldId="592"/>
            <ac:spMk id="45" creationId="{A71178CF-548F-46ED-AB70-59326AF84465}"/>
          </ac:spMkLst>
        </pc:spChg>
        <pc:spChg chg="add mod modVis">
          <ac:chgData name="Kulinich Bohdan" userId="48e65c9f34e137d0" providerId="LiveId" clId="{6A9F9ECA-A982-43C8-95CA-5BFA4F5C1DDC}" dt="2021-02-15T10:55:19.283" v="4203" actId="14429"/>
          <ac:spMkLst>
            <pc:docMk/>
            <pc:sldMk cId="4191953269" sldId="592"/>
            <ac:spMk id="46" creationId="{8721AED8-C879-45BE-AD81-38004452C0EE}"/>
          </ac:spMkLst>
        </pc:spChg>
        <pc:spChg chg="add mod modVis">
          <ac:chgData name="Kulinich Bohdan" userId="48e65c9f34e137d0" providerId="LiveId" clId="{6A9F9ECA-A982-43C8-95CA-5BFA4F5C1DDC}" dt="2021-02-15T10:55:18.812" v="4202" actId="14429"/>
          <ac:spMkLst>
            <pc:docMk/>
            <pc:sldMk cId="4191953269" sldId="592"/>
            <ac:spMk id="47" creationId="{83B3DC0B-FFCA-4DB1-9511-E9D02D396DFB}"/>
          </ac:spMkLst>
        </pc:spChg>
        <pc:spChg chg="add mod modVis">
          <ac:chgData name="Kulinich Bohdan" userId="48e65c9f34e137d0" providerId="LiveId" clId="{6A9F9ECA-A982-43C8-95CA-5BFA4F5C1DDC}" dt="2021-02-15T10:55:17.932" v="4201" actId="14429"/>
          <ac:spMkLst>
            <pc:docMk/>
            <pc:sldMk cId="4191953269" sldId="592"/>
            <ac:spMk id="48" creationId="{E09A0849-365D-412B-8F29-5D87880AC191}"/>
          </ac:spMkLst>
        </pc:spChg>
        <pc:spChg chg="add mod">
          <ac:chgData name="Kulinich Bohdan" userId="48e65c9f34e137d0" providerId="LiveId" clId="{6A9F9ECA-A982-43C8-95CA-5BFA4F5C1DDC}" dt="2021-02-15T10:44:26.692" v="4152" actId="1076"/>
          <ac:spMkLst>
            <pc:docMk/>
            <pc:sldMk cId="4191953269" sldId="592"/>
            <ac:spMk id="49" creationId="{3AE43DEB-B530-47B8-941D-ABD338297839}"/>
          </ac:spMkLst>
        </pc:spChg>
        <pc:spChg chg="add mod">
          <ac:chgData name="Kulinich Bohdan" userId="48e65c9f34e137d0" providerId="LiveId" clId="{6A9F9ECA-A982-43C8-95CA-5BFA4F5C1DDC}" dt="2021-02-15T10:46:16.147" v="4169" actId="1076"/>
          <ac:spMkLst>
            <pc:docMk/>
            <pc:sldMk cId="4191953269" sldId="592"/>
            <ac:spMk id="50" creationId="{7E13988F-1147-417F-B95A-6EA59BF4D177}"/>
          </ac:spMkLst>
        </pc:spChg>
        <pc:spChg chg="add mod">
          <ac:chgData name="Kulinich Bohdan" userId="48e65c9f34e137d0" providerId="LiveId" clId="{6A9F9ECA-A982-43C8-95CA-5BFA4F5C1DDC}" dt="2021-02-15T10:54:09.942" v="4189" actId="14100"/>
          <ac:spMkLst>
            <pc:docMk/>
            <pc:sldMk cId="4191953269" sldId="592"/>
            <ac:spMk id="51" creationId="{297C20EB-F2EF-42B1-AEF2-A4DD96FA6543}"/>
          </ac:spMkLst>
        </pc:spChg>
        <pc:spChg chg="add mod">
          <ac:chgData name="Kulinich Bohdan" userId="48e65c9f34e137d0" providerId="LiveId" clId="{6A9F9ECA-A982-43C8-95CA-5BFA4F5C1DDC}" dt="2021-02-15T10:54:36.023" v="4196" actId="14100"/>
          <ac:spMkLst>
            <pc:docMk/>
            <pc:sldMk cId="4191953269" sldId="592"/>
            <ac:spMk id="52" creationId="{7455C7DC-C75D-4AE0-BD4D-74832FA1BD16}"/>
          </ac:spMkLst>
        </pc:spChg>
        <pc:spChg chg="add mod">
          <ac:chgData name="Kulinich Bohdan" userId="48e65c9f34e137d0" providerId="LiveId" clId="{6A9F9ECA-A982-43C8-95CA-5BFA4F5C1DDC}" dt="2021-02-15T10:57:10.202" v="4217" actId="14100"/>
          <ac:spMkLst>
            <pc:docMk/>
            <pc:sldMk cId="4191953269" sldId="592"/>
            <ac:spMk id="53" creationId="{2DB12212-68E8-4FEB-BEF2-09FB8EABE6B1}"/>
          </ac:spMkLst>
        </pc:spChg>
        <pc:spChg chg="add mod">
          <ac:chgData name="Kulinich Bohdan" userId="48e65c9f34e137d0" providerId="LiveId" clId="{6A9F9ECA-A982-43C8-95CA-5BFA4F5C1DDC}" dt="2021-02-15T10:57:25.223" v="4224" actId="14100"/>
          <ac:spMkLst>
            <pc:docMk/>
            <pc:sldMk cId="4191953269" sldId="592"/>
            <ac:spMk id="54" creationId="{BCF3E706-7CF0-42F2-B20D-F103293E1D4D}"/>
          </ac:spMkLst>
        </pc:spChg>
        <pc:grpChg chg="del">
          <ac:chgData name="Kulinich Bohdan" userId="48e65c9f34e137d0" providerId="LiveId" clId="{6A9F9ECA-A982-43C8-95CA-5BFA4F5C1DDC}" dt="2021-02-15T10:33:01.483" v="3987" actId="478"/>
          <ac:grpSpMkLst>
            <pc:docMk/>
            <pc:sldMk cId="4191953269" sldId="592"/>
            <ac:grpSpMk id="2" creationId="{7481B934-0543-460D-A69D-E3C069D087D2}"/>
          </ac:grpSpMkLst>
        </pc:grpChg>
        <pc:grpChg chg="del">
          <ac:chgData name="Kulinich Bohdan" userId="48e65c9f34e137d0" providerId="LiveId" clId="{6A9F9ECA-A982-43C8-95CA-5BFA4F5C1DDC}" dt="2021-02-15T10:33:11.823" v="3988" actId="165"/>
          <ac:grpSpMkLst>
            <pc:docMk/>
            <pc:sldMk cId="4191953269" sldId="592"/>
            <ac:grpSpMk id="26" creationId="{1FB3AC9A-465E-4A61-8CB2-F999A5095C52}"/>
          </ac:grpSpMkLst>
        </pc:grpChg>
        <pc:picChg chg="mod">
          <ac:chgData name="Kulinich Bohdan" userId="48e65c9f34e137d0" providerId="LiveId" clId="{6A9F9ECA-A982-43C8-95CA-5BFA4F5C1DDC}" dt="2021-02-15T10:57:14.792" v="4220" actId="1076"/>
          <ac:picMkLst>
            <pc:docMk/>
            <pc:sldMk cId="4191953269" sldId="592"/>
            <ac:picMk id="6" creationId="{A14B320B-8C43-4972-868D-ED1CA546A732}"/>
          </ac:picMkLst>
        </pc:picChg>
        <pc:picChg chg="add mod">
          <ac:chgData name="Kulinich Bohdan" userId="48e65c9f34e137d0" providerId="LiveId" clId="{6A9F9ECA-A982-43C8-95CA-5BFA4F5C1DDC}" dt="2021-02-15T10:35:23.182" v="4035"/>
          <ac:picMkLst>
            <pc:docMk/>
            <pc:sldMk cId="4191953269" sldId="592"/>
            <ac:picMk id="29" creationId="{C3941670-CA13-4537-816D-AA6E3F188D50}"/>
          </ac:picMkLst>
        </pc:picChg>
        <pc:cxnChg chg="add mod">
          <ac:chgData name="Kulinich Bohdan" userId="48e65c9f34e137d0" providerId="LiveId" clId="{6A9F9ECA-A982-43C8-95CA-5BFA4F5C1DDC}" dt="2021-02-15T10:35:04.143" v="4031" actId="14100"/>
          <ac:cxnSpMkLst>
            <pc:docMk/>
            <pc:sldMk cId="4191953269" sldId="592"/>
            <ac:cxnSpMk id="24" creationId="{7EB95D9A-745D-43A1-8712-F917F2FB270A}"/>
          </ac:cxnSpMkLst>
        </pc:cxnChg>
        <pc:cxnChg chg="add mod">
          <ac:chgData name="Kulinich Bohdan" userId="48e65c9f34e137d0" providerId="LiveId" clId="{6A9F9ECA-A982-43C8-95CA-5BFA4F5C1DDC}" dt="2021-02-15T10:36:59.843" v="4075" actId="1076"/>
          <ac:cxnSpMkLst>
            <pc:docMk/>
            <pc:sldMk cId="4191953269" sldId="592"/>
            <ac:cxnSpMk id="31" creationId="{36F32B7C-8B02-4ABE-8A35-3B0C47A844C0}"/>
          </ac:cxnSpMkLst>
        </pc:cxnChg>
        <pc:cxnChg chg="add mod">
          <ac:chgData name="Kulinich Bohdan" userId="48e65c9f34e137d0" providerId="LiveId" clId="{6A9F9ECA-A982-43C8-95CA-5BFA4F5C1DDC}" dt="2021-02-15T10:36:45.643" v="4072" actId="1076"/>
          <ac:cxnSpMkLst>
            <pc:docMk/>
            <pc:sldMk cId="4191953269" sldId="592"/>
            <ac:cxnSpMk id="34" creationId="{42CC857A-D2C0-415F-B637-806D7DDCF918}"/>
          </ac:cxnSpMkLst>
        </pc:cxnChg>
      </pc:sldChg>
      <pc:sldChg chg="addSp delSp modSp add del mod ord delAnim modAnim">
        <pc:chgData name="Kulinich Bohdan" userId="48e65c9f34e137d0" providerId="LiveId" clId="{6A9F9ECA-A982-43C8-95CA-5BFA4F5C1DDC}" dt="2021-02-16T09:46:41.077" v="7511" actId="47"/>
        <pc:sldMkLst>
          <pc:docMk/>
          <pc:sldMk cId="4133991581" sldId="593"/>
        </pc:sldMkLst>
        <pc:spChg chg="del">
          <ac:chgData name="Kulinich Bohdan" userId="48e65c9f34e137d0" providerId="LiveId" clId="{6A9F9ECA-A982-43C8-95CA-5BFA4F5C1DDC}" dt="2021-02-15T11:37:31.052" v="4245" actId="478"/>
          <ac:spMkLst>
            <pc:docMk/>
            <pc:sldMk cId="4133991581" sldId="593"/>
            <ac:spMk id="27" creationId="{51A47A70-BC6B-42C9-B879-F90A0BC6EAA2}"/>
          </ac:spMkLst>
        </pc:spChg>
        <pc:spChg chg="del">
          <ac:chgData name="Kulinich Bohdan" userId="48e65c9f34e137d0" providerId="LiveId" clId="{6A9F9ECA-A982-43C8-95CA-5BFA4F5C1DDC}" dt="2021-02-15T11:37:26.871" v="4244" actId="478"/>
          <ac:spMkLst>
            <pc:docMk/>
            <pc:sldMk cId="4133991581" sldId="593"/>
            <ac:spMk id="28" creationId="{0394F4B8-7AC6-45CC-B748-0180E8E36291}"/>
          </ac:spMkLst>
        </pc:spChg>
        <pc:spChg chg="del">
          <ac:chgData name="Kulinich Bohdan" userId="48e65c9f34e137d0" providerId="LiveId" clId="{6A9F9ECA-A982-43C8-95CA-5BFA4F5C1DDC}" dt="2021-02-15T11:37:33.932" v="4248" actId="478"/>
          <ac:spMkLst>
            <pc:docMk/>
            <pc:sldMk cId="4133991581" sldId="593"/>
            <ac:spMk id="30" creationId="{11355701-82F0-4A00-8FBB-26068B0792EB}"/>
          </ac:spMkLst>
        </pc:spChg>
        <pc:spChg chg="add mod">
          <ac:chgData name="Kulinich Bohdan" userId="48e65c9f34e137d0" providerId="LiveId" clId="{6A9F9ECA-A982-43C8-95CA-5BFA4F5C1DDC}" dt="2021-02-15T11:39:54.812" v="4280" actId="1076"/>
          <ac:spMkLst>
            <pc:docMk/>
            <pc:sldMk cId="4133991581" sldId="593"/>
            <ac:spMk id="36" creationId="{CDAC90FF-2F51-478E-9902-C78CC5F8B9FE}"/>
          </ac:spMkLst>
        </pc:spChg>
        <pc:spChg chg="mod">
          <ac:chgData name="Kulinich Bohdan" userId="48e65c9f34e137d0" providerId="LiveId" clId="{6A9F9ECA-A982-43C8-95CA-5BFA4F5C1DDC}" dt="2021-02-15T11:42:16.982" v="4289" actId="14100"/>
          <ac:spMkLst>
            <pc:docMk/>
            <pc:sldMk cId="4133991581" sldId="593"/>
            <ac:spMk id="39" creationId="{FF41E15A-8E94-45F3-938F-7B84956B30B5}"/>
          </ac:spMkLst>
        </pc:spChg>
        <pc:spChg chg="mod">
          <ac:chgData name="Kulinich Bohdan" userId="48e65c9f34e137d0" providerId="LiveId" clId="{6A9F9ECA-A982-43C8-95CA-5BFA4F5C1DDC}" dt="2021-02-15T11:43:02.902" v="4303" actId="1076"/>
          <ac:spMkLst>
            <pc:docMk/>
            <pc:sldMk cId="4133991581" sldId="593"/>
            <ac:spMk id="44" creationId="{FD7487F3-7F67-4B7F-A39C-423FA75A076A}"/>
          </ac:spMkLst>
        </pc:spChg>
        <pc:spChg chg="del">
          <ac:chgData name="Kulinich Bohdan" userId="48e65c9f34e137d0" providerId="LiveId" clId="{6A9F9ECA-A982-43C8-95CA-5BFA4F5C1DDC}" dt="2021-02-15T11:37:35.613" v="4249" actId="478"/>
          <ac:spMkLst>
            <pc:docMk/>
            <pc:sldMk cId="4133991581" sldId="593"/>
            <ac:spMk id="45" creationId="{A71178CF-548F-46ED-AB70-59326AF84465}"/>
          </ac:spMkLst>
        </pc:spChg>
        <pc:spChg chg="add mod">
          <ac:chgData name="Kulinich Bohdan" userId="48e65c9f34e137d0" providerId="LiveId" clId="{6A9F9ECA-A982-43C8-95CA-5BFA4F5C1DDC}" dt="2021-02-15T11:47:40.072" v="4398" actId="571"/>
          <ac:spMkLst>
            <pc:docMk/>
            <pc:sldMk cId="4133991581" sldId="593"/>
            <ac:spMk id="45" creationId="{D3DAE191-4986-4C20-B239-DA325B3F0303}"/>
          </ac:spMkLst>
        </pc:spChg>
        <pc:spChg chg="del">
          <ac:chgData name="Kulinich Bohdan" userId="48e65c9f34e137d0" providerId="LiveId" clId="{6A9F9ECA-A982-43C8-95CA-5BFA4F5C1DDC}" dt="2021-02-15T11:37:39.992" v="4250" actId="478"/>
          <ac:spMkLst>
            <pc:docMk/>
            <pc:sldMk cId="4133991581" sldId="593"/>
            <ac:spMk id="46" creationId="{8721AED8-C879-45BE-AD81-38004452C0EE}"/>
          </ac:spMkLst>
        </pc:spChg>
        <pc:spChg chg="add del mod">
          <ac:chgData name="Kulinich Bohdan" userId="48e65c9f34e137d0" providerId="LiveId" clId="{6A9F9ECA-A982-43C8-95CA-5BFA4F5C1DDC}" dt="2021-02-15T12:05:52.107" v="4434" actId="478"/>
          <ac:spMkLst>
            <pc:docMk/>
            <pc:sldMk cId="4133991581" sldId="593"/>
            <ac:spMk id="47" creationId="{08AEBE9A-08C1-452F-8B82-64AEB41E3521}"/>
          </ac:spMkLst>
        </pc:spChg>
        <pc:spChg chg="del">
          <ac:chgData name="Kulinich Bohdan" userId="48e65c9f34e137d0" providerId="LiveId" clId="{6A9F9ECA-A982-43C8-95CA-5BFA4F5C1DDC}" dt="2021-02-15T11:37:41.417" v="4251" actId="478"/>
          <ac:spMkLst>
            <pc:docMk/>
            <pc:sldMk cId="4133991581" sldId="593"/>
            <ac:spMk id="47" creationId="{83B3DC0B-FFCA-4DB1-9511-E9D02D396DFB}"/>
          </ac:spMkLst>
        </pc:spChg>
        <pc:spChg chg="del">
          <ac:chgData name="Kulinich Bohdan" userId="48e65c9f34e137d0" providerId="LiveId" clId="{6A9F9ECA-A982-43C8-95CA-5BFA4F5C1DDC}" dt="2021-02-15T11:37:42.971" v="4252" actId="478"/>
          <ac:spMkLst>
            <pc:docMk/>
            <pc:sldMk cId="4133991581" sldId="593"/>
            <ac:spMk id="48" creationId="{E09A0849-365D-412B-8F29-5D87880AC191}"/>
          </ac:spMkLst>
        </pc:spChg>
        <pc:spChg chg="del">
          <ac:chgData name="Kulinich Bohdan" userId="48e65c9f34e137d0" providerId="LiveId" clId="{6A9F9ECA-A982-43C8-95CA-5BFA4F5C1DDC}" dt="2021-02-15T11:37:32.332" v="4246" actId="478"/>
          <ac:spMkLst>
            <pc:docMk/>
            <pc:sldMk cId="4133991581" sldId="593"/>
            <ac:spMk id="49" creationId="{3AE43DEB-B530-47B8-941D-ABD338297839}"/>
          </ac:spMkLst>
        </pc:spChg>
        <pc:spChg chg="mod modVis">
          <ac:chgData name="Kulinich Bohdan" userId="48e65c9f34e137d0" providerId="LiveId" clId="{6A9F9ECA-A982-43C8-95CA-5BFA4F5C1DDC}" dt="2021-02-15T12:05:34.518" v="4429" actId="14429"/>
          <ac:spMkLst>
            <pc:docMk/>
            <pc:sldMk cId="4133991581" sldId="593"/>
            <ac:spMk id="50" creationId="{7E13988F-1147-417F-B95A-6EA59BF4D177}"/>
          </ac:spMkLst>
        </pc:spChg>
        <pc:spChg chg="mod modVis">
          <ac:chgData name="Kulinich Bohdan" userId="48e65c9f34e137d0" providerId="LiveId" clId="{6A9F9ECA-A982-43C8-95CA-5BFA4F5C1DDC}" dt="2021-02-15T12:05:34.038" v="4428" actId="14429"/>
          <ac:spMkLst>
            <pc:docMk/>
            <pc:sldMk cId="4133991581" sldId="593"/>
            <ac:spMk id="51" creationId="{297C20EB-F2EF-42B1-AEF2-A4DD96FA6543}"/>
          </ac:spMkLst>
        </pc:spChg>
        <pc:spChg chg="mod modVis">
          <ac:chgData name="Kulinich Bohdan" userId="48e65c9f34e137d0" providerId="LiveId" clId="{6A9F9ECA-A982-43C8-95CA-5BFA4F5C1DDC}" dt="2021-02-15T12:05:33.638" v="4427" actId="14429"/>
          <ac:spMkLst>
            <pc:docMk/>
            <pc:sldMk cId="4133991581" sldId="593"/>
            <ac:spMk id="52" creationId="{7455C7DC-C75D-4AE0-BD4D-74832FA1BD16}"/>
          </ac:spMkLst>
        </pc:spChg>
        <pc:spChg chg="mod">
          <ac:chgData name="Kulinich Bohdan" userId="48e65c9f34e137d0" providerId="LiveId" clId="{6A9F9ECA-A982-43C8-95CA-5BFA4F5C1DDC}" dt="2021-02-15T11:42:42.252" v="4298" actId="14100"/>
          <ac:spMkLst>
            <pc:docMk/>
            <pc:sldMk cId="4133991581" sldId="593"/>
            <ac:spMk id="56" creationId="{6EF30E1B-27DA-4A5A-B065-2AC6F13CD12B}"/>
          </ac:spMkLst>
        </pc:spChg>
        <pc:spChg chg="mod">
          <ac:chgData name="Kulinich Bohdan" userId="48e65c9f34e137d0" providerId="LiveId" clId="{6A9F9ECA-A982-43C8-95CA-5BFA4F5C1DDC}" dt="2021-02-15T11:43:13.141" v="4307" actId="1038"/>
          <ac:spMkLst>
            <pc:docMk/>
            <pc:sldMk cId="4133991581" sldId="593"/>
            <ac:spMk id="57" creationId="{383E9340-45CF-4BA3-A002-4B3D6D659F56}"/>
          </ac:spMkLst>
        </pc:spChg>
        <pc:spChg chg="add mod modVis">
          <ac:chgData name="Kulinich Bohdan" userId="48e65c9f34e137d0" providerId="LiveId" clId="{6A9F9ECA-A982-43C8-95CA-5BFA4F5C1DDC}" dt="2021-02-15T12:05:32.068" v="4426" actId="14429"/>
          <ac:spMkLst>
            <pc:docMk/>
            <pc:sldMk cId="4133991581" sldId="593"/>
            <ac:spMk id="58" creationId="{29C67D13-FDD1-4946-A1E5-F5B713FF209A}"/>
          </ac:spMkLst>
        </pc:spChg>
        <pc:spChg chg="add del mod">
          <ac:chgData name="Kulinich Bohdan" userId="48e65c9f34e137d0" providerId="LiveId" clId="{6A9F9ECA-A982-43C8-95CA-5BFA4F5C1DDC}" dt="2021-02-15T12:05:41.691" v="4430" actId="478"/>
          <ac:spMkLst>
            <pc:docMk/>
            <pc:sldMk cId="4133991581" sldId="593"/>
            <ac:spMk id="60" creationId="{01B972E2-CB11-4148-8CEB-1E63657C5806}"/>
          </ac:spMkLst>
        </pc:spChg>
        <pc:spChg chg="add del mod">
          <ac:chgData name="Kulinich Bohdan" userId="48e65c9f34e137d0" providerId="LiveId" clId="{6A9F9ECA-A982-43C8-95CA-5BFA4F5C1DDC}" dt="2021-02-15T12:05:44.348" v="4432" actId="478"/>
          <ac:spMkLst>
            <pc:docMk/>
            <pc:sldMk cId="4133991581" sldId="593"/>
            <ac:spMk id="61" creationId="{FADADAEC-4760-43C7-924F-430B4C2AB3A1}"/>
          </ac:spMkLst>
        </pc:spChg>
        <pc:grpChg chg="add mod">
          <ac:chgData name="Kulinich Bohdan" userId="48e65c9f34e137d0" providerId="LiveId" clId="{6A9F9ECA-A982-43C8-95CA-5BFA4F5C1DDC}" dt="2021-02-15T11:42:14.122" v="4288" actId="688"/>
          <ac:grpSpMkLst>
            <pc:docMk/>
            <pc:sldMk cId="4133991581" sldId="593"/>
            <ac:grpSpMk id="37" creationId="{B00C1AFD-9570-4206-8460-3699538FB444}"/>
          </ac:grpSpMkLst>
        </pc:grpChg>
        <pc:grpChg chg="add mod">
          <ac:chgData name="Kulinich Bohdan" userId="48e65c9f34e137d0" providerId="LiveId" clId="{6A9F9ECA-A982-43C8-95CA-5BFA4F5C1DDC}" dt="2021-02-15T11:42:38.912" v="4297" actId="1076"/>
          <ac:grpSpMkLst>
            <pc:docMk/>
            <pc:sldMk cId="4133991581" sldId="593"/>
            <ac:grpSpMk id="55" creationId="{5C280760-9E51-4EB7-B87D-12182EE30BBD}"/>
          </ac:grpSpMkLst>
        </pc:grpChg>
        <pc:picChg chg="mod">
          <ac:chgData name="Kulinich Bohdan" userId="48e65c9f34e137d0" providerId="LiveId" clId="{6A9F9ECA-A982-43C8-95CA-5BFA4F5C1DDC}" dt="2021-02-15T11:42:05.462" v="4285" actId="1076"/>
          <ac:picMkLst>
            <pc:docMk/>
            <pc:sldMk cId="4133991581" sldId="593"/>
            <ac:picMk id="6" creationId="{A14B320B-8C43-4972-868D-ED1CA546A732}"/>
          </ac:picMkLst>
        </pc:picChg>
        <pc:picChg chg="del">
          <ac:chgData name="Kulinich Bohdan" userId="48e65c9f34e137d0" providerId="LiveId" clId="{6A9F9ECA-A982-43C8-95CA-5BFA4F5C1DDC}" dt="2021-02-15T11:37:33.222" v="4247" actId="478"/>
          <ac:picMkLst>
            <pc:docMk/>
            <pc:sldMk cId="4133991581" sldId="593"/>
            <ac:picMk id="29" creationId="{C3941670-CA13-4537-816D-AA6E3F188D50}"/>
          </ac:picMkLst>
        </pc:picChg>
        <pc:picChg chg="add mod">
          <ac:chgData name="Kulinich Bohdan" userId="48e65c9f34e137d0" providerId="LiveId" clId="{6A9F9ECA-A982-43C8-95CA-5BFA4F5C1DDC}" dt="2021-02-15T11:39:19.022" v="4253"/>
          <ac:picMkLst>
            <pc:docMk/>
            <pc:sldMk cId="4133991581" sldId="593"/>
            <ac:picMk id="35" creationId="{139AA68F-6944-4ECC-85FC-87B75A7D13BF}"/>
          </ac:picMkLst>
        </pc:picChg>
        <pc:cxnChg chg="add del mod">
          <ac:chgData name="Kulinich Bohdan" userId="48e65c9f34e137d0" providerId="LiveId" clId="{6A9F9ECA-A982-43C8-95CA-5BFA4F5C1DDC}" dt="2021-02-15T12:05:53.027" v="4435" actId="478"/>
          <ac:cxnSpMkLst>
            <pc:docMk/>
            <pc:sldMk cId="4133991581" sldId="593"/>
            <ac:cxnSpMk id="46" creationId="{A6A56331-ACBF-42A1-B2FC-B911D471D613}"/>
          </ac:cxnSpMkLst>
        </pc:cxnChg>
        <pc:cxnChg chg="add mod">
          <ac:chgData name="Kulinich Bohdan" userId="48e65c9f34e137d0" providerId="LiveId" clId="{6A9F9ECA-A982-43C8-95CA-5BFA4F5C1DDC}" dt="2021-02-15T11:44:50.432" v="4340" actId="1036"/>
          <ac:cxnSpMkLst>
            <pc:docMk/>
            <pc:sldMk cId="4133991581" sldId="593"/>
            <ac:cxnSpMk id="59" creationId="{D10E083A-CB14-4B22-A517-6F37F84D835A}"/>
          </ac:cxnSpMkLst>
        </pc:cxnChg>
      </pc:sldChg>
      <pc:sldChg chg="addSp delSp modSp add mod ord delAnim modAnim">
        <pc:chgData name="Kulinich Bohdan" userId="48e65c9f34e137d0" providerId="LiveId" clId="{6A9F9ECA-A982-43C8-95CA-5BFA4F5C1DDC}" dt="2021-02-18T10:06:58.050" v="7592" actId="14429"/>
        <pc:sldMkLst>
          <pc:docMk/>
          <pc:sldMk cId="3570418832" sldId="594"/>
        </pc:sldMkLst>
        <pc:spChg chg="add mod ord">
          <ac:chgData name="Kulinich Bohdan" userId="48e65c9f34e137d0" providerId="LiveId" clId="{6A9F9ECA-A982-43C8-95CA-5BFA4F5C1DDC}" dt="2021-02-15T12:10:43.468" v="4492" actId="170"/>
          <ac:spMkLst>
            <pc:docMk/>
            <pc:sldMk cId="3570418832" sldId="594"/>
            <ac:spMk id="2" creationId="{42CD002F-0984-4C14-A6B1-01C6AE8207A9}"/>
          </ac:spMkLst>
        </pc:spChg>
        <pc:spChg chg="add mod ord">
          <ac:chgData name="Kulinich Bohdan" userId="48e65c9f34e137d0" providerId="LiveId" clId="{6A9F9ECA-A982-43C8-95CA-5BFA4F5C1DDC}" dt="2021-02-15T12:11:06.828" v="4504" actId="170"/>
          <ac:spMkLst>
            <pc:docMk/>
            <pc:sldMk cId="3570418832" sldId="594"/>
            <ac:spMk id="45" creationId="{EAFB2DA7-1049-42DF-8FED-D1E073360C1D}"/>
          </ac:spMkLst>
        </pc:spChg>
        <pc:spChg chg="del">
          <ac:chgData name="Kulinich Bohdan" userId="48e65c9f34e137d0" providerId="LiveId" clId="{6A9F9ECA-A982-43C8-95CA-5BFA4F5C1DDC}" dt="2021-02-15T12:08:48.347" v="4441" actId="478"/>
          <ac:spMkLst>
            <pc:docMk/>
            <pc:sldMk cId="3570418832" sldId="594"/>
            <ac:spMk id="47" creationId="{08AEBE9A-08C1-452F-8B82-64AEB41E3521}"/>
          </ac:spMkLst>
        </pc:spChg>
        <pc:spChg chg="add mod ord">
          <ac:chgData name="Kulinich Bohdan" userId="48e65c9f34e137d0" providerId="LiveId" clId="{6A9F9ECA-A982-43C8-95CA-5BFA4F5C1DDC}" dt="2021-02-15T12:11:50.918" v="4531" actId="170"/>
          <ac:spMkLst>
            <pc:docMk/>
            <pc:sldMk cId="3570418832" sldId="594"/>
            <ac:spMk id="48" creationId="{33F4E873-A844-4AEB-9DE5-339C7B672104}"/>
          </ac:spMkLst>
        </pc:spChg>
        <pc:spChg chg="add mod ord">
          <ac:chgData name="Kulinich Bohdan" userId="48e65c9f34e137d0" providerId="LiveId" clId="{6A9F9ECA-A982-43C8-95CA-5BFA4F5C1DDC}" dt="2021-02-15T12:12:40.187" v="4562" actId="170"/>
          <ac:spMkLst>
            <pc:docMk/>
            <pc:sldMk cId="3570418832" sldId="594"/>
            <ac:spMk id="49" creationId="{5BCC031A-9779-4CF6-A43A-17762FE50931}"/>
          </ac:spMkLst>
        </pc:spChg>
        <pc:spChg chg="mod modVis">
          <ac:chgData name="Kulinich Bohdan" userId="48e65c9f34e137d0" providerId="LiveId" clId="{6A9F9ECA-A982-43C8-95CA-5BFA4F5C1DDC}" dt="2021-02-15T12:15:02.188" v="4611" actId="14429"/>
          <ac:spMkLst>
            <pc:docMk/>
            <pc:sldMk cId="3570418832" sldId="594"/>
            <ac:spMk id="50" creationId="{7E13988F-1147-417F-B95A-6EA59BF4D177}"/>
          </ac:spMkLst>
        </pc:spChg>
        <pc:spChg chg="mod modVis">
          <ac:chgData name="Kulinich Bohdan" userId="48e65c9f34e137d0" providerId="LiveId" clId="{6A9F9ECA-A982-43C8-95CA-5BFA4F5C1DDC}" dt="2021-02-15T12:15:01.868" v="4610" actId="14429"/>
          <ac:spMkLst>
            <pc:docMk/>
            <pc:sldMk cId="3570418832" sldId="594"/>
            <ac:spMk id="51" creationId="{297C20EB-F2EF-42B1-AEF2-A4DD96FA6543}"/>
          </ac:spMkLst>
        </pc:spChg>
        <pc:spChg chg="mod modVis">
          <ac:chgData name="Kulinich Bohdan" userId="48e65c9f34e137d0" providerId="LiveId" clId="{6A9F9ECA-A982-43C8-95CA-5BFA4F5C1DDC}" dt="2021-02-15T12:15:01.538" v="4609" actId="14429"/>
          <ac:spMkLst>
            <pc:docMk/>
            <pc:sldMk cId="3570418832" sldId="594"/>
            <ac:spMk id="52" creationId="{7455C7DC-C75D-4AE0-BD4D-74832FA1BD16}"/>
          </ac:spMkLst>
        </pc:spChg>
        <pc:spChg chg="mod modVis">
          <ac:chgData name="Kulinich Bohdan" userId="48e65c9f34e137d0" providerId="LiveId" clId="{6A9F9ECA-A982-43C8-95CA-5BFA4F5C1DDC}" dt="2021-02-18T10:06:55.004" v="7591" actId="20577"/>
          <ac:spMkLst>
            <pc:docMk/>
            <pc:sldMk cId="3570418832" sldId="594"/>
            <ac:spMk id="58" creationId="{29C67D13-FDD1-4946-A1E5-F5B713FF209A}"/>
          </ac:spMkLst>
        </pc:spChg>
        <pc:spChg chg="mod modVis">
          <ac:chgData name="Kulinich Bohdan" userId="48e65c9f34e137d0" providerId="LiveId" clId="{6A9F9ECA-A982-43C8-95CA-5BFA4F5C1DDC}" dt="2021-02-18T10:06:58.050" v="7592" actId="14429"/>
          <ac:spMkLst>
            <pc:docMk/>
            <pc:sldMk cId="3570418832" sldId="594"/>
            <ac:spMk id="60" creationId="{01B972E2-CB11-4148-8CEB-1E63657C5806}"/>
          </ac:spMkLst>
        </pc:spChg>
        <pc:spChg chg="mod">
          <ac:chgData name="Kulinich Bohdan" userId="48e65c9f34e137d0" providerId="LiveId" clId="{6A9F9ECA-A982-43C8-95CA-5BFA4F5C1DDC}" dt="2021-02-15T12:13:06.947" v="4568" actId="20577"/>
          <ac:spMkLst>
            <pc:docMk/>
            <pc:sldMk cId="3570418832" sldId="594"/>
            <ac:spMk id="61" creationId="{FADADAEC-4760-43C7-924F-430B4C2AB3A1}"/>
          </ac:spMkLst>
        </pc:spChg>
        <pc:spChg chg="add mod">
          <ac:chgData name="Kulinich Bohdan" userId="48e65c9f34e137d0" providerId="LiveId" clId="{6A9F9ECA-A982-43C8-95CA-5BFA4F5C1DDC}" dt="2021-02-15T12:13:28.528" v="4582" actId="1076"/>
          <ac:spMkLst>
            <pc:docMk/>
            <pc:sldMk cId="3570418832" sldId="594"/>
            <ac:spMk id="62" creationId="{4D2C3D9B-E77D-440F-9ACF-05D6CEE4FB5A}"/>
          </ac:spMkLst>
        </pc:spChg>
        <pc:spChg chg="add mod">
          <ac:chgData name="Kulinich Bohdan" userId="48e65c9f34e137d0" providerId="LiveId" clId="{6A9F9ECA-A982-43C8-95CA-5BFA4F5C1DDC}" dt="2021-02-15T12:13:43.937" v="4595" actId="1076"/>
          <ac:spMkLst>
            <pc:docMk/>
            <pc:sldMk cId="3570418832" sldId="594"/>
            <ac:spMk id="63" creationId="{C1ADD611-DA74-4A74-B996-74384788316B}"/>
          </ac:spMkLst>
        </pc:spChg>
        <pc:spChg chg="add mod">
          <ac:chgData name="Kulinich Bohdan" userId="48e65c9f34e137d0" providerId="LiveId" clId="{6A9F9ECA-A982-43C8-95CA-5BFA4F5C1DDC}" dt="2021-02-15T12:15:38.018" v="4615" actId="1076"/>
          <ac:spMkLst>
            <pc:docMk/>
            <pc:sldMk cId="3570418832" sldId="594"/>
            <ac:spMk id="64" creationId="{8D5E8208-C0E5-488D-8BB6-3FE8514EE52E}"/>
          </ac:spMkLst>
        </pc:spChg>
        <pc:spChg chg="add mod">
          <ac:chgData name="Kulinich Bohdan" userId="48e65c9f34e137d0" providerId="LiveId" clId="{6A9F9ECA-A982-43C8-95CA-5BFA4F5C1DDC}" dt="2021-02-15T12:15:41.398" v="4617" actId="1076"/>
          <ac:spMkLst>
            <pc:docMk/>
            <pc:sldMk cId="3570418832" sldId="594"/>
            <ac:spMk id="65" creationId="{1BEFCF71-2CF1-4306-AEB8-F0EE01B4A370}"/>
          </ac:spMkLst>
        </pc:spChg>
        <pc:spChg chg="add mod">
          <ac:chgData name="Kulinich Bohdan" userId="48e65c9f34e137d0" providerId="LiveId" clId="{6A9F9ECA-A982-43C8-95CA-5BFA4F5C1DDC}" dt="2021-02-15T12:15:51.918" v="4621" actId="1076"/>
          <ac:spMkLst>
            <pc:docMk/>
            <pc:sldMk cId="3570418832" sldId="594"/>
            <ac:spMk id="66" creationId="{89E60AA9-495A-45C4-8BE7-DB6D8745A5B3}"/>
          </ac:spMkLst>
        </pc:spChg>
        <pc:spChg chg="add mod">
          <ac:chgData name="Kulinich Bohdan" userId="48e65c9f34e137d0" providerId="LiveId" clId="{6A9F9ECA-A982-43C8-95CA-5BFA4F5C1DDC}" dt="2021-02-15T12:15:54.947" v="4623" actId="1076"/>
          <ac:spMkLst>
            <pc:docMk/>
            <pc:sldMk cId="3570418832" sldId="594"/>
            <ac:spMk id="67" creationId="{6FB4454B-3CA3-463A-92D8-73081BCA397D}"/>
          </ac:spMkLst>
        </pc:spChg>
        <pc:cxnChg chg="del">
          <ac:chgData name="Kulinich Bohdan" userId="48e65c9f34e137d0" providerId="LiveId" clId="{6A9F9ECA-A982-43C8-95CA-5BFA4F5C1DDC}" dt="2021-02-15T12:08:47.627" v="4440" actId="478"/>
          <ac:cxnSpMkLst>
            <pc:docMk/>
            <pc:sldMk cId="3570418832" sldId="594"/>
            <ac:cxnSpMk id="46" creationId="{A6A56331-ACBF-42A1-B2FC-B911D471D613}"/>
          </ac:cxnSpMkLst>
        </pc:cxnChg>
      </pc:sldChg>
      <pc:sldChg chg="new del ord">
        <pc:chgData name="Kulinich Bohdan" userId="48e65c9f34e137d0" providerId="LiveId" clId="{6A9F9ECA-A982-43C8-95CA-5BFA4F5C1DDC}" dt="2021-02-16T09:46:41.077" v="7511" actId="47"/>
        <pc:sldMkLst>
          <pc:docMk/>
          <pc:sldMk cId="1691513561" sldId="595"/>
        </pc:sldMkLst>
      </pc:sldChg>
      <pc:sldChg chg="addSp delSp modSp add mod modAnim">
        <pc:chgData name="Kulinich Bohdan" userId="48e65c9f34e137d0" providerId="LiveId" clId="{6A9F9ECA-A982-43C8-95CA-5BFA4F5C1DDC}" dt="2021-02-15T12:37:37.851" v="5003"/>
        <pc:sldMkLst>
          <pc:docMk/>
          <pc:sldMk cId="913745783" sldId="596"/>
        </pc:sldMkLst>
        <pc:spChg chg="mod modVis">
          <ac:chgData name="Kulinich Bohdan" userId="48e65c9f34e137d0" providerId="LiveId" clId="{6A9F9ECA-A982-43C8-95CA-5BFA4F5C1DDC}" dt="2021-02-15T12:30:44.484" v="4903" actId="14429"/>
          <ac:spMkLst>
            <pc:docMk/>
            <pc:sldMk cId="913745783" sldId="596"/>
            <ac:spMk id="36" creationId="{CDAC90FF-2F51-478E-9902-C78CC5F8B9FE}"/>
          </ac:spMkLst>
        </pc:spChg>
        <pc:spChg chg="add mod">
          <ac:chgData name="Kulinich Bohdan" userId="48e65c9f34e137d0" providerId="LiveId" clId="{6A9F9ECA-A982-43C8-95CA-5BFA4F5C1DDC}" dt="2021-02-15T12:18:11.018" v="4651" actId="20577"/>
          <ac:spMkLst>
            <pc:docMk/>
            <pc:sldMk cId="913745783" sldId="596"/>
            <ac:spMk id="47" creationId="{88ADA052-6663-4AE5-9A89-99B3B02781D1}"/>
          </ac:spMkLst>
        </pc:spChg>
        <pc:spChg chg="del">
          <ac:chgData name="Kulinich Bohdan" userId="48e65c9f34e137d0" providerId="LiveId" clId="{6A9F9ECA-A982-43C8-95CA-5BFA4F5C1DDC}" dt="2021-02-15T12:17:24.057" v="4638" actId="478"/>
          <ac:spMkLst>
            <pc:docMk/>
            <pc:sldMk cId="913745783" sldId="596"/>
            <ac:spMk id="50" creationId="{7E13988F-1147-417F-B95A-6EA59BF4D177}"/>
          </ac:spMkLst>
        </pc:spChg>
        <pc:spChg chg="del">
          <ac:chgData name="Kulinich Bohdan" userId="48e65c9f34e137d0" providerId="LiveId" clId="{6A9F9ECA-A982-43C8-95CA-5BFA4F5C1DDC}" dt="2021-02-15T12:17:19.167" v="4636" actId="478"/>
          <ac:spMkLst>
            <pc:docMk/>
            <pc:sldMk cId="913745783" sldId="596"/>
            <ac:spMk id="51" creationId="{297C20EB-F2EF-42B1-AEF2-A4DD96FA6543}"/>
          </ac:spMkLst>
        </pc:spChg>
        <pc:spChg chg="del">
          <ac:chgData name="Kulinich Bohdan" userId="48e65c9f34e137d0" providerId="LiveId" clId="{6A9F9ECA-A982-43C8-95CA-5BFA4F5C1DDC}" dt="2021-02-15T12:17:18.117" v="4635" actId="478"/>
          <ac:spMkLst>
            <pc:docMk/>
            <pc:sldMk cId="913745783" sldId="596"/>
            <ac:spMk id="52" creationId="{7455C7DC-C75D-4AE0-BD4D-74832FA1BD16}"/>
          </ac:spMkLst>
        </pc:spChg>
        <pc:spChg chg="del">
          <ac:chgData name="Kulinich Bohdan" userId="48e65c9f34e137d0" providerId="LiveId" clId="{6A9F9ECA-A982-43C8-95CA-5BFA4F5C1DDC}" dt="2021-02-15T12:17:26.147" v="4639" actId="478"/>
          <ac:spMkLst>
            <pc:docMk/>
            <pc:sldMk cId="913745783" sldId="596"/>
            <ac:spMk id="58" creationId="{29C67D13-FDD1-4946-A1E5-F5B713FF209A}"/>
          </ac:spMkLst>
        </pc:spChg>
        <pc:spChg chg="mod modVis">
          <ac:chgData name="Kulinich Bohdan" userId="48e65c9f34e137d0" providerId="LiveId" clId="{6A9F9ECA-A982-43C8-95CA-5BFA4F5C1DDC}" dt="2021-02-15T12:30:47.872" v="4904" actId="14429"/>
          <ac:spMkLst>
            <pc:docMk/>
            <pc:sldMk cId="913745783" sldId="596"/>
            <ac:spMk id="60" creationId="{01B972E2-CB11-4148-8CEB-1E63657C5806}"/>
          </ac:spMkLst>
        </pc:spChg>
        <pc:spChg chg="mod modVis">
          <ac:chgData name="Kulinich Bohdan" userId="48e65c9f34e137d0" providerId="LiveId" clId="{6A9F9ECA-A982-43C8-95CA-5BFA4F5C1DDC}" dt="2021-02-15T12:30:48.296" v="4905" actId="14429"/>
          <ac:spMkLst>
            <pc:docMk/>
            <pc:sldMk cId="913745783" sldId="596"/>
            <ac:spMk id="61" creationId="{FADADAEC-4760-43C7-924F-430B4C2AB3A1}"/>
          </ac:spMkLst>
        </pc:spChg>
        <pc:spChg chg="mod modVis">
          <ac:chgData name="Kulinich Bohdan" userId="48e65c9f34e137d0" providerId="LiveId" clId="{6A9F9ECA-A982-43C8-95CA-5BFA4F5C1DDC}" dt="2021-02-15T12:30:48.630" v="4906" actId="14429"/>
          <ac:spMkLst>
            <pc:docMk/>
            <pc:sldMk cId="913745783" sldId="596"/>
            <ac:spMk id="62" creationId="{4D2C3D9B-E77D-440F-9ACF-05D6CEE4FB5A}"/>
          </ac:spMkLst>
        </pc:spChg>
        <pc:spChg chg="mod modVis">
          <ac:chgData name="Kulinich Bohdan" userId="48e65c9f34e137d0" providerId="LiveId" clId="{6A9F9ECA-A982-43C8-95CA-5BFA4F5C1DDC}" dt="2021-02-15T12:30:48.954" v="4907" actId="14429"/>
          <ac:spMkLst>
            <pc:docMk/>
            <pc:sldMk cId="913745783" sldId="596"/>
            <ac:spMk id="63" creationId="{C1ADD611-DA74-4A74-B996-74384788316B}"/>
          </ac:spMkLst>
        </pc:spChg>
        <pc:spChg chg="add mod">
          <ac:chgData name="Kulinich Bohdan" userId="48e65c9f34e137d0" providerId="LiveId" clId="{6A9F9ECA-A982-43C8-95CA-5BFA4F5C1DDC}" dt="2021-02-15T12:25:53.347" v="4840" actId="1076"/>
          <ac:spMkLst>
            <pc:docMk/>
            <pc:sldMk cId="913745783" sldId="596"/>
            <ac:spMk id="68" creationId="{D87732DA-E2BD-425B-A4E0-E535084F8979}"/>
          </ac:spMkLst>
        </pc:spChg>
        <pc:spChg chg="add mod">
          <ac:chgData name="Kulinich Bohdan" userId="48e65c9f34e137d0" providerId="LiveId" clId="{6A9F9ECA-A982-43C8-95CA-5BFA4F5C1DDC}" dt="2021-02-15T12:21:30.154" v="4746" actId="20577"/>
          <ac:spMkLst>
            <pc:docMk/>
            <pc:sldMk cId="913745783" sldId="596"/>
            <ac:spMk id="69" creationId="{4B9EFBCC-956C-4C9B-B63F-BD62805CB72F}"/>
          </ac:spMkLst>
        </pc:spChg>
        <pc:spChg chg="add mod">
          <ac:chgData name="Kulinich Bohdan" userId="48e65c9f34e137d0" providerId="LiveId" clId="{6A9F9ECA-A982-43C8-95CA-5BFA4F5C1DDC}" dt="2021-02-15T12:21:49.477" v="4753" actId="14100"/>
          <ac:spMkLst>
            <pc:docMk/>
            <pc:sldMk cId="913745783" sldId="596"/>
            <ac:spMk id="70" creationId="{E8A87D24-02F9-4DF8-848A-5F461C73E895}"/>
          </ac:spMkLst>
        </pc:spChg>
        <pc:spChg chg="add mod">
          <ac:chgData name="Kulinich Bohdan" userId="48e65c9f34e137d0" providerId="LiveId" clId="{6A9F9ECA-A982-43C8-95CA-5BFA4F5C1DDC}" dt="2021-02-15T12:26:04.039" v="4845" actId="14100"/>
          <ac:spMkLst>
            <pc:docMk/>
            <pc:sldMk cId="913745783" sldId="596"/>
            <ac:spMk id="71" creationId="{997FEC4B-E78A-46D3-BC77-68B6960A4DAE}"/>
          </ac:spMkLst>
        </pc:spChg>
        <pc:spChg chg="add mod modVis">
          <ac:chgData name="Kulinich Bohdan" userId="48e65c9f34e137d0" providerId="LiveId" clId="{6A9F9ECA-A982-43C8-95CA-5BFA4F5C1DDC}" dt="2021-02-15T12:37:14.154" v="5002" actId="14100"/>
          <ac:spMkLst>
            <pc:docMk/>
            <pc:sldMk cId="913745783" sldId="596"/>
            <ac:spMk id="72" creationId="{5021F9EA-120C-4666-BFBB-2B33F2C4EBE3}"/>
          </ac:spMkLst>
        </pc:spChg>
        <pc:spChg chg="add mod">
          <ac:chgData name="Kulinich Bohdan" userId="48e65c9f34e137d0" providerId="LiveId" clId="{6A9F9ECA-A982-43C8-95CA-5BFA4F5C1DDC}" dt="2021-02-15T12:26:07.925" v="4846" actId="1076"/>
          <ac:spMkLst>
            <pc:docMk/>
            <pc:sldMk cId="913745783" sldId="596"/>
            <ac:spMk id="74" creationId="{AC9E6DBD-6684-436E-AB77-8B00B496E5BF}"/>
          </ac:spMkLst>
        </pc:spChg>
        <pc:spChg chg="add mod">
          <ac:chgData name="Kulinich Bohdan" userId="48e65c9f34e137d0" providerId="LiveId" clId="{6A9F9ECA-A982-43C8-95CA-5BFA4F5C1DDC}" dt="2021-02-15T12:26:54.914" v="4867" actId="1076"/>
          <ac:spMkLst>
            <pc:docMk/>
            <pc:sldMk cId="913745783" sldId="596"/>
            <ac:spMk id="75" creationId="{C3B49300-D2A5-45E1-88E0-CFAB6778F468}"/>
          </ac:spMkLst>
        </pc:spChg>
        <pc:spChg chg="add mod">
          <ac:chgData name="Kulinich Bohdan" userId="48e65c9f34e137d0" providerId="LiveId" clId="{6A9F9ECA-A982-43C8-95CA-5BFA4F5C1DDC}" dt="2021-02-15T12:27:25.225" v="4877" actId="14100"/>
          <ac:spMkLst>
            <pc:docMk/>
            <pc:sldMk cId="913745783" sldId="596"/>
            <ac:spMk id="76" creationId="{F4A6C620-0A70-4A58-A5D7-9CC8EF618C58}"/>
          </ac:spMkLst>
        </pc:spChg>
        <pc:spChg chg="add mod">
          <ac:chgData name="Kulinich Bohdan" userId="48e65c9f34e137d0" providerId="LiveId" clId="{6A9F9ECA-A982-43C8-95CA-5BFA4F5C1DDC}" dt="2021-02-15T12:28:02.312" v="4901" actId="14100"/>
          <ac:spMkLst>
            <pc:docMk/>
            <pc:sldMk cId="913745783" sldId="596"/>
            <ac:spMk id="77" creationId="{FA75AEDD-A446-4FC6-B9FC-044B7FBDDA51}"/>
          </ac:spMkLst>
        </pc:spChg>
        <pc:spChg chg="add del mod">
          <ac:chgData name="Kulinich Bohdan" userId="48e65c9f34e137d0" providerId="LiveId" clId="{6A9F9ECA-A982-43C8-95CA-5BFA4F5C1DDC}" dt="2021-02-15T12:27:34.409" v="4881"/>
          <ac:spMkLst>
            <pc:docMk/>
            <pc:sldMk cId="913745783" sldId="596"/>
            <ac:spMk id="78" creationId="{1E41F201-405E-4886-A704-F540CF0BEC06}"/>
          </ac:spMkLst>
        </pc:spChg>
        <pc:spChg chg="add del mod">
          <ac:chgData name="Kulinich Bohdan" userId="48e65c9f34e137d0" providerId="LiveId" clId="{6A9F9ECA-A982-43C8-95CA-5BFA4F5C1DDC}" dt="2021-02-15T12:27:36.741" v="4884"/>
          <ac:spMkLst>
            <pc:docMk/>
            <pc:sldMk cId="913745783" sldId="596"/>
            <ac:spMk id="79" creationId="{E0FE00F0-AC46-4A45-9A42-99B1A292CBE9}"/>
          </ac:spMkLst>
        </pc:spChg>
        <pc:picChg chg="mod">
          <ac:chgData name="Kulinich Bohdan" userId="48e65c9f34e137d0" providerId="LiveId" clId="{6A9F9ECA-A982-43C8-95CA-5BFA4F5C1DDC}" dt="2021-02-15T12:22:37.407" v="4765" actId="1076"/>
          <ac:picMkLst>
            <pc:docMk/>
            <pc:sldMk cId="913745783" sldId="596"/>
            <ac:picMk id="6" creationId="{A14B320B-8C43-4972-868D-ED1CA546A732}"/>
          </ac:picMkLst>
        </pc:picChg>
        <pc:picChg chg="mod modVis">
          <ac:chgData name="Kulinich Bohdan" userId="48e65c9f34e137d0" providerId="LiveId" clId="{6A9F9ECA-A982-43C8-95CA-5BFA4F5C1DDC}" dt="2021-02-15T12:30:44.182" v="4902" actId="14429"/>
          <ac:picMkLst>
            <pc:docMk/>
            <pc:sldMk cId="913745783" sldId="596"/>
            <ac:picMk id="35" creationId="{139AA68F-6944-4ECC-85FC-87B75A7D13BF}"/>
          </ac:picMkLst>
        </pc:picChg>
        <pc:cxnChg chg="add mod">
          <ac:chgData name="Kulinich Bohdan" userId="48e65c9f34e137d0" providerId="LiveId" clId="{6A9F9ECA-A982-43C8-95CA-5BFA4F5C1DDC}" dt="2021-02-15T12:26:07.925" v="4846" actId="1076"/>
          <ac:cxnSpMkLst>
            <pc:docMk/>
            <pc:sldMk cId="913745783" sldId="596"/>
            <ac:cxnSpMk id="73" creationId="{7BF1E5B6-B0A6-4674-9850-9703B2DD6158}"/>
          </ac:cxnSpMkLst>
        </pc:cxnChg>
      </pc:sldChg>
      <pc:sldChg chg="addSp delSp modSp add mod modAnim">
        <pc:chgData name="Kulinich Bohdan" userId="48e65c9f34e137d0" providerId="LiveId" clId="{6A9F9ECA-A982-43C8-95CA-5BFA4F5C1DDC}" dt="2021-02-15T12:38:05.993" v="5004"/>
        <pc:sldMkLst>
          <pc:docMk/>
          <pc:sldMk cId="245006047" sldId="597"/>
        </pc:sldMkLst>
        <pc:spChg chg="del">
          <ac:chgData name="Kulinich Bohdan" userId="48e65c9f34e137d0" providerId="LiveId" clId="{6A9F9ECA-A982-43C8-95CA-5BFA4F5C1DDC}" dt="2021-02-15T12:31:41.178" v="4919" actId="478"/>
          <ac:spMkLst>
            <pc:docMk/>
            <pc:sldMk cId="245006047" sldId="597"/>
            <ac:spMk id="36" creationId="{CDAC90FF-2F51-478E-9902-C78CC5F8B9FE}"/>
          </ac:spMkLst>
        </pc:spChg>
        <pc:spChg chg="mod modVis">
          <ac:chgData name="Kulinich Bohdan" userId="48e65c9f34e137d0" providerId="LiveId" clId="{6A9F9ECA-A982-43C8-95CA-5BFA4F5C1DDC}" dt="2021-02-15T12:34:46.865" v="4997" actId="14429"/>
          <ac:spMkLst>
            <pc:docMk/>
            <pc:sldMk cId="245006047" sldId="597"/>
            <ac:spMk id="47" creationId="{88ADA052-6663-4AE5-9A89-99B3B02781D1}"/>
          </ac:spMkLst>
        </pc:spChg>
        <pc:spChg chg="add mod">
          <ac:chgData name="Kulinich Bohdan" userId="48e65c9f34e137d0" providerId="LiveId" clId="{6A9F9ECA-A982-43C8-95CA-5BFA4F5C1DDC}" dt="2021-02-15T12:32:33.273" v="4936" actId="1076"/>
          <ac:spMkLst>
            <pc:docMk/>
            <pc:sldMk cId="245006047" sldId="597"/>
            <ac:spMk id="58" creationId="{826C3102-EB7A-4805-A70B-4F3C9D4A973F}"/>
          </ac:spMkLst>
        </pc:spChg>
        <pc:spChg chg="del">
          <ac:chgData name="Kulinich Bohdan" userId="48e65c9f34e137d0" providerId="LiveId" clId="{6A9F9ECA-A982-43C8-95CA-5BFA4F5C1DDC}" dt="2021-02-15T12:31:13.818" v="4912" actId="478"/>
          <ac:spMkLst>
            <pc:docMk/>
            <pc:sldMk cId="245006047" sldId="597"/>
            <ac:spMk id="60" creationId="{01B972E2-CB11-4148-8CEB-1E63657C5806}"/>
          </ac:spMkLst>
        </pc:spChg>
        <pc:spChg chg="del">
          <ac:chgData name="Kulinich Bohdan" userId="48e65c9f34e137d0" providerId="LiveId" clId="{6A9F9ECA-A982-43C8-95CA-5BFA4F5C1DDC}" dt="2021-02-15T12:31:17.553" v="4913" actId="478"/>
          <ac:spMkLst>
            <pc:docMk/>
            <pc:sldMk cId="245006047" sldId="597"/>
            <ac:spMk id="61" creationId="{FADADAEC-4760-43C7-924F-430B4C2AB3A1}"/>
          </ac:spMkLst>
        </pc:spChg>
        <pc:spChg chg="del">
          <ac:chgData name="Kulinich Bohdan" userId="48e65c9f34e137d0" providerId="LiveId" clId="{6A9F9ECA-A982-43C8-95CA-5BFA4F5C1DDC}" dt="2021-02-15T12:31:33.830" v="4915" actId="478"/>
          <ac:spMkLst>
            <pc:docMk/>
            <pc:sldMk cId="245006047" sldId="597"/>
            <ac:spMk id="62" creationId="{4D2C3D9B-E77D-440F-9ACF-05D6CEE4FB5A}"/>
          </ac:spMkLst>
        </pc:spChg>
        <pc:spChg chg="del">
          <ac:chgData name="Kulinich Bohdan" userId="48e65c9f34e137d0" providerId="LiveId" clId="{6A9F9ECA-A982-43C8-95CA-5BFA4F5C1DDC}" dt="2021-02-15T12:31:12.047" v="4911" actId="478"/>
          <ac:spMkLst>
            <pc:docMk/>
            <pc:sldMk cId="245006047" sldId="597"/>
            <ac:spMk id="63" creationId="{C1ADD611-DA74-4A74-B996-74384788316B}"/>
          </ac:spMkLst>
        </pc:spChg>
        <pc:spChg chg="mod modVis">
          <ac:chgData name="Kulinich Bohdan" userId="48e65c9f34e137d0" providerId="LiveId" clId="{6A9F9ECA-A982-43C8-95CA-5BFA4F5C1DDC}" dt="2021-02-15T12:34:46.534" v="4996" actId="14429"/>
          <ac:spMkLst>
            <pc:docMk/>
            <pc:sldMk cId="245006047" sldId="597"/>
            <ac:spMk id="68" creationId="{D87732DA-E2BD-425B-A4E0-E535084F8979}"/>
          </ac:spMkLst>
        </pc:spChg>
        <pc:spChg chg="mod modVis">
          <ac:chgData name="Kulinich Bohdan" userId="48e65c9f34e137d0" providerId="LiveId" clId="{6A9F9ECA-A982-43C8-95CA-5BFA4F5C1DDC}" dt="2021-02-15T12:34:46.169" v="4995" actId="14429"/>
          <ac:spMkLst>
            <pc:docMk/>
            <pc:sldMk cId="245006047" sldId="597"/>
            <ac:spMk id="69" creationId="{4B9EFBCC-956C-4C9B-B63F-BD62805CB72F}"/>
          </ac:spMkLst>
        </pc:spChg>
        <pc:spChg chg="mod modVis">
          <ac:chgData name="Kulinich Bohdan" userId="48e65c9f34e137d0" providerId="LiveId" clId="{6A9F9ECA-A982-43C8-95CA-5BFA4F5C1DDC}" dt="2021-02-15T12:34:45.792" v="4994" actId="14429"/>
          <ac:spMkLst>
            <pc:docMk/>
            <pc:sldMk cId="245006047" sldId="597"/>
            <ac:spMk id="70" creationId="{E8A87D24-02F9-4DF8-848A-5F461C73E895}"/>
          </ac:spMkLst>
        </pc:spChg>
        <pc:spChg chg="mod modVis">
          <ac:chgData name="Kulinich Bohdan" userId="48e65c9f34e137d0" providerId="LiveId" clId="{6A9F9ECA-A982-43C8-95CA-5BFA4F5C1DDC}" dt="2021-02-15T12:34:45.460" v="4993" actId="14429"/>
          <ac:spMkLst>
            <pc:docMk/>
            <pc:sldMk cId="245006047" sldId="597"/>
            <ac:spMk id="71" creationId="{997FEC4B-E78A-46D3-BC77-68B6960A4DAE}"/>
          </ac:spMkLst>
        </pc:spChg>
        <pc:spChg chg="del">
          <ac:chgData name="Kulinich Bohdan" userId="48e65c9f34e137d0" providerId="LiveId" clId="{6A9F9ECA-A982-43C8-95CA-5BFA4F5C1DDC}" dt="2021-02-15T12:31:40.230" v="4918" actId="478"/>
          <ac:spMkLst>
            <pc:docMk/>
            <pc:sldMk cId="245006047" sldId="597"/>
            <ac:spMk id="72" creationId="{5021F9EA-120C-4666-BFBB-2B33F2C4EBE3}"/>
          </ac:spMkLst>
        </pc:spChg>
        <pc:spChg chg="mod modVis">
          <ac:chgData name="Kulinich Bohdan" userId="48e65c9f34e137d0" providerId="LiveId" clId="{6A9F9ECA-A982-43C8-95CA-5BFA4F5C1DDC}" dt="2021-02-15T12:34:44.772" v="4991" actId="14429"/>
          <ac:spMkLst>
            <pc:docMk/>
            <pc:sldMk cId="245006047" sldId="597"/>
            <ac:spMk id="74" creationId="{AC9E6DBD-6684-436E-AB77-8B00B496E5BF}"/>
          </ac:spMkLst>
        </pc:spChg>
        <pc:spChg chg="mod modVis">
          <ac:chgData name="Kulinich Bohdan" userId="48e65c9f34e137d0" providerId="LiveId" clId="{6A9F9ECA-A982-43C8-95CA-5BFA4F5C1DDC}" dt="2021-02-15T12:34:44.424" v="4990" actId="14429"/>
          <ac:spMkLst>
            <pc:docMk/>
            <pc:sldMk cId="245006047" sldId="597"/>
            <ac:spMk id="75" creationId="{C3B49300-D2A5-45E1-88E0-CFAB6778F468}"/>
          </ac:spMkLst>
        </pc:spChg>
        <pc:spChg chg="mod modVis">
          <ac:chgData name="Kulinich Bohdan" userId="48e65c9f34e137d0" providerId="LiveId" clId="{6A9F9ECA-A982-43C8-95CA-5BFA4F5C1DDC}" dt="2021-02-15T12:34:43.210" v="4988" actId="14429"/>
          <ac:spMkLst>
            <pc:docMk/>
            <pc:sldMk cId="245006047" sldId="597"/>
            <ac:spMk id="76" creationId="{F4A6C620-0A70-4A58-A5D7-9CC8EF618C58}"/>
          </ac:spMkLst>
        </pc:spChg>
        <pc:spChg chg="mod modVis">
          <ac:chgData name="Kulinich Bohdan" userId="48e65c9f34e137d0" providerId="LiveId" clId="{6A9F9ECA-A982-43C8-95CA-5BFA4F5C1DDC}" dt="2021-02-15T12:34:43.580" v="4989" actId="14429"/>
          <ac:spMkLst>
            <pc:docMk/>
            <pc:sldMk cId="245006047" sldId="597"/>
            <ac:spMk id="77" creationId="{FA75AEDD-A446-4FC6-B9FC-044B7FBDDA51}"/>
          </ac:spMkLst>
        </pc:spChg>
        <pc:spChg chg="add mod">
          <ac:chgData name="Kulinich Bohdan" userId="48e65c9f34e137d0" providerId="LiveId" clId="{6A9F9ECA-A982-43C8-95CA-5BFA4F5C1DDC}" dt="2021-02-15T12:32:28.732" v="4935" actId="1076"/>
          <ac:spMkLst>
            <pc:docMk/>
            <pc:sldMk cId="245006047" sldId="597"/>
            <ac:spMk id="78" creationId="{BBAAA9D6-2123-4B8C-A888-DE0EB878D74C}"/>
          </ac:spMkLst>
        </pc:spChg>
        <pc:spChg chg="add mod">
          <ac:chgData name="Kulinich Bohdan" userId="48e65c9f34e137d0" providerId="LiveId" clId="{6A9F9ECA-A982-43C8-95CA-5BFA4F5C1DDC}" dt="2021-02-15T12:34:05.916" v="4968" actId="1076"/>
          <ac:spMkLst>
            <pc:docMk/>
            <pc:sldMk cId="245006047" sldId="597"/>
            <ac:spMk id="80" creationId="{2B0FDA81-3ACD-4E79-988A-46A03D7C009F}"/>
          </ac:spMkLst>
        </pc:spChg>
        <pc:spChg chg="add mod">
          <ac:chgData name="Kulinich Bohdan" userId="48e65c9f34e137d0" providerId="LiveId" clId="{6A9F9ECA-A982-43C8-95CA-5BFA4F5C1DDC}" dt="2021-02-15T12:34:23.051" v="4982" actId="1076"/>
          <ac:spMkLst>
            <pc:docMk/>
            <pc:sldMk cId="245006047" sldId="597"/>
            <ac:spMk id="81" creationId="{9F510A84-A670-4A62-840E-61C3EA3C99F7}"/>
          </ac:spMkLst>
        </pc:spChg>
        <pc:spChg chg="add mod">
          <ac:chgData name="Kulinich Bohdan" userId="48e65c9f34e137d0" providerId="LiveId" clId="{6A9F9ECA-A982-43C8-95CA-5BFA4F5C1DDC}" dt="2021-02-15T12:34:39.770" v="4987"/>
          <ac:spMkLst>
            <pc:docMk/>
            <pc:sldMk cId="245006047" sldId="597"/>
            <ac:spMk id="82" creationId="{B4ECD574-7562-44A7-A9D4-C3DB8FB8C0B5}"/>
          </ac:spMkLst>
        </pc:spChg>
        <pc:picChg chg="del">
          <ac:chgData name="Kulinich Bohdan" userId="48e65c9f34e137d0" providerId="LiveId" clId="{6A9F9ECA-A982-43C8-95CA-5BFA4F5C1DDC}" dt="2021-02-15T12:31:39.292" v="4917" actId="478"/>
          <ac:picMkLst>
            <pc:docMk/>
            <pc:sldMk cId="245006047" sldId="597"/>
            <ac:picMk id="35" creationId="{139AA68F-6944-4ECC-85FC-87B75A7D13BF}"/>
          </ac:picMkLst>
        </pc:picChg>
        <pc:cxnChg chg="mod modVis">
          <ac:chgData name="Kulinich Bohdan" userId="48e65c9f34e137d0" providerId="LiveId" clId="{6A9F9ECA-A982-43C8-95CA-5BFA4F5C1DDC}" dt="2021-02-15T12:34:45.104" v="4992" actId="14429"/>
          <ac:cxnSpMkLst>
            <pc:docMk/>
            <pc:sldMk cId="245006047" sldId="597"/>
            <ac:cxnSpMk id="73" creationId="{7BF1E5B6-B0A6-4674-9850-9703B2DD6158}"/>
          </ac:cxnSpMkLst>
        </pc:cxnChg>
        <pc:cxnChg chg="add mod">
          <ac:chgData name="Kulinich Bohdan" userId="48e65c9f34e137d0" providerId="LiveId" clId="{6A9F9ECA-A982-43C8-95CA-5BFA4F5C1DDC}" dt="2021-02-15T12:33:58.717" v="4966" actId="14100"/>
          <ac:cxnSpMkLst>
            <pc:docMk/>
            <pc:sldMk cId="245006047" sldId="597"/>
            <ac:cxnSpMk id="79" creationId="{B6CDD5AD-DF61-4ADE-86E1-2DCA8B84E595}"/>
          </ac:cxnSpMkLst>
        </pc:cxnChg>
      </pc:sldChg>
      <pc:sldChg chg="modSp add del">
        <pc:chgData name="Kulinich Bohdan" userId="48e65c9f34e137d0" providerId="LiveId" clId="{6A9F9ECA-A982-43C8-95CA-5BFA4F5C1DDC}" dt="2021-02-15T13:12:51.838" v="5007"/>
        <pc:sldMkLst>
          <pc:docMk/>
          <pc:sldMk cId="117962695" sldId="598"/>
        </pc:sldMkLst>
        <pc:spChg chg="mod">
          <ac:chgData name="Kulinich Bohdan" userId="48e65c9f34e137d0" providerId="LiveId" clId="{6A9F9ECA-A982-43C8-95CA-5BFA4F5C1DDC}" dt="2021-02-15T13:12:49.198" v="5006" actId="20577"/>
          <ac:spMkLst>
            <pc:docMk/>
            <pc:sldMk cId="117962695" sldId="598"/>
            <ac:spMk id="44" creationId="{5B91A0AF-57FF-491D-8A3B-70ECC24B6C31}"/>
          </ac:spMkLst>
        </pc:spChg>
      </pc:sldChg>
      <pc:sldChg chg="addSp delSp modSp add mod delAnim modAnim addCm delCm">
        <pc:chgData name="Kulinich Bohdan" userId="48e65c9f34e137d0" providerId="LiveId" clId="{6A9F9ECA-A982-43C8-95CA-5BFA4F5C1DDC}" dt="2021-02-15T18:55:46.053" v="5856" actId="478"/>
        <pc:sldMkLst>
          <pc:docMk/>
          <pc:sldMk cId="3577788335" sldId="598"/>
        </pc:sldMkLst>
        <pc:spChg chg="mod">
          <ac:chgData name="Kulinich Bohdan" userId="48e65c9f34e137d0" providerId="LiveId" clId="{6A9F9ECA-A982-43C8-95CA-5BFA4F5C1DDC}" dt="2021-02-15T13:23:20.528" v="5254" actId="1076"/>
          <ac:spMkLst>
            <pc:docMk/>
            <pc:sldMk cId="3577788335" sldId="598"/>
            <ac:spMk id="14" creationId="{B1B0B95B-A1C5-4B27-BE2C-576BC69433FD}"/>
          </ac:spMkLst>
        </pc:spChg>
        <pc:spChg chg="del">
          <ac:chgData name="Kulinich Bohdan" userId="48e65c9f34e137d0" providerId="LiveId" clId="{6A9F9ECA-A982-43C8-95CA-5BFA4F5C1DDC}" dt="2021-02-15T13:18:38.768" v="5210" actId="478"/>
          <ac:spMkLst>
            <pc:docMk/>
            <pc:sldMk cId="3577788335" sldId="598"/>
            <ac:spMk id="19" creationId="{8BF9635E-3606-47DE-B7DB-0356C9760CD8}"/>
          </ac:spMkLst>
        </pc:spChg>
        <pc:spChg chg="add del mod">
          <ac:chgData name="Kulinich Bohdan" userId="48e65c9f34e137d0" providerId="LiveId" clId="{6A9F9ECA-A982-43C8-95CA-5BFA4F5C1DDC}" dt="2021-02-15T13:14:14.067" v="5089" actId="478"/>
          <ac:spMkLst>
            <pc:docMk/>
            <pc:sldMk cId="3577788335" sldId="598"/>
            <ac:spMk id="24" creationId="{B31ED90A-A3C9-4A48-91BE-9ACF07DF42ED}"/>
          </ac:spMkLst>
        </pc:spChg>
        <pc:spChg chg="add mod modVis">
          <ac:chgData name="Kulinich Bohdan" userId="48e65c9f34e137d0" providerId="LiveId" clId="{6A9F9ECA-A982-43C8-95CA-5BFA4F5C1DDC}" dt="2021-02-15T13:43:22.803" v="5494" actId="14429"/>
          <ac:spMkLst>
            <pc:docMk/>
            <pc:sldMk cId="3577788335" sldId="598"/>
            <ac:spMk id="26" creationId="{8CC2E5AA-3132-4F79-9D58-C58704A04D74}"/>
          </ac:spMkLst>
        </pc:spChg>
        <pc:spChg chg="add mod">
          <ac:chgData name="Kulinich Bohdan" userId="48e65c9f34e137d0" providerId="LiveId" clId="{6A9F9ECA-A982-43C8-95CA-5BFA4F5C1DDC}" dt="2021-02-15T13:19:27.387" v="5221" actId="1076"/>
          <ac:spMkLst>
            <pc:docMk/>
            <pc:sldMk cId="3577788335" sldId="598"/>
            <ac:spMk id="28" creationId="{C47EBCC1-CC6D-4651-9982-ADBFC3A116C1}"/>
          </ac:spMkLst>
        </pc:spChg>
        <pc:spChg chg="add mod">
          <ac:chgData name="Kulinich Bohdan" userId="48e65c9f34e137d0" providerId="LiveId" clId="{6A9F9ECA-A982-43C8-95CA-5BFA4F5C1DDC}" dt="2021-02-15T13:19:27.387" v="5221" actId="1076"/>
          <ac:spMkLst>
            <pc:docMk/>
            <pc:sldMk cId="3577788335" sldId="598"/>
            <ac:spMk id="29" creationId="{28D6801A-8D0D-4798-AECD-3C4A87A35585}"/>
          </ac:spMkLst>
        </pc:spChg>
        <pc:spChg chg="mod">
          <ac:chgData name="Kulinich Bohdan" userId="48e65c9f34e137d0" providerId="LiveId" clId="{6A9F9ECA-A982-43C8-95CA-5BFA4F5C1DDC}" dt="2021-02-15T13:40:13.303" v="5338" actId="20577"/>
          <ac:spMkLst>
            <pc:docMk/>
            <pc:sldMk cId="3577788335" sldId="598"/>
            <ac:spMk id="33" creationId="{8DBA00AE-A01C-49C0-B172-62B415060E8F}"/>
          </ac:spMkLst>
        </pc:spChg>
        <pc:spChg chg="mod modVis">
          <ac:chgData name="Kulinich Bohdan" userId="48e65c9f34e137d0" providerId="LiveId" clId="{6A9F9ECA-A982-43C8-95CA-5BFA4F5C1DDC}" dt="2021-02-15T13:43:24.228" v="5496" actId="14429"/>
          <ac:spMkLst>
            <pc:docMk/>
            <pc:sldMk cId="3577788335" sldId="598"/>
            <ac:spMk id="36" creationId="{0ADB68ED-C968-485C-88FD-BE56D4491117}"/>
          </ac:spMkLst>
        </pc:spChg>
        <pc:spChg chg="del mod">
          <ac:chgData name="Kulinich Bohdan" userId="48e65c9f34e137d0" providerId="LiveId" clId="{6A9F9ECA-A982-43C8-95CA-5BFA4F5C1DDC}" dt="2021-02-15T13:15:49.373" v="5109" actId="478"/>
          <ac:spMkLst>
            <pc:docMk/>
            <pc:sldMk cId="3577788335" sldId="598"/>
            <ac:spMk id="37" creationId="{5DFF20E1-8770-44C6-9F91-C493E526E670}"/>
          </ac:spMkLst>
        </pc:spChg>
        <pc:spChg chg="del">
          <ac:chgData name="Kulinich Bohdan" userId="48e65c9f34e137d0" providerId="LiveId" clId="{6A9F9ECA-A982-43C8-95CA-5BFA4F5C1DDC}" dt="2021-02-15T13:19:22.097" v="5218" actId="478"/>
          <ac:spMkLst>
            <pc:docMk/>
            <pc:sldMk cId="3577788335" sldId="598"/>
            <ac:spMk id="40" creationId="{44235B5F-B850-4016-8B0C-0499AD4575AB}"/>
          </ac:spMkLst>
        </pc:spChg>
        <pc:spChg chg="del mod">
          <ac:chgData name="Kulinich Bohdan" userId="48e65c9f34e137d0" providerId="LiveId" clId="{6A9F9ECA-A982-43C8-95CA-5BFA4F5C1DDC}" dt="2021-02-15T13:19:24.640" v="5219" actId="478"/>
          <ac:spMkLst>
            <pc:docMk/>
            <pc:sldMk cId="3577788335" sldId="598"/>
            <ac:spMk id="41" creationId="{7B9C74FE-642E-48D9-8475-E854F1EE7323}"/>
          </ac:spMkLst>
        </pc:spChg>
        <pc:spChg chg="mod">
          <ac:chgData name="Kulinich Bohdan" userId="48e65c9f34e137d0" providerId="LiveId" clId="{6A9F9ECA-A982-43C8-95CA-5BFA4F5C1DDC}" dt="2021-02-15T13:40:06.293" v="5335" actId="20577"/>
          <ac:spMkLst>
            <pc:docMk/>
            <pc:sldMk cId="3577788335" sldId="598"/>
            <ac:spMk id="42" creationId="{54DE10EB-3A7B-4EB4-8909-4B31A932E6EF}"/>
          </ac:spMkLst>
        </pc:spChg>
        <pc:spChg chg="mod">
          <ac:chgData name="Kulinich Bohdan" userId="48e65c9f34e137d0" providerId="LiveId" clId="{6A9F9ECA-A982-43C8-95CA-5BFA4F5C1DDC}" dt="2021-02-15T13:40:08.543" v="5336" actId="20577"/>
          <ac:spMkLst>
            <pc:docMk/>
            <pc:sldMk cId="3577788335" sldId="598"/>
            <ac:spMk id="43" creationId="{CB71BE4C-FA65-404E-B234-2278601D3DAE}"/>
          </ac:spMkLst>
        </pc:spChg>
        <pc:spChg chg="mod modVis">
          <ac:chgData name="Kulinich Bohdan" userId="48e65c9f34e137d0" providerId="LiveId" clId="{6A9F9ECA-A982-43C8-95CA-5BFA4F5C1DDC}" dt="2021-02-15T13:43:23.568" v="5495" actId="14429"/>
          <ac:spMkLst>
            <pc:docMk/>
            <pc:sldMk cId="3577788335" sldId="598"/>
            <ac:spMk id="44" creationId="{5B91A0AF-57FF-491D-8A3B-70ECC24B6C31}"/>
          </ac:spMkLst>
        </pc:spChg>
        <pc:spChg chg="add mod">
          <ac:chgData name="Kulinich Bohdan" userId="48e65c9f34e137d0" providerId="LiveId" clId="{6A9F9ECA-A982-43C8-95CA-5BFA4F5C1DDC}" dt="2021-02-15T13:40:10.883" v="5337" actId="20577"/>
          <ac:spMkLst>
            <pc:docMk/>
            <pc:sldMk cId="3577788335" sldId="598"/>
            <ac:spMk id="47" creationId="{59262806-62DC-4549-A84D-940B354F7DE3}"/>
          </ac:spMkLst>
        </pc:spChg>
        <pc:spChg chg="add mod">
          <ac:chgData name="Kulinich Bohdan" userId="48e65c9f34e137d0" providerId="LiveId" clId="{6A9F9ECA-A982-43C8-95CA-5BFA4F5C1DDC}" dt="2021-02-15T13:37:19.683" v="5301" actId="164"/>
          <ac:spMkLst>
            <pc:docMk/>
            <pc:sldMk cId="3577788335" sldId="598"/>
            <ac:spMk id="48" creationId="{96F05516-7F2F-4532-AF3B-EE339F8A4FE6}"/>
          </ac:spMkLst>
        </pc:spChg>
        <pc:spChg chg="add mod">
          <ac:chgData name="Kulinich Bohdan" userId="48e65c9f34e137d0" providerId="LiveId" clId="{6A9F9ECA-A982-43C8-95CA-5BFA4F5C1DDC}" dt="2021-02-15T13:37:19.683" v="5301" actId="164"/>
          <ac:spMkLst>
            <pc:docMk/>
            <pc:sldMk cId="3577788335" sldId="598"/>
            <ac:spMk id="49" creationId="{03DDF9A1-5744-4C55-BE5E-8B6CB44636C0}"/>
          </ac:spMkLst>
        </pc:spChg>
        <pc:spChg chg="mod">
          <ac:chgData name="Kulinich Bohdan" userId="48e65c9f34e137d0" providerId="LiveId" clId="{6A9F9ECA-A982-43C8-95CA-5BFA4F5C1DDC}" dt="2021-02-15T13:37:45.643" v="5307"/>
          <ac:spMkLst>
            <pc:docMk/>
            <pc:sldMk cId="3577788335" sldId="598"/>
            <ac:spMk id="53" creationId="{904FEFC5-0A0D-4E93-9214-6DBAD88FD0A9}"/>
          </ac:spMkLst>
        </pc:spChg>
        <pc:spChg chg="mod">
          <ac:chgData name="Kulinich Bohdan" userId="48e65c9f34e137d0" providerId="LiveId" clId="{6A9F9ECA-A982-43C8-95CA-5BFA4F5C1DDC}" dt="2021-02-15T13:37:45.643" v="5307"/>
          <ac:spMkLst>
            <pc:docMk/>
            <pc:sldMk cId="3577788335" sldId="598"/>
            <ac:spMk id="54" creationId="{4F72365E-EA71-4125-BC99-E7139E0A94F0}"/>
          </ac:spMkLst>
        </pc:spChg>
        <pc:spChg chg="add mod">
          <ac:chgData name="Kulinich Bohdan" userId="48e65c9f34e137d0" providerId="LiveId" clId="{6A9F9ECA-A982-43C8-95CA-5BFA4F5C1DDC}" dt="2021-02-15T13:42:48.863" v="5479" actId="20577"/>
          <ac:spMkLst>
            <pc:docMk/>
            <pc:sldMk cId="3577788335" sldId="598"/>
            <ac:spMk id="55" creationId="{0709F381-428C-41E6-B07E-604962EBB58C}"/>
          </ac:spMkLst>
        </pc:spChg>
        <pc:spChg chg="add mod">
          <ac:chgData name="Kulinich Bohdan" userId="48e65c9f34e137d0" providerId="LiveId" clId="{6A9F9ECA-A982-43C8-95CA-5BFA4F5C1DDC}" dt="2021-02-15T13:43:09.963" v="5492" actId="20577"/>
          <ac:spMkLst>
            <pc:docMk/>
            <pc:sldMk cId="3577788335" sldId="598"/>
            <ac:spMk id="56" creationId="{0B07BB09-AD7C-4369-A4F4-E020440AE40F}"/>
          </ac:spMkLst>
        </pc:spChg>
        <pc:spChg chg="add del mod">
          <ac:chgData name="Kulinich Bohdan" userId="48e65c9f34e137d0" providerId="LiveId" clId="{6A9F9ECA-A982-43C8-95CA-5BFA4F5C1DDC}" dt="2021-02-15T13:41:54.423" v="5465"/>
          <ac:spMkLst>
            <pc:docMk/>
            <pc:sldMk cId="3577788335" sldId="598"/>
            <ac:spMk id="57" creationId="{199B3D0F-1698-4F9B-AF61-414AD64FCFFC}"/>
          </ac:spMkLst>
        </pc:spChg>
        <pc:spChg chg="add del mod">
          <ac:chgData name="Kulinich Bohdan" userId="48e65c9f34e137d0" providerId="LiveId" clId="{6A9F9ECA-A982-43C8-95CA-5BFA4F5C1DDC}" dt="2021-02-15T18:55:46.053" v="5856" actId="478"/>
          <ac:spMkLst>
            <pc:docMk/>
            <pc:sldMk cId="3577788335" sldId="598"/>
            <ac:spMk id="58" creationId="{287B87BF-4422-426A-BD38-053D53E19A15}"/>
          </ac:spMkLst>
        </pc:spChg>
        <pc:spChg chg="add mod modVis">
          <ac:chgData name="Kulinich Bohdan" userId="48e65c9f34e137d0" providerId="LiveId" clId="{6A9F9ECA-A982-43C8-95CA-5BFA4F5C1DDC}" dt="2021-02-15T18:55:24.697" v="5851" actId="14429"/>
          <ac:spMkLst>
            <pc:docMk/>
            <pc:sldMk cId="3577788335" sldId="598"/>
            <ac:spMk id="62" creationId="{596A0E92-FED7-40E5-94D7-F9FED0E8AFC5}"/>
          </ac:spMkLst>
        </pc:spChg>
        <pc:spChg chg="del">
          <ac:chgData name="Kulinich Bohdan" userId="48e65c9f34e137d0" providerId="LiveId" clId="{6A9F9ECA-A982-43C8-95CA-5BFA4F5C1DDC}" dt="2021-02-15T13:17:53.568" v="5195" actId="478"/>
          <ac:spMkLst>
            <pc:docMk/>
            <pc:sldMk cId="3577788335" sldId="598"/>
            <ac:spMk id="63" creationId="{67C884B5-57D3-42B8-B306-7D8D214B0A81}"/>
          </ac:spMkLst>
        </pc:spChg>
        <pc:grpChg chg="add del mod ord">
          <ac:chgData name="Kulinich Bohdan" userId="48e65c9f34e137d0" providerId="LiveId" clId="{6A9F9ECA-A982-43C8-95CA-5BFA4F5C1DDC}" dt="2021-02-15T18:55:20.180" v="5850" actId="478"/>
          <ac:grpSpMkLst>
            <pc:docMk/>
            <pc:sldMk cId="3577788335" sldId="598"/>
            <ac:grpSpMk id="12" creationId="{BEC06965-5D3D-462B-A247-E0BA4FBE1B48}"/>
          </ac:grpSpMkLst>
        </pc:grpChg>
        <pc:grpChg chg="add mod modVis">
          <ac:chgData name="Kulinich Bohdan" userId="48e65c9f34e137d0" providerId="LiveId" clId="{6A9F9ECA-A982-43C8-95CA-5BFA4F5C1DDC}" dt="2021-02-15T13:43:21.943" v="5493" actId="14429"/>
          <ac:grpSpMkLst>
            <pc:docMk/>
            <pc:sldMk cId="3577788335" sldId="598"/>
            <ac:grpSpMk id="13" creationId="{B3732D58-3623-4800-A4A0-C4DE18AF01DB}"/>
          </ac:grpSpMkLst>
        </pc:grpChg>
        <pc:grpChg chg="add mod">
          <ac:chgData name="Kulinich Bohdan" userId="48e65c9f34e137d0" providerId="LiveId" clId="{6A9F9ECA-A982-43C8-95CA-5BFA4F5C1DDC}" dt="2021-02-15T13:37:48.613" v="5308" actId="1076"/>
          <ac:grpSpMkLst>
            <pc:docMk/>
            <pc:sldMk cId="3577788335" sldId="598"/>
            <ac:grpSpMk id="52" creationId="{E32357E4-3153-407A-8691-4E43C2CA4E69}"/>
          </ac:grpSpMkLst>
        </pc:grpChg>
        <pc:grpChg chg="add mod">
          <ac:chgData name="Kulinich Bohdan" userId="48e65c9f34e137d0" providerId="LiveId" clId="{6A9F9ECA-A982-43C8-95CA-5BFA4F5C1DDC}" dt="2021-02-15T18:54:35.729" v="5844"/>
          <ac:grpSpMkLst>
            <pc:docMk/>
            <pc:sldMk cId="3577788335" sldId="598"/>
            <ac:grpSpMk id="59" creationId="{BDF464DE-D1A7-4115-9DD1-671BDDEB6A6A}"/>
          </ac:grpSpMkLst>
        </pc:grpChg>
        <pc:picChg chg="add mod ord">
          <ac:chgData name="Kulinich Bohdan" userId="48e65c9f34e137d0" providerId="LiveId" clId="{6A9F9ECA-A982-43C8-95CA-5BFA4F5C1DDC}" dt="2021-02-15T13:39:23.173" v="5327" actId="962"/>
          <ac:picMkLst>
            <pc:docMk/>
            <pc:sldMk cId="3577788335" sldId="598"/>
            <ac:picMk id="16" creationId="{3C34CA32-B98A-461E-8F13-5455AB49A2CC}"/>
          </ac:picMkLst>
        </pc:picChg>
        <pc:picChg chg="del">
          <ac:chgData name="Kulinich Bohdan" userId="48e65c9f34e137d0" providerId="LiveId" clId="{6A9F9ECA-A982-43C8-95CA-5BFA4F5C1DDC}" dt="2021-02-15T13:17:53.568" v="5195" actId="478"/>
          <ac:picMkLst>
            <pc:docMk/>
            <pc:sldMk cId="3577788335" sldId="598"/>
            <ac:picMk id="64" creationId="{D1B92800-4B06-4215-B3E1-C4DB4CF110B0}"/>
          </ac:picMkLst>
        </pc:picChg>
        <pc:cxnChg chg="add mod">
          <ac:chgData name="Kulinich Bohdan" userId="48e65c9f34e137d0" providerId="LiveId" clId="{6A9F9ECA-A982-43C8-95CA-5BFA4F5C1DDC}" dt="2021-02-15T13:25:55.488" v="5297" actId="208"/>
          <ac:cxnSpMkLst>
            <pc:docMk/>
            <pc:sldMk cId="3577788335" sldId="598"/>
            <ac:cxnSpMk id="5" creationId="{F5C29DE8-F72A-425B-A72D-84DF68225CFC}"/>
          </ac:cxnSpMkLst>
        </pc:cxnChg>
        <pc:cxnChg chg="del">
          <ac:chgData name="Kulinich Bohdan" userId="48e65c9f34e137d0" providerId="LiveId" clId="{6A9F9ECA-A982-43C8-95CA-5BFA4F5C1DDC}" dt="2021-02-15T13:18:34.638" v="5203" actId="478"/>
          <ac:cxnSpMkLst>
            <pc:docMk/>
            <pc:sldMk cId="3577788335" sldId="598"/>
            <ac:cxnSpMk id="21" creationId="{8A1240E1-BB30-425A-849D-2B74FE9804DE}"/>
          </ac:cxnSpMkLst>
        </pc:cxnChg>
        <pc:cxnChg chg="del">
          <ac:chgData name="Kulinich Bohdan" userId="48e65c9f34e137d0" providerId="LiveId" clId="{6A9F9ECA-A982-43C8-95CA-5BFA4F5C1DDC}" dt="2021-02-15T13:18:35.108" v="5204" actId="478"/>
          <ac:cxnSpMkLst>
            <pc:docMk/>
            <pc:sldMk cId="3577788335" sldId="598"/>
            <ac:cxnSpMk id="22" creationId="{A91B7591-6960-4386-8CDE-6A5319D24920}"/>
          </ac:cxnSpMkLst>
        </pc:cxnChg>
        <pc:cxnChg chg="del">
          <ac:chgData name="Kulinich Bohdan" userId="48e65c9f34e137d0" providerId="LiveId" clId="{6A9F9ECA-A982-43C8-95CA-5BFA4F5C1DDC}" dt="2021-02-15T13:18:38.438" v="5209" actId="478"/>
          <ac:cxnSpMkLst>
            <pc:docMk/>
            <pc:sldMk cId="3577788335" sldId="598"/>
            <ac:cxnSpMk id="25" creationId="{4C58F4AC-729B-47F8-86B4-017D2C345BE5}"/>
          </ac:cxnSpMkLst>
        </pc:cxnChg>
        <pc:cxnChg chg="add mod ord">
          <ac:chgData name="Kulinich Bohdan" userId="48e65c9f34e137d0" providerId="LiveId" clId="{6A9F9ECA-A982-43C8-95CA-5BFA4F5C1DDC}" dt="2021-02-15T13:25:55.488" v="5297" actId="208"/>
          <ac:cxnSpMkLst>
            <pc:docMk/>
            <pc:sldMk cId="3577788335" sldId="598"/>
            <ac:cxnSpMk id="31" creationId="{B2B87528-E252-4B01-A1F9-490FB68BA9CD}"/>
          </ac:cxnSpMkLst>
        </pc:cxnChg>
        <pc:cxnChg chg="add mod">
          <ac:chgData name="Kulinich Bohdan" userId="48e65c9f34e137d0" providerId="LiveId" clId="{6A9F9ECA-A982-43C8-95CA-5BFA4F5C1DDC}" dt="2021-02-15T13:23:06.117" v="5243" actId="164"/>
          <ac:cxnSpMkLst>
            <pc:docMk/>
            <pc:sldMk cId="3577788335" sldId="598"/>
            <ac:cxnSpMk id="35" creationId="{F97A5AD1-EEC4-4B10-AC55-DC2903C3A9E9}"/>
          </ac:cxnSpMkLst>
        </pc:cxnChg>
        <pc:cxnChg chg="del">
          <ac:chgData name="Kulinich Bohdan" userId="48e65c9f34e137d0" providerId="LiveId" clId="{6A9F9ECA-A982-43C8-95CA-5BFA4F5C1DDC}" dt="2021-02-15T13:18:33.418" v="5202" actId="478"/>
          <ac:cxnSpMkLst>
            <pc:docMk/>
            <pc:sldMk cId="3577788335" sldId="598"/>
            <ac:cxnSpMk id="38" creationId="{545636B4-1FD7-4DD5-B667-8B475321669A}"/>
          </ac:cxnSpMkLst>
        </pc:cxnChg>
        <pc:cxnChg chg="add mod">
          <ac:chgData name="Kulinich Bohdan" userId="48e65c9f34e137d0" providerId="LiveId" clId="{6A9F9ECA-A982-43C8-95CA-5BFA4F5C1DDC}" dt="2021-02-15T13:23:06.117" v="5243" actId="164"/>
          <ac:cxnSpMkLst>
            <pc:docMk/>
            <pc:sldMk cId="3577788335" sldId="598"/>
            <ac:cxnSpMk id="39" creationId="{0B3B6429-1C72-496C-B0E4-1EAC44724F8D}"/>
          </ac:cxnSpMkLst>
        </pc:cxnChg>
        <pc:cxnChg chg="del">
          <ac:chgData name="Kulinich Bohdan" userId="48e65c9f34e137d0" providerId="LiveId" clId="{6A9F9ECA-A982-43C8-95CA-5BFA4F5C1DDC}" dt="2021-02-15T13:18:35.667" v="5205" actId="478"/>
          <ac:cxnSpMkLst>
            <pc:docMk/>
            <pc:sldMk cId="3577788335" sldId="598"/>
            <ac:cxnSpMk id="45" creationId="{722340B5-54D9-4E7A-9F02-2AA6D6FDF932}"/>
          </ac:cxnSpMkLst>
        </pc:cxnChg>
        <pc:cxnChg chg="del">
          <ac:chgData name="Kulinich Bohdan" userId="48e65c9f34e137d0" providerId="LiveId" clId="{6A9F9ECA-A982-43C8-95CA-5BFA4F5C1DDC}" dt="2021-02-15T13:18:36.668" v="5206" actId="478"/>
          <ac:cxnSpMkLst>
            <pc:docMk/>
            <pc:sldMk cId="3577788335" sldId="598"/>
            <ac:cxnSpMk id="46" creationId="{2F64B506-9324-4A7B-A69F-698BFEAFB371}"/>
          </ac:cxnSpMkLst>
        </pc:cxnChg>
        <pc:cxnChg chg="del">
          <ac:chgData name="Kulinich Bohdan" userId="48e65c9f34e137d0" providerId="LiveId" clId="{6A9F9ECA-A982-43C8-95CA-5BFA4F5C1DDC}" dt="2021-02-15T13:18:37.678" v="5208" actId="478"/>
          <ac:cxnSpMkLst>
            <pc:docMk/>
            <pc:sldMk cId="3577788335" sldId="598"/>
            <ac:cxnSpMk id="50" creationId="{56DD92CB-8C84-410B-9D5D-2F76CED07531}"/>
          </ac:cxnSpMkLst>
        </pc:cxnChg>
        <pc:cxnChg chg="del">
          <ac:chgData name="Kulinich Bohdan" userId="48e65c9f34e137d0" providerId="LiveId" clId="{6A9F9ECA-A982-43C8-95CA-5BFA4F5C1DDC}" dt="2021-02-15T13:18:37.008" v="5207" actId="478"/>
          <ac:cxnSpMkLst>
            <pc:docMk/>
            <pc:sldMk cId="3577788335" sldId="598"/>
            <ac:cxnSpMk id="51" creationId="{CBC7D5D6-0325-42D8-B6D0-0027F984C60E}"/>
          </ac:cxnSpMkLst>
        </pc:cxnChg>
        <pc:cxnChg chg="mod">
          <ac:chgData name="Kulinich Bohdan" userId="48e65c9f34e137d0" providerId="LiveId" clId="{6A9F9ECA-A982-43C8-95CA-5BFA4F5C1DDC}" dt="2021-02-15T18:54:35.729" v="5844"/>
          <ac:cxnSpMkLst>
            <pc:docMk/>
            <pc:sldMk cId="3577788335" sldId="598"/>
            <ac:cxnSpMk id="60" creationId="{7C8FFE5A-AF60-4B5A-9CCD-13B1D8E42288}"/>
          </ac:cxnSpMkLst>
        </pc:cxnChg>
        <pc:cxnChg chg="mod">
          <ac:chgData name="Kulinich Bohdan" userId="48e65c9f34e137d0" providerId="LiveId" clId="{6A9F9ECA-A982-43C8-95CA-5BFA4F5C1DDC}" dt="2021-02-15T18:54:35.729" v="5844"/>
          <ac:cxnSpMkLst>
            <pc:docMk/>
            <pc:sldMk cId="3577788335" sldId="598"/>
            <ac:cxnSpMk id="61" creationId="{2E0ECCD9-4FD7-413A-868D-9B0E9336719C}"/>
          </ac:cxnSpMkLst>
        </pc:cxnChg>
      </pc:sldChg>
      <pc:sldChg chg="addSp modSp new del modAnim">
        <pc:chgData name="Kulinich Bohdan" userId="48e65c9f34e137d0" providerId="LiveId" clId="{6A9F9ECA-A982-43C8-95CA-5BFA4F5C1DDC}" dt="2021-02-16T09:46:41.077" v="7511" actId="47"/>
        <pc:sldMkLst>
          <pc:docMk/>
          <pc:sldMk cId="1190304945" sldId="599"/>
        </pc:sldMkLst>
        <pc:spChg chg="add mod">
          <ac:chgData name="Kulinich Bohdan" userId="48e65c9f34e137d0" providerId="LiveId" clId="{6A9F9ECA-A982-43C8-95CA-5BFA4F5C1DDC}" dt="2021-02-15T13:19:07.578" v="5217"/>
          <ac:spMkLst>
            <pc:docMk/>
            <pc:sldMk cId="1190304945" sldId="599"/>
            <ac:spMk id="2" creationId="{1D394170-6D35-4BBE-8A93-4DD7455B295C}"/>
          </ac:spMkLst>
        </pc:spChg>
        <pc:spChg chg="add mod">
          <ac:chgData name="Kulinich Bohdan" userId="48e65c9f34e137d0" providerId="LiveId" clId="{6A9F9ECA-A982-43C8-95CA-5BFA4F5C1DDC}" dt="2021-02-15T13:19:07.578" v="5217"/>
          <ac:spMkLst>
            <pc:docMk/>
            <pc:sldMk cId="1190304945" sldId="599"/>
            <ac:spMk id="3" creationId="{C594D1A0-755E-4A0D-A52F-92C948B74F47}"/>
          </ac:spMkLst>
        </pc:spChg>
        <pc:spChg chg="add mod">
          <ac:chgData name="Kulinich Bohdan" userId="48e65c9f34e137d0" providerId="LiveId" clId="{6A9F9ECA-A982-43C8-95CA-5BFA4F5C1DDC}" dt="2021-02-16T07:00:14.795" v="6452"/>
          <ac:spMkLst>
            <pc:docMk/>
            <pc:sldMk cId="1190304945" sldId="599"/>
            <ac:spMk id="4" creationId="{AE802BAD-354C-4701-8899-DDC371E31005}"/>
          </ac:spMkLst>
        </pc:spChg>
      </pc:sldChg>
      <pc:sldChg chg="addSp delSp modSp add mod modTransition modAnim">
        <pc:chgData name="Kulinich Bohdan" userId="48e65c9f34e137d0" providerId="LiveId" clId="{6A9F9ECA-A982-43C8-95CA-5BFA4F5C1DDC}" dt="2021-02-15T18:57:35.731" v="5863"/>
        <pc:sldMkLst>
          <pc:docMk/>
          <pc:sldMk cId="67168163" sldId="600"/>
        </pc:sldMkLst>
        <pc:spChg chg="del">
          <ac:chgData name="Kulinich Bohdan" userId="48e65c9f34e137d0" providerId="LiveId" clId="{6A9F9ECA-A982-43C8-95CA-5BFA4F5C1DDC}" dt="2021-02-15T13:47:06.133" v="5503" actId="478"/>
          <ac:spMkLst>
            <pc:docMk/>
            <pc:sldMk cId="67168163" sldId="600"/>
            <ac:spMk id="26" creationId="{8CC2E5AA-3132-4F79-9D58-C58704A04D74}"/>
          </ac:spMkLst>
        </pc:spChg>
        <pc:spChg chg="add mod">
          <ac:chgData name="Kulinich Bohdan" userId="48e65c9f34e137d0" providerId="LiveId" clId="{6A9F9ECA-A982-43C8-95CA-5BFA4F5C1DDC}" dt="2021-02-15T13:50:34.063" v="5516" actId="1076"/>
          <ac:spMkLst>
            <pc:docMk/>
            <pc:sldMk cId="67168163" sldId="600"/>
            <ac:spMk id="30" creationId="{90E86DFB-451F-4D5E-B3DF-D2A58AAA6D21}"/>
          </ac:spMkLst>
        </pc:spChg>
        <pc:spChg chg="del">
          <ac:chgData name="Kulinich Bohdan" userId="48e65c9f34e137d0" providerId="LiveId" clId="{6A9F9ECA-A982-43C8-95CA-5BFA4F5C1DDC}" dt="2021-02-15T13:47:07.666" v="5505" actId="478"/>
          <ac:spMkLst>
            <pc:docMk/>
            <pc:sldMk cId="67168163" sldId="600"/>
            <ac:spMk id="36" creationId="{0ADB68ED-C968-485C-88FD-BE56D4491117}"/>
          </ac:spMkLst>
        </pc:spChg>
        <pc:spChg chg="del">
          <ac:chgData name="Kulinich Bohdan" userId="48e65c9f34e137d0" providerId="LiveId" clId="{6A9F9ECA-A982-43C8-95CA-5BFA4F5C1DDC}" dt="2021-02-15T13:47:06.763" v="5504" actId="478"/>
          <ac:spMkLst>
            <pc:docMk/>
            <pc:sldMk cId="67168163" sldId="600"/>
            <ac:spMk id="44" creationId="{5B91A0AF-57FF-491D-8A3B-70ECC24B6C31}"/>
          </ac:spMkLst>
        </pc:spChg>
        <pc:spChg chg="add mod">
          <ac:chgData name="Kulinich Bohdan" userId="48e65c9f34e137d0" providerId="LiveId" clId="{6A9F9ECA-A982-43C8-95CA-5BFA4F5C1DDC}" dt="2021-02-15T18:41:26.104" v="5587" actId="14100"/>
          <ac:spMkLst>
            <pc:docMk/>
            <pc:sldMk cId="67168163" sldId="600"/>
            <ac:spMk id="45" creationId="{C51D375B-820E-47C5-BADD-70C7FA8AA3B3}"/>
          </ac:spMkLst>
        </pc:spChg>
        <pc:spChg chg="add mod modVis">
          <ac:chgData name="Kulinich Bohdan" userId="48e65c9f34e137d0" providerId="LiveId" clId="{6A9F9ECA-A982-43C8-95CA-5BFA4F5C1DDC}" dt="2021-02-15T18:53:40.056" v="5836" actId="14429"/>
          <ac:spMkLst>
            <pc:docMk/>
            <pc:sldMk cId="67168163" sldId="600"/>
            <ac:spMk id="46" creationId="{3D9B7EF3-7814-42EE-BA5B-58EA47AEAF99}"/>
          </ac:spMkLst>
        </pc:spChg>
        <pc:spChg chg="add mod modVis">
          <ac:chgData name="Kulinich Bohdan" userId="48e65c9f34e137d0" providerId="LiveId" clId="{6A9F9ECA-A982-43C8-95CA-5BFA4F5C1DDC}" dt="2021-02-15T18:53:39.462" v="5835" actId="14429"/>
          <ac:spMkLst>
            <pc:docMk/>
            <pc:sldMk cId="67168163" sldId="600"/>
            <ac:spMk id="50" creationId="{C6746CEF-9B92-4DAF-A3EA-4E71992A7EC9}"/>
          </ac:spMkLst>
        </pc:spChg>
        <pc:spChg chg="add mod">
          <ac:chgData name="Kulinich Bohdan" userId="48e65c9f34e137d0" providerId="LiveId" clId="{6A9F9ECA-A982-43C8-95CA-5BFA4F5C1DDC}" dt="2021-02-15T18:48:27.642" v="5731" actId="1076"/>
          <ac:spMkLst>
            <pc:docMk/>
            <pc:sldMk cId="67168163" sldId="600"/>
            <ac:spMk id="51" creationId="{3A46363C-47E2-4C14-AB50-96EEB7AA2876}"/>
          </ac:spMkLst>
        </pc:spChg>
        <pc:spChg chg="mod topLvl modVis">
          <ac:chgData name="Kulinich Bohdan" userId="48e65c9f34e137d0" providerId="LiveId" clId="{6A9F9ECA-A982-43C8-95CA-5BFA4F5C1DDC}" dt="2021-02-15T18:53:42.462" v="5838" actId="14429"/>
          <ac:spMkLst>
            <pc:docMk/>
            <pc:sldMk cId="67168163" sldId="600"/>
            <ac:spMk id="53" creationId="{904FEFC5-0A0D-4E93-9214-6DBAD88FD0A9}"/>
          </ac:spMkLst>
        </pc:spChg>
        <pc:spChg chg="mod topLvl modVis">
          <ac:chgData name="Kulinich Bohdan" userId="48e65c9f34e137d0" providerId="LiveId" clId="{6A9F9ECA-A982-43C8-95CA-5BFA4F5C1DDC}" dt="2021-02-15T18:53:41.853" v="5837" actId="14429"/>
          <ac:spMkLst>
            <pc:docMk/>
            <pc:sldMk cId="67168163" sldId="600"/>
            <ac:spMk id="54" creationId="{4F72365E-EA71-4125-BC99-E7139E0A94F0}"/>
          </ac:spMkLst>
        </pc:spChg>
        <pc:spChg chg="add del mod modVis">
          <ac:chgData name="Kulinich Bohdan" userId="48e65c9f34e137d0" providerId="LiveId" clId="{6A9F9ECA-A982-43C8-95CA-5BFA4F5C1DDC}" dt="2021-02-15T13:47:09.113" v="5506" actId="14429"/>
          <ac:spMkLst>
            <pc:docMk/>
            <pc:sldMk cId="67168163" sldId="600"/>
            <ac:spMk id="55" creationId="{0709F381-428C-41E6-B07E-604962EBB58C}"/>
          </ac:spMkLst>
        </pc:spChg>
        <pc:spChg chg="add mod modVis">
          <ac:chgData name="Kulinich Bohdan" userId="48e65c9f34e137d0" providerId="LiveId" clId="{6A9F9ECA-A982-43C8-95CA-5BFA4F5C1DDC}" dt="2021-02-15T18:53:38.697" v="5834" actId="14429"/>
          <ac:spMkLst>
            <pc:docMk/>
            <pc:sldMk cId="67168163" sldId="600"/>
            <ac:spMk id="57" creationId="{A5004C42-2C6A-4CE2-8BD4-7B2BC73DD976}"/>
          </ac:spMkLst>
        </pc:spChg>
        <pc:spChg chg="mod">
          <ac:chgData name="Kulinich Bohdan" userId="48e65c9f34e137d0" providerId="LiveId" clId="{6A9F9ECA-A982-43C8-95CA-5BFA4F5C1DDC}" dt="2021-02-15T18:40:05.774" v="5551" actId="1076"/>
          <ac:spMkLst>
            <pc:docMk/>
            <pc:sldMk cId="67168163" sldId="600"/>
            <ac:spMk id="58" creationId="{287B87BF-4422-426A-BD38-053D53E19A15}"/>
          </ac:spMkLst>
        </pc:spChg>
        <pc:spChg chg="add mod">
          <ac:chgData name="Kulinich Bohdan" userId="48e65c9f34e137d0" providerId="LiveId" clId="{6A9F9ECA-A982-43C8-95CA-5BFA4F5C1DDC}" dt="2021-02-15T18:50:36.009" v="5752" actId="1076"/>
          <ac:spMkLst>
            <pc:docMk/>
            <pc:sldMk cId="67168163" sldId="600"/>
            <ac:spMk id="59" creationId="{E5366C9F-26FC-4081-B422-58EBFE7E4801}"/>
          </ac:spMkLst>
        </pc:spChg>
        <pc:spChg chg="add mod">
          <ac:chgData name="Kulinich Bohdan" userId="48e65c9f34e137d0" providerId="LiveId" clId="{6A9F9ECA-A982-43C8-95CA-5BFA4F5C1DDC}" dt="2021-02-15T18:53:17.760" v="5832" actId="14100"/>
          <ac:spMkLst>
            <pc:docMk/>
            <pc:sldMk cId="67168163" sldId="600"/>
            <ac:spMk id="60" creationId="{69F1DB3B-F1EC-43EC-B765-44A977F8E7B8}"/>
          </ac:spMkLst>
        </pc:spChg>
        <pc:spChg chg="add mod">
          <ac:chgData name="Kulinich Bohdan" userId="48e65c9f34e137d0" providerId="LiveId" clId="{6A9F9ECA-A982-43C8-95CA-5BFA4F5C1DDC}" dt="2021-02-15T18:53:36.354" v="5833"/>
          <ac:spMkLst>
            <pc:docMk/>
            <pc:sldMk cId="67168163" sldId="600"/>
            <ac:spMk id="61" creationId="{EE3163F5-ECD1-45BB-BEE3-0DC9ED7190DE}"/>
          </ac:spMkLst>
        </pc:spChg>
        <pc:grpChg chg="mod ord">
          <ac:chgData name="Kulinich Bohdan" userId="48e65c9f34e137d0" providerId="LiveId" clId="{6A9F9ECA-A982-43C8-95CA-5BFA4F5C1DDC}" dt="2021-02-15T18:40:36.558" v="5555" actId="170"/>
          <ac:grpSpMkLst>
            <pc:docMk/>
            <pc:sldMk cId="67168163" sldId="600"/>
            <ac:grpSpMk id="12" creationId="{BEC06965-5D3D-462B-A247-E0BA4FBE1B48}"/>
          </ac:grpSpMkLst>
        </pc:grpChg>
        <pc:grpChg chg="del">
          <ac:chgData name="Kulinich Bohdan" userId="48e65c9f34e137d0" providerId="LiveId" clId="{6A9F9ECA-A982-43C8-95CA-5BFA4F5C1DDC}" dt="2021-02-15T13:47:05.403" v="5502" actId="478"/>
          <ac:grpSpMkLst>
            <pc:docMk/>
            <pc:sldMk cId="67168163" sldId="600"/>
            <ac:grpSpMk id="13" creationId="{B3732D58-3623-4800-A4A0-C4DE18AF01DB}"/>
          </ac:grpSpMkLst>
        </pc:grpChg>
        <pc:grpChg chg="del">
          <ac:chgData name="Kulinich Bohdan" userId="48e65c9f34e137d0" providerId="LiveId" clId="{6A9F9ECA-A982-43C8-95CA-5BFA4F5C1DDC}" dt="2021-02-15T13:47:13.133" v="5507" actId="165"/>
          <ac:grpSpMkLst>
            <pc:docMk/>
            <pc:sldMk cId="67168163" sldId="600"/>
            <ac:grpSpMk id="52" creationId="{E32357E4-3153-407A-8691-4E43C2CA4E69}"/>
          </ac:grpSpMkLst>
        </pc:grpChg>
        <pc:picChg chg="add mod">
          <ac:chgData name="Kulinich Bohdan" userId="48e65c9f34e137d0" providerId="LiveId" clId="{6A9F9ECA-A982-43C8-95CA-5BFA4F5C1DDC}" dt="2021-02-15T18:40:48.182" v="5556"/>
          <ac:picMkLst>
            <pc:docMk/>
            <pc:sldMk cId="67168163" sldId="600"/>
            <ac:picMk id="41" creationId="{257F963D-5CCA-40E2-B0DD-1A05719F9673}"/>
          </ac:picMkLst>
        </pc:picChg>
        <pc:cxnChg chg="ord">
          <ac:chgData name="Kulinich Bohdan" userId="48e65c9f34e137d0" providerId="LiveId" clId="{6A9F9ECA-A982-43C8-95CA-5BFA4F5C1DDC}" dt="2021-02-15T18:40:30.979" v="5553" actId="170"/>
          <ac:cxnSpMkLst>
            <pc:docMk/>
            <pc:sldMk cId="67168163" sldId="600"/>
            <ac:cxnSpMk id="5" creationId="{F5C29DE8-F72A-425B-A72D-84DF68225CFC}"/>
          </ac:cxnSpMkLst>
        </pc:cxnChg>
        <pc:cxnChg chg="add mod ord">
          <ac:chgData name="Kulinich Bohdan" userId="48e65c9f34e137d0" providerId="LiveId" clId="{6A9F9ECA-A982-43C8-95CA-5BFA4F5C1DDC}" dt="2021-02-15T18:40:30.979" v="5553" actId="170"/>
          <ac:cxnSpMkLst>
            <pc:docMk/>
            <pc:sldMk cId="67168163" sldId="600"/>
            <ac:cxnSpMk id="32" creationId="{9C6DDB2A-0664-47D2-8317-F6A597EE2144}"/>
          </ac:cxnSpMkLst>
        </pc:cxnChg>
        <pc:cxnChg chg="add mod ord">
          <ac:chgData name="Kulinich Bohdan" userId="48e65c9f34e137d0" providerId="LiveId" clId="{6A9F9ECA-A982-43C8-95CA-5BFA4F5C1DDC}" dt="2021-02-15T18:40:30.979" v="5553" actId="170"/>
          <ac:cxnSpMkLst>
            <pc:docMk/>
            <pc:sldMk cId="67168163" sldId="600"/>
            <ac:cxnSpMk id="34" creationId="{9BAFE2E9-4AAA-480E-9BEF-67E5058B3101}"/>
          </ac:cxnSpMkLst>
        </pc:cxnChg>
        <pc:cxnChg chg="mod">
          <ac:chgData name="Kulinich Bohdan" userId="48e65c9f34e137d0" providerId="LiveId" clId="{6A9F9ECA-A982-43C8-95CA-5BFA4F5C1DDC}" dt="2021-02-15T18:39:48.960" v="5547" actId="1582"/>
          <ac:cxnSpMkLst>
            <pc:docMk/>
            <pc:sldMk cId="67168163" sldId="600"/>
            <ac:cxnSpMk id="35" creationId="{F97A5AD1-EEC4-4B10-AC55-DC2903C3A9E9}"/>
          </ac:cxnSpMkLst>
        </pc:cxnChg>
        <pc:cxnChg chg="add mod">
          <ac:chgData name="Kulinich Bohdan" userId="48e65c9f34e137d0" providerId="LiveId" clId="{6A9F9ECA-A982-43C8-95CA-5BFA4F5C1DDC}" dt="2021-02-15T18:38:58.707" v="5537" actId="1076"/>
          <ac:cxnSpMkLst>
            <pc:docMk/>
            <pc:sldMk cId="67168163" sldId="600"/>
            <ac:cxnSpMk id="37" creationId="{34F94FB9-E849-48CA-B80B-DA9F63488FDC}"/>
          </ac:cxnSpMkLst>
        </pc:cxnChg>
        <pc:cxnChg chg="mod">
          <ac:chgData name="Kulinich Bohdan" userId="48e65c9f34e137d0" providerId="LiveId" clId="{6A9F9ECA-A982-43C8-95CA-5BFA4F5C1DDC}" dt="2021-02-15T18:39:48.960" v="5547" actId="1582"/>
          <ac:cxnSpMkLst>
            <pc:docMk/>
            <pc:sldMk cId="67168163" sldId="600"/>
            <ac:cxnSpMk id="39" creationId="{0B3B6429-1C72-496C-B0E4-1EAC44724F8D}"/>
          </ac:cxnSpMkLst>
        </pc:cxnChg>
        <pc:cxnChg chg="add mod">
          <ac:chgData name="Kulinich Bohdan" userId="48e65c9f34e137d0" providerId="LiveId" clId="{6A9F9ECA-A982-43C8-95CA-5BFA4F5C1DDC}" dt="2021-02-15T18:39:12.129" v="5541" actId="1076"/>
          <ac:cxnSpMkLst>
            <pc:docMk/>
            <pc:sldMk cId="67168163" sldId="600"/>
            <ac:cxnSpMk id="40" creationId="{7FB85789-A298-4AB0-9CDF-453D6CB9E981}"/>
          </ac:cxnSpMkLst>
        </pc:cxnChg>
      </pc:sldChg>
      <pc:sldChg chg="addSp delSp modSp add mod addAnim delAnim modAnim">
        <pc:chgData name="Kulinich Bohdan" userId="48e65c9f34e137d0" providerId="LiveId" clId="{6A9F9ECA-A982-43C8-95CA-5BFA4F5C1DDC}" dt="2021-02-15T21:36:33.083" v="6227" actId="14429"/>
        <pc:sldMkLst>
          <pc:docMk/>
          <pc:sldMk cId="3554720584" sldId="601"/>
        </pc:sldMkLst>
        <pc:spChg chg="add del mod ord">
          <ac:chgData name="Kulinich Bohdan" userId="48e65c9f34e137d0" providerId="LiveId" clId="{6A9F9ECA-A982-43C8-95CA-5BFA4F5C1DDC}" dt="2021-02-15T21:20:02.201" v="5968" actId="478"/>
          <ac:spMkLst>
            <pc:docMk/>
            <pc:sldMk cId="3554720584" sldId="601"/>
            <ac:spMk id="26" creationId="{8CC2E5AA-3132-4F79-9D58-C58704A04D74}"/>
          </ac:spMkLst>
        </pc:spChg>
        <pc:spChg chg="add mod modVis">
          <ac:chgData name="Kulinich Bohdan" userId="48e65c9f34e137d0" providerId="LiveId" clId="{6A9F9ECA-A982-43C8-95CA-5BFA4F5C1DDC}" dt="2021-02-15T21:34:49.133" v="6199" actId="14429"/>
          <ac:spMkLst>
            <pc:docMk/>
            <pc:sldMk cId="3554720584" sldId="601"/>
            <ac:spMk id="30" creationId="{7ABB429B-1D82-44E0-AB40-420A23EDB01A}"/>
          </ac:spMkLst>
        </pc:spChg>
        <pc:spChg chg="add mod ord modVis">
          <ac:chgData name="Kulinich Bohdan" userId="48e65c9f34e137d0" providerId="LiveId" clId="{6A9F9ECA-A982-43C8-95CA-5BFA4F5C1DDC}" dt="2021-02-15T21:34:52.038" v="6202" actId="14429"/>
          <ac:spMkLst>
            <pc:docMk/>
            <pc:sldMk cId="3554720584" sldId="601"/>
            <ac:spMk id="32" creationId="{D2C90EB3-B854-4E5A-B255-F6EE578E93FD}"/>
          </ac:spMkLst>
        </pc:spChg>
        <pc:spChg chg="add mod">
          <ac:chgData name="Kulinich Bohdan" userId="48e65c9f34e137d0" providerId="LiveId" clId="{6A9F9ECA-A982-43C8-95CA-5BFA4F5C1DDC}" dt="2021-02-15T21:21:26.931" v="5986" actId="164"/>
          <ac:spMkLst>
            <pc:docMk/>
            <pc:sldMk cId="3554720584" sldId="601"/>
            <ac:spMk id="34" creationId="{0E0C3054-CB21-48B9-9D62-36B1902B6482}"/>
          </ac:spMkLst>
        </pc:spChg>
        <pc:spChg chg="add mod">
          <ac:chgData name="Kulinich Bohdan" userId="48e65c9f34e137d0" providerId="LiveId" clId="{6A9F9ECA-A982-43C8-95CA-5BFA4F5C1DDC}" dt="2021-02-15T21:21:26.931" v="5986" actId="164"/>
          <ac:spMkLst>
            <pc:docMk/>
            <pc:sldMk cId="3554720584" sldId="601"/>
            <ac:spMk id="35" creationId="{C4BA307A-D206-4694-9DE8-A739828A8596}"/>
          </ac:spMkLst>
        </pc:spChg>
        <pc:spChg chg="mod modVis">
          <ac:chgData name="Kulinich Bohdan" userId="48e65c9f34e137d0" providerId="LiveId" clId="{6A9F9ECA-A982-43C8-95CA-5BFA4F5C1DDC}" dt="2021-02-15T21:34:52.554" v="6203" actId="14429"/>
          <ac:spMkLst>
            <pc:docMk/>
            <pc:sldMk cId="3554720584" sldId="601"/>
            <ac:spMk id="36" creationId="{0ADB68ED-C968-485C-88FD-BE56D4491117}"/>
          </ac:spMkLst>
        </pc:spChg>
        <pc:spChg chg="add mod">
          <ac:chgData name="Kulinich Bohdan" userId="48e65c9f34e137d0" providerId="LiveId" clId="{6A9F9ECA-A982-43C8-95CA-5BFA4F5C1DDC}" dt="2021-02-15T21:23:01.172" v="6088" actId="164"/>
          <ac:spMkLst>
            <pc:docMk/>
            <pc:sldMk cId="3554720584" sldId="601"/>
            <ac:spMk id="37" creationId="{EEDD52CA-1E50-4EA4-A5A6-E925375B68EF}"/>
          </ac:spMkLst>
        </pc:spChg>
        <pc:spChg chg="add mod">
          <ac:chgData name="Kulinich Bohdan" userId="48e65c9f34e137d0" providerId="LiveId" clId="{6A9F9ECA-A982-43C8-95CA-5BFA4F5C1DDC}" dt="2021-02-15T21:23:01.172" v="6088" actId="164"/>
          <ac:spMkLst>
            <pc:docMk/>
            <pc:sldMk cId="3554720584" sldId="601"/>
            <ac:spMk id="38" creationId="{E074BCAD-AA72-474E-901E-E82EB24A25A5}"/>
          </ac:spMkLst>
        </pc:spChg>
        <pc:spChg chg="add mod">
          <ac:chgData name="Kulinich Bohdan" userId="48e65c9f34e137d0" providerId="LiveId" clId="{6A9F9ECA-A982-43C8-95CA-5BFA4F5C1DDC}" dt="2021-02-15T21:23:18.162" v="6091" actId="164"/>
          <ac:spMkLst>
            <pc:docMk/>
            <pc:sldMk cId="3554720584" sldId="601"/>
            <ac:spMk id="39" creationId="{55518E2E-8AC4-40BB-8049-A5900F9C225E}"/>
          </ac:spMkLst>
        </pc:spChg>
        <pc:spChg chg="add mod">
          <ac:chgData name="Kulinich Bohdan" userId="48e65c9f34e137d0" providerId="LiveId" clId="{6A9F9ECA-A982-43C8-95CA-5BFA4F5C1DDC}" dt="2021-02-15T21:23:18.162" v="6091" actId="164"/>
          <ac:spMkLst>
            <pc:docMk/>
            <pc:sldMk cId="3554720584" sldId="601"/>
            <ac:spMk id="40" creationId="{2466733D-F61F-4757-8F59-6BB18B56A2A1}"/>
          </ac:spMkLst>
        </pc:spChg>
        <pc:spChg chg="add mod modVis">
          <ac:chgData name="Kulinich Bohdan" userId="48e65c9f34e137d0" providerId="LiveId" clId="{6A9F9ECA-A982-43C8-95CA-5BFA4F5C1DDC}" dt="2021-02-15T21:36:32.583" v="6226" actId="14429"/>
          <ac:spMkLst>
            <pc:docMk/>
            <pc:sldMk cId="3554720584" sldId="601"/>
            <ac:spMk id="41" creationId="{B7ED8003-57F2-483B-B808-32FF26A04DA3}"/>
          </ac:spMkLst>
        </pc:spChg>
        <pc:spChg chg="del ord">
          <ac:chgData name="Kulinich Bohdan" userId="48e65c9f34e137d0" providerId="LiveId" clId="{6A9F9ECA-A982-43C8-95CA-5BFA4F5C1DDC}" dt="2021-02-15T21:20:58.901" v="5981" actId="478"/>
          <ac:spMkLst>
            <pc:docMk/>
            <pc:sldMk cId="3554720584" sldId="601"/>
            <ac:spMk id="44" creationId="{5B91A0AF-57FF-491D-8A3B-70ECC24B6C31}"/>
          </ac:spMkLst>
        </pc:spChg>
        <pc:spChg chg="add mod modVis">
          <ac:chgData name="Kulinich Bohdan" userId="48e65c9f34e137d0" providerId="LiveId" clId="{6A9F9ECA-A982-43C8-95CA-5BFA4F5C1DDC}" dt="2021-02-15T21:36:33.083" v="6227" actId="14429"/>
          <ac:spMkLst>
            <pc:docMk/>
            <pc:sldMk cId="3554720584" sldId="601"/>
            <ac:spMk id="45" creationId="{B2E29D77-9B8A-4323-881E-4BA64CF3D9E2}"/>
          </ac:spMkLst>
        </pc:spChg>
        <pc:spChg chg="del mod topLvl">
          <ac:chgData name="Kulinich Bohdan" userId="48e65c9f34e137d0" providerId="LiveId" clId="{6A9F9ECA-A982-43C8-95CA-5BFA4F5C1DDC}" dt="2021-02-15T20:21:29.195" v="5950" actId="478"/>
          <ac:spMkLst>
            <pc:docMk/>
            <pc:sldMk cId="3554720584" sldId="601"/>
            <ac:spMk id="48" creationId="{96F05516-7F2F-4532-AF3B-EE339F8A4FE6}"/>
          </ac:spMkLst>
        </pc:spChg>
        <pc:spChg chg="del mod topLvl">
          <ac:chgData name="Kulinich Bohdan" userId="48e65c9f34e137d0" providerId="LiveId" clId="{6A9F9ECA-A982-43C8-95CA-5BFA4F5C1DDC}" dt="2021-02-15T20:21:26.926" v="5949" actId="478"/>
          <ac:spMkLst>
            <pc:docMk/>
            <pc:sldMk cId="3554720584" sldId="601"/>
            <ac:spMk id="49" creationId="{03DDF9A1-5744-4C55-BE5E-8B6CB44636C0}"/>
          </ac:spMkLst>
        </pc:spChg>
        <pc:spChg chg="del mod modVis">
          <ac:chgData name="Kulinich Bohdan" userId="48e65c9f34e137d0" providerId="LiveId" clId="{6A9F9ECA-A982-43C8-95CA-5BFA4F5C1DDC}" dt="2021-02-15T21:36:28.834" v="6224" actId="478"/>
          <ac:spMkLst>
            <pc:docMk/>
            <pc:sldMk cId="3554720584" sldId="601"/>
            <ac:spMk id="55" creationId="{0709F381-428C-41E6-B07E-604962EBB58C}"/>
          </ac:spMkLst>
        </pc:spChg>
        <pc:spChg chg="del mod modVis">
          <ac:chgData name="Kulinich Bohdan" userId="48e65c9f34e137d0" providerId="LiveId" clId="{6A9F9ECA-A982-43C8-95CA-5BFA4F5C1DDC}" dt="2021-02-15T21:36:30.771" v="6225" actId="478"/>
          <ac:spMkLst>
            <pc:docMk/>
            <pc:sldMk cId="3554720584" sldId="601"/>
            <ac:spMk id="56" creationId="{0B07BB09-AD7C-4369-A4F4-E020440AE40F}"/>
          </ac:spMkLst>
        </pc:spChg>
        <pc:grpChg chg="add del mod">
          <ac:chgData name="Kulinich Bohdan" userId="48e65c9f34e137d0" providerId="LiveId" clId="{6A9F9ECA-A982-43C8-95CA-5BFA4F5C1DDC}" dt="2021-02-15T21:21:53.728" v="5988" actId="478"/>
          <ac:grpSpMkLst>
            <pc:docMk/>
            <pc:sldMk cId="3554720584" sldId="601"/>
            <ac:grpSpMk id="2" creationId="{10B3F23A-5E1B-4E5D-9BE7-21E591AD63FF}"/>
          </ac:grpSpMkLst>
        </pc:grpChg>
        <pc:grpChg chg="add mod">
          <ac:chgData name="Kulinich Bohdan" userId="48e65c9f34e137d0" providerId="LiveId" clId="{6A9F9ECA-A982-43C8-95CA-5BFA4F5C1DDC}" dt="2021-02-15T21:23:07.299" v="6089" actId="1076"/>
          <ac:grpSpMkLst>
            <pc:docMk/>
            <pc:sldMk cId="3554720584" sldId="601"/>
            <ac:grpSpMk id="6" creationId="{9611B007-0C6B-4734-B9A3-5DA09E5D1821}"/>
          </ac:grpSpMkLst>
        </pc:grpChg>
        <pc:grpChg chg="add mod modVis">
          <ac:chgData name="Kulinich Bohdan" userId="48e65c9f34e137d0" providerId="LiveId" clId="{6A9F9ECA-A982-43C8-95CA-5BFA4F5C1DDC}" dt="2021-02-15T21:34:48.430" v="6198" actId="14429"/>
          <ac:grpSpMkLst>
            <pc:docMk/>
            <pc:sldMk cId="3554720584" sldId="601"/>
            <ac:grpSpMk id="7" creationId="{F688F8C8-C19F-4C31-8406-BD4AE14CF712}"/>
          </ac:grpSpMkLst>
        </pc:grpChg>
        <pc:grpChg chg="add del mod">
          <ac:chgData name="Kulinich Bohdan" userId="48e65c9f34e137d0" providerId="LiveId" clId="{6A9F9ECA-A982-43C8-95CA-5BFA4F5C1DDC}" dt="2021-02-15T21:35:11.664" v="6206" actId="478"/>
          <ac:grpSpMkLst>
            <pc:docMk/>
            <pc:sldMk cId="3554720584" sldId="601"/>
            <ac:grpSpMk id="10" creationId="{850C9D12-11CC-49D8-B6F3-D04FA88341F2}"/>
          </ac:grpSpMkLst>
        </pc:grpChg>
        <pc:grpChg chg="del">
          <ac:chgData name="Kulinich Bohdan" userId="48e65c9f34e137d0" providerId="LiveId" clId="{6A9F9ECA-A982-43C8-95CA-5BFA4F5C1DDC}" dt="2021-02-15T20:21:06.975" v="5944" actId="165"/>
          <ac:grpSpMkLst>
            <pc:docMk/>
            <pc:sldMk cId="3554720584" sldId="601"/>
            <ac:grpSpMk id="13" creationId="{B3732D58-3623-4800-A4A0-C4DE18AF01DB}"/>
          </ac:grpSpMkLst>
        </pc:grpChg>
        <pc:grpChg chg="del">
          <ac:chgData name="Kulinich Bohdan" userId="48e65c9f34e137d0" providerId="LiveId" clId="{6A9F9ECA-A982-43C8-95CA-5BFA4F5C1DDC}" dt="2021-02-15T21:21:18.574" v="5983" actId="478"/>
          <ac:grpSpMkLst>
            <pc:docMk/>
            <pc:sldMk cId="3554720584" sldId="601"/>
            <ac:grpSpMk id="52" creationId="{E32357E4-3153-407A-8691-4E43C2CA4E69}"/>
          </ac:grpSpMkLst>
        </pc:grpChg>
        <pc:grpChg chg="del">
          <ac:chgData name="Kulinich Bohdan" userId="48e65c9f34e137d0" providerId="LiveId" clId="{6A9F9ECA-A982-43C8-95CA-5BFA4F5C1DDC}" dt="2021-02-15T21:32:18.513" v="6129" actId="478"/>
          <ac:grpSpMkLst>
            <pc:docMk/>
            <pc:sldMk cId="3554720584" sldId="601"/>
            <ac:grpSpMk id="59" creationId="{BDF464DE-D1A7-4115-9DD1-671BDDEB6A6A}"/>
          </ac:grpSpMkLst>
        </pc:grpChg>
        <pc:grpChg chg="add del mod">
          <ac:chgData name="Kulinich Bohdan" userId="48e65c9f34e137d0" providerId="LiveId" clId="{6A9F9ECA-A982-43C8-95CA-5BFA4F5C1DDC}" dt="2021-02-15T21:35:12.648" v="6207" actId="478"/>
          <ac:grpSpMkLst>
            <pc:docMk/>
            <pc:sldMk cId="3554720584" sldId="601"/>
            <ac:grpSpMk id="65" creationId="{40B0D78B-3D55-4B04-8FA8-5AC8250298C5}"/>
          </ac:grpSpMkLst>
        </pc:grpChg>
        <pc:picChg chg="mod">
          <ac:chgData name="Kulinich Bohdan" userId="48e65c9f34e137d0" providerId="LiveId" clId="{6A9F9ECA-A982-43C8-95CA-5BFA4F5C1DDC}" dt="2021-02-15T21:25:48.516" v="6115" actId="1076"/>
          <ac:picMkLst>
            <pc:docMk/>
            <pc:sldMk cId="3554720584" sldId="601"/>
            <ac:picMk id="16" creationId="{3C34CA32-B98A-461E-8F13-5455AB49A2CC}"/>
          </ac:picMkLst>
        </pc:picChg>
        <pc:cxnChg chg="add mod">
          <ac:chgData name="Kulinich Bohdan" userId="48e65c9f34e137d0" providerId="LiveId" clId="{6A9F9ECA-A982-43C8-95CA-5BFA4F5C1DDC}" dt="2021-02-15T21:32:41.579" v="6137" actId="1076"/>
          <ac:cxnSpMkLst>
            <pc:docMk/>
            <pc:sldMk cId="3554720584" sldId="601"/>
            <ac:cxnSpMk id="46" creationId="{76B728F9-7C51-442F-B602-515E951A57CD}"/>
          </ac:cxnSpMkLst>
        </pc:cxnChg>
        <pc:cxnChg chg="add mod">
          <ac:chgData name="Kulinich Bohdan" userId="48e65c9f34e137d0" providerId="LiveId" clId="{6A9F9ECA-A982-43C8-95CA-5BFA4F5C1DDC}" dt="2021-02-15T21:32:50.530" v="6140" actId="1076"/>
          <ac:cxnSpMkLst>
            <pc:docMk/>
            <pc:sldMk cId="3554720584" sldId="601"/>
            <ac:cxnSpMk id="50" creationId="{9B0BFE10-D2B2-4CF4-AEB0-64F59D99C8B6}"/>
          </ac:cxnSpMkLst>
        </pc:cxnChg>
        <pc:cxnChg chg="add del mod">
          <ac:chgData name="Kulinich Bohdan" userId="48e65c9f34e137d0" providerId="LiveId" clId="{6A9F9ECA-A982-43C8-95CA-5BFA4F5C1DDC}" dt="2021-02-15T21:35:14.275" v="6209" actId="478"/>
          <ac:cxnSpMkLst>
            <pc:docMk/>
            <pc:sldMk cId="3554720584" sldId="601"/>
            <ac:cxnSpMk id="51" creationId="{3033FCDD-B0C1-4927-A0B0-8E13A19673F9}"/>
          </ac:cxnSpMkLst>
        </pc:cxnChg>
        <pc:cxnChg chg="add del mod">
          <ac:chgData name="Kulinich Bohdan" userId="48e65c9f34e137d0" providerId="LiveId" clId="{6A9F9ECA-A982-43C8-95CA-5BFA4F5C1DDC}" dt="2021-02-15T21:35:13.354" v="6208" actId="478"/>
          <ac:cxnSpMkLst>
            <pc:docMk/>
            <pc:sldMk cId="3554720584" sldId="601"/>
            <ac:cxnSpMk id="57" creationId="{90E24785-51E9-4DF1-929E-AC59EDA7392F}"/>
          </ac:cxnSpMkLst>
        </pc:cxnChg>
        <pc:cxnChg chg="add mod">
          <ac:chgData name="Kulinich Bohdan" userId="48e65c9f34e137d0" providerId="LiveId" clId="{6A9F9ECA-A982-43C8-95CA-5BFA4F5C1DDC}" dt="2021-02-15T21:33:25.328" v="6145" actId="164"/>
          <ac:cxnSpMkLst>
            <pc:docMk/>
            <pc:sldMk cId="3554720584" sldId="601"/>
            <ac:cxnSpMk id="58" creationId="{66DA226E-01B9-442F-9777-46A03C206D68}"/>
          </ac:cxnSpMkLst>
        </pc:cxnChg>
        <pc:cxnChg chg="add del mod">
          <ac:chgData name="Kulinich Bohdan" userId="48e65c9f34e137d0" providerId="LiveId" clId="{6A9F9ECA-A982-43C8-95CA-5BFA4F5C1DDC}" dt="2021-02-15T21:33:29.077" v="6146" actId="478"/>
          <ac:cxnSpMkLst>
            <pc:docMk/>
            <pc:sldMk cId="3554720584" sldId="601"/>
            <ac:cxnSpMk id="63" creationId="{E7646E17-C2D0-4958-BE23-C3AE13D9B6C5}"/>
          </ac:cxnSpMkLst>
        </pc:cxnChg>
        <pc:cxnChg chg="add mod">
          <ac:chgData name="Kulinich Bohdan" userId="48e65c9f34e137d0" providerId="LiveId" clId="{6A9F9ECA-A982-43C8-95CA-5BFA4F5C1DDC}" dt="2021-02-15T21:33:25.328" v="6145" actId="164"/>
          <ac:cxnSpMkLst>
            <pc:docMk/>
            <pc:sldMk cId="3554720584" sldId="601"/>
            <ac:cxnSpMk id="64" creationId="{2825E561-E532-4012-8306-149D22DB939A}"/>
          </ac:cxnSpMkLst>
        </pc:cxnChg>
        <pc:cxnChg chg="mod">
          <ac:chgData name="Kulinich Bohdan" userId="48e65c9f34e137d0" providerId="LiveId" clId="{6A9F9ECA-A982-43C8-95CA-5BFA4F5C1DDC}" dt="2021-02-15T21:33:31.327" v="6147"/>
          <ac:cxnSpMkLst>
            <pc:docMk/>
            <pc:sldMk cId="3554720584" sldId="601"/>
            <ac:cxnSpMk id="66" creationId="{EAC5C27F-B8A9-4FC0-BA84-5EB1844FAACF}"/>
          </ac:cxnSpMkLst>
        </pc:cxnChg>
        <pc:cxnChg chg="mod">
          <ac:chgData name="Kulinich Bohdan" userId="48e65c9f34e137d0" providerId="LiveId" clId="{6A9F9ECA-A982-43C8-95CA-5BFA4F5C1DDC}" dt="2021-02-15T21:33:31.327" v="6147"/>
          <ac:cxnSpMkLst>
            <pc:docMk/>
            <pc:sldMk cId="3554720584" sldId="601"/>
            <ac:cxnSpMk id="67" creationId="{45E70AD3-5833-4FC7-8AFB-2AA63AAD2B6E}"/>
          </ac:cxnSpMkLst>
        </pc:cxnChg>
      </pc:sldChg>
      <pc:sldChg chg="addSp delSp modSp add mod modTransition delAnim modAnim">
        <pc:chgData name="Kulinich Bohdan" userId="48e65c9f34e137d0" providerId="LiveId" clId="{6A9F9ECA-A982-43C8-95CA-5BFA4F5C1DDC}" dt="2021-02-16T07:48:27.745" v="6532"/>
        <pc:sldMkLst>
          <pc:docMk/>
          <pc:sldMk cId="1385097888" sldId="602"/>
        </pc:sldMkLst>
        <pc:spChg chg="del">
          <ac:chgData name="Kulinich Bohdan" userId="48e65c9f34e137d0" providerId="LiveId" clId="{6A9F9ECA-A982-43C8-95CA-5BFA4F5C1DDC}" dt="2021-02-15T21:37:14.532" v="6235" actId="478"/>
          <ac:spMkLst>
            <pc:docMk/>
            <pc:sldMk cId="1385097888" sldId="602"/>
            <ac:spMk id="30" creationId="{7ABB429B-1D82-44E0-AB40-420A23EDB01A}"/>
          </ac:spMkLst>
        </pc:spChg>
        <pc:spChg chg="del">
          <ac:chgData name="Kulinich Bohdan" userId="48e65c9f34e137d0" providerId="LiveId" clId="{6A9F9ECA-A982-43C8-95CA-5BFA4F5C1DDC}" dt="2021-02-15T21:37:15.235" v="6236" actId="478"/>
          <ac:spMkLst>
            <pc:docMk/>
            <pc:sldMk cId="1385097888" sldId="602"/>
            <ac:spMk id="32" creationId="{D2C90EB3-B854-4E5A-B255-F6EE578E93FD}"/>
          </ac:spMkLst>
        </pc:spChg>
        <pc:spChg chg="del">
          <ac:chgData name="Kulinich Bohdan" userId="48e65c9f34e137d0" providerId="LiveId" clId="{6A9F9ECA-A982-43C8-95CA-5BFA4F5C1DDC}" dt="2021-02-15T21:37:16.157" v="6237" actId="478"/>
          <ac:spMkLst>
            <pc:docMk/>
            <pc:sldMk cId="1385097888" sldId="602"/>
            <ac:spMk id="36" creationId="{0ADB68ED-C968-485C-88FD-BE56D4491117}"/>
          </ac:spMkLst>
        </pc:spChg>
        <pc:spChg chg="mod topLvl modVis">
          <ac:chgData name="Kulinich Bohdan" userId="48e65c9f34e137d0" providerId="LiveId" clId="{6A9F9ECA-A982-43C8-95CA-5BFA4F5C1DDC}" dt="2021-02-16T07:04:44.468" v="6526" actId="14429"/>
          <ac:spMkLst>
            <pc:docMk/>
            <pc:sldMk cId="1385097888" sldId="602"/>
            <ac:spMk id="37" creationId="{EEDD52CA-1E50-4EA4-A5A6-E925375B68EF}"/>
          </ac:spMkLst>
        </pc:spChg>
        <pc:spChg chg="mod topLvl modVis">
          <ac:chgData name="Kulinich Bohdan" userId="48e65c9f34e137d0" providerId="LiveId" clId="{6A9F9ECA-A982-43C8-95CA-5BFA4F5C1DDC}" dt="2021-02-16T07:04:43.984" v="6525" actId="14429"/>
          <ac:spMkLst>
            <pc:docMk/>
            <pc:sldMk cId="1385097888" sldId="602"/>
            <ac:spMk id="38" creationId="{E074BCAD-AA72-474E-901E-E82EB24A25A5}"/>
          </ac:spMkLst>
        </pc:spChg>
        <pc:spChg chg="add del mod modVis">
          <ac:chgData name="Kulinich Bohdan" userId="48e65c9f34e137d0" providerId="LiveId" clId="{6A9F9ECA-A982-43C8-95CA-5BFA4F5C1DDC}" dt="2021-02-15T21:36:59.754" v="6228" actId="478"/>
          <ac:spMkLst>
            <pc:docMk/>
            <pc:sldMk cId="1385097888" sldId="602"/>
            <ac:spMk id="41" creationId="{B7ED8003-57F2-483B-B808-32FF26A04DA3}"/>
          </ac:spMkLst>
        </pc:spChg>
        <pc:spChg chg="add mod">
          <ac:chgData name="Kulinich Bohdan" userId="48e65c9f34e137d0" providerId="LiveId" clId="{6A9F9ECA-A982-43C8-95CA-5BFA4F5C1DDC}" dt="2021-02-15T21:37:21.046" v="6238"/>
          <ac:spMkLst>
            <pc:docMk/>
            <pc:sldMk cId="1385097888" sldId="602"/>
            <ac:spMk id="44" creationId="{62F56FC4-3926-472F-BA18-FB4E00210C77}"/>
          </ac:spMkLst>
        </pc:spChg>
        <pc:spChg chg="del">
          <ac:chgData name="Kulinich Bohdan" userId="48e65c9f34e137d0" providerId="LiveId" clId="{6A9F9ECA-A982-43C8-95CA-5BFA4F5C1DDC}" dt="2021-02-15T21:37:02.925" v="6230" actId="478"/>
          <ac:spMkLst>
            <pc:docMk/>
            <pc:sldMk cId="1385097888" sldId="602"/>
            <ac:spMk id="45" creationId="{B2E29D77-9B8A-4323-881E-4BA64CF3D9E2}"/>
          </ac:spMkLst>
        </pc:spChg>
        <pc:spChg chg="add mod">
          <ac:chgData name="Kulinich Bohdan" userId="48e65c9f34e137d0" providerId="LiveId" clId="{6A9F9ECA-A982-43C8-95CA-5BFA4F5C1DDC}" dt="2021-02-15T21:37:21.046" v="6238"/>
          <ac:spMkLst>
            <pc:docMk/>
            <pc:sldMk cId="1385097888" sldId="602"/>
            <ac:spMk id="48" creationId="{C5BB3CCF-C7A9-477A-80A7-619B409EE6FB}"/>
          </ac:spMkLst>
        </pc:spChg>
        <pc:spChg chg="add mod">
          <ac:chgData name="Kulinich Bohdan" userId="48e65c9f34e137d0" providerId="LiveId" clId="{6A9F9ECA-A982-43C8-95CA-5BFA4F5C1DDC}" dt="2021-02-15T21:37:59.311" v="6249" actId="1076"/>
          <ac:spMkLst>
            <pc:docMk/>
            <pc:sldMk cId="1385097888" sldId="602"/>
            <ac:spMk id="49" creationId="{D52993B7-F06A-4E47-A7E0-FC8E2CBCEE48}"/>
          </ac:spMkLst>
        </pc:spChg>
        <pc:spChg chg="add mod">
          <ac:chgData name="Kulinich Bohdan" userId="48e65c9f34e137d0" providerId="LiveId" clId="{6A9F9ECA-A982-43C8-95CA-5BFA4F5C1DDC}" dt="2021-02-16T06:56:00.088" v="6299" actId="14100"/>
          <ac:spMkLst>
            <pc:docMk/>
            <pc:sldMk cId="1385097888" sldId="602"/>
            <ac:spMk id="53" creationId="{2583A253-131A-40C9-A05B-706ED97D6D35}"/>
          </ac:spMkLst>
        </pc:spChg>
        <pc:spChg chg="add mod modVis">
          <ac:chgData name="Kulinich Bohdan" userId="48e65c9f34e137d0" providerId="LiveId" clId="{6A9F9ECA-A982-43C8-95CA-5BFA4F5C1DDC}" dt="2021-02-16T07:04:41.106" v="6524" actId="14429"/>
          <ac:spMkLst>
            <pc:docMk/>
            <pc:sldMk cId="1385097888" sldId="602"/>
            <ac:spMk id="54" creationId="{9A448452-C733-4933-B508-F8DEFE01E3E4}"/>
          </ac:spMkLst>
        </pc:spChg>
        <pc:spChg chg="del mod">
          <ac:chgData name="Kulinich Bohdan" userId="48e65c9f34e137d0" providerId="LiveId" clId="{6A9F9ECA-A982-43C8-95CA-5BFA4F5C1DDC}" dt="2021-02-15T21:37:01.363" v="6229" actId="478"/>
          <ac:spMkLst>
            <pc:docMk/>
            <pc:sldMk cId="1385097888" sldId="602"/>
            <ac:spMk id="55" creationId="{0709F381-428C-41E6-B07E-604962EBB58C}"/>
          </ac:spMkLst>
        </pc:spChg>
        <pc:spChg chg="del">
          <ac:chgData name="Kulinich Bohdan" userId="48e65c9f34e137d0" providerId="LiveId" clId="{6A9F9ECA-A982-43C8-95CA-5BFA4F5C1DDC}" dt="2021-02-15T21:37:07.846" v="6233" actId="478"/>
          <ac:spMkLst>
            <pc:docMk/>
            <pc:sldMk cId="1385097888" sldId="602"/>
            <ac:spMk id="56" creationId="{0B07BB09-AD7C-4369-A4F4-E020440AE40F}"/>
          </ac:spMkLst>
        </pc:spChg>
        <pc:spChg chg="add mod modVis">
          <ac:chgData name="Kulinich Bohdan" userId="48e65c9f34e137d0" providerId="LiveId" clId="{6A9F9ECA-A982-43C8-95CA-5BFA4F5C1DDC}" dt="2021-02-16T07:04:40.685" v="6523" actId="14429"/>
          <ac:spMkLst>
            <pc:docMk/>
            <pc:sldMk cId="1385097888" sldId="602"/>
            <ac:spMk id="59" creationId="{CBDDF9A8-4CA9-413E-A647-8D4D17E82A6F}"/>
          </ac:spMkLst>
        </pc:spChg>
        <pc:spChg chg="add mod">
          <ac:chgData name="Kulinich Bohdan" userId="48e65c9f34e137d0" providerId="LiveId" clId="{6A9F9ECA-A982-43C8-95CA-5BFA4F5C1DDC}" dt="2021-02-16T06:58:52.444" v="6445" actId="1076"/>
          <ac:spMkLst>
            <pc:docMk/>
            <pc:sldMk cId="1385097888" sldId="602"/>
            <ac:spMk id="60" creationId="{DB2409A7-16D3-4CF3-97F6-9C7812DC01A2}"/>
          </ac:spMkLst>
        </pc:spChg>
        <pc:spChg chg="add mod modVis">
          <ac:chgData name="Kulinich Bohdan" userId="48e65c9f34e137d0" providerId="LiveId" clId="{6A9F9ECA-A982-43C8-95CA-5BFA4F5C1DDC}" dt="2021-02-16T07:04:39.982" v="6522" actId="14429"/>
          <ac:spMkLst>
            <pc:docMk/>
            <pc:sldMk cId="1385097888" sldId="602"/>
            <ac:spMk id="61" creationId="{F9DDE2A1-8CFE-4FAA-99EB-E081D5C6BFB8}"/>
          </ac:spMkLst>
        </pc:spChg>
        <pc:spChg chg="add mod modVis">
          <ac:chgData name="Kulinich Bohdan" userId="48e65c9f34e137d0" providerId="LiveId" clId="{6A9F9ECA-A982-43C8-95CA-5BFA4F5C1DDC}" dt="2021-02-16T07:01:22.466" v="6471" actId="14429"/>
          <ac:spMkLst>
            <pc:docMk/>
            <pc:sldMk cId="1385097888" sldId="602"/>
            <ac:spMk id="63" creationId="{BC2DDDB9-765E-4735-B95F-357E03EC66F4}"/>
          </ac:spMkLst>
        </pc:spChg>
        <pc:spChg chg="add mod">
          <ac:chgData name="Kulinich Bohdan" userId="48e65c9f34e137d0" providerId="LiveId" clId="{6A9F9ECA-A982-43C8-95CA-5BFA4F5C1DDC}" dt="2021-02-16T07:02:49.215" v="6503"/>
          <ac:spMkLst>
            <pc:docMk/>
            <pc:sldMk cId="1385097888" sldId="602"/>
            <ac:spMk id="68" creationId="{C1CD6B74-328F-4345-8F0B-D2D831B0FB34}"/>
          </ac:spMkLst>
        </pc:spChg>
        <pc:spChg chg="add del mod">
          <ac:chgData name="Kulinich Bohdan" userId="48e65c9f34e137d0" providerId="LiveId" clId="{6A9F9ECA-A982-43C8-95CA-5BFA4F5C1DDC}" dt="2021-02-16T07:04:36.089" v="6521" actId="478"/>
          <ac:spMkLst>
            <pc:docMk/>
            <pc:sldMk cId="1385097888" sldId="602"/>
            <ac:spMk id="69" creationId="{154352EA-0275-4174-A86A-884FDAA3BE63}"/>
          </ac:spMkLst>
        </pc:spChg>
        <pc:spChg chg="add mod">
          <ac:chgData name="Kulinich Bohdan" userId="48e65c9f34e137d0" providerId="LiveId" clId="{6A9F9ECA-A982-43C8-95CA-5BFA4F5C1DDC}" dt="2021-02-16T07:43:45.511" v="6528"/>
          <ac:spMkLst>
            <pc:docMk/>
            <pc:sldMk cId="1385097888" sldId="602"/>
            <ac:spMk id="70" creationId="{2D954FF8-D669-4559-B9FC-8875E2799559}"/>
          </ac:spMkLst>
        </pc:spChg>
        <pc:grpChg chg="del">
          <ac:chgData name="Kulinich Bohdan" userId="48e65c9f34e137d0" providerId="LiveId" clId="{6A9F9ECA-A982-43C8-95CA-5BFA4F5C1DDC}" dt="2021-02-15T21:37:32.123" v="6240" actId="165"/>
          <ac:grpSpMkLst>
            <pc:docMk/>
            <pc:sldMk cId="1385097888" sldId="602"/>
            <ac:grpSpMk id="6" creationId="{9611B007-0C6B-4734-B9A3-5DA09E5D1821}"/>
          </ac:grpSpMkLst>
        </pc:grpChg>
        <pc:grpChg chg="add del">
          <ac:chgData name="Kulinich Bohdan" userId="48e65c9f34e137d0" providerId="LiveId" clId="{6A9F9ECA-A982-43C8-95CA-5BFA4F5C1DDC}" dt="2021-02-15T21:37:12.907" v="6234" actId="478"/>
          <ac:grpSpMkLst>
            <pc:docMk/>
            <pc:sldMk cId="1385097888" sldId="602"/>
            <ac:grpSpMk id="7" creationId="{F688F8C8-C19F-4C31-8406-BD4AE14CF712}"/>
          </ac:grpSpMkLst>
        </pc:grpChg>
        <pc:picChg chg="add del">
          <ac:chgData name="Kulinich Bohdan" userId="48e65c9f34e137d0" providerId="LiveId" clId="{6A9F9ECA-A982-43C8-95CA-5BFA4F5C1DDC}" dt="2021-02-15T21:37:05.565" v="6232" actId="478"/>
          <ac:picMkLst>
            <pc:docMk/>
            <pc:sldMk cId="1385097888" sldId="602"/>
            <ac:picMk id="16" creationId="{3C34CA32-B98A-461E-8F13-5455AB49A2CC}"/>
          </ac:picMkLst>
        </pc:picChg>
        <pc:picChg chg="add mod">
          <ac:chgData name="Kulinich Bohdan" userId="48e65c9f34e137d0" providerId="LiveId" clId="{6A9F9ECA-A982-43C8-95CA-5BFA4F5C1DDC}" dt="2021-02-16T06:55:22.414" v="6261"/>
          <ac:picMkLst>
            <pc:docMk/>
            <pc:sldMk cId="1385097888" sldId="602"/>
            <ac:picMk id="52" creationId="{B0FF1BFE-A817-4F27-93ED-CB617D81BFD2}"/>
          </ac:picMkLst>
        </pc:picChg>
        <pc:cxnChg chg="ord">
          <ac:chgData name="Kulinich Bohdan" userId="48e65c9f34e137d0" providerId="LiveId" clId="{6A9F9ECA-A982-43C8-95CA-5BFA4F5C1DDC}" dt="2021-02-15T21:38:14.076" v="6253" actId="170"/>
          <ac:cxnSpMkLst>
            <pc:docMk/>
            <pc:sldMk cId="1385097888" sldId="602"/>
            <ac:cxnSpMk id="51" creationId="{3033FCDD-B0C1-4927-A0B0-8E13A19673F9}"/>
          </ac:cxnSpMkLst>
        </pc:cxnChg>
        <pc:cxnChg chg="ord">
          <ac:chgData name="Kulinich Bohdan" userId="48e65c9f34e137d0" providerId="LiveId" clId="{6A9F9ECA-A982-43C8-95CA-5BFA4F5C1DDC}" dt="2021-02-15T21:38:14.076" v="6253" actId="170"/>
          <ac:cxnSpMkLst>
            <pc:docMk/>
            <pc:sldMk cId="1385097888" sldId="602"/>
            <ac:cxnSpMk id="57" creationId="{90E24785-51E9-4DF1-929E-AC59EDA7392F}"/>
          </ac:cxnSpMkLst>
        </pc:cxnChg>
      </pc:sldChg>
      <pc:sldChg chg="addSp delSp modSp add mod addAnim delAnim modAnim">
        <pc:chgData name="Kulinich Bohdan" userId="48e65c9f34e137d0" providerId="LiveId" clId="{6A9F9ECA-A982-43C8-95CA-5BFA4F5C1DDC}" dt="2021-02-16T09:49:38.571" v="7513"/>
        <pc:sldMkLst>
          <pc:docMk/>
          <pc:sldMk cId="3193742956" sldId="603"/>
        </pc:sldMkLst>
        <pc:spChg chg="add mod">
          <ac:chgData name="Kulinich Bohdan" userId="48e65c9f34e137d0" providerId="LiveId" clId="{6A9F9ECA-A982-43C8-95CA-5BFA4F5C1DDC}" dt="2021-02-16T08:29:39.007" v="6635" actId="1076"/>
          <ac:spMkLst>
            <pc:docMk/>
            <pc:sldMk cId="3193742956" sldId="603"/>
            <ac:spMk id="2" creationId="{E8CB20A5-B55A-44AA-BC2F-D57000FE95F8}"/>
          </ac:spMkLst>
        </pc:spChg>
        <pc:spChg chg="mod">
          <ac:chgData name="Kulinich Bohdan" userId="48e65c9f34e137d0" providerId="LiveId" clId="{6A9F9ECA-A982-43C8-95CA-5BFA4F5C1DDC}" dt="2021-02-16T08:19:30.785" v="6561" actId="20577"/>
          <ac:spMkLst>
            <pc:docMk/>
            <pc:sldMk cId="3193742956" sldId="603"/>
            <ac:spMk id="4" creationId="{00000000-0000-0000-0000-000000000000}"/>
          </ac:spMkLst>
        </pc:spChg>
        <pc:spChg chg="add mod">
          <ac:chgData name="Kulinich Bohdan" userId="48e65c9f34e137d0" providerId="LiveId" clId="{6A9F9ECA-A982-43C8-95CA-5BFA4F5C1DDC}" dt="2021-02-16T08:41:12.620" v="6918" actId="1076"/>
          <ac:spMkLst>
            <pc:docMk/>
            <pc:sldMk cId="3193742956" sldId="603"/>
            <ac:spMk id="8" creationId="{333780A5-4BFA-4F9E-B14C-D6A359C4F281}"/>
          </ac:spMkLst>
        </pc:spChg>
        <pc:spChg chg="add mod">
          <ac:chgData name="Kulinich Bohdan" userId="48e65c9f34e137d0" providerId="LiveId" clId="{6A9F9ECA-A982-43C8-95CA-5BFA4F5C1DDC}" dt="2021-02-16T08:41:12.620" v="6918" actId="1076"/>
          <ac:spMkLst>
            <pc:docMk/>
            <pc:sldMk cId="3193742956" sldId="603"/>
            <ac:spMk id="9" creationId="{D8AFB096-66E7-4040-8084-DB632023DB6D}"/>
          </ac:spMkLst>
        </pc:spChg>
        <pc:spChg chg="add mod ord">
          <ac:chgData name="Kulinich Bohdan" userId="48e65c9f34e137d0" providerId="LiveId" clId="{6A9F9ECA-A982-43C8-95CA-5BFA4F5C1DDC}" dt="2021-02-16T08:44:02.666" v="6958" actId="166"/>
          <ac:spMkLst>
            <pc:docMk/>
            <pc:sldMk cId="3193742956" sldId="603"/>
            <ac:spMk id="10" creationId="{CFFE7908-8AB0-459E-B644-FCF2F8AD1D6B}"/>
          </ac:spMkLst>
        </pc:spChg>
        <pc:spChg chg="add mod">
          <ac:chgData name="Kulinich Bohdan" userId="48e65c9f34e137d0" providerId="LiveId" clId="{6A9F9ECA-A982-43C8-95CA-5BFA4F5C1DDC}" dt="2021-02-16T08:41:22.010" v="6920" actId="1076"/>
          <ac:spMkLst>
            <pc:docMk/>
            <pc:sldMk cId="3193742956" sldId="603"/>
            <ac:spMk id="11" creationId="{509250D9-6D0A-4422-9297-11366C69897C}"/>
          </ac:spMkLst>
        </pc:spChg>
        <pc:spChg chg="add del mod">
          <ac:chgData name="Kulinich Bohdan" userId="48e65c9f34e137d0" providerId="LiveId" clId="{6A9F9ECA-A982-43C8-95CA-5BFA4F5C1DDC}" dt="2021-02-16T08:29:34.960" v="6634" actId="478"/>
          <ac:spMkLst>
            <pc:docMk/>
            <pc:sldMk cId="3193742956" sldId="603"/>
            <ac:spMk id="11" creationId="{D78AA42C-7D2D-4006-9686-A7B2CCDE16AB}"/>
          </ac:spMkLst>
        </pc:spChg>
        <pc:spChg chg="add del mod">
          <ac:chgData name="Kulinich Bohdan" userId="48e65c9f34e137d0" providerId="LiveId" clId="{6A9F9ECA-A982-43C8-95CA-5BFA4F5C1DDC}" dt="2021-02-16T08:29:34.960" v="6634" actId="478"/>
          <ac:spMkLst>
            <pc:docMk/>
            <pc:sldMk cId="3193742956" sldId="603"/>
            <ac:spMk id="12" creationId="{76F05AA1-F260-4080-99F3-43E17DBFC1AE}"/>
          </ac:spMkLst>
        </pc:spChg>
        <pc:spChg chg="add mod">
          <ac:chgData name="Kulinich Bohdan" userId="48e65c9f34e137d0" providerId="LiveId" clId="{6A9F9ECA-A982-43C8-95CA-5BFA4F5C1DDC}" dt="2021-02-16T08:41:44.121" v="6930" actId="14100"/>
          <ac:spMkLst>
            <pc:docMk/>
            <pc:sldMk cId="3193742956" sldId="603"/>
            <ac:spMk id="12" creationId="{8DBEB8D3-41D6-44E6-AB44-4B064636C1BB}"/>
          </ac:spMkLst>
        </pc:spChg>
        <pc:spChg chg="add del mod">
          <ac:chgData name="Kulinich Bohdan" userId="48e65c9f34e137d0" providerId="LiveId" clId="{6A9F9ECA-A982-43C8-95CA-5BFA4F5C1DDC}" dt="2021-02-16T08:33:11.141" v="6842" actId="478"/>
          <ac:spMkLst>
            <pc:docMk/>
            <pc:sldMk cId="3193742956" sldId="603"/>
            <ac:spMk id="13" creationId="{DF78B3FE-1D69-40F0-8E0A-2FD0CBB3275C}"/>
          </ac:spMkLst>
        </pc:spChg>
        <pc:spChg chg="add del mod">
          <ac:chgData name="Kulinich Bohdan" userId="48e65c9f34e137d0" providerId="LiveId" clId="{6A9F9ECA-A982-43C8-95CA-5BFA4F5C1DDC}" dt="2021-02-16T08:33:10.311" v="6841" actId="478"/>
          <ac:spMkLst>
            <pc:docMk/>
            <pc:sldMk cId="3193742956" sldId="603"/>
            <ac:spMk id="14" creationId="{CE0FA49B-B5A7-4475-AE92-570B444E7D14}"/>
          </ac:spMkLst>
        </pc:spChg>
        <pc:spChg chg="add del mod">
          <ac:chgData name="Kulinich Bohdan" userId="48e65c9f34e137d0" providerId="LiveId" clId="{6A9F9ECA-A982-43C8-95CA-5BFA4F5C1DDC}" dt="2021-02-16T08:32:23.633" v="6817"/>
          <ac:spMkLst>
            <pc:docMk/>
            <pc:sldMk cId="3193742956" sldId="603"/>
            <ac:spMk id="15" creationId="{01C520C6-A668-47C2-BC49-B6ED46AA0B12}"/>
          </ac:spMkLst>
        </pc:spChg>
        <pc:spChg chg="add mod modVis">
          <ac:chgData name="Kulinich Bohdan" userId="48e65c9f34e137d0" providerId="LiveId" clId="{6A9F9ECA-A982-43C8-95CA-5BFA4F5C1DDC}" dt="2021-02-16T08:57:42.573" v="7007" actId="14429"/>
          <ac:spMkLst>
            <pc:docMk/>
            <pc:sldMk cId="3193742956" sldId="603"/>
            <ac:spMk id="16" creationId="{A6940841-83C7-40F4-B0E2-B21C9D1A2FDB}"/>
          </ac:spMkLst>
        </pc:spChg>
        <pc:spChg chg="add mod modVis">
          <ac:chgData name="Kulinich Bohdan" userId="48e65c9f34e137d0" providerId="LiveId" clId="{6A9F9ECA-A982-43C8-95CA-5BFA4F5C1DDC}" dt="2021-02-16T08:57:42.196" v="7006" actId="14429"/>
          <ac:spMkLst>
            <pc:docMk/>
            <pc:sldMk cId="3193742956" sldId="603"/>
            <ac:spMk id="17" creationId="{831129C8-7730-445D-817F-A3267DAFC052}"/>
          </ac:spMkLst>
        </pc:spChg>
        <pc:spChg chg="add mod">
          <ac:chgData name="Kulinich Bohdan" userId="48e65c9f34e137d0" providerId="LiveId" clId="{6A9F9ECA-A982-43C8-95CA-5BFA4F5C1DDC}" dt="2021-02-16T09:05:47.579" v="7072" actId="1076"/>
          <ac:spMkLst>
            <pc:docMk/>
            <pc:sldMk cId="3193742956" sldId="603"/>
            <ac:spMk id="18" creationId="{A446EBA4-D4E0-4670-983D-A98CFB26D3D7}"/>
          </ac:spMkLst>
        </pc:spChg>
        <pc:spChg chg="add del mod">
          <ac:chgData name="Kulinich Bohdan" userId="48e65c9f34e137d0" providerId="LiveId" clId="{6A9F9ECA-A982-43C8-95CA-5BFA4F5C1DDC}" dt="2021-02-16T08:57:29.136" v="7004" actId="478"/>
          <ac:spMkLst>
            <pc:docMk/>
            <pc:sldMk cId="3193742956" sldId="603"/>
            <ac:spMk id="20" creationId="{54CFD08B-4C57-4A2F-8C47-4F67AD426B84}"/>
          </ac:spMkLst>
        </pc:spChg>
        <pc:spChg chg="add del mod">
          <ac:chgData name="Kulinich Bohdan" userId="48e65c9f34e137d0" providerId="LiveId" clId="{6A9F9ECA-A982-43C8-95CA-5BFA4F5C1DDC}" dt="2021-02-16T08:57:27.387" v="7003" actId="478"/>
          <ac:spMkLst>
            <pc:docMk/>
            <pc:sldMk cId="3193742956" sldId="603"/>
            <ac:spMk id="21" creationId="{CDE51835-8024-422B-88A0-6C69A4111C14}"/>
          </ac:spMkLst>
        </pc:spChg>
        <pc:spChg chg="add mod">
          <ac:chgData name="Kulinich Bohdan" userId="48e65c9f34e137d0" providerId="LiveId" clId="{6A9F9ECA-A982-43C8-95CA-5BFA4F5C1DDC}" dt="2021-02-16T09:02:29.106" v="7028" actId="20577"/>
          <ac:spMkLst>
            <pc:docMk/>
            <pc:sldMk cId="3193742956" sldId="603"/>
            <ac:spMk id="23" creationId="{D3DA7CE3-49EB-4D45-938C-418DDAD25098}"/>
          </ac:spMkLst>
        </pc:spChg>
        <pc:spChg chg="del">
          <ac:chgData name="Kulinich Bohdan" userId="48e65c9f34e137d0" providerId="LiveId" clId="{6A9F9ECA-A982-43C8-95CA-5BFA4F5C1DDC}" dt="2021-02-16T08:19:20.428" v="6535" actId="478"/>
          <ac:spMkLst>
            <pc:docMk/>
            <pc:sldMk cId="3193742956" sldId="603"/>
            <ac:spMk id="46" creationId="{2F6F6032-2002-4F9F-A1A8-BB1F50CA5027}"/>
          </ac:spMkLst>
        </pc:spChg>
        <pc:spChg chg="del">
          <ac:chgData name="Kulinich Bohdan" userId="48e65c9f34e137d0" providerId="LiveId" clId="{6A9F9ECA-A982-43C8-95CA-5BFA4F5C1DDC}" dt="2021-02-16T08:19:20.428" v="6535" actId="478"/>
          <ac:spMkLst>
            <pc:docMk/>
            <pc:sldMk cId="3193742956" sldId="603"/>
            <ac:spMk id="47" creationId="{898F3A9D-A3CE-4969-8AC2-F922CF5C8B9C}"/>
          </ac:spMkLst>
        </pc:spChg>
        <pc:spChg chg="del">
          <ac:chgData name="Kulinich Bohdan" userId="48e65c9f34e137d0" providerId="LiveId" clId="{6A9F9ECA-A982-43C8-95CA-5BFA4F5C1DDC}" dt="2021-02-16T08:19:18.756" v="6534" actId="478"/>
          <ac:spMkLst>
            <pc:docMk/>
            <pc:sldMk cId="3193742956" sldId="603"/>
            <ac:spMk id="54" creationId="{9A147459-BFD2-4E08-A8F1-2E7275C86968}"/>
          </ac:spMkLst>
        </pc:spChg>
        <pc:spChg chg="del">
          <ac:chgData name="Kulinich Bohdan" userId="48e65c9f34e137d0" providerId="LiveId" clId="{6A9F9ECA-A982-43C8-95CA-5BFA4F5C1DDC}" dt="2021-02-16T08:19:20.428" v="6535" actId="478"/>
          <ac:spMkLst>
            <pc:docMk/>
            <pc:sldMk cId="3193742956" sldId="603"/>
            <ac:spMk id="55" creationId="{1A63E4A6-3915-45EE-9556-3688898ABDC5}"/>
          </ac:spMkLst>
        </pc:spChg>
        <pc:picChg chg="add mod modCrop">
          <ac:chgData name="Kulinich Bohdan" userId="48e65c9f34e137d0" providerId="LiveId" clId="{6A9F9ECA-A982-43C8-95CA-5BFA4F5C1DDC}" dt="2021-02-16T09:04:05.426" v="7034" actId="732"/>
          <ac:picMkLst>
            <pc:docMk/>
            <pc:sldMk cId="3193742956" sldId="603"/>
            <ac:picMk id="6" creationId="{55D554D8-FC12-4041-85D2-FD6BDC2C21A5}"/>
          </ac:picMkLst>
        </pc:picChg>
        <pc:picChg chg="add mod">
          <ac:chgData name="Kulinich Bohdan" userId="48e65c9f34e137d0" providerId="LiveId" clId="{6A9F9ECA-A982-43C8-95CA-5BFA4F5C1DDC}" dt="2021-02-16T08:56:34.863" v="6976"/>
          <ac:picMkLst>
            <pc:docMk/>
            <pc:sldMk cId="3193742956" sldId="603"/>
            <ac:picMk id="22" creationId="{F8535187-F978-4800-843D-2C296A6F0077}"/>
          </ac:picMkLst>
        </pc:picChg>
        <pc:picChg chg="add mod modCrop">
          <ac:chgData name="Kulinich Bohdan" userId="48e65c9f34e137d0" providerId="LiveId" clId="{6A9F9ECA-A982-43C8-95CA-5BFA4F5C1DDC}" dt="2021-02-16T09:00:15.917" v="7014" actId="732"/>
          <ac:picMkLst>
            <pc:docMk/>
            <pc:sldMk cId="3193742956" sldId="603"/>
            <ac:picMk id="25" creationId="{5E954F7E-B0D7-4096-BF5E-8CE3D0C772D0}"/>
          </ac:picMkLst>
        </pc:picChg>
        <pc:picChg chg="del">
          <ac:chgData name="Kulinich Bohdan" userId="48e65c9f34e137d0" providerId="LiveId" clId="{6A9F9ECA-A982-43C8-95CA-5BFA4F5C1DDC}" dt="2021-02-16T08:19:18.756" v="6534" actId="478"/>
          <ac:picMkLst>
            <pc:docMk/>
            <pc:sldMk cId="3193742956" sldId="603"/>
            <ac:picMk id="53" creationId="{D6B3C876-B01C-4387-9EA6-9C5DABC56415}"/>
          </ac:picMkLst>
        </pc:picChg>
        <pc:cxnChg chg="add del mod ord">
          <ac:chgData name="Kulinich Bohdan" userId="48e65c9f34e137d0" providerId="LiveId" clId="{6A9F9ECA-A982-43C8-95CA-5BFA4F5C1DDC}" dt="2021-02-16T08:57:29.855" v="7005" actId="478"/>
          <ac:cxnSpMkLst>
            <pc:docMk/>
            <pc:sldMk cId="3193742956" sldId="603"/>
            <ac:cxnSpMk id="13" creationId="{DA9A1CF9-560E-44AB-98E5-29E73DB6A399}"/>
          </ac:cxnSpMkLst>
        </pc:cxnChg>
        <pc:cxnChg chg="add del mod ord">
          <ac:chgData name="Kulinich Bohdan" userId="48e65c9f34e137d0" providerId="LiveId" clId="{6A9F9ECA-A982-43C8-95CA-5BFA4F5C1DDC}" dt="2021-02-16T08:57:25.870" v="7002" actId="478"/>
          <ac:cxnSpMkLst>
            <pc:docMk/>
            <pc:sldMk cId="3193742956" sldId="603"/>
            <ac:cxnSpMk id="18" creationId="{60CAC00B-63FC-40F1-8FA1-1189FE68D958}"/>
          </ac:cxnSpMkLst>
        </pc:cxnChg>
      </pc:sldChg>
      <pc:sldChg chg="add del">
        <pc:chgData name="Kulinich Bohdan" userId="48e65c9f34e137d0" providerId="LiveId" clId="{6A9F9ECA-A982-43C8-95CA-5BFA4F5C1DDC}" dt="2021-02-16T09:46:41.077" v="7511" actId="47"/>
        <pc:sldMkLst>
          <pc:docMk/>
          <pc:sldMk cId="3775885755" sldId="604"/>
        </pc:sldMkLst>
      </pc:sldChg>
      <pc:sldChg chg="addSp delSp modSp add del mod delAnim modAnim">
        <pc:chgData name="Kulinich Bohdan" userId="48e65c9f34e137d0" providerId="LiveId" clId="{6A9F9ECA-A982-43C8-95CA-5BFA4F5C1DDC}" dt="2021-02-16T09:46:41.077" v="7511" actId="47"/>
        <pc:sldMkLst>
          <pc:docMk/>
          <pc:sldMk cId="146748793" sldId="605"/>
        </pc:sldMkLst>
        <pc:spChg chg="mod modVis">
          <ac:chgData name="Kulinich Bohdan" userId="48e65c9f34e137d0" providerId="LiveId" clId="{6A9F9ECA-A982-43C8-95CA-5BFA4F5C1DDC}" dt="2021-02-16T09:09:51.879" v="7135" actId="14429"/>
          <ac:spMkLst>
            <pc:docMk/>
            <pc:sldMk cId="146748793" sldId="605"/>
            <ac:spMk id="16" creationId="{A6940841-83C7-40F4-B0E2-B21C9D1A2FDB}"/>
          </ac:spMkLst>
        </pc:spChg>
        <pc:spChg chg="mod modVis">
          <ac:chgData name="Kulinich Bohdan" userId="48e65c9f34e137d0" providerId="LiveId" clId="{6A9F9ECA-A982-43C8-95CA-5BFA4F5C1DDC}" dt="2021-02-16T09:09:51.457" v="7134" actId="14429"/>
          <ac:spMkLst>
            <pc:docMk/>
            <pc:sldMk cId="146748793" sldId="605"/>
            <ac:spMk id="17" creationId="{831129C8-7730-445D-817F-A3267DAFC052}"/>
          </ac:spMkLst>
        </pc:spChg>
        <pc:spChg chg="add del mod">
          <ac:chgData name="Kulinich Bohdan" userId="48e65c9f34e137d0" providerId="LiveId" clId="{6A9F9ECA-A982-43C8-95CA-5BFA4F5C1DDC}" dt="2021-02-16T09:10:09.120" v="7136" actId="21"/>
          <ac:spMkLst>
            <pc:docMk/>
            <pc:sldMk cId="146748793" sldId="605"/>
            <ac:spMk id="19" creationId="{36253496-CBB0-47E8-AAF2-333D8878C7A5}"/>
          </ac:spMkLst>
        </pc:spChg>
        <pc:spChg chg="add del mod">
          <ac:chgData name="Kulinich Bohdan" userId="48e65c9f34e137d0" providerId="LiveId" clId="{6A9F9ECA-A982-43C8-95CA-5BFA4F5C1DDC}" dt="2021-02-16T09:10:09.120" v="7136" actId="21"/>
          <ac:spMkLst>
            <pc:docMk/>
            <pc:sldMk cId="146748793" sldId="605"/>
            <ac:spMk id="24" creationId="{3104A346-E90C-4737-8F8C-BFF80EC1CC34}"/>
          </ac:spMkLst>
        </pc:spChg>
      </pc:sldChg>
      <pc:sldChg chg="addSp delSp modSp add mod modTransition addAnim delAnim modAnim">
        <pc:chgData name="Kulinich Bohdan" userId="48e65c9f34e137d0" providerId="LiveId" clId="{6A9F9ECA-A982-43C8-95CA-5BFA4F5C1DDC}" dt="2021-02-22T10:46:21.433" v="7830" actId="21"/>
        <pc:sldMkLst>
          <pc:docMk/>
          <pc:sldMk cId="2805423701" sldId="606"/>
        </pc:sldMkLst>
        <pc:spChg chg="add del">
          <ac:chgData name="Kulinich Bohdan" userId="48e65c9f34e137d0" providerId="LiveId" clId="{6A9F9ECA-A982-43C8-95CA-5BFA4F5C1DDC}" dt="2021-02-22T10:46:21.433" v="7830" actId="21"/>
          <ac:spMkLst>
            <pc:docMk/>
            <pc:sldMk cId="2805423701" sldId="606"/>
            <ac:spMk id="2" creationId="{E8CB20A5-B55A-44AA-BC2F-D57000FE95F8}"/>
          </ac:spMkLst>
        </pc:spChg>
        <pc:spChg chg="add del ord">
          <ac:chgData name="Kulinich Bohdan" userId="48e65c9f34e137d0" providerId="LiveId" clId="{6A9F9ECA-A982-43C8-95CA-5BFA4F5C1DDC}" dt="2021-02-22T10:46:21.433" v="7830" actId="21"/>
          <ac:spMkLst>
            <pc:docMk/>
            <pc:sldMk cId="2805423701" sldId="606"/>
            <ac:spMk id="10" creationId="{CFFE7908-8AB0-459E-B644-FCF2F8AD1D6B}"/>
          </ac:spMkLst>
        </pc:spChg>
        <pc:spChg chg="del">
          <ac:chgData name="Kulinich Bohdan" userId="48e65c9f34e137d0" providerId="LiveId" clId="{6A9F9ECA-A982-43C8-95CA-5BFA4F5C1DDC}" dt="2021-02-16T09:06:44.388" v="7082" actId="478"/>
          <ac:spMkLst>
            <pc:docMk/>
            <pc:sldMk cId="2805423701" sldId="606"/>
            <ac:spMk id="16" creationId="{A6940841-83C7-40F4-B0E2-B21C9D1A2FDB}"/>
          </ac:spMkLst>
        </pc:spChg>
        <pc:spChg chg="del">
          <ac:chgData name="Kulinich Bohdan" userId="48e65c9f34e137d0" providerId="LiveId" clId="{6A9F9ECA-A982-43C8-95CA-5BFA4F5C1DDC}" dt="2021-02-16T09:06:43.654" v="7081" actId="478"/>
          <ac:spMkLst>
            <pc:docMk/>
            <pc:sldMk cId="2805423701" sldId="606"/>
            <ac:spMk id="17" creationId="{831129C8-7730-445D-817F-A3267DAFC052}"/>
          </ac:spMkLst>
        </pc:spChg>
        <pc:spChg chg="mod ord modVis">
          <ac:chgData name="Kulinich Bohdan" userId="48e65c9f34e137d0" providerId="LiveId" clId="{6A9F9ECA-A982-43C8-95CA-5BFA4F5C1DDC}" dt="2021-02-16T09:17:36.132" v="7253" actId="14429"/>
          <ac:spMkLst>
            <pc:docMk/>
            <pc:sldMk cId="2805423701" sldId="606"/>
            <ac:spMk id="18" creationId="{A446EBA4-D4E0-4670-983D-A98CFB26D3D7}"/>
          </ac:spMkLst>
        </pc:spChg>
        <pc:spChg chg="add mod">
          <ac:chgData name="Kulinich Bohdan" userId="48e65c9f34e137d0" providerId="LiveId" clId="{6A9F9ECA-A982-43C8-95CA-5BFA4F5C1DDC}" dt="2021-02-16T09:06:51.871" v="7083"/>
          <ac:spMkLst>
            <pc:docMk/>
            <pc:sldMk cId="2805423701" sldId="606"/>
            <ac:spMk id="21" creationId="{3B73C941-FA6B-4B5D-980E-AF9ECAC577B8}"/>
          </ac:spMkLst>
        </pc:spChg>
        <pc:spChg chg="del">
          <ac:chgData name="Kulinich Bohdan" userId="48e65c9f34e137d0" providerId="LiveId" clId="{6A9F9ECA-A982-43C8-95CA-5BFA4F5C1DDC}" dt="2021-02-16T09:07:57.473" v="7097" actId="478"/>
          <ac:spMkLst>
            <pc:docMk/>
            <pc:sldMk cId="2805423701" sldId="606"/>
            <ac:spMk id="23" creationId="{D3DA7CE3-49EB-4D45-938C-418DDAD25098}"/>
          </ac:spMkLst>
        </pc:spChg>
        <pc:spChg chg="add mod">
          <ac:chgData name="Kulinich Bohdan" userId="48e65c9f34e137d0" providerId="LiveId" clId="{6A9F9ECA-A982-43C8-95CA-5BFA4F5C1DDC}" dt="2021-02-16T09:06:51.871" v="7083"/>
          <ac:spMkLst>
            <pc:docMk/>
            <pc:sldMk cId="2805423701" sldId="606"/>
            <ac:spMk id="24" creationId="{7AC6D1DB-BC19-4235-8AA8-7DAAEE1925A4}"/>
          </ac:spMkLst>
        </pc:spChg>
        <pc:spChg chg="add del mod">
          <ac:chgData name="Kulinich Bohdan" userId="48e65c9f34e137d0" providerId="LiveId" clId="{6A9F9ECA-A982-43C8-95CA-5BFA4F5C1DDC}" dt="2021-02-16T09:13:38.509" v="7176" actId="478"/>
          <ac:spMkLst>
            <pc:docMk/>
            <pc:sldMk cId="2805423701" sldId="606"/>
            <ac:spMk id="26" creationId="{D43C81F6-55EF-405D-B9A7-3EF165C1E3F4}"/>
          </ac:spMkLst>
        </pc:spChg>
        <pc:spChg chg="add mod">
          <ac:chgData name="Kulinich Bohdan" userId="48e65c9f34e137d0" providerId="LiveId" clId="{6A9F9ECA-A982-43C8-95CA-5BFA4F5C1DDC}" dt="2021-02-16T09:12:09.447" v="7174" actId="1076"/>
          <ac:spMkLst>
            <pc:docMk/>
            <pc:sldMk cId="2805423701" sldId="606"/>
            <ac:spMk id="27" creationId="{30685D16-770A-41AE-B979-B013B00EE136}"/>
          </ac:spMkLst>
        </pc:spChg>
        <pc:spChg chg="add mod">
          <ac:chgData name="Kulinich Bohdan" userId="48e65c9f34e137d0" providerId="LiveId" clId="{6A9F9ECA-A982-43C8-95CA-5BFA4F5C1DDC}" dt="2021-02-16T09:12:09.447" v="7174" actId="1076"/>
          <ac:spMkLst>
            <pc:docMk/>
            <pc:sldMk cId="2805423701" sldId="606"/>
            <ac:spMk id="28" creationId="{9CF60689-D01F-4E8B-999B-8A21624F3712}"/>
          </ac:spMkLst>
        </pc:spChg>
        <pc:spChg chg="add mod">
          <ac:chgData name="Kulinich Bohdan" userId="48e65c9f34e137d0" providerId="LiveId" clId="{6A9F9ECA-A982-43C8-95CA-5BFA4F5C1DDC}" dt="2021-02-16T09:43:29.458" v="7436" actId="20577"/>
          <ac:spMkLst>
            <pc:docMk/>
            <pc:sldMk cId="2805423701" sldId="606"/>
            <ac:spMk id="29" creationId="{66FF4821-DFEC-44B5-82DB-9A1D65EACC86}"/>
          </ac:spMkLst>
        </pc:spChg>
        <pc:spChg chg="add mod modVis">
          <ac:chgData name="Kulinich Bohdan" userId="48e65c9f34e137d0" providerId="LiveId" clId="{6A9F9ECA-A982-43C8-95CA-5BFA4F5C1DDC}" dt="2021-02-16T09:43:35.065" v="7440" actId="14429"/>
          <ac:spMkLst>
            <pc:docMk/>
            <pc:sldMk cId="2805423701" sldId="606"/>
            <ac:spMk id="30" creationId="{E35CFC5A-CB66-42B5-82D3-64D4C7CCD040}"/>
          </ac:spMkLst>
        </pc:spChg>
        <pc:spChg chg="add del mod">
          <ac:chgData name="Kulinich Bohdan" userId="48e65c9f34e137d0" providerId="LiveId" clId="{6A9F9ECA-A982-43C8-95CA-5BFA4F5C1DDC}" dt="2021-02-22T10:46:21.433" v="7830" actId="21"/>
          <ac:spMkLst>
            <pc:docMk/>
            <pc:sldMk cId="2805423701" sldId="606"/>
            <ac:spMk id="32" creationId="{F7C02732-6428-48ED-AEDE-A93D15A0C7F8}"/>
          </ac:spMkLst>
        </pc:spChg>
        <pc:spChg chg="add mod">
          <ac:chgData name="Kulinich Bohdan" userId="48e65c9f34e137d0" providerId="LiveId" clId="{6A9F9ECA-A982-43C8-95CA-5BFA4F5C1DDC}" dt="2021-02-16T09:30:58.107" v="7281" actId="1076"/>
          <ac:spMkLst>
            <pc:docMk/>
            <pc:sldMk cId="2805423701" sldId="606"/>
            <ac:spMk id="33" creationId="{515A772D-9E48-4CEA-A769-2C96B3116084}"/>
          </ac:spMkLst>
        </pc:spChg>
        <pc:spChg chg="add mod">
          <ac:chgData name="Kulinich Bohdan" userId="48e65c9f34e137d0" providerId="LiveId" clId="{6A9F9ECA-A982-43C8-95CA-5BFA4F5C1DDC}" dt="2021-02-16T09:31:27.376" v="7292" actId="14100"/>
          <ac:spMkLst>
            <pc:docMk/>
            <pc:sldMk cId="2805423701" sldId="606"/>
            <ac:spMk id="35" creationId="{1F5CFF5E-97F5-44C7-B0D1-EBE614C8DAB0}"/>
          </ac:spMkLst>
        </pc:spChg>
        <pc:spChg chg="add mod">
          <ac:chgData name="Kulinich Bohdan" userId="48e65c9f34e137d0" providerId="LiveId" clId="{6A9F9ECA-A982-43C8-95CA-5BFA4F5C1DDC}" dt="2021-02-16T09:31:37.631" v="7299" actId="14100"/>
          <ac:spMkLst>
            <pc:docMk/>
            <pc:sldMk cId="2805423701" sldId="606"/>
            <ac:spMk id="36" creationId="{1F1AD4F6-186D-4149-9A58-4F7F38D1FF71}"/>
          </ac:spMkLst>
        </pc:spChg>
        <pc:spChg chg="add mod modVis">
          <ac:chgData name="Kulinich Bohdan" userId="48e65c9f34e137d0" providerId="LiveId" clId="{6A9F9ECA-A982-43C8-95CA-5BFA4F5C1DDC}" dt="2021-02-16T09:43:36.083" v="7441" actId="14429"/>
          <ac:spMkLst>
            <pc:docMk/>
            <pc:sldMk cId="2805423701" sldId="606"/>
            <ac:spMk id="37" creationId="{5EB30909-9126-42C0-92E0-B71CB53F8B56}"/>
          </ac:spMkLst>
        </pc:spChg>
        <pc:spChg chg="add mod modVis">
          <ac:chgData name="Kulinich Bohdan" userId="48e65c9f34e137d0" providerId="LiveId" clId="{6A9F9ECA-A982-43C8-95CA-5BFA4F5C1DDC}" dt="2021-02-16T09:43:36.452" v="7442" actId="14429"/>
          <ac:spMkLst>
            <pc:docMk/>
            <pc:sldMk cId="2805423701" sldId="606"/>
            <ac:spMk id="38" creationId="{F0892479-ED00-46EB-8233-F69F4C9C59D0}"/>
          </ac:spMkLst>
        </pc:spChg>
        <pc:spChg chg="add mod">
          <ac:chgData name="Kulinich Bohdan" userId="48e65c9f34e137d0" providerId="LiveId" clId="{6A9F9ECA-A982-43C8-95CA-5BFA4F5C1DDC}" dt="2021-02-16T09:36:38.267" v="7381" actId="20577"/>
          <ac:spMkLst>
            <pc:docMk/>
            <pc:sldMk cId="2805423701" sldId="606"/>
            <ac:spMk id="44" creationId="{A081B6FA-5031-47DF-B02B-2D5211C84670}"/>
          </ac:spMkLst>
        </pc:spChg>
        <pc:spChg chg="add mod">
          <ac:chgData name="Kulinich Bohdan" userId="48e65c9f34e137d0" providerId="LiveId" clId="{6A9F9ECA-A982-43C8-95CA-5BFA4F5C1DDC}" dt="2021-02-16T09:36:43.558" v="7383" actId="1076"/>
          <ac:spMkLst>
            <pc:docMk/>
            <pc:sldMk cId="2805423701" sldId="606"/>
            <ac:spMk id="45" creationId="{EFBFFBCD-2C80-473F-91E5-F657533013DB}"/>
          </ac:spMkLst>
        </pc:spChg>
        <pc:spChg chg="add mod">
          <ac:chgData name="Kulinich Bohdan" userId="48e65c9f34e137d0" providerId="LiveId" clId="{6A9F9ECA-A982-43C8-95CA-5BFA4F5C1DDC}" dt="2021-02-16T09:37:02.548" v="7392" actId="14100"/>
          <ac:spMkLst>
            <pc:docMk/>
            <pc:sldMk cId="2805423701" sldId="606"/>
            <ac:spMk id="46" creationId="{4653C3B1-4320-48FC-B012-56331E6F126D}"/>
          </ac:spMkLst>
        </pc:spChg>
        <pc:spChg chg="add mod">
          <ac:chgData name="Kulinich Bohdan" userId="48e65c9f34e137d0" providerId="LiveId" clId="{6A9F9ECA-A982-43C8-95CA-5BFA4F5C1DDC}" dt="2021-02-16T09:36:51.424" v="7385" actId="1076"/>
          <ac:spMkLst>
            <pc:docMk/>
            <pc:sldMk cId="2805423701" sldId="606"/>
            <ac:spMk id="47" creationId="{DF4A41A9-2FDB-445C-A7EE-46F9778BDAC2}"/>
          </ac:spMkLst>
        </pc:spChg>
        <pc:spChg chg="add mod modVis">
          <ac:chgData name="Kulinich Bohdan" userId="48e65c9f34e137d0" providerId="LiveId" clId="{6A9F9ECA-A982-43C8-95CA-5BFA4F5C1DDC}" dt="2021-02-16T09:43:37.069" v="7443" actId="14429"/>
          <ac:spMkLst>
            <pc:docMk/>
            <pc:sldMk cId="2805423701" sldId="606"/>
            <ac:spMk id="48" creationId="{2FA866FC-EFBB-49B5-ADE2-E3AD5FA8FEAC}"/>
          </ac:spMkLst>
        </pc:spChg>
        <pc:spChg chg="add mod modVis">
          <ac:chgData name="Kulinich Bohdan" userId="48e65c9f34e137d0" providerId="LiveId" clId="{6A9F9ECA-A982-43C8-95CA-5BFA4F5C1DDC}" dt="2021-02-16T09:43:37.386" v="7444" actId="14429"/>
          <ac:spMkLst>
            <pc:docMk/>
            <pc:sldMk cId="2805423701" sldId="606"/>
            <ac:spMk id="49" creationId="{BAE7EBE0-9339-4E2A-BDBD-84908DDB1E90}"/>
          </ac:spMkLst>
        </pc:spChg>
        <pc:spChg chg="add mod">
          <ac:chgData name="Kulinich Bohdan" userId="48e65c9f34e137d0" providerId="LiveId" clId="{6A9F9ECA-A982-43C8-95CA-5BFA4F5C1DDC}" dt="2021-02-16T09:44:49.773" v="7506" actId="1076"/>
          <ac:spMkLst>
            <pc:docMk/>
            <pc:sldMk cId="2805423701" sldId="606"/>
            <ac:spMk id="50" creationId="{EFD4C006-DBFC-42F8-8DA1-90CE1E94F1B1}"/>
          </ac:spMkLst>
        </pc:spChg>
        <pc:picChg chg="mod modVis">
          <ac:chgData name="Kulinich Bohdan" userId="48e65c9f34e137d0" providerId="LiveId" clId="{6A9F9ECA-A982-43C8-95CA-5BFA4F5C1DDC}" dt="2021-02-16T09:46:25.502" v="7510" actId="14429"/>
          <ac:picMkLst>
            <pc:docMk/>
            <pc:sldMk cId="2805423701" sldId="606"/>
            <ac:picMk id="6" creationId="{55D554D8-FC12-4041-85D2-FD6BDC2C21A5}"/>
          </ac:picMkLst>
        </pc:picChg>
        <pc:picChg chg="mod modVis">
          <ac:chgData name="Kulinich Bohdan" userId="48e65c9f34e137d0" providerId="LiveId" clId="{6A9F9ECA-A982-43C8-95CA-5BFA4F5C1DDC}" dt="2021-02-16T09:17:35.367" v="7252" actId="14429"/>
          <ac:picMkLst>
            <pc:docMk/>
            <pc:sldMk cId="2805423701" sldId="606"/>
            <ac:picMk id="22" creationId="{F8535187-F978-4800-843D-2C296A6F0077}"/>
          </ac:picMkLst>
        </pc:picChg>
        <pc:picChg chg="del">
          <ac:chgData name="Kulinich Bohdan" userId="48e65c9f34e137d0" providerId="LiveId" clId="{6A9F9ECA-A982-43C8-95CA-5BFA4F5C1DDC}" dt="2021-02-16T09:06:30.948" v="7076" actId="478"/>
          <ac:picMkLst>
            <pc:docMk/>
            <pc:sldMk cId="2805423701" sldId="606"/>
            <ac:picMk id="25" creationId="{5E954F7E-B0D7-4096-BF5E-8CE3D0C772D0}"/>
          </ac:picMkLst>
        </pc:picChg>
        <pc:cxnChg chg="add mod ord">
          <ac:chgData name="Kulinich Bohdan" userId="48e65c9f34e137d0" providerId="LiveId" clId="{6A9F9ECA-A982-43C8-95CA-5BFA4F5C1DDC}" dt="2021-02-16T09:07:12.668" v="7086" actId="167"/>
          <ac:cxnSpMkLst>
            <pc:docMk/>
            <pc:sldMk cId="2805423701" sldId="606"/>
            <ac:cxnSpMk id="19" creationId="{85657269-F368-4EB0-9C4D-F182C9BD5959}"/>
          </ac:cxnSpMkLst>
        </pc:cxnChg>
        <pc:cxnChg chg="add mod">
          <ac:chgData name="Kulinich Bohdan" userId="48e65c9f34e137d0" providerId="LiveId" clId="{6A9F9ECA-A982-43C8-95CA-5BFA4F5C1DDC}" dt="2021-02-16T09:06:51.871" v="7083"/>
          <ac:cxnSpMkLst>
            <pc:docMk/>
            <pc:sldMk cId="2805423701" sldId="606"/>
            <ac:cxnSpMk id="20" creationId="{06CFE978-397B-4AD9-B9F1-141DE2EB168B}"/>
          </ac:cxnSpMkLst>
        </pc:cxnChg>
        <pc:cxnChg chg="add del mod">
          <ac:chgData name="Kulinich Bohdan" userId="48e65c9f34e137d0" providerId="LiveId" clId="{6A9F9ECA-A982-43C8-95CA-5BFA4F5C1DDC}" dt="2021-02-22T10:46:21.433" v="7830" actId="21"/>
          <ac:cxnSpMkLst>
            <pc:docMk/>
            <pc:sldMk cId="2805423701" sldId="606"/>
            <ac:cxnSpMk id="31" creationId="{9373B873-E5F3-493C-96AB-CD7F0E0AEEE0}"/>
          </ac:cxnSpMkLst>
        </pc:cxnChg>
        <pc:cxnChg chg="add mod ord">
          <ac:chgData name="Kulinich Bohdan" userId="48e65c9f34e137d0" providerId="LiveId" clId="{6A9F9ECA-A982-43C8-95CA-5BFA4F5C1DDC}" dt="2021-02-16T09:31:13.131" v="7285" actId="167"/>
          <ac:cxnSpMkLst>
            <pc:docMk/>
            <pc:sldMk cId="2805423701" sldId="606"/>
            <ac:cxnSpMk id="34" creationId="{6B8F49CA-BC78-42BD-AF29-9CF7D4FFCC2F}"/>
          </ac:cxnSpMkLst>
        </pc:cxnChg>
        <pc:cxnChg chg="add del mod">
          <ac:chgData name="Kulinich Bohdan" userId="48e65c9f34e137d0" providerId="LiveId" clId="{6A9F9ECA-A982-43C8-95CA-5BFA4F5C1DDC}" dt="2021-02-22T10:46:21.433" v="7830" actId="21"/>
          <ac:cxnSpMkLst>
            <pc:docMk/>
            <pc:sldMk cId="2805423701" sldId="606"/>
            <ac:cxnSpMk id="39" creationId="{DEB272D0-5ABB-4CE3-9C18-051C14F064FE}"/>
          </ac:cxnSpMkLst>
        </pc:cxnChg>
        <pc:cxnChg chg="add mod ord">
          <ac:chgData name="Kulinich Bohdan" userId="48e65c9f34e137d0" providerId="LiveId" clId="{6A9F9ECA-A982-43C8-95CA-5BFA4F5C1DDC}" dt="2021-02-16T09:36:24.821" v="7377" actId="167"/>
          <ac:cxnSpMkLst>
            <pc:docMk/>
            <pc:sldMk cId="2805423701" sldId="606"/>
            <ac:cxnSpMk id="43" creationId="{3E315219-666D-4792-9011-721F7677C106}"/>
          </ac:cxnSpMkLst>
        </pc:cxnChg>
      </pc:sldChg>
      <pc:sldChg chg="add">
        <pc:chgData name="Kulinich Bohdan" userId="48e65c9f34e137d0" providerId="LiveId" clId="{6A9F9ECA-A982-43C8-95CA-5BFA4F5C1DDC}" dt="2021-02-17T08:06:04.957" v="7514"/>
        <pc:sldMkLst>
          <pc:docMk/>
          <pc:sldMk cId="1076291785" sldId="607"/>
        </pc:sldMkLst>
      </pc:sldChg>
      <pc:sldChg chg="addSp delSp modSp add mod delAnim modAnim">
        <pc:chgData name="Kulinich Bohdan" userId="48e65c9f34e137d0" providerId="LiveId" clId="{6A9F9ECA-A982-43C8-95CA-5BFA4F5C1DDC}" dt="2021-02-22T14:34:52.027" v="8092" actId="208"/>
        <pc:sldMkLst>
          <pc:docMk/>
          <pc:sldMk cId="938069151" sldId="608"/>
        </pc:sldMkLst>
        <pc:spChg chg="mod">
          <ac:chgData name="Kulinich Bohdan" userId="48e65c9f34e137d0" providerId="LiveId" clId="{6A9F9ECA-A982-43C8-95CA-5BFA4F5C1DDC}" dt="2021-02-22T10:49:18.423" v="7868" actId="20577"/>
          <ac:spMkLst>
            <pc:docMk/>
            <pc:sldMk cId="938069151" sldId="608"/>
            <ac:spMk id="6" creationId="{4CD1B612-D16C-4F70-8335-78480BFE8EC8}"/>
          </ac:spMkLst>
        </pc:spChg>
        <pc:spChg chg="add mod">
          <ac:chgData name="Kulinich Bohdan" userId="48e65c9f34e137d0" providerId="LiveId" clId="{6A9F9ECA-A982-43C8-95CA-5BFA4F5C1DDC}" dt="2021-02-22T14:34:52.027" v="8092" actId="208"/>
          <ac:spMkLst>
            <pc:docMk/>
            <pc:sldMk cId="938069151" sldId="608"/>
            <ac:spMk id="18" creationId="{3536BD5B-C2F9-4F30-8352-6156BECE7399}"/>
          </ac:spMkLst>
        </pc:spChg>
        <pc:spChg chg="add mod">
          <ac:chgData name="Kulinich Bohdan" userId="48e65c9f34e137d0" providerId="LiveId" clId="{6A9F9ECA-A982-43C8-95CA-5BFA4F5C1DDC}" dt="2021-02-22T10:46:26.853" v="7832" actId="1076"/>
          <ac:spMkLst>
            <pc:docMk/>
            <pc:sldMk cId="938069151" sldId="608"/>
            <ac:spMk id="21" creationId="{D3209DC7-BA9D-4F7B-8280-D7CB074A0505}"/>
          </ac:spMkLst>
        </pc:spChg>
        <pc:spChg chg="add mod">
          <ac:chgData name="Kulinich Bohdan" userId="48e65c9f34e137d0" providerId="LiveId" clId="{6A9F9ECA-A982-43C8-95CA-5BFA4F5C1DDC}" dt="2021-02-22T10:47:26.168" v="7844" actId="1076"/>
          <ac:spMkLst>
            <pc:docMk/>
            <pc:sldMk cId="938069151" sldId="608"/>
            <ac:spMk id="22" creationId="{9A9B43DC-BA5C-4D18-ABC4-CD0E00FC9F9E}"/>
          </ac:spMkLst>
        </pc:spChg>
        <pc:spChg chg="del">
          <ac:chgData name="Kulinich Bohdan" userId="48e65c9f34e137d0" providerId="LiveId" clId="{6A9F9ECA-A982-43C8-95CA-5BFA4F5C1DDC}" dt="2021-02-22T10:44:29.209" v="7697" actId="478"/>
          <ac:spMkLst>
            <pc:docMk/>
            <pc:sldMk cId="938069151" sldId="608"/>
            <ac:spMk id="27" creationId="{5B773E6A-C30D-4C4A-8BF2-BAA2476EA067}"/>
          </ac:spMkLst>
        </pc:spChg>
        <pc:spChg chg="del">
          <ac:chgData name="Kulinich Bohdan" userId="48e65c9f34e137d0" providerId="LiveId" clId="{6A9F9ECA-A982-43C8-95CA-5BFA4F5C1DDC}" dt="2021-02-22T10:44:29.209" v="7697" actId="478"/>
          <ac:spMkLst>
            <pc:docMk/>
            <pc:sldMk cId="938069151" sldId="608"/>
            <ac:spMk id="28" creationId="{64D5B13D-695E-44DA-B7FB-771790B59A94}"/>
          </ac:spMkLst>
        </pc:spChg>
        <pc:spChg chg="del">
          <ac:chgData name="Kulinich Bohdan" userId="48e65c9f34e137d0" providerId="LiveId" clId="{6A9F9ECA-A982-43C8-95CA-5BFA4F5C1DDC}" dt="2021-02-22T10:44:29.209" v="7697" actId="478"/>
          <ac:spMkLst>
            <pc:docMk/>
            <pc:sldMk cId="938069151" sldId="608"/>
            <ac:spMk id="29" creationId="{47EA59A2-B62E-43C3-8F6D-35F8A0CC6D85}"/>
          </ac:spMkLst>
        </pc:spChg>
        <pc:spChg chg="del">
          <ac:chgData name="Kulinich Bohdan" userId="48e65c9f34e137d0" providerId="LiveId" clId="{6A9F9ECA-A982-43C8-95CA-5BFA4F5C1DDC}" dt="2021-02-22T10:44:29.209" v="7697" actId="478"/>
          <ac:spMkLst>
            <pc:docMk/>
            <pc:sldMk cId="938069151" sldId="608"/>
            <ac:spMk id="31" creationId="{E5E5C19B-46C0-460F-83C7-C9D63BDFB35F}"/>
          </ac:spMkLst>
        </pc:spChg>
        <pc:spChg chg="add mod">
          <ac:chgData name="Kulinich Bohdan" userId="48e65c9f34e137d0" providerId="LiveId" clId="{6A9F9ECA-A982-43C8-95CA-5BFA4F5C1DDC}" dt="2021-02-22T10:47:38.977" v="7848" actId="1076"/>
          <ac:spMkLst>
            <pc:docMk/>
            <pc:sldMk cId="938069151" sldId="608"/>
            <ac:spMk id="32" creationId="{9943B73E-7E69-4397-9E74-19A0EE17ED4E}"/>
          </ac:spMkLst>
        </pc:spChg>
        <pc:spChg chg="del">
          <ac:chgData name="Kulinich Bohdan" userId="48e65c9f34e137d0" providerId="LiveId" clId="{6A9F9ECA-A982-43C8-95CA-5BFA4F5C1DDC}" dt="2021-02-22T10:44:29.209" v="7697" actId="478"/>
          <ac:spMkLst>
            <pc:docMk/>
            <pc:sldMk cId="938069151" sldId="608"/>
            <ac:spMk id="33" creationId="{4E3229FE-A009-42F4-9284-0B98E620897C}"/>
          </ac:spMkLst>
        </pc:spChg>
        <pc:spChg chg="del">
          <ac:chgData name="Kulinich Bohdan" userId="48e65c9f34e137d0" providerId="LiveId" clId="{6A9F9ECA-A982-43C8-95CA-5BFA4F5C1DDC}" dt="2021-02-22T10:44:29.209" v="7697" actId="478"/>
          <ac:spMkLst>
            <pc:docMk/>
            <pc:sldMk cId="938069151" sldId="608"/>
            <ac:spMk id="34" creationId="{BCB5DD7E-3E46-4255-A00F-26172403A982}"/>
          </ac:spMkLst>
        </pc:spChg>
        <pc:spChg chg="add mod">
          <ac:chgData name="Kulinich Bohdan" userId="48e65c9f34e137d0" providerId="LiveId" clId="{6A9F9ECA-A982-43C8-95CA-5BFA4F5C1DDC}" dt="2021-02-22T10:47:48.959" v="7857" actId="1035"/>
          <ac:spMkLst>
            <pc:docMk/>
            <pc:sldMk cId="938069151" sldId="608"/>
            <ac:spMk id="35" creationId="{4B29CCBC-5A29-4966-BB69-D9E67677AD1A}"/>
          </ac:spMkLst>
        </pc:spChg>
        <pc:spChg chg="del">
          <ac:chgData name="Kulinich Bohdan" userId="48e65c9f34e137d0" providerId="LiveId" clId="{6A9F9ECA-A982-43C8-95CA-5BFA4F5C1DDC}" dt="2021-02-22T10:44:29.209" v="7697" actId="478"/>
          <ac:spMkLst>
            <pc:docMk/>
            <pc:sldMk cId="938069151" sldId="608"/>
            <ac:spMk id="36" creationId="{308A55F1-A635-459D-B645-8154C69891D0}"/>
          </ac:spMkLst>
        </pc:spChg>
        <pc:spChg chg="add mod">
          <ac:chgData name="Kulinich Bohdan" userId="48e65c9f34e137d0" providerId="LiveId" clId="{6A9F9ECA-A982-43C8-95CA-5BFA4F5C1DDC}" dt="2021-02-22T10:47:59.441" v="7860" actId="20577"/>
          <ac:spMkLst>
            <pc:docMk/>
            <pc:sldMk cId="938069151" sldId="608"/>
            <ac:spMk id="37" creationId="{F89ACFCE-C03B-4978-882E-C7727AA7B9A3}"/>
          </ac:spMkLst>
        </pc:spChg>
        <pc:spChg chg="mod">
          <ac:chgData name="Kulinich Bohdan" userId="48e65c9f34e137d0" providerId="LiveId" clId="{6A9F9ECA-A982-43C8-95CA-5BFA4F5C1DDC}" dt="2021-02-22T10:44:20.524" v="7695" actId="20577"/>
          <ac:spMkLst>
            <pc:docMk/>
            <pc:sldMk cId="938069151" sldId="608"/>
            <ac:spMk id="51" creationId="{86BC9140-E395-435D-A852-213A1317C46C}"/>
          </ac:spMkLst>
        </pc:spChg>
        <pc:picChg chg="mod modVis">
          <ac:chgData name="Kulinich Bohdan" userId="48e65c9f34e137d0" providerId="LiveId" clId="{6A9F9ECA-A982-43C8-95CA-5BFA4F5C1DDC}" dt="2021-02-22T10:52:28.752" v="7871" actId="14429"/>
          <ac:picMkLst>
            <pc:docMk/>
            <pc:sldMk cId="938069151" sldId="608"/>
            <ac:picMk id="19" creationId="{147C1AC2-299E-4B0D-A1CB-9DF1DBF8C616}"/>
          </ac:picMkLst>
        </pc:picChg>
        <pc:cxnChg chg="del">
          <ac:chgData name="Kulinich Bohdan" userId="48e65c9f34e137d0" providerId="LiveId" clId="{6A9F9ECA-A982-43C8-95CA-5BFA4F5C1DDC}" dt="2021-02-22T10:44:29.209" v="7697" actId="478"/>
          <ac:cxnSpMkLst>
            <pc:docMk/>
            <pc:sldMk cId="938069151" sldId="608"/>
            <ac:cxnSpMk id="8" creationId="{B4142097-9C10-4E6E-A2BC-E5D3C8E2A9A9}"/>
          </ac:cxnSpMkLst>
        </pc:cxnChg>
        <pc:cxnChg chg="del">
          <ac:chgData name="Kulinich Bohdan" userId="48e65c9f34e137d0" providerId="LiveId" clId="{6A9F9ECA-A982-43C8-95CA-5BFA4F5C1DDC}" dt="2021-02-22T10:44:29.209" v="7697" actId="478"/>
          <ac:cxnSpMkLst>
            <pc:docMk/>
            <pc:sldMk cId="938069151" sldId="608"/>
            <ac:cxnSpMk id="12" creationId="{C8BE598E-BCF4-42D4-A4E4-9B97621A7878}"/>
          </ac:cxnSpMkLst>
        </pc:cxnChg>
        <pc:cxnChg chg="del">
          <ac:chgData name="Kulinich Bohdan" userId="48e65c9f34e137d0" providerId="LiveId" clId="{6A9F9ECA-A982-43C8-95CA-5BFA4F5C1DDC}" dt="2021-02-22T10:44:29.209" v="7697" actId="478"/>
          <ac:cxnSpMkLst>
            <pc:docMk/>
            <pc:sldMk cId="938069151" sldId="608"/>
            <ac:cxnSpMk id="14" creationId="{1E5E10A4-45D6-430B-B9D6-A4F1DA108ED9}"/>
          </ac:cxnSpMkLst>
        </pc:cxnChg>
        <pc:cxnChg chg="add mod">
          <ac:chgData name="Kulinich Bohdan" userId="48e65c9f34e137d0" providerId="LiveId" clId="{6A9F9ECA-A982-43C8-95CA-5BFA4F5C1DDC}" dt="2021-02-22T10:46:26.853" v="7832" actId="1076"/>
          <ac:cxnSpMkLst>
            <pc:docMk/>
            <pc:sldMk cId="938069151" sldId="608"/>
            <ac:cxnSpMk id="20" creationId="{942EC252-D33A-4A31-B646-CC50086CE3B8}"/>
          </ac:cxnSpMkLst>
        </pc:cxnChg>
        <pc:cxnChg chg="add mod">
          <ac:chgData name="Kulinich Bohdan" userId="48e65c9f34e137d0" providerId="LiveId" clId="{6A9F9ECA-A982-43C8-95CA-5BFA4F5C1DDC}" dt="2021-02-22T10:47:05.626" v="7839" actId="14100"/>
          <ac:cxnSpMkLst>
            <pc:docMk/>
            <pc:sldMk cId="938069151" sldId="608"/>
            <ac:cxnSpMk id="23" creationId="{74A1DB9B-EBFC-4049-9783-669EFB1463F6}"/>
          </ac:cxnSpMkLst>
        </pc:cxnChg>
        <pc:cxnChg chg="add mod">
          <ac:chgData name="Kulinich Bohdan" userId="48e65c9f34e137d0" providerId="LiveId" clId="{6A9F9ECA-A982-43C8-95CA-5BFA4F5C1DDC}" dt="2021-02-22T10:47:20.201" v="7843" actId="14100"/>
          <ac:cxnSpMkLst>
            <pc:docMk/>
            <pc:sldMk cId="938069151" sldId="608"/>
            <ac:cxnSpMk id="30" creationId="{94638340-C7D5-403A-8CD6-9CCC274990BB}"/>
          </ac:cxnSpMkLst>
        </pc:cxnChg>
      </pc:sldChg>
      <pc:sldChg chg="delSp add del mod delAnim">
        <pc:chgData name="Kulinich Bohdan" userId="48e65c9f34e137d0" providerId="LiveId" clId="{6A9F9ECA-A982-43C8-95CA-5BFA4F5C1DDC}" dt="2021-02-17T13:17:44.868" v="7586" actId="47"/>
        <pc:sldMkLst>
          <pc:docMk/>
          <pc:sldMk cId="1636441972" sldId="608"/>
        </pc:sldMkLst>
        <pc:picChg chg="del">
          <ac:chgData name="Kulinich Bohdan" userId="48e65c9f34e137d0" providerId="LiveId" clId="{6A9F9ECA-A982-43C8-95CA-5BFA4F5C1DDC}" dt="2021-02-17T12:52:26.253" v="7585" actId="478"/>
          <ac:picMkLst>
            <pc:docMk/>
            <pc:sldMk cId="1636441972" sldId="608"/>
            <ac:picMk id="6" creationId="{A14B320B-8C43-4972-868D-ED1CA546A732}"/>
          </ac:picMkLst>
        </pc:picChg>
      </pc:sldChg>
      <pc:sldChg chg="delSp add del mod">
        <pc:chgData name="Kulinich Bohdan" userId="48e65c9f34e137d0" providerId="LiveId" clId="{6A9F9ECA-A982-43C8-95CA-5BFA4F5C1DDC}" dt="2021-02-17T08:15:47.215" v="7519" actId="47"/>
        <pc:sldMkLst>
          <pc:docMk/>
          <pc:sldMk cId="3980045976" sldId="608"/>
        </pc:sldMkLst>
        <pc:picChg chg="del">
          <ac:chgData name="Kulinich Bohdan" userId="48e65c9f34e137d0" providerId="LiveId" clId="{6A9F9ECA-A982-43C8-95CA-5BFA4F5C1DDC}" dt="2021-02-17T08:11:06.681" v="7518" actId="478"/>
          <ac:picMkLst>
            <pc:docMk/>
            <pc:sldMk cId="3980045976" sldId="608"/>
            <ac:picMk id="6" creationId="{22795A03-458C-4AB2-8703-02253F9B3F7A}"/>
          </ac:picMkLst>
        </pc:picChg>
      </pc:sldChg>
      <pc:sldChg chg="addSp delSp modSp add mod delAnim modAnim">
        <pc:chgData name="Kulinich Bohdan" userId="48e65c9f34e137d0" providerId="LiveId" clId="{6A9F9ECA-A982-43C8-95CA-5BFA4F5C1DDC}" dt="2021-02-22T15:11:05.563" v="8268" actId="14429"/>
        <pc:sldMkLst>
          <pc:docMk/>
          <pc:sldMk cId="1903342450" sldId="609"/>
        </pc:sldMkLst>
        <pc:spChg chg="mod ord modVis">
          <ac:chgData name="Kulinich Bohdan" userId="48e65c9f34e137d0" providerId="LiveId" clId="{6A9F9ECA-A982-43C8-95CA-5BFA4F5C1DDC}" dt="2021-02-22T15:11:05.563" v="8268" actId="14429"/>
          <ac:spMkLst>
            <pc:docMk/>
            <pc:sldMk cId="1903342450" sldId="609"/>
            <ac:spMk id="6" creationId="{4CD1B612-D16C-4F70-8335-78480BFE8EC8}"/>
          </ac:spMkLst>
        </pc:spChg>
        <pc:spChg chg="add mod ord">
          <ac:chgData name="Kulinich Bohdan" userId="48e65c9f34e137d0" providerId="LiveId" clId="{6A9F9ECA-A982-43C8-95CA-5BFA4F5C1DDC}" dt="2021-02-22T14:35:34.308" v="8102" actId="166"/>
          <ac:spMkLst>
            <pc:docMk/>
            <pc:sldMk cId="1903342450" sldId="609"/>
            <ac:spMk id="18" creationId="{0697C801-6670-4887-B5B1-BA6682C16C47}"/>
          </ac:spMkLst>
        </pc:spChg>
        <pc:spChg chg="add mod ord">
          <ac:chgData name="Kulinich Bohdan" userId="48e65c9f34e137d0" providerId="LiveId" clId="{6A9F9ECA-A982-43C8-95CA-5BFA4F5C1DDC}" dt="2021-02-22T14:35:38.747" v="8103" actId="166"/>
          <ac:spMkLst>
            <pc:docMk/>
            <pc:sldMk cId="1903342450" sldId="609"/>
            <ac:spMk id="20" creationId="{7D1B1BAB-50B8-4220-BF88-A587C3A78221}"/>
          </ac:spMkLst>
        </pc:spChg>
        <pc:spChg chg="add mod">
          <ac:chgData name="Kulinich Bohdan" userId="48e65c9f34e137d0" providerId="LiveId" clId="{6A9F9ECA-A982-43C8-95CA-5BFA4F5C1DDC}" dt="2021-02-22T14:35:51.206" v="8104" actId="1076"/>
          <ac:spMkLst>
            <pc:docMk/>
            <pc:sldMk cId="1903342450" sldId="609"/>
            <ac:spMk id="22" creationId="{3D7AD32F-AD8F-4E52-87CE-DAEC442A5AD6}"/>
          </ac:spMkLst>
        </pc:spChg>
        <pc:spChg chg="del">
          <ac:chgData name="Kulinich Bohdan" userId="48e65c9f34e137d0" providerId="LiveId" clId="{6A9F9ECA-A982-43C8-95CA-5BFA4F5C1DDC}" dt="2021-02-22T11:26:30.624" v="8078" actId="478"/>
          <ac:spMkLst>
            <pc:docMk/>
            <pc:sldMk cId="1903342450" sldId="609"/>
            <ac:spMk id="27" creationId="{5B773E6A-C30D-4C4A-8BF2-BAA2476EA067}"/>
          </ac:spMkLst>
        </pc:spChg>
        <pc:spChg chg="del">
          <ac:chgData name="Kulinich Bohdan" userId="48e65c9f34e137d0" providerId="LiveId" clId="{6A9F9ECA-A982-43C8-95CA-5BFA4F5C1DDC}" dt="2021-02-22T11:26:30.624" v="8078" actId="478"/>
          <ac:spMkLst>
            <pc:docMk/>
            <pc:sldMk cId="1903342450" sldId="609"/>
            <ac:spMk id="28" creationId="{64D5B13D-695E-44DA-B7FB-771790B59A94}"/>
          </ac:spMkLst>
        </pc:spChg>
        <pc:spChg chg="del">
          <ac:chgData name="Kulinich Bohdan" userId="48e65c9f34e137d0" providerId="LiveId" clId="{6A9F9ECA-A982-43C8-95CA-5BFA4F5C1DDC}" dt="2021-02-22T11:26:30.624" v="8078" actId="478"/>
          <ac:spMkLst>
            <pc:docMk/>
            <pc:sldMk cId="1903342450" sldId="609"/>
            <ac:spMk id="29" creationId="{47EA59A2-B62E-43C3-8F6D-35F8A0CC6D85}"/>
          </ac:spMkLst>
        </pc:spChg>
        <pc:spChg chg="add mod">
          <ac:chgData name="Kulinich Bohdan" userId="48e65c9f34e137d0" providerId="LiveId" clId="{6A9F9ECA-A982-43C8-95CA-5BFA4F5C1DDC}" dt="2021-02-22T14:35:56.504" v="8107" actId="20577"/>
          <ac:spMkLst>
            <pc:docMk/>
            <pc:sldMk cId="1903342450" sldId="609"/>
            <ac:spMk id="30" creationId="{5A072D8B-3293-49F5-B7D2-0D69F62D5CD8}"/>
          </ac:spMkLst>
        </pc:spChg>
        <pc:spChg chg="del">
          <ac:chgData name="Kulinich Bohdan" userId="48e65c9f34e137d0" providerId="LiveId" clId="{6A9F9ECA-A982-43C8-95CA-5BFA4F5C1DDC}" dt="2021-02-22T11:26:30.624" v="8078" actId="478"/>
          <ac:spMkLst>
            <pc:docMk/>
            <pc:sldMk cId="1903342450" sldId="609"/>
            <ac:spMk id="31" creationId="{E5E5C19B-46C0-460F-83C7-C9D63BDFB35F}"/>
          </ac:spMkLst>
        </pc:spChg>
        <pc:spChg chg="add mod">
          <ac:chgData name="Kulinich Bohdan" userId="48e65c9f34e137d0" providerId="LiveId" clId="{6A9F9ECA-A982-43C8-95CA-5BFA4F5C1DDC}" dt="2021-02-22T14:36:07.386" v="8112" actId="20577"/>
          <ac:spMkLst>
            <pc:docMk/>
            <pc:sldMk cId="1903342450" sldId="609"/>
            <ac:spMk id="32" creationId="{3DD631C9-866A-4C7A-8030-FAA13C2DC144}"/>
          </ac:spMkLst>
        </pc:spChg>
        <pc:spChg chg="del">
          <ac:chgData name="Kulinich Bohdan" userId="48e65c9f34e137d0" providerId="LiveId" clId="{6A9F9ECA-A982-43C8-95CA-5BFA4F5C1DDC}" dt="2021-02-22T11:26:30.624" v="8078" actId="478"/>
          <ac:spMkLst>
            <pc:docMk/>
            <pc:sldMk cId="1903342450" sldId="609"/>
            <ac:spMk id="33" creationId="{4E3229FE-A009-42F4-9284-0B98E620897C}"/>
          </ac:spMkLst>
        </pc:spChg>
        <pc:spChg chg="del">
          <ac:chgData name="Kulinich Bohdan" userId="48e65c9f34e137d0" providerId="LiveId" clId="{6A9F9ECA-A982-43C8-95CA-5BFA4F5C1DDC}" dt="2021-02-22T11:26:30.624" v="8078" actId="478"/>
          <ac:spMkLst>
            <pc:docMk/>
            <pc:sldMk cId="1903342450" sldId="609"/>
            <ac:spMk id="34" creationId="{BCB5DD7E-3E46-4255-A00F-26172403A982}"/>
          </ac:spMkLst>
        </pc:spChg>
        <pc:spChg chg="add mod modVis">
          <ac:chgData name="Kulinich Bohdan" userId="48e65c9f34e137d0" providerId="LiveId" clId="{6A9F9ECA-A982-43C8-95CA-5BFA4F5C1DDC}" dt="2021-02-22T15:08:42.391" v="8265" actId="20577"/>
          <ac:spMkLst>
            <pc:docMk/>
            <pc:sldMk cId="1903342450" sldId="609"/>
            <ac:spMk id="35" creationId="{74F3D91D-87EF-474C-ACC8-676503E6FE55}"/>
          </ac:spMkLst>
        </pc:spChg>
        <pc:spChg chg="del">
          <ac:chgData name="Kulinich Bohdan" userId="48e65c9f34e137d0" providerId="LiveId" clId="{6A9F9ECA-A982-43C8-95CA-5BFA4F5C1DDC}" dt="2021-02-22T11:26:30.624" v="8078" actId="478"/>
          <ac:spMkLst>
            <pc:docMk/>
            <pc:sldMk cId="1903342450" sldId="609"/>
            <ac:spMk id="36" creationId="{308A55F1-A635-459D-B645-8154C69891D0}"/>
          </ac:spMkLst>
        </pc:spChg>
        <pc:spChg chg="add mod modVis">
          <ac:chgData name="Kulinich Bohdan" userId="48e65c9f34e137d0" providerId="LiveId" clId="{6A9F9ECA-A982-43C8-95CA-5BFA4F5C1DDC}" dt="2021-02-22T14:41:53.467" v="8255" actId="14429"/>
          <ac:spMkLst>
            <pc:docMk/>
            <pc:sldMk cId="1903342450" sldId="609"/>
            <ac:spMk id="37" creationId="{2A03485E-17C1-4905-8F55-AAA4EA862F65}"/>
          </ac:spMkLst>
        </pc:spChg>
        <pc:spChg chg="add mod modVis">
          <ac:chgData name="Kulinich Bohdan" userId="48e65c9f34e137d0" providerId="LiveId" clId="{6A9F9ECA-A982-43C8-95CA-5BFA4F5C1DDC}" dt="2021-02-22T15:08:44.998" v="8267" actId="20577"/>
          <ac:spMkLst>
            <pc:docMk/>
            <pc:sldMk cId="1903342450" sldId="609"/>
            <ac:spMk id="38" creationId="{34E9CB6A-4C62-4E4C-94D1-B676B12D9B70}"/>
          </ac:spMkLst>
        </pc:spChg>
        <pc:spChg chg="add mod">
          <ac:chgData name="Kulinich Bohdan" userId="48e65c9f34e137d0" providerId="LiveId" clId="{6A9F9ECA-A982-43C8-95CA-5BFA4F5C1DDC}" dt="2021-02-22T14:40:21.819" v="8213" actId="14100"/>
          <ac:spMkLst>
            <pc:docMk/>
            <pc:sldMk cId="1903342450" sldId="609"/>
            <ac:spMk id="39" creationId="{B91CAB63-33CA-41D6-AD72-B4DF6CBA719D}"/>
          </ac:spMkLst>
        </pc:spChg>
        <pc:picChg chg="del mod modVis">
          <ac:chgData name="Kulinich Bohdan" userId="48e65c9f34e137d0" providerId="LiveId" clId="{6A9F9ECA-A982-43C8-95CA-5BFA4F5C1DDC}" dt="2021-02-22T14:42:00.051" v="8258" actId="478"/>
          <ac:picMkLst>
            <pc:docMk/>
            <pc:sldMk cId="1903342450" sldId="609"/>
            <ac:picMk id="19" creationId="{147C1AC2-299E-4B0D-A1CB-9DF1DBF8C616}"/>
          </ac:picMkLst>
        </pc:picChg>
        <pc:cxnChg chg="del">
          <ac:chgData name="Kulinich Bohdan" userId="48e65c9f34e137d0" providerId="LiveId" clId="{6A9F9ECA-A982-43C8-95CA-5BFA4F5C1DDC}" dt="2021-02-22T11:26:30.624" v="8078" actId="478"/>
          <ac:cxnSpMkLst>
            <pc:docMk/>
            <pc:sldMk cId="1903342450" sldId="609"/>
            <ac:cxnSpMk id="8" creationId="{B4142097-9C10-4E6E-A2BC-E5D3C8E2A9A9}"/>
          </ac:cxnSpMkLst>
        </pc:cxnChg>
        <pc:cxnChg chg="del">
          <ac:chgData name="Kulinich Bohdan" userId="48e65c9f34e137d0" providerId="LiveId" clId="{6A9F9ECA-A982-43C8-95CA-5BFA4F5C1DDC}" dt="2021-02-22T11:26:30.624" v="8078" actId="478"/>
          <ac:cxnSpMkLst>
            <pc:docMk/>
            <pc:sldMk cId="1903342450" sldId="609"/>
            <ac:cxnSpMk id="12" creationId="{C8BE598E-BCF4-42D4-A4E4-9B97621A7878}"/>
          </ac:cxnSpMkLst>
        </pc:cxnChg>
        <pc:cxnChg chg="del">
          <ac:chgData name="Kulinich Bohdan" userId="48e65c9f34e137d0" providerId="LiveId" clId="{6A9F9ECA-A982-43C8-95CA-5BFA4F5C1DDC}" dt="2021-02-22T11:26:30.624" v="8078" actId="478"/>
          <ac:cxnSpMkLst>
            <pc:docMk/>
            <pc:sldMk cId="1903342450" sldId="609"/>
            <ac:cxnSpMk id="14" creationId="{1E5E10A4-45D6-430B-B9D6-A4F1DA108ED9}"/>
          </ac:cxnSpMkLst>
        </pc:cxnChg>
        <pc:cxnChg chg="add mod">
          <ac:chgData name="Kulinich Bohdan" userId="48e65c9f34e137d0" providerId="LiveId" clId="{6A9F9ECA-A982-43C8-95CA-5BFA4F5C1DDC}" dt="2021-02-22T14:35:18.147" v="8099" actId="14100"/>
          <ac:cxnSpMkLst>
            <pc:docMk/>
            <pc:sldMk cId="1903342450" sldId="609"/>
            <ac:cxnSpMk id="21" creationId="{103C56CD-C68E-4EE6-BE8F-2CCA45BC1ECB}"/>
          </ac:cxnSpMkLst>
        </pc:cxnChg>
        <pc:cxnChg chg="add mod">
          <ac:chgData name="Kulinich Bohdan" userId="48e65c9f34e137d0" providerId="LiveId" clId="{6A9F9ECA-A982-43C8-95CA-5BFA4F5C1DDC}" dt="2021-02-22T14:35:09.746" v="8096" actId="14100"/>
          <ac:cxnSpMkLst>
            <pc:docMk/>
            <pc:sldMk cId="1903342450" sldId="609"/>
            <ac:cxnSpMk id="23" creationId="{2C2B724F-66BB-4C5C-BFFA-FD2F39130D6D}"/>
          </ac:cxnSpMkLst>
        </pc:cxnChg>
        <pc:cxnChg chg="add mod">
          <ac:chgData name="Kulinich Bohdan" userId="48e65c9f34e137d0" providerId="LiveId" clId="{6A9F9ECA-A982-43C8-95CA-5BFA4F5C1DDC}" dt="2021-02-22T14:35:27.663" v="8101" actId="14100"/>
          <ac:cxnSpMkLst>
            <pc:docMk/>
            <pc:sldMk cId="1903342450" sldId="609"/>
            <ac:cxnSpMk id="25" creationId="{F6E60A88-1373-499C-AD92-EDDDD7C84BDC}"/>
          </ac:cxnSpMkLst>
        </pc:cxnChg>
      </pc:sldChg>
      <pc:sldChg chg="addSp delSp modSp add mod delAnim modAnim">
        <pc:chgData name="Kulinich Bohdan" userId="48e65c9f34e137d0" providerId="LiveId" clId="{6A9F9ECA-A982-43C8-95CA-5BFA4F5C1DDC}" dt="2021-02-22T18:03:50.096" v="9174"/>
        <pc:sldMkLst>
          <pc:docMk/>
          <pc:sldMk cId="4165836221" sldId="610"/>
        </pc:sldMkLst>
        <pc:spChg chg="mod">
          <ac:chgData name="Kulinich Bohdan" userId="48e65c9f34e137d0" providerId="LiveId" clId="{6A9F9ECA-A982-43C8-95CA-5BFA4F5C1DDC}" dt="2021-02-22T16:05:07.340" v="8368" actId="14100"/>
          <ac:spMkLst>
            <pc:docMk/>
            <pc:sldMk cId="4165836221" sldId="610"/>
            <ac:spMk id="6" creationId="{4CD1B612-D16C-4F70-8335-78480BFE8EC8}"/>
          </ac:spMkLst>
        </pc:spChg>
        <pc:spChg chg="add mod">
          <ac:chgData name="Kulinich Bohdan" userId="48e65c9f34e137d0" providerId="LiveId" clId="{6A9F9ECA-A982-43C8-95CA-5BFA4F5C1DDC}" dt="2021-02-22T16:02:30.507" v="8274"/>
          <ac:spMkLst>
            <pc:docMk/>
            <pc:sldMk cId="4165836221" sldId="610"/>
            <ac:spMk id="20" creationId="{8F7222E2-E67A-4BC7-A82A-2E07B9E2D8C4}"/>
          </ac:spMkLst>
        </pc:spChg>
        <pc:spChg chg="add mod">
          <ac:chgData name="Kulinich Bohdan" userId="48e65c9f34e137d0" providerId="LiveId" clId="{6A9F9ECA-A982-43C8-95CA-5BFA4F5C1DDC}" dt="2021-02-22T16:02:30.507" v="8274"/>
          <ac:spMkLst>
            <pc:docMk/>
            <pc:sldMk cId="4165836221" sldId="610"/>
            <ac:spMk id="23" creationId="{122A40AC-4C02-4035-A12A-31DAADF5689C}"/>
          </ac:spMkLst>
        </pc:spChg>
        <pc:spChg chg="add mod">
          <ac:chgData name="Kulinich Bohdan" userId="48e65c9f34e137d0" providerId="LiveId" clId="{6A9F9ECA-A982-43C8-95CA-5BFA4F5C1DDC}" dt="2021-02-22T16:02:30.507" v="8274"/>
          <ac:spMkLst>
            <pc:docMk/>
            <pc:sldMk cId="4165836221" sldId="610"/>
            <ac:spMk id="24" creationId="{0EBF717B-17FD-41E4-839E-9A5F6B357167}"/>
          </ac:spMkLst>
        </pc:spChg>
        <pc:spChg chg="add mod">
          <ac:chgData name="Kulinich Bohdan" userId="48e65c9f34e137d0" providerId="LiveId" clId="{6A9F9ECA-A982-43C8-95CA-5BFA4F5C1DDC}" dt="2021-02-22T16:02:30.507" v="8274"/>
          <ac:spMkLst>
            <pc:docMk/>
            <pc:sldMk cId="4165836221" sldId="610"/>
            <ac:spMk id="25" creationId="{519C12E2-7DA5-448F-81A9-D149E633B0E7}"/>
          </ac:spMkLst>
        </pc:spChg>
        <pc:spChg chg="add mod">
          <ac:chgData name="Kulinich Bohdan" userId="48e65c9f34e137d0" providerId="LiveId" clId="{6A9F9ECA-A982-43C8-95CA-5BFA4F5C1DDC}" dt="2021-02-22T16:02:30.507" v="8274"/>
          <ac:spMkLst>
            <pc:docMk/>
            <pc:sldMk cId="4165836221" sldId="610"/>
            <ac:spMk id="26" creationId="{A4F0B81A-130B-4FB5-BA99-39C63F0B954E}"/>
          </ac:spMkLst>
        </pc:spChg>
        <pc:spChg chg="del">
          <ac:chgData name="Kulinich Bohdan" userId="48e65c9f34e137d0" providerId="LiveId" clId="{6A9F9ECA-A982-43C8-95CA-5BFA4F5C1DDC}" dt="2021-02-22T15:11:44.286" v="8273" actId="478"/>
          <ac:spMkLst>
            <pc:docMk/>
            <pc:sldMk cId="4165836221" sldId="610"/>
            <ac:spMk id="27" creationId="{5B773E6A-C30D-4C4A-8BF2-BAA2476EA067}"/>
          </ac:spMkLst>
        </pc:spChg>
        <pc:spChg chg="del">
          <ac:chgData name="Kulinich Bohdan" userId="48e65c9f34e137d0" providerId="LiveId" clId="{6A9F9ECA-A982-43C8-95CA-5BFA4F5C1DDC}" dt="2021-02-22T15:11:44.286" v="8273" actId="478"/>
          <ac:spMkLst>
            <pc:docMk/>
            <pc:sldMk cId="4165836221" sldId="610"/>
            <ac:spMk id="28" creationId="{64D5B13D-695E-44DA-B7FB-771790B59A94}"/>
          </ac:spMkLst>
        </pc:spChg>
        <pc:spChg chg="del">
          <ac:chgData name="Kulinich Bohdan" userId="48e65c9f34e137d0" providerId="LiveId" clId="{6A9F9ECA-A982-43C8-95CA-5BFA4F5C1DDC}" dt="2021-02-22T15:11:44.286" v="8273" actId="478"/>
          <ac:spMkLst>
            <pc:docMk/>
            <pc:sldMk cId="4165836221" sldId="610"/>
            <ac:spMk id="29" creationId="{47EA59A2-B62E-43C3-8F6D-35F8A0CC6D85}"/>
          </ac:spMkLst>
        </pc:spChg>
        <pc:spChg chg="add mod">
          <ac:chgData name="Kulinich Bohdan" userId="48e65c9f34e137d0" providerId="LiveId" clId="{6A9F9ECA-A982-43C8-95CA-5BFA4F5C1DDC}" dt="2021-02-22T16:02:58.662" v="8292" actId="1037"/>
          <ac:spMkLst>
            <pc:docMk/>
            <pc:sldMk cId="4165836221" sldId="610"/>
            <ac:spMk id="30" creationId="{28CF2010-9CC6-4DA7-99B7-29B8C258935E}"/>
          </ac:spMkLst>
        </pc:spChg>
        <pc:spChg chg="del">
          <ac:chgData name="Kulinich Bohdan" userId="48e65c9f34e137d0" providerId="LiveId" clId="{6A9F9ECA-A982-43C8-95CA-5BFA4F5C1DDC}" dt="2021-02-22T15:11:44.286" v="8273" actId="478"/>
          <ac:spMkLst>
            <pc:docMk/>
            <pc:sldMk cId="4165836221" sldId="610"/>
            <ac:spMk id="31" creationId="{E5E5C19B-46C0-460F-83C7-C9D63BDFB35F}"/>
          </ac:spMkLst>
        </pc:spChg>
        <pc:spChg chg="del">
          <ac:chgData name="Kulinich Bohdan" userId="48e65c9f34e137d0" providerId="LiveId" clId="{6A9F9ECA-A982-43C8-95CA-5BFA4F5C1DDC}" dt="2021-02-22T15:11:44.286" v="8273" actId="478"/>
          <ac:spMkLst>
            <pc:docMk/>
            <pc:sldMk cId="4165836221" sldId="610"/>
            <ac:spMk id="33" creationId="{4E3229FE-A009-42F4-9284-0B98E620897C}"/>
          </ac:spMkLst>
        </pc:spChg>
        <pc:spChg chg="del">
          <ac:chgData name="Kulinich Bohdan" userId="48e65c9f34e137d0" providerId="LiveId" clId="{6A9F9ECA-A982-43C8-95CA-5BFA4F5C1DDC}" dt="2021-02-22T15:11:44.286" v="8273" actId="478"/>
          <ac:spMkLst>
            <pc:docMk/>
            <pc:sldMk cId="4165836221" sldId="610"/>
            <ac:spMk id="34" creationId="{BCB5DD7E-3E46-4255-A00F-26172403A982}"/>
          </ac:spMkLst>
        </pc:spChg>
        <pc:spChg chg="add mod">
          <ac:chgData name="Kulinich Bohdan" userId="48e65c9f34e137d0" providerId="LiveId" clId="{6A9F9ECA-A982-43C8-95CA-5BFA4F5C1DDC}" dt="2021-02-22T16:09:36.895" v="8421" actId="20577"/>
          <ac:spMkLst>
            <pc:docMk/>
            <pc:sldMk cId="4165836221" sldId="610"/>
            <ac:spMk id="35" creationId="{E9C6F6A0-3F1E-45B0-8EF8-2492F921299D}"/>
          </ac:spMkLst>
        </pc:spChg>
        <pc:spChg chg="del">
          <ac:chgData name="Kulinich Bohdan" userId="48e65c9f34e137d0" providerId="LiveId" clId="{6A9F9ECA-A982-43C8-95CA-5BFA4F5C1DDC}" dt="2021-02-22T15:11:44.286" v="8273" actId="478"/>
          <ac:spMkLst>
            <pc:docMk/>
            <pc:sldMk cId="4165836221" sldId="610"/>
            <ac:spMk id="36" creationId="{308A55F1-A635-459D-B645-8154C69891D0}"/>
          </ac:spMkLst>
        </pc:spChg>
        <pc:spChg chg="mod">
          <ac:chgData name="Kulinich Bohdan" userId="48e65c9f34e137d0" providerId="LiveId" clId="{6A9F9ECA-A982-43C8-95CA-5BFA4F5C1DDC}" dt="2021-02-22T15:11:36.056" v="8270" actId="20577"/>
          <ac:spMkLst>
            <pc:docMk/>
            <pc:sldMk cId="4165836221" sldId="610"/>
            <ac:spMk id="51" creationId="{86BC9140-E395-435D-A852-213A1317C46C}"/>
          </ac:spMkLst>
        </pc:spChg>
        <pc:picChg chg="del mod modVis">
          <ac:chgData name="Kulinich Bohdan" userId="48e65c9f34e137d0" providerId="LiveId" clId="{6A9F9ECA-A982-43C8-95CA-5BFA4F5C1DDC}" dt="2021-02-22T16:03:05.807" v="8294" actId="478"/>
          <ac:picMkLst>
            <pc:docMk/>
            <pc:sldMk cId="4165836221" sldId="610"/>
            <ac:picMk id="19" creationId="{147C1AC2-299E-4B0D-A1CB-9DF1DBF8C616}"/>
          </ac:picMkLst>
        </pc:picChg>
        <pc:picChg chg="add mod">
          <ac:chgData name="Kulinich Bohdan" userId="48e65c9f34e137d0" providerId="LiveId" clId="{6A9F9ECA-A982-43C8-95CA-5BFA4F5C1DDC}" dt="2021-02-22T16:09:05.863" v="8370"/>
          <ac:picMkLst>
            <pc:docMk/>
            <pc:sldMk cId="4165836221" sldId="610"/>
            <ac:picMk id="32" creationId="{C2D63290-F20A-42B8-8AD4-C6FA9403FA4F}"/>
          </ac:picMkLst>
        </pc:picChg>
        <pc:cxnChg chg="del">
          <ac:chgData name="Kulinich Bohdan" userId="48e65c9f34e137d0" providerId="LiveId" clId="{6A9F9ECA-A982-43C8-95CA-5BFA4F5C1DDC}" dt="2021-02-22T15:11:44.286" v="8273" actId="478"/>
          <ac:cxnSpMkLst>
            <pc:docMk/>
            <pc:sldMk cId="4165836221" sldId="610"/>
            <ac:cxnSpMk id="8" creationId="{B4142097-9C10-4E6E-A2BC-E5D3C8E2A9A9}"/>
          </ac:cxnSpMkLst>
        </pc:cxnChg>
        <pc:cxnChg chg="del">
          <ac:chgData name="Kulinich Bohdan" userId="48e65c9f34e137d0" providerId="LiveId" clId="{6A9F9ECA-A982-43C8-95CA-5BFA4F5C1DDC}" dt="2021-02-22T15:11:44.286" v="8273" actId="478"/>
          <ac:cxnSpMkLst>
            <pc:docMk/>
            <pc:sldMk cId="4165836221" sldId="610"/>
            <ac:cxnSpMk id="12" creationId="{C8BE598E-BCF4-42D4-A4E4-9B97621A7878}"/>
          </ac:cxnSpMkLst>
        </pc:cxnChg>
        <pc:cxnChg chg="del">
          <ac:chgData name="Kulinich Bohdan" userId="48e65c9f34e137d0" providerId="LiveId" clId="{6A9F9ECA-A982-43C8-95CA-5BFA4F5C1DDC}" dt="2021-02-22T15:11:44.286" v="8273" actId="478"/>
          <ac:cxnSpMkLst>
            <pc:docMk/>
            <pc:sldMk cId="4165836221" sldId="610"/>
            <ac:cxnSpMk id="14" creationId="{1E5E10A4-45D6-430B-B9D6-A4F1DA108ED9}"/>
          </ac:cxnSpMkLst>
        </pc:cxnChg>
        <pc:cxnChg chg="add mod">
          <ac:chgData name="Kulinich Bohdan" userId="48e65c9f34e137d0" providerId="LiveId" clId="{6A9F9ECA-A982-43C8-95CA-5BFA4F5C1DDC}" dt="2021-02-22T16:02:41.475" v="8276" actId="14100"/>
          <ac:cxnSpMkLst>
            <pc:docMk/>
            <pc:sldMk cId="4165836221" sldId="610"/>
            <ac:cxnSpMk id="18" creationId="{0691E549-28B2-4A74-BAF0-91CAEC1BC200}"/>
          </ac:cxnSpMkLst>
        </pc:cxnChg>
        <pc:cxnChg chg="add mod">
          <ac:chgData name="Kulinich Bohdan" userId="48e65c9f34e137d0" providerId="LiveId" clId="{6A9F9ECA-A982-43C8-95CA-5BFA4F5C1DDC}" dt="2021-02-22T16:02:30.507" v="8274"/>
          <ac:cxnSpMkLst>
            <pc:docMk/>
            <pc:sldMk cId="4165836221" sldId="610"/>
            <ac:cxnSpMk id="21" creationId="{AD288F6E-2784-4425-89B2-909DE8D814FD}"/>
          </ac:cxnSpMkLst>
        </pc:cxnChg>
        <pc:cxnChg chg="add mod">
          <ac:chgData name="Kulinich Bohdan" userId="48e65c9f34e137d0" providerId="LiveId" clId="{6A9F9ECA-A982-43C8-95CA-5BFA4F5C1DDC}" dt="2021-02-22T16:02:30.507" v="8274"/>
          <ac:cxnSpMkLst>
            <pc:docMk/>
            <pc:sldMk cId="4165836221" sldId="610"/>
            <ac:cxnSpMk id="22" creationId="{BD7D4E09-3CAD-4472-A960-CF1E395A64C1}"/>
          </ac:cxnSpMkLst>
        </pc:cxnChg>
      </pc:sldChg>
      <pc:sldChg chg="addSp delSp modSp add mod delAnim modAnim">
        <pc:chgData name="Kulinich Bohdan" userId="48e65c9f34e137d0" providerId="LiveId" clId="{6A9F9ECA-A982-43C8-95CA-5BFA4F5C1DDC}" dt="2021-02-22T17:35:34.329" v="8757"/>
        <pc:sldMkLst>
          <pc:docMk/>
          <pc:sldMk cId="2286771431" sldId="611"/>
        </pc:sldMkLst>
        <pc:spChg chg="add mod ord">
          <ac:chgData name="Kulinich Bohdan" userId="48e65c9f34e137d0" providerId="LiveId" clId="{6A9F9ECA-A982-43C8-95CA-5BFA4F5C1DDC}" dt="2021-02-22T17:27:25.940" v="8685" actId="207"/>
          <ac:spMkLst>
            <pc:docMk/>
            <pc:sldMk cId="2286771431" sldId="611"/>
            <ac:spMk id="5" creationId="{F6F2E2A6-8C5D-4FC8-99B6-265A773F4C68}"/>
          </ac:spMkLst>
        </pc:spChg>
        <pc:spChg chg="mod">
          <ac:chgData name="Kulinich Bohdan" userId="48e65c9f34e137d0" providerId="LiveId" clId="{6A9F9ECA-A982-43C8-95CA-5BFA4F5C1DDC}" dt="2021-02-22T17:28:34.589" v="8730" actId="14100"/>
          <ac:spMkLst>
            <pc:docMk/>
            <pc:sldMk cId="2286771431" sldId="611"/>
            <ac:spMk id="6" creationId="{4CD1B612-D16C-4F70-8335-78480BFE8EC8}"/>
          </ac:spMkLst>
        </pc:spChg>
        <pc:spChg chg="add mod">
          <ac:chgData name="Kulinich Bohdan" userId="48e65c9f34e137d0" providerId="LiveId" clId="{6A9F9ECA-A982-43C8-95CA-5BFA4F5C1DDC}" dt="2021-02-22T17:27:42.334" v="8687" actId="1076"/>
          <ac:spMkLst>
            <pc:docMk/>
            <pc:sldMk cId="2286771431" sldId="611"/>
            <ac:spMk id="17" creationId="{29874F82-65D9-40E4-8F10-5B6A59C7BE0E}"/>
          </ac:spMkLst>
        </pc:spChg>
        <pc:spChg chg="mod">
          <ac:chgData name="Kulinich Bohdan" userId="48e65c9f34e137d0" providerId="LiveId" clId="{6A9F9ECA-A982-43C8-95CA-5BFA4F5C1DDC}" dt="2021-02-22T17:23:45.161" v="8610" actId="1036"/>
          <ac:spMkLst>
            <pc:docMk/>
            <pc:sldMk cId="2286771431" sldId="611"/>
            <ac:spMk id="26" creationId="{A4F0B81A-130B-4FB5-BA99-39C63F0B954E}"/>
          </ac:spMkLst>
        </pc:spChg>
        <pc:spChg chg="add mod">
          <ac:chgData name="Kulinich Bohdan" userId="48e65c9f34e137d0" providerId="LiveId" clId="{6A9F9ECA-A982-43C8-95CA-5BFA4F5C1DDC}" dt="2021-02-22T17:34:21.356" v="8741" actId="20577"/>
          <ac:spMkLst>
            <pc:docMk/>
            <pc:sldMk cId="2286771431" sldId="611"/>
            <ac:spMk id="27" creationId="{D2F9BE24-3A51-47F9-93D8-D156468CB259}"/>
          </ac:spMkLst>
        </pc:spChg>
        <pc:spChg chg="add mod">
          <ac:chgData name="Kulinich Bohdan" userId="48e65c9f34e137d0" providerId="LiveId" clId="{6A9F9ECA-A982-43C8-95CA-5BFA4F5C1DDC}" dt="2021-02-22T17:34:32.814" v="8746" actId="1076"/>
          <ac:spMkLst>
            <pc:docMk/>
            <pc:sldMk cId="2286771431" sldId="611"/>
            <ac:spMk id="28" creationId="{8D0DF14B-76E7-411E-BF14-2C08361E63E7}"/>
          </ac:spMkLst>
        </pc:spChg>
        <pc:spChg chg="mod">
          <ac:chgData name="Kulinich Bohdan" userId="48e65c9f34e137d0" providerId="LiveId" clId="{6A9F9ECA-A982-43C8-95CA-5BFA4F5C1DDC}" dt="2021-02-22T17:23:41.166" v="8605" actId="1037"/>
          <ac:spMkLst>
            <pc:docMk/>
            <pc:sldMk cId="2286771431" sldId="611"/>
            <ac:spMk id="30" creationId="{28CF2010-9CC6-4DA7-99B7-29B8C258935E}"/>
          </ac:spMkLst>
        </pc:spChg>
        <pc:spChg chg="del">
          <ac:chgData name="Kulinich Bohdan" userId="48e65c9f34e137d0" providerId="LiveId" clId="{6A9F9ECA-A982-43C8-95CA-5BFA4F5C1DDC}" dt="2021-02-22T16:24:47.641" v="8431" actId="478"/>
          <ac:spMkLst>
            <pc:docMk/>
            <pc:sldMk cId="2286771431" sldId="611"/>
            <ac:spMk id="35" creationId="{E9C6F6A0-3F1E-45B0-8EF8-2492F921299D}"/>
          </ac:spMkLst>
        </pc:spChg>
        <pc:spChg chg="mod">
          <ac:chgData name="Kulinich Bohdan" userId="48e65c9f34e137d0" providerId="LiveId" clId="{6A9F9ECA-A982-43C8-95CA-5BFA4F5C1DDC}" dt="2021-02-22T16:24:52.020" v="8433" actId="20577"/>
          <ac:spMkLst>
            <pc:docMk/>
            <pc:sldMk cId="2286771431" sldId="611"/>
            <ac:spMk id="51" creationId="{86BC9140-E395-435D-A852-213A1317C46C}"/>
          </ac:spMkLst>
        </pc:spChg>
        <pc:picChg chg="del">
          <ac:chgData name="Kulinich Bohdan" userId="48e65c9f34e137d0" providerId="LiveId" clId="{6A9F9ECA-A982-43C8-95CA-5BFA4F5C1DDC}" dt="2021-02-22T16:24:47.641" v="8431" actId="478"/>
          <ac:picMkLst>
            <pc:docMk/>
            <pc:sldMk cId="2286771431" sldId="611"/>
            <ac:picMk id="32" creationId="{C2D63290-F20A-42B8-8AD4-C6FA9403FA4F}"/>
          </ac:picMkLst>
        </pc:picChg>
        <pc:cxnChg chg="add mod ord">
          <ac:chgData name="Kulinich Bohdan" userId="48e65c9f34e137d0" providerId="LiveId" clId="{6A9F9ECA-A982-43C8-95CA-5BFA4F5C1DDC}" dt="2021-02-22T17:34:13.266" v="8738" actId="167"/>
          <ac:cxnSpMkLst>
            <pc:docMk/>
            <pc:sldMk cId="2286771431" sldId="611"/>
            <ac:cxnSpMk id="19" creationId="{4FA89749-B599-4A98-9032-CD4777356714}"/>
          </ac:cxnSpMkLst>
        </pc:cxnChg>
        <pc:cxnChg chg="mod">
          <ac:chgData name="Kulinich Bohdan" userId="48e65c9f34e137d0" providerId="LiveId" clId="{6A9F9ECA-A982-43C8-95CA-5BFA4F5C1DDC}" dt="2021-02-22T17:23:12.391" v="8594" actId="14100"/>
          <ac:cxnSpMkLst>
            <pc:docMk/>
            <pc:sldMk cId="2286771431" sldId="611"/>
            <ac:cxnSpMk id="21" creationId="{AD288F6E-2784-4425-89B2-909DE8D814FD}"/>
          </ac:cxnSpMkLst>
        </pc:cxnChg>
        <pc:cxnChg chg="del">
          <ac:chgData name="Kulinich Bohdan" userId="48e65c9f34e137d0" providerId="LiveId" clId="{6A9F9ECA-A982-43C8-95CA-5BFA4F5C1DDC}" dt="2021-02-22T17:23:18.818" v="8595" actId="478"/>
          <ac:cxnSpMkLst>
            <pc:docMk/>
            <pc:sldMk cId="2286771431" sldId="611"/>
            <ac:cxnSpMk id="22" creationId="{BD7D4E09-3CAD-4472-A960-CF1E395A64C1}"/>
          </ac:cxnSpMkLst>
        </pc:cxnChg>
      </pc:sldChg>
    </pc:docChg>
  </pc:docChgLst>
  <pc:docChgLst>
    <pc:chgData name="Kulinich Bohdan" userId="48e65c9f34e137d0" providerId="LiveId" clId="{245AEF42-97BD-41C5-B9FA-0C46957E84A0}"/>
    <pc:docChg chg="undo custSel addSld delSld modSld sldOrd">
      <pc:chgData name="Kulinich Bohdan" userId="48e65c9f34e137d0" providerId="LiveId" clId="{245AEF42-97BD-41C5-B9FA-0C46957E84A0}" dt="2020-06-20T13:31:41.974" v="8792"/>
      <pc:docMkLst>
        <pc:docMk/>
      </pc:docMkLst>
      <pc:sldChg chg="addSp delSp modSp mod delAnim modAnim">
        <pc:chgData name="Kulinich Bohdan" userId="48e65c9f34e137d0" providerId="LiveId" clId="{245AEF42-97BD-41C5-B9FA-0C46957E84A0}" dt="2020-06-20T11:57:04.282" v="7857" actId="20577"/>
        <pc:sldMkLst>
          <pc:docMk/>
          <pc:sldMk cId="1256064280" sldId="388"/>
        </pc:sldMkLst>
        <pc:spChg chg="mod">
          <ac:chgData name="Kulinich Bohdan" userId="48e65c9f34e137d0" providerId="LiveId" clId="{245AEF42-97BD-41C5-B9FA-0C46957E84A0}" dt="2020-06-20T11:57:04.282" v="7857" actId="20577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11:38:47.114" v="7510" actId="478"/>
          <ac:spMkLst>
            <pc:docMk/>
            <pc:sldMk cId="1256064280" sldId="388"/>
            <ac:spMk id="9" creationId="{6CBE4EA9-3EC4-4647-8459-6CB04DC725B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7" creationId="{40AABF62-411E-4DFF-B5B2-73F09C102B05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8" creationId="{76B9472E-1D57-4166-A0D3-2F37FCA033CB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9" creationId="{1C1DBEC8-E120-4297-BAF1-2FCA622548BF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0" creationId="{4355E200-19C0-4DAF-ACDC-794A3B8782F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1" creationId="{088D2C29-4E4E-4B8B-9078-6496BC3EDAD6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2" creationId="{D3B5C15F-E7DB-4DB7-BFD8-7A2B9FD066CD}"/>
          </ac:spMkLst>
        </pc:spChg>
        <pc:spChg chg="add mod">
          <ac:chgData name="Kulinich Bohdan" userId="48e65c9f34e137d0" providerId="LiveId" clId="{245AEF42-97BD-41C5-B9FA-0C46957E84A0}" dt="2020-06-20T11:45:37.309" v="7737" actId="20577"/>
          <ac:spMkLst>
            <pc:docMk/>
            <pc:sldMk cId="1256064280" sldId="388"/>
            <ac:spMk id="42" creationId="{BA78BF8B-D648-4ED1-B43E-3C74606CB028}"/>
          </ac:spMkLst>
        </pc:spChg>
        <pc:spChg chg="add mod">
          <ac:chgData name="Kulinich Bohdan" userId="48e65c9f34e137d0" providerId="LiveId" clId="{245AEF42-97BD-41C5-B9FA-0C46957E84A0}" dt="2020-06-20T11:47:41.089" v="7849" actId="14100"/>
          <ac:spMkLst>
            <pc:docMk/>
            <pc:sldMk cId="1256064280" sldId="388"/>
            <ac:spMk id="43" creationId="{C8459A58-1BE4-46BD-8A68-FE792279EF93}"/>
          </ac:spMkLst>
        </pc:spChg>
        <pc:spChg chg="mod">
          <ac:chgData name="Kulinich Bohdan" userId="48e65c9f34e137d0" providerId="LiveId" clId="{245AEF42-97BD-41C5-B9FA-0C46957E84A0}" dt="2020-06-20T11:38:52.345" v="7514" actId="20577"/>
          <ac:spMkLst>
            <pc:docMk/>
            <pc:sldMk cId="1256064280" sldId="388"/>
            <ac:spMk id="51" creationId="{86BC9140-E395-435D-A852-213A1317C46C}"/>
          </ac:spMkLst>
        </pc:spChg>
        <pc:grpChg chg="add del mod">
          <ac:chgData name="Kulinich Bohdan" userId="48e65c9f34e137d0" providerId="LiveId" clId="{245AEF42-97BD-41C5-B9FA-0C46957E84A0}" dt="2020-06-20T11:42:08.243" v="7666" actId="165"/>
          <ac:grpSpMkLst>
            <pc:docMk/>
            <pc:sldMk cId="1256064280" sldId="388"/>
            <ac:grpSpMk id="26" creationId="{8B16931E-3764-42CE-AAE5-D0F74E2DDE7F}"/>
          </ac:grpSpMkLst>
        </pc:grpChg>
        <pc:picChg chg="add del mod">
          <ac:chgData name="Kulinich Bohdan" userId="48e65c9f34e137d0" providerId="LiveId" clId="{245AEF42-97BD-41C5-B9FA-0C46957E84A0}" dt="2020-06-20T11:41:50.029" v="7661" actId="478"/>
          <ac:picMkLst>
            <pc:docMk/>
            <pc:sldMk cId="1256064280" sldId="388"/>
            <ac:picMk id="2" creationId="{62F47A96-A095-4C05-890E-F5259657070C}"/>
          </ac:picMkLst>
        </pc:picChg>
        <pc:picChg chg="del">
          <ac:chgData name="Kulinich Bohdan" userId="48e65c9f34e137d0" providerId="LiveId" clId="{245AEF42-97BD-41C5-B9FA-0C46957E84A0}" dt="2020-06-20T11:38:47.598" v="7511" actId="478"/>
          <ac:picMkLst>
            <pc:docMk/>
            <pc:sldMk cId="1256064280" sldId="388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20T11:38:43.125" v="7508" actId="478"/>
          <ac:picMkLst>
            <pc:docMk/>
            <pc:sldMk cId="1256064280" sldId="388"/>
            <ac:picMk id="25" creationId="{822C6C51-A13C-44C3-BC7A-49FAF6C01AE4}"/>
          </ac:picMkLst>
        </pc:picChg>
        <pc:picChg chg="add mod">
          <ac:chgData name="Kulinich Bohdan" userId="48e65c9f34e137d0" providerId="LiveId" clId="{245AEF42-97BD-41C5-B9FA-0C46957E84A0}" dt="2020-06-20T11:46:13.885" v="7740"/>
          <ac:picMkLst>
            <pc:docMk/>
            <pc:sldMk cId="1256064280" sldId="388"/>
            <ac:picMk id="44" creationId="{2C250E43-C2BA-4B15-8581-E7C4ECDCF004}"/>
          </ac:picMkLst>
        </pc:pic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2" creationId="{B3A6F07B-613B-472A-85A4-3CB63CDE54BA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5" creationId="{9599D824-4078-416E-9FBC-7D9818C1F610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8" creationId="{05399277-F099-4BD5-A7D2-93F34179C7F8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1" creationId="{85521296-9584-4DEA-AE71-290B47EFB655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4" creationId="{8692E6C0-E404-44A3-A0BC-792F28130F05}"/>
          </ac:cxnSpMkLst>
        </pc:cxnChg>
        <pc:cxnChg chg="add mod ord">
          <ac:chgData name="Kulinich Bohdan" userId="48e65c9f34e137d0" providerId="LiveId" clId="{245AEF42-97BD-41C5-B9FA-0C46957E84A0}" dt="2020-06-20T11:45:05.340" v="7725" actId="167"/>
          <ac:cxnSpMkLst>
            <pc:docMk/>
            <pc:sldMk cId="1256064280" sldId="388"/>
            <ac:cxnSpMk id="34" creationId="{19385409-271F-4D46-8F2F-24392E2ABB01}"/>
          </ac:cxnSpMkLst>
        </pc:cxnChg>
        <pc:cxnChg chg="add mod">
          <ac:chgData name="Kulinich Bohdan" userId="48e65c9f34e137d0" providerId="LiveId" clId="{245AEF42-97BD-41C5-B9FA-0C46957E84A0}" dt="2020-06-20T11:45:28.839" v="7733" actId="14100"/>
          <ac:cxnSpMkLst>
            <pc:docMk/>
            <pc:sldMk cId="1256064280" sldId="388"/>
            <ac:cxnSpMk id="38" creationId="{53297AD4-C062-4FB9-9860-E75F07C18610}"/>
          </ac:cxnSpMkLst>
        </pc:cxnChg>
      </pc:sldChg>
      <pc:sldChg chg="addSp delSp modSp mod ord delAnim modAnim">
        <pc:chgData name="Kulinich Bohdan" userId="48e65c9f34e137d0" providerId="LiveId" clId="{245AEF42-97BD-41C5-B9FA-0C46957E84A0}" dt="2020-06-20T12:16:35.412" v="8760" actId="20577"/>
        <pc:sldMkLst>
          <pc:docMk/>
          <pc:sldMk cId="529005796" sldId="405"/>
        </pc:sldMkLst>
        <pc:spChg chg="mod">
          <ac:chgData name="Kulinich Bohdan" userId="48e65c9f34e137d0" providerId="LiveId" clId="{245AEF42-97BD-41C5-B9FA-0C46957E84A0}" dt="2020-06-20T12:16:35.412" v="8760" actId="20577"/>
          <ac:spMkLst>
            <pc:docMk/>
            <pc:sldMk cId="529005796" sldId="405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672" v="8646" actId="478"/>
          <ac:spMkLst>
            <pc:docMk/>
            <pc:sldMk cId="529005796" sldId="405"/>
            <ac:spMk id="9" creationId="{F7E11581-622A-4FD3-A09F-FEF9797926DE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0" creationId="{6EF69DC2-85BD-43D8-97CF-18F971A961E9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1" creationId="{6870BD19-BE47-4C54-BA24-47E8D04CACE6}"/>
          </ac:spMkLst>
        </pc:spChg>
        <pc:spChg chg="add mod">
          <ac:chgData name="Kulinich Bohdan" userId="48e65c9f34e137d0" providerId="LiveId" clId="{245AEF42-97BD-41C5-B9FA-0C46957E84A0}" dt="2020-06-20T12:11:38.992" v="8747" actId="1076"/>
          <ac:spMkLst>
            <pc:docMk/>
            <pc:sldMk cId="529005796" sldId="405"/>
            <ac:spMk id="12" creationId="{B068D583-68E3-4756-AA82-5F98DD1D4FC8}"/>
          </ac:spMkLst>
        </pc:spChg>
        <pc:spChg chg="add mod">
          <ac:chgData name="Kulinich Bohdan" userId="48e65c9f34e137d0" providerId="LiveId" clId="{245AEF42-97BD-41C5-B9FA-0C46957E84A0}" dt="2020-06-20T12:11:43.592" v="8748" actId="20577"/>
          <ac:spMkLst>
            <pc:docMk/>
            <pc:sldMk cId="529005796" sldId="405"/>
            <ac:spMk id="13" creationId="{37E83163-9D76-4E88-8BD6-ED50B414D64E}"/>
          </ac:spMkLst>
        </pc:spChg>
        <pc:spChg chg="mod">
          <ac:chgData name="Kulinich Bohdan" userId="48e65c9f34e137d0" providerId="LiveId" clId="{245AEF42-97BD-41C5-B9FA-0C46957E84A0}" dt="2020-06-20T12:09:20.532" v="8644" actId="20577"/>
          <ac:spMkLst>
            <pc:docMk/>
            <pc:sldMk cId="529005796" sldId="405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11:19.857" v="8743" actId="20577"/>
          <ac:spMkLst>
            <pc:docMk/>
            <pc:sldMk cId="529005796" sldId="405"/>
            <ac:spMk id="54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122" v="8645" actId="478"/>
          <ac:spMkLst>
            <pc:docMk/>
            <pc:sldMk cId="529005796" sldId="405"/>
            <ac:spMk id="55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6.982" v="8647" actId="478"/>
          <ac:spMkLst>
            <pc:docMk/>
            <pc:sldMk cId="529005796" sldId="405"/>
            <ac:spMk id="57" creationId="{00000000-0000-0000-0000-000000000000}"/>
          </ac:spMkLst>
        </pc:spChg>
      </pc:sldChg>
      <pc:sldChg chg="addSp delSp modSp mod delAnim modAnim">
        <pc:chgData name="Kulinich Bohdan" userId="48e65c9f34e137d0" providerId="LiveId" clId="{245AEF42-97BD-41C5-B9FA-0C46957E84A0}" dt="2020-06-15T18:35:09.004" v="820"/>
        <pc:sldMkLst>
          <pc:docMk/>
          <pc:sldMk cId="804219051" sldId="407"/>
        </pc:sldMkLst>
        <pc:spChg chg="del">
          <ac:chgData name="Kulinich Bohdan" userId="48e65c9f34e137d0" providerId="LiveId" clId="{245AEF42-97BD-41C5-B9FA-0C46957E84A0}" dt="2020-06-15T16:49:55.916" v="57" actId="478"/>
          <ac:spMkLst>
            <pc:docMk/>
            <pc:sldMk cId="804219051" sldId="407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5T16:49:48.706" v="54" actId="20577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5T18:04:31.819" v="551" actId="1076"/>
          <ac:spMkLst>
            <pc:docMk/>
            <pc:sldMk cId="804219051" sldId="407"/>
            <ac:spMk id="7" creationId="{7494860A-A582-4915-B3FC-6B22383C4166}"/>
          </ac:spMkLst>
        </pc:spChg>
        <pc:spChg chg="add mod">
          <ac:chgData name="Kulinich Bohdan" userId="48e65c9f34e137d0" providerId="LiveId" clId="{245AEF42-97BD-41C5-B9FA-0C46957E84A0}" dt="2020-06-15T17:00:52.651" v="295" actId="1076"/>
          <ac:spMkLst>
            <pc:docMk/>
            <pc:sldMk cId="804219051" sldId="407"/>
            <ac:spMk id="11" creationId="{0C6E45A9-60D9-49AE-9F23-AE746DB4176A}"/>
          </ac:spMkLst>
        </pc:spChg>
        <pc:spChg chg="mod modVis">
          <ac:chgData name="Kulinich Bohdan" userId="48e65c9f34e137d0" providerId="LiveId" clId="{245AEF42-97BD-41C5-B9FA-0C46957E84A0}" dt="2020-06-15T18:02:19.877" v="497" actId="14429"/>
          <ac:spMkLst>
            <pc:docMk/>
            <pc:sldMk cId="804219051" sldId="407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5T18:04:42.549" v="553" actId="478"/>
          <ac:spMkLst>
            <pc:docMk/>
            <pc:sldMk cId="804219051" sldId="407"/>
            <ac:spMk id="37" creationId="{0AAA2810-86C5-4E5F-84AC-2BA7B7080878}"/>
          </ac:spMkLst>
        </pc:spChg>
        <pc:spChg chg="add del mod">
          <ac:chgData name="Kulinich Bohdan" userId="48e65c9f34e137d0" providerId="LiveId" clId="{245AEF42-97BD-41C5-B9FA-0C46957E84A0}" dt="2020-06-15T18:04:40.479" v="552" actId="478"/>
          <ac:spMkLst>
            <pc:docMk/>
            <pc:sldMk cId="804219051" sldId="407"/>
            <ac:spMk id="39" creationId="{82247EA6-2D02-4B90-AED6-1352E227BDFD}"/>
          </ac:spMkLst>
        </pc:spChg>
        <pc:spChg chg="add mod">
          <ac:chgData name="Kulinich Bohdan" userId="48e65c9f34e137d0" providerId="LiveId" clId="{245AEF42-97BD-41C5-B9FA-0C46957E84A0}" dt="2020-06-15T16:59:27.711" v="281" actId="1076"/>
          <ac:spMkLst>
            <pc:docMk/>
            <pc:sldMk cId="804219051" sldId="407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5T17:01:34.566" v="310" actId="20577"/>
          <ac:spMkLst>
            <pc:docMk/>
            <pc:sldMk cId="804219051" sldId="407"/>
            <ac:spMk id="44" creationId="{36F7E224-4A7C-4929-9841-E811F0A00A3D}"/>
          </ac:spMkLst>
        </pc:spChg>
        <pc:spChg chg="add mod">
          <ac:chgData name="Kulinich Bohdan" userId="48e65c9f34e137d0" providerId="LiveId" clId="{245AEF42-97BD-41C5-B9FA-0C46957E84A0}" dt="2020-06-15T17:01:06.951" v="299" actId="14100"/>
          <ac:spMkLst>
            <pc:docMk/>
            <pc:sldMk cId="804219051" sldId="407"/>
            <ac:spMk id="46" creationId="{5E6A190A-4033-4984-9B61-7A57DA9786FB}"/>
          </ac:spMkLst>
        </pc:spChg>
        <pc:spChg chg="add mod">
          <ac:chgData name="Kulinich Bohdan" userId="48e65c9f34e137d0" providerId="LiveId" clId="{245AEF42-97BD-41C5-B9FA-0C46957E84A0}" dt="2020-06-15T17:01:25.741" v="303" actId="20577"/>
          <ac:spMkLst>
            <pc:docMk/>
            <pc:sldMk cId="804219051" sldId="407"/>
            <ac:spMk id="47" creationId="{4AEADF07-E0F1-4C54-9B4B-23DDECB1E0DD}"/>
          </ac:spMkLst>
        </pc:spChg>
        <pc:spChg chg="add mod">
          <ac:chgData name="Kulinich Bohdan" userId="48e65c9f34e137d0" providerId="LiveId" clId="{245AEF42-97BD-41C5-B9FA-0C46957E84A0}" dt="2020-06-15T17:09:03.921" v="321" actId="20577"/>
          <ac:spMkLst>
            <pc:docMk/>
            <pc:sldMk cId="804219051" sldId="407"/>
            <ac:spMk id="48" creationId="{D616FBE4-FBFA-42D8-95AA-C4E0C23989C0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49" creationId="{533079F5-A231-4646-9307-86C02EB4D67C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50" creationId="{D9CE9184-D273-4233-9D92-E0612CE0D5FE}"/>
          </ac:spMkLst>
        </pc:spChg>
        <pc:spChg chg="add mod">
          <ac:chgData name="Kulinich Bohdan" userId="48e65c9f34e137d0" providerId="LiveId" clId="{245AEF42-97BD-41C5-B9FA-0C46957E84A0}" dt="2020-06-15T17:09:59.664" v="333" actId="20577"/>
          <ac:spMkLst>
            <pc:docMk/>
            <pc:sldMk cId="804219051" sldId="407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5T16:49:56.476" v="58" actId="478"/>
          <ac:spMkLst>
            <pc:docMk/>
            <pc:sldMk cId="804219051" sldId="407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5T16:49:57.756" v="59" actId="478"/>
          <ac:spMkLst>
            <pc:docMk/>
            <pc:sldMk cId="804219051" sldId="407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5T17:10:09.134" v="335" actId="1076"/>
          <ac:spMkLst>
            <pc:docMk/>
            <pc:sldMk cId="804219051" sldId="407"/>
            <ac:spMk id="54" creationId="{271863A3-B465-4BB7-B805-BB6842B5850E}"/>
          </ac:spMkLst>
        </pc:spChg>
        <pc:spChg chg="add mod">
          <ac:chgData name="Kulinich Bohdan" userId="48e65c9f34e137d0" providerId="LiveId" clId="{245AEF42-97BD-41C5-B9FA-0C46957E84A0}" dt="2020-06-15T17:10:15.194" v="338" actId="20577"/>
          <ac:spMkLst>
            <pc:docMk/>
            <pc:sldMk cId="804219051" sldId="407"/>
            <ac:spMk id="55" creationId="{63A87C0C-BE6B-4F83-9D60-D41A235A391D}"/>
          </ac:spMkLst>
        </pc:spChg>
        <pc:spChg chg="add mod">
          <ac:chgData name="Kulinich Bohdan" userId="48e65c9f34e137d0" providerId="LiveId" clId="{245AEF42-97BD-41C5-B9FA-0C46957E84A0}" dt="2020-06-15T17:10:23.034" v="342" actId="20577"/>
          <ac:spMkLst>
            <pc:docMk/>
            <pc:sldMk cId="804219051" sldId="407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5T17:11:59.784" v="372" actId="1076"/>
          <ac:spMkLst>
            <pc:docMk/>
            <pc:sldMk cId="804219051" sldId="407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5T17:12:03.814" v="374" actId="20577"/>
          <ac:spMkLst>
            <pc:docMk/>
            <pc:sldMk cId="804219051" sldId="407"/>
            <ac:spMk id="79" creationId="{DB95C507-48CD-4100-9434-D9439FF3CFF4}"/>
          </ac:spMkLst>
        </pc:spChg>
        <pc:spChg chg="add mod">
          <ac:chgData name="Kulinich Bohdan" userId="48e65c9f34e137d0" providerId="LiveId" clId="{245AEF42-97BD-41C5-B9FA-0C46957E84A0}" dt="2020-06-15T17:12:09.744" v="377" actId="20577"/>
          <ac:spMkLst>
            <pc:docMk/>
            <pc:sldMk cId="804219051" sldId="407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5T17:12:15.784" v="380" actId="20577"/>
          <ac:spMkLst>
            <pc:docMk/>
            <pc:sldMk cId="804219051" sldId="407"/>
            <ac:spMk id="83" creationId="{44C8EF7A-B85D-4B75-A3AF-B140ABC195D1}"/>
          </ac:spMkLst>
        </pc:spChg>
        <pc:spChg chg="add mod">
          <ac:chgData name="Kulinich Bohdan" userId="48e65c9f34e137d0" providerId="LiveId" clId="{245AEF42-97BD-41C5-B9FA-0C46957E84A0}" dt="2020-06-15T17:12:24.284" v="384" actId="1076"/>
          <ac:spMkLst>
            <pc:docMk/>
            <pc:sldMk cId="804219051" sldId="407"/>
            <ac:spMk id="84" creationId="{9357213F-7A8E-4246-BA5E-2E851A714D41}"/>
          </ac:spMkLst>
        </pc:spChg>
        <pc:spChg chg="add mod">
          <ac:chgData name="Kulinich Bohdan" userId="48e65c9f34e137d0" providerId="LiveId" clId="{245AEF42-97BD-41C5-B9FA-0C46957E84A0}" dt="2020-06-15T18:01:05.154" v="463" actId="1076"/>
          <ac:spMkLst>
            <pc:docMk/>
            <pc:sldMk cId="804219051" sldId="407"/>
            <ac:spMk id="85" creationId="{14D414DD-C90D-4630-9A05-3C37693DDB8E}"/>
          </ac:spMkLst>
        </pc:spChg>
        <pc:spChg chg="add mod">
          <ac:chgData name="Kulinich Bohdan" userId="48e65c9f34e137d0" providerId="LiveId" clId="{245AEF42-97BD-41C5-B9FA-0C46957E84A0}" dt="2020-06-15T17:59:13.654" v="430" actId="1076"/>
          <ac:spMkLst>
            <pc:docMk/>
            <pc:sldMk cId="804219051" sldId="407"/>
            <ac:spMk id="93" creationId="{507F4C89-03D4-4DF5-98C7-31087AB4D071}"/>
          </ac:spMkLst>
        </pc:spChg>
        <pc:spChg chg="add mod">
          <ac:chgData name="Kulinich Bohdan" userId="48e65c9f34e137d0" providerId="LiveId" clId="{245AEF42-97BD-41C5-B9FA-0C46957E84A0}" dt="2020-06-15T17:59:19.054" v="432" actId="1076"/>
          <ac:spMkLst>
            <pc:docMk/>
            <pc:sldMk cId="804219051" sldId="407"/>
            <ac:spMk id="94" creationId="{1282800E-2A43-463D-A997-64AB9F8C659C}"/>
          </ac:spMkLst>
        </pc:spChg>
        <pc:spChg chg="add mod">
          <ac:chgData name="Kulinich Bohdan" userId="48e65c9f34e137d0" providerId="LiveId" clId="{245AEF42-97BD-41C5-B9FA-0C46957E84A0}" dt="2020-06-15T18:22:02.843" v="740" actId="20577"/>
          <ac:spMkLst>
            <pc:docMk/>
            <pc:sldMk cId="804219051" sldId="407"/>
            <ac:spMk id="95" creationId="{F84A3555-16F7-43FD-9004-18B0453E7827}"/>
          </ac:spMkLst>
        </pc:spChg>
        <pc:spChg chg="add mod">
          <ac:chgData name="Kulinich Bohdan" userId="48e65c9f34e137d0" providerId="LiveId" clId="{245AEF42-97BD-41C5-B9FA-0C46957E84A0}" dt="2020-06-15T18:21:52.493" v="738" actId="20577"/>
          <ac:spMkLst>
            <pc:docMk/>
            <pc:sldMk cId="804219051" sldId="407"/>
            <ac:spMk id="96" creationId="{68CA356D-9327-4F51-B1F1-F09179F47330}"/>
          </ac:spMkLst>
        </pc:spChg>
        <pc:spChg chg="add mod">
          <ac:chgData name="Kulinich Bohdan" userId="48e65c9f34e137d0" providerId="LiveId" clId="{245AEF42-97BD-41C5-B9FA-0C46957E84A0}" dt="2020-06-15T18:00:20.514" v="452" actId="20577"/>
          <ac:spMkLst>
            <pc:docMk/>
            <pc:sldMk cId="804219051" sldId="407"/>
            <ac:spMk id="100" creationId="{FDA13BEC-7D91-402C-835C-535A8F1F9762}"/>
          </ac:spMkLst>
        </pc:spChg>
        <pc:spChg chg="add mod">
          <ac:chgData name="Kulinich Bohdan" userId="48e65c9f34e137d0" providerId="LiveId" clId="{245AEF42-97BD-41C5-B9FA-0C46957E84A0}" dt="2020-06-15T18:00:27.014" v="455" actId="20577"/>
          <ac:spMkLst>
            <pc:docMk/>
            <pc:sldMk cId="804219051" sldId="407"/>
            <ac:spMk id="101" creationId="{2D554610-4C12-46B5-B36F-7526B3B24FE7}"/>
          </ac:spMkLst>
        </pc:spChg>
        <pc:spChg chg="add mod">
          <ac:chgData name="Kulinich Bohdan" userId="48e65c9f34e137d0" providerId="LiveId" clId="{245AEF42-97BD-41C5-B9FA-0C46957E84A0}" dt="2020-06-15T18:00:38.344" v="459" actId="20577"/>
          <ac:spMkLst>
            <pc:docMk/>
            <pc:sldMk cId="804219051" sldId="407"/>
            <ac:spMk id="102" creationId="{5B46C03E-E8B3-4459-B4A1-2625A6289B51}"/>
          </ac:spMkLst>
        </pc:spChg>
        <pc:spChg chg="add mod">
          <ac:chgData name="Kulinich Bohdan" userId="48e65c9f34e137d0" providerId="LiveId" clId="{245AEF42-97BD-41C5-B9FA-0C46957E84A0}" dt="2020-06-15T18:01:22.404" v="476" actId="20577"/>
          <ac:spMkLst>
            <pc:docMk/>
            <pc:sldMk cId="804219051" sldId="407"/>
            <ac:spMk id="103" creationId="{9FD622EA-9556-4676-96D2-99B4AA0EE6CF}"/>
          </ac:spMkLst>
        </pc:spChg>
        <pc:spChg chg="add mod ord">
          <ac:chgData name="Kulinich Bohdan" userId="48e65c9f34e137d0" providerId="LiveId" clId="{245AEF42-97BD-41C5-B9FA-0C46957E84A0}" dt="2020-06-15T18:24:11.763" v="771" actId="166"/>
          <ac:spMkLst>
            <pc:docMk/>
            <pc:sldMk cId="804219051" sldId="407"/>
            <ac:spMk id="104" creationId="{92306D2C-5998-4E0B-8148-9330BB9A7039}"/>
          </ac:spMkLst>
        </pc:spChg>
        <pc:spChg chg="add mod">
          <ac:chgData name="Kulinich Bohdan" userId="48e65c9f34e137d0" providerId="LiveId" clId="{245AEF42-97BD-41C5-B9FA-0C46957E84A0}" dt="2020-06-15T18:06:56.255" v="596" actId="1076"/>
          <ac:spMkLst>
            <pc:docMk/>
            <pc:sldMk cId="804219051" sldId="407"/>
            <ac:spMk id="105" creationId="{1F19FA18-3CA0-424E-816D-22BA0B73EC72}"/>
          </ac:spMkLst>
        </pc:spChg>
        <pc:spChg chg="add mod">
          <ac:chgData name="Kulinich Bohdan" userId="48e65c9f34e137d0" providerId="LiveId" clId="{245AEF42-97BD-41C5-B9FA-0C46957E84A0}" dt="2020-06-15T18:04:51.818" v="556" actId="1076"/>
          <ac:spMkLst>
            <pc:docMk/>
            <pc:sldMk cId="804219051" sldId="407"/>
            <ac:spMk id="106" creationId="{0FCFA593-26EB-4341-8520-B93CD804F21C}"/>
          </ac:spMkLst>
        </pc:spChg>
        <pc:spChg chg="add mod">
          <ac:chgData name="Kulinich Bohdan" userId="48e65c9f34e137d0" providerId="LiveId" clId="{245AEF42-97BD-41C5-B9FA-0C46957E84A0}" dt="2020-06-15T18:04:57.428" v="559" actId="1076"/>
          <ac:spMkLst>
            <pc:docMk/>
            <pc:sldMk cId="804219051" sldId="407"/>
            <ac:spMk id="107" creationId="{10822DDE-58A8-4FF8-8E11-C9F3150DD811}"/>
          </ac:spMkLst>
        </pc:spChg>
        <pc:spChg chg="add mod">
          <ac:chgData name="Kulinich Bohdan" userId="48e65c9f34e137d0" providerId="LiveId" clId="{245AEF42-97BD-41C5-B9FA-0C46957E84A0}" dt="2020-06-15T18:07:15.834" v="614" actId="1076"/>
          <ac:spMkLst>
            <pc:docMk/>
            <pc:sldMk cId="804219051" sldId="407"/>
            <ac:spMk id="108" creationId="{E90E9787-9969-4414-ACDF-155192358A66}"/>
          </ac:spMkLst>
        </pc:spChg>
        <pc:spChg chg="add mod">
          <ac:chgData name="Kulinich Bohdan" userId="48e65c9f34e137d0" providerId="LiveId" clId="{245AEF42-97BD-41C5-B9FA-0C46957E84A0}" dt="2020-06-15T18:15:51.582" v="650" actId="1076"/>
          <ac:spMkLst>
            <pc:docMk/>
            <pc:sldMk cId="804219051" sldId="407"/>
            <ac:spMk id="109" creationId="{AB932DB5-297C-48F7-A0CB-A0DDD3CD6D25}"/>
          </ac:spMkLst>
        </pc:spChg>
        <pc:spChg chg="add mod">
          <ac:chgData name="Kulinich Bohdan" userId="48e65c9f34e137d0" providerId="LiveId" clId="{245AEF42-97BD-41C5-B9FA-0C46957E84A0}" dt="2020-06-15T18:18:10.909" v="680" actId="1076"/>
          <ac:spMkLst>
            <pc:docMk/>
            <pc:sldMk cId="804219051" sldId="407"/>
            <ac:spMk id="110" creationId="{8152D7D7-350D-42FE-BBA8-E2C036146959}"/>
          </ac:spMkLst>
        </pc:spChg>
        <pc:spChg chg="add mod">
          <ac:chgData name="Kulinich Bohdan" userId="48e65c9f34e137d0" providerId="LiveId" clId="{245AEF42-97BD-41C5-B9FA-0C46957E84A0}" dt="2020-06-15T18:20:28.159" v="722" actId="1076"/>
          <ac:spMkLst>
            <pc:docMk/>
            <pc:sldMk cId="804219051" sldId="407"/>
            <ac:spMk id="111" creationId="{526D6F92-890F-48E0-B6D8-8E84AEFDF44A}"/>
          </ac:spMkLst>
        </pc:spChg>
        <pc:spChg chg="add mod">
          <ac:chgData name="Kulinich Bohdan" userId="48e65c9f34e137d0" providerId="LiveId" clId="{245AEF42-97BD-41C5-B9FA-0C46957E84A0}" dt="2020-06-15T18:23:43.073" v="767" actId="1076"/>
          <ac:spMkLst>
            <pc:docMk/>
            <pc:sldMk cId="804219051" sldId="407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8" creationId="{365D3FA2-308E-4AC2-B297-2010687F081D}"/>
          </ac:spMkLst>
        </pc:spChg>
        <pc:spChg chg="add mod">
          <ac:chgData name="Kulinich Bohdan" userId="48e65c9f34e137d0" providerId="LiveId" clId="{245AEF42-97BD-41C5-B9FA-0C46957E84A0}" dt="2020-06-15T18:34:30.254" v="811" actId="20577"/>
          <ac:spMkLst>
            <pc:docMk/>
            <pc:sldMk cId="804219051" sldId="407"/>
            <ac:spMk id="120" creationId="{3EDAF2A0-0B8C-480E-8260-BE0E863A75D3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7" creationId="{52BCFE18-32C3-4AF4-AD3E-9D954E2FFBBE}"/>
          </ac:spMkLst>
        </pc:spChg>
        <pc:grpChg chg="add del mod">
          <ac:chgData name="Kulinich Bohdan" userId="48e65c9f34e137d0" providerId="LiveId" clId="{245AEF42-97BD-41C5-B9FA-0C46957E84A0}" dt="2020-06-15T17:11:57.224" v="371" actId="165"/>
          <ac:grpSpMkLst>
            <pc:docMk/>
            <pc:sldMk cId="804219051" sldId="407"/>
            <ac:grpSpMk id="22" creationId="{6FEA88AA-4311-436C-A27D-EF8F81B23362}"/>
          </ac:grpSpMkLst>
        </pc:grpChg>
        <pc:grpChg chg="del">
          <ac:chgData name="Kulinich Bohdan" userId="48e65c9f34e137d0" providerId="LiveId" clId="{245AEF42-97BD-41C5-B9FA-0C46957E84A0}" dt="2020-06-15T16:49:52.846" v="55" actId="478"/>
          <ac:grpSpMkLst>
            <pc:docMk/>
            <pc:sldMk cId="804219051" sldId="407"/>
            <ac:grpSpMk id="76" creationId="{05F59762-225D-4E11-954F-E134C4E9ED25}"/>
          </ac:grpSpMkLst>
        </pc:grpChg>
        <pc:picChg chg="add del mod ord">
          <ac:chgData name="Kulinich Bohdan" userId="48e65c9f34e137d0" providerId="LiveId" clId="{245AEF42-97BD-41C5-B9FA-0C46957E84A0}" dt="2020-06-15T16:59:33.791" v="282" actId="478"/>
          <ac:picMkLst>
            <pc:docMk/>
            <pc:sldMk cId="804219051" sldId="407"/>
            <ac:picMk id="5" creationId="{46C45BC1-AF08-4BD4-98A4-6A72B66F575A}"/>
          </ac:picMkLst>
        </pc:picChg>
        <pc:picChg chg="mod modVis">
          <ac:chgData name="Kulinich Bohdan" userId="48e65c9f34e137d0" providerId="LiveId" clId="{245AEF42-97BD-41C5-B9FA-0C46957E84A0}" dt="2020-06-15T18:02:19.491" v="496" actId="14429"/>
          <ac:picMkLst>
            <pc:docMk/>
            <pc:sldMk cId="804219051" sldId="407"/>
            <ac:picMk id="6" creationId="{7403ADA4-0376-479E-A2E9-D978DEBF6129}"/>
          </ac:picMkLst>
        </pc:picChg>
        <pc:picChg chg="add mod modCrop">
          <ac:chgData name="Kulinich Bohdan" userId="48e65c9f34e137d0" providerId="LiveId" clId="{245AEF42-97BD-41C5-B9FA-0C46957E84A0}" dt="2020-06-15T18:33:47.074" v="793" actId="732"/>
          <ac:picMkLst>
            <pc:docMk/>
            <pc:sldMk cId="804219051" sldId="407"/>
            <ac:picMk id="61" creationId="{302AC8C3-0DF1-4A0A-9849-2B8746E1325F}"/>
          </ac:picMkLst>
        </pc:picChg>
        <pc:picChg chg="add mod">
          <ac:chgData name="Kulinich Bohdan" userId="48e65c9f34e137d0" providerId="LiveId" clId="{245AEF42-97BD-41C5-B9FA-0C46957E84A0}" dt="2020-06-15T18:34:03.444" v="797" actId="1076"/>
          <ac:picMkLst>
            <pc:docMk/>
            <pc:sldMk cId="804219051" sldId="407"/>
            <ac:picMk id="119" creationId="{75A388AA-5BAB-45F3-8794-87F1026676EB}"/>
          </ac:picMkLst>
        </pc:pic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32" creationId="{A8560FF6-FF5B-4A61-8530-A2DB916AD88B}"/>
          </ac:cxnSpMkLst>
        </pc:cxnChg>
        <pc:cxnChg chg="add mod">
          <ac:chgData name="Kulinich Bohdan" userId="48e65c9f34e137d0" providerId="LiveId" clId="{245AEF42-97BD-41C5-B9FA-0C46957E84A0}" dt="2020-06-15T16:59:22.151" v="279" actId="1076"/>
          <ac:cxnSpMkLst>
            <pc:docMk/>
            <pc:sldMk cId="804219051" sldId="407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5T16:59:57.741" v="286" actId="1076"/>
          <ac:cxnSpMkLst>
            <pc:docMk/>
            <pc:sldMk cId="804219051" sldId="407"/>
            <ac:cxnSpMk id="36" creationId="{33B6264F-3BD0-4AD7-B32F-C41B036CB796}"/>
          </ac:cxnSpMkLst>
        </pc:cxnChg>
        <pc:cxnChg chg="add mod">
          <ac:chgData name="Kulinich Bohdan" userId="48e65c9f34e137d0" providerId="LiveId" clId="{245AEF42-97BD-41C5-B9FA-0C46957E84A0}" dt="2020-06-15T17:00:06.231" v="288" actId="1076"/>
          <ac:cxnSpMkLst>
            <pc:docMk/>
            <pc:sldMk cId="804219051" sldId="407"/>
            <ac:cxnSpMk id="38" creationId="{B5017871-82B9-431B-B519-CF7F841CA878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0" creationId="{84ABCAB5-5B06-460D-8D9D-B1606F9F3BC0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1" creationId="{5BE9393B-7FF4-4953-8314-2CE5C7206C8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7" creationId="{63013CE7-31EB-41E1-ABE2-4454DC8E3C99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8" creationId="{2CB7A054-B674-4AAD-B0CD-EFAA624C4BC1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9" creationId="{664E42C3-B11B-446E-8E5A-C69929B86BC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62" creationId="{5889D054-A752-480A-80CA-772AF6BFE41E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7" creationId="{5243182E-958E-46F2-9763-417B8276D2EB}"/>
          </ac:cxnSpMkLst>
        </pc:cxnChg>
        <pc:cxnChg chg="add del mod">
          <ac:chgData name="Kulinich Bohdan" userId="48e65c9f34e137d0" providerId="LiveId" clId="{245AEF42-97BD-41C5-B9FA-0C46957E84A0}" dt="2020-06-15T17:58:55.484" v="424" actId="478"/>
          <ac:cxnSpMkLst>
            <pc:docMk/>
            <pc:sldMk cId="804219051" sldId="407"/>
            <ac:cxnSpMk id="88" creationId="{AF2C4F02-E03F-438E-B79E-271C8B5FC5ED}"/>
          </ac:cxnSpMkLst>
        </pc:cxnChg>
        <pc:cxnChg chg="add mod">
          <ac:chgData name="Kulinich Bohdan" userId="48e65c9f34e137d0" providerId="LiveId" clId="{245AEF42-97BD-41C5-B9FA-0C46957E84A0}" dt="2020-06-15T17:58:53.484" v="423" actId="14100"/>
          <ac:cxnSpMkLst>
            <pc:docMk/>
            <pc:sldMk cId="804219051" sldId="407"/>
            <ac:cxnSpMk id="89" creationId="{DB37CAAA-64E7-4AF5-B256-A57D0D7026CF}"/>
          </ac:cxnSpMkLst>
        </pc:cxnChg>
        <pc:cxnChg chg="add mod">
          <ac:chgData name="Kulinich Bohdan" userId="48e65c9f34e137d0" providerId="LiveId" clId="{245AEF42-97BD-41C5-B9FA-0C46957E84A0}" dt="2020-06-15T17:58:38.514" v="418" actId="14100"/>
          <ac:cxnSpMkLst>
            <pc:docMk/>
            <pc:sldMk cId="804219051" sldId="407"/>
            <ac:cxnSpMk id="90" creationId="{BDC27473-E60F-490A-8736-A540A8D560F3}"/>
          </ac:cxnSpMkLst>
        </pc:cxnChg>
        <pc:cxnChg chg="add mod">
          <ac:chgData name="Kulinich Bohdan" userId="48e65c9f34e137d0" providerId="LiveId" clId="{245AEF42-97BD-41C5-B9FA-0C46957E84A0}" dt="2020-06-15T17:59:01.184" v="427" actId="1076"/>
          <ac:cxnSpMkLst>
            <pc:docMk/>
            <pc:sldMk cId="804219051" sldId="407"/>
            <ac:cxnSpMk id="91" creationId="{930280B4-5F10-47EB-98D8-E8CBF99F8D78}"/>
          </ac:cxnSpMkLst>
        </pc:cxnChg>
        <pc:cxnChg chg="add mod">
          <ac:chgData name="Kulinich Bohdan" userId="48e65c9f34e137d0" providerId="LiveId" clId="{245AEF42-97BD-41C5-B9FA-0C46957E84A0}" dt="2020-06-15T17:58:59.004" v="426" actId="1076"/>
          <ac:cxnSpMkLst>
            <pc:docMk/>
            <pc:sldMk cId="804219051" sldId="407"/>
            <ac:cxnSpMk id="92" creationId="{F80B150A-98C7-447A-8134-A954C8C4FAAE}"/>
          </ac:cxnSpMkLst>
        </pc:cxnChg>
        <pc:cxnChg chg="add mod">
          <ac:chgData name="Kulinich Bohdan" userId="48e65c9f34e137d0" providerId="LiveId" clId="{245AEF42-97BD-41C5-B9FA-0C46957E84A0}" dt="2020-06-15T17:59:50.134" v="440" actId="14100"/>
          <ac:cxnSpMkLst>
            <pc:docMk/>
            <pc:sldMk cId="804219051" sldId="407"/>
            <ac:cxnSpMk id="97" creationId="{3A88B4F7-62D1-46C2-913D-58ED4001D4F3}"/>
          </ac:cxnSpMkLst>
        </pc:cxnChg>
        <pc:cxnChg chg="add mod">
          <ac:chgData name="Kulinich Bohdan" userId="48e65c9f34e137d0" providerId="LiveId" clId="{245AEF42-97BD-41C5-B9FA-0C46957E84A0}" dt="2020-06-15T17:59:59.604" v="444" actId="14100"/>
          <ac:cxnSpMkLst>
            <pc:docMk/>
            <pc:sldMk cId="804219051" sldId="407"/>
            <ac:cxnSpMk id="98" creationId="{1F1DAC2A-89E9-4B3E-A219-0909C2C5A563}"/>
          </ac:cxnSpMkLst>
        </pc:cxnChg>
        <pc:cxnChg chg="add mod">
          <ac:chgData name="Kulinich Bohdan" userId="48e65c9f34e137d0" providerId="LiveId" clId="{245AEF42-97BD-41C5-B9FA-0C46957E84A0}" dt="2020-06-15T18:00:09.204" v="448" actId="14100"/>
          <ac:cxnSpMkLst>
            <pc:docMk/>
            <pc:sldMk cId="804219051" sldId="407"/>
            <ac:cxnSpMk id="99" creationId="{386DBE9B-A77A-49E1-91CF-CF38F898DD03}"/>
          </ac:cxnSpMkLst>
        </pc:cxnChg>
      </pc:sldChg>
      <pc:sldChg chg="modSp mod">
        <pc:chgData name="Kulinich Bohdan" userId="48e65c9f34e137d0" providerId="LiveId" clId="{245AEF42-97BD-41C5-B9FA-0C46957E84A0}" dt="2020-06-15T10:55:14.704" v="11" actId="20577"/>
        <pc:sldMkLst>
          <pc:docMk/>
          <pc:sldMk cId="1986055327" sldId="408"/>
        </pc:sldMkLst>
        <pc:spChg chg="mod">
          <ac:chgData name="Kulinich Bohdan" userId="48e65c9f34e137d0" providerId="LiveId" clId="{245AEF42-97BD-41C5-B9FA-0C46957E84A0}" dt="2020-06-15T10:55:13.327" v="10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245AEF42-97BD-41C5-B9FA-0C46957E84A0}" dt="2020-06-15T10:55:14.704" v="11" actId="20577"/>
          <ac:spMkLst>
            <pc:docMk/>
            <pc:sldMk cId="1986055327" sldId="408"/>
            <ac:spMk id="19" creationId="{3C93C8CE-72D8-4E11-855C-1D218E4D6E76}"/>
          </ac:spMkLst>
        </pc:spChg>
        <pc:grpChg chg="mod">
          <ac:chgData name="Kulinich Bohdan" userId="48e65c9f34e137d0" providerId="LiveId" clId="{245AEF42-97BD-41C5-B9FA-0C46957E84A0}" dt="2020-06-15T10:55:13.327" v="10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245AEF42-97BD-41C5-B9FA-0C46957E84A0}" dt="2020-06-20T12:21:01.458" v="8769" actId="20577"/>
        <pc:sldMkLst>
          <pc:docMk/>
          <pc:sldMk cId="900640268" sldId="409"/>
        </pc:sldMkLst>
        <pc:spChg chg="mod">
          <ac:chgData name="Kulinich Bohdan" userId="48e65c9f34e137d0" providerId="LiveId" clId="{245AEF42-97BD-41C5-B9FA-0C46957E84A0}" dt="2020-06-20T12:21:01.458" v="876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add mod delAnim modAnim">
        <pc:chgData name="Kulinich Bohdan" userId="48e65c9f34e137d0" providerId="LiveId" clId="{245AEF42-97BD-41C5-B9FA-0C46957E84A0}" dt="2020-06-19T16:34:00.059" v="5856" actId="207"/>
        <pc:sldMkLst>
          <pc:docMk/>
          <pc:sldMk cId="1730319484" sldId="410"/>
        </pc:sldMkLst>
        <pc:spChg chg="del">
          <ac:chgData name="Kulinich Bohdan" userId="48e65c9f34e137d0" providerId="LiveId" clId="{245AEF42-97BD-41C5-B9FA-0C46957E84A0}" dt="2020-06-16T02:35:38.688" v="1175" actId="478"/>
          <ac:spMkLst>
            <pc:docMk/>
            <pc:sldMk cId="1730319484" sldId="410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6T02:35:27.641" v="1173" actId="20577"/>
          <ac:spMkLst>
            <pc:docMk/>
            <pc:sldMk cId="1730319484" sldId="410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03:44:01.841" v="1558" actId="207"/>
          <ac:spMkLst>
            <pc:docMk/>
            <pc:sldMk cId="1730319484" sldId="410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1" creationId="{9F1CEB3B-2A3B-4193-883C-D0F3C2481772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3" creationId="{6148C541-2A76-486B-B8AB-C556271204E1}"/>
          </ac:spMkLst>
        </pc:spChg>
        <pc:spChg chg="add mod">
          <ac:chgData name="Kulinich Bohdan" userId="48e65c9f34e137d0" providerId="LiveId" clId="{245AEF42-97BD-41C5-B9FA-0C46957E84A0}" dt="2020-06-19T16:34:00.059" v="5856" actId="207"/>
          <ac:spMkLst>
            <pc:docMk/>
            <pc:sldMk cId="1730319484" sldId="410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2:43:31.603" v="1336" actId="20577"/>
          <ac:spMkLst>
            <pc:docMk/>
            <pc:sldMk cId="1730319484" sldId="410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6T02:41:33.472" v="1312" actId="478"/>
          <ac:spMkLst>
            <pc:docMk/>
            <pc:sldMk cId="1730319484" sldId="410"/>
            <ac:spMk id="36" creationId="{6EDD8AC2-D130-44AF-BF80-F5029C692FE0}"/>
          </ac:spMkLst>
        </pc:spChg>
        <pc:spChg chg="add mod">
          <ac:chgData name="Kulinich Bohdan" userId="48e65c9f34e137d0" providerId="LiveId" clId="{245AEF42-97BD-41C5-B9FA-0C46957E84A0}" dt="2020-06-16T02:41:43.484" v="1314" actId="14100"/>
          <ac:spMkLst>
            <pc:docMk/>
            <pc:sldMk cId="1730319484" sldId="410"/>
            <ac:spMk id="37" creationId="{3F325DEB-CD96-43B4-9F25-8701E10C608F}"/>
          </ac:spMkLst>
        </pc:spChg>
        <pc:spChg chg="del">
          <ac:chgData name="Kulinich Bohdan" userId="48e65c9f34e137d0" providerId="LiveId" clId="{245AEF42-97BD-41C5-B9FA-0C46957E84A0}" dt="2020-06-16T02:35:39.380" v="1176" actId="478"/>
          <ac:spMkLst>
            <pc:docMk/>
            <pc:sldMk cId="1730319484" sldId="410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6T02:35:40.119" v="1177" actId="478"/>
          <ac:spMkLst>
            <pc:docMk/>
            <pc:sldMk cId="1730319484" sldId="410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6T12:01:40.673" v="2175" actId="207"/>
          <ac:spMkLst>
            <pc:docMk/>
            <pc:sldMk cId="1730319484" sldId="410"/>
            <ac:spMk id="54" creationId="{CC0D7760-5FBE-4ABC-8216-93FA5F1D009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6T02:35:35.588" v="1174" actId="478"/>
          <ac:grpSpMkLst>
            <pc:docMk/>
            <pc:sldMk cId="1730319484" sldId="410"/>
            <ac:grpSpMk id="76" creationId="{05F59762-225D-4E11-954F-E134C4E9ED25}"/>
          </ac:grpSpMkLst>
        </pc:grpChg>
        <pc:picChg chg="add del mod modCrop">
          <ac:chgData name="Kulinich Bohdan" userId="48e65c9f34e137d0" providerId="LiveId" clId="{245AEF42-97BD-41C5-B9FA-0C46957E84A0}" dt="2020-06-19T05:48:44.493" v="5552" actId="478"/>
          <ac:picMkLst>
            <pc:docMk/>
            <pc:sldMk cId="1730319484" sldId="410"/>
            <ac:picMk id="5" creationId="{1AC9F604-85F4-4EB0-87A8-0758321E38A9}"/>
          </ac:picMkLst>
        </pc:picChg>
        <pc:picChg chg="add del mod modCrop">
          <ac:chgData name="Kulinich Bohdan" userId="48e65c9f34e137d0" providerId="LiveId" clId="{245AEF42-97BD-41C5-B9FA-0C46957E84A0}" dt="2020-06-16T03:19:02.240" v="1379" actId="478"/>
          <ac:picMkLst>
            <pc:docMk/>
            <pc:sldMk cId="1730319484" sldId="410"/>
            <ac:picMk id="7" creationId="{8BB6D620-7B7D-4136-B9CC-76D36DA85608}"/>
          </ac:picMkLst>
        </pc:picChg>
        <pc:picChg chg="add del mod modCrop">
          <ac:chgData name="Kulinich Bohdan" userId="48e65c9f34e137d0" providerId="LiveId" clId="{245AEF42-97BD-41C5-B9FA-0C46957E84A0}" dt="2020-06-19T05:48:45.676" v="5553" actId="478"/>
          <ac:picMkLst>
            <pc:docMk/>
            <pc:sldMk cId="1730319484" sldId="410"/>
            <ac:picMk id="8" creationId="{E74E3793-8470-4CDA-9252-764BB4BC078C}"/>
          </ac:picMkLst>
        </pc:picChg>
        <pc:picChg chg="add del mod modCrop">
          <ac:chgData name="Kulinich Bohdan" userId="48e65c9f34e137d0" providerId="LiveId" clId="{245AEF42-97BD-41C5-B9FA-0C46957E84A0}" dt="2020-06-16T03:19:03.993" v="1380" actId="478"/>
          <ac:picMkLst>
            <pc:docMk/>
            <pc:sldMk cId="1730319484" sldId="410"/>
            <ac:picMk id="9" creationId="{9B14BB69-3907-4BDA-AB2E-2A9D0AC9DD91}"/>
          </ac:picMkLst>
        </pc:picChg>
        <pc:picChg chg="add mod modCrop">
          <ac:chgData name="Kulinich Bohdan" userId="48e65c9f34e137d0" providerId="LiveId" clId="{245AEF42-97BD-41C5-B9FA-0C46957E84A0}" dt="2020-06-19T05:49:15.551" v="5558" actId="732"/>
          <ac:picMkLst>
            <pc:docMk/>
            <pc:sldMk cId="1730319484" sldId="410"/>
            <ac:picMk id="10" creationId="{48D9A672-B448-4826-B21C-418438220E1E}"/>
          </ac:picMkLst>
        </pc:picChg>
        <pc:picChg chg="add del mod modCrop">
          <ac:chgData name="Kulinich Bohdan" userId="48e65c9f34e137d0" providerId="LiveId" clId="{245AEF42-97BD-41C5-B9FA-0C46957E84A0}" dt="2020-06-16T03:31:43.675" v="1400" actId="478"/>
          <ac:picMkLst>
            <pc:docMk/>
            <pc:sldMk cId="1730319484" sldId="410"/>
            <ac:picMk id="11" creationId="{EC557F7C-FAA2-4BA0-A46E-0A69D75635F3}"/>
          </ac:picMkLst>
        </pc:picChg>
        <pc:picChg chg="add mod modCrop">
          <ac:chgData name="Kulinich Bohdan" userId="48e65c9f34e137d0" providerId="LiveId" clId="{245AEF42-97BD-41C5-B9FA-0C46957E84A0}" dt="2020-06-19T05:49:40.763" v="5563" actId="732"/>
          <ac:picMkLst>
            <pc:docMk/>
            <pc:sldMk cId="1730319484" sldId="410"/>
            <ac:picMk id="12" creationId="{2CF997F7-3592-4660-925C-9EAA5CCB1A21}"/>
          </ac:picMkLst>
        </pc:picChg>
        <pc:picChg chg="add del mod modCrop">
          <ac:chgData name="Kulinich Bohdan" userId="48e65c9f34e137d0" providerId="LiveId" clId="{245AEF42-97BD-41C5-B9FA-0C46957E84A0}" dt="2020-06-16T03:33:01.698" v="1413" actId="478"/>
          <ac:picMkLst>
            <pc:docMk/>
            <pc:sldMk cId="1730319484" sldId="410"/>
            <ac:picMk id="13" creationId="{58D98B9D-F9FA-4611-8A1E-D7D3B329F8B9}"/>
          </ac:picMkLst>
        </pc:picChg>
        <pc:picChg chg="add del mod modCrop">
          <ac:chgData name="Kulinich Bohdan" userId="48e65c9f34e137d0" providerId="LiveId" clId="{245AEF42-97BD-41C5-B9FA-0C46957E84A0}" dt="2020-06-16T03:47:55.197" v="1564" actId="478"/>
          <ac:picMkLst>
            <pc:docMk/>
            <pc:sldMk cId="1730319484" sldId="410"/>
            <ac:picMk id="15" creationId="{E24AB0BB-70D6-4022-ABEB-A6829596FE04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17" creationId="{21102778-15D2-4076-AE1D-4A78B76A3D8F}"/>
          </ac:picMkLst>
        </pc:picChg>
        <pc:picChg chg="add del">
          <ac:chgData name="Kulinich Bohdan" userId="48e65c9f34e137d0" providerId="LiveId" clId="{245AEF42-97BD-41C5-B9FA-0C46957E84A0}" dt="2020-06-16T03:42:15.956" v="1533"/>
          <ac:picMkLst>
            <pc:docMk/>
            <pc:sldMk cId="1730319484" sldId="410"/>
            <ac:picMk id="19" creationId="{10A99744-2D70-4B12-B1B6-89889AE6D727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21" creationId="{C032AA58-9B23-4E24-B97F-C95B319F0F44}"/>
          </ac:picMkLst>
        </pc:picChg>
        <pc:picChg chg="add mod">
          <ac:chgData name="Kulinich Bohdan" userId="48e65c9f34e137d0" providerId="LiveId" clId="{245AEF42-97BD-41C5-B9FA-0C46957E84A0}" dt="2020-06-16T02:41:16.593" v="1273" actId="1076"/>
          <ac:picMkLst>
            <pc:docMk/>
            <pc:sldMk cId="1730319484" sldId="410"/>
            <ac:picMk id="38" creationId="{070438B3-F781-4D6B-8839-0FD5F4545092}"/>
          </ac:picMkLst>
        </pc:pic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7" creationId="{5243182E-958E-46F2-9763-417B8276D2EB}"/>
          </ac:cxnSpMkLst>
        </pc:cxnChg>
      </pc:sldChg>
      <pc:sldChg chg="addSp delSp modSp add mod addAnim delAnim modAnim">
        <pc:chgData name="Kulinich Bohdan" userId="48e65c9f34e137d0" providerId="LiveId" clId="{245AEF42-97BD-41C5-B9FA-0C46957E84A0}" dt="2020-06-16T14:29:39.579" v="2204" actId="208"/>
        <pc:sldMkLst>
          <pc:docMk/>
          <pc:sldMk cId="4248769537" sldId="411"/>
        </pc:sldMkLst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2" creationId="{0EF554E0-5948-4252-B0D5-FD5C76F5FB9F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7" creationId="{7494860A-A582-4915-B3FC-6B22383C4166}"/>
          </ac:spMkLst>
        </pc:spChg>
        <pc:spChg chg="del">
          <ac:chgData name="Kulinich Bohdan" userId="48e65c9f34e137d0" providerId="LiveId" clId="{245AEF42-97BD-41C5-B9FA-0C46957E84A0}" dt="2020-06-16T02:19:10.840" v="841" actId="478"/>
          <ac:spMkLst>
            <pc:docMk/>
            <pc:sldMk cId="4248769537" sldId="411"/>
            <ac:spMk id="11" creationId="{0C6E45A9-60D9-49AE-9F23-AE746DB4176A}"/>
          </ac:spMkLst>
        </pc:spChg>
        <pc:spChg chg="add del mod">
          <ac:chgData name="Kulinich Bohdan" userId="48e65c9f34e137d0" providerId="LiveId" clId="{245AEF42-97BD-41C5-B9FA-0C46957E84A0}" dt="2020-06-16T02:22:24.583" v="947" actId="1076"/>
          <ac:spMkLst>
            <pc:docMk/>
            <pc:sldMk cId="4248769537" sldId="411"/>
            <ac:spMk id="35" creationId="{2CD8A453-AF06-4C00-BB17-D7030E2214B8}"/>
          </ac:spMkLst>
        </pc:spChg>
        <pc:spChg chg="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4" creationId="{36F7E224-4A7C-4929-9841-E811F0A00A3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6" creationId="{5E6A190A-4033-4984-9B61-7A57DA9786FB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7" creationId="{4AEADF07-E0F1-4C54-9B4B-23DDECB1E0D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8" creationId="{D616FBE4-FBFA-42D8-95AA-C4E0C23989C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9" creationId="{533079F5-A231-4646-9307-86C02EB4D67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0" creationId="{D9CE9184-D273-4233-9D92-E0612CE0D5F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4" creationId="{271863A3-B465-4BB7-B805-BB6842B5850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5" creationId="{63A87C0C-BE6B-4F83-9D60-D41A235A391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6" creationId="{F100A1BC-9A81-47EB-95BC-964E61AA8BAA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7" creationId="{B2033956-7557-45A0-8179-0C5A30E31C72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0" creationId="{41589292-933E-41EF-8918-9353F51F253C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1" creationId="{95D780F9-C8AE-4019-9D15-D11983D4F67E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2" creationId="{25016154-6D58-4E8C-84B3-B90064848788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3" creationId="{0A9ACB5D-51E9-4D7A-8C90-797A4BE58449}"/>
          </ac:spMkLst>
        </pc:spChg>
        <pc:spChg chg="add mod">
          <ac:chgData name="Kulinich Bohdan" userId="48e65c9f34e137d0" providerId="LiveId" clId="{245AEF42-97BD-41C5-B9FA-0C46957E84A0}" dt="2020-06-16T02:28:56.675" v="1043" actId="20577"/>
          <ac:spMkLst>
            <pc:docMk/>
            <pc:sldMk cId="4248769537" sldId="411"/>
            <ac:spMk id="74" creationId="{F8B2D689-C5F4-434A-BDD0-5865D85F3D89}"/>
          </ac:spMkLst>
        </pc:spChg>
        <pc:spChg chg="add mod">
          <ac:chgData name="Kulinich Bohdan" userId="48e65c9f34e137d0" providerId="LiveId" clId="{245AEF42-97BD-41C5-B9FA-0C46957E84A0}" dt="2020-06-16T02:29:30.754" v="1049" actId="1076"/>
          <ac:spMkLst>
            <pc:docMk/>
            <pc:sldMk cId="4248769537" sldId="411"/>
            <ac:spMk id="75" creationId="{B946A405-B74F-4AA0-B362-562930EEF6D2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6" creationId="{BD5D8964-7D3B-4B29-9269-D7412E1BA915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7" creationId="{DA945A31-E58B-4A22-892F-468E3F233EEB}"/>
          </ac:spMkLst>
        </pc:spChg>
        <pc:spChg chg="add mod">
          <ac:chgData name="Kulinich Bohdan" userId="48e65c9f34e137d0" providerId="LiveId" clId="{245AEF42-97BD-41C5-B9FA-0C46957E84A0}" dt="2020-06-16T02:32:52.388" v="1076" actId="14100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79" creationId="{DB95C507-48CD-4100-9434-D9439FF3CFF4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6T02:33:56.436" v="1127" actId="1076"/>
          <ac:spMkLst>
            <pc:docMk/>
            <pc:sldMk cId="4248769537" sldId="411"/>
            <ac:spMk id="81" creationId="{F28EDE04-C7AF-4C06-8E51-ACC19F09FE43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3" creationId="{44C8EF7A-B85D-4B75-A3AF-B140ABC195D1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4" creationId="{9357213F-7A8E-4246-BA5E-2E851A714D41}"/>
          </ac:spMkLst>
        </pc:spChg>
        <pc:spChg chg="del">
          <ac:chgData name="Kulinich Bohdan" userId="48e65c9f34e137d0" providerId="LiveId" clId="{245AEF42-97BD-41C5-B9FA-0C46957E84A0}" dt="2020-06-16T02:18:53.762" v="835" actId="478"/>
          <ac:spMkLst>
            <pc:docMk/>
            <pc:sldMk cId="4248769537" sldId="411"/>
            <ac:spMk id="85" creationId="{14D414DD-C90D-4630-9A05-3C37693DDB8E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3" creationId="{507F4C89-03D4-4DF5-98C7-31087AB4D071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4" creationId="{1282800E-2A43-463D-A997-64AB9F8C659C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5" creationId="{F84A3555-16F7-43FD-9004-18B0453E7827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6" creationId="{68CA356D-9327-4F51-B1F1-F09179F47330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0" creationId="{FDA13BEC-7D91-402C-835C-535A8F1F9762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1" creationId="{2D554610-4C12-46B5-B36F-7526B3B24FE7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2" creationId="{5B46C03E-E8B3-4459-B4A1-2625A6289B51}"/>
          </ac:spMkLst>
        </pc:spChg>
        <pc:spChg chg="del">
          <ac:chgData name="Kulinich Bohdan" userId="48e65c9f34e137d0" providerId="LiveId" clId="{245AEF42-97BD-41C5-B9FA-0C46957E84A0}" dt="2020-06-16T02:18:52.294" v="834" actId="478"/>
          <ac:spMkLst>
            <pc:docMk/>
            <pc:sldMk cId="4248769537" sldId="411"/>
            <ac:spMk id="103" creationId="{9FD622EA-9556-4676-96D2-99B4AA0EE6CF}"/>
          </ac:spMkLst>
        </pc:spChg>
        <pc:spChg chg="del">
          <ac:chgData name="Kulinich Bohdan" userId="48e65c9f34e137d0" providerId="LiveId" clId="{245AEF42-97BD-41C5-B9FA-0C46957E84A0}" dt="2020-06-16T02:18:37.639" v="825" actId="478"/>
          <ac:spMkLst>
            <pc:docMk/>
            <pc:sldMk cId="4248769537" sldId="411"/>
            <ac:spMk id="104" creationId="{92306D2C-5998-4E0B-8148-9330BB9A7039}"/>
          </ac:spMkLst>
        </pc:spChg>
        <pc:spChg chg="del">
          <ac:chgData name="Kulinich Bohdan" userId="48e65c9f34e137d0" providerId="LiveId" clId="{245AEF42-97BD-41C5-B9FA-0C46957E84A0}" dt="2020-06-16T02:18:44.815" v="831" actId="478"/>
          <ac:spMkLst>
            <pc:docMk/>
            <pc:sldMk cId="4248769537" sldId="411"/>
            <ac:spMk id="105" creationId="{1F19FA18-3CA0-424E-816D-22BA0B73EC72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6" creationId="{0FCFA593-26EB-4341-8520-B93CD804F21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7" creationId="{10822DDE-58A8-4FF8-8E11-C9F3150DD811}"/>
          </ac:spMkLst>
        </pc:spChg>
        <pc:spChg chg="del">
          <ac:chgData name="Kulinich Bohdan" userId="48e65c9f34e137d0" providerId="LiveId" clId="{245AEF42-97BD-41C5-B9FA-0C46957E84A0}" dt="2020-06-16T02:18:42.176" v="829" actId="478"/>
          <ac:spMkLst>
            <pc:docMk/>
            <pc:sldMk cId="4248769537" sldId="411"/>
            <ac:spMk id="108" creationId="{E90E9787-9969-4414-ACDF-155192358A66}"/>
          </ac:spMkLst>
        </pc:spChg>
        <pc:spChg chg="del">
          <ac:chgData name="Kulinich Bohdan" userId="48e65c9f34e137d0" providerId="LiveId" clId="{245AEF42-97BD-41C5-B9FA-0C46957E84A0}" dt="2020-06-16T02:18:41.272" v="828" actId="478"/>
          <ac:spMkLst>
            <pc:docMk/>
            <pc:sldMk cId="4248769537" sldId="411"/>
            <ac:spMk id="109" creationId="{AB932DB5-297C-48F7-A0CB-A0DDD3CD6D25}"/>
          </ac:spMkLst>
        </pc:spChg>
        <pc:spChg chg="del">
          <ac:chgData name="Kulinich Bohdan" userId="48e65c9f34e137d0" providerId="LiveId" clId="{245AEF42-97BD-41C5-B9FA-0C46957E84A0}" dt="2020-06-16T02:18:40.463" v="827" actId="478"/>
          <ac:spMkLst>
            <pc:docMk/>
            <pc:sldMk cId="4248769537" sldId="411"/>
            <ac:spMk id="110" creationId="{8152D7D7-350D-42FE-BBA8-E2C036146959}"/>
          </ac:spMkLst>
        </pc:spChg>
        <pc:spChg chg="del">
          <ac:chgData name="Kulinich Bohdan" userId="48e65c9f34e137d0" providerId="LiveId" clId="{245AEF42-97BD-41C5-B9FA-0C46957E84A0}" dt="2020-06-16T02:18:39.554" v="826" actId="478"/>
          <ac:spMkLst>
            <pc:docMk/>
            <pc:sldMk cId="4248769537" sldId="411"/>
            <ac:spMk id="111" creationId="{526D6F92-890F-48E0-B6D8-8E84AEFDF44A}"/>
          </ac:spMkLst>
        </pc:spChg>
        <pc:spChg chg="del">
          <ac:chgData name="Kulinich Bohdan" userId="48e65c9f34e137d0" providerId="LiveId" clId="{245AEF42-97BD-41C5-B9FA-0C46957E84A0}" dt="2020-06-16T02:18:43.150" v="830" actId="478"/>
          <ac:spMkLst>
            <pc:docMk/>
            <pc:sldMk cId="4248769537" sldId="411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6T02:18:35.230" v="823" actId="478"/>
          <ac:spMkLst>
            <pc:docMk/>
            <pc:sldMk cId="4248769537" sldId="411"/>
            <ac:spMk id="120" creationId="{3EDAF2A0-0B8C-480E-8260-BE0E863A75D3}"/>
          </ac:spMkLst>
        </pc:spChg>
        <pc:picChg chg="del">
          <ac:chgData name="Kulinich Bohdan" userId="48e65c9f34e137d0" providerId="LiveId" clId="{245AEF42-97BD-41C5-B9FA-0C46957E84A0}" dt="2020-06-16T02:18:33.829" v="822" actId="478"/>
          <ac:picMkLst>
            <pc:docMk/>
            <pc:sldMk cId="4248769537" sldId="411"/>
            <ac:picMk id="61" creationId="{302AC8C3-0DF1-4A0A-9849-2B8746E1325F}"/>
          </ac:picMkLst>
        </pc:picChg>
        <pc:picChg chg="del">
          <ac:chgData name="Kulinich Bohdan" userId="48e65c9f34e137d0" providerId="LiveId" clId="{245AEF42-97BD-41C5-B9FA-0C46957E84A0}" dt="2020-06-16T02:18:35.814" v="824" actId="478"/>
          <ac:picMkLst>
            <pc:docMk/>
            <pc:sldMk cId="4248769537" sldId="411"/>
            <ac:picMk id="119" creationId="{75A388AA-5BAB-45F3-8794-87F1026676EB}"/>
          </ac:picMkLst>
        </pc:picChg>
        <pc:cxnChg chg="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6" creationId="{33B6264F-3BD0-4AD7-B32F-C41B036CB796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8" creationId="{B5017871-82B9-431B-B519-CF7F841CA878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0" creationId="{84ABCAB5-5B06-460D-8D9D-B1606F9F3BC0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1" creationId="{5BE9393B-7FF4-4953-8314-2CE5C7206C8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7" creationId="{63013CE7-31EB-41E1-ABE2-4454DC8E3C99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8" creationId="{2CB7A054-B674-4AAD-B0CD-EFAA624C4BC1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9" creationId="{664E42C3-B11B-446E-8E5A-C69929B86BC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62" creationId="{5889D054-A752-480A-80CA-772AF6BFE41E}"/>
          </ac:cxnSpMkLst>
        </pc:cxnChg>
        <pc:cxnChg chg="add mod">
          <ac:chgData name="Kulinich Bohdan" userId="48e65c9f34e137d0" providerId="LiveId" clId="{245AEF42-97BD-41C5-B9FA-0C46957E84A0}" dt="2020-06-16T14:29:39.579" v="2204" actId="208"/>
          <ac:cxnSpMkLst>
            <pc:docMk/>
            <pc:sldMk cId="4248769537" sldId="411"/>
            <ac:cxnSpMk id="63" creationId="{70B2F537-CD1C-42E6-BB2C-394667510989}"/>
          </ac:cxnSpMkLst>
        </pc:cxnChg>
        <pc:cxnChg chg="add 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64" creationId="{028ACBEE-45EE-4EF7-807C-999B3EC5F701}"/>
          </ac:cxnSpMkLst>
        </pc:cxnChg>
        <pc:cxnChg chg="add mod">
          <ac:chgData name="Kulinich Bohdan" userId="48e65c9f34e137d0" providerId="LiveId" clId="{245AEF42-97BD-41C5-B9FA-0C46957E84A0}" dt="2020-06-16T03:11:22.898" v="1357" actId="208"/>
          <ac:cxnSpMkLst>
            <pc:docMk/>
            <pc:sldMk cId="4248769537" sldId="411"/>
            <ac:cxnSpMk id="65" creationId="{4FD202C6-5587-46EB-A83C-138504714110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89" creationId="{DB37CAAA-64E7-4AF5-B256-A57D0D7026CF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0" creationId="{BDC27473-E60F-490A-8736-A540A8D560F3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1" creationId="{930280B4-5F10-47EB-98D8-E8CBF99F8D78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2" creationId="{F80B150A-98C7-447A-8134-A954C8C4FAAE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7" creationId="{3A88B4F7-62D1-46C2-913D-58ED4001D4F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8" creationId="{1F1DAC2A-89E9-4B3E-A219-0909C2C5A56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9" creationId="{386DBE9B-A77A-49E1-91CF-CF38F898DD03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2:30:02.689" v="4427" actId="20577"/>
        <pc:sldMkLst>
          <pc:docMk/>
          <pc:sldMk cId="3274804734" sldId="412"/>
        </pc:sldMkLst>
        <pc:spChg chg="del">
          <ac:chgData name="Kulinich Bohdan" userId="48e65c9f34e137d0" providerId="LiveId" clId="{245AEF42-97BD-41C5-B9FA-0C46957E84A0}" dt="2020-06-18T02:57:23.336" v="3613" actId="478"/>
          <ac:spMkLst>
            <pc:docMk/>
            <pc:sldMk cId="3274804734" sldId="412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8T17:02:22.106" v="4424"/>
          <ac:spMkLst>
            <pc:docMk/>
            <pc:sldMk cId="3274804734" sldId="412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8T03:02:48.701" v="3718" actId="207"/>
          <ac:spMkLst>
            <pc:docMk/>
            <pc:sldMk cId="3274804734" sldId="412"/>
            <ac:spMk id="11" creationId="{D71693BA-7028-4257-A93F-F894E26F1A26}"/>
          </ac:spMkLst>
        </pc:spChg>
        <pc:spChg chg="add mod">
          <ac:chgData name="Kulinich Bohdan" userId="48e65c9f34e137d0" providerId="LiveId" clId="{245AEF42-97BD-41C5-B9FA-0C46957E84A0}" dt="2020-06-18T03:05:48.301" v="3782" actId="20577"/>
          <ac:spMkLst>
            <pc:docMk/>
            <pc:sldMk cId="3274804734" sldId="412"/>
            <ac:spMk id="13" creationId="{466193BE-20F1-422E-8112-516516F250CF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5" creationId="{F11B16D0-8129-49C6-9F45-4F818A60AA74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6" creationId="{0EC55404-28F4-499A-A13B-E7E3BBF0468D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7" creationId="{1104A0CF-D8C6-4049-B7C8-74A34C376831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8" creationId="{3EE1598E-72D4-4087-BF23-30D68F81BF1E}"/>
          </ac:spMkLst>
        </pc:spChg>
        <pc:spChg chg="add mod">
          <ac:chgData name="Kulinich Bohdan" userId="48e65c9f34e137d0" providerId="LiveId" clId="{245AEF42-97BD-41C5-B9FA-0C46957E84A0}" dt="2020-06-18T15:59:41.999" v="3808" actId="1076"/>
          <ac:spMkLst>
            <pc:docMk/>
            <pc:sldMk cId="3274804734" sldId="412"/>
            <ac:spMk id="23" creationId="{E3F805EE-A637-478B-B575-3B56B87B1C58}"/>
          </ac:spMkLst>
        </pc:spChg>
        <pc:spChg chg="add mod">
          <ac:chgData name="Kulinich Bohdan" userId="48e65c9f34e137d0" providerId="LiveId" clId="{245AEF42-97BD-41C5-B9FA-0C46957E84A0}" dt="2020-06-18T15:59:51.279" v="3811" actId="20577"/>
          <ac:spMkLst>
            <pc:docMk/>
            <pc:sldMk cId="3274804734" sldId="412"/>
            <ac:spMk id="24" creationId="{F6D97C97-9F94-4F05-9963-41457AC06F42}"/>
          </ac:spMkLst>
        </pc:spChg>
        <pc:spChg chg="add mod">
          <ac:chgData name="Kulinich Bohdan" userId="48e65c9f34e137d0" providerId="LiveId" clId="{245AEF42-97BD-41C5-B9FA-0C46957E84A0}" dt="2020-06-18T16:01:11.018" v="3830" actId="20577"/>
          <ac:spMkLst>
            <pc:docMk/>
            <pc:sldMk cId="3274804734" sldId="412"/>
            <ac:spMk id="25" creationId="{E75E4CCA-8BBE-418D-9407-D8BC30052487}"/>
          </ac:spMkLst>
        </pc:spChg>
        <pc:spChg chg="add mod">
          <ac:chgData name="Kulinich Bohdan" userId="48e65c9f34e137d0" providerId="LiveId" clId="{245AEF42-97BD-41C5-B9FA-0C46957E84A0}" dt="2020-06-18T16:01:20.809" v="3834" actId="1076"/>
          <ac:spMkLst>
            <pc:docMk/>
            <pc:sldMk cId="3274804734" sldId="412"/>
            <ac:spMk id="26" creationId="{DEBA1862-F610-4C71-9339-DD741CB579AF}"/>
          </ac:spMkLst>
        </pc:spChg>
        <pc:spChg chg="add mod">
          <ac:chgData name="Kulinich Bohdan" userId="48e65c9f34e137d0" providerId="LiveId" clId="{245AEF42-97BD-41C5-B9FA-0C46957E84A0}" dt="2020-06-19T02:30:02.689" v="4427" actId="20577"/>
          <ac:spMkLst>
            <pc:docMk/>
            <pc:sldMk cId="3274804734" sldId="412"/>
            <ac:spMk id="30" creationId="{6EB4A5AA-9C56-46BB-B0E5-CDC68DF8FF73}"/>
          </ac:spMkLst>
        </pc:spChg>
        <pc:spChg chg="add del mod">
          <ac:chgData name="Kulinich Bohdan" userId="48e65c9f34e137d0" providerId="LiveId" clId="{245AEF42-97BD-41C5-B9FA-0C46957E84A0}" dt="2020-06-18T02:57:46.856" v="3642" actId="478"/>
          <ac:spMkLst>
            <pc:docMk/>
            <pc:sldMk cId="3274804734" sldId="412"/>
            <ac:spMk id="33" creationId="{8EA64596-F530-4D33-B746-C9FA8F086E0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4" creationId="{A5918F6F-9F50-41C9-B9CE-1CC89192EAA0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6" creationId="{54C0C15C-9FBF-47CB-9987-762B91248BFA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7" creationId="{E167D9B9-CE21-453B-AF74-F21B618569A4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38" creationId="{262556FE-F16E-4814-B0A8-715A6C110BA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9" creationId="{1FEA3091-401D-4F78-A24B-AB1EC8C4E63A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40" creationId="{807B4F50-7EDC-4678-B51E-62441FBB3352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8T02:57:21.216" v="3612" actId="478"/>
          <ac:grpSpMkLst>
            <pc:docMk/>
            <pc:sldMk cId="3274804734" sldId="412"/>
            <ac:grpSpMk id="76" creationId="{05F59762-225D-4E11-954F-E134C4E9ED25}"/>
          </ac:grpSpMkLst>
        </pc:grpChg>
        <pc:picChg chg="del">
          <ac:chgData name="Kulinich Bohdan" userId="48e65c9f34e137d0" providerId="LiveId" clId="{245AEF42-97BD-41C5-B9FA-0C46957E84A0}" dt="2020-06-18T02:57:21.216" v="3612" actId="478"/>
          <ac:picMkLst>
            <pc:docMk/>
            <pc:sldMk cId="3274804734" sldId="412"/>
            <ac:picMk id="6" creationId="{7403ADA4-0376-479E-A2E9-D978DEBF6129}"/>
          </ac:picMkLst>
        </pc:picChg>
        <pc:picChg chg="add del mod">
          <ac:chgData name="Kulinich Bohdan" userId="48e65c9f34e137d0" providerId="LiveId" clId="{245AEF42-97BD-41C5-B9FA-0C46957E84A0}" dt="2020-06-18T16:40:12.929" v="3848" actId="478"/>
          <ac:picMkLst>
            <pc:docMk/>
            <pc:sldMk cId="3274804734" sldId="412"/>
            <ac:picMk id="7" creationId="{6D6E7947-AC64-42FA-BA80-0B3E7239CC4C}"/>
          </ac:picMkLst>
        </pc:picChg>
        <pc:picChg chg="add mod modCrop">
          <ac:chgData name="Kulinich Bohdan" userId="48e65c9f34e137d0" providerId="LiveId" clId="{245AEF42-97BD-41C5-B9FA-0C46957E84A0}" dt="2020-06-18T16:44:46.502" v="3860" actId="14100"/>
          <ac:picMkLst>
            <pc:docMk/>
            <pc:sldMk cId="3274804734" sldId="412"/>
            <ac:picMk id="9" creationId="{33C2C891-3EBF-4B98-9EB2-FABA7946082A}"/>
          </ac:picMkLst>
        </pc:picChg>
        <pc:picChg chg="add mod">
          <ac:chgData name="Kulinich Bohdan" userId="48e65c9f34e137d0" providerId="LiveId" clId="{245AEF42-97BD-41C5-B9FA-0C46957E84A0}" dt="2020-06-18T03:05:16.413" v="3719"/>
          <ac:picMkLst>
            <pc:docMk/>
            <pc:sldMk cId="3274804734" sldId="412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8T16:45:10.270" v="3867"/>
          <ac:picMkLst>
            <pc:docMk/>
            <pc:sldMk cId="3274804734" sldId="412"/>
            <ac:picMk id="32" creationId="{0A53AAD9-A230-4EAB-BDE7-6FCA2371899E}"/>
          </ac:picMkLst>
        </pc:picChg>
        <pc:cxnChg chg="add mod">
          <ac:chgData name="Kulinich Bohdan" userId="48e65c9f34e137d0" providerId="LiveId" clId="{245AEF42-97BD-41C5-B9FA-0C46957E84A0}" dt="2020-06-18T15:59:26.639" v="3804" actId="1076"/>
          <ac:cxnSpMkLst>
            <pc:docMk/>
            <pc:sldMk cId="3274804734" sldId="412"/>
            <ac:cxnSpMk id="14" creationId="{67DBE252-1774-4AF2-BEB7-DDCBB9A913A1}"/>
          </ac:cxnSpMkLst>
        </pc:cxnChg>
        <pc:cxnChg chg="add mod">
          <ac:chgData name="Kulinich Bohdan" userId="48e65c9f34e137d0" providerId="LiveId" clId="{245AEF42-97BD-41C5-B9FA-0C46957E84A0}" dt="2020-06-18T15:59:29.550" v="3805" actId="14100"/>
          <ac:cxnSpMkLst>
            <pc:docMk/>
            <pc:sldMk cId="3274804734" sldId="412"/>
            <ac:cxnSpMk id="19" creationId="{22AC6EE6-DC66-40CA-AAA3-7C00BEC6F28A}"/>
          </ac:cxnSpMkLst>
        </pc:cxnChg>
        <pc:cxnChg chg="add mod">
          <ac:chgData name="Kulinich Bohdan" userId="48e65c9f34e137d0" providerId="LiveId" clId="{245AEF42-97BD-41C5-B9FA-0C46957E84A0}" dt="2020-06-18T02:57:43.950" v="3641"/>
          <ac:cxnSpMkLst>
            <pc:docMk/>
            <pc:sldMk cId="3274804734" sldId="412"/>
            <ac:cxnSpMk id="31" creationId="{9A5E376E-1FD5-407B-A518-F6B9099F6C2C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16T14:24:11.120" v="2186" actId="47"/>
        <pc:sldMkLst>
          <pc:docMk/>
          <pc:sldMk cId="3042266059" sldId="413"/>
        </pc:sldMkLst>
        <pc:spChg chg="mod">
          <ac:chgData name="Kulinich Bohdan" userId="48e65c9f34e137d0" providerId="LiveId" clId="{245AEF42-97BD-41C5-B9FA-0C46957E84A0}" dt="2020-06-16T03:58:23.819" v="1696" actId="20577"/>
          <ac:spMkLst>
            <pc:docMk/>
            <pc:sldMk cId="3042266059" sldId="413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10:30:15.683" v="1852" actId="14100"/>
          <ac:spMkLst>
            <pc:docMk/>
            <pc:sldMk cId="3042266059" sldId="413"/>
            <ac:spMk id="9" creationId="{49D1AD7E-3704-462E-8618-1DFC3916FF93}"/>
          </ac:spMkLst>
        </pc:spChg>
        <pc:spChg chg="del">
          <ac:chgData name="Kulinich Bohdan" userId="48e65c9f34e137d0" providerId="LiveId" clId="{245AEF42-97BD-41C5-B9FA-0C46957E84A0}" dt="2020-06-16T03:56:16.517" v="1677" actId="478"/>
          <ac:spMkLst>
            <pc:docMk/>
            <pc:sldMk cId="3042266059" sldId="413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1" creationId="{9F1CEB3B-2A3B-4193-883C-D0F3C2481772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3" creationId="{6148C541-2A76-486B-B8AB-C556271204E1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4:00:35.425" v="1807" actId="20577"/>
          <ac:spMkLst>
            <pc:docMk/>
            <pc:sldMk cId="3042266059" sldId="413"/>
            <ac:spMk id="35" creationId="{2CD8A453-AF06-4C00-BB17-D7030E2214B8}"/>
          </ac:spMkLst>
        </pc:spChg>
        <pc:spChg chg="del">
          <ac:chgData name="Kulinich Bohdan" userId="48e65c9f34e137d0" providerId="LiveId" clId="{245AEF42-97BD-41C5-B9FA-0C46957E84A0}" dt="2020-06-16T03:56:19.734" v="1680" actId="478"/>
          <ac:spMkLst>
            <pc:docMk/>
            <pc:sldMk cId="3042266059" sldId="413"/>
            <ac:spMk id="37" creationId="{3F325DEB-CD96-43B4-9F25-8701E10C608F}"/>
          </ac:spMkLst>
        </pc:spChg>
        <pc:picChg chg="add mod">
          <ac:chgData name="Kulinich Bohdan" userId="48e65c9f34e137d0" providerId="LiveId" clId="{245AEF42-97BD-41C5-B9FA-0C46957E84A0}" dt="2020-06-16T10:34:05.862" v="1867" actId="14100"/>
          <ac:picMkLst>
            <pc:docMk/>
            <pc:sldMk cId="3042266059" sldId="413"/>
            <ac:picMk id="2" creationId="{0AABA7F7-DDB9-438D-A07E-6ADC53978A6D}"/>
          </ac:picMkLst>
        </pc:picChg>
        <pc:picChg chg="add mod modCrop">
          <ac:chgData name="Kulinich Bohdan" userId="48e65c9f34e137d0" providerId="LiveId" clId="{245AEF42-97BD-41C5-B9FA-0C46957E84A0}" dt="2020-06-16T10:34:03.992" v="1866" actId="1076"/>
          <ac:picMkLst>
            <pc:docMk/>
            <pc:sldMk cId="3042266059" sldId="413"/>
            <ac:picMk id="5" creationId="{04582E41-8171-4CEA-88A4-C8B42C4EB63B}"/>
          </ac:picMkLst>
        </pc:picChg>
        <pc:picChg chg="add del mod modCrop">
          <ac:chgData name="Kulinich Bohdan" userId="48e65c9f34e137d0" providerId="LiveId" clId="{245AEF42-97BD-41C5-B9FA-0C46957E84A0}" dt="2020-06-16T03:56:17.322" v="1678" actId="478"/>
          <ac:picMkLst>
            <pc:docMk/>
            <pc:sldMk cId="3042266059" sldId="413"/>
            <ac:picMk id="5" creationId="{3216ED64-5B07-4543-A4C5-340C67229C66}"/>
          </ac:picMkLst>
        </pc:picChg>
        <pc:picChg chg="add del mod modCrop">
          <ac:chgData name="Kulinich Bohdan" userId="48e65c9f34e137d0" providerId="LiveId" clId="{245AEF42-97BD-41C5-B9FA-0C46957E84A0}" dt="2020-06-16T03:56:16.517" v="1677" actId="478"/>
          <ac:picMkLst>
            <pc:docMk/>
            <pc:sldMk cId="3042266059" sldId="413"/>
            <ac:picMk id="8" creationId="{B4DFDD6D-73AF-4D7F-8ABB-E6272F6E7422}"/>
          </ac:picMkLst>
        </pc:picChg>
        <pc:picChg chg="add mod">
          <ac:chgData name="Kulinich Bohdan" userId="48e65c9f34e137d0" providerId="LiveId" clId="{245AEF42-97BD-41C5-B9FA-0C46957E84A0}" dt="2020-06-16T10:27:36.492" v="1809"/>
          <ac:picMkLst>
            <pc:docMk/>
            <pc:sldMk cId="3042266059" sldId="413"/>
            <ac:picMk id="10" creationId="{9ACAB103-F162-4E9A-BA3F-90C2C74937B4}"/>
          </ac:picMkLst>
        </pc:picChg>
        <pc:picChg chg="del">
          <ac:chgData name="Kulinich Bohdan" userId="48e65c9f34e137d0" providerId="LiveId" clId="{245AEF42-97BD-41C5-B9FA-0C46957E84A0}" dt="2020-06-16T03:42:32.239" v="1536" actId="478"/>
          <ac:picMkLst>
            <pc:docMk/>
            <pc:sldMk cId="3042266059" sldId="413"/>
            <ac:picMk id="15" creationId="{E24AB0BB-70D6-4022-ABEB-A6829596FE04}"/>
          </ac:picMkLst>
        </pc:picChg>
        <pc:picChg chg="del">
          <ac:chgData name="Kulinich Bohdan" userId="48e65c9f34e137d0" providerId="LiveId" clId="{245AEF42-97BD-41C5-B9FA-0C46957E84A0}" dt="2020-06-16T03:42:31.721" v="1535" actId="478"/>
          <ac:picMkLst>
            <pc:docMk/>
            <pc:sldMk cId="3042266059" sldId="413"/>
            <ac:picMk id="17" creationId="{21102778-15D2-4076-AE1D-4A78B76A3D8F}"/>
          </ac:picMkLst>
        </pc:picChg>
        <pc:picChg chg="del">
          <ac:chgData name="Kulinich Bohdan" userId="48e65c9f34e137d0" providerId="LiveId" clId="{245AEF42-97BD-41C5-B9FA-0C46957E84A0}" dt="2020-06-16T03:56:19.734" v="1680" actId="478"/>
          <ac:picMkLst>
            <pc:docMk/>
            <pc:sldMk cId="3042266059" sldId="413"/>
            <ac:picMk id="38" creationId="{070438B3-F781-4D6B-8839-0FD5F4545092}"/>
          </ac:picMkLst>
        </pc:picChg>
        <pc:cxnChg chg="add mod">
          <ac:chgData name="Kulinich Bohdan" userId="48e65c9f34e137d0" providerId="LiveId" clId="{245AEF42-97BD-41C5-B9FA-0C46957E84A0}" dt="2020-06-16T03:58:34.224" v="1697"/>
          <ac:cxnSpMkLst>
            <pc:docMk/>
            <pc:sldMk cId="3042266059" sldId="413"/>
            <ac:cxnSpMk id="19" creationId="{7C8EE388-CDE9-4E65-96C0-2178045715D3}"/>
          </ac:cxnSpMkLst>
        </pc:cxnChg>
      </pc:sldChg>
      <pc:sldChg chg="addSp delSp modSp add mod ord addAnim delAnim modAnim">
        <pc:chgData name="Kulinich Bohdan" userId="48e65c9f34e137d0" providerId="LiveId" clId="{245AEF42-97BD-41C5-B9FA-0C46957E84A0}" dt="2020-06-20T13:31:41.974" v="8792"/>
        <pc:sldMkLst>
          <pc:docMk/>
          <pc:sldMk cId="414598923" sldId="414"/>
        </pc:sldMkLst>
        <pc:spChg chg="add mod">
          <ac:chgData name="Kulinich Bohdan" userId="48e65c9f34e137d0" providerId="LiveId" clId="{245AEF42-97BD-41C5-B9FA-0C46957E84A0}" dt="2020-06-16T11:56:45.267" v="2120" actId="1076"/>
          <ac:spMkLst>
            <pc:docMk/>
            <pc:sldMk cId="414598923" sldId="414"/>
            <ac:spMk id="17" creationId="{89A48593-8F11-4D6B-A57E-55F2E18E4B40}"/>
          </ac:spMkLst>
        </pc:spChg>
        <pc:spChg chg="add del mod">
          <ac:chgData name="Kulinich Bohdan" userId="48e65c9f34e137d0" providerId="LiveId" clId="{245AEF42-97BD-41C5-B9FA-0C46957E84A0}" dt="2020-06-16T11:54:25.576" v="2020" actId="478"/>
          <ac:spMkLst>
            <pc:docMk/>
            <pc:sldMk cId="414598923" sldId="414"/>
            <ac:spMk id="18" creationId="{5C31B36E-4B22-4274-B14B-B601703DA98F}"/>
          </ac:spMkLst>
        </pc:spChg>
        <pc:spChg chg="mod">
          <ac:chgData name="Kulinich Bohdan" userId="48e65c9f34e137d0" providerId="LiveId" clId="{245AEF42-97BD-41C5-B9FA-0C46957E84A0}" dt="2020-06-18T16:59:22.609" v="4322" actId="207"/>
          <ac:spMkLst>
            <pc:docMk/>
            <pc:sldMk cId="414598923" sldId="414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12:03:00.813" v="2185" actId="1076"/>
          <ac:spMkLst>
            <pc:docMk/>
            <pc:sldMk cId="414598923" sldId="414"/>
            <ac:spMk id="22" creationId="{58596D6F-2762-440E-A54C-710ACA3ECFEE}"/>
          </ac:spMkLst>
        </pc:spChg>
        <pc:spChg chg="add mod">
          <ac:chgData name="Kulinich Bohdan" userId="48e65c9f34e137d0" providerId="LiveId" clId="{245AEF42-97BD-41C5-B9FA-0C46957E84A0}" dt="2020-06-16T12:01:32.813" v="2174" actId="207"/>
          <ac:spMkLst>
            <pc:docMk/>
            <pc:sldMk cId="414598923" sldId="414"/>
            <ac:spMk id="23" creationId="{FF912F58-B107-41D1-8522-B8C20A5F317E}"/>
          </ac:spMkLst>
        </pc:spChg>
        <pc:picChg chg="del">
          <ac:chgData name="Kulinich Bohdan" userId="48e65c9f34e137d0" providerId="LiveId" clId="{245AEF42-97BD-41C5-B9FA-0C46957E84A0}" dt="2020-06-16T11:03:13.962" v="1869" actId="478"/>
          <ac:picMkLst>
            <pc:docMk/>
            <pc:sldMk cId="414598923" sldId="414"/>
            <ac:picMk id="2" creationId="{0AABA7F7-DDB9-438D-A07E-6ADC53978A6D}"/>
          </ac:picMkLst>
        </pc:picChg>
        <pc:picChg chg="del">
          <ac:chgData name="Kulinich Bohdan" userId="48e65c9f34e137d0" providerId="LiveId" clId="{245AEF42-97BD-41C5-B9FA-0C46957E84A0}" dt="2020-06-16T11:03:14.452" v="1870" actId="478"/>
          <ac:picMkLst>
            <pc:docMk/>
            <pc:sldMk cId="414598923" sldId="414"/>
            <ac:picMk id="5" creationId="{04582E41-8171-4CEA-88A4-C8B42C4EB63B}"/>
          </ac:picMkLst>
        </pc:picChg>
        <pc:picChg chg="add del mod">
          <ac:chgData name="Kulinich Bohdan" userId="48e65c9f34e137d0" providerId="LiveId" clId="{245AEF42-97BD-41C5-B9FA-0C46957E84A0}" dt="2020-06-20T13:27:20.564" v="8775" actId="478"/>
          <ac:picMkLst>
            <pc:docMk/>
            <pc:sldMk cId="414598923" sldId="414"/>
            <ac:picMk id="5" creationId="{634A9863-4235-49D6-93C3-982E2C8B05D3}"/>
          </ac:picMkLst>
        </pc:picChg>
        <pc:picChg chg="add del mod modCrop">
          <ac:chgData name="Kulinich Bohdan" userId="48e65c9f34e137d0" providerId="LiveId" clId="{245AEF42-97BD-41C5-B9FA-0C46957E84A0}" dt="2020-06-20T13:27:07.194" v="8773" actId="478"/>
          <ac:picMkLst>
            <pc:docMk/>
            <pc:sldMk cId="414598923" sldId="414"/>
            <ac:picMk id="8" creationId="{10DA08BB-8A1D-4FE4-A144-D23B9A06C86E}"/>
          </ac:picMkLst>
        </pc:picChg>
        <pc:picChg chg="add del mod">
          <ac:chgData name="Kulinich Bohdan" userId="48e65c9f34e137d0" providerId="LiveId" clId="{245AEF42-97BD-41C5-B9FA-0C46957E84A0}" dt="2020-06-20T13:28:01.334" v="8780" actId="931"/>
          <ac:picMkLst>
            <pc:docMk/>
            <pc:sldMk cId="414598923" sldId="414"/>
            <ac:picMk id="11" creationId="{0A981E27-568A-4283-8A44-A62B7C149FD4}"/>
          </ac:picMkLst>
        </pc:picChg>
        <pc:picChg chg="add mod modCrop">
          <ac:chgData name="Kulinich Bohdan" userId="48e65c9f34e137d0" providerId="LiveId" clId="{245AEF42-97BD-41C5-B9FA-0C46957E84A0}" dt="2020-06-16T12:03:00.813" v="2185" actId="1076"/>
          <ac:picMkLst>
            <pc:docMk/>
            <pc:sldMk cId="414598923" sldId="414"/>
            <ac:picMk id="12" creationId="{CDC9319B-6C62-4FFD-90D9-0B57481D2975}"/>
          </ac:picMkLst>
        </pc:picChg>
        <pc:picChg chg="add mod modCrop">
          <ac:chgData name="Kulinich Bohdan" userId="48e65c9f34e137d0" providerId="LiveId" clId="{245AEF42-97BD-41C5-B9FA-0C46957E84A0}" dt="2020-06-20T13:31:28.794" v="8787" actId="732"/>
          <ac:picMkLst>
            <pc:docMk/>
            <pc:sldMk cId="414598923" sldId="414"/>
            <ac:picMk id="14" creationId="{0A25FDDC-D637-40DC-A675-6E032DA03AEA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16T14:43:24.777" v="2562"/>
        <pc:sldMkLst>
          <pc:docMk/>
          <pc:sldMk cId="1273074214" sldId="415"/>
        </pc:sldMkLst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2" creationId="{0EF554E0-5948-4252-B0D5-FD5C76F5FB9F}"/>
          </ac:spMkLst>
        </pc:spChg>
        <pc:spChg chg="mod">
          <ac:chgData name="Kulinich Bohdan" userId="48e65c9f34e137d0" providerId="LiveId" clId="{245AEF42-97BD-41C5-B9FA-0C46957E84A0}" dt="2020-06-16T14:27:05.750" v="2199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6T14:31:08.234" v="2247" actId="1076"/>
          <ac:spMkLst>
            <pc:docMk/>
            <pc:sldMk cId="1273074214" sldId="415"/>
            <ac:spMk id="54" creationId="{0A6D10FD-BAE4-4237-8A9D-95C4BC6B0141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55" creationId="{7E766293-756F-4441-82D9-616C22F652E9}"/>
          </ac:spMkLst>
        </pc:spChg>
        <pc:spChg chg="add mod">
          <ac:chgData name="Kulinich Bohdan" userId="48e65c9f34e137d0" providerId="LiveId" clId="{245AEF42-97BD-41C5-B9FA-0C46957E84A0}" dt="2020-06-16T14:32:45.900" v="2328" actId="1076"/>
          <ac:spMkLst>
            <pc:docMk/>
            <pc:sldMk cId="1273074214" sldId="415"/>
            <ac:spMk id="56" creationId="{70BC18DD-DDED-48DB-8F8C-386F515E165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66" creationId="{F100A1BC-9A81-47EB-95BC-964E61AA8BAA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7" creationId="{B2033956-7557-45A0-8179-0C5A30E31C72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0" creationId="{41589292-933E-41EF-8918-9353F51F253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1" creationId="{95D780F9-C8AE-4019-9D15-D11983D4F67E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2" creationId="{25016154-6D58-4E8C-84B3-B90064848788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3" creationId="{0A9ACB5D-51E9-4D7A-8C90-797A4BE5844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4" creationId="{F8B2D689-C5F4-434A-BDD0-5865D85F3D8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5" creationId="{B946A405-B74F-4AA0-B362-562930EEF6D2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6" creationId="{BD5D8964-7D3B-4B29-9269-D7412E1BA91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7" creationId="{DA945A31-E58B-4A22-892F-468E3F233EEB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81" creationId="{F28EDE04-C7AF-4C06-8E51-ACC19F09FE43}"/>
          </ac:spMkLst>
        </pc:spChg>
        <pc:grpChg chg="add del mod">
          <ac:chgData name="Kulinich Bohdan" userId="48e65c9f34e137d0" providerId="LiveId" clId="{245AEF42-97BD-41C5-B9FA-0C46957E84A0}" dt="2020-06-16T14:30:46.804" v="2219" actId="165"/>
          <ac:grpSpMkLst>
            <pc:docMk/>
            <pc:sldMk cId="1273074214" sldId="415"/>
            <ac:grpSpMk id="5" creationId="{3832FDB0-3107-4DEA-B3AF-70E3D13F8CD4}"/>
          </ac:grpSpMkLst>
        </pc:grpChg>
        <pc:picChg chg="del">
          <ac:chgData name="Kulinich Bohdan" userId="48e65c9f34e137d0" providerId="LiveId" clId="{245AEF42-97BD-41C5-B9FA-0C46957E84A0}" dt="2020-06-16T14:27:12.230" v="2200" actId="478"/>
          <ac:picMkLst>
            <pc:docMk/>
            <pc:sldMk cId="1273074214" sldId="415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6T14:30:56.854" v="2221"/>
          <ac:picMkLst>
            <pc:docMk/>
            <pc:sldMk cId="1273074214" sldId="415"/>
            <ac:picMk id="53" creationId="{CE297963-9688-41ED-87B1-A5F7DBB112D2}"/>
          </ac:picMkLst>
        </pc:pic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5" creationId="{DEED1FA6-DE52-4773-92C6-14E94E3FE3C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6" creationId="{C28975EE-76AB-4BE9-83D8-0338E75C65F7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7" creationId="{66A41CF4-4097-4E5B-9FD4-CC8CC21CA13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8" creationId="{32FA06D2-BBC8-4861-BE8B-45791DA315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9" creationId="{71AF063A-49B6-4C75-ACF9-B88CB03C864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0" creationId="{944006E0-F457-48A9-8EDE-951FE1B4E4A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1" creationId="{6B8140D6-B998-4902-9E28-DB03F0743C1B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2" creationId="{70E0788F-541C-449A-BD11-24630BAA28C6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6" creationId="{B7825C65-B627-4840-8DFF-396BCC4C1C95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7" creationId="{A4CA6752-88E9-42A5-9B37-DA0A065EAA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8" creationId="{9DDC4D0D-1589-470C-986C-3333B2A1FE9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0" creationId="{BFF8C178-5C62-4010-8C9F-0A935365695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1" creationId="{6EC3F9BB-A5AE-425A-BAF5-4597D4F8C6C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2" creationId="{60A3C92C-D8F4-4648-A376-1BE7FE903959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4" creationId="{3210E4ED-FEAE-4624-BEE2-96B9245D404D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5" creationId="{AAC0F1E8-AAD5-45B7-A149-29A1DCA3244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6" creationId="{ACD5B82F-0014-4B53-BCED-590A816CDEE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7" creationId="{437F051C-0522-4E8C-A332-13937DAB9EC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8" creationId="{5AD0E478-0E87-429D-AFE5-3EC8B4297945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9" creationId="{9572636E-891B-4A16-9B99-D2A31C23622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0" creationId="{0DBAF55A-FE35-4AAC-97E3-F47A6F9D68C2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1" creationId="{250F20BD-CF25-4349-8266-A7177F0F7FAC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2" creationId="{292E4F1F-3652-408C-8712-F8E0B5685B23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3" creationId="{70B2F537-CD1C-42E6-BB2C-394667510989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4" creationId="{028ACBEE-45EE-4EF7-807C-999B3EC5F701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5" creationId="{4FD202C6-5587-46EB-A83C-138504714110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4:44:11.157" v="2571"/>
        <pc:sldMkLst>
          <pc:docMk/>
          <pc:sldMk cId="1428149789" sldId="416"/>
        </pc:sldMkLst>
        <pc:spChg chg="mod">
          <ac:chgData name="Kulinich Bohdan" userId="48e65c9f34e137d0" providerId="LiveId" clId="{245AEF42-97BD-41C5-B9FA-0C46957E84A0}" dt="2020-06-16T14:34:29.604" v="2414" actId="20577"/>
          <ac:spMkLst>
            <pc:docMk/>
            <pc:sldMk cId="1428149789" sldId="416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4" creationId="{0A6D10FD-BAE4-4237-8A9D-95C4BC6B0141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55" creationId="{7E766293-756F-4441-82D9-616C22F652E9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6" creationId="{70BC18DD-DDED-48DB-8F8C-386F515E165C}"/>
          </ac:spMkLst>
        </pc:spChg>
        <pc:spChg chg="add del mod">
          <ac:chgData name="Kulinich Bohdan" userId="48e65c9f34e137d0" providerId="LiveId" clId="{245AEF42-97BD-41C5-B9FA-0C46957E84A0}" dt="2020-06-16T14:37:43.559" v="2459" actId="478"/>
          <ac:spMkLst>
            <pc:docMk/>
            <pc:sldMk cId="1428149789" sldId="416"/>
            <ac:spMk id="61" creationId="{9A683D91-0149-49AE-AAAF-634A71644CD3}"/>
          </ac:spMkLst>
        </pc:spChg>
        <pc:spChg chg="add del mod">
          <ac:chgData name="Kulinich Bohdan" userId="48e65c9f34e137d0" providerId="LiveId" clId="{245AEF42-97BD-41C5-B9FA-0C46957E84A0}" dt="2020-06-16T14:36:58.499" v="2441" actId="478"/>
          <ac:spMkLst>
            <pc:docMk/>
            <pc:sldMk cId="1428149789" sldId="416"/>
            <ac:spMk id="65" creationId="{D3456E8C-F26A-4DB8-980B-D158DCFEC3D1}"/>
          </ac:spMkLst>
        </pc:spChg>
        <pc:spChg chg="add del mod">
          <ac:chgData name="Kulinich Bohdan" userId="48e65c9f34e137d0" providerId="LiveId" clId="{245AEF42-97BD-41C5-B9FA-0C46957E84A0}" dt="2020-06-16T14:36:59.964" v="2442" actId="478"/>
          <ac:spMkLst>
            <pc:docMk/>
            <pc:sldMk cId="1428149789" sldId="416"/>
            <ac:spMk id="66" creationId="{65899ADD-64E3-4B2E-A5FC-EA81BA2DD371}"/>
          </ac:spMkLst>
        </pc:spChg>
        <pc:spChg chg="add del mod">
          <ac:chgData name="Kulinich Bohdan" userId="48e65c9f34e137d0" providerId="LiveId" clId="{245AEF42-97BD-41C5-B9FA-0C46957E84A0}" dt="2020-06-16T14:37:01.214" v="2443" actId="478"/>
          <ac:spMkLst>
            <pc:docMk/>
            <pc:sldMk cId="1428149789" sldId="416"/>
            <ac:spMk id="67" creationId="{93710367-F394-4B43-A59B-7EBA9887062B}"/>
          </ac:spMkLst>
        </pc:spChg>
        <pc:spChg chg="add mod">
          <ac:chgData name="Kulinich Bohdan" userId="48e65c9f34e137d0" providerId="LiveId" clId="{245AEF42-97BD-41C5-B9FA-0C46957E84A0}" dt="2020-06-16T14:37:47.314" v="2461" actId="1076"/>
          <ac:spMkLst>
            <pc:docMk/>
            <pc:sldMk cId="1428149789" sldId="416"/>
            <ac:spMk id="68" creationId="{6DB2667D-12D4-46DA-8ABC-5AF4E90396EE}"/>
          </ac:spMkLst>
        </pc:spChg>
        <pc:spChg chg="add mod">
          <ac:chgData name="Kulinich Bohdan" userId="48e65c9f34e137d0" providerId="LiveId" clId="{245AEF42-97BD-41C5-B9FA-0C46957E84A0}" dt="2020-06-16T14:37:40.244" v="2458" actId="1076"/>
          <ac:spMkLst>
            <pc:docMk/>
            <pc:sldMk cId="1428149789" sldId="416"/>
            <ac:spMk id="73" creationId="{FEFA8BC0-CAB4-4D2D-BE8B-F0342D8E5E3E}"/>
          </ac:spMkLst>
        </pc:spChg>
        <pc:spChg chg="add mod">
          <ac:chgData name="Kulinich Bohdan" userId="48e65c9f34e137d0" providerId="LiveId" clId="{245AEF42-97BD-41C5-B9FA-0C46957E84A0}" dt="2020-06-16T14:39:04.429" v="2496" actId="207"/>
          <ac:spMkLst>
            <pc:docMk/>
            <pc:sldMk cId="1428149789" sldId="416"/>
            <ac:spMk id="74" creationId="{0553F6B6-FC8C-42A1-902B-9AFA191C22C4}"/>
          </ac:spMkLst>
        </pc:spChg>
        <pc:spChg chg="add mod">
          <ac:chgData name="Kulinich Bohdan" userId="48e65c9f34e137d0" providerId="LiveId" clId="{245AEF42-97BD-41C5-B9FA-0C46957E84A0}" dt="2020-06-16T14:39:02.184" v="2495" actId="207"/>
          <ac:spMkLst>
            <pc:docMk/>
            <pc:sldMk cId="1428149789" sldId="416"/>
            <ac:spMk id="75" creationId="{C871F82F-E99B-434B-97DD-BE3A5AEFFCF8}"/>
          </ac:spMkLst>
        </pc:spChg>
        <pc:spChg chg="add mod">
          <ac:chgData name="Kulinich Bohdan" userId="48e65c9f34e137d0" providerId="LiveId" clId="{245AEF42-97BD-41C5-B9FA-0C46957E84A0}" dt="2020-06-16T14:39:38.809" v="2516" actId="20577"/>
          <ac:spMkLst>
            <pc:docMk/>
            <pc:sldMk cId="1428149789" sldId="416"/>
            <ac:spMk id="76" creationId="{66E12328-4551-42B0-B1D0-64295AB3BFFD}"/>
          </ac:spMkLst>
        </pc:spChg>
        <pc:spChg chg="add mod">
          <ac:chgData name="Kulinich Bohdan" userId="48e65c9f34e137d0" providerId="LiveId" clId="{245AEF42-97BD-41C5-B9FA-0C46957E84A0}" dt="2020-06-16T14:39:45.049" v="2522" actId="14100"/>
          <ac:spMkLst>
            <pc:docMk/>
            <pc:sldMk cId="1428149789" sldId="416"/>
            <ac:spMk id="77" creationId="{C329E66E-75D9-4D5E-A994-C03F3D66DA0B}"/>
          </ac:spMkLst>
        </pc:spChg>
        <pc:grpChg chg="add del mod">
          <ac:chgData name="Kulinich Bohdan" userId="48e65c9f34e137d0" providerId="LiveId" clId="{245AEF42-97BD-41C5-B9FA-0C46957E84A0}" dt="2020-06-16T14:41:55.989" v="2541" actId="165"/>
          <ac:grpSpMkLst>
            <pc:docMk/>
            <pc:sldMk cId="1428149789" sldId="416"/>
            <ac:grpSpMk id="6" creationId="{2451ED24-0B32-4A7C-A997-D7470798BBDC}"/>
          </ac:grpSpMkLst>
        </pc:grpChg>
        <pc:grpChg chg="add del mod">
          <ac:chgData name="Kulinich Bohdan" userId="48e65c9f34e137d0" providerId="LiveId" clId="{245AEF42-97BD-41C5-B9FA-0C46957E84A0}" dt="2020-06-16T14:42:06.872" v="2545" actId="165"/>
          <ac:grpSpMkLst>
            <pc:docMk/>
            <pc:sldMk cId="1428149789" sldId="416"/>
            <ac:grpSpMk id="7" creationId="{AD896143-3E05-481F-8016-E357375DAE5A}"/>
          </ac:grpSpMkLst>
        </pc:grp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43" creationId="{7C3D1B46-D269-40D3-9CF8-75993E64E180}"/>
          </ac:picMkLst>
        </pc:picChg>
        <pc:picChg chg="del">
          <ac:chgData name="Kulinich Bohdan" userId="48e65c9f34e137d0" providerId="LiveId" clId="{245AEF42-97BD-41C5-B9FA-0C46957E84A0}" dt="2020-06-16T14:33:49.094" v="2337" actId="478"/>
          <ac:picMkLst>
            <pc:docMk/>
            <pc:sldMk cId="1428149789" sldId="416"/>
            <ac:picMk id="53" creationId="{CE297963-9688-41ED-87B1-A5F7DBB112D2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7" creationId="{D0544BCE-E67E-424E-88F4-6EF3131B9BD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8" creationId="{955397EE-86F9-42D0-AEDE-6C74C504198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9" creationId="{DDBEF530-6BF0-40B3-BC2D-FB16AA3617F0}"/>
          </ac:picMkLst>
        </pc:pic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5" creationId="{DEED1FA6-DE52-4773-92C6-14E94E3FE3C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6" creationId="{C28975EE-76AB-4BE9-83D8-0338E75C65F7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7" creationId="{66A41CF4-4097-4E5B-9FD4-CC8CC21CA13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8" creationId="{32FA06D2-BBC8-4861-BE8B-45791DA315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9" creationId="{71AF063A-49B6-4C75-ACF9-B88CB03C864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0" creationId="{944006E0-F457-48A9-8EDE-951FE1B4E4A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1" creationId="{6B8140D6-B998-4902-9E28-DB03F0743C1B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2" creationId="{70E0788F-541C-449A-BD11-24630BAA28C6}"/>
          </ac:cxnSpMkLst>
        </pc:cxnChg>
        <pc:cxnChg chg="add mod">
          <ac:chgData name="Kulinich Bohdan" userId="48e65c9f34e137d0" providerId="LiveId" clId="{245AEF42-97BD-41C5-B9FA-0C46957E84A0}" dt="2020-06-16T14:34:46.644" v="2419" actId="1076"/>
          <ac:cxnSpMkLst>
            <pc:docMk/>
            <pc:sldMk cId="1428149789" sldId="416"/>
            <ac:cxnSpMk id="33" creationId="{16560DFD-2D14-49E2-B402-94B194A7553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4" creationId="{0E2ED124-2E0D-49BB-8B4F-3C204A768CC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6" creationId="{B7825C65-B627-4840-8DFF-396BCC4C1C9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7" creationId="{A4CA6752-88E9-42A5-9B37-DA0A065EAA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8" creationId="{9DDC4D0D-1589-470C-986C-3333B2A1FE9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0" creationId="{BFF8C178-5C62-4010-8C9F-0A935365695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1" creationId="{6EC3F9BB-A5AE-425A-BAF5-4597D4F8C6C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2" creationId="{60A3C92C-D8F4-4648-A376-1BE7FE90395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4" creationId="{3210E4ED-FEAE-4624-BEE2-96B9245D404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5" creationId="{AAC0F1E8-AAD5-45B7-A149-29A1DCA3244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6" creationId="{ACD5B82F-0014-4B53-BCED-590A816CDEE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7" creationId="{437F051C-0522-4E8C-A332-13937DAB9EC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8" creationId="{5AD0E478-0E87-429D-AFE5-3EC8B429794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9" creationId="{9572636E-891B-4A16-9B99-D2A31C23622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0" creationId="{0DBAF55A-FE35-4AAC-97E3-F47A6F9D68C2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1" creationId="{250F20BD-CF25-4349-8266-A7177F0F7FAC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2" creationId="{292E4F1F-3652-408C-8712-F8E0B5685B23}"/>
          </ac:cxnSpMkLst>
        </pc:cxnChg>
        <pc:cxnChg chg="add mod">
          <ac:chgData name="Kulinich Bohdan" userId="48e65c9f34e137d0" providerId="LiveId" clId="{245AEF42-97BD-41C5-B9FA-0C46957E84A0}" dt="2020-06-16T14:37:44.929" v="2460" actId="1076"/>
          <ac:cxnSpMkLst>
            <pc:docMk/>
            <pc:sldMk cId="1428149789" sldId="416"/>
            <ac:cxnSpMk id="60" creationId="{D29426FA-F0E1-4356-A6A1-99FCCF2D9A98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2" creationId="{7941F446-7A56-4859-92F4-13214C6B6139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3" creationId="{4FC6E6E4-B2BA-466E-816C-C7E622BAE43B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4" creationId="{89CDD749-64A4-4659-A0A8-D9FD2FE0ACE6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69" creationId="{B92AAFA0-7A09-44F7-B816-30C2635CB044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0" creationId="{8333101C-F832-48D3-A7F4-5A5081E60270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1" creationId="{CE291733-8C2F-444A-9D81-756F07D65F8D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2" creationId="{A860481F-AB1F-4607-B2DC-2EF02210A03D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5:23:28.686" v="3064"/>
        <pc:sldMkLst>
          <pc:docMk/>
          <pc:sldMk cId="4148998018" sldId="417"/>
        </pc:sldMkLst>
        <pc:spChg chg="mod">
          <ac:chgData name="Kulinich Bohdan" userId="48e65c9f34e137d0" providerId="LiveId" clId="{245AEF42-97BD-41C5-B9FA-0C46957E84A0}" dt="2020-06-16T14:45:55.712" v="2624" actId="20577"/>
          <ac:spMkLst>
            <pc:docMk/>
            <pc:sldMk cId="4148998018" sldId="417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9" creationId="{49D1AD7E-3704-462E-8618-1DFC3916FF93}"/>
          </ac:spMkLst>
        </pc:spChg>
        <pc:spChg chg="add mod">
          <ac:chgData name="Kulinich Bohdan" userId="48e65c9f34e137d0" providerId="LiveId" clId="{245AEF42-97BD-41C5-B9FA-0C46957E84A0}" dt="2020-06-16T15:21:52.632" v="3010" actId="1076"/>
          <ac:spMkLst>
            <pc:docMk/>
            <pc:sldMk cId="4148998018" sldId="417"/>
            <ac:spMk id="16" creationId="{8F647340-AB23-41D5-8F3F-414940EBF728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17" creationId="{89A48593-8F11-4D6B-A57E-55F2E18E4B40}"/>
          </ac:spMkLst>
        </pc:spChg>
        <pc:spChg chg="del">
          <ac:chgData name="Kulinich Bohdan" userId="48e65c9f34e137d0" providerId="LiveId" clId="{245AEF42-97BD-41C5-B9FA-0C46957E84A0}" dt="2020-06-16T14:45:42.037" v="2575" actId="478"/>
          <ac:spMkLst>
            <pc:docMk/>
            <pc:sldMk cId="4148998018" sldId="417"/>
            <ac:spMk id="20" creationId="{46F2E413-427F-4472-BAF2-36CAF89D43BC}"/>
          </ac:spMkLst>
        </pc:spChg>
        <pc:spChg chg="del mod">
          <ac:chgData name="Kulinich Bohdan" userId="48e65c9f34e137d0" providerId="LiveId" clId="{245AEF42-97BD-41C5-B9FA-0C46957E84A0}" dt="2020-06-16T14:45:40.537" v="2574" actId="478"/>
          <ac:spMkLst>
            <pc:docMk/>
            <pc:sldMk cId="4148998018" sldId="417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22" creationId="{58596D6F-2762-440E-A54C-710ACA3ECFEE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23" creationId="{FF912F58-B107-41D1-8522-B8C20A5F317E}"/>
          </ac:spMkLst>
        </pc:spChg>
        <pc:spChg chg="add mod">
          <ac:chgData name="Kulinich Bohdan" userId="48e65c9f34e137d0" providerId="LiveId" clId="{245AEF42-97BD-41C5-B9FA-0C46957E84A0}" dt="2020-06-16T14:57:30.873" v="2803" actId="1076"/>
          <ac:spMkLst>
            <pc:docMk/>
            <pc:sldMk cId="4148998018" sldId="417"/>
            <ac:spMk id="24" creationId="{5E627240-8C88-4AFF-9022-8E00B0B4B1BD}"/>
          </ac:spMkLst>
        </pc:spChg>
        <pc:spChg chg="add del mod">
          <ac:chgData name="Kulinich Bohdan" userId="48e65c9f34e137d0" providerId="LiveId" clId="{245AEF42-97BD-41C5-B9FA-0C46957E84A0}" dt="2020-06-16T15:18:30.752" v="2846"/>
          <ac:spMkLst>
            <pc:docMk/>
            <pc:sldMk cId="4148998018" sldId="417"/>
            <ac:spMk id="30" creationId="{0F7316A9-7FBF-4252-903C-8D51B92AE868}"/>
          </ac:spMkLst>
        </pc:spChg>
        <pc:spChg chg="add mod">
          <ac:chgData name="Kulinich Bohdan" userId="48e65c9f34e137d0" providerId="LiveId" clId="{245AEF42-97BD-41C5-B9FA-0C46957E84A0}" dt="2020-06-16T15:22:25.441" v="3023" actId="1076"/>
          <ac:spMkLst>
            <pc:docMk/>
            <pc:sldMk cId="4148998018" sldId="417"/>
            <ac:spMk id="31" creationId="{150E1FBD-D2C7-4D95-A267-3E02116650F7}"/>
          </ac:spMkLst>
        </pc:spChg>
        <pc:spChg chg="add mod">
          <ac:chgData name="Kulinich Bohdan" userId="48e65c9f34e137d0" providerId="LiveId" clId="{245AEF42-97BD-41C5-B9FA-0C46957E84A0}" dt="2020-06-16T15:21:14.635" v="2971" actId="16959"/>
          <ac:spMkLst>
            <pc:docMk/>
            <pc:sldMk cId="4148998018" sldId="417"/>
            <ac:spMk id="32" creationId="{082DCDE2-9CE7-46F8-96E9-19D4CC1C0F00}"/>
          </ac:spMkLst>
        </pc:spChg>
        <pc:spChg chg="add mod">
          <ac:chgData name="Kulinich Bohdan" userId="48e65c9f34e137d0" providerId="LiveId" clId="{245AEF42-97BD-41C5-B9FA-0C46957E84A0}" dt="2020-06-16T15:23:22.087" v="3060" actId="1076"/>
          <ac:spMkLst>
            <pc:docMk/>
            <pc:sldMk cId="4148998018" sldId="417"/>
            <ac:spMk id="33" creationId="{A35F4F48-DA90-4FE3-AFFE-DBF11FE1470D}"/>
          </ac:spMkLst>
        </pc:spChg>
        <pc:spChg chg="del">
          <ac:chgData name="Kulinich Bohdan" userId="48e65c9f34e137d0" providerId="LiveId" clId="{245AEF42-97BD-41C5-B9FA-0C46957E84A0}" dt="2020-06-16T14:45:46.517" v="2579" actId="478"/>
          <ac:spMkLst>
            <pc:docMk/>
            <pc:sldMk cId="4148998018" sldId="417"/>
            <ac:spMk id="35" creationId="{2CD8A453-AF06-4C00-BB17-D7030E2214B8}"/>
          </ac:spMkLst>
        </pc:spChg>
        <pc:picChg chg="add del mod modCrop">
          <ac:chgData name="Kulinich Bohdan" userId="48e65c9f34e137d0" providerId="LiveId" clId="{245AEF42-97BD-41C5-B9FA-0C46957E84A0}" dt="2020-06-16T15:16:44.951" v="2827" actId="478"/>
          <ac:picMkLst>
            <pc:docMk/>
            <pc:sldMk cId="4148998018" sldId="417"/>
            <ac:picMk id="2" creationId="{A520CB6D-F5DC-4CF2-80E1-2457E6C42F2D}"/>
          </ac:picMkLst>
        </pc:picChg>
        <pc:picChg chg="add del mod">
          <ac:chgData name="Kulinich Bohdan" userId="48e65c9f34e137d0" providerId="LiveId" clId="{245AEF42-97BD-41C5-B9FA-0C46957E84A0}" dt="2020-06-16T15:16:46.141" v="2828" actId="478"/>
          <ac:picMkLst>
            <pc:docMk/>
            <pc:sldMk cId="4148998018" sldId="417"/>
            <ac:picMk id="5" creationId="{5ADEA71A-3822-4299-AD58-3B0BB4D41FFB}"/>
          </ac:picMkLst>
        </pc:picChg>
        <pc:picChg chg="del">
          <ac:chgData name="Kulinich Bohdan" userId="48e65c9f34e137d0" providerId="LiveId" clId="{245AEF42-97BD-41C5-B9FA-0C46957E84A0}" dt="2020-06-16T14:45:46.517" v="2579" actId="478"/>
          <ac:picMkLst>
            <pc:docMk/>
            <pc:sldMk cId="4148998018" sldId="417"/>
            <ac:picMk id="6" creationId="{7403ADA4-0376-479E-A2E9-D978DEBF6129}"/>
          </ac:picMkLst>
        </pc:picChg>
        <pc:picChg chg="del">
          <ac:chgData name="Kulinich Bohdan" userId="48e65c9f34e137d0" providerId="LiveId" clId="{245AEF42-97BD-41C5-B9FA-0C46957E84A0}" dt="2020-06-16T14:45:44.587" v="2577" actId="478"/>
          <ac:picMkLst>
            <pc:docMk/>
            <pc:sldMk cId="4148998018" sldId="417"/>
            <ac:picMk id="8" creationId="{10DA08BB-8A1D-4FE4-A144-D23B9A06C86E}"/>
          </ac:picMkLst>
        </pc:picChg>
        <pc:picChg chg="del">
          <ac:chgData name="Kulinich Bohdan" userId="48e65c9f34e137d0" providerId="LiveId" clId="{245AEF42-97BD-41C5-B9FA-0C46957E84A0}" dt="2020-06-16T14:45:47.417" v="2580" actId="478"/>
          <ac:picMkLst>
            <pc:docMk/>
            <pc:sldMk cId="4148998018" sldId="417"/>
            <ac:picMk id="10" creationId="{9ACAB103-F162-4E9A-BA3F-90C2C74937B4}"/>
          </ac:picMkLst>
        </pc:picChg>
        <pc:picChg chg="add del mod">
          <ac:chgData name="Kulinich Bohdan" userId="48e65c9f34e137d0" providerId="LiveId" clId="{245AEF42-97BD-41C5-B9FA-0C46957E84A0}" dt="2020-06-16T15:16:16.901" v="2815" actId="931"/>
          <ac:picMkLst>
            <pc:docMk/>
            <pc:sldMk cId="4148998018" sldId="417"/>
            <ac:picMk id="11" creationId="{DCCDB02A-7898-42D6-B016-74D8333D4AEF}"/>
          </ac:picMkLst>
        </pc:picChg>
        <pc:picChg chg="del">
          <ac:chgData name="Kulinich Bohdan" userId="48e65c9f34e137d0" providerId="LiveId" clId="{245AEF42-97BD-41C5-B9FA-0C46957E84A0}" dt="2020-06-16T14:45:45.107" v="2578" actId="478"/>
          <ac:picMkLst>
            <pc:docMk/>
            <pc:sldMk cId="4148998018" sldId="417"/>
            <ac:picMk id="12" creationId="{CDC9319B-6C62-4FFD-90D9-0B57481D2975}"/>
          </ac:picMkLst>
        </pc:picChg>
        <pc:picChg chg="add del mod">
          <ac:chgData name="Kulinich Bohdan" userId="48e65c9f34e137d0" providerId="LiveId" clId="{245AEF42-97BD-41C5-B9FA-0C46957E84A0}" dt="2020-06-16T15:16:43.722" v="2826" actId="931"/>
          <ac:picMkLst>
            <pc:docMk/>
            <pc:sldMk cId="4148998018" sldId="417"/>
            <ac:picMk id="14" creationId="{9B09B662-78FB-417E-B8B1-C7FA19116EB5}"/>
          </ac:picMkLst>
        </pc:picChg>
        <pc:picChg chg="add mod">
          <ac:chgData name="Kulinich Bohdan" userId="48e65c9f34e137d0" providerId="LiveId" clId="{245AEF42-97BD-41C5-B9FA-0C46957E84A0}" dt="2020-06-16T15:21:52.632" v="3010" actId="1076"/>
          <ac:picMkLst>
            <pc:docMk/>
            <pc:sldMk cId="4148998018" sldId="417"/>
            <ac:picMk id="18" creationId="{7C170871-D29E-4F88-AFC6-17E0084F8B29}"/>
          </ac:picMkLst>
        </pc:picChg>
        <pc:picChg chg="add mod">
          <ac:chgData name="Kulinich Bohdan" userId="48e65c9f34e137d0" providerId="LiveId" clId="{245AEF42-97BD-41C5-B9FA-0C46957E84A0}" dt="2020-06-16T14:54:14.649" v="2668"/>
          <ac:picMkLst>
            <pc:docMk/>
            <pc:sldMk cId="4148998018" sldId="417"/>
            <ac:picMk id="25" creationId="{EE0FC758-8526-4FF7-98C8-C46EE84F449B}"/>
          </ac:picMkLst>
        </pc:picChg>
        <pc:picChg chg="add mod modCrop">
          <ac:chgData name="Kulinich Bohdan" userId="48e65c9f34e137d0" providerId="LiveId" clId="{245AEF42-97BD-41C5-B9FA-0C46957E84A0}" dt="2020-06-16T15:19:08.942" v="2919" actId="1076"/>
          <ac:picMkLst>
            <pc:docMk/>
            <pc:sldMk cId="4148998018" sldId="417"/>
            <ac:picMk id="26" creationId="{B7D5E412-B836-4176-9487-0CE44BBFCCAF}"/>
          </ac:picMkLst>
        </pc:picChg>
        <pc:picChg chg="add mod modCrop">
          <ac:chgData name="Kulinich Bohdan" userId="48e65c9f34e137d0" providerId="LiveId" clId="{245AEF42-97BD-41C5-B9FA-0C46957E84A0}" dt="2020-06-16T15:19:06.251" v="2918" actId="1076"/>
          <ac:picMkLst>
            <pc:docMk/>
            <pc:sldMk cId="4148998018" sldId="417"/>
            <ac:picMk id="28" creationId="{44F2F118-CB6B-420F-A527-B3D3A4CBD329}"/>
          </ac:picMkLst>
        </pc:picChg>
        <pc:cxnChg chg="del">
          <ac:chgData name="Kulinich Bohdan" userId="48e65c9f34e137d0" providerId="LiveId" clId="{245AEF42-97BD-41C5-B9FA-0C46957E84A0}" dt="2020-06-16T14:45:42.037" v="2575" actId="478"/>
          <ac:cxnSpMkLst>
            <pc:docMk/>
            <pc:sldMk cId="4148998018" sldId="417"/>
            <ac:cxnSpMk id="19" creationId="{7C8EE388-CDE9-4E65-96C0-2178045715D3}"/>
          </ac:cxnSpMkLst>
        </pc:cxnChg>
      </pc:sldChg>
      <pc:sldChg chg="add del">
        <pc:chgData name="Kulinich Bohdan" userId="48e65c9f34e137d0" providerId="LiveId" clId="{245AEF42-97BD-41C5-B9FA-0C46957E84A0}" dt="2020-06-16T15:24:58.077" v="3065" actId="47"/>
        <pc:sldMkLst>
          <pc:docMk/>
          <pc:sldMk cId="1663628107" sldId="418"/>
        </pc:sldMkLst>
      </pc:sldChg>
      <pc:sldChg chg="addSp delSp modSp add mod delAnim modAnim">
        <pc:chgData name="Kulinich Bohdan" userId="48e65c9f34e137d0" providerId="LiveId" clId="{245AEF42-97BD-41C5-B9FA-0C46957E84A0}" dt="2020-06-18T17:02:11.265" v="4423" actId="20577"/>
        <pc:sldMkLst>
          <pc:docMk/>
          <pc:sldMk cId="3662214388" sldId="418"/>
        </pc:sldMkLst>
        <pc:spChg chg="mod">
          <ac:chgData name="Kulinich Bohdan" userId="48e65c9f34e137d0" providerId="LiveId" clId="{245AEF42-97BD-41C5-B9FA-0C46957E84A0}" dt="2020-06-18T17:02:11.265" v="4423" actId="20577"/>
          <ac:spMkLst>
            <pc:docMk/>
            <pc:sldMk cId="3662214388" sldId="418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16" creationId="{8F647340-AB23-41D5-8F3F-414940EBF728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17" creationId="{4B077C11-8107-4EAE-920B-E095D564F7E1}"/>
          </ac:spMkLst>
        </pc:spChg>
        <pc:spChg chg="add mod">
          <ac:chgData name="Kulinich Bohdan" userId="48e65c9f34e137d0" providerId="LiveId" clId="{245AEF42-97BD-41C5-B9FA-0C46957E84A0}" dt="2020-06-16T15:42:35.985" v="3139" actId="1076"/>
          <ac:spMkLst>
            <pc:docMk/>
            <pc:sldMk cId="3662214388" sldId="418"/>
            <ac:spMk id="19" creationId="{FBA6CF54-18D9-4F45-B073-37EDEC49EE0F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0" creationId="{ED95DF5F-5EBD-4217-AA78-92D5BD71854E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3" creationId="{B1471EFD-0CEC-4C02-8D8D-454075EDB3FD}"/>
          </ac:spMkLst>
        </pc:spChg>
        <pc:spChg chg="del">
          <ac:chgData name="Kulinich Bohdan" userId="48e65c9f34e137d0" providerId="LiveId" clId="{245AEF42-97BD-41C5-B9FA-0C46957E84A0}" dt="2020-06-16T15:25:07.077" v="3070" actId="478"/>
          <ac:spMkLst>
            <pc:docMk/>
            <pc:sldMk cId="3662214388" sldId="418"/>
            <ac:spMk id="24" creationId="{5E627240-8C88-4AFF-9022-8E00B0B4B1BD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7" creationId="{9E249CF3-BCB7-4CEF-8196-7A5AEEF4CF98}"/>
          </ac:spMkLst>
        </pc:spChg>
        <pc:spChg chg="add mod">
          <ac:chgData name="Kulinich Bohdan" userId="48e65c9f34e137d0" providerId="LiveId" clId="{245AEF42-97BD-41C5-B9FA-0C46957E84A0}" dt="2020-06-16T15:45:16.615" v="3233" actId="14100"/>
          <ac:spMkLst>
            <pc:docMk/>
            <pc:sldMk cId="3662214388" sldId="418"/>
            <ac:spMk id="29" creationId="{871F2421-509D-4FA2-8342-B7940EC261ED}"/>
          </ac:spMkLst>
        </pc:spChg>
        <pc:spChg chg="add mod">
          <ac:chgData name="Kulinich Bohdan" userId="48e65c9f34e137d0" providerId="LiveId" clId="{245AEF42-97BD-41C5-B9FA-0C46957E84A0}" dt="2020-06-17T16:36:40.360" v="3609" actId="20577"/>
          <ac:spMkLst>
            <pc:docMk/>
            <pc:sldMk cId="3662214388" sldId="418"/>
            <ac:spMk id="30" creationId="{091A7590-0CE8-43BC-8A74-3A6E88AA46B8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1" creationId="{150E1FBD-D2C7-4D95-A267-3E02116650F7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2" creationId="{082DCDE2-9CE7-46F8-96E9-19D4CC1C0F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33" creationId="{A35F4F48-DA90-4FE3-AFFE-DBF11FE1470D}"/>
          </ac:spMkLst>
        </pc:spChg>
        <pc:spChg chg="add mod">
          <ac:chgData name="Kulinich Bohdan" userId="48e65c9f34e137d0" providerId="LiveId" clId="{245AEF42-97BD-41C5-B9FA-0C46957E84A0}" dt="2020-06-18T14:23:39.513" v="3794" actId="20577"/>
          <ac:spMkLst>
            <pc:docMk/>
            <pc:sldMk cId="3662214388" sldId="418"/>
            <ac:spMk id="34" creationId="{20D70061-1AE6-48D9-A166-D421A4A612B8}"/>
          </ac:spMkLst>
        </pc:spChg>
        <pc:spChg chg="add mod">
          <ac:chgData name="Kulinich Bohdan" userId="48e65c9f34e137d0" providerId="LiveId" clId="{245AEF42-97BD-41C5-B9FA-0C46957E84A0}" dt="2020-06-17T16:36:43.562" v="3610" actId="20577"/>
          <ac:spMkLst>
            <pc:docMk/>
            <pc:sldMk cId="3662214388" sldId="418"/>
            <ac:spMk id="35" creationId="{3332FBF8-15DD-47D1-A906-D050A861C9EB}"/>
          </ac:spMkLst>
        </pc:spChg>
        <pc:spChg chg="add mod">
          <ac:chgData name="Kulinich Bohdan" userId="48e65c9f34e137d0" providerId="LiveId" clId="{245AEF42-97BD-41C5-B9FA-0C46957E84A0}" dt="2020-06-16T15:56:09.234" v="3466" actId="1076"/>
          <ac:spMkLst>
            <pc:docMk/>
            <pc:sldMk cId="3662214388" sldId="418"/>
            <ac:spMk id="37" creationId="{B6BC2704-F31F-4A81-BB57-38380F344A63}"/>
          </ac:spMkLst>
        </pc:spChg>
        <pc:spChg chg="add mod">
          <ac:chgData name="Kulinich Bohdan" userId="48e65c9f34e137d0" providerId="LiveId" clId="{245AEF42-97BD-41C5-B9FA-0C46957E84A0}" dt="2020-06-16T15:54:15.252" v="3438" actId="20577"/>
          <ac:spMkLst>
            <pc:docMk/>
            <pc:sldMk cId="3662214388" sldId="418"/>
            <ac:spMk id="38" creationId="{ABCD1928-0AB5-43C9-96ED-682073E99262}"/>
          </ac:spMkLst>
        </pc:spChg>
        <pc:spChg chg="add mod">
          <ac:chgData name="Kulinich Bohdan" userId="48e65c9f34e137d0" providerId="LiveId" clId="{245AEF42-97BD-41C5-B9FA-0C46957E84A0}" dt="2020-06-16T15:57:37.884" v="3605" actId="14100"/>
          <ac:spMkLst>
            <pc:docMk/>
            <pc:sldMk cId="3662214388" sldId="418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6T15:49:03.703" v="3279" actId="1076"/>
          <ac:picMkLst>
            <pc:docMk/>
            <pc:sldMk cId="3662214388" sldId="418"/>
            <ac:picMk id="8" creationId="{AB8247F3-C8B9-467E-9DEA-4299BDE0AD8E}"/>
          </ac:picMkLst>
        </pc:picChg>
        <pc:picChg chg="del">
          <ac:chgData name="Kulinich Bohdan" userId="48e65c9f34e137d0" providerId="LiveId" clId="{245AEF42-97BD-41C5-B9FA-0C46957E84A0}" dt="2020-06-16T15:25:08.572" v="3071" actId="478"/>
          <ac:picMkLst>
            <pc:docMk/>
            <pc:sldMk cId="3662214388" sldId="418"/>
            <ac:picMk id="18" creationId="{7C170871-D29E-4F88-AFC6-17E0084F8B29}"/>
          </ac:picMkLst>
        </pc:picChg>
        <pc:picChg chg="del">
          <ac:chgData name="Kulinich Bohdan" userId="48e65c9f34e137d0" providerId="LiveId" clId="{245AEF42-97BD-41C5-B9FA-0C46957E84A0}" dt="2020-06-16T15:25:07.077" v="3070" actId="478"/>
          <ac:picMkLst>
            <pc:docMk/>
            <pc:sldMk cId="3662214388" sldId="418"/>
            <ac:picMk id="25" creationId="{EE0FC758-8526-4FF7-98C8-C46EE84F449B}"/>
          </ac:picMkLst>
        </pc:picChg>
        <pc:picChg chg="del">
          <ac:chgData name="Kulinich Bohdan" userId="48e65c9f34e137d0" providerId="LiveId" clId="{245AEF42-97BD-41C5-B9FA-0C46957E84A0}" dt="2020-06-16T15:25:04.066" v="3067" actId="478"/>
          <ac:picMkLst>
            <pc:docMk/>
            <pc:sldMk cId="3662214388" sldId="418"/>
            <ac:picMk id="26" creationId="{B7D5E412-B836-4176-9487-0CE44BBFCCAF}"/>
          </ac:picMkLst>
        </pc:picChg>
        <pc:picChg chg="del">
          <ac:chgData name="Kulinich Bohdan" userId="48e65c9f34e137d0" providerId="LiveId" clId="{245AEF42-97BD-41C5-B9FA-0C46957E84A0}" dt="2020-06-16T15:25:04.617" v="3068" actId="478"/>
          <ac:picMkLst>
            <pc:docMk/>
            <pc:sldMk cId="3662214388" sldId="418"/>
            <ac:picMk id="28" creationId="{44F2F118-CB6B-420F-A527-B3D3A4CBD329}"/>
          </ac:picMkLst>
        </pc:picChg>
        <pc:picChg chg="add mod">
          <ac:chgData name="Kulinich Bohdan" userId="48e65c9f34e137d0" providerId="LiveId" clId="{245AEF42-97BD-41C5-B9FA-0C46957E84A0}" dt="2020-06-16T15:49:10.773" v="3281" actId="1076"/>
          <ac:picMkLst>
            <pc:docMk/>
            <pc:sldMk cId="3662214388" sldId="418"/>
            <ac:picMk id="36" creationId="{F23658CA-0F52-40EC-B8A7-D9C1A794C1CA}"/>
          </ac:picMkLst>
        </pc:picChg>
        <pc:picChg chg="add mod">
          <ac:chgData name="Kulinich Bohdan" userId="48e65c9f34e137d0" providerId="LiveId" clId="{245AEF42-97BD-41C5-B9FA-0C46957E84A0}" dt="2020-06-16T15:54:04.397" v="3405" actId="1076"/>
          <ac:picMkLst>
            <pc:docMk/>
            <pc:sldMk cId="3662214388" sldId="418"/>
            <ac:picMk id="39" creationId="{228D2353-B20D-4619-A156-5031545C6C00}"/>
          </ac:picMkLst>
        </pc:picChg>
        <pc:picChg chg="add mod">
          <ac:chgData name="Kulinich Bohdan" userId="48e65c9f34e137d0" providerId="LiveId" clId="{245AEF42-97BD-41C5-B9FA-0C46957E84A0}" dt="2020-06-16T15:57:40.014" v="3606" actId="1076"/>
          <ac:picMkLst>
            <pc:docMk/>
            <pc:sldMk cId="3662214388" sldId="418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6T15:42:26.804" v="3137" actId="1076"/>
          <ac:cxnSpMkLst>
            <pc:docMk/>
            <pc:sldMk cId="3662214388" sldId="418"/>
            <ac:cxnSpMk id="13" creationId="{B7551B5F-2F76-4CAA-ACC2-D4DED94D6E76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3:58:57.126" v="5526"/>
        <pc:sldMkLst>
          <pc:docMk/>
          <pc:sldMk cId="1606779329" sldId="419"/>
        </pc:sldMkLst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9T03:33:35.798" v="5224" actId="20577"/>
          <ac:spMkLst>
            <pc:docMk/>
            <pc:sldMk cId="1606779329" sldId="419"/>
            <ac:spMk id="4" creationId="{00000000-0000-0000-0000-000000000000}"/>
          </ac:spMkLst>
        </pc:spChg>
        <pc:spChg chg="mod">
          <ac:chgData name="Kulinich Bohdan" userId="48e65c9f34e137d0" providerId="LiveId" clId="{245AEF42-97BD-41C5-B9FA-0C46957E84A0}" dt="2020-06-19T03:54:51.353" v="5377" actId="1076"/>
          <ac:spMkLst>
            <pc:docMk/>
            <pc:sldMk cId="1606779329" sldId="419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9T03:57:45.435" v="5501" actId="1076"/>
          <ac:spMkLst>
            <pc:docMk/>
            <pc:sldMk cId="1606779329" sldId="419"/>
            <ac:spMk id="36" creationId="{CBEFA2B4-C788-4C2E-84A0-99EE11CD0086}"/>
          </ac:spMkLst>
        </pc:spChg>
        <pc:spChg chg="add mod">
          <ac:chgData name="Kulinich Bohdan" userId="48e65c9f34e137d0" providerId="LiveId" clId="{245AEF42-97BD-41C5-B9FA-0C46957E84A0}" dt="2020-06-19T03:57:53.026" v="5503" actId="1076"/>
          <ac:spMkLst>
            <pc:docMk/>
            <pc:sldMk cId="1606779329" sldId="419"/>
            <ac:spMk id="37" creationId="{4CA7B7BE-5F53-4C75-9CE8-DC0301788F0B}"/>
          </ac:spMkLst>
        </pc:spChg>
        <pc:spChg chg="add mod">
          <ac:chgData name="Kulinich Bohdan" userId="48e65c9f34e137d0" providerId="LiveId" clId="{245AEF42-97BD-41C5-B9FA-0C46957E84A0}" dt="2020-06-19T03:57:59.010" v="5506" actId="1076"/>
          <ac:spMkLst>
            <pc:docMk/>
            <pc:sldMk cId="1606779329" sldId="419"/>
            <ac:spMk id="38" creationId="{16CAA24A-DD40-4EEC-9287-8C090A3B3EA1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9T03:33:39.647" v="5225" actId="478"/>
          <ac:grpSpMkLst>
            <pc:docMk/>
            <pc:sldMk cId="1606779329" sldId="419"/>
            <ac:grpSpMk id="76" creationId="{05F59762-225D-4E11-954F-E134C4E9ED25}"/>
          </ac:grpSpMkLst>
        </pc:grpChg>
        <pc:picChg chg="mod">
          <ac:chgData name="Kulinich Bohdan" userId="48e65c9f34e137d0" providerId="LiveId" clId="{245AEF42-97BD-41C5-B9FA-0C46957E84A0}" dt="2020-06-19T03:54:53.106" v="5378" actId="1076"/>
          <ac:picMkLst>
            <pc:docMk/>
            <pc:sldMk cId="1606779329" sldId="419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9T03:57:43.250" v="5500" actId="1076"/>
          <ac:picMkLst>
            <pc:docMk/>
            <pc:sldMk cId="1606779329" sldId="419"/>
            <ac:picMk id="7" creationId="{9925FD19-DCDB-4F2C-B463-ACDD6FF72054}"/>
          </ac:picMkLst>
        </pc:picChg>
        <pc:picChg chg="add mod">
          <ac:chgData name="Kulinich Bohdan" userId="48e65c9f34e137d0" providerId="LiveId" clId="{245AEF42-97BD-41C5-B9FA-0C46957E84A0}" dt="2020-06-19T03:58:25.346" v="5514" actId="1076"/>
          <ac:picMkLst>
            <pc:docMk/>
            <pc:sldMk cId="1606779329" sldId="419"/>
            <ac:picMk id="9" creationId="{45B6D01F-68AA-4489-A2BD-D4AEDF7B2024}"/>
          </ac:picMkLst>
        </pc:pic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7" creationId="{5243182E-958E-46F2-9763-417B8276D2EB}"/>
          </ac:cxnSpMkLst>
        </pc:cxnChg>
      </pc:sldChg>
      <pc:sldChg chg="addSp delSp modSp add mod modTransition modAnim">
        <pc:chgData name="Kulinich Bohdan" userId="48e65c9f34e137d0" providerId="LiveId" clId="{245AEF42-97BD-41C5-B9FA-0C46957E84A0}" dt="2020-06-20T11:54:17.073" v="7852" actId="20577"/>
        <pc:sldMkLst>
          <pc:docMk/>
          <pc:sldMk cId="1451774281" sldId="420"/>
        </pc:sldMkLst>
        <pc:spChg chg="mod">
          <ac:chgData name="Kulinich Bohdan" userId="48e65c9f34e137d0" providerId="LiveId" clId="{245AEF42-97BD-41C5-B9FA-0C46957E84A0}" dt="2020-06-18T17:02:26.839" v="4425"/>
          <ac:spMkLst>
            <pc:docMk/>
            <pc:sldMk cId="1451774281" sldId="420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8T16:48:53.543" v="4060" actId="478"/>
          <ac:spMkLst>
            <pc:docMk/>
            <pc:sldMk cId="1451774281" sldId="420"/>
            <ac:spMk id="13" creationId="{466193BE-20F1-422E-8112-516516F250CF}"/>
          </ac:spMkLst>
        </pc:spChg>
        <pc:spChg chg="add mod">
          <ac:chgData name="Kulinich Bohdan" userId="48e65c9f34e137d0" providerId="LiveId" clId="{245AEF42-97BD-41C5-B9FA-0C46957E84A0}" dt="2020-06-18T16:52:20.615" v="4173" actId="14100"/>
          <ac:spMkLst>
            <pc:docMk/>
            <pc:sldMk cId="1451774281" sldId="420"/>
            <ac:spMk id="21" creationId="{680CCA6A-9125-49B4-AD4A-3E381DF52C26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2" creationId="{302BC93B-283F-44E7-89F9-7DC6B033F5A8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7" creationId="{F458E6AC-6BEE-4F42-AFB0-E6FFC101F668}"/>
          </ac:spMkLst>
        </pc:spChg>
        <pc:spChg chg="add mod">
          <ac:chgData name="Kulinich Bohdan" userId="48e65c9f34e137d0" providerId="LiveId" clId="{245AEF42-97BD-41C5-B9FA-0C46957E84A0}" dt="2020-06-18T16:53:49.094" v="4194" actId="20577"/>
          <ac:spMkLst>
            <pc:docMk/>
            <pc:sldMk cId="1451774281" sldId="420"/>
            <ac:spMk id="28" creationId="{FDB47543-4F94-4977-849B-AE298A38F0EC}"/>
          </ac:spMkLst>
        </pc:spChg>
        <pc:spChg chg="add mod">
          <ac:chgData name="Kulinich Bohdan" userId="48e65c9f34e137d0" providerId="LiveId" clId="{245AEF42-97BD-41C5-B9FA-0C46957E84A0}" dt="2020-06-18T16:53:27.209" v="4186" actId="1076"/>
          <ac:spMkLst>
            <pc:docMk/>
            <pc:sldMk cId="1451774281" sldId="420"/>
            <ac:spMk id="29" creationId="{01EC7ECF-8D8E-4063-9B94-141950CC2CA9}"/>
          </ac:spMkLst>
        </pc:spChg>
        <pc:spChg chg="add mod">
          <ac:chgData name="Kulinich Bohdan" userId="48e65c9f34e137d0" providerId="LiveId" clId="{245AEF42-97BD-41C5-B9FA-0C46957E84A0}" dt="2020-06-18T16:53:29.208" v="4187" actId="20577"/>
          <ac:spMkLst>
            <pc:docMk/>
            <pc:sldMk cId="1451774281" sldId="420"/>
            <ac:spMk id="33" creationId="{6AC699F3-8CA7-4C54-A7EA-8C3EA7A5EC46}"/>
          </ac:spMkLst>
        </pc:spChg>
        <pc:spChg chg="add mod">
          <ac:chgData name="Kulinich Bohdan" userId="48e65c9f34e137d0" providerId="LiveId" clId="{245AEF42-97BD-41C5-B9FA-0C46957E84A0}" dt="2020-06-18T16:56:52.192" v="4303" actId="20577"/>
          <ac:spMkLst>
            <pc:docMk/>
            <pc:sldMk cId="1451774281" sldId="420"/>
            <ac:spMk id="35" creationId="{2C2C61FE-0E3C-4D97-9551-E0E3F464F698}"/>
          </ac:spMkLst>
        </pc:spChg>
        <pc:spChg chg="add mod">
          <ac:chgData name="Kulinich Bohdan" userId="48e65c9f34e137d0" providerId="LiveId" clId="{245AEF42-97BD-41C5-B9FA-0C46957E84A0}" dt="2020-06-20T07:14:49.428" v="6438" actId="207"/>
          <ac:spMkLst>
            <pc:docMk/>
            <pc:sldMk cId="1451774281" sldId="420"/>
            <ac:spMk id="38" creationId="{B32F8F45-770E-4585-B44B-39EFD331B8E0}"/>
          </ac:spMkLst>
        </pc:spChg>
        <pc:spChg chg="add mod">
          <ac:chgData name="Kulinich Bohdan" userId="48e65c9f34e137d0" providerId="LiveId" clId="{245AEF42-97BD-41C5-B9FA-0C46957E84A0}" dt="2020-06-19T02:32:26.745" v="4547" actId="1076"/>
          <ac:spMkLst>
            <pc:docMk/>
            <pc:sldMk cId="1451774281" sldId="420"/>
            <ac:spMk id="40" creationId="{FB82782D-1BA1-4620-85FA-70B6614BA86C}"/>
          </ac:spMkLst>
        </pc:spChg>
        <pc:spChg chg="add mod">
          <ac:chgData name="Kulinich Bohdan" userId="48e65c9f34e137d0" providerId="LiveId" clId="{245AEF42-97BD-41C5-B9FA-0C46957E84A0}" dt="2020-06-19T02:42:53.108" v="4579" actId="20577"/>
          <ac:spMkLst>
            <pc:docMk/>
            <pc:sldMk cId="1451774281" sldId="420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11:54:17.073" v="7852" actId="20577"/>
          <ac:spMkLst>
            <pc:docMk/>
            <pc:sldMk cId="1451774281" sldId="420"/>
            <ac:spMk id="43" creationId="{557C3F73-A983-4946-A4C9-E03E04072F4D}"/>
          </ac:spMkLst>
        </pc:spChg>
        <pc:picChg chg="del">
          <ac:chgData name="Kulinich Bohdan" userId="48e65c9f34e137d0" providerId="LiveId" clId="{245AEF42-97BD-41C5-B9FA-0C46957E84A0}" dt="2020-06-18T16:48:54.231" v="4061" actId="478"/>
          <ac:picMkLst>
            <pc:docMk/>
            <pc:sldMk cId="1451774281" sldId="420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9T02:42:34.622" v="4568"/>
          <ac:picMkLst>
            <pc:docMk/>
            <pc:sldMk cId="1451774281" sldId="420"/>
            <ac:picMk id="41" creationId="{80EF49E6-AEB0-48DF-A4FC-376CB34264D0}"/>
          </ac:picMkLst>
        </pc:picChg>
        <pc:picChg chg="add mod">
          <ac:chgData name="Kulinich Bohdan" userId="48e65c9f34e137d0" providerId="LiveId" clId="{245AEF42-97BD-41C5-B9FA-0C46957E84A0}" dt="2020-06-20T07:14:45.179" v="6437"/>
          <ac:picMkLst>
            <pc:docMk/>
            <pc:sldMk cId="1451774281" sldId="420"/>
            <ac:picMk id="44" creationId="{58DBBDC3-7E23-4B6E-B221-14BF97C1F146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2:23:09.944" v="8770"/>
        <pc:sldMkLst>
          <pc:docMk/>
          <pc:sldMk cId="2329616995" sldId="421"/>
        </pc:sldMkLst>
        <pc:spChg chg="mod">
          <ac:chgData name="Kulinich Bohdan" userId="48e65c9f34e137d0" providerId="LiveId" clId="{245AEF42-97BD-41C5-B9FA-0C46957E84A0}" dt="2020-06-19T02:52:43.898" v="4602" actId="20577"/>
          <ac:spMkLst>
            <pc:docMk/>
            <pc:sldMk cId="2329616995" sldId="421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1" creationId="{5F8344CC-561E-40C2-9074-2F9A48576F9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2" creationId="{D13826C9-8EF1-485C-80E7-5F44D1B7908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4" creationId="{DBA43BA7-C5CF-49ED-919F-F679BEB053A1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5" creationId="{FB451C30-F878-4357-9FE7-5411AF25B709}"/>
          </ac:spMkLst>
        </pc:spChg>
        <pc:spChg chg="add mod">
          <ac:chgData name="Kulinich Bohdan" userId="48e65c9f34e137d0" providerId="LiveId" clId="{245AEF42-97BD-41C5-B9FA-0C46957E84A0}" dt="2020-06-20T07:13:51.102" v="6430" actId="207"/>
          <ac:spMkLst>
            <pc:docMk/>
            <pc:sldMk cId="2329616995" sldId="421"/>
            <ac:spMk id="16" creationId="{8494DD59-CB3D-4974-A501-FD48E8C7CEE7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7" creationId="{1A008E1D-C257-44EB-ACF8-7329A1856240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7" creationId="{4B077C11-8107-4EAE-920B-E095D564F7E1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9" creationId="{FBA6CF54-18D9-4F45-B073-37EDEC49EE0F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0" creationId="{ED95DF5F-5EBD-4217-AA78-92D5BD71854E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2" creationId="{4BBDF7E6-C203-492E-BFF6-97BB2727CB5A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3" creationId="{79092E05-BABC-4EBC-8572-A725DDD6FBA8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3" creationId="{B1471EFD-0CEC-4C02-8D8D-454075EDB3FD}"/>
          </ac:spMkLst>
        </pc:spChg>
        <pc:spChg chg="add mod">
          <ac:chgData name="Kulinich Bohdan" userId="48e65c9f34e137d0" providerId="LiveId" clId="{245AEF42-97BD-41C5-B9FA-0C46957E84A0}" dt="2020-06-19T02:54:59.817" v="4615" actId="1076"/>
          <ac:spMkLst>
            <pc:docMk/>
            <pc:sldMk cId="2329616995" sldId="421"/>
            <ac:spMk id="25" creationId="{256BA114-3BC2-4EE3-96EE-01FCE5D59612}"/>
          </ac:spMkLst>
        </pc:spChg>
        <pc:spChg chg="add mod">
          <ac:chgData name="Kulinich Bohdan" userId="48e65c9f34e137d0" providerId="LiveId" clId="{245AEF42-97BD-41C5-B9FA-0C46957E84A0}" dt="2020-06-19T02:55:08.967" v="4617" actId="1076"/>
          <ac:spMkLst>
            <pc:docMk/>
            <pc:sldMk cId="2329616995" sldId="421"/>
            <ac:spMk id="26" creationId="{AE4B8FD0-304F-4C09-B83A-EF803BE3EEC4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7" creationId="{9E249CF3-BCB7-4CEF-8196-7A5AEEF4CF98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29" creationId="{871F2421-509D-4FA2-8342-B7940EC261ED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30" creationId="{091A7590-0CE8-43BC-8A74-3A6E88AA46B8}"/>
          </ac:spMkLst>
        </pc:spChg>
        <pc:spChg chg="add mod">
          <ac:chgData name="Kulinich Bohdan" userId="48e65c9f34e137d0" providerId="LiveId" clId="{245AEF42-97BD-41C5-B9FA-0C46957E84A0}" dt="2020-06-19T02:55:51.978" v="4691" actId="14100"/>
          <ac:spMkLst>
            <pc:docMk/>
            <pc:sldMk cId="2329616995" sldId="421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16:19.538" v="4914" actId="207"/>
          <ac:spMkLst>
            <pc:docMk/>
            <pc:sldMk cId="2329616995" sldId="421"/>
            <ac:spMk id="32" creationId="{900DAC8A-88E8-4C05-BD6D-B8E5BC8830F9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4" creationId="{20D70061-1AE6-48D9-A166-D421A4A612B8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5" creationId="{3332FBF8-15DD-47D1-A906-D050A861C9EB}"/>
          </ac:spMkLst>
        </pc:spChg>
        <pc:spChg chg="del">
          <ac:chgData name="Kulinich Bohdan" userId="48e65c9f34e137d0" providerId="LiveId" clId="{245AEF42-97BD-41C5-B9FA-0C46957E84A0}" dt="2020-06-19T02:52:51.487" v="4605" actId="478"/>
          <ac:spMkLst>
            <pc:docMk/>
            <pc:sldMk cId="2329616995" sldId="421"/>
            <ac:spMk id="37" creationId="{B6BC2704-F31F-4A81-BB57-38380F344A63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8" creationId="{ABCD1928-0AB5-43C9-96ED-682073E99262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6" creationId="{8740BAC1-4FF3-4C33-B0B1-7199234670A3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7" creationId="{4AFFCDEF-6939-4D02-9D25-C09346D333F2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8" creationId="{820347D1-766E-45DD-899B-E52316E06272}"/>
          </ac:picMkLst>
        </pc:picChg>
        <pc:picChg chg="del">
          <ac:chgData name="Kulinich Bohdan" userId="48e65c9f34e137d0" providerId="LiveId" clId="{245AEF42-97BD-41C5-B9FA-0C46957E84A0}" dt="2020-06-19T02:52:53.232" v="4606" actId="478"/>
          <ac:picMkLst>
            <pc:docMk/>
            <pc:sldMk cId="2329616995" sldId="421"/>
            <ac:picMk id="8" creationId="{AB8247F3-C8B9-467E-9DEA-4299BDE0AD8E}"/>
          </ac:picMkLst>
        </pc:picChg>
        <pc:picChg chg="add mod">
          <ac:chgData name="Kulinich Bohdan" userId="48e65c9f34e137d0" providerId="LiveId" clId="{245AEF42-97BD-41C5-B9FA-0C46957E84A0}" dt="2020-06-19T02:55:18.910" v="4618"/>
          <ac:picMkLst>
            <pc:docMk/>
            <pc:sldMk cId="2329616995" sldId="421"/>
            <ac:picMk id="28" creationId="{F4C2BEDB-074B-4D8F-A20E-CA8F5F2DCBD9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6" creationId="{F23658CA-0F52-40EC-B8A7-D9C1A794C1CA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9" creationId="{228D2353-B20D-4619-A156-5031545C6C00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0" creationId="{6AAFD779-34BB-4A8E-BEAD-33281E1273A0}"/>
          </ac:cxnSpMkLst>
        </pc:cxnChg>
        <pc:cxnChg chg="del">
          <ac:chgData name="Kulinich Bohdan" userId="48e65c9f34e137d0" providerId="LiveId" clId="{245AEF42-97BD-41C5-B9FA-0C46957E84A0}" dt="2020-06-19T02:52:48.130" v="4603" actId="478"/>
          <ac:cxnSpMkLst>
            <pc:docMk/>
            <pc:sldMk cId="2329616995" sldId="421"/>
            <ac:cxnSpMk id="13" creationId="{B7551B5F-2F76-4CAA-ACC2-D4DED94D6E76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3" creationId="{C9188E1F-E018-48F9-A6D4-50EFCF23098D}"/>
          </ac:cxnSpMkLst>
        </pc:cxnChg>
        <pc:cxnChg chg="add mod">
          <ac:chgData name="Kulinich Bohdan" userId="48e65c9f34e137d0" providerId="LiveId" clId="{245AEF42-97BD-41C5-B9FA-0C46957E84A0}" dt="2020-06-19T02:54:30.068" v="4608" actId="14100"/>
          <ac:cxnSpMkLst>
            <pc:docMk/>
            <pc:sldMk cId="2329616995" sldId="421"/>
            <ac:cxnSpMk id="24" creationId="{5A30052B-6909-4E80-A40A-CC9502295B98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29" creationId="{93947067-B887-4562-A647-93204FC03083}"/>
          </ac:cxnSpMkLst>
        </pc:cxnChg>
      </pc:sldChg>
      <pc:sldChg chg="add del">
        <pc:chgData name="Kulinich Bohdan" userId="48e65c9f34e137d0" providerId="LiveId" clId="{245AEF42-97BD-41C5-B9FA-0C46957E84A0}" dt="2020-06-19T02:52:35.907" v="4594"/>
        <pc:sldMkLst>
          <pc:docMk/>
          <pc:sldMk cId="3139306218" sldId="421"/>
        </pc:sldMkLst>
      </pc:sldChg>
      <pc:sldChg chg="addSp delSp modSp add mod modTransition modAnim">
        <pc:chgData name="Kulinich Bohdan" userId="48e65c9f34e137d0" providerId="LiveId" clId="{245AEF42-97BD-41C5-B9FA-0C46957E84A0}" dt="2020-06-20T06:30:34.218" v="6092" actId="208"/>
        <pc:sldMkLst>
          <pc:docMk/>
          <pc:sldMk cId="2695871161" sldId="422"/>
        </pc:sldMkLst>
        <pc:spChg chg="add mod">
          <ac:chgData name="Kulinich Bohdan" userId="48e65c9f34e137d0" providerId="LiveId" clId="{245AEF42-97BD-41C5-B9FA-0C46957E84A0}" dt="2020-06-19T03:24:49.633" v="5045" actId="1076"/>
          <ac:spMkLst>
            <pc:docMk/>
            <pc:sldMk cId="2695871161" sldId="422"/>
            <ac:spMk id="27" creationId="{10ADE20C-5344-40AC-894B-D1EA5D5BA39B}"/>
          </ac:spMkLst>
        </pc:spChg>
        <pc:spChg chg="add mod">
          <ac:chgData name="Kulinich Bohdan" userId="48e65c9f34e137d0" providerId="LiveId" clId="{245AEF42-97BD-41C5-B9FA-0C46957E84A0}" dt="2020-06-19T03:24:55.063" v="5046" actId="20577"/>
          <ac:spMkLst>
            <pc:docMk/>
            <pc:sldMk cId="2695871161" sldId="422"/>
            <ac:spMk id="30" creationId="{B5158F62-76DF-4C42-84D5-B1AF9521B475}"/>
          </ac:spMkLst>
        </pc:spChg>
        <pc:spChg chg="del">
          <ac:chgData name="Kulinich Bohdan" userId="48e65c9f34e137d0" providerId="LiveId" clId="{245AEF42-97BD-41C5-B9FA-0C46957E84A0}" dt="2020-06-19T03:28:18.438" v="5206" actId="478"/>
          <ac:spMkLst>
            <pc:docMk/>
            <pc:sldMk cId="2695871161" sldId="422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25:04.869" v="5049" actId="1076"/>
          <ac:spMkLst>
            <pc:docMk/>
            <pc:sldMk cId="2695871161" sldId="422"/>
            <ac:spMk id="33" creationId="{113D957D-2B7E-41C0-8C04-588166D45EE6}"/>
          </ac:spMkLst>
        </pc:spChg>
        <pc:spChg chg="add mod">
          <ac:chgData name="Kulinich Bohdan" userId="48e65c9f34e137d0" providerId="LiveId" clId="{245AEF42-97BD-41C5-B9FA-0C46957E84A0}" dt="2020-06-19T03:25:07.024" v="5050" actId="20577"/>
          <ac:spMkLst>
            <pc:docMk/>
            <pc:sldMk cId="2695871161" sldId="422"/>
            <ac:spMk id="34" creationId="{EEEFA755-685E-4FDA-A63D-86707A367A23}"/>
          </ac:spMkLst>
        </pc:spChg>
        <pc:spChg chg="add mod">
          <ac:chgData name="Kulinich Bohdan" userId="48e65c9f34e137d0" providerId="LiveId" clId="{245AEF42-97BD-41C5-B9FA-0C46957E84A0}" dt="2020-06-19T03:26:26.998" v="5191" actId="14100"/>
          <ac:spMkLst>
            <pc:docMk/>
            <pc:sldMk cId="2695871161" sldId="422"/>
            <ac:spMk id="35" creationId="{5857A386-6790-4F90-995A-08CCA7EC306A}"/>
          </ac:spMkLst>
        </pc:spChg>
        <pc:picChg chg="del">
          <ac:chgData name="Kulinich Bohdan" userId="48e65c9f34e137d0" providerId="LiveId" clId="{245AEF42-97BD-41C5-B9FA-0C46957E84A0}" dt="2020-06-19T03:28:18.438" v="5206" actId="478"/>
          <ac:picMkLst>
            <pc:docMk/>
            <pc:sldMk cId="2695871161" sldId="422"/>
            <ac:picMk id="28" creationId="{F4C2BEDB-074B-4D8F-A20E-CA8F5F2DCBD9}"/>
          </ac:picMkLst>
        </pc:picChg>
        <pc:cxnChg chg="mod">
          <ac:chgData name="Kulinich Bohdan" userId="48e65c9f34e137d0" providerId="LiveId" clId="{245AEF42-97BD-41C5-B9FA-0C46957E84A0}" dt="2020-06-20T06:30:34.218" v="6092" actId="208"/>
          <ac:cxnSpMkLst>
            <pc:docMk/>
            <pc:sldMk cId="2695871161" sldId="422"/>
            <ac:cxnSpMk id="24" creationId="{5A30052B-6909-4E80-A40A-CC9502295B98}"/>
          </ac:cxnSpMkLst>
        </pc:cxnChg>
      </pc:sldChg>
      <pc:sldChg chg="add del">
        <pc:chgData name="Kulinich Bohdan" userId="48e65c9f34e137d0" providerId="LiveId" clId="{245AEF42-97BD-41C5-B9FA-0C46957E84A0}" dt="2020-06-19T05:51:07.382" v="5570" actId="47"/>
        <pc:sldMkLst>
          <pc:docMk/>
          <pc:sldMk cId="1770655435" sldId="423"/>
        </pc:sldMkLst>
      </pc:sldChg>
      <pc:sldChg chg="addSp delSp modSp add mod ord delAnim modAnim">
        <pc:chgData name="Kulinich Bohdan" userId="48e65c9f34e137d0" providerId="LiveId" clId="{245AEF42-97BD-41C5-B9FA-0C46957E84A0}" dt="2020-06-19T16:50:23.474" v="6012"/>
        <pc:sldMkLst>
          <pc:docMk/>
          <pc:sldMk cId="3046331109" sldId="423"/>
        </pc:sldMkLst>
        <pc:spChg chg="mod">
          <ac:chgData name="Kulinich Bohdan" userId="48e65c9f34e137d0" providerId="LiveId" clId="{245AEF42-97BD-41C5-B9FA-0C46957E84A0}" dt="2020-06-19T16:31:53.604" v="5796" actId="1076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19T16:03:15.217" v="5572" actId="478"/>
          <ac:spMkLst>
            <pc:docMk/>
            <pc:sldMk cId="3046331109" sldId="423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19T16:22:25.200" v="5670" actId="1076"/>
          <ac:spMkLst>
            <pc:docMk/>
            <pc:sldMk cId="3046331109" sldId="423"/>
            <ac:spMk id="55" creationId="{D5C27AF0-40F8-4F21-AE6C-3E1D9B10F6E4}"/>
          </ac:spMkLst>
        </pc:spChg>
        <pc:spChg chg="add mod">
          <ac:chgData name="Kulinich Bohdan" userId="48e65c9f34e137d0" providerId="LiveId" clId="{245AEF42-97BD-41C5-B9FA-0C46957E84A0}" dt="2020-06-19T16:23:04.444" v="5683" actId="1076"/>
          <ac:spMkLst>
            <pc:docMk/>
            <pc:sldMk cId="3046331109" sldId="423"/>
            <ac:spMk id="56" creationId="{3316E036-2517-4B83-9446-3EB5724446D6}"/>
          </ac:spMkLst>
        </pc:spChg>
        <pc:spChg chg="add mod">
          <ac:chgData name="Kulinich Bohdan" userId="48e65c9f34e137d0" providerId="LiveId" clId="{245AEF42-97BD-41C5-B9FA-0C46957E84A0}" dt="2020-06-19T16:22:29.899" v="5672" actId="1076"/>
          <ac:spMkLst>
            <pc:docMk/>
            <pc:sldMk cId="3046331109" sldId="423"/>
            <ac:spMk id="57" creationId="{84535CCF-40AB-48E5-9E39-77AF5BE42A5D}"/>
          </ac:spMkLst>
        </pc:spChg>
        <pc:spChg chg="add mod">
          <ac:chgData name="Kulinich Bohdan" userId="48e65c9f34e137d0" providerId="LiveId" clId="{245AEF42-97BD-41C5-B9FA-0C46957E84A0}" dt="2020-06-19T16:22:36.859" v="5675" actId="1076"/>
          <ac:spMkLst>
            <pc:docMk/>
            <pc:sldMk cId="3046331109" sldId="423"/>
            <ac:spMk id="58" creationId="{37BC6410-AFC9-45EA-BB12-AC61DF997FA4}"/>
          </ac:spMkLst>
        </pc:spChg>
        <pc:spChg chg="add mod">
          <ac:chgData name="Kulinich Bohdan" userId="48e65c9f34e137d0" providerId="LiveId" clId="{245AEF42-97BD-41C5-B9FA-0C46957E84A0}" dt="2020-06-19T16:22:45.409" v="5678" actId="1076"/>
          <ac:spMkLst>
            <pc:docMk/>
            <pc:sldMk cId="3046331109" sldId="423"/>
            <ac:spMk id="59" creationId="{A8CB77A9-AD6F-4B58-AA95-992128F518E5}"/>
          </ac:spMkLst>
        </pc:spChg>
        <pc:spChg chg="add mod">
          <ac:chgData name="Kulinich Bohdan" userId="48e65c9f34e137d0" providerId="LiveId" clId="{245AEF42-97BD-41C5-B9FA-0C46957E84A0}" dt="2020-06-19T16:22:52.806" v="5681" actId="1076"/>
          <ac:spMkLst>
            <pc:docMk/>
            <pc:sldMk cId="3046331109" sldId="423"/>
            <ac:spMk id="60" creationId="{B156AC43-2BE2-4179-A8D6-98DF291F53BB}"/>
          </ac:spMkLst>
        </pc:spChg>
        <pc:spChg chg="add mod">
          <ac:chgData name="Kulinich Bohdan" userId="48e65c9f34e137d0" providerId="LiveId" clId="{245AEF42-97BD-41C5-B9FA-0C46957E84A0}" dt="2020-06-19T16:23:21.284" v="5688" actId="20577"/>
          <ac:spMkLst>
            <pc:docMk/>
            <pc:sldMk cId="3046331109" sldId="423"/>
            <ac:spMk id="61" creationId="{BA763CA8-723B-40D0-9652-B6B9488B66A3}"/>
          </ac:spMkLst>
        </pc:spChg>
        <pc:spChg chg="add mod">
          <ac:chgData name="Kulinich Bohdan" userId="48e65c9f34e137d0" providerId="LiveId" clId="{245AEF42-97BD-41C5-B9FA-0C46957E84A0}" dt="2020-06-19T16:23:28.374" v="5691" actId="20577"/>
          <ac:spMkLst>
            <pc:docMk/>
            <pc:sldMk cId="3046331109" sldId="423"/>
            <ac:spMk id="62" creationId="{D0AE88BE-FE66-47ED-93CA-BD680288A53D}"/>
          </ac:spMkLst>
        </pc:spChg>
        <pc:spChg chg="add mod">
          <ac:chgData name="Kulinich Bohdan" userId="48e65c9f34e137d0" providerId="LiveId" clId="{245AEF42-97BD-41C5-B9FA-0C46957E84A0}" dt="2020-06-19T16:23:36.039" v="5694" actId="20577"/>
          <ac:spMkLst>
            <pc:docMk/>
            <pc:sldMk cId="3046331109" sldId="423"/>
            <ac:spMk id="63" creationId="{89665D3F-5218-433D-889F-1A3E3A164046}"/>
          </ac:spMkLst>
        </pc:spChg>
        <pc:spChg chg="add mod">
          <ac:chgData name="Kulinich Bohdan" userId="48e65c9f34e137d0" providerId="LiveId" clId="{245AEF42-97BD-41C5-B9FA-0C46957E84A0}" dt="2020-06-19T16:23:42.724" v="5697" actId="20577"/>
          <ac:spMkLst>
            <pc:docMk/>
            <pc:sldMk cId="3046331109" sldId="423"/>
            <ac:spMk id="64" creationId="{8C2E2310-9286-4F49-8016-D686A87558C7}"/>
          </ac:spMkLst>
        </pc:spChg>
        <pc:spChg chg="add mod">
          <ac:chgData name="Kulinich Bohdan" userId="48e65c9f34e137d0" providerId="LiveId" clId="{245AEF42-97BD-41C5-B9FA-0C46957E84A0}" dt="2020-06-19T16:32:51.789" v="5855" actId="20577"/>
          <ac:spMkLst>
            <pc:docMk/>
            <pc:sldMk cId="3046331109" sldId="423"/>
            <ac:spMk id="65" creationId="{ABA347A4-65AA-4258-8688-72D4305BC36D}"/>
          </ac:spMkLst>
        </pc:spChg>
        <pc:spChg chg="add mod">
          <ac:chgData name="Kulinich Bohdan" userId="48e65c9f34e137d0" providerId="LiveId" clId="{245AEF42-97BD-41C5-B9FA-0C46957E84A0}" dt="2020-06-19T16:37:01.509" v="5916" actId="20577"/>
          <ac:spMkLst>
            <pc:docMk/>
            <pc:sldMk cId="3046331109" sldId="423"/>
            <ac:spMk id="66" creationId="{583DE150-25E7-4A4F-990C-18C40ACBFF53}"/>
          </ac:spMkLst>
        </pc:spChg>
        <pc:spChg chg="add mod">
          <ac:chgData name="Kulinich Bohdan" userId="48e65c9f34e137d0" providerId="LiveId" clId="{245AEF42-97BD-41C5-B9FA-0C46957E84A0}" dt="2020-06-19T16:48:30.024" v="6003" actId="14100"/>
          <ac:spMkLst>
            <pc:docMk/>
            <pc:sldMk cId="3046331109" sldId="423"/>
            <ac:spMk id="67" creationId="{08DBB32B-1F1B-4302-9726-FB4D845B68E9}"/>
          </ac:spMkLst>
        </pc:spChg>
        <pc:grpChg chg="add del mod">
          <ac:chgData name="Kulinich Bohdan" userId="48e65c9f34e137d0" providerId="LiveId" clId="{245AEF42-97BD-41C5-B9FA-0C46957E84A0}" dt="2020-06-19T16:06:30.527" v="5631" actId="165"/>
          <ac:grpSpMkLst>
            <pc:docMk/>
            <pc:sldMk cId="3046331109" sldId="423"/>
            <ac:grpSpMk id="34" creationId="{B3A7747F-02C3-4825-BB7C-9092C436685B}"/>
          </ac:grpSpMkLst>
        </pc:grpChg>
        <pc:picChg chg="del">
          <ac:chgData name="Kulinich Bohdan" userId="48e65c9f34e137d0" providerId="LiveId" clId="{245AEF42-97BD-41C5-B9FA-0C46957E84A0}" dt="2020-06-19T16:03:16.017" v="5573" actId="478"/>
          <ac:picMkLst>
            <pc:docMk/>
            <pc:sldMk cId="3046331109" sldId="423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19T16:03:18.037" v="5575" actId="478"/>
          <ac:picMkLst>
            <pc:docMk/>
            <pc:sldMk cId="3046331109" sldId="423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10" creationId="{D884A276-91B7-4827-B16C-8522DE4CDAF6}"/>
          </ac:cxnSpMkLst>
        </pc:cxnChg>
        <pc:cxnChg chg="add del mod">
          <ac:chgData name="Kulinich Bohdan" userId="48e65c9f34e137d0" providerId="LiveId" clId="{245AEF42-97BD-41C5-B9FA-0C46957E84A0}" dt="2020-06-19T16:03:59.287" v="5594"/>
          <ac:cxnSpMkLst>
            <pc:docMk/>
            <pc:sldMk cId="3046331109" sldId="423"/>
            <ac:cxnSpMk id="14" creationId="{BF750F07-44C4-4249-8623-13C42A247F2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1" creationId="{D79AC45F-59E2-4086-A5AF-EF22B6B25D0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2" creationId="{44137667-9DC2-42E8-AF5C-BFA0434436FD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19T16:06:59.771" v="5643"/>
          <ac:cxnSpMkLst>
            <pc:docMk/>
            <pc:sldMk cId="3046331109" sldId="423"/>
            <ac:cxnSpMk id="36" creationId="{35512EA9-0A7B-4F1C-BD87-965FAD5BEF55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08:09:52.348" v="6840" actId="20577"/>
        <pc:sldMkLst>
          <pc:docMk/>
          <pc:sldMk cId="895604242" sldId="424"/>
        </pc:sldMkLst>
        <pc:spChg chg="mod">
          <ac:chgData name="Kulinich Bohdan" userId="48e65c9f34e137d0" providerId="LiveId" clId="{245AEF42-97BD-41C5-B9FA-0C46957E84A0}" dt="2020-06-20T06:38:43.545" v="6246" actId="20577"/>
          <ac:spMkLst>
            <pc:docMk/>
            <pc:sldMk cId="895604242" sldId="424"/>
            <ac:spMk id="6" creationId="{4CD1B612-D16C-4F70-8335-78480BFE8EC8}"/>
          </ac:spMkLst>
        </pc:spChg>
        <pc:spChg chg="mod">
          <ac:chgData name="Kulinich Bohdan" userId="48e65c9f34e137d0" providerId="LiveId" clId="{245AEF42-97BD-41C5-B9FA-0C46957E84A0}" dt="2020-06-20T08:09:52.348" v="6840" actId="20577"/>
          <ac:spMkLst>
            <pc:docMk/>
            <pc:sldMk cId="895604242" sldId="424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4" creationId="{8C2E2310-9286-4F49-8016-D686A87558C7}"/>
          </ac:spMkLst>
        </pc:spChg>
        <pc:spChg chg="mod">
          <ac:chgData name="Kulinich Bohdan" userId="48e65c9f34e137d0" providerId="LiveId" clId="{245AEF42-97BD-41C5-B9FA-0C46957E84A0}" dt="2020-06-20T07:17:24.153" v="6445" actId="20577"/>
          <ac:spMkLst>
            <pc:docMk/>
            <pc:sldMk cId="895604242" sldId="424"/>
            <ac:spMk id="65" creationId="{ABA347A4-65AA-4258-8688-72D4305BC36D}"/>
          </ac:spMkLst>
        </pc:spChg>
        <pc:spChg chg="mod">
          <ac:chgData name="Kulinich Bohdan" userId="48e65c9f34e137d0" providerId="LiveId" clId="{245AEF42-97BD-41C5-B9FA-0C46957E84A0}" dt="2020-06-20T06:40:59.474" v="6362" actId="20577"/>
          <ac:spMkLst>
            <pc:docMk/>
            <pc:sldMk cId="895604242" sldId="424"/>
            <ac:spMk id="66" creationId="{583DE150-25E7-4A4F-990C-18C40ACBFF53}"/>
          </ac:spMkLst>
        </pc:spChg>
        <pc:spChg chg="mod">
          <ac:chgData name="Kulinich Bohdan" userId="48e65c9f34e137d0" providerId="LiveId" clId="{245AEF42-97BD-41C5-B9FA-0C46957E84A0}" dt="2020-06-20T06:49:19.530" v="6408" actId="14100"/>
          <ac:spMkLst>
            <pc:docMk/>
            <pc:sldMk cId="895604242" sldId="424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6:35:18.910" v="6159" actId="1076"/>
          <ac:spMkLst>
            <pc:docMk/>
            <pc:sldMk cId="895604242" sldId="424"/>
            <ac:spMk id="72" creationId="{9E397539-EA9A-4FF2-8E39-B24E46DBC7E6}"/>
          </ac:spMkLst>
        </pc:spChg>
        <pc:spChg chg="add mod">
          <ac:chgData name="Kulinich Bohdan" userId="48e65c9f34e137d0" providerId="LiveId" clId="{245AEF42-97BD-41C5-B9FA-0C46957E84A0}" dt="2020-06-20T06:35:23.958" v="6161" actId="1076"/>
          <ac:spMkLst>
            <pc:docMk/>
            <pc:sldMk cId="895604242" sldId="424"/>
            <ac:spMk id="73" creationId="{0B34DC66-F833-46ED-8A74-765B1AA8F219}"/>
          </ac:spMkLst>
        </pc:spChg>
        <pc:spChg chg="add mod">
          <ac:chgData name="Kulinich Bohdan" userId="48e65c9f34e137d0" providerId="LiveId" clId="{245AEF42-97BD-41C5-B9FA-0C46957E84A0}" dt="2020-06-20T06:35:37.535" v="6164" actId="20577"/>
          <ac:spMkLst>
            <pc:docMk/>
            <pc:sldMk cId="895604242" sldId="424"/>
            <ac:spMk id="74" creationId="{5EA751BA-A2DA-458A-AF24-14D3C6E26F00}"/>
          </ac:spMkLst>
        </pc:spChg>
        <pc:spChg chg="add mod">
          <ac:chgData name="Kulinich Bohdan" userId="48e65c9f34e137d0" providerId="LiveId" clId="{245AEF42-97BD-41C5-B9FA-0C46957E84A0}" dt="2020-06-20T06:35:47.034" v="6168" actId="20577"/>
          <ac:spMkLst>
            <pc:docMk/>
            <pc:sldMk cId="895604242" sldId="424"/>
            <ac:spMk id="75" creationId="{DE7FF6F6-DB27-4631-9687-4516F287A7A5}"/>
          </ac:spMkLst>
        </pc:spChg>
        <pc:spChg chg="add mod">
          <ac:chgData name="Kulinich Bohdan" userId="48e65c9f34e137d0" providerId="LiveId" clId="{245AEF42-97BD-41C5-B9FA-0C46957E84A0}" dt="2020-06-20T06:35:53.226" v="6171" actId="20577"/>
          <ac:spMkLst>
            <pc:docMk/>
            <pc:sldMk cId="895604242" sldId="424"/>
            <ac:spMk id="76" creationId="{DC6D70F7-B5D3-4915-B31F-BBED281D4445}"/>
          </ac:spMkLst>
        </pc:spChg>
        <pc:spChg chg="add mod">
          <ac:chgData name="Kulinich Bohdan" userId="48e65c9f34e137d0" providerId="LiveId" clId="{245AEF42-97BD-41C5-B9FA-0C46957E84A0}" dt="2020-06-20T06:36:00.245" v="6174" actId="20577"/>
          <ac:spMkLst>
            <pc:docMk/>
            <pc:sldMk cId="895604242" sldId="424"/>
            <ac:spMk id="77" creationId="{F3BC2BD8-8829-454A-8E89-63C5204DF65D}"/>
          </ac:spMkLst>
        </pc:spChg>
        <pc:spChg chg="add mod">
          <ac:chgData name="Kulinich Bohdan" userId="48e65c9f34e137d0" providerId="LiveId" clId="{245AEF42-97BD-41C5-B9FA-0C46957E84A0}" dt="2020-06-20T06:36:30.409" v="6187" actId="1076"/>
          <ac:spMkLst>
            <pc:docMk/>
            <pc:sldMk cId="895604242" sldId="424"/>
            <ac:spMk id="78" creationId="{2E1A94EE-04DD-437D-9B0B-67FB6856F6D8}"/>
          </ac:spMkLst>
        </pc:spChg>
        <pc:spChg chg="add mod">
          <ac:chgData name="Kulinich Bohdan" userId="48e65c9f34e137d0" providerId="LiveId" clId="{245AEF42-97BD-41C5-B9FA-0C46957E84A0}" dt="2020-06-20T06:36:22.156" v="6186" actId="20577"/>
          <ac:spMkLst>
            <pc:docMk/>
            <pc:sldMk cId="895604242" sldId="424"/>
            <ac:spMk id="79" creationId="{9FC5304D-9265-4E1F-B2C1-469F32DDA087}"/>
          </ac:spMkLst>
        </pc:spChg>
        <pc:spChg chg="add mod">
          <ac:chgData name="Kulinich Bohdan" userId="48e65c9f34e137d0" providerId="LiveId" clId="{245AEF42-97BD-41C5-B9FA-0C46957E84A0}" dt="2020-06-20T06:39:08.634" v="6250" actId="20577"/>
          <ac:spMkLst>
            <pc:docMk/>
            <pc:sldMk cId="895604242" sldId="424"/>
            <ac:spMk id="80" creationId="{FFD09F15-F7CD-456C-BCFC-279396FDE4E6}"/>
          </ac:spMkLst>
        </pc:spChg>
        <pc:grpChg chg="add del mod">
          <ac:chgData name="Kulinich Bohdan" userId="48e65c9f34e137d0" providerId="LiveId" clId="{245AEF42-97BD-41C5-B9FA-0C46957E84A0}" dt="2020-06-20T06:31:18.562" v="6100" actId="165"/>
          <ac:grpSpMkLst>
            <pc:docMk/>
            <pc:sldMk cId="895604242" sldId="424"/>
            <ac:grpSpMk id="7" creationId="{A52E03C0-9DCD-4160-BA5B-E0C06447F277}"/>
          </ac:grpSpMkLst>
        </pc:grpChg>
        <pc:grpChg chg="add mod">
          <ac:chgData name="Kulinich Bohdan" userId="48e65c9f34e137d0" providerId="LiveId" clId="{245AEF42-97BD-41C5-B9FA-0C46957E84A0}" dt="2020-06-20T06:44:47.145" v="6383" actId="164"/>
          <ac:grpSpMkLst>
            <pc:docMk/>
            <pc:sldMk cId="895604242" sldId="424"/>
            <ac:grpSpMk id="81" creationId="{8F20838C-F485-46FF-910F-AC39989B7266}"/>
          </ac:grpSpMkLst>
        </pc:grpChg>
        <pc:picChg chg="add del mod">
          <ac:chgData name="Kulinich Bohdan" userId="48e65c9f34e137d0" providerId="LiveId" clId="{245AEF42-97BD-41C5-B9FA-0C46957E84A0}" dt="2020-06-20T06:34:49.705" v="6150" actId="478"/>
          <ac:picMkLst>
            <pc:docMk/>
            <pc:sldMk cId="895604242" sldId="424"/>
            <ac:picMk id="2" creationId="{4D69DF33-6819-4DD0-B8DA-82800A5B3B46}"/>
          </ac:picMkLst>
        </pc:pic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2" creationId="{44137667-9DC2-42E8-AF5C-BFA0434436FD}"/>
          </ac:cxnSpMkLst>
        </pc:cxnChg>
        <pc:cxnChg chg="add del mod">
          <ac:chgData name="Kulinich Bohdan" userId="48e65c9f34e137d0" providerId="LiveId" clId="{245AEF42-97BD-41C5-B9FA-0C46957E84A0}" dt="2020-06-20T06:29:56.648" v="6048" actId="478"/>
          <ac:cxnSpMkLst>
            <pc:docMk/>
            <pc:sldMk cId="895604242" sldId="424"/>
            <ac:cxnSpMk id="25" creationId="{9BF9155B-E87F-4F86-B5EB-75E19B673FC1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6" creationId="{5704FBE7-0CB9-46F3-8D72-924639BF9B0F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7" creationId="{6D29FAEB-404E-4625-A6FA-5831CBFF917C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8" creationId="{E2FED652-9425-428C-9714-6E044DF49489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9" creationId="{900C8C94-6337-42DC-A2F0-10E41F073D2D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0" creationId="{E4DE5AF5-439F-4513-8A88-31F4136F1A18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1" creationId="{E7CF15AD-E863-4235-9EE9-5B95C84198E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2" creationId="{1AD4FF77-AAD6-46B3-8E13-79C453D42273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3" creationId="{777EC8B2-AA8F-4961-B43C-8D85C5BAFDC6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4" creationId="{83C6A93C-7E14-4AAF-9FC2-50F36BA67C20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5" creationId="{15DD88AA-8367-43B2-8CED-8768E0B1497B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6" creationId="{ACCF8BE4-15FD-4273-83F1-A600B12A2CC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7" creationId="{C439C66A-AB10-4BCC-94E3-E8F87BEB08C4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0" creationId="{6BB4D2C3-21F8-426C-9E22-3CC13A809154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7" creationId="{1565A056-30CC-426B-B5BA-66457CC88411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53" creationId="{8C63AAC4-2DF9-4ECA-ADC4-51ACE33E7F60}"/>
          </ac:cxnSpMkLst>
        </pc:cxnChg>
        <pc:cxnChg chg="add mod">
          <ac:chgData name="Kulinich Bohdan" userId="48e65c9f34e137d0" providerId="LiveId" clId="{245AEF42-97BD-41C5-B9FA-0C46957E84A0}" dt="2020-06-20T06:33:54.372" v="6141" actId="14100"/>
          <ac:cxnSpMkLst>
            <pc:docMk/>
            <pc:sldMk cId="895604242" sldId="424"/>
            <ac:cxnSpMk id="68" creationId="{1522A9C6-6682-4F15-B9DC-5D52CFEA6CC0}"/>
          </ac:cxnSpMkLst>
        </pc:cxnChg>
        <pc:cxnChg chg="add mod">
          <ac:chgData name="Kulinich Bohdan" userId="48e65c9f34e137d0" providerId="LiveId" clId="{245AEF42-97BD-41C5-B9FA-0C46957E84A0}" dt="2020-06-20T06:34:36.368" v="6149" actId="14100"/>
          <ac:cxnSpMkLst>
            <pc:docMk/>
            <pc:sldMk cId="895604242" sldId="424"/>
            <ac:cxnSpMk id="69" creationId="{7BCF47D1-C693-418D-9C45-5072F523637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20T07:15:40.343" v="6443" actId="47"/>
        <pc:sldMkLst>
          <pc:docMk/>
          <pc:sldMk cId="736349892" sldId="425"/>
        </pc:sldMkLst>
        <pc:spChg chg="del">
          <ac:chgData name="Kulinich Bohdan" userId="48e65c9f34e137d0" providerId="LiveId" clId="{245AEF42-97BD-41C5-B9FA-0C46957E84A0}" dt="2020-06-20T07:12:39.507" v="6413" actId="478"/>
          <ac:spMkLst>
            <pc:docMk/>
            <pc:sldMk cId="736349892" sldId="425"/>
            <ac:spMk id="21" creationId="{680CCA6A-9125-49B4-AD4A-3E381DF52C26}"/>
          </ac:spMkLst>
        </pc:spChg>
        <pc:spChg chg="del">
          <ac:chgData name="Kulinich Bohdan" userId="48e65c9f34e137d0" providerId="LiveId" clId="{245AEF42-97BD-41C5-B9FA-0C46957E84A0}" dt="2020-06-20T07:12:40.807" v="6414" actId="478"/>
          <ac:spMkLst>
            <pc:docMk/>
            <pc:sldMk cId="736349892" sldId="425"/>
            <ac:spMk id="30" creationId="{6EB4A5AA-9C56-46BB-B0E5-CDC68DF8FF73}"/>
          </ac:spMkLst>
        </pc:spChg>
        <pc:spChg chg="mod">
          <ac:chgData name="Kulinich Bohdan" userId="48e65c9f34e137d0" providerId="LiveId" clId="{245AEF42-97BD-41C5-B9FA-0C46957E84A0}" dt="2020-06-20T07:14:07.680" v="6434" actId="207"/>
          <ac:spMkLst>
            <pc:docMk/>
            <pc:sldMk cId="736349892" sldId="425"/>
            <ac:spMk id="38" creationId="{B32F8F45-770E-4585-B44B-39EFD331B8E0}"/>
          </ac:spMkLst>
        </pc:spChg>
        <pc:spChg chg="del">
          <ac:chgData name="Kulinich Bohdan" userId="48e65c9f34e137d0" providerId="LiveId" clId="{245AEF42-97BD-41C5-B9FA-0C46957E84A0}" dt="2020-06-20T07:12:37.753" v="6411" actId="478"/>
          <ac:spMkLst>
            <pc:docMk/>
            <pc:sldMk cId="736349892" sldId="425"/>
            <ac:spMk id="40" creationId="{FB82782D-1BA1-4620-85FA-70B6614BA86C}"/>
          </ac:spMkLst>
        </pc:spChg>
        <pc:spChg chg="del">
          <ac:chgData name="Kulinich Bohdan" userId="48e65c9f34e137d0" providerId="LiveId" clId="{245AEF42-97BD-41C5-B9FA-0C46957E84A0}" dt="2020-06-20T07:12:38.600" v="6412" actId="478"/>
          <ac:spMkLst>
            <pc:docMk/>
            <pc:sldMk cId="736349892" sldId="425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07:14:05.048" v="6433" actId="207"/>
          <ac:spMkLst>
            <pc:docMk/>
            <pc:sldMk cId="736349892" sldId="425"/>
            <ac:spMk id="43" creationId="{DBA734FE-1460-446B-9D25-9BCC86D11764}"/>
          </ac:spMkLst>
        </pc:spChg>
        <pc:picChg chg="del">
          <ac:chgData name="Kulinich Bohdan" userId="48e65c9f34e137d0" providerId="LiveId" clId="{245AEF42-97BD-41C5-B9FA-0C46957E84A0}" dt="2020-06-20T07:12:36.755" v="6410" actId="478"/>
          <ac:picMkLst>
            <pc:docMk/>
            <pc:sldMk cId="736349892" sldId="425"/>
            <ac:picMk id="32" creationId="{0A53AAD9-A230-4EAB-BDE7-6FCA2371899E}"/>
          </ac:picMkLst>
        </pc:picChg>
        <pc:picChg chg="add mod">
          <ac:chgData name="Kulinich Bohdan" userId="48e65c9f34e137d0" providerId="LiveId" clId="{245AEF42-97BD-41C5-B9FA-0C46957E84A0}" dt="2020-06-20T07:14:01.233" v="6432" actId="1076"/>
          <ac:picMkLst>
            <pc:docMk/>
            <pc:sldMk cId="736349892" sldId="425"/>
            <ac:picMk id="44" creationId="{B1F2C7DE-22B8-4849-9901-63DDBC8DC957}"/>
          </ac:picMkLst>
        </pc:picChg>
      </pc:sldChg>
      <pc:sldChg chg="addSp delSp modSp add del mod delAnim modAnim">
        <pc:chgData name="Kulinich Bohdan" userId="48e65c9f34e137d0" providerId="LiveId" clId="{245AEF42-97BD-41C5-B9FA-0C46957E84A0}" dt="2020-06-20T07:30:41.519" v="6574" actId="47"/>
        <pc:sldMkLst>
          <pc:docMk/>
          <pc:sldMk cId="2341879209" sldId="425"/>
        </pc:sldMkLst>
        <pc:spChg chg="mod">
          <ac:chgData name="Kulinich Bohdan" userId="48e65c9f34e137d0" providerId="LiveId" clId="{245AEF42-97BD-41C5-B9FA-0C46957E84A0}" dt="2020-06-20T07:30:03.675" v="6572" actId="14100"/>
          <ac:spMkLst>
            <pc:docMk/>
            <pc:sldMk cId="2341879209" sldId="425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3" creationId="{2C313256-BC25-4FE3-B2B0-9786287EF57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4" creationId="{E6777DE9-68C3-4C13-8EBB-0B21AEA8D8C5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5" creationId="{FA6CA316-EBF3-4659-AA8C-EDE70248AB5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6" creationId="{80510845-BE0C-4760-B96B-DA6DED822192}"/>
          </ac:spMkLst>
        </pc:spChg>
        <pc:spChg chg="mod">
          <ac:chgData name="Kulinich Bohdan" userId="48e65c9f34e137d0" providerId="LiveId" clId="{245AEF42-97BD-41C5-B9FA-0C46957E84A0}" dt="2020-06-20T07:20:51.773" v="6447" actId="20577"/>
          <ac:spMkLst>
            <pc:docMk/>
            <pc:sldMk cId="2341879209" sldId="425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8" creationId="{878C578C-FA08-4C0F-ACB5-9F8BC0EDD2B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9" creationId="{7930A4B5-B664-4BCD-A2E9-079967D354D4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0" creationId="{0862EB70-EB91-44F1-8F95-A5342B89F89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1" creationId="{BD387D9D-CD41-4417-9A64-4F7E982AD6B5}"/>
          </ac:spMkLst>
        </pc:spChg>
        <pc:spChg chg="del">
          <ac:chgData name="Kulinich Bohdan" userId="48e65c9f34e137d0" providerId="LiveId" clId="{245AEF42-97BD-41C5-B9FA-0C46957E84A0}" dt="2020-06-20T07:20:58.678" v="6451" actId="478"/>
          <ac:spMkLst>
            <pc:docMk/>
            <pc:sldMk cId="2341879209" sldId="425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7:20:58.013" v="6450" actId="478"/>
          <ac:spMkLst>
            <pc:docMk/>
            <pc:sldMk cId="2341879209" sldId="425"/>
            <ac:spMk id="66" creationId="{583DE150-25E7-4A4F-990C-18C40ACBFF53}"/>
          </ac:spMkLst>
        </pc:spChg>
        <pc:spChg chg="del mod">
          <ac:chgData name="Kulinich Bohdan" userId="48e65c9f34e137d0" providerId="LiveId" clId="{245AEF42-97BD-41C5-B9FA-0C46957E84A0}" dt="2020-06-20T07:20:56.823" v="6449" actId="478"/>
          <ac:spMkLst>
            <pc:docMk/>
            <pc:sldMk cId="2341879209" sldId="425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0" creationId="{F35D3BEC-9B69-4BAE-BE08-E38F56744C21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1" creationId="{8FB345F5-72FB-4DB2-8DF6-B36E3CDA77CE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2" creationId="{9E397539-EA9A-4FF2-8E39-B24E46DBC7E6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3" creationId="{0B34DC66-F833-46ED-8A74-765B1AA8F219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4" creationId="{5EA751BA-A2DA-458A-AF24-14D3C6E26F00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5" creationId="{DE7FF6F6-DB27-4631-9687-4516F287A7A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6" creationId="{DC6D70F7-B5D3-4915-B31F-BBED281D444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7" creationId="{F3BC2BD8-8829-454A-8E89-63C5204DF65D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8" creationId="{2E1A94EE-04DD-437D-9B0B-67FB6856F6D8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9" creationId="{9FC5304D-9265-4E1F-B2C1-469F32DDA087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80" creationId="{FFD09F15-F7CD-456C-BCFC-279396FDE4E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2" creationId="{0982389F-3FA9-4D54-AEEA-C9F64AD559F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3" creationId="{3CE7341F-4581-4209-93F0-363635F8259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4" creationId="{03431C73-CD28-447C-A741-766404DA4017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5" creationId="{205EC554-9295-4910-AB9D-1789B9383B1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6" creationId="{711FF5CB-AFA5-4C40-96EE-A87E35D4A693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7" creationId="{87273C65-4339-49EA-867C-B473FB0C5F7A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0" creationId="{395FFF97-B08D-4925-9409-414756361CA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1" creationId="{D7F7CC6E-54C0-42CE-811E-34963527249E}"/>
          </ac:spMkLst>
        </pc:spChg>
        <pc:grpChg chg="del">
          <ac:chgData name="Kulinich Bohdan" userId="48e65c9f34e137d0" providerId="LiveId" clId="{245AEF42-97BD-41C5-B9FA-0C46957E84A0}" dt="2020-06-20T07:21:12.661" v="6453" actId="478"/>
          <ac:grpSpMkLst>
            <pc:docMk/>
            <pc:sldMk cId="2341879209" sldId="425"/>
            <ac:grpSpMk id="81" creationId="{8F20838C-F485-46FF-910F-AC39989B7266}"/>
          </ac:grpSpMkLst>
        </pc:grpChg>
        <pc:grpChg chg="add mod">
          <ac:chgData name="Kulinich Bohdan" userId="48e65c9f34e137d0" providerId="LiveId" clId="{245AEF42-97BD-41C5-B9FA-0C46957E84A0}" dt="2020-06-20T07:29:38.504" v="6571" actId="14100"/>
          <ac:grpSpMkLst>
            <pc:docMk/>
            <pc:sldMk cId="2341879209" sldId="425"/>
            <ac:grpSpMk id="92" creationId="{F4ED87FA-C64F-40E7-BF14-8FC47909A1FC}"/>
          </ac:grpSpMkLst>
        </pc:grp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7" creationId="{6D29FAEB-404E-4625-A6FA-5831CBFF917C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8" creationId="{E2FED652-9425-428C-9714-6E044DF49489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9" creationId="{900C8C94-6337-42DC-A2F0-10E41F073D2D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0" creationId="{E4DE5AF5-439F-4513-8A88-31F4136F1A18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1" creationId="{E7CF15AD-E863-4235-9EE9-5B95C84198E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2" creationId="{1AD4FF77-AAD6-46B3-8E13-79C453D42273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3" creationId="{777EC8B2-AA8F-4961-B43C-8D85C5BAFDC6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4" creationId="{83C6A93C-7E14-4AAF-9FC2-50F36BA67C2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5" creationId="{15DD88AA-8367-43B2-8CED-8768E0B1497B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6" creationId="{ACCF8BE4-15FD-4273-83F1-A600B12A2CC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7" creationId="{C439C66A-AB10-4BCC-94E3-E8F87BEB08C4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39" creationId="{84950A25-857C-4BE1-9533-FCC46D23394A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1" creationId="{CD80CF06-CFFB-4C6E-A741-1C0264585989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8" creationId="{9390BE6C-678E-4466-9521-45475BF0731D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52" creationId="{E93F54C7-F5DC-4BC2-A5C7-CEC2EA2FA65E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8" creationId="{1522A9C6-6682-4F15-B9DC-5D52CFEA6CC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9" creationId="{7BCF47D1-C693-418D-9C45-5072F523637B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8" creationId="{8AEB943D-9DEB-40EA-8CC5-BE0122D2B847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9" creationId="{756F08DB-CBD9-4AD0-9743-D5D71ADEA7EB}"/>
          </ac:cxnSpMkLst>
        </pc:cxnChg>
      </pc:sldChg>
      <pc:sldChg chg="add del ord">
        <pc:chgData name="Kulinich Bohdan" userId="48e65c9f34e137d0" providerId="LiveId" clId="{245AEF42-97BD-41C5-B9FA-0C46957E84A0}" dt="2020-06-20T11:51:47.826" v="7851" actId="47"/>
        <pc:sldMkLst>
          <pc:docMk/>
          <pc:sldMk cId="1175393291" sldId="426"/>
        </pc:sldMkLst>
      </pc:sldChg>
      <pc:sldChg chg="addSp delSp modSp add mod addAnim delAnim modAnim">
        <pc:chgData name="Kulinich Bohdan" userId="48e65c9f34e137d0" providerId="LiveId" clId="{245AEF42-97BD-41C5-B9FA-0C46957E84A0}" dt="2020-06-20T08:09:55.659" v="6841" actId="20577"/>
        <pc:sldMkLst>
          <pc:docMk/>
          <pc:sldMk cId="3169289750" sldId="427"/>
        </pc:sldMkLst>
        <pc:spChg chg="del">
          <ac:chgData name="Kulinich Bohdan" userId="48e65c9f34e137d0" providerId="LiveId" clId="{245AEF42-97BD-41C5-B9FA-0C46957E84A0}" dt="2020-06-20T07:30:51.209" v="6579" actId="478"/>
          <ac:spMkLst>
            <pc:docMk/>
            <pc:sldMk cId="3169289750" sldId="427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07:30:49.119" v="6577" actId="478"/>
          <ac:spMkLst>
            <pc:docMk/>
            <pc:sldMk cId="3169289750" sldId="427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20T07:32:43.366" v="6682" actId="20577"/>
          <ac:spMkLst>
            <pc:docMk/>
            <pc:sldMk cId="3169289750" sldId="427"/>
            <ac:spMk id="10" creationId="{66087A85-D9FD-4EAB-8190-DAEDFE66A13C}"/>
          </ac:spMkLst>
        </pc:spChg>
        <pc:spChg chg="add mod">
          <ac:chgData name="Kulinich Bohdan" userId="48e65c9f34e137d0" providerId="LiveId" clId="{245AEF42-97BD-41C5-B9FA-0C46957E84A0}" dt="2020-06-20T07:34:30.191" v="6773" actId="20577"/>
          <ac:spMkLst>
            <pc:docMk/>
            <pc:sldMk cId="3169289750" sldId="427"/>
            <ac:spMk id="12" creationId="{7B258F82-CCEF-4A87-882A-EDAA680014F5}"/>
          </ac:spMkLst>
        </pc:spChg>
        <pc:spChg chg="add del mod">
          <ac:chgData name="Kulinich Bohdan" userId="48e65c9f34e137d0" providerId="LiveId" clId="{245AEF42-97BD-41C5-B9FA-0C46957E84A0}" dt="2020-06-20T07:34:52.134" v="6808" actId="478"/>
          <ac:spMkLst>
            <pc:docMk/>
            <pc:sldMk cId="3169289750" sldId="427"/>
            <ac:spMk id="13" creationId="{A8D8260E-D3A1-4FA4-9273-901F50088A27}"/>
          </ac:spMkLst>
        </pc:spChg>
        <pc:spChg chg="add del mod">
          <ac:chgData name="Kulinich Bohdan" userId="48e65c9f34e137d0" providerId="LiveId" clId="{245AEF42-97BD-41C5-B9FA-0C46957E84A0}" dt="2020-06-20T07:38:00.556" v="6837" actId="20577"/>
          <ac:spMkLst>
            <pc:docMk/>
            <pc:sldMk cId="3169289750" sldId="427"/>
            <ac:spMk id="14" creationId="{5578677E-97DB-41A2-A2F8-86D945FEBF95}"/>
          </ac:spMkLst>
        </pc:spChg>
        <pc:spChg chg="mod">
          <ac:chgData name="Kulinich Bohdan" userId="48e65c9f34e137d0" providerId="LiveId" clId="{245AEF42-97BD-41C5-B9FA-0C46957E84A0}" dt="2020-06-20T08:09:55.659" v="6841" actId="20577"/>
          <ac:spMkLst>
            <pc:docMk/>
            <pc:sldMk cId="3169289750" sldId="427"/>
            <ac:spMk id="51" creationId="{86BC9140-E395-435D-A852-213A1317C46C}"/>
          </ac:spMkLst>
        </pc:spChg>
        <pc:picChg chg="del">
          <ac:chgData name="Kulinich Bohdan" userId="48e65c9f34e137d0" providerId="LiveId" clId="{245AEF42-97BD-41C5-B9FA-0C46957E84A0}" dt="2020-06-20T07:30:50.023" v="6578" actId="478"/>
          <ac:picMkLst>
            <pc:docMk/>
            <pc:sldMk cId="3169289750" sldId="427"/>
            <ac:picMk id="7" creationId="{AC79E655-C4F8-460F-B4A7-A693C335F4C0}"/>
          </ac:picMkLst>
        </pc:picChg>
        <pc:picChg chg="mod">
          <ac:chgData name="Kulinich Bohdan" userId="48e65c9f34e137d0" providerId="LiveId" clId="{245AEF42-97BD-41C5-B9FA-0C46957E84A0}" dt="2020-06-20T07:31:07.015" v="6585" actId="14100"/>
          <ac:picMkLst>
            <pc:docMk/>
            <pc:sldMk cId="3169289750" sldId="427"/>
            <ac:picMk id="25" creationId="{822C6C51-A13C-44C3-BC7A-49FAF6C01AE4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0:32:40.497" v="7013"/>
        <pc:sldMkLst>
          <pc:docMk/>
          <pc:sldMk cId="3467199460" sldId="428"/>
        </pc:sldMkLst>
        <pc:spChg chg="mod">
          <ac:chgData name="Kulinich Bohdan" userId="48e65c9f34e137d0" providerId="LiveId" clId="{245AEF42-97BD-41C5-B9FA-0C46957E84A0}" dt="2020-06-20T10:20:08.958" v="6956" actId="1076"/>
          <ac:spMkLst>
            <pc:docMk/>
            <pc:sldMk cId="3467199460" sldId="428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8:12:33.351" v="6884" actId="1076"/>
          <ac:spMkLst>
            <pc:docMk/>
            <pc:sldMk cId="3467199460" sldId="428"/>
            <ac:spMk id="39" creationId="{3B8AF2A2-6A8F-40C0-93DB-7B8312D6EC32}"/>
          </ac:spMkLst>
        </pc:spChg>
        <pc:spChg chg="add mod">
          <ac:chgData name="Kulinich Bohdan" userId="48e65c9f34e137d0" providerId="LiveId" clId="{245AEF42-97BD-41C5-B9FA-0C46957E84A0}" dt="2020-06-20T08:12:11.681" v="6882" actId="1076"/>
          <ac:spMkLst>
            <pc:docMk/>
            <pc:sldMk cId="3467199460" sldId="428"/>
            <ac:spMk id="40" creationId="{B70094F2-3ABE-4911-8483-24C55DD8B154}"/>
          </ac:spMkLst>
        </pc:spChg>
        <pc:spChg chg="add mod">
          <ac:chgData name="Kulinich Bohdan" userId="48e65c9f34e137d0" providerId="LiveId" clId="{245AEF42-97BD-41C5-B9FA-0C46957E84A0}" dt="2020-06-20T08:12:45.812" v="6888" actId="20577"/>
          <ac:spMkLst>
            <pc:docMk/>
            <pc:sldMk cId="3467199460" sldId="428"/>
            <ac:spMk id="41" creationId="{5335FBD5-8171-4B46-8433-D6A036B4598C}"/>
          </ac:spMkLst>
        </pc:spChg>
        <pc:spChg chg="add mod">
          <ac:chgData name="Kulinich Bohdan" userId="48e65c9f34e137d0" providerId="LiveId" clId="{245AEF42-97BD-41C5-B9FA-0C46957E84A0}" dt="2020-06-20T08:12:50.611" v="6891" actId="20577"/>
          <ac:spMkLst>
            <pc:docMk/>
            <pc:sldMk cId="3467199460" sldId="428"/>
            <ac:spMk id="42" creationId="{047F2E17-8D4A-451D-9580-48F818B0339D}"/>
          </ac:spMkLst>
        </pc:spChg>
        <pc:spChg chg="add mod">
          <ac:chgData name="Kulinich Bohdan" userId="48e65c9f34e137d0" providerId="LiveId" clId="{245AEF42-97BD-41C5-B9FA-0C46957E84A0}" dt="2020-06-20T08:12:57.612" v="6895" actId="20577"/>
          <ac:spMkLst>
            <pc:docMk/>
            <pc:sldMk cId="3467199460" sldId="428"/>
            <ac:spMk id="43" creationId="{E1E20173-F108-42A4-84E3-CEE879C8D809}"/>
          </ac:spMkLst>
        </pc:spChg>
        <pc:spChg chg="add mod">
          <ac:chgData name="Kulinich Bohdan" userId="48e65c9f34e137d0" providerId="LiveId" clId="{245AEF42-97BD-41C5-B9FA-0C46957E84A0}" dt="2020-06-20T08:13:07.832" v="6899" actId="1076"/>
          <ac:spMkLst>
            <pc:docMk/>
            <pc:sldMk cId="3467199460" sldId="428"/>
            <ac:spMk id="44" creationId="{FFAD727C-81C9-4941-B281-6DE963198A69}"/>
          </ac:spMkLst>
        </pc:spChg>
        <pc:spChg chg="add mod">
          <ac:chgData name="Kulinich Bohdan" userId="48e65c9f34e137d0" providerId="LiveId" clId="{245AEF42-97BD-41C5-B9FA-0C46957E84A0}" dt="2020-06-20T10:20:22.531" v="6992" actId="20577"/>
          <ac:spMkLst>
            <pc:docMk/>
            <pc:sldMk cId="3467199460" sldId="428"/>
            <ac:spMk id="45" creationId="{5A2BEC7B-9ABA-4E6A-ABCA-0E99C65DA7B0}"/>
          </ac:spMkLst>
        </pc:spChg>
        <pc:spChg chg="mod">
          <ac:chgData name="Kulinich Bohdan" userId="48e65c9f34e137d0" providerId="LiveId" clId="{245AEF42-97BD-41C5-B9FA-0C46957E84A0}" dt="2020-06-20T08:09:48.558" v="6839" actId="20577"/>
          <ac:spMkLst>
            <pc:docMk/>
            <pc:sldMk cId="3467199460" sldId="428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4" creationId="{8C2E2310-9286-4F49-8016-D686A87558C7}"/>
          </ac:spMkLst>
        </pc:spChg>
        <pc:spChg chg="del">
          <ac:chgData name="Kulinich Bohdan" userId="48e65c9f34e137d0" providerId="LiveId" clId="{245AEF42-97BD-41C5-B9FA-0C46957E84A0}" dt="2020-06-20T08:10:10.373" v="6845" actId="478"/>
          <ac:spMkLst>
            <pc:docMk/>
            <pc:sldMk cId="3467199460" sldId="428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8:10:10.973" v="6846" actId="478"/>
          <ac:spMkLst>
            <pc:docMk/>
            <pc:sldMk cId="3467199460" sldId="428"/>
            <ac:spMk id="66" creationId="{583DE150-25E7-4A4F-990C-18C40ACBFF53}"/>
          </ac:spMkLst>
        </pc:spChg>
        <pc:spChg chg="del">
          <ac:chgData name="Kulinich Bohdan" userId="48e65c9f34e137d0" providerId="LiveId" clId="{245AEF42-97BD-41C5-B9FA-0C46957E84A0}" dt="2020-06-20T08:10:11.498" v="6847" actId="478"/>
          <ac:spMkLst>
            <pc:docMk/>
            <pc:sldMk cId="3467199460" sldId="428"/>
            <ac:spMk id="67" creationId="{08DBB32B-1F1B-4302-9726-FB4D845B68E9}"/>
          </ac:spMkLst>
        </pc:sp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2" creationId="{44137667-9DC2-42E8-AF5C-BFA0434436FD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24" creationId="{E5AA23A2-5944-446C-9B0A-C6B73AC7349A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20T08:11:11.048" v="6864" actId="478"/>
          <ac:cxnSpMkLst>
            <pc:docMk/>
            <pc:sldMk cId="3467199460" sldId="428"/>
            <ac:cxnSpMk id="27" creationId="{669C34C5-FCF3-4A2B-BD05-893172E9636D}"/>
          </ac:cxnSpMkLst>
        </pc:cxnChg>
        <pc:cxnChg chg="add del mod">
          <ac:chgData name="Kulinich Bohdan" userId="48e65c9f34e137d0" providerId="LiveId" clId="{245AEF42-97BD-41C5-B9FA-0C46957E84A0}" dt="2020-06-20T08:11:10.128" v="6863" actId="478"/>
          <ac:cxnSpMkLst>
            <pc:docMk/>
            <pc:sldMk cId="3467199460" sldId="428"/>
            <ac:cxnSpMk id="29" creationId="{BEDE0BBB-CDA2-447D-BB90-6ACDB7B1FD17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34" creationId="{28527245-BD8A-4E87-8609-2E18FBAFF0E9}"/>
          </ac:cxnSpMkLst>
        </pc:cxnChg>
        <pc:cxnChg chg="add mod">
          <ac:chgData name="Kulinich Bohdan" userId="48e65c9f34e137d0" providerId="LiveId" clId="{245AEF42-97BD-41C5-B9FA-0C46957E84A0}" dt="2020-06-20T08:11:43.878" v="6878" actId="1076"/>
          <ac:cxnSpMkLst>
            <pc:docMk/>
            <pc:sldMk cId="3467199460" sldId="428"/>
            <ac:cxnSpMk id="37" creationId="{FA7ACAA8-5AE5-4E47-9EF7-6F3C56EC45D9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11:01:22.483" v="7506" actId="1076"/>
        <pc:sldMkLst>
          <pc:docMk/>
          <pc:sldMk cId="198994813" sldId="429"/>
        </pc:sldMkLst>
        <pc:spChg chg="mod">
          <ac:chgData name="Kulinich Bohdan" userId="48e65c9f34e137d0" providerId="LiveId" clId="{245AEF42-97BD-41C5-B9FA-0C46957E84A0}" dt="2020-06-20T10:55:02.483" v="7455" actId="1076"/>
          <ac:spMkLst>
            <pc:docMk/>
            <pc:sldMk cId="198994813" sldId="429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5:06.889" v="7456" actId="1076"/>
          <ac:spMkLst>
            <pc:docMk/>
            <pc:sldMk cId="198994813" sldId="429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5:10.169" v="7457" actId="1076"/>
          <ac:spMkLst>
            <pc:docMk/>
            <pc:sldMk cId="198994813" sldId="429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1" creationId="{BD13B318-96E1-4066-8228-689F37ECCEB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2" creationId="{ED6F2590-E691-48A2-9778-7E07B34950B0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3" creationId="{058C40E7-E8F8-4AC5-AD1B-38683A708626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4" creationId="{70143035-C90B-41C9-9260-6A09E6B587A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5" creationId="{C81603CD-6AF0-448C-868F-8F7F678D825C}"/>
          </ac:spMkLst>
        </pc:spChg>
        <pc:spChg chg="mod">
          <ac:chgData name="Kulinich Bohdan" userId="48e65c9f34e137d0" providerId="LiveId" clId="{245AEF42-97BD-41C5-B9FA-0C46957E84A0}" dt="2020-06-20T10:39:55.262" v="7017" actId="20577"/>
          <ac:spMkLst>
            <pc:docMk/>
            <pc:sldMk cId="198994813" sldId="429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2" creationId="{382927CA-AF63-4FB7-A1D4-EBA9D96B3DF3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8" creationId="{3D7C6C8F-51CD-4CDE-AF32-269659AE097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9" creationId="{80001545-B540-44DF-877C-D4A17DA3CAF0}"/>
          </ac:spMkLst>
        </pc:spChg>
        <pc:grpChg chg="add del mod">
          <ac:chgData name="Kulinich Bohdan" userId="48e65c9f34e137d0" providerId="LiveId" clId="{245AEF42-97BD-41C5-B9FA-0C46957E84A0}" dt="2020-06-20T10:43:39.365" v="7115" actId="165"/>
          <ac:grpSpMkLst>
            <pc:docMk/>
            <pc:sldMk cId="198994813" sldId="429"/>
            <ac:grpSpMk id="29" creationId="{C79A07DA-F938-4488-B3B5-E7C83C80F855}"/>
          </ac:grpSpMkLst>
        </pc:grpChg>
        <pc:picChg chg="add del mod ord">
          <ac:chgData name="Kulinich Bohdan" userId="48e65c9f34e137d0" providerId="LiveId" clId="{245AEF42-97BD-41C5-B9FA-0C46957E84A0}" dt="2020-06-20T10:43:15.561" v="7110" actId="478"/>
          <ac:picMkLst>
            <pc:docMk/>
            <pc:sldMk cId="198994813" sldId="429"/>
            <ac:picMk id="2" creationId="{470978EF-2661-4ED1-BB25-559EE6DD8F5B}"/>
          </ac:picMkLst>
        </pc:picChg>
        <pc:picChg chg="del">
          <ac:chgData name="Kulinich Bohdan" userId="48e65c9f34e137d0" providerId="LiveId" clId="{245AEF42-97BD-41C5-B9FA-0C46957E84A0}" dt="2020-06-20T10:39:58.658" v="7018" actId="478"/>
          <ac:picMkLst>
            <pc:docMk/>
            <pc:sldMk cId="198994813" sldId="429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3" creationId="{0B641E48-4CD1-4756-A2E9-72131B9C1BD4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5" creationId="{C174F6F1-28C1-4BA0-8C4E-C567D736BCFE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6" creationId="{B4144BE6-2277-4531-AD2B-36BBECB41D6F}"/>
          </ac:cxnSpMkLst>
        </pc:cxnChg>
        <pc:cxnChg chg="add del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7" creationId="{14DC1CB5-C7C7-4F48-8292-0B9D1708AAF0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0" creationId="{F3B2ED9F-7691-4457-9CC0-24FF3C82201B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6" creationId="{71A5BE7D-79E0-4F01-A39C-3E910D8783BD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4" creationId="{4CC23E5E-5E14-4BA3-B90E-97C656D7C76E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7" creationId="{A764ADE6-B87B-4FE5-AF44-C889BE5FCA0B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53" creationId="{A4E2F732-16CE-4484-B7D9-5FE2475E1261}"/>
          </ac:cxnSpMkLst>
        </pc:cxnChg>
      </pc:sldChg>
      <pc:sldChg chg="delSp modSp add mod ord delAnim modAnim">
        <pc:chgData name="Kulinich Bohdan" userId="48e65c9f34e137d0" providerId="LiveId" clId="{245AEF42-97BD-41C5-B9FA-0C46957E84A0}" dt="2020-06-20T12:12:02.362" v="8749"/>
        <pc:sldMkLst>
          <pc:docMk/>
          <pc:sldMk cId="752518231" sldId="430"/>
        </pc:sldMkLst>
        <pc:spChg chg="mod">
          <ac:chgData name="Kulinich Bohdan" userId="48e65c9f34e137d0" providerId="LiveId" clId="{245AEF42-97BD-41C5-B9FA-0C46957E84A0}" dt="2020-06-20T12:07:48.342" v="8534" actId="20577"/>
          <ac:spMkLst>
            <pc:docMk/>
            <pc:sldMk cId="752518231" sldId="430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3:01.869" v="8291" actId="478"/>
          <ac:spMkLst>
            <pc:docMk/>
            <pc:sldMk cId="752518231" sldId="430"/>
            <ac:spMk id="9" creationId="{F7E11581-622A-4FD3-A09F-FEF9797926DE}"/>
          </ac:spMkLst>
        </pc:spChg>
        <pc:spChg chg="mod">
          <ac:chgData name="Kulinich Bohdan" userId="48e65c9f34e137d0" providerId="LiveId" clId="{245AEF42-97BD-41C5-B9FA-0C46957E84A0}" dt="2020-06-20T12:01:11.939" v="8092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5:25.989" v="8408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37.570" v="8290" actId="20577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08.219" v="8210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modSp add del mod modAnim">
        <pc:chgData name="Kulinich Bohdan" userId="48e65c9f34e137d0" providerId="LiveId" clId="{245AEF42-97BD-41C5-B9FA-0C46957E84A0}" dt="2020-06-20T11:05:46.093" v="7507" actId="47"/>
        <pc:sldMkLst>
          <pc:docMk/>
          <pc:sldMk cId="847104291" sldId="430"/>
        </pc:sldMkLst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0:49:50.568" v="7209" actId="20577"/>
          <ac:spMkLst>
            <pc:docMk/>
            <pc:sldMk cId="847104291" sldId="430"/>
            <ac:spMk id="22" creationId="{33DEB1DE-5833-45B1-9DFC-459DAFA019CE}"/>
          </ac:spMkLst>
        </pc:spChg>
        <pc:cxnChg chg="mod">
          <ac:chgData name="Kulinich Bohdan" userId="48e65c9f34e137d0" providerId="LiveId" clId="{245AEF42-97BD-41C5-B9FA-0C46957E84A0}" dt="2020-06-20T10:49:37.364" v="7204" actId="14100"/>
          <ac:cxnSpMkLst>
            <pc:docMk/>
            <pc:sldMk cId="847104291" sldId="430"/>
            <ac:cxnSpMk id="16" creationId="{B4144BE6-2277-4531-AD2B-36BBECB41D6F}"/>
          </ac:cxnSpMkLst>
        </pc:cxnChg>
        <pc:cxnChg chg="mod">
          <ac:chgData name="Kulinich Bohdan" userId="48e65c9f34e137d0" providerId="LiveId" clId="{245AEF42-97BD-41C5-B9FA-0C46957E84A0}" dt="2020-06-20T10:49:39.424" v="7205" actId="14100"/>
          <ac:cxnSpMkLst>
            <pc:docMk/>
            <pc:sldMk cId="847104291" sldId="430"/>
            <ac:cxnSpMk id="17" creationId="{14DC1CB5-C7C7-4F48-8292-0B9D1708AAF0}"/>
          </ac:cxnSpMkLst>
        </pc:cxnChg>
      </pc:sldChg>
    </pc:docChg>
  </pc:docChgLst>
  <pc:docChgLst>
    <pc:chgData name="Kulinich Bohdan" userId="48e65c9f34e137d0" providerId="LiveId" clId="{F3BAF525-D825-429C-8E7D-8BD2E07E5ED7}"/>
    <pc:docChg chg="undo custSel addSld delSld modSld sldOrd">
      <pc:chgData name="Kulinich Bohdan" userId="48e65c9f34e137d0" providerId="LiveId" clId="{F3BAF525-D825-429C-8E7D-8BD2E07E5ED7}" dt="2020-08-28T05:41:15.966" v="4457" actId="20577"/>
      <pc:docMkLst>
        <pc:docMk/>
      </pc:docMkLst>
      <pc:sldChg chg="modSp mod">
        <pc:chgData name="Kulinich Bohdan" userId="48e65c9f34e137d0" providerId="LiveId" clId="{F3BAF525-D825-429C-8E7D-8BD2E07E5ED7}" dt="2020-08-18T02:21:34.494" v="7" actId="20577"/>
        <pc:sldMkLst>
          <pc:docMk/>
          <pc:sldMk cId="1986055327" sldId="408"/>
        </pc:sldMkLst>
        <pc:spChg chg="mod">
          <ac:chgData name="Kulinich Bohdan" userId="48e65c9f34e137d0" providerId="LiveId" clId="{F3BAF525-D825-429C-8E7D-8BD2E07E5ED7}" dt="2020-08-18T02:21:34.494" v="7" actId="20577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F3BAF525-D825-429C-8E7D-8BD2E07E5ED7}" dt="2020-08-18T02:21:06.486" v="1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F3BAF525-D825-429C-8E7D-8BD2E07E5ED7}" dt="2020-08-28T05:41:15.966" v="4457" actId="20577"/>
        <pc:sldMkLst>
          <pc:docMk/>
          <pc:sldMk cId="900640268" sldId="409"/>
        </pc:sldMkLst>
        <pc:spChg chg="mod">
          <ac:chgData name="Kulinich Bohdan" userId="48e65c9f34e137d0" providerId="LiveId" clId="{F3BAF525-D825-429C-8E7D-8BD2E07E5ED7}" dt="2020-08-28T05:41:15.966" v="4457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mod addAnim delAnim modAnim">
        <pc:chgData name="Kulinich Bohdan" userId="48e65c9f34e137d0" providerId="LiveId" clId="{F3BAF525-D825-429C-8E7D-8BD2E07E5ED7}" dt="2020-08-26T10:15:07.625" v="3795" actId="207"/>
        <pc:sldMkLst>
          <pc:docMk/>
          <pc:sldMk cId="895604242" sldId="424"/>
        </pc:sldMkLst>
        <pc:spChg chg="mod">
          <ac:chgData name="Kulinich Bohdan" userId="48e65c9f34e137d0" providerId="LiveId" clId="{F3BAF525-D825-429C-8E7D-8BD2E07E5ED7}" dt="2020-08-26T03:23:41.830" v="3764" actId="20577"/>
          <ac:spMkLst>
            <pc:docMk/>
            <pc:sldMk cId="895604242" sldId="424"/>
            <ac:spMk id="6" creationId="{4CD1B612-D16C-4F70-8335-78480BFE8EC8}"/>
          </ac:spMkLst>
        </pc:spChg>
        <pc:spChg chg="add mod">
          <ac:chgData name="Kulinich Bohdan" userId="48e65c9f34e137d0" providerId="LiveId" clId="{F3BAF525-D825-429C-8E7D-8BD2E07E5ED7}" dt="2020-08-26T10:13:33.563" v="3788" actId="1076"/>
          <ac:spMkLst>
            <pc:docMk/>
            <pc:sldMk cId="895604242" sldId="424"/>
            <ac:spMk id="17" creationId="{BA571007-6D3D-47DF-ACD0-7D41376D2535}"/>
          </ac:spMkLst>
        </pc:spChg>
        <pc:spChg chg="add del mod">
          <ac:chgData name="Kulinich Bohdan" userId="48e65c9f34e137d0" providerId="LiveId" clId="{F3BAF525-D825-429C-8E7D-8BD2E07E5ED7}" dt="2020-08-26T03:17:12.695" v="3720" actId="478"/>
          <ac:spMkLst>
            <pc:docMk/>
            <pc:sldMk cId="895604242" sldId="424"/>
            <ac:spMk id="18" creationId="{35C36A5E-ADAE-466D-AAB9-3B4D7F1DF315}"/>
          </ac:spMkLst>
        </pc:spChg>
        <pc:spChg chg="mod">
          <ac:chgData name="Kulinich Bohdan" userId="48e65c9f34e137d0" providerId="LiveId" clId="{F3BAF525-D825-429C-8E7D-8BD2E07E5ED7}" dt="2020-08-26T03:16:57.325" v="3713"/>
          <ac:spMkLst>
            <pc:docMk/>
            <pc:sldMk cId="895604242" sldId="424"/>
            <ac:spMk id="20" creationId="{536F14CD-9AFB-4E31-9A9D-F2EA986C9A7B}"/>
          </ac:spMkLst>
        </pc:spChg>
        <pc:spChg chg="mod">
          <ac:chgData name="Kulinich Bohdan" userId="48e65c9f34e137d0" providerId="LiveId" clId="{F3BAF525-D825-429C-8E7D-8BD2E07E5ED7}" dt="2020-08-26T03:16:57.325" v="3713"/>
          <ac:spMkLst>
            <pc:docMk/>
            <pc:sldMk cId="895604242" sldId="424"/>
            <ac:spMk id="21" creationId="{57C5EC73-686E-4AA8-AAEE-8CB562717606}"/>
          </ac:spMkLst>
        </pc:spChg>
        <pc:spChg chg="add mod">
          <ac:chgData name="Kulinich Bohdan" userId="48e65c9f34e137d0" providerId="LiveId" clId="{F3BAF525-D825-429C-8E7D-8BD2E07E5ED7}" dt="2020-08-26T10:15:07.625" v="3795" actId="207"/>
          <ac:spMkLst>
            <pc:docMk/>
            <pc:sldMk cId="895604242" sldId="424"/>
            <ac:spMk id="22" creationId="{04EAABF1-618C-4595-BBA0-1699FE4D9E3F}"/>
          </ac:spMkLst>
        </pc:spChg>
        <pc:spChg chg="add del mod">
          <ac:chgData name="Kulinich Bohdan" userId="48e65c9f34e137d0" providerId="LiveId" clId="{F3BAF525-D825-429C-8E7D-8BD2E07E5ED7}" dt="2020-08-26T03:17:05.306" v="3716" actId="478"/>
          <ac:spMkLst>
            <pc:docMk/>
            <pc:sldMk cId="895604242" sldId="424"/>
            <ac:spMk id="22" creationId="{A495A7FF-0E7D-435E-B6D4-05B3A7E4B60C}"/>
          </ac:spMkLst>
        </pc:spChg>
        <pc:spChg chg="add del mod">
          <ac:chgData name="Kulinich Bohdan" userId="48e65c9f34e137d0" providerId="LiveId" clId="{F3BAF525-D825-429C-8E7D-8BD2E07E5ED7}" dt="2020-08-26T03:17:03.695" v="3715" actId="478"/>
          <ac:spMkLst>
            <pc:docMk/>
            <pc:sldMk cId="895604242" sldId="424"/>
            <ac:spMk id="23" creationId="{A15FFAF3-99CD-48B0-93A9-0A8F143DA70C}"/>
          </ac:spMkLst>
        </pc:spChg>
        <pc:spChg chg="add mod">
          <ac:chgData name="Kulinich Bohdan" userId="48e65c9f34e137d0" providerId="LiveId" clId="{F3BAF525-D825-429C-8E7D-8BD2E07E5ED7}" dt="2020-08-26T10:15:07.625" v="3795" actId="207"/>
          <ac:spMkLst>
            <pc:docMk/>
            <pc:sldMk cId="895604242" sldId="424"/>
            <ac:spMk id="23" creationId="{A37D11E2-A16D-4FCA-BEA7-7E073F93E9EF}"/>
          </ac:spMkLst>
        </pc:spChg>
        <pc:spChg chg="add del mod">
          <ac:chgData name="Kulinich Bohdan" userId="48e65c9f34e137d0" providerId="LiveId" clId="{F3BAF525-D825-429C-8E7D-8BD2E07E5ED7}" dt="2020-08-26T10:13:33.563" v="3788" actId="1076"/>
          <ac:spMkLst>
            <pc:docMk/>
            <pc:sldMk cId="895604242" sldId="424"/>
            <ac:spMk id="24" creationId="{7A9B4874-A6D6-47D9-8575-35AE4567E8AB}"/>
          </ac:spMkLst>
        </pc:spChg>
        <pc:spChg chg="add del mod">
          <ac:chgData name="Kulinich Bohdan" userId="48e65c9f34e137d0" providerId="LiveId" clId="{F3BAF525-D825-429C-8E7D-8BD2E07E5ED7}" dt="2020-08-26T03:17:07.055" v="3717" actId="478"/>
          <ac:spMkLst>
            <pc:docMk/>
            <pc:sldMk cId="895604242" sldId="424"/>
            <ac:spMk id="25" creationId="{512B192E-24EC-4F8A-B190-DDEAC567AD38}"/>
          </ac:spMkLst>
        </pc:spChg>
        <pc:spChg chg="add mod">
          <ac:chgData name="Kulinich Bohdan" userId="48e65c9f34e137d0" providerId="LiveId" clId="{F3BAF525-D825-429C-8E7D-8BD2E07E5ED7}" dt="2020-08-26T10:15:07.625" v="3795" actId="207"/>
          <ac:spMkLst>
            <pc:docMk/>
            <pc:sldMk cId="895604242" sldId="424"/>
            <ac:spMk id="25" creationId="{91221390-7FEF-4E42-BCCB-E2F22E5D7505}"/>
          </ac:spMkLst>
        </pc:spChg>
        <pc:spChg chg="add mod">
          <ac:chgData name="Kulinich Bohdan" userId="48e65c9f34e137d0" providerId="LiveId" clId="{F3BAF525-D825-429C-8E7D-8BD2E07E5ED7}" dt="2020-08-26T03:18:21.830" v="3742" actId="1076"/>
          <ac:spMkLst>
            <pc:docMk/>
            <pc:sldMk cId="895604242" sldId="424"/>
            <ac:spMk id="26" creationId="{172ECE5F-849C-4B01-902A-95D3BBFBECC4}"/>
          </ac:spMkLst>
        </pc:spChg>
        <pc:spChg chg="add mod">
          <ac:chgData name="Kulinich Bohdan" userId="48e65c9f34e137d0" providerId="LiveId" clId="{F3BAF525-D825-429C-8E7D-8BD2E07E5ED7}" dt="2020-08-26T10:15:07.625" v="3795" actId="207"/>
          <ac:spMkLst>
            <pc:docMk/>
            <pc:sldMk cId="895604242" sldId="424"/>
            <ac:spMk id="27" creationId="{35BEF2DA-AB75-42E2-80DB-5429E8D3F5F3}"/>
          </ac:spMkLst>
        </pc:spChg>
        <pc:spChg chg="add mod">
          <ac:chgData name="Kulinich Bohdan" userId="48e65c9f34e137d0" providerId="LiveId" clId="{F3BAF525-D825-429C-8E7D-8BD2E07E5ED7}" dt="2020-08-26T10:13:33.563" v="3788" actId="1076"/>
          <ac:spMkLst>
            <pc:docMk/>
            <pc:sldMk cId="895604242" sldId="424"/>
            <ac:spMk id="28" creationId="{E9A05107-1320-4587-932E-46D25F529489}"/>
          </ac:spMkLst>
        </pc:spChg>
        <pc:spChg chg="add mod">
          <ac:chgData name="Kulinich Bohdan" userId="48e65c9f34e137d0" providerId="LiveId" clId="{F3BAF525-D825-429C-8E7D-8BD2E07E5ED7}" dt="2020-08-26T03:18:49.510" v="3751" actId="20577"/>
          <ac:spMkLst>
            <pc:docMk/>
            <pc:sldMk cId="895604242" sldId="424"/>
            <ac:spMk id="29" creationId="{14212BF1-7DD3-438F-956F-B28B25F70E1D}"/>
          </ac:spMkLst>
        </pc:spChg>
        <pc:spChg chg="add mod">
          <ac:chgData name="Kulinich Bohdan" userId="48e65c9f34e137d0" providerId="LiveId" clId="{F3BAF525-D825-429C-8E7D-8BD2E07E5ED7}" dt="2020-08-26T03:19:01.650" v="3758" actId="20577"/>
          <ac:spMkLst>
            <pc:docMk/>
            <pc:sldMk cId="895604242" sldId="424"/>
            <ac:spMk id="30" creationId="{3BBB5CB6-E7AA-4862-954A-84A5FC6317F8}"/>
          </ac:spMkLst>
        </pc:spChg>
        <pc:spChg chg="add mod">
          <ac:chgData name="Kulinich Bohdan" userId="48e65c9f34e137d0" providerId="LiveId" clId="{F3BAF525-D825-429C-8E7D-8BD2E07E5ED7}" dt="2020-08-26T10:15:07.625" v="3795" actId="207"/>
          <ac:spMkLst>
            <pc:docMk/>
            <pc:sldMk cId="895604242" sldId="424"/>
            <ac:spMk id="31" creationId="{0E3CF09E-775A-4BAC-B7F2-5FDA30F44F9E}"/>
          </ac:spMkLst>
        </pc:spChg>
        <pc:spChg chg="add mod">
          <ac:chgData name="Kulinich Bohdan" userId="48e65c9f34e137d0" providerId="LiveId" clId="{F3BAF525-D825-429C-8E7D-8BD2E07E5ED7}" dt="2020-08-26T10:15:07.625" v="3795" actId="207"/>
          <ac:spMkLst>
            <pc:docMk/>
            <pc:sldMk cId="895604242" sldId="424"/>
            <ac:spMk id="32" creationId="{2629A71A-137A-4205-84B6-6669F554755E}"/>
          </ac:spMkLst>
        </pc:spChg>
        <pc:grpChg chg="add mod">
          <ac:chgData name="Kulinich Bohdan" userId="48e65c9f34e137d0" providerId="LiveId" clId="{F3BAF525-D825-429C-8E7D-8BD2E07E5ED7}" dt="2020-08-26T03:17:35.386" v="3729" actId="688"/>
          <ac:grpSpMkLst>
            <pc:docMk/>
            <pc:sldMk cId="895604242" sldId="424"/>
            <ac:grpSpMk id="19" creationId="{736B1624-220F-43A4-BB35-3AC9A4D0AE40}"/>
          </ac:grpSpMkLst>
        </pc:grpChg>
        <pc:picChg chg="add del mod">
          <ac:chgData name="Kulinich Bohdan" userId="48e65c9f34e137d0" providerId="LiveId" clId="{F3BAF525-D825-429C-8E7D-8BD2E07E5ED7}" dt="2020-08-26T03:19:05.090" v="3759" actId="478"/>
          <ac:picMkLst>
            <pc:docMk/>
            <pc:sldMk cId="895604242" sldId="424"/>
            <ac:picMk id="5" creationId="{0080AEFD-21F8-453D-841F-FB19EDBDC9DF}"/>
          </ac:picMkLst>
        </pc:picChg>
        <pc:picChg chg="del">
          <ac:chgData name="Kulinich Bohdan" userId="48e65c9f34e137d0" providerId="LiveId" clId="{F3BAF525-D825-429C-8E7D-8BD2E07E5ED7}" dt="2020-08-26T03:01:16.828" v="3640" actId="478"/>
          <ac:picMkLst>
            <pc:docMk/>
            <pc:sldMk cId="895604242" sldId="424"/>
            <ac:picMk id="40" creationId="{248AC9B2-65A9-42C3-AF8B-90FAF936D6A5}"/>
          </ac:picMkLst>
        </pc:picChg>
        <pc:cxnChg chg="add mod">
          <ac:chgData name="Kulinich Bohdan" userId="48e65c9f34e137d0" providerId="LiveId" clId="{F3BAF525-D825-429C-8E7D-8BD2E07E5ED7}" dt="2020-08-26T03:18:27.600" v="3743" actId="14100"/>
          <ac:cxnSpMkLst>
            <pc:docMk/>
            <pc:sldMk cId="895604242" sldId="424"/>
            <ac:cxnSpMk id="10" creationId="{B9D79523-6E27-46DF-B37E-309361C502F7}"/>
          </ac:cxnSpMkLst>
        </pc:cxnChg>
        <pc:cxnChg chg="add mod">
          <ac:chgData name="Kulinich Bohdan" userId="48e65c9f34e137d0" providerId="LiveId" clId="{F3BAF525-D825-429C-8E7D-8BD2E07E5ED7}" dt="2020-08-26T10:13:33.563" v="3788" actId="1076"/>
          <ac:cxnSpMkLst>
            <pc:docMk/>
            <pc:sldMk cId="895604242" sldId="424"/>
            <ac:cxnSpMk id="12" creationId="{B3549E90-231C-4437-BD6B-E16C6BEE7E71}"/>
          </ac:cxnSpMkLst>
        </pc:cxnChg>
        <pc:cxnChg chg="add mod">
          <ac:chgData name="Kulinich Bohdan" userId="48e65c9f34e137d0" providerId="LiveId" clId="{F3BAF525-D825-429C-8E7D-8BD2E07E5ED7}" dt="2020-08-26T03:08:13.255" v="3702" actId="14100"/>
          <ac:cxnSpMkLst>
            <pc:docMk/>
            <pc:sldMk cId="895604242" sldId="424"/>
            <ac:cxnSpMk id="15" creationId="{FA85B6C5-DFE3-43F9-98A9-FD205D2C059E}"/>
          </ac:cxnSpMkLst>
        </pc:cxnChg>
      </pc:sldChg>
      <pc:sldChg chg="addSp delSp modSp mod delAnim modAnim">
        <pc:chgData name="Kulinich Bohdan" userId="48e65c9f34e137d0" providerId="LiveId" clId="{F3BAF525-D825-429C-8E7D-8BD2E07E5ED7}" dt="2020-08-26T02:48:42.083" v="3393" actId="22"/>
        <pc:sldMkLst>
          <pc:docMk/>
          <pc:sldMk cId="3467199460" sldId="428"/>
        </pc:sldMkLst>
        <pc:spChg chg="add del">
          <ac:chgData name="Kulinich Bohdan" userId="48e65c9f34e137d0" providerId="LiveId" clId="{F3BAF525-D825-429C-8E7D-8BD2E07E5ED7}" dt="2020-08-26T02:48:42.083" v="3393" actId="22"/>
          <ac:spMkLst>
            <pc:docMk/>
            <pc:sldMk cId="3467199460" sldId="428"/>
            <ac:spMk id="2" creationId="{BE572AEC-969A-4CF2-B509-645B1EC566DC}"/>
          </ac:spMkLst>
        </pc:spChg>
        <pc:spChg chg="add mod topLvl">
          <ac:chgData name="Kulinich Bohdan" userId="48e65c9f34e137d0" providerId="LiveId" clId="{F3BAF525-D825-429C-8E7D-8BD2E07E5ED7}" dt="2020-08-25T03:02:04.301" v="3267" actId="165"/>
          <ac:spMkLst>
            <pc:docMk/>
            <pc:sldMk cId="3467199460" sldId="428"/>
            <ac:spMk id="14" creationId="{48A1156A-E3CF-446B-9AF2-10E39572ECC3}"/>
          </ac:spMkLst>
        </pc:spChg>
        <pc:spChg chg="add mod topLvl">
          <ac:chgData name="Kulinich Bohdan" userId="48e65c9f34e137d0" providerId="LiveId" clId="{F3BAF525-D825-429C-8E7D-8BD2E07E5ED7}" dt="2020-08-25T03:02:04.301" v="3267" actId="165"/>
          <ac:spMkLst>
            <pc:docMk/>
            <pc:sldMk cId="3467199460" sldId="428"/>
            <ac:spMk id="16" creationId="{80860D90-0C12-4454-9895-9C28EB1FB90A}"/>
          </ac:spMkLst>
        </pc:spChg>
        <pc:spChg chg="add mod topLvl">
          <ac:chgData name="Kulinich Bohdan" userId="48e65c9f34e137d0" providerId="LiveId" clId="{F3BAF525-D825-429C-8E7D-8BD2E07E5ED7}" dt="2020-08-25T03:02:04.301" v="3267" actId="165"/>
          <ac:spMkLst>
            <pc:docMk/>
            <pc:sldMk cId="3467199460" sldId="428"/>
            <ac:spMk id="17" creationId="{80292D7B-9F9D-4E0A-990D-5B8E6893C9E1}"/>
          </ac:spMkLst>
        </pc:spChg>
        <pc:spChg chg="mod">
          <ac:chgData name="Kulinich Bohdan" userId="48e65c9f34e137d0" providerId="LiveId" clId="{F3BAF525-D825-429C-8E7D-8BD2E07E5ED7}" dt="2020-08-25T03:02:13.301" v="3270" actId="1076"/>
          <ac:spMkLst>
            <pc:docMk/>
            <pc:sldMk cId="3467199460" sldId="428"/>
            <ac:spMk id="27" creationId="{43D3C83E-F2BB-401C-AC97-DF8CAA24A15F}"/>
          </ac:spMkLst>
        </pc:spChg>
        <pc:spChg chg="del">
          <ac:chgData name="Kulinich Bohdan" userId="48e65c9f34e137d0" providerId="LiveId" clId="{F3BAF525-D825-429C-8E7D-8BD2E07E5ED7}" dt="2020-08-25T02:58:11.251" v="3224" actId="478"/>
          <ac:spMkLst>
            <pc:docMk/>
            <pc:sldMk cId="3467199460" sldId="428"/>
            <ac:spMk id="28" creationId="{FF9FA542-1524-40EF-9C2B-5E9033998861}"/>
          </ac:spMkLst>
        </pc:spChg>
        <pc:spChg chg="del">
          <ac:chgData name="Kulinich Bohdan" userId="48e65c9f34e137d0" providerId="LiveId" clId="{F3BAF525-D825-429C-8E7D-8BD2E07E5ED7}" dt="2020-08-25T02:58:11.251" v="3224" actId="478"/>
          <ac:spMkLst>
            <pc:docMk/>
            <pc:sldMk cId="3467199460" sldId="428"/>
            <ac:spMk id="29" creationId="{6DF45312-7BCB-424B-8045-85DA489887BF}"/>
          </ac:spMkLst>
        </pc:spChg>
        <pc:spChg chg="del">
          <ac:chgData name="Kulinich Bohdan" userId="48e65c9f34e137d0" providerId="LiveId" clId="{F3BAF525-D825-429C-8E7D-8BD2E07E5ED7}" dt="2020-08-25T02:58:11.251" v="3224" actId="478"/>
          <ac:spMkLst>
            <pc:docMk/>
            <pc:sldMk cId="3467199460" sldId="428"/>
            <ac:spMk id="30" creationId="{BAD26F1A-2EDB-454D-A670-5C2F8826FABA}"/>
          </ac:spMkLst>
        </pc:spChg>
        <pc:spChg chg="del">
          <ac:chgData name="Kulinich Bohdan" userId="48e65c9f34e137d0" providerId="LiveId" clId="{F3BAF525-D825-429C-8E7D-8BD2E07E5ED7}" dt="2020-08-25T02:58:11.251" v="3224" actId="478"/>
          <ac:spMkLst>
            <pc:docMk/>
            <pc:sldMk cId="3467199460" sldId="428"/>
            <ac:spMk id="31" creationId="{7416B0E3-744C-4FC5-A232-1AEE00A94F7A}"/>
          </ac:spMkLst>
        </pc:spChg>
        <pc:spChg chg="add mod topLvl">
          <ac:chgData name="Kulinich Bohdan" userId="48e65c9f34e137d0" providerId="LiveId" clId="{F3BAF525-D825-429C-8E7D-8BD2E07E5ED7}" dt="2020-08-25T03:02:00.381" v="3266" actId="165"/>
          <ac:spMkLst>
            <pc:docMk/>
            <pc:sldMk cId="3467199460" sldId="428"/>
            <ac:spMk id="35" creationId="{62AE61E9-6A61-4BA3-9CE6-E121B7211792}"/>
          </ac:spMkLst>
        </pc:spChg>
        <pc:spChg chg="add mod topLvl">
          <ac:chgData name="Kulinich Bohdan" userId="48e65c9f34e137d0" providerId="LiveId" clId="{F3BAF525-D825-429C-8E7D-8BD2E07E5ED7}" dt="2020-08-25T03:02:00.381" v="3266" actId="165"/>
          <ac:spMkLst>
            <pc:docMk/>
            <pc:sldMk cId="3467199460" sldId="428"/>
            <ac:spMk id="36" creationId="{3B212F7D-2FF1-47F4-ADD9-C77DD61DC028}"/>
          </ac:spMkLst>
        </pc:spChg>
        <pc:spChg chg="add mod topLvl">
          <ac:chgData name="Kulinich Bohdan" userId="48e65c9f34e137d0" providerId="LiveId" clId="{F3BAF525-D825-429C-8E7D-8BD2E07E5ED7}" dt="2020-08-25T03:05:02.991" v="3309" actId="1076"/>
          <ac:spMkLst>
            <pc:docMk/>
            <pc:sldMk cId="3467199460" sldId="428"/>
            <ac:spMk id="37" creationId="{8C9C0767-577A-4590-AD9A-A27778119D2F}"/>
          </ac:spMkLst>
        </pc:spChg>
        <pc:spChg chg="add mod topLvl">
          <ac:chgData name="Kulinich Bohdan" userId="48e65c9f34e137d0" providerId="LiveId" clId="{F3BAF525-D825-429C-8E7D-8BD2E07E5ED7}" dt="2020-08-25T03:02:10.041" v="3269" actId="165"/>
          <ac:spMkLst>
            <pc:docMk/>
            <pc:sldMk cId="3467199460" sldId="428"/>
            <ac:spMk id="38" creationId="{B5E52856-B049-4D34-9429-A15B013FE71B}"/>
          </ac:spMkLst>
        </pc:spChg>
        <pc:spChg chg="add mod topLvl">
          <ac:chgData name="Kulinich Bohdan" userId="48e65c9f34e137d0" providerId="LiveId" clId="{F3BAF525-D825-429C-8E7D-8BD2E07E5ED7}" dt="2020-08-25T03:02:10.041" v="3269" actId="165"/>
          <ac:spMkLst>
            <pc:docMk/>
            <pc:sldMk cId="3467199460" sldId="428"/>
            <ac:spMk id="39" creationId="{1C9498D9-61D3-42E8-B52B-1D12BD4B7017}"/>
          </ac:spMkLst>
        </pc:spChg>
        <pc:spChg chg="add mod topLvl">
          <ac:chgData name="Kulinich Bohdan" userId="48e65c9f34e137d0" providerId="LiveId" clId="{F3BAF525-D825-429C-8E7D-8BD2E07E5ED7}" dt="2020-08-25T03:02:10.041" v="3269" actId="165"/>
          <ac:spMkLst>
            <pc:docMk/>
            <pc:sldMk cId="3467199460" sldId="428"/>
            <ac:spMk id="40" creationId="{243829A9-194B-4676-AF11-00207A56CB63}"/>
          </ac:spMkLst>
        </pc:spChg>
        <pc:spChg chg="add mod">
          <ac:chgData name="Kulinich Bohdan" userId="48e65c9f34e137d0" providerId="LiveId" clId="{F3BAF525-D825-429C-8E7D-8BD2E07E5ED7}" dt="2020-08-25T03:03:25.831" v="3278" actId="1076"/>
          <ac:spMkLst>
            <pc:docMk/>
            <pc:sldMk cId="3467199460" sldId="428"/>
            <ac:spMk id="41" creationId="{C883E79F-9C1C-4FC7-A505-B0982C386140}"/>
          </ac:spMkLst>
        </pc:spChg>
        <pc:spChg chg="add mod">
          <ac:chgData name="Kulinich Bohdan" userId="48e65c9f34e137d0" providerId="LiveId" clId="{F3BAF525-D825-429C-8E7D-8BD2E07E5ED7}" dt="2020-08-25T03:03:37.261" v="3282" actId="1076"/>
          <ac:spMkLst>
            <pc:docMk/>
            <pc:sldMk cId="3467199460" sldId="428"/>
            <ac:spMk id="42" creationId="{8CBF36AB-695C-4EC6-B9B3-FC6B8C7D17EC}"/>
          </ac:spMkLst>
        </pc:spChg>
        <pc:spChg chg="add mod">
          <ac:chgData name="Kulinich Bohdan" userId="48e65c9f34e137d0" providerId="LiveId" clId="{F3BAF525-D825-429C-8E7D-8BD2E07E5ED7}" dt="2020-08-25T03:04:53.676" v="3307" actId="1076"/>
          <ac:spMkLst>
            <pc:docMk/>
            <pc:sldMk cId="3467199460" sldId="428"/>
            <ac:spMk id="43" creationId="{F93088E5-66F8-4096-A379-5EEE6726D950}"/>
          </ac:spMkLst>
        </pc:spChg>
        <pc:spChg chg="add mod">
          <ac:chgData name="Kulinich Bohdan" userId="48e65c9f34e137d0" providerId="LiveId" clId="{F3BAF525-D825-429C-8E7D-8BD2E07E5ED7}" dt="2020-08-25T03:04:56.991" v="3308" actId="1076"/>
          <ac:spMkLst>
            <pc:docMk/>
            <pc:sldMk cId="3467199460" sldId="428"/>
            <ac:spMk id="44" creationId="{41ABB005-F402-4246-9119-52C12E7F949F}"/>
          </ac:spMkLst>
        </pc:spChg>
        <pc:spChg chg="add mod">
          <ac:chgData name="Kulinich Bohdan" userId="48e65c9f34e137d0" providerId="LiveId" clId="{F3BAF525-D825-429C-8E7D-8BD2E07E5ED7}" dt="2020-08-25T03:06:58.661" v="3347" actId="1076"/>
          <ac:spMkLst>
            <pc:docMk/>
            <pc:sldMk cId="3467199460" sldId="428"/>
            <ac:spMk id="45" creationId="{21ED0B06-D662-4E69-8480-464F80A4CB97}"/>
          </ac:spMkLst>
        </pc:spChg>
        <pc:spChg chg="add mod">
          <ac:chgData name="Kulinich Bohdan" userId="48e65c9f34e137d0" providerId="LiveId" clId="{F3BAF525-D825-429C-8E7D-8BD2E07E5ED7}" dt="2020-08-25T03:07:01.703" v="3348" actId="1076"/>
          <ac:spMkLst>
            <pc:docMk/>
            <pc:sldMk cId="3467199460" sldId="428"/>
            <ac:spMk id="46" creationId="{77D074FA-0BB7-48EE-80A2-43C08CF6313C}"/>
          </ac:spMkLst>
        </pc:spChg>
        <pc:grpChg chg="add del mod">
          <ac:chgData name="Kulinich Bohdan" userId="48e65c9f34e137d0" providerId="LiveId" clId="{F3BAF525-D825-429C-8E7D-8BD2E07E5ED7}" dt="2020-08-25T02:59:38.851" v="3232" actId="165"/>
          <ac:grpSpMkLst>
            <pc:docMk/>
            <pc:sldMk cId="3467199460" sldId="428"/>
            <ac:grpSpMk id="2" creationId="{5E7B396F-3F63-4144-9047-20B0DE77048D}"/>
          </ac:grpSpMkLst>
        </pc:grpChg>
        <pc:grpChg chg="add del mod topLvl">
          <ac:chgData name="Kulinich Bohdan" userId="48e65c9f34e137d0" providerId="LiveId" clId="{F3BAF525-D825-429C-8E7D-8BD2E07E5ED7}" dt="2020-08-25T03:02:58.711" v="3271" actId="165"/>
          <ac:grpSpMkLst>
            <pc:docMk/>
            <pc:sldMk cId="3467199460" sldId="428"/>
            <ac:grpSpMk id="7" creationId="{373D917F-EC94-4E4F-AB8B-ECD6B8C5FA19}"/>
          </ac:grpSpMkLst>
        </pc:grpChg>
        <pc:grpChg chg="add del mod">
          <ac:chgData name="Kulinich Bohdan" userId="48e65c9f34e137d0" providerId="LiveId" clId="{F3BAF525-D825-429C-8E7D-8BD2E07E5ED7}" dt="2020-08-25T03:02:04.301" v="3267" actId="165"/>
          <ac:grpSpMkLst>
            <pc:docMk/>
            <pc:sldMk cId="3467199460" sldId="428"/>
            <ac:grpSpMk id="9" creationId="{49646C86-07DC-46B7-A5D7-3CFC9C551AB6}"/>
          </ac:grpSpMkLst>
        </pc:grpChg>
        <pc:grpChg chg="add del mod">
          <ac:chgData name="Kulinich Bohdan" userId="48e65c9f34e137d0" providerId="LiveId" clId="{F3BAF525-D825-429C-8E7D-8BD2E07E5ED7}" dt="2020-08-25T03:02:00.381" v="3266" actId="165"/>
          <ac:grpSpMkLst>
            <pc:docMk/>
            <pc:sldMk cId="3467199460" sldId="428"/>
            <ac:grpSpMk id="10" creationId="{F757E020-B39C-45C3-B7F3-4271527946B2}"/>
          </ac:grpSpMkLst>
        </pc:grpChg>
        <pc:grpChg chg="add del mod">
          <ac:chgData name="Kulinich Bohdan" userId="48e65c9f34e137d0" providerId="LiveId" clId="{F3BAF525-D825-429C-8E7D-8BD2E07E5ED7}" dt="2020-08-25T03:02:10.041" v="3269" actId="165"/>
          <ac:grpSpMkLst>
            <pc:docMk/>
            <pc:sldMk cId="3467199460" sldId="428"/>
            <ac:grpSpMk id="21" creationId="{79F2A97D-5A93-40D8-B4B5-10854965F090}"/>
          </ac:grpSpMkLst>
        </pc:grpChg>
        <pc:cxnChg chg="add mod topLvl">
          <ac:chgData name="Kulinich Bohdan" userId="48e65c9f34e137d0" providerId="LiveId" clId="{F3BAF525-D825-429C-8E7D-8BD2E07E5ED7}" dt="2020-08-25T03:02:58.711" v="3271" actId="165"/>
          <ac:cxnSpMkLst>
            <pc:docMk/>
            <pc:sldMk cId="3467199460" sldId="428"/>
            <ac:cxnSpMk id="12" creationId="{87C040BA-40EB-4606-B16B-84BB0A43AFEE}"/>
          </ac:cxnSpMkLst>
        </pc:cxnChg>
        <pc:cxnChg chg="add mod topLvl">
          <ac:chgData name="Kulinich Bohdan" userId="48e65c9f34e137d0" providerId="LiveId" clId="{F3BAF525-D825-429C-8E7D-8BD2E07E5ED7}" dt="2020-08-25T03:02:58.711" v="3271" actId="165"/>
          <ac:cxnSpMkLst>
            <pc:docMk/>
            <pc:sldMk cId="3467199460" sldId="428"/>
            <ac:cxnSpMk id="13" creationId="{28315956-DD01-43F4-A389-9D4EA1D07419}"/>
          </ac:cxnSpMkLst>
        </pc:cxnChg>
        <pc:cxnChg chg="add mod topLvl">
          <ac:chgData name="Kulinich Bohdan" userId="48e65c9f34e137d0" providerId="LiveId" clId="{F3BAF525-D825-429C-8E7D-8BD2E07E5ED7}" dt="2020-08-25T03:02:58.711" v="3271" actId="165"/>
          <ac:cxnSpMkLst>
            <pc:docMk/>
            <pc:sldMk cId="3467199460" sldId="428"/>
            <ac:cxnSpMk id="15" creationId="{EC16BF71-4AFF-4142-9635-1331DC990F5E}"/>
          </ac:cxnSpMkLst>
        </pc:cxnChg>
        <pc:cxnChg chg="add mod topLvl">
          <ac:chgData name="Kulinich Bohdan" userId="48e65c9f34e137d0" providerId="LiveId" clId="{F3BAF525-D825-429C-8E7D-8BD2E07E5ED7}" dt="2020-08-25T03:02:00.381" v="3266" actId="165"/>
          <ac:cxnSpMkLst>
            <pc:docMk/>
            <pc:sldMk cId="3467199460" sldId="428"/>
            <ac:cxnSpMk id="18" creationId="{04B5BF43-AF3F-4138-BA1D-B357A5470B02}"/>
          </ac:cxnSpMkLst>
        </pc:cxnChg>
        <pc:cxnChg chg="add mod topLvl">
          <ac:chgData name="Kulinich Bohdan" userId="48e65c9f34e137d0" providerId="LiveId" clId="{F3BAF525-D825-429C-8E7D-8BD2E07E5ED7}" dt="2020-08-25T03:02:00.381" v="3266" actId="165"/>
          <ac:cxnSpMkLst>
            <pc:docMk/>
            <pc:sldMk cId="3467199460" sldId="428"/>
            <ac:cxnSpMk id="19" creationId="{A6F9DCBE-7276-4C09-806D-13A28A01FE5C}"/>
          </ac:cxnSpMkLst>
        </pc:cxnChg>
        <pc:cxnChg chg="add mod topLvl">
          <ac:chgData name="Kulinich Bohdan" userId="48e65c9f34e137d0" providerId="LiveId" clId="{F3BAF525-D825-429C-8E7D-8BD2E07E5ED7}" dt="2020-08-25T03:02:00.381" v="3266" actId="165"/>
          <ac:cxnSpMkLst>
            <pc:docMk/>
            <pc:sldMk cId="3467199460" sldId="428"/>
            <ac:cxnSpMk id="20" creationId="{FC08BCCA-2F50-4CF0-B42F-4D49F3577C80}"/>
          </ac:cxnSpMkLst>
        </pc:cxnChg>
        <pc:cxnChg chg="add del mod">
          <ac:chgData name="Kulinich Bohdan" userId="48e65c9f34e137d0" providerId="LiveId" clId="{F3BAF525-D825-429C-8E7D-8BD2E07E5ED7}" dt="2020-08-25T03:00:33.071" v="3246"/>
          <ac:cxnSpMkLst>
            <pc:docMk/>
            <pc:sldMk cId="3467199460" sldId="428"/>
            <ac:cxnSpMk id="24" creationId="{079B0CA2-4C27-496C-882F-762DC58C93D9}"/>
          </ac:cxnSpMkLst>
        </pc:cxnChg>
        <pc:cxnChg chg="add del mod">
          <ac:chgData name="Kulinich Bohdan" userId="48e65c9f34e137d0" providerId="LiveId" clId="{F3BAF525-D825-429C-8E7D-8BD2E07E5ED7}" dt="2020-08-25T03:00:33.071" v="3246"/>
          <ac:cxnSpMkLst>
            <pc:docMk/>
            <pc:sldMk cId="3467199460" sldId="428"/>
            <ac:cxnSpMk id="25" creationId="{CF8B0C94-5517-4799-9575-3326EFD95122}"/>
          </ac:cxnSpMkLst>
        </pc:cxnChg>
        <pc:cxnChg chg="add del mod">
          <ac:chgData name="Kulinich Bohdan" userId="48e65c9f34e137d0" providerId="LiveId" clId="{F3BAF525-D825-429C-8E7D-8BD2E07E5ED7}" dt="2020-08-25T03:00:33.071" v="3246"/>
          <ac:cxnSpMkLst>
            <pc:docMk/>
            <pc:sldMk cId="3467199460" sldId="428"/>
            <ac:cxnSpMk id="26" creationId="{7FCC8E97-D99D-4CC4-9500-9D53048E8832}"/>
          </ac:cxnSpMkLst>
        </pc:cxnChg>
        <pc:cxnChg chg="add mod topLvl">
          <ac:chgData name="Kulinich Bohdan" userId="48e65c9f34e137d0" providerId="LiveId" clId="{F3BAF525-D825-429C-8E7D-8BD2E07E5ED7}" dt="2020-08-25T03:02:10.041" v="3269" actId="165"/>
          <ac:cxnSpMkLst>
            <pc:docMk/>
            <pc:sldMk cId="3467199460" sldId="428"/>
            <ac:cxnSpMk id="32" creationId="{E06B80E0-66F6-48F9-8F63-88112CE786FC}"/>
          </ac:cxnSpMkLst>
        </pc:cxnChg>
        <pc:cxnChg chg="add mod topLvl">
          <ac:chgData name="Kulinich Bohdan" userId="48e65c9f34e137d0" providerId="LiveId" clId="{F3BAF525-D825-429C-8E7D-8BD2E07E5ED7}" dt="2020-08-25T03:02:10.041" v="3269" actId="165"/>
          <ac:cxnSpMkLst>
            <pc:docMk/>
            <pc:sldMk cId="3467199460" sldId="428"/>
            <ac:cxnSpMk id="33" creationId="{52419861-3E52-4418-94EC-9ED21A216C49}"/>
          </ac:cxnSpMkLst>
        </pc:cxnChg>
        <pc:cxnChg chg="add mod topLvl">
          <ac:chgData name="Kulinich Bohdan" userId="48e65c9f34e137d0" providerId="LiveId" clId="{F3BAF525-D825-429C-8E7D-8BD2E07E5ED7}" dt="2020-08-25T03:02:10.041" v="3269" actId="165"/>
          <ac:cxnSpMkLst>
            <pc:docMk/>
            <pc:sldMk cId="3467199460" sldId="428"/>
            <ac:cxnSpMk id="34" creationId="{B887B1FC-99CE-45D0-990B-2E0253C0D2BF}"/>
          </ac:cxnSpMkLst>
        </pc:cxnChg>
      </pc:sldChg>
      <pc:sldChg chg="delSp modSp mod delAnim modAnim">
        <pc:chgData name="Kulinich Bohdan" userId="48e65c9f34e137d0" providerId="LiveId" clId="{F3BAF525-D825-429C-8E7D-8BD2E07E5ED7}" dt="2020-08-28T05:39:34.186" v="4422" actId="1076"/>
        <pc:sldMkLst>
          <pc:docMk/>
          <pc:sldMk cId="752518231" sldId="430"/>
        </pc:sldMkLst>
        <pc:spChg chg="mod">
          <ac:chgData name="Kulinich Bohdan" userId="48e65c9f34e137d0" providerId="LiveId" clId="{F3BAF525-D825-429C-8E7D-8BD2E07E5ED7}" dt="2020-08-28T05:39:22.776" v="4418" actId="1076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F3BAF525-D825-429C-8E7D-8BD2E07E5ED7}" dt="2020-08-28T05:39:34.186" v="4422" actId="1076"/>
          <ac:spMkLst>
            <pc:docMk/>
            <pc:sldMk cId="752518231" sldId="430"/>
            <ac:spMk id="9" creationId="{3D667AF2-FC42-444D-8714-699A2FDB6E90}"/>
          </ac:spMkLst>
        </pc:spChg>
        <pc:spChg chg="mod">
          <ac:chgData name="Kulinich Bohdan" userId="48e65c9f34e137d0" providerId="LiveId" clId="{F3BAF525-D825-429C-8E7D-8BD2E07E5ED7}" dt="2020-08-28T05:28:40.885" v="4389" actId="1076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F3BAF525-D825-429C-8E7D-8BD2E07E5ED7}" dt="2020-08-28T05:39:29.866" v="4420" actId="1076"/>
          <ac:spMkLst>
            <pc:docMk/>
            <pc:sldMk cId="752518231" sldId="430"/>
            <ac:spMk id="54" creationId="{00000000-0000-0000-0000-000000000000}"/>
          </ac:spMkLst>
        </pc:spChg>
        <pc:spChg chg="del mod">
          <ac:chgData name="Kulinich Bohdan" userId="48e65c9f34e137d0" providerId="LiveId" clId="{F3BAF525-D825-429C-8E7D-8BD2E07E5ED7}" dt="2020-08-28T05:28:35.294" v="4388" actId="478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F3BAF525-D825-429C-8E7D-8BD2E07E5ED7}" dt="2020-08-28T05:39:31.946" v="4421" actId="1076"/>
          <ac:spMkLst>
            <pc:docMk/>
            <pc:sldMk cId="752518231" sldId="430"/>
            <ac:spMk id="57" creationId="{00000000-0000-0000-0000-000000000000}"/>
          </ac:spMkLst>
        </pc:spChg>
      </pc:sldChg>
      <pc:sldChg chg="addSp delSp modSp mod delAnim modAnim">
        <pc:chgData name="Kulinich Bohdan" userId="48e65c9f34e137d0" providerId="LiveId" clId="{F3BAF525-D825-429C-8E7D-8BD2E07E5ED7}" dt="2020-08-18T15:27:06.583" v="618" actId="2085"/>
        <pc:sldMkLst>
          <pc:docMk/>
          <pc:sldMk cId="3678422849" sldId="434"/>
        </pc:sldMkLst>
        <pc:spChg chg="mod">
          <ac:chgData name="Kulinich Bohdan" userId="48e65c9f34e137d0" providerId="LiveId" clId="{F3BAF525-D825-429C-8E7D-8BD2E07E5ED7}" dt="2020-08-18T02:29:45.262" v="155" actId="20577"/>
          <ac:spMkLst>
            <pc:docMk/>
            <pc:sldMk cId="3678422849" sldId="434"/>
            <ac:spMk id="4" creationId="{00000000-0000-0000-0000-000000000000}"/>
          </ac:spMkLst>
        </pc:spChg>
        <pc:spChg chg="del">
          <ac:chgData name="Kulinich Bohdan" userId="48e65c9f34e137d0" providerId="LiveId" clId="{F3BAF525-D825-429C-8E7D-8BD2E07E5ED7}" dt="2020-08-18T02:27:56.845" v="70" actId="478"/>
          <ac:spMkLst>
            <pc:docMk/>
            <pc:sldMk cId="3678422849" sldId="434"/>
            <ac:spMk id="11" creationId="{A65A6898-49B6-4CCE-82DF-518E4173EB8D}"/>
          </ac:spMkLst>
        </pc:spChg>
        <pc:spChg chg="add del mod">
          <ac:chgData name="Kulinich Bohdan" userId="48e65c9f34e137d0" providerId="LiveId" clId="{F3BAF525-D825-429C-8E7D-8BD2E07E5ED7}" dt="2020-08-18T03:22:44.866" v="414" actId="478"/>
          <ac:spMkLst>
            <pc:docMk/>
            <pc:sldMk cId="3678422849" sldId="434"/>
            <ac:spMk id="15" creationId="{9C957545-8943-49AC-93DA-7779E6E6FD5C}"/>
          </ac:spMkLst>
        </pc:spChg>
        <pc:spChg chg="del">
          <ac:chgData name="Kulinich Bohdan" userId="48e65c9f34e137d0" providerId="LiveId" clId="{F3BAF525-D825-429C-8E7D-8BD2E07E5ED7}" dt="2020-08-18T02:22:10.401" v="13" actId="478"/>
          <ac:spMkLst>
            <pc:docMk/>
            <pc:sldMk cId="3678422849" sldId="434"/>
            <ac:spMk id="17" creationId="{116BFFB4-8C5B-4BC6-97BF-A4DA769BB705}"/>
          </ac:spMkLst>
        </pc:spChg>
        <pc:spChg chg="del">
          <ac:chgData name="Kulinich Bohdan" userId="48e65c9f34e137d0" providerId="LiveId" clId="{F3BAF525-D825-429C-8E7D-8BD2E07E5ED7}" dt="2020-08-18T02:22:07.081" v="9" actId="478"/>
          <ac:spMkLst>
            <pc:docMk/>
            <pc:sldMk cId="3678422849" sldId="434"/>
            <ac:spMk id="18" creationId="{D9749ECF-0605-4877-B9B1-1360F187BA54}"/>
          </ac:spMkLst>
        </pc:spChg>
        <pc:spChg chg="add del mod">
          <ac:chgData name="Kulinich Bohdan" userId="48e65c9f34e137d0" providerId="LiveId" clId="{F3BAF525-D825-429C-8E7D-8BD2E07E5ED7}" dt="2020-08-18T03:22:44.866" v="414" actId="478"/>
          <ac:spMkLst>
            <pc:docMk/>
            <pc:sldMk cId="3678422849" sldId="434"/>
            <ac:spMk id="20" creationId="{F2CF2082-A122-49CD-B1A1-3D956D31D951}"/>
          </ac:spMkLst>
        </pc:spChg>
        <pc:spChg chg="add mod ord">
          <ac:chgData name="Kulinich Bohdan" userId="48e65c9f34e137d0" providerId="LiveId" clId="{F3BAF525-D825-429C-8E7D-8BD2E07E5ED7}" dt="2020-08-18T03:12:21.758" v="373" actId="167"/>
          <ac:spMkLst>
            <pc:docMk/>
            <pc:sldMk cId="3678422849" sldId="434"/>
            <ac:spMk id="21" creationId="{5125029E-70F4-4760-9056-09C476236183}"/>
          </ac:spMkLst>
        </pc:spChg>
        <pc:spChg chg="mod">
          <ac:chgData name="Kulinich Bohdan" userId="48e65c9f34e137d0" providerId="LiveId" clId="{F3BAF525-D825-429C-8E7D-8BD2E07E5ED7}" dt="2020-08-18T02:23:19.490" v="34" actId="20577"/>
          <ac:spMkLst>
            <pc:docMk/>
            <pc:sldMk cId="3678422849" sldId="434"/>
            <ac:spMk id="24" creationId="{A9890254-9716-4025-B13A-8355F847480A}"/>
          </ac:spMkLst>
        </pc:spChg>
        <pc:spChg chg="add mod">
          <ac:chgData name="Kulinich Bohdan" userId="48e65c9f34e137d0" providerId="LiveId" clId="{F3BAF525-D825-429C-8E7D-8BD2E07E5ED7}" dt="2020-08-18T02:23:27.338" v="37" actId="20577"/>
          <ac:spMkLst>
            <pc:docMk/>
            <pc:sldMk cId="3678422849" sldId="434"/>
            <ac:spMk id="25" creationId="{0DF18AFE-547A-4265-9E8C-908216961CE7}"/>
          </ac:spMkLst>
        </pc:spChg>
        <pc:spChg chg="add mod">
          <ac:chgData name="Kulinich Bohdan" userId="48e65c9f34e137d0" providerId="LiveId" clId="{F3BAF525-D825-429C-8E7D-8BD2E07E5ED7}" dt="2020-08-18T02:23:35.176" v="41" actId="1076"/>
          <ac:spMkLst>
            <pc:docMk/>
            <pc:sldMk cId="3678422849" sldId="434"/>
            <ac:spMk id="26" creationId="{F2683825-3AD6-4686-B778-77B414C0DEF8}"/>
          </ac:spMkLst>
        </pc:spChg>
        <pc:spChg chg="add mod">
          <ac:chgData name="Kulinich Bohdan" userId="48e65c9f34e137d0" providerId="LiveId" clId="{F3BAF525-D825-429C-8E7D-8BD2E07E5ED7}" dt="2020-08-18T02:28:39.131" v="84" actId="1076"/>
          <ac:spMkLst>
            <pc:docMk/>
            <pc:sldMk cId="3678422849" sldId="434"/>
            <ac:spMk id="27" creationId="{4C35F26A-1C28-4DAF-A4AE-C5D437DEDEB7}"/>
          </ac:spMkLst>
        </pc:spChg>
        <pc:spChg chg="add mod ord">
          <ac:chgData name="Kulinich Bohdan" userId="48e65c9f34e137d0" providerId="LiveId" clId="{F3BAF525-D825-429C-8E7D-8BD2E07E5ED7}" dt="2020-08-18T03:11:26.184" v="355" actId="167"/>
          <ac:spMkLst>
            <pc:docMk/>
            <pc:sldMk cId="3678422849" sldId="434"/>
            <ac:spMk id="29" creationId="{50563D18-670C-4CE6-B58D-12CA963B32BB}"/>
          </ac:spMkLst>
        </pc:spChg>
        <pc:spChg chg="add mod">
          <ac:chgData name="Kulinich Bohdan" userId="48e65c9f34e137d0" providerId="LiveId" clId="{F3BAF525-D825-429C-8E7D-8BD2E07E5ED7}" dt="2020-08-18T15:26:42.800" v="617" actId="2085"/>
          <ac:spMkLst>
            <pc:docMk/>
            <pc:sldMk cId="3678422849" sldId="434"/>
            <ac:spMk id="30" creationId="{B2ED6D62-1DD3-4C66-9B15-786DD7E9D940}"/>
          </ac:spMkLst>
        </pc:spChg>
        <pc:spChg chg="add mod ord">
          <ac:chgData name="Kulinich Bohdan" userId="48e65c9f34e137d0" providerId="LiveId" clId="{F3BAF525-D825-429C-8E7D-8BD2E07E5ED7}" dt="2020-08-18T03:13:40.127" v="386" actId="167"/>
          <ac:spMkLst>
            <pc:docMk/>
            <pc:sldMk cId="3678422849" sldId="434"/>
            <ac:spMk id="31" creationId="{05C16E4D-7FE5-4AF2-BDD2-14F8D9359C5E}"/>
          </ac:spMkLst>
        </pc:spChg>
        <pc:spChg chg="add mod ord">
          <ac:chgData name="Kulinich Bohdan" userId="48e65c9f34e137d0" providerId="LiveId" clId="{F3BAF525-D825-429C-8E7D-8BD2E07E5ED7}" dt="2020-08-18T03:14:06.976" v="396" actId="167"/>
          <ac:spMkLst>
            <pc:docMk/>
            <pc:sldMk cId="3678422849" sldId="434"/>
            <ac:spMk id="32" creationId="{74DA728C-0A15-4A39-AC52-FFD91491284F}"/>
          </ac:spMkLst>
        </pc:spChg>
        <pc:spChg chg="add mod">
          <ac:chgData name="Kulinich Bohdan" userId="48e65c9f34e137d0" providerId="LiveId" clId="{F3BAF525-D825-429C-8E7D-8BD2E07E5ED7}" dt="2020-08-18T02:53:39.729" v="235" actId="1076"/>
          <ac:spMkLst>
            <pc:docMk/>
            <pc:sldMk cId="3678422849" sldId="434"/>
            <ac:spMk id="34" creationId="{9E7E08A5-6CDE-4D8F-9804-1535D1DD0359}"/>
          </ac:spMkLst>
        </pc:spChg>
        <pc:spChg chg="add mod">
          <ac:chgData name="Kulinich Bohdan" userId="48e65c9f34e137d0" providerId="LiveId" clId="{F3BAF525-D825-429C-8E7D-8BD2E07E5ED7}" dt="2020-08-18T15:22:57.579" v="552" actId="1076"/>
          <ac:spMkLst>
            <pc:docMk/>
            <pc:sldMk cId="3678422849" sldId="434"/>
            <ac:spMk id="35" creationId="{452B6CAA-CD66-4EE5-9FBC-C9A420A949C3}"/>
          </ac:spMkLst>
        </pc:spChg>
        <pc:spChg chg="add mod">
          <ac:chgData name="Kulinich Bohdan" userId="48e65c9f34e137d0" providerId="LiveId" clId="{F3BAF525-D825-429C-8E7D-8BD2E07E5ED7}" dt="2020-08-18T03:12:04.804" v="366" actId="1076"/>
          <ac:spMkLst>
            <pc:docMk/>
            <pc:sldMk cId="3678422849" sldId="434"/>
            <ac:spMk id="36" creationId="{48759044-E021-4CB5-A59E-629AF35AE52C}"/>
          </ac:spMkLst>
        </pc:spChg>
        <pc:spChg chg="add mod">
          <ac:chgData name="Kulinich Bohdan" userId="48e65c9f34e137d0" providerId="LiveId" clId="{F3BAF525-D825-429C-8E7D-8BD2E07E5ED7}" dt="2020-08-18T03:11:30.419" v="356" actId="1076"/>
          <ac:spMkLst>
            <pc:docMk/>
            <pc:sldMk cId="3678422849" sldId="434"/>
            <ac:spMk id="37" creationId="{83ADF38B-0357-4E27-B487-C11CB2A2D2A6}"/>
          </ac:spMkLst>
        </pc:spChg>
        <pc:spChg chg="add mod">
          <ac:chgData name="Kulinich Bohdan" userId="48e65c9f34e137d0" providerId="LiveId" clId="{F3BAF525-D825-429C-8E7D-8BD2E07E5ED7}" dt="2020-08-18T02:54:29.459" v="253" actId="1076"/>
          <ac:spMkLst>
            <pc:docMk/>
            <pc:sldMk cId="3678422849" sldId="434"/>
            <ac:spMk id="38" creationId="{4D1250A0-7E6C-4EE0-9B61-89F007782191}"/>
          </ac:spMkLst>
        </pc:spChg>
        <pc:spChg chg="add mod">
          <ac:chgData name="Kulinich Bohdan" userId="48e65c9f34e137d0" providerId="LiveId" clId="{F3BAF525-D825-429C-8E7D-8BD2E07E5ED7}" dt="2020-08-18T02:54:49.921" v="261" actId="1076"/>
          <ac:spMkLst>
            <pc:docMk/>
            <pc:sldMk cId="3678422849" sldId="434"/>
            <ac:spMk id="39" creationId="{82982B74-C84C-45D3-82A0-B31D7259E048}"/>
          </ac:spMkLst>
        </pc:spChg>
        <pc:spChg chg="add mod">
          <ac:chgData name="Kulinich Bohdan" userId="48e65c9f34e137d0" providerId="LiveId" clId="{F3BAF525-D825-429C-8E7D-8BD2E07E5ED7}" dt="2020-08-18T02:54:46.421" v="260" actId="1076"/>
          <ac:spMkLst>
            <pc:docMk/>
            <pc:sldMk cId="3678422849" sldId="434"/>
            <ac:spMk id="40" creationId="{E737D74E-F46E-4994-8B65-EE8E88DE0ABB}"/>
          </ac:spMkLst>
        </pc:spChg>
        <pc:spChg chg="add mod">
          <ac:chgData name="Kulinich Bohdan" userId="48e65c9f34e137d0" providerId="LiveId" clId="{F3BAF525-D825-429C-8E7D-8BD2E07E5ED7}" dt="2020-08-18T02:54:56.771" v="262" actId="1076"/>
          <ac:spMkLst>
            <pc:docMk/>
            <pc:sldMk cId="3678422849" sldId="434"/>
            <ac:spMk id="41" creationId="{95E27476-E4F8-4B21-B97C-C3AE5C66DAC0}"/>
          </ac:spMkLst>
        </pc:spChg>
        <pc:spChg chg="add mod">
          <ac:chgData name="Kulinich Bohdan" userId="48e65c9f34e137d0" providerId="LiveId" clId="{F3BAF525-D825-429C-8E7D-8BD2E07E5ED7}" dt="2020-08-18T03:28:51.858" v="515" actId="2085"/>
          <ac:spMkLst>
            <pc:docMk/>
            <pc:sldMk cId="3678422849" sldId="434"/>
            <ac:spMk id="42" creationId="{8AA02CA7-F9DB-45F2-9E36-9E163260F12D}"/>
          </ac:spMkLst>
        </pc:spChg>
        <pc:spChg chg="add mod">
          <ac:chgData name="Kulinich Bohdan" userId="48e65c9f34e137d0" providerId="LiveId" clId="{F3BAF525-D825-429C-8E7D-8BD2E07E5ED7}" dt="2020-08-18T15:27:06.583" v="618" actId="2085"/>
          <ac:spMkLst>
            <pc:docMk/>
            <pc:sldMk cId="3678422849" sldId="434"/>
            <ac:spMk id="56" creationId="{720A3276-4590-43D2-9ADE-D0D0EA540D64}"/>
          </ac:spMkLst>
        </pc:spChg>
        <pc:spChg chg="add mod ord">
          <ac:chgData name="Kulinich Bohdan" userId="48e65c9f34e137d0" providerId="LiveId" clId="{F3BAF525-D825-429C-8E7D-8BD2E07E5ED7}" dt="2020-08-18T15:22:53.859" v="551" actId="167"/>
          <ac:spMkLst>
            <pc:docMk/>
            <pc:sldMk cId="3678422849" sldId="434"/>
            <ac:spMk id="57" creationId="{85FFDFF1-B8AD-46F9-90EF-C085CF82B819}"/>
          </ac:spMkLst>
        </pc:spChg>
        <pc:spChg chg="add mod ord">
          <ac:chgData name="Kulinich Bohdan" userId="48e65c9f34e137d0" providerId="LiveId" clId="{F3BAF525-D825-429C-8E7D-8BD2E07E5ED7}" dt="2020-08-18T15:21:54.526" v="539" actId="167"/>
          <ac:spMkLst>
            <pc:docMk/>
            <pc:sldMk cId="3678422849" sldId="434"/>
            <ac:spMk id="58" creationId="{9FA3E60F-719D-4884-AB45-E4DEC027671C}"/>
          </ac:spMkLst>
        </pc:spChg>
        <pc:spChg chg="del mod">
          <ac:chgData name="Kulinich Bohdan" userId="48e65c9f34e137d0" providerId="LiveId" clId="{F3BAF525-D825-429C-8E7D-8BD2E07E5ED7}" dt="2020-08-18T02:23:09.589" v="32" actId="478"/>
          <ac:spMkLst>
            <pc:docMk/>
            <pc:sldMk cId="3678422849" sldId="434"/>
            <ac:spMk id="62" creationId="{EEA00172-276D-44A3-B144-E157B7F566CC}"/>
          </ac:spMkLst>
        </pc:spChg>
        <pc:spChg chg="mod">
          <ac:chgData name="Kulinich Bohdan" userId="48e65c9f34e137d0" providerId="LiveId" clId="{F3BAF525-D825-429C-8E7D-8BD2E07E5ED7}" dt="2020-08-18T02:35:00.075" v="223" actId="1076"/>
          <ac:spMkLst>
            <pc:docMk/>
            <pc:sldMk cId="3678422849" sldId="434"/>
            <ac:spMk id="90" creationId="{E6B5A067-3A0C-4B85-AAE7-D9536AB13BDB}"/>
          </ac:spMkLst>
        </pc:spChg>
        <pc:spChg chg="del">
          <ac:chgData name="Kulinich Bohdan" userId="48e65c9f34e137d0" providerId="LiveId" clId="{F3BAF525-D825-429C-8E7D-8BD2E07E5ED7}" dt="2020-08-18T02:22:14.574" v="16" actId="478"/>
          <ac:spMkLst>
            <pc:docMk/>
            <pc:sldMk cId="3678422849" sldId="434"/>
            <ac:spMk id="92" creationId="{C4096CAE-19A9-4A64-9D47-D7662263474B}"/>
          </ac:spMkLst>
        </pc:spChg>
        <pc:spChg chg="del">
          <ac:chgData name="Kulinich Bohdan" userId="48e65c9f34e137d0" providerId="LiveId" clId="{F3BAF525-D825-429C-8E7D-8BD2E07E5ED7}" dt="2020-08-18T02:22:08.868" v="11" actId="478"/>
          <ac:spMkLst>
            <pc:docMk/>
            <pc:sldMk cId="3678422849" sldId="434"/>
            <ac:spMk id="93" creationId="{071457A2-0DC2-4C3C-9606-3D4C3B8EF8E0}"/>
          </ac:spMkLst>
        </pc:spChg>
        <pc:spChg chg="del">
          <ac:chgData name="Kulinich Bohdan" userId="48e65c9f34e137d0" providerId="LiveId" clId="{F3BAF525-D825-429C-8E7D-8BD2E07E5ED7}" dt="2020-08-18T02:22:13.225" v="15" actId="478"/>
          <ac:spMkLst>
            <pc:docMk/>
            <pc:sldMk cId="3678422849" sldId="434"/>
            <ac:spMk id="97" creationId="{A1B3C156-3C97-4E8B-99B3-07255421A746}"/>
          </ac:spMkLst>
        </pc:spChg>
        <pc:picChg chg="mod">
          <ac:chgData name="Kulinich Bohdan" userId="48e65c9f34e137d0" providerId="LiveId" clId="{F3BAF525-D825-429C-8E7D-8BD2E07E5ED7}" dt="2020-08-18T02:34:58.004" v="222" actId="1076"/>
          <ac:picMkLst>
            <pc:docMk/>
            <pc:sldMk cId="3678422849" sldId="434"/>
            <ac:picMk id="89" creationId="{F9ABE92F-001F-4DA6-A22D-4DA18D299535}"/>
          </ac:picMkLst>
        </pc:picChg>
        <pc:cxnChg chg="del">
          <ac:chgData name="Kulinich Bohdan" userId="48e65c9f34e137d0" providerId="LiveId" clId="{F3BAF525-D825-429C-8E7D-8BD2E07E5ED7}" dt="2020-08-18T02:22:11.235" v="14" actId="478"/>
          <ac:cxnSpMkLst>
            <pc:docMk/>
            <pc:sldMk cId="3678422849" sldId="434"/>
            <ac:cxnSpMk id="19" creationId="{1057B641-DBF5-458B-8D70-74BBD6BEE0A1}"/>
          </ac:cxnSpMkLst>
        </pc:cxnChg>
        <pc:cxnChg chg="add mod">
          <ac:chgData name="Kulinich Bohdan" userId="48e65c9f34e137d0" providerId="LiveId" clId="{F3BAF525-D825-429C-8E7D-8BD2E07E5ED7}" dt="2020-08-18T02:22:57.810" v="30" actId="1076"/>
          <ac:cxnSpMkLst>
            <pc:docMk/>
            <pc:sldMk cId="3678422849" sldId="434"/>
            <ac:cxnSpMk id="22" creationId="{D57BC0AB-D6A4-4360-8539-AA9B66DC72C2}"/>
          </ac:cxnSpMkLst>
        </pc:cxnChg>
        <pc:cxnChg chg="del">
          <ac:chgData name="Kulinich Bohdan" userId="48e65c9f34e137d0" providerId="LiveId" clId="{F3BAF525-D825-429C-8E7D-8BD2E07E5ED7}" dt="2020-08-18T02:22:09.400" v="12" actId="478"/>
          <ac:cxnSpMkLst>
            <pc:docMk/>
            <pc:sldMk cId="3678422849" sldId="434"/>
            <ac:cxnSpMk id="23" creationId="{FADF6E8B-FD7C-421E-8595-AC532EBF6A9A}"/>
          </ac:cxnSpMkLst>
        </pc:cxnChg>
        <pc:cxnChg chg="add mod">
          <ac:chgData name="Kulinich Bohdan" userId="48e65c9f34e137d0" providerId="LiveId" clId="{F3BAF525-D825-429C-8E7D-8BD2E07E5ED7}" dt="2020-08-18T02:29:00.283" v="88" actId="14100"/>
          <ac:cxnSpMkLst>
            <pc:docMk/>
            <pc:sldMk cId="3678422849" sldId="434"/>
            <ac:cxnSpMk id="28" creationId="{88A12FFD-112D-49E3-BCA6-1974FC762033}"/>
          </ac:cxnSpMkLst>
        </pc:cxnChg>
        <pc:cxnChg chg="del">
          <ac:chgData name="Kulinich Bohdan" userId="48e65c9f34e137d0" providerId="LiveId" clId="{F3BAF525-D825-429C-8E7D-8BD2E07E5ED7}" dt="2020-08-18T02:22:07.659" v="10" actId="478"/>
          <ac:cxnSpMkLst>
            <pc:docMk/>
            <pc:sldMk cId="3678422849" sldId="434"/>
            <ac:cxnSpMk id="30" creationId="{DF755CE2-5B5E-4983-B7C9-A3EDF0A8FCA4}"/>
          </ac:cxnSpMkLst>
        </pc:cxnChg>
        <pc:cxnChg chg="add del mod">
          <ac:chgData name="Kulinich Bohdan" userId="48e65c9f34e137d0" providerId="LiveId" clId="{F3BAF525-D825-429C-8E7D-8BD2E07E5ED7}" dt="2020-08-18T03:22:44.866" v="414" actId="478"/>
          <ac:cxnSpMkLst>
            <pc:docMk/>
            <pc:sldMk cId="3678422849" sldId="434"/>
            <ac:cxnSpMk id="44" creationId="{B2ED541E-7C5B-4754-84D7-649467E35326}"/>
          </ac:cxnSpMkLst>
        </pc:cxnChg>
        <pc:cxnChg chg="mod">
          <ac:chgData name="Kulinich Bohdan" userId="48e65c9f34e137d0" providerId="LiveId" clId="{F3BAF525-D825-429C-8E7D-8BD2E07E5ED7}" dt="2020-08-18T02:23:01.541" v="31" actId="1076"/>
          <ac:cxnSpMkLst>
            <pc:docMk/>
            <pc:sldMk cId="3678422849" sldId="434"/>
            <ac:cxnSpMk id="63" creationId="{25E35263-34C5-479C-85B1-44772DBD7013}"/>
          </ac:cxnSpMkLst>
        </pc:cxnChg>
        <pc:cxnChg chg="mod">
          <ac:chgData name="Kulinich Bohdan" userId="48e65c9f34e137d0" providerId="LiveId" clId="{F3BAF525-D825-429C-8E7D-8BD2E07E5ED7}" dt="2020-08-18T02:22:53.827" v="28" actId="1076"/>
          <ac:cxnSpMkLst>
            <pc:docMk/>
            <pc:sldMk cId="3678422849" sldId="434"/>
            <ac:cxnSpMk id="66" creationId="{9F412A04-00A2-4BD5-BAB5-008E32DF4C26}"/>
          </ac:cxnSpMkLst>
        </pc:cxnChg>
      </pc:sldChg>
      <pc:sldChg chg="del">
        <pc:chgData name="Kulinich Bohdan" userId="48e65c9f34e137d0" providerId="LiveId" clId="{F3BAF525-D825-429C-8E7D-8BD2E07E5ED7}" dt="2020-08-27T08:06:08.267" v="3983" actId="47"/>
        <pc:sldMkLst>
          <pc:docMk/>
          <pc:sldMk cId="3676001664" sldId="441"/>
        </pc:sldMkLst>
      </pc:sldChg>
      <pc:sldChg chg="addSp delSp modSp mod modAnim">
        <pc:chgData name="Kulinich Bohdan" userId="48e65c9f34e137d0" providerId="LiveId" clId="{F3BAF525-D825-429C-8E7D-8BD2E07E5ED7}" dt="2020-08-27T08:17:45.428" v="4164"/>
        <pc:sldMkLst>
          <pc:docMk/>
          <pc:sldMk cId="241768542" sldId="442"/>
        </pc:sldMkLst>
        <pc:spChg chg="mod">
          <ac:chgData name="Kulinich Bohdan" userId="48e65c9f34e137d0" providerId="LiveId" clId="{F3BAF525-D825-429C-8E7D-8BD2E07E5ED7}" dt="2020-08-27T08:09:53.472" v="4102" actId="20577"/>
          <ac:spMkLst>
            <pc:docMk/>
            <pc:sldMk cId="241768542" sldId="442"/>
            <ac:spMk id="6" creationId="{4CD1B612-D16C-4F70-8335-78480BFE8EC8}"/>
          </ac:spMkLst>
        </pc:spChg>
        <pc:spChg chg="add mod">
          <ac:chgData name="Kulinich Bohdan" userId="48e65c9f34e137d0" providerId="LiveId" clId="{F3BAF525-D825-429C-8E7D-8BD2E07E5ED7}" dt="2020-08-27T08:13:49.275" v="4126" actId="1076"/>
          <ac:spMkLst>
            <pc:docMk/>
            <pc:sldMk cId="241768542" sldId="442"/>
            <ac:spMk id="13" creationId="{07F1EEB5-73F7-4275-AD15-1CF68F062C89}"/>
          </ac:spMkLst>
        </pc:spChg>
        <pc:spChg chg="add mod">
          <ac:chgData name="Kulinich Bohdan" userId="48e65c9f34e137d0" providerId="LiveId" clId="{F3BAF525-D825-429C-8E7D-8BD2E07E5ED7}" dt="2020-08-27T08:14:15.134" v="4129" actId="1076"/>
          <ac:spMkLst>
            <pc:docMk/>
            <pc:sldMk cId="241768542" sldId="442"/>
            <ac:spMk id="14" creationId="{B358FE1F-1CA2-4741-A704-851FD5E53CFF}"/>
          </ac:spMkLst>
        </pc:spChg>
        <pc:spChg chg="add mod">
          <ac:chgData name="Kulinich Bohdan" userId="48e65c9f34e137d0" providerId="LiveId" clId="{F3BAF525-D825-429C-8E7D-8BD2E07E5ED7}" dt="2020-08-27T08:13:34.891" v="4122" actId="20577"/>
          <ac:spMkLst>
            <pc:docMk/>
            <pc:sldMk cId="241768542" sldId="442"/>
            <ac:spMk id="15" creationId="{86CE2377-1C0E-4197-B7C1-AC38CBDBD7DD}"/>
          </ac:spMkLst>
        </pc:spChg>
        <pc:spChg chg="add mod">
          <ac:chgData name="Kulinich Bohdan" userId="48e65c9f34e137d0" providerId="LiveId" clId="{F3BAF525-D825-429C-8E7D-8BD2E07E5ED7}" dt="2020-08-27T08:13:41.326" v="4125" actId="20577"/>
          <ac:spMkLst>
            <pc:docMk/>
            <pc:sldMk cId="241768542" sldId="442"/>
            <ac:spMk id="16" creationId="{13E4C56B-ED84-4EC0-9205-BCD2C5A73079}"/>
          </ac:spMkLst>
        </pc:spChg>
        <pc:spChg chg="add mod">
          <ac:chgData name="Kulinich Bohdan" userId="48e65c9f34e137d0" providerId="LiveId" clId="{F3BAF525-D825-429C-8E7D-8BD2E07E5ED7}" dt="2020-08-27T08:14:30.415" v="4133" actId="1076"/>
          <ac:spMkLst>
            <pc:docMk/>
            <pc:sldMk cId="241768542" sldId="442"/>
            <ac:spMk id="19" creationId="{265CC099-0E80-4826-A706-553681688A62}"/>
          </ac:spMkLst>
        </pc:spChg>
        <pc:spChg chg="add mod">
          <ac:chgData name="Kulinich Bohdan" userId="48e65c9f34e137d0" providerId="LiveId" clId="{F3BAF525-D825-429C-8E7D-8BD2E07E5ED7}" dt="2020-08-27T08:14:23.111" v="4131" actId="1076"/>
          <ac:spMkLst>
            <pc:docMk/>
            <pc:sldMk cId="241768542" sldId="442"/>
            <ac:spMk id="20" creationId="{13073065-F0A8-4444-BD1F-3E69610940D3}"/>
          </ac:spMkLst>
        </pc:spChg>
        <pc:spChg chg="mod">
          <ac:chgData name="Kulinich Bohdan" userId="48e65c9f34e137d0" providerId="LiveId" clId="{F3BAF525-D825-429C-8E7D-8BD2E07E5ED7}" dt="2020-08-27T08:06:13.412" v="3984" actId="20577"/>
          <ac:spMkLst>
            <pc:docMk/>
            <pc:sldMk cId="241768542" sldId="442"/>
            <ac:spMk id="51" creationId="{86BC9140-E395-435D-A852-213A1317C46C}"/>
          </ac:spMkLst>
        </pc:spChg>
        <pc:grpChg chg="add del mod">
          <ac:chgData name="Kulinich Bohdan" userId="48e65c9f34e137d0" providerId="LiveId" clId="{F3BAF525-D825-429C-8E7D-8BD2E07E5ED7}" dt="2020-08-27T08:15:40.607" v="4144" actId="165"/>
          <ac:grpSpMkLst>
            <pc:docMk/>
            <pc:sldMk cId="241768542" sldId="442"/>
            <ac:grpSpMk id="22" creationId="{435B19B3-9307-4E79-8CB8-524F5642D3B2}"/>
          </ac:grpSpMkLst>
        </pc:grpChg>
        <pc:grpChg chg="add mod">
          <ac:chgData name="Kulinich Bohdan" userId="48e65c9f34e137d0" providerId="LiveId" clId="{F3BAF525-D825-429C-8E7D-8BD2E07E5ED7}" dt="2020-08-27T08:16:31.894" v="4153" actId="1076"/>
          <ac:grpSpMkLst>
            <pc:docMk/>
            <pc:sldMk cId="241768542" sldId="442"/>
            <ac:grpSpMk id="24" creationId="{1DE81FA7-7E26-4DF2-BA5B-CA08D137A353}"/>
          </ac:grpSpMkLst>
        </pc:grpChg>
        <pc:grpChg chg="add mod">
          <ac:chgData name="Kulinich Bohdan" userId="48e65c9f34e137d0" providerId="LiveId" clId="{F3BAF525-D825-429C-8E7D-8BD2E07E5ED7}" dt="2020-08-27T08:16:51.143" v="4157" actId="1076"/>
          <ac:grpSpMkLst>
            <pc:docMk/>
            <pc:sldMk cId="241768542" sldId="442"/>
            <ac:grpSpMk id="26" creationId="{04CA9442-7DC8-4109-BBD0-1DE8BBB98DEC}"/>
          </ac:grpSpMkLst>
        </pc:grpChg>
        <pc:picChg chg="mod modVis">
          <ac:chgData name="Kulinich Bohdan" userId="48e65c9f34e137d0" providerId="LiveId" clId="{F3BAF525-D825-429C-8E7D-8BD2E07E5ED7}" dt="2020-08-27T08:12:04.810" v="4103" actId="14430"/>
          <ac:picMkLst>
            <pc:docMk/>
            <pc:sldMk cId="241768542" sldId="442"/>
            <ac:picMk id="17" creationId="{BD7AEADA-D379-4498-A792-48D005AFF9EB}"/>
          </ac:picMkLst>
        </pc:picChg>
        <pc:cxnChg chg="add mod">
          <ac:chgData name="Kulinich Bohdan" userId="48e65c9f34e137d0" providerId="LiveId" clId="{F3BAF525-D825-429C-8E7D-8BD2E07E5ED7}" dt="2020-08-27T08:12:45.261" v="4109" actId="14100"/>
          <ac:cxnSpMkLst>
            <pc:docMk/>
            <pc:sldMk cId="241768542" sldId="442"/>
            <ac:cxnSpMk id="8" creationId="{DB163C8C-8E86-4D1E-8856-A2DFCE81FF13}"/>
          </ac:cxnSpMkLst>
        </pc:cxnChg>
        <pc:cxnChg chg="add mod">
          <ac:chgData name="Kulinich Bohdan" userId="48e65c9f34e137d0" providerId="LiveId" clId="{F3BAF525-D825-429C-8E7D-8BD2E07E5ED7}" dt="2020-08-27T08:13:04.886" v="4112" actId="1076"/>
          <ac:cxnSpMkLst>
            <pc:docMk/>
            <pc:sldMk cId="241768542" sldId="442"/>
            <ac:cxnSpMk id="12" creationId="{8D1FD9A5-31B7-4795-9A8A-DEC5106E578D}"/>
          </ac:cxnSpMkLst>
        </pc:cxnChg>
        <pc:cxnChg chg="add mod">
          <ac:chgData name="Kulinich Bohdan" userId="48e65c9f34e137d0" providerId="LiveId" clId="{F3BAF525-D825-429C-8E7D-8BD2E07E5ED7}" dt="2020-08-27T08:14:02.750" v="4128" actId="1076"/>
          <ac:cxnSpMkLst>
            <pc:docMk/>
            <pc:sldMk cId="241768542" sldId="442"/>
            <ac:cxnSpMk id="18" creationId="{6FFD3D14-F313-4906-A2AA-9D1819824545}"/>
          </ac:cxnSpMkLst>
        </pc:cxnChg>
        <pc:cxnChg chg="add mod topLvl">
          <ac:chgData name="Kulinich Bohdan" userId="48e65c9f34e137d0" providerId="LiveId" clId="{F3BAF525-D825-429C-8E7D-8BD2E07E5ED7}" dt="2020-08-27T08:15:56.284" v="4147" actId="164"/>
          <ac:cxnSpMkLst>
            <pc:docMk/>
            <pc:sldMk cId="241768542" sldId="442"/>
            <ac:cxnSpMk id="21" creationId="{210EA552-8F8B-467C-914D-F3010C34729C}"/>
          </ac:cxnSpMkLst>
        </pc:cxnChg>
        <pc:cxnChg chg="add mod topLvl">
          <ac:chgData name="Kulinich Bohdan" userId="48e65c9f34e137d0" providerId="LiveId" clId="{F3BAF525-D825-429C-8E7D-8BD2E07E5ED7}" dt="2020-08-27T08:15:56.284" v="4147" actId="164"/>
          <ac:cxnSpMkLst>
            <pc:docMk/>
            <pc:sldMk cId="241768542" sldId="442"/>
            <ac:cxnSpMk id="23" creationId="{87D32EC6-A468-47B1-8AAD-3FC72A49BF13}"/>
          </ac:cxnSpMkLst>
        </pc:cxnChg>
        <pc:cxnChg chg="mod">
          <ac:chgData name="Kulinich Bohdan" userId="48e65c9f34e137d0" providerId="LiveId" clId="{F3BAF525-D825-429C-8E7D-8BD2E07E5ED7}" dt="2020-08-27T08:16:33.017" v="4154"/>
          <ac:cxnSpMkLst>
            <pc:docMk/>
            <pc:sldMk cId="241768542" sldId="442"/>
            <ac:cxnSpMk id="27" creationId="{B21AD4E2-ED3C-420B-8CFB-EAB114D16C97}"/>
          </ac:cxnSpMkLst>
        </pc:cxnChg>
        <pc:cxnChg chg="mod">
          <ac:chgData name="Kulinich Bohdan" userId="48e65c9f34e137d0" providerId="LiveId" clId="{F3BAF525-D825-429C-8E7D-8BD2E07E5ED7}" dt="2020-08-27T08:16:33.017" v="4154"/>
          <ac:cxnSpMkLst>
            <pc:docMk/>
            <pc:sldMk cId="241768542" sldId="442"/>
            <ac:cxnSpMk id="28" creationId="{D0AB8B69-ADA3-42A4-81A2-1E77E849C1CA}"/>
          </ac:cxnSpMkLst>
        </pc:cxnChg>
      </pc:sldChg>
      <pc:sldChg chg="addSp delSp modSp mod delAnim modAnim">
        <pc:chgData name="Kulinich Bohdan" userId="48e65c9f34e137d0" providerId="LiveId" clId="{F3BAF525-D825-429C-8E7D-8BD2E07E5ED7}" dt="2020-08-27T06:43:38.193" v="3982"/>
        <pc:sldMkLst>
          <pc:docMk/>
          <pc:sldMk cId="2071804829" sldId="456"/>
        </pc:sldMkLst>
        <pc:spChg chg="mod">
          <ac:chgData name="Kulinich Bohdan" userId="48e65c9f34e137d0" providerId="LiveId" clId="{F3BAF525-D825-429C-8E7D-8BD2E07E5ED7}" dt="2020-08-27T06:27:23.216" v="3975" actId="14100"/>
          <ac:spMkLst>
            <pc:docMk/>
            <pc:sldMk cId="2071804829" sldId="456"/>
            <ac:spMk id="6" creationId="{4CD1B612-D16C-4F70-8335-78480BFE8EC8}"/>
          </ac:spMkLst>
        </pc:spChg>
        <pc:spChg chg="add del">
          <ac:chgData name="Kulinich Bohdan" userId="48e65c9f34e137d0" providerId="LiveId" clId="{F3BAF525-D825-429C-8E7D-8BD2E07E5ED7}" dt="2020-08-26T11:30:22.648" v="3864" actId="22"/>
          <ac:spMkLst>
            <pc:docMk/>
            <pc:sldMk cId="2071804829" sldId="456"/>
            <ac:spMk id="14" creationId="{3061CB08-AB17-4B06-8A90-0FB5635BE262}"/>
          </ac:spMkLst>
        </pc:spChg>
        <pc:spChg chg="add mod">
          <ac:chgData name="Kulinich Bohdan" userId="48e65c9f34e137d0" providerId="LiveId" clId="{F3BAF525-D825-429C-8E7D-8BD2E07E5ED7}" dt="2020-08-26T11:31:22.152" v="3879" actId="1076"/>
          <ac:spMkLst>
            <pc:docMk/>
            <pc:sldMk cId="2071804829" sldId="456"/>
            <ac:spMk id="15" creationId="{0D6A38E6-BA3D-4D54-930D-1A8C63FFAF50}"/>
          </ac:spMkLst>
        </pc:spChg>
        <pc:spChg chg="add mod">
          <ac:chgData name="Kulinich Bohdan" userId="48e65c9f34e137d0" providerId="LiveId" clId="{F3BAF525-D825-429C-8E7D-8BD2E07E5ED7}" dt="2020-08-26T11:29:32.778" v="3854" actId="14100"/>
          <ac:spMkLst>
            <pc:docMk/>
            <pc:sldMk cId="2071804829" sldId="456"/>
            <ac:spMk id="16" creationId="{4B69B56F-D828-4118-840A-F8E6C5B25866}"/>
          </ac:spMkLst>
        </pc:spChg>
        <pc:spChg chg="mod">
          <ac:chgData name="Kulinich Bohdan" userId="48e65c9f34e137d0" providerId="LiveId" clId="{F3BAF525-D825-429C-8E7D-8BD2E07E5ED7}" dt="2020-08-26T11:30:14.823" v="3861" actId="14100"/>
          <ac:spMkLst>
            <pc:docMk/>
            <pc:sldMk cId="2071804829" sldId="456"/>
            <ac:spMk id="19" creationId="{93B6336F-DCD2-41E8-9343-27EDD95BB020}"/>
          </ac:spMkLst>
        </pc:spChg>
        <pc:spChg chg="mod">
          <ac:chgData name="Kulinich Bohdan" userId="48e65c9f34e137d0" providerId="LiveId" clId="{F3BAF525-D825-429C-8E7D-8BD2E07E5ED7}" dt="2020-08-26T11:30:29.870" v="3865" actId="14100"/>
          <ac:spMkLst>
            <pc:docMk/>
            <pc:sldMk cId="2071804829" sldId="456"/>
            <ac:spMk id="20" creationId="{08ECE773-AE89-4FC3-9440-68585A003412}"/>
          </ac:spMkLst>
        </pc:spChg>
        <pc:spChg chg="add mod">
          <ac:chgData name="Kulinich Bohdan" userId="48e65c9f34e137d0" providerId="LiveId" clId="{F3BAF525-D825-429C-8E7D-8BD2E07E5ED7}" dt="2020-08-27T06:24:13.102" v="3881" actId="1076"/>
          <ac:spMkLst>
            <pc:docMk/>
            <pc:sldMk cId="2071804829" sldId="456"/>
            <ac:spMk id="21" creationId="{D264A22B-4CCC-48D6-A5FF-E6402DDE4E06}"/>
          </ac:spMkLst>
        </pc:spChg>
        <pc:spChg chg="mod">
          <ac:chgData name="Kulinich Bohdan" userId="48e65c9f34e137d0" providerId="LiveId" clId="{F3BAF525-D825-429C-8E7D-8BD2E07E5ED7}" dt="2020-08-26T11:30:56.405" v="3873" actId="1076"/>
          <ac:spMkLst>
            <pc:docMk/>
            <pc:sldMk cId="2071804829" sldId="456"/>
            <ac:spMk id="23" creationId="{F540973A-2CDA-4439-8D4C-75027664D3E1}"/>
          </ac:spMkLst>
        </pc:spChg>
        <pc:spChg chg="mod">
          <ac:chgData name="Kulinich Bohdan" userId="48e65c9f34e137d0" providerId="LiveId" clId="{F3BAF525-D825-429C-8E7D-8BD2E07E5ED7}" dt="2020-08-26T11:30:35.984" v="3866"/>
          <ac:spMkLst>
            <pc:docMk/>
            <pc:sldMk cId="2071804829" sldId="456"/>
            <ac:spMk id="24" creationId="{8F98EF88-6EA1-436F-BBB0-372F620948C1}"/>
          </ac:spMkLst>
        </pc:spChg>
        <pc:spChg chg="add mod">
          <ac:chgData name="Kulinich Bohdan" userId="48e65c9f34e137d0" providerId="LiveId" clId="{F3BAF525-D825-429C-8E7D-8BD2E07E5ED7}" dt="2020-08-27T06:24:18.603" v="3882" actId="1076"/>
          <ac:spMkLst>
            <pc:docMk/>
            <pc:sldMk cId="2071804829" sldId="456"/>
            <ac:spMk id="25" creationId="{34079BFC-A97C-4F51-9FB1-523ADBABDA65}"/>
          </ac:spMkLst>
        </pc:spChg>
        <pc:spChg chg="add mod">
          <ac:chgData name="Kulinich Bohdan" userId="48e65c9f34e137d0" providerId="LiveId" clId="{F3BAF525-D825-429C-8E7D-8BD2E07E5ED7}" dt="2020-08-27T06:24:27.699" v="3885" actId="20577"/>
          <ac:spMkLst>
            <pc:docMk/>
            <pc:sldMk cId="2071804829" sldId="456"/>
            <ac:spMk id="26" creationId="{78CA626C-8340-4F7E-85FA-80AF35A2DFD4}"/>
          </ac:spMkLst>
        </pc:spChg>
        <pc:spChg chg="add mod">
          <ac:chgData name="Kulinich Bohdan" userId="48e65c9f34e137d0" providerId="LiveId" clId="{F3BAF525-D825-429C-8E7D-8BD2E07E5ED7}" dt="2020-08-27T06:24:40.578" v="3888" actId="20577"/>
          <ac:spMkLst>
            <pc:docMk/>
            <pc:sldMk cId="2071804829" sldId="456"/>
            <ac:spMk id="27" creationId="{19DC640A-4354-456B-BD9C-7E32B37FC14A}"/>
          </ac:spMkLst>
        </pc:spChg>
        <pc:spChg chg="add mod">
          <ac:chgData name="Kulinich Bohdan" userId="48e65c9f34e137d0" providerId="LiveId" clId="{F3BAF525-D825-429C-8E7D-8BD2E07E5ED7}" dt="2020-08-27T06:25:11.494" v="3899" actId="1076"/>
          <ac:spMkLst>
            <pc:docMk/>
            <pc:sldMk cId="2071804829" sldId="456"/>
            <ac:spMk id="28" creationId="{40DF7273-52B8-40BC-A08F-6A423E7B0D6E}"/>
          </ac:spMkLst>
        </pc:spChg>
        <pc:spChg chg="add mod">
          <ac:chgData name="Kulinich Bohdan" userId="48e65c9f34e137d0" providerId="LiveId" clId="{F3BAF525-D825-429C-8E7D-8BD2E07E5ED7}" dt="2020-08-27T06:25:06.423" v="3898" actId="20577"/>
          <ac:spMkLst>
            <pc:docMk/>
            <pc:sldMk cId="2071804829" sldId="456"/>
            <ac:spMk id="29" creationId="{023533DF-6716-419A-AD8C-C092B32803BB}"/>
          </ac:spMkLst>
        </pc:spChg>
        <pc:spChg chg="add mod">
          <ac:chgData name="Kulinich Bohdan" userId="48e65c9f34e137d0" providerId="LiveId" clId="{F3BAF525-D825-429C-8E7D-8BD2E07E5ED7}" dt="2020-08-27T06:25:17.974" v="3902" actId="20577"/>
          <ac:spMkLst>
            <pc:docMk/>
            <pc:sldMk cId="2071804829" sldId="456"/>
            <ac:spMk id="30" creationId="{4FF3A61A-73E4-4631-9E10-E3FAA77B61A0}"/>
          </ac:spMkLst>
        </pc:spChg>
        <pc:spChg chg="add mod">
          <ac:chgData name="Kulinich Bohdan" userId="48e65c9f34e137d0" providerId="LiveId" clId="{F3BAF525-D825-429C-8E7D-8BD2E07E5ED7}" dt="2020-08-27T06:43:17.122" v="3981" actId="1076"/>
          <ac:spMkLst>
            <pc:docMk/>
            <pc:sldMk cId="2071804829" sldId="456"/>
            <ac:spMk id="31" creationId="{B4B6A89C-1F86-4D5C-97B9-2EF21DF6FBAB}"/>
          </ac:spMkLst>
        </pc:spChg>
        <pc:grpChg chg="add mod">
          <ac:chgData name="Kulinich Bohdan" userId="48e65c9f34e137d0" providerId="LiveId" clId="{F3BAF525-D825-429C-8E7D-8BD2E07E5ED7}" dt="2020-08-26T11:30:09.590" v="3860" actId="1076"/>
          <ac:grpSpMkLst>
            <pc:docMk/>
            <pc:sldMk cId="2071804829" sldId="456"/>
            <ac:grpSpMk id="18" creationId="{F411B821-F397-42AD-B28C-8AA8EAEA8113}"/>
          </ac:grpSpMkLst>
        </pc:grpChg>
        <pc:grpChg chg="add mod">
          <ac:chgData name="Kulinich Bohdan" userId="48e65c9f34e137d0" providerId="LiveId" clId="{F3BAF525-D825-429C-8E7D-8BD2E07E5ED7}" dt="2020-08-26T11:31:00.455" v="3874" actId="1076"/>
          <ac:grpSpMkLst>
            <pc:docMk/>
            <pc:sldMk cId="2071804829" sldId="456"/>
            <ac:grpSpMk id="22" creationId="{EEBFC17F-21D6-4FE1-97AC-56171A483239}"/>
          </ac:grpSpMkLst>
        </pc:grpChg>
        <pc:picChg chg="add del mod">
          <ac:chgData name="Kulinich Bohdan" userId="48e65c9f34e137d0" providerId="LiveId" clId="{F3BAF525-D825-429C-8E7D-8BD2E07E5ED7}" dt="2020-08-27T06:24:49.797" v="3892" actId="478"/>
          <ac:picMkLst>
            <pc:docMk/>
            <pc:sldMk cId="2071804829" sldId="456"/>
            <ac:picMk id="5" creationId="{DAE5CD55-8C37-4BEB-84E5-C12194E0750F}"/>
          </ac:picMkLst>
        </pc:picChg>
        <pc:picChg chg="del">
          <ac:chgData name="Kulinich Bohdan" userId="48e65c9f34e137d0" providerId="LiveId" clId="{F3BAF525-D825-429C-8E7D-8BD2E07E5ED7}" dt="2020-08-26T11:26:30.151" v="3796" actId="478"/>
          <ac:picMkLst>
            <pc:docMk/>
            <pc:sldMk cId="2071804829" sldId="456"/>
            <ac:picMk id="17" creationId="{BD7AEADA-D379-4498-A792-48D005AFF9EB}"/>
          </ac:picMkLst>
        </pc:picChg>
        <pc:cxnChg chg="add mod">
          <ac:chgData name="Kulinich Bohdan" userId="48e65c9f34e137d0" providerId="LiveId" clId="{F3BAF525-D825-429C-8E7D-8BD2E07E5ED7}" dt="2020-08-26T11:27:20.701" v="3836" actId="1076"/>
          <ac:cxnSpMkLst>
            <pc:docMk/>
            <pc:sldMk cId="2071804829" sldId="456"/>
            <ac:cxnSpMk id="10" creationId="{116B3392-2AF1-4A2D-8F05-5FD16FD36E5D}"/>
          </ac:cxnSpMkLst>
        </pc:cxnChg>
        <pc:cxnChg chg="add mod">
          <ac:chgData name="Kulinich Bohdan" userId="48e65c9f34e137d0" providerId="LiveId" clId="{F3BAF525-D825-429C-8E7D-8BD2E07E5ED7}" dt="2020-08-26T11:27:32.637" v="3839" actId="1076"/>
          <ac:cxnSpMkLst>
            <pc:docMk/>
            <pc:sldMk cId="2071804829" sldId="456"/>
            <ac:cxnSpMk id="11" creationId="{55CC4881-C819-4AC6-833E-73E93304E80D}"/>
          </ac:cxnSpMkLst>
        </pc:cxnChg>
        <pc:cxnChg chg="add mod">
          <ac:chgData name="Kulinich Bohdan" userId="48e65c9f34e137d0" providerId="LiveId" clId="{F3BAF525-D825-429C-8E7D-8BD2E07E5ED7}" dt="2020-08-26T11:27:40.743" v="3842" actId="1076"/>
          <ac:cxnSpMkLst>
            <pc:docMk/>
            <pc:sldMk cId="2071804829" sldId="456"/>
            <ac:cxnSpMk id="12" creationId="{DAEE3354-723B-453B-A1D3-2A487240927F}"/>
          </ac:cxnSpMkLst>
        </pc:cxnChg>
        <pc:cxnChg chg="add mod">
          <ac:chgData name="Kulinich Bohdan" userId="48e65c9f34e137d0" providerId="LiveId" clId="{F3BAF525-D825-429C-8E7D-8BD2E07E5ED7}" dt="2020-08-26T11:27:52.200" v="3845" actId="14100"/>
          <ac:cxnSpMkLst>
            <pc:docMk/>
            <pc:sldMk cId="2071804829" sldId="456"/>
            <ac:cxnSpMk id="13" creationId="{C59A78BA-4F03-4A46-8F68-245E88E24841}"/>
          </ac:cxnSpMkLst>
        </pc:cxnChg>
      </pc:sldChg>
      <pc:sldChg chg="del">
        <pc:chgData name="Kulinich Bohdan" userId="48e65c9f34e137d0" providerId="LiveId" clId="{F3BAF525-D825-429C-8E7D-8BD2E07E5ED7}" dt="2020-08-27T08:06:16.489" v="3985" actId="47"/>
        <pc:sldMkLst>
          <pc:docMk/>
          <pc:sldMk cId="1255004229" sldId="457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1013462143" sldId="464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3630972679" sldId="465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6035044" sldId="467"/>
        </pc:sldMkLst>
      </pc:sldChg>
      <pc:sldChg chg="addSp delSp modSp mod delAnim modAnim">
        <pc:chgData name="Kulinich Bohdan" userId="48e65c9f34e137d0" providerId="LiveId" clId="{F3BAF525-D825-429C-8E7D-8BD2E07E5ED7}" dt="2020-08-26T02:51:47.628" v="3463" actId="1076"/>
        <pc:sldMkLst>
          <pc:docMk/>
          <pc:sldMk cId="4287784577" sldId="468"/>
        </pc:sldMkLst>
        <pc:spChg chg="del">
          <ac:chgData name="Kulinich Bohdan" userId="48e65c9f34e137d0" providerId="LiveId" clId="{F3BAF525-D825-429C-8E7D-8BD2E07E5ED7}" dt="2020-08-26T02:35:49.557" v="3352" actId="478"/>
          <ac:spMkLst>
            <pc:docMk/>
            <pc:sldMk cId="4287784577" sldId="468"/>
            <ac:spMk id="6" creationId="{4CD1B612-D16C-4F70-8335-78480BFE8EC8}"/>
          </ac:spMkLst>
        </pc:spChg>
        <pc:spChg chg="add mod">
          <ac:chgData name="Kulinich Bohdan" userId="48e65c9f34e137d0" providerId="LiveId" clId="{F3BAF525-D825-429C-8E7D-8BD2E07E5ED7}" dt="2020-08-26T02:51:47.628" v="3463" actId="1076"/>
          <ac:spMkLst>
            <pc:docMk/>
            <pc:sldMk cId="4287784577" sldId="468"/>
            <ac:spMk id="9" creationId="{4AD00067-593A-4312-904B-D8B2F5216D04}"/>
          </ac:spMkLst>
        </pc:spChg>
        <pc:spChg chg="add mod">
          <ac:chgData name="Kulinich Bohdan" userId="48e65c9f34e137d0" providerId="LiveId" clId="{F3BAF525-D825-429C-8E7D-8BD2E07E5ED7}" dt="2020-08-26T02:50:11.068" v="3449" actId="14100"/>
          <ac:spMkLst>
            <pc:docMk/>
            <pc:sldMk cId="4287784577" sldId="468"/>
            <ac:spMk id="10" creationId="{2787DE77-90E4-4804-95AA-97FB463097B5}"/>
          </ac:spMkLst>
        </pc:spChg>
        <pc:spChg chg="add mod">
          <ac:chgData name="Kulinich Bohdan" userId="48e65c9f34e137d0" providerId="LiveId" clId="{F3BAF525-D825-429C-8E7D-8BD2E07E5ED7}" dt="2020-08-26T02:51:47.628" v="3463" actId="1076"/>
          <ac:spMkLst>
            <pc:docMk/>
            <pc:sldMk cId="4287784577" sldId="468"/>
            <ac:spMk id="17" creationId="{6C0E1EC7-BE31-4BCE-A94C-9B6DB6400D89}"/>
          </ac:spMkLst>
        </pc:spChg>
        <pc:spChg chg="add mod">
          <ac:chgData name="Kulinich Bohdan" userId="48e65c9f34e137d0" providerId="LiveId" clId="{F3BAF525-D825-429C-8E7D-8BD2E07E5ED7}" dt="2020-08-26T02:51:47.628" v="3463" actId="1076"/>
          <ac:spMkLst>
            <pc:docMk/>
            <pc:sldMk cId="4287784577" sldId="468"/>
            <ac:spMk id="18" creationId="{B693E09E-AA85-4371-9DE8-8ABAB905314B}"/>
          </ac:spMkLst>
        </pc:spChg>
        <pc:spChg chg="add mod">
          <ac:chgData name="Kulinich Bohdan" userId="48e65c9f34e137d0" providerId="LiveId" clId="{F3BAF525-D825-429C-8E7D-8BD2E07E5ED7}" dt="2020-08-26T02:51:47.628" v="3463" actId="1076"/>
          <ac:spMkLst>
            <pc:docMk/>
            <pc:sldMk cId="4287784577" sldId="468"/>
            <ac:spMk id="19" creationId="{A9D1C907-3EFF-494E-9971-3EBC89258FE5}"/>
          </ac:spMkLst>
        </pc:spChg>
        <pc:spChg chg="del">
          <ac:chgData name="Kulinich Bohdan" userId="48e65c9f34e137d0" providerId="LiveId" clId="{F3BAF525-D825-429C-8E7D-8BD2E07E5ED7}" dt="2020-08-26T02:35:49.557" v="3352" actId="478"/>
          <ac:spMkLst>
            <pc:docMk/>
            <pc:sldMk cId="4287784577" sldId="468"/>
            <ac:spMk id="20" creationId="{F883A9D2-1112-4C76-AB09-DB273DF9F1E2}"/>
          </ac:spMkLst>
        </pc:spChg>
        <pc:spChg chg="del">
          <ac:chgData name="Kulinich Bohdan" userId="48e65c9f34e137d0" providerId="LiveId" clId="{F3BAF525-D825-429C-8E7D-8BD2E07E5ED7}" dt="2020-08-26T02:35:49.557" v="3352" actId="478"/>
          <ac:spMkLst>
            <pc:docMk/>
            <pc:sldMk cId="4287784577" sldId="468"/>
            <ac:spMk id="21" creationId="{D93F0268-1A8B-415E-827F-66D935B1A203}"/>
          </ac:spMkLst>
        </pc:spChg>
        <pc:spChg chg="add mod">
          <ac:chgData name="Kulinich Bohdan" userId="48e65c9f34e137d0" providerId="LiveId" clId="{F3BAF525-D825-429C-8E7D-8BD2E07E5ED7}" dt="2020-08-26T02:51:47.628" v="3463" actId="1076"/>
          <ac:spMkLst>
            <pc:docMk/>
            <pc:sldMk cId="4287784577" sldId="468"/>
            <ac:spMk id="25" creationId="{E19E743F-8D5F-415C-A74B-2E542E9C09A6}"/>
          </ac:spMkLst>
        </pc:spChg>
        <pc:spChg chg="add mod">
          <ac:chgData name="Kulinich Bohdan" userId="48e65c9f34e137d0" providerId="LiveId" clId="{F3BAF525-D825-429C-8E7D-8BD2E07E5ED7}" dt="2020-08-26T02:51:47.628" v="3463" actId="1076"/>
          <ac:spMkLst>
            <pc:docMk/>
            <pc:sldMk cId="4287784577" sldId="468"/>
            <ac:spMk id="27" creationId="{9D36BAFD-A0DC-4703-8BA9-D854A1605379}"/>
          </ac:spMkLst>
        </pc:spChg>
        <pc:spChg chg="add mod">
          <ac:chgData name="Kulinich Bohdan" userId="48e65c9f34e137d0" providerId="LiveId" clId="{F3BAF525-D825-429C-8E7D-8BD2E07E5ED7}" dt="2020-08-26T02:51:47.628" v="3463" actId="1076"/>
          <ac:spMkLst>
            <pc:docMk/>
            <pc:sldMk cId="4287784577" sldId="468"/>
            <ac:spMk id="29" creationId="{6413E285-589E-4F7F-BF7D-5B8B64EC9561}"/>
          </ac:spMkLst>
        </pc:spChg>
        <pc:spChg chg="add mod">
          <ac:chgData name="Kulinich Bohdan" userId="48e65c9f34e137d0" providerId="LiveId" clId="{F3BAF525-D825-429C-8E7D-8BD2E07E5ED7}" dt="2020-08-26T02:51:47.628" v="3463" actId="1076"/>
          <ac:spMkLst>
            <pc:docMk/>
            <pc:sldMk cId="4287784577" sldId="468"/>
            <ac:spMk id="31" creationId="{D0645F70-B644-4487-8ECA-1F65FBAEB080}"/>
          </ac:spMkLst>
        </pc:spChg>
        <pc:picChg chg="add mod">
          <ac:chgData name="Kulinich Bohdan" userId="48e65c9f34e137d0" providerId="LiveId" clId="{F3BAF525-D825-429C-8E7D-8BD2E07E5ED7}" dt="2020-08-26T02:51:47.628" v="3463" actId="1076"/>
          <ac:picMkLst>
            <pc:docMk/>
            <pc:sldMk cId="4287784577" sldId="468"/>
            <ac:picMk id="14" creationId="{FF087979-FA62-47CD-B855-F1E2DF42703A}"/>
          </ac:picMkLst>
        </pc:picChg>
        <pc:picChg chg="add mod">
          <ac:chgData name="Kulinich Bohdan" userId="48e65c9f34e137d0" providerId="LiveId" clId="{F3BAF525-D825-429C-8E7D-8BD2E07E5ED7}" dt="2020-08-26T02:51:47.628" v="3463" actId="1076"/>
          <ac:picMkLst>
            <pc:docMk/>
            <pc:sldMk cId="4287784577" sldId="468"/>
            <ac:picMk id="16" creationId="{DF8CB05E-4002-4CE9-88ED-AB530E6BB5B5}"/>
          </ac:picMkLst>
        </pc:picChg>
        <pc:picChg chg="del">
          <ac:chgData name="Kulinich Bohdan" userId="48e65c9f34e137d0" providerId="LiveId" clId="{F3BAF525-D825-429C-8E7D-8BD2E07E5ED7}" dt="2020-08-26T02:35:46.162" v="3351" actId="478"/>
          <ac:picMkLst>
            <pc:docMk/>
            <pc:sldMk cId="4287784577" sldId="468"/>
            <ac:picMk id="40" creationId="{248AC9B2-65A9-42C3-AF8B-90FAF936D6A5}"/>
          </ac:picMkLst>
        </pc:picChg>
        <pc:cxnChg chg="add mod">
          <ac:chgData name="Kulinich Bohdan" userId="48e65c9f34e137d0" providerId="LiveId" clId="{F3BAF525-D825-429C-8E7D-8BD2E07E5ED7}" dt="2020-08-26T02:51:47.628" v="3463" actId="1076"/>
          <ac:cxnSpMkLst>
            <pc:docMk/>
            <pc:sldMk cId="4287784577" sldId="468"/>
            <ac:cxnSpMk id="12" creationId="{FA3F2120-D95A-4FBF-A5E1-C942C1E33E6C}"/>
          </ac:cxnSpMkLst>
        </pc:cxnChg>
        <pc:cxnChg chg="add mod">
          <ac:chgData name="Kulinich Bohdan" userId="48e65c9f34e137d0" providerId="LiveId" clId="{F3BAF525-D825-429C-8E7D-8BD2E07E5ED7}" dt="2020-08-26T02:51:47.628" v="3463" actId="1076"/>
          <ac:cxnSpMkLst>
            <pc:docMk/>
            <pc:sldMk cId="4287784577" sldId="468"/>
            <ac:cxnSpMk id="13" creationId="{2065BC8D-D012-4467-BE7F-E5F043B3F5D0}"/>
          </ac:cxnSpMkLst>
        </pc:cxnChg>
        <pc:cxnChg chg="add mod">
          <ac:chgData name="Kulinich Bohdan" userId="48e65c9f34e137d0" providerId="LiveId" clId="{F3BAF525-D825-429C-8E7D-8BD2E07E5ED7}" dt="2020-08-26T02:51:47.628" v="3463" actId="1076"/>
          <ac:cxnSpMkLst>
            <pc:docMk/>
            <pc:sldMk cId="4287784577" sldId="468"/>
            <ac:cxnSpMk id="15" creationId="{536EBC4D-70E5-474F-A743-D4EDAEB49623}"/>
          </ac:cxnSpMkLst>
        </pc:cxnChg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209899949" sldId="470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1524959890" sldId="472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2275507474" sldId="473"/>
        </pc:sldMkLst>
      </pc:sldChg>
      <pc:sldChg chg="modSp del">
        <pc:chgData name="Kulinich Bohdan" userId="48e65c9f34e137d0" providerId="LiveId" clId="{F3BAF525-D825-429C-8E7D-8BD2E07E5ED7}" dt="2020-08-25T03:28:30.446" v="3350" actId="47"/>
        <pc:sldMkLst>
          <pc:docMk/>
          <pc:sldMk cId="4008052977" sldId="474"/>
        </pc:sldMkLst>
        <pc:spChg chg="mod">
          <ac:chgData name="Kulinich Bohdan" userId="48e65c9f34e137d0" providerId="LiveId" clId="{F3BAF525-D825-429C-8E7D-8BD2E07E5ED7}" dt="2020-08-19T16:41:58.633" v="2508" actId="20577"/>
          <ac:spMkLst>
            <pc:docMk/>
            <pc:sldMk cId="4008052977" sldId="474"/>
            <ac:spMk id="7" creationId="{00000000-0000-0000-0000-000000000000}"/>
          </ac:spMkLst>
        </pc:spChg>
        <pc:spChg chg="mod">
          <ac:chgData name="Kulinich Bohdan" userId="48e65c9f34e137d0" providerId="LiveId" clId="{F3BAF525-D825-429C-8E7D-8BD2E07E5ED7}" dt="2020-08-19T16:42:04.581" v="2512" actId="20577"/>
          <ac:spMkLst>
            <pc:docMk/>
            <pc:sldMk cId="4008052977" sldId="474"/>
            <ac:spMk id="9" creationId="{3D667AF2-FC42-444D-8714-699A2FDB6E90}"/>
          </ac:spMkLst>
        </pc:spChg>
        <pc:spChg chg="mod">
          <ac:chgData name="Kulinich Bohdan" userId="48e65c9f34e137d0" providerId="LiveId" clId="{F3BAF525-D825-429C-8E7D-8BD2E07E5ED7}" dt="2020-08-19T16:42:00.375" v="2509" actId="20577"/>
          <ac:spMkLst>
            <pc:docMk/>
            <pc:sldMk cId="4008052977" sldId="474"/>
            <ac:spMk id="35" creationId="{00000000-0000-0000-0000-000000000000}"/>
          </ac:spMkLst>
        </pc:spChg>
        <pc:spChg chg="mod">
          <ac:chgData name="Kulinich Bohdan" userId="48e65c9f34e137d0" providerId="LiveId" clId="{F3BAF525-D825-429C-8E7D-8BD2E07E5ED7}" dt="2020-08-19T16:42:01.841" v="2510" actId="20577"/>
          <ac:spMkLst>
            <pc:docMk/>
            <pc:sldMk cId="4008052977" sldId="474"/>
            <ac:spMk id="54" creationId="{00000000-0000-0000-0000-000000000000}"/>
          </ac:spMkLst>
        </pc:spChg>
        <pc:spChg chg="mod">
          <ac:chgData name="Kulinich Bohdan" userId="48e65c9f34e137d0" providerId="LiveId" clId="{F3BAF525-D825-429C-8E7D-8BD2E07E5ED7}" dt="2020-08-19T16:42:03.527" v="2511" actId="20577"/>
          <ac:spMkLst>
            <pc:docMk/>
            <pc:sldMk cId="4008052977" sldId="474"/>
            <ac:spMk id="57" creationId="{00000000-0000-0000-0000-000000000000}"/>
          </ac:spMkLst>
        </pc:spChg>
      </pc:sldChg>
      <pc:sldChg chg="addSp delSp modSp add mod delAnim modAnim">
        <pc:chgData name="Kulinich Bohdan" userId="48e65c9f34e137d0" providerId="LiveId" clId="{F3BAF525-D825-429C-8E7D-8BD2E07E5ED7}" dt="2020-08-19T15:36:53.488" v="1253"/>
        <pc:sldMkLst>
          <pc:docMk/>
          <pc:sldMk cId="2090960753" sldId="475"/>
        </pc:sldMkLst>
        <pc:spChg chg="mod">
          <ac:chgData name="Kulinich Bohdan" userId="48e65c9f34e137d0" providerId="LiveId" clId="{F3BAF525-D825-429C-8E7D-8BD2E07E5ED7}" dt="2020-08-19T12:15:21.164" v="766" actId="20577"/>
          <ac:spMkLst>
            <pc:docMk/>
            <pc:sldMk cId="2090960753" sldId="475"/>
            <ac:spMk id="4" creationId="{00000000-0000-0000-0000-000000000000}"/>
          </ac:spMkLst>
        </pc:spChg>
        <pc:spChg chg="add del mod">
          <ac:chgData name="Kulinich Bohdan" userId="48e65c9f34e137d0" providerId="LiveId" clId="{F3BAF525-D825-429C-8E7D-8BD2E07E5ED7}" dt="2020-08-19T13:44:43.334" v="947" actId="478"/>
          <ac:spMkLst>
            <pc:docMk/>
            <pc:sldMk cId="2090960753" sldId="475"/>
            <ac:spMk id="12" creationId="{D1F0983A-C635-4E5A-B0EE-D7F88075CB44}"/>
          </ac:spMkLst>
        </pc:spChg>
        <pc:spChg chg="add mod">
          <ac:chgData name="Kulinich Bohdan" userId="48e65c9f34e137d0" providerId="LiveId" clId="{F3BAF525-D825-429C-8E7D-8BD2E07E5ED7}" dt="2020-08-19T13:44:59.189" v="957" actId="1076"/>
          <ac:spMkLst>
            <pc:docMk/>
            <pc:sldMk cId="2090960753" sldId="475"/>
            <ac:spMk id="13" creationId="{8437B8EA-13A4-4897-B554-9FB17C175748}"/>
          </ac:spMkLst>
        </pc:spChg>
        <pc:spChg chg="add mod">
          <ac:chgData name="Kulinich Bohdan" userId="48e65c9f34e137d0" providerId="LiveId" clId="{F3BAF525-D825-429C-8E7D-8BD2E07E5ED7}" dt="2020-08-19T13:44:59.189" v="957" actId="1076"/>
          <ac:spMkLst>
            <pc:docMk/>
            <pc:sldMk cId="2090960753" sldId="475"/>
            <ac:spMk id="14" creationId="{6AF9EA62-C5F8-4EB4-B45C-8FD87F8F410D}"/>
          </ac:spMkLst>
        </pc:spChg>
        <pc:spChg chg="del">
          <ac:chgData name="Kulinich Bohdan" userId="48e65c9f34e137d0" providerId="LiveId" clId="{F3BAF525-D825-429C-8E7D-8BD2E07E5ED7}" dt="2020-08-19T11:43:05.533" v="735" actId="478"/>
          <ac:spMkLst>
            <pc:docMk/>
            <pc:sldMk cId="2090960753" sldId="475"/>
            <ac:spMk id="21" creationId="{3C068F7E-30A8-4F60-9E35-5D68B41D1B7C}"/>
          </ac:spMkLst>
        </pc:spChg>
        <pc:spChg chg="del">
          <ac:chgData name="Kulinich Bohdan" userId="48e65c9f34e137d0" providerId="LiveId" clId="{F3BAF525-D825-429C-8E7D-8BD2E07E5ED7}" dt="2020-08-19T11:43:02.957" v="733" actId="478"/>
          <ac:spMkLst>
            <pc:docMk/>
            <pc:sldMk cId="2090960753" sldId="475"/>
            <ac:spMk id="22" creationId="{7BE75DCA-EB1F-4D38-A0C3-6ABBB3DCF9EF}"/>
          </ac:spMkLst>
        </pc:spChg>
        <pc:spChg chg="del">
          <ac:chgData name="Kulinich Bohdan" userId="48e65c9f34e137d0" providerId="LiveId" clId="{F3BAF525-D825-429C-8E7D-8BD2E07E5ED7}" dt="2020-08-19T11:43:05.533" v="735" actId="478"/>
          <ac:spMkLst>
            <pc:docMk/>
            <pc:sldMk cId="2090960753" sldId="475"/>
            <ac:spMk id="25" creationId="{08C67BA5-B3CE-4FD0-B276-117FD67824D8}"/>
          </ac:spMkLst>
        </pc:spChg>
        <pc:spChg chg="del">
          <ac:chgData name="Kulinich Bohdan" userId="48e65c9f34e137d0" providerId="LiveId" clId="{F3BAF525-D825-429C-8E7D-8BD2E07E5ED7}" dt="2020-08-19T11:43:00.636" v="731" actId="478"/>
          <ac:spMkLst>
            <pc:docMk/>
            <pc:sldMk cId="2090960753" sldId="475"/>
            <ac:spMk id="26" creationId="{5405391E-B38D-4AEF-9B0B-23E69479ECA0}"/>
          </ac:spMkLst>
        </pc:spChg>
        <pc:spChg chg="del">
          <ac:chgData name="Kulinich Bohdan" userId="48e65c9f34e137d0" providerId="LiveId" clId="{F3BAF525-D825-429C-8E7D-8BD2E07E5ED7}" dt="2020-08-19T11:43:05.533" v="735" actId="478"/>
          <ac:spMkLst>
            <pc:docMk/>
            <pc:sldMk cId="2090960753" sldId="475"/>
            <ac:spMk id="27" creationId="{AE789EC3-94CC-4A76-9C7E-B72522977338}"/>
          </ac:spMkLst>
        </pc:spChg>
        <pc:spChg chg="del">
          <ac:chgData name="Kulinich Bohdan" userId="48e65c9f34e137d0" providerId="LiveId" clId="{F3BAF525-D825-429C-8E7D-8BD2E07E5ED7}" dt="2020-08-19T11:43:02.239" v="732" actId="478"/>
          <ac:spMkLst>
            <pc:docMk/>
            <pc:sldMk cId="2090960753" sldId="475"/>
            <ac:spMk id="28" creationId="{DFBA4E36-2C7C-4E89-B2F8-B0240D4BBB96}"/>
          </ac:spMkLst>
        </pc:spChg>
        <pc:spChg chg="del">
          <ac:chgData name="Kulinich Bohdan" userId="48e65c9f34e137d0" providerId="LiveId" clId="{F3BAF525-D825-429C-8E7D-8BD2E07E5ED7}" dt="2020-08-19T11:43:03.875" v="734" actId="478"/>
          <ac:spMkLst>
            <pc:docMk/>
            <pc:sldMk cId="2090960753" sldId="475"/>
            <ac:spMk id="29" creationId="{4C5B8540-41B0-4FAF-891B-ADA34EEEB03B}"/>
          </ac:spMkLst>
        </pc:spChg>
        <pc:spChg chg="add mod">
          <ac:chgData name="Kulinich Bohdan" userId="48e65c9f34e137d0" providerId="LiveId" clId="{F3BAF525-D825-429C-8E7D-8BD2E07E5ED7}" dt="2020-08-19T14:04:18.146" v="1071" actId="1076"/>
          <ac:spMkLst>
            <pc:docMk/>
            <pc:sldMk cId="2090960753" sldId="475"/>
            <ac:spMk id="30" creationId="{BD9972B1-8447-47A6-B87F-FED01829796D}"/>
          </ac:spMkLst>
        </pc:spChg>
        <pc:spChg chg="add mod">
          <ac:chgData name="Kulinich Bohdan" userId="48e65c9f34e137d0" providerId="LiveId" clId="{F3BAF525-D825-429C-8E7D-8BD2E07E5ED7}" dt="2020-08-19T14:04:18.146" v="1071" actId="1076"/>
          <ac:spMkLst>
            <pc:docMk/>
            <pc:sldMk cId="2090960753" sldId="475"/>
            <ac:spMk id="31" creationId="{DF83E289-869A-4BB8-AA80-A7DDE3481FD4}"/>
          </ac:spMkLst>
        </pc:spChg>
        <pc:spChg chg="add mod">
          <ac:chgData name="Kulinich Bohdan" userId="48e65c9f34e137d0" providerId="LiveId" clId="{F3BAF525-D825-429C-8E7D-8BD2E07E5ED7}" dt="2020-08-19T14:04:18.146" v="1071" actId="1076"/>
          <ac:spMkLst>
            <pc:docMk/>
            <pc:sldMk cId="2090960753" sldId="475"/>
            <ac:spMk id="32" creationId="{27E18E41-1467-4C2C-9152-AB32957B4DD2}"/>
          </ac:spMkLst>
        </pc:spChg>
        <pc:spChg chg="add mod">
          <ac:chgData name="Kulinich Bohdan" userId="48e65c9f34e137d0" providerId="LiveId" clId="{F3BAF525-D825-429C-8E7D-8BD2E07E5ED7}" dt="2020-08-19T14:04:18.146" v="1071" actId="1076"/>
          <ac:spMkLst>
            <pc:docMk/>
            <pc:sldMk cId="2090960753" sldId="475"/>
            <ac:spMk id="33" creationId="{F54BE535-2552-465C-9395-E67A7A739F4E}"/>
          </ac:spMkLst>
        </pc:spChg>
        <pc:spChg chg="add mod">
          <ac:chgData name="Kulinich Bohdan" userId="48e65c9f34e137d0" providerId="LiveId" clId="{F3BAF525-D825-429C-8E7D-8BD2E07E5ED7}" dt="2020-08-19T14:04:18.146" v="1071" actId="1076"/>
          <ac:spMkLst>
            <pc:docMk/>
            <pc:sldMk cId="2090960753" sldId="475"/>
            <ac:spMk id="34" creationId="{C48B1D53-0C47-4F4C-97B3-DB5718B4EAA8}"/>
          </ac:spMkLst>
        </pc:spChg>
        <pc:spChg chg="add mod">
          <ac:chgData name="Kulinich Bohdan" userId="48e65c9f34e137d0" providerId="LiveId" clId="{F3BAF525-D825-429C-8E7D-8BD2E07E5ED7}" dt="2020-08-19T14:04:18.146" v="1071" actId="1076"/>
          <ac:spMkLst>
            <pc:docMk/>
            <pc:sldMk cId="2090960753" sldId="475"/>
            <ac:spMk id="35" creationId="{F05F02A1-4B4C-476D-B1FA-F7399C5ACA2F}"/>
          </ac:spMkLst>
        </pc:spChg>
        <pc:spChg chg="add mod">
          <ac:chgData name="Kulinich Bohdan" userId="48e65c9f34e137d0" providerId="LiveId" clId="{F3BAF525-D825-429C-8E7D-8BD2E07E5ED7}" dt="2020-08-19T14:04:18.146" v="1071" actId="1076"/>
          <ac:spMkLst>
            <pc:docMk/>
            <pc:sldMk cId="2090960753" sldId="475"/>
            <ac:spMk id="36" creationId="{FF3B4165-DF97-400A-A025-B7AE22333638}"/>
          </ac:spMkLst>
        </pc:spChg>
        <pc:spChg chg="add mod ord">
          <ac:chgData name="Kulinich Bohdan" userId="48e65c9f34e137d0" providerId="LiveId" clId="{F3BAF525-D825-429C-8E7D-8BD2E07E5ED7}" dt="2020-08-19T14:04:18.146" v="1071" actId="1076"/>
          <ac:spMkLst>
            <pc:docMk/>
            <pc:sldMk cId="2090960753" sldId="475"/>
            <ac:spMk id="37" creationId="{673F88E5-3E17-45E1-BC18-5D26A9F45E1C}"/>
          </ac:spMkLst>
        </pc:spChg>
        <pc:spChg chg="add mod ord">
          <ac:chgData name="Kulinich Bohdan" userId="48e65c9f34e137d0" providerId="LiveId" clId="{F3BAF525-D825-429C-8E7D-8BD2E07E5ED7}" dt="2020-08-19T14:04:18.146" v="1071" actId="1076"/>
          <ac:spMkLst>
            <pc:docMk/>
            <pc:sldMk cId="2090960753" sldId="475"/>
            <ac:spMk id="38" creationId="{EA85F460-CD3B-439E-B927-40A9F7DE7584}"/>
          </ac:spMkLst>
        </pc:spChg>
        <pc:spChg chg="add del mod">
          <ac:chgData name="Kulinich Bohdan" userId="48e65c9f34e137d0" providerId="LiveId" clId="{F3BAF525-D825-429C-8E7D-8BD2E07E5ED7}" dt="2020-08-19T14:06:09.686" v="1073"/>
          <ac:spMkLst>
            <pc:docMk/>
            <pc:sldMk cId="2090960753" sldId="475"/>
            <ac:spMk id="39" creationId="{62BFAA00-CC12-41C5-986F-9751B1738D48}"/>
          </ac:spMkLst>
        </pc:spChg>
        <pc:spChg chg="add del mod">
          <ac:chgData name="Kulinich Bohdan" userId="48e65c9f34e137d0" providerId="LiveId" clId="{F3BAF525-D825-429C-8E7D-8BD2E07E5ED7}" dt="2020-08-19T14:06:09.686" v="1073"/>
          <ac:spMkLst>
            <pc:docMk/>
            <pc:sldMk cId="2090960753" sldId="475"/>
            <ac:spMk id="40" creationId="{377DB4E2-4F2F-4B59-8166-A143CBA09D0D}"/>
          </ac:spMkLst>
        </pc:spChg>
        <pc:spChg chg="add mod">
          <ac:chgData name="Kulinich Bohdan" userId="48e65c9f34e137d0" providerId="LiveId" clId="{F3BAF525-D825-429C-8E7D-8BD2E07E5ED7}" dt="2020-08-19T14:06:21.451" v="1077" actId="164"/>
          <ac:spMkLst>
            <pc:docMk/>
            <pc:sldMk cId="2090960753" sldId="475"/>
            <ac:spMk id="41" creationId="{F30A1C9B-81EB-48EA-B734-A4DB3D98E322}"/>
          </ac:spMkLst>
        </pc:spChg>
        <pc:spChg chg="add mod">
          <ac:chgData name="Kulinich Bohdan" userId="48e65c9f34e137d0" providerId="LiveId" clId="{F3BAF525-D825-429C-8E7D-8BD2E07E5ED7}" dt="2020-08-19T14:06:21.451" v="1077" actId="164"/>
          <ac:spMkLst>
            <pc:docMk/>
            <pc:sldMk cId="2090960753" sldId="475"/>
            <ac:spMk id="42" creationId="{4FB9EFC2-A68B-4BAC-BF36-DD42F53D2804}"/>
          </ac:spMkLst>
        </pc:spChg>
        <pc:spChg chg="add mod">
          <ac:chgData name="Kulinich Bohdan" userId="48e65c9f34e137d0" providerId="LiveId" clId="{F3BAF525-D825-429C-8E7D-8BD2E07E5ED7}" dt="2020-08-19T14:07:28.467" v="1086" actId="164"/>
          <ac:spMkLst>
            <pc:docMk/>
            <pc:sldMk cId="2090960753" sldId="475"/>
            <ac:spMk id="43" creationId="{8341A857-E6D6-4D80-A53E-3B794D044990}"/>
          </ac:spMkLst>
        </pc:spChg>
        <pc:spChg chg="add mod">
          <ac:chgData name="Kulinich Bohdan" userId="48e65c9f34e137d0" providerId="LiveId" clId="{F3BAF525-D825-429C-8E7D-8BD2E07E5ED7}" dt="2020-08-19T14:07:28.467" v="1086" actId="164"/>
          <ac:spMkLst>
            <pc:docMk/>
            <pc:sldMk cId="2090960753" sldId="475"/>
            <ac:spMk id="44" creationId="{7E5095F8-7A32-4D1D-BB67-CD38AD95E590}"/>
          </ac:spMkLst>
        </pc:spChg>
        <pc:spChg chg="add mod">
          <ac:chgData name="Kulinich Bohdan" userId="48e65c9f34e137d0" providerId="LiveId" clId="{F3BAF525-D825-429C-8E7D-8BD2E07E5ED7}" dt="2020-08-19T15:20:38.243" v="1126"/>
          <ac:spMkLst>
            <pc:docMk/>
            <pc:sldMk cId="2090960753" sldId="475"/>
            <ac:spMk id="46" creationId="{E6D3884C-ABD5-4BA7-BC2C-F087595B50E2}"/>
          </ac:spMkLst>
        </pc:spChg>
        <pc:grpChg chg="add mod">
          <ac:chgData name="Kulinich Bohdan" userId="48e65c9f34e137d0" providerId="LiveId" clId="{F3BAF525-D825-429C-8E7D-8BD2E07E5ED7}" dt="2020-08-19T14:06:27.011" v="1078" actId="1076"/>
          <ac:grpSpMkLst>
            <pc:docMk/>
            <pc:sldMk cId="2090960753" sldId="475"/>
            <ac:grpSpMk id="11" creationId="{DAB6E37E-E768-424A-AD74-FCC648AD9FFC}"/>
          </ac:grpSpMkLst>
        </pc:grpChg>
        <pc:grpChg chg="add mod modVis">
          <ac:chgData name="Kulinich Bohdan" userId="48e65c9f34e137d0" providerId="LiveId" clId="{F3BAF525-D825-429C-8E7D-8BD2E07E5ED7}" dt="2020-08-19T15:18:43.347" v="1117" actId="14429"/>
          <ac:grpSpMkLst>
            <pc:docMk/>
            <pc:sldMk cId="2090960753" sldId="475"/>
            <ac:grpSpMk id="18" creationId="{C696E0F0-30C8-48F3-849E-9E5AEEA17591}"/>
          </ac:grpSpMkLst>
        </pc:grpChg>
        <pc:picChg chg="add del mod">
          <ac:chgData name="Kulinich Bohdan" userId="48e65c9f34e137d0" providerId="LiveId" clId="{F3BAF525-D825-429C-8E7D-8BD2E07E5ED7}" dt="2020-08-19T13:56:59.066" v="1029" actId="478"/>
          <ac:picMkLst>
            <pc:docMk/>
            <pc:sldMk cId="2090960753" sldId="475"/>
            <ac:picMk id="5" creationId="{38C707EB-2ECB-42F1-87F3-599D0749AA14}"/>
          </ac:picMkLst>
        </pc:picChg>
        <pc:picChg chg="add mod ord">
          <ac:chgData name="Kulinich Bohdan" userId="48e65c9f34e137d0" providerId="LiveId" clId="{F3BAF525-D825-429C-8E7D-8BD2E07E5ED7}" dt="2020-08-19T14:07:09.969" v="1083" actId="167"/>
          <ac:picMkLst>
            <pc:docMk/>
            <pc:sldMk cId="2090960753" sldId="475"/>
            <ac:picMk id="16" creationId="{2F910AC2-3DB2-4F8E-B25F-2151AC50D62D}"/>
          </ac:picMkLst>
        </pc:picChg>
        <pc:picChg chg="del">
          <ac:chgData name="Kulinich Bohdan" userId="48e65c9f34e137d0" providerId="LiveId" clId="{F3BAF525-D825-429C-8E7D-8BD2E07E5ED7}" dt="2020-08-19T11:43:05.533" v="735" actId="478"/>
          <ac:picMkLst>
            <pc:docMk/>
            <pc:sldMk cId="2090960753" sldId="475"/>
            <ac:picMk id="20" creationId="{B81A0C29-F9F9-4EAB-9468-AAA65CD4AFD6}"/>
          </ac:picMkLst>
        </pc:picChg>
        <pc:picChg chg="add mod">
          <ac:chgData name="Kulinich Bohdan" userId="48e65c9f34e137d0" providerId="LiveId" clId="{F3BAF525-D825-429C-8E7D-8BD2E07E5ED7}" dt="2020-08-19T15:20:38.243" v="1126"/>
          <ac:picMkLst>
            <pc:docMk/>
            <pc:sldMk cId="2090960753" sldId="475"/>
            <ac:picMk id="45" creationId="{66AAA471-5FAE-4286-91DD-3EF654395AA5}"/>
          </ac:picMkLst>
        </pc:picChg>
        <pc:cxnChg chg="add mod">
          <ac:chgData name="Kulinich Bohdan" userId="48e65c9f34e137d0" providerId="LiveId" clId="{F3BAF525-D825-429C-8E7D-8BD2E07E5ED7}" dt="2020-08-19T14:04:18.146" v="1071" actId="1076"/>
          <ac:cxnSpMkLst>
            <pc:docMk/>
            <pc:sldMk cId="2090960753" sldId="475"/>
            <ac:cxnSpMk id="17" creationId="{C3AB9479-C876-4847-B714-6B4D8E2084E1}"/>
          </ac:cxnSpMkLst>
        </pc:cxnChg>
        <pc:cxnChg chg="add del mod">
          <ac:chgData name="Kulinich Bohdan" userId="48e65c9f34e137d0" providerId="LiveId" clId="{F3BAF525-D825-429C-8E7D-8BD2E07E5ED7}" dt="2020-08-19T13:52:48.511" v="998" actId="478"/>
          <ac:cxnSpMkLst>
            <pc:docMk/>
            <pc:sldMk cId="2090960753" sldId="475"/>
            <ac:cxnSpMk id="19" creationId="{337B0B5F-7942-426B-A9ED-6F0B523D275F}"/>
          </ac:cxnSpMkLst>
        </pc:cxnChg>
        <pc:cxnChg chg="add mod">
          <ac:chgData name="Kulinich Bohdan" userId="48e65c9f34e137d0" providerId="LiveId" clId="{F3BAF525-D825-429C-8E7D-8BD2E07E5ED7}" dt="2020-08-19T14:04:18.146" v="1071" actId="1076"/>
          <ac:cxnSpMkLst>
            <pc:docMk/>
            <pc:sldMk cId="2090960753" sldId="475"/>
            <ac:cxnSpMk id="23" creationId="{BB632C05-8F7C-416C-A26D-82CF30F93DA0}"/>
          </ac:cxnSpMkLst>
        </pc:cxnChg>
        <pc:cxnChg chg="add mod">
          <ac:chgData name="Kulinich Bohdan" userId="48e65c9f34e137d0" providerId="LiveId" clId="{F3BAF525-D825-429C-8E7D-8BD2E07E5ED7}" dt="2020-08-19T14:04:18.146" v="1071" actId="1076"/>
          <ac:cxnSpMkLst>
            <pc:docMk/>
            <pc:sldMk cId="2090960753" sldId="475"/>
            <ac:cxnSpMk id="24" creationId="{DFEB9AF5-6BB8-49D8-848A-9870F360A7EF}"/>
          </ac:cxnSpMkLst>
        </pc:cxnChg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1488500328" sldId="476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118690997" sldId="477"/>
        </pc:sldMkLst>
      </pc:sldChg>
      <pc:sldChg chg="addSp delSp modSp mod ord delAnim modAnim">
        <pc:chgData name="Kulinich Bohdan" userId="48e65c9f34e137d0" providerId="LiveId" clId="{F3BAF525-D825-429C-8E7D-8BD2E07E5ED7}" dt="2020-08-19T11:40:56.148" v="730" actId="207"/>
        <pc:sldMkLst>
          <pc:docMk/>
          <pc:sldMk cId="205578349" sldId="478"/>
        </pc:sldMkLst>
        <pc:spChg chg="mod">
          <ac:chgData name="Kulinich Bohdan" userId="48e65c9f34e137d0" providerId="LiveId" clId="{F3BAF525-D825-429C-8E7D-8BD2E07E5ED7}" dt="2020-08-19T11:37:10.682" v="715" actId="1076"/>
          <ac:spMkLst>
            <pc:docMk/>
            <pc:sldMk cId="205578349" sldId="478"/>
            <ac:spMk id="12" creationId="{C2DD1667-8142-4D6A-8563-DC7C8BA49416}"/>
          </ac:spMkLst>
        </pc:spChg>
        <pc:spChg chg="mod">
          <ac:chgData name="Kulinich Bohdan" userId="48e65c9f34e137d0" providerId="LiveId" clId="{F3BAF525-D825-429C-8E7D-8BD2E07E5ED7}" dt="2020-08-19T11:37:10.682" v="715" actId="1076"/>
          <ac:spMkLst>
            <pc:docMk/>
            <pc:sldMk cId="205578349" sldId="478"/>
            <ac:spMk id="13" creationId="{61B6071C-0011-4B01-AF1F-0BF8F0E916BA}"/>
          </ac:spMkLst>
        </pc:spChg>
        <pc:spChg chg="mod">
          <ac:chgData name="Kulinich Bohdan" userId="48e65c9f34e137d0" providerId="LiveId" clId="{F3BAF525-D825-429C-8E7D-8BD2E07E5ED7}" dt="2020-08-19T11:37:10.682" v="715" actId="1076"/>
          <ac:spMkLst>
            <pc:docMk/>
            <pc:sldMk cId="205578349" sldId="478"/>
            <ac:spMk id="22" creationId="{7BE75DCA-EB1F-4D38-A0C3-6ABBB3DCF9EF}"/>
          </ac:spMkLst>
        </pc:spChg>
        <pc:spChg chg="mod">
          <ac:chgData name="Kulinich Bohdan" userId="48e65c9f34e137d0" providerId="LiveId" clId="{F3BAF525-D825-429C-8E7D-8BD2E07E5ED7}" dt="2020-08-19T11:37:26.626" v="719" actId="1076"/>
          <ac:spMkLst>
            <pc:docMk/>
            <pc:sldMk cId="205578349" sldId="478"/>
            <ac:spMk id="26" creationId="{5405391E-B38D-4AEF-9B0B-23E69479ECA0}"/>
          </ac:spMkLst>
        </pc:spChg>
        <pc:spChg chg="mod ord">
          <ac:chgData name="Kulinich Bohdan" userId="48e65c9f34e137d0" providerId="LiveId" clId="{F3BAF525-D825-429C-8E7D-8BD2E07E5ED7}" dt="2020-08-19T11:37:26.626" v="719" actId="1076"/>
          <ac:spMkLst>
            <pc:docMk/>
            <pc:sldMk cId="205578349" sldId="478"/>
            <ac:spMk id="28" creationId="{DFBA4E36-2C7C-4E89-B2F8-B0240D4BBB96}"/>
          </ac:spMkLst>
        </pc:spChg>
        <pc:spChg chg="add mod">
          <ac:chgData name="Kulinich Bohdan" userId="48e65c9f34e137d0" providerId="LiveId" clId="{F3BAF525-D825-429C-8E7D-8BD2E07E5ED7}" dt="2020-08-19T11:40:56.148" v="730" actId="207"/>
          <ac:spMkLst>
            <pc:docMk/>
            <pc:sldMk cId="205578349" sldId="478"/>
            <ac:spMk id="46" creationId="{889CB5C9-AC63-409D-963C-BADECC400DAD}"/>
          </ac:spMkLst>
        </pc:spChg>
        <pc:picChg chg="add del mod">
          <ac:chgData name="Kulinich Bohdan" userId="48e65c9f34e137d0" providerId="LiveId" clId="{F3BAF525-D825-429C-8E7D-8BD2E07E5ED7}" dt="2020-08-19T11:20:35.979" v="631" actId="931"/>
          <ac:picMkLst>
            <pc:docMk/>
            <pc:sldMk cId="205578349" sldId="478"/>
            <ac:picMk id="8" creationId="{6E899CE9-6C48-4A42-8CA3-2F21D913E96C}"/>
          </ac:picMkLst>
        </pc:picChg>
        <pc:picChg chg="add mod">
          <ac:chgData name="Kulinich Bohdan" userId="48e65c9f34e137d0" providerId="LiveId" clId="{F3BAF525-D825-429C-8E7D-8BD2E07E5ED7}" dt="2020-08-19T11:26:40.378" v="638" actId="1076"/>
          <ac:picMkLst>
            <pc:docMk/>
            <pc:sldMk cId="205578349" sldId="478"/>
            <ac:picMk id="10" creationId="{AF4BD230-3BDF-4987-8034-3D6B598872EE}"/>
          </ac:picMkLst>
        </pc:picChg>
        <pc:picChg chg="add mod modCrop">
          <ac:chgData name="Kulinich Bohdan" userId="48e65c9f34e137d0" providerId="LiveId" clId="{F3BAF525-D825-429C-8E7D-8BD2E07E5ED7}" dt="2020-08-19T11:39:40.163" v="723" actId="732"/>
          <ac:picMkLst>
            <pc:docMk/>
            <pc:sldMk cId="205578349" sldId="478"/>
            <ac:picMk id="45" creationId="{638D7DC4-9167-44CE-AD1F-40018C0A310B}"/>
          </ac:picMkLst>
        </pc:picChg>
        <pc:cxnChg chg="mod">
          <ac:chgData name="Kulinich Bohdan" userId="48e65c9f34e137d0" providerId="LiveId" clId="{F3BAF525-D825-429C-8E7D-8BD2E07E5ED7}" dt="2020-08-19T11:37:10.682" v="715" actId="1076"/>
          <ac:cxnSpMkLst>
            <pc:docMk/>
            <pc:sldMk cId="205578349" sldId="478"/>
            <ac:cxnSpMk id="14" creationId="{A5CB0E81-FBF7-42D7-A8FF-36FFBA972FE2}"/>
          </ac:cxnSpMkLst>
        </pc:cxnChg>
        <pc:cxnChg chg="mod">
          <ac:chgData name="Kulinich Bohdan" userId="48e65c9f34e137d0" providerId="LiveId" clId="{F3BAF525-D825-429C-8E7D-8BD2E07E5ED7}" dt="2020-08-19T11:37:10.682" v="715" actId="1076"/>
          <ac:cxnSpMkLst>
            <pc:docMk/>
            <pc:sldMk cId="205578349" sldId="478"/>
            <ac:cxnSpMk id="15" creationId="{419810D4-B2FD-4FC8-8C07-14B2A6ACBF7B}"/>
          </ac:cxnSpMkLst>
        </pc:cxnChg>
        <pc:cxnChg chg="mod">
          <ac:chgData name="Kulinich Bohdan" userId="48e65c9f34e137d0" providerId="LiveId" clId="{F3BAF525-D825-429C-8E7D-8BD2E07E5ED7}" dt="2020-08-19T11:37:26.626" v="719" actId="1076"/>
          <ac:cxnSpMkLst>
            <pc:docMk/>
            <pc:sldMk cId="205578349" sldId="478"/>
            <ac:cxnSpMk id="17" creationId="{9390DDFA-247E-4ABC-B301-310DB578C714}"/>
          </ac:cxnSpMkLst>
        </pc:cxnChg>
        <pc:cxnChg chg="add mod">
          <ac:chgData name="Kulinich Bohdan" userId="48e65c9f34e137d0" providerId="LiveId" clId="{F3BAF525-D825-429C-8E7D-8BD2E07E5ED7}" dt="2020-08-19T11:37:26.626" v="719" actId="1076"/>
          <ac:cxnSpMkLst>
            <pc:docMk/>
            <pc:sldMk cId="205578349" sldId="478"/>
            <ac:cxnSpMk id="18" creationId="{028E392F-4878-4F41-BF69-A811A85A2883}"/>
          </ac:cxnSpMkLst>
        </pc:cxnChg>
        <pc:cxnChg chg="add mod">
          <ac:chgData name="Kulinich Bohdan" userId="48e65c9f34e137d0" providerId="LiveId" clId="{F3BAF525-D825-429C-8E7D-8BD2E07E5ED7}" dt="2020-08-19T11:37:26.626" v="719" actId="1076"/>
          <ac:cxnSpMkLst>
            <pc:docMk/>
            <pc:sldMk cId="205578349" sldId="478"/>
            <ac:cxnSpMk id="23" creationId="{D93B655D-A951-4D60-9980-5591AE4C68E3}"/>
          </ac:cxnSpMkLst>
        </pc:cxnChg>
        <pc:cxnChg chg="add del mod">
          <ac:chgData name="Kulinich Bohdan" userId="48e65c9f34e137d0" providerId="LiveId" clId="{F3BAF525-D825-429C-8E7D-8BD2E07E5ED7}" dt="2020-08-19T11:32:24.057" v="692" actId="478"/>
          <ac:cxnSpMkLst>
            <pc:docMk/>
            <pc:sldMk cId="205578349" sldId="478"/>
            <ac:cxnSpMk id="29" creationId="{0F115F6E-0361-4E9A-AE2F-B242DD29C5B1}"/>
          </ac:cxnSpMkLst>
        </pc:cxnChg>
        <pc:cxnChg chg="add del mod">
          <ac:chgData name="Kulinich Bohdan" userId="48e65c9f34e137d0" providerId="LiveId" clId="{F3BAF525-D825-429C-8E7D-8BD2E07E5ED7}" dt="2020-08-19T11:32:24.057" v="692" actId="478"/>
          <ac:cxnSpMkLst>
            <pc:docMk/>
            <pc:sldMk cId="205578349" sldId="478"/>
            <ac:cxnSpMk id="30" creationId="{D812BE6F-8A66-4D94-9930-1FE00405D5B1}"/>
          </ac:cxnSpMkLst>
        </pc:cxnChg>
        <pc:cxnChg chg="add mod">
          <ac:chgData name="Kulinich Bohdan" userId="48e65c9f34e137d0" providerId="LiveId" clId="{F3BAF525-D825-429C-8E7D-8BD2E07E5ED7}" dt="2020-08-19T11:33:52.609" v="709" actId="208"/>
          <ac:cxnSpMkLst>
            <pc:docMk/>
            <pc:sldMk cId="205578349" sldId="478"/>
            <ac:cxnSpMk id="36" creationId="{297C56FB-80DE-47D3-B47C-471EFE22AE17}"/>
          </ac:cxnSpMkLst>
        </pc:cxnChg>
        <pc:cxnChg chg="add mod">
          <ac:chgData name="Kulinich Bohdan" userId="48e65c9f34e137d0" providerId="LiveId" clId="{F3BAF525-D825-429C-8E7D-8BD2E07E5ED7}" dt="2020-08-19T11:33:52.609" v="709" actId="208"/>
          <ac:cxnSpMkLst>
            <pc:docMk/>
            <pc:sldMk cId="205578349" sldId="478"/>
            <ac:cxnSpMk id="37" creationId="{9BD73C23-5462-4C21-B729-91B6BF30ABE0}"/>
          </ac:cxnSpMkLst>
        </pc:cxnChg>
        <pc:cxnChg chg="add mod">
          <ac:chgData name="Kulinich Bohdan" userId="48e65c9f34e137d0" providerId="LiveId" clId="{F3BAF525-D825-429C-8E7D-8BD2E07E5ED7}" dt="2020-08-19T11:33:52.609" v="709" actId="208"/>
          <ac:cxnSpMkLst>
            <pc:docMk/>
            <pc:sldMk cId="205578349" sldId="478"/>
            <ac:cxnSpMk id="38" creationId="{EF5DFF56-9AE2-4D05-B318-16CA2078E3DB}"/>
          </ac:cxnSpMkLst>
        </pc:cxnChg>
        <pc:cxnChg chg="add mod">
          <ac:chgData name="Kulinich Bohdan" userId="48e65c9f34e137d0" providerId="LiveId" clId="{F3BAF525-D825-429C-8E7D-8BD2E07E5ED7}" dt="2020-08-19T11:33:52.609" v="709" actId="208"/>
          <ac:cxnSpMkLst>
            <pc:docMk/>
            <pc:sldMk cId="205578349" sldId="478"/>
            <ac:cxnSpMk id="41" creationId="{9925CF3D-E4CE-455A-BB91-6020B49E57D9}"/>
          </ac:cxnSpMkLst>
        </pc:cxnChg>
        <pc:cxnChg chg="add mod">
          <ac:chgData name="Kulinich Bohdan" userId="48e65c9f34e137d0" providerId="LiveId" clId="{F3BAF525-D825-429C-8E7D-8BD2E07E5ED7}" dt="2020-08-19T11:33:52.609" v="709" actId="208"/>
          <ac:cxnSpMkLst>
            <pc:docMk/>
            <pc:sldMk cId="205578349" sldId="478"/>
            <ac:cxnSpMk id="42" creationId="{57D0A027-D697-4F57-96DA-CD5DF859C29D}"/>
          </ac:cxnSpMkLst>
        </pc:cxnChg>
        <pc:cxnChg chg="add mod">
          <ac:chgData name="Kulinich Bohdan" userId="48e65c9f34e137d0" providerId="LiveId" clId="{F3BAF525-D825-429C-8E7D-8BD2E07E5ED7}" dt="2020-08-19T11:33:52.609" v="709" actId="208"/>
          <ac:cxnSpMkLst>
            <pc:docMk/>
            <pc:sldMk cId="205578349" sldId="478"/>
            <ac:cxnSpMk id="43" creationId="{325301D1-BE53-455A-9042-8FA2B3783F31}"/>
          </ac:cxnSpMkLst>
        </pc:cxnChg>
      </pc:sldChg>
      <pc:sldChg chg="addSp modSp new del mod modAnim">
        <pc:chgData name="Kulinich Bohdan" userId="48e65c9f34e137d0" providerId="LiveId" clId="{F3BAF525-D825-429C-8E7D-8BD2E07E5ED7}" dt="2020-08-24T11:57:22.570" v="3035" actId="47"/>
        <pc:sldMkLst>
          <pc:docMk/>
          <pc:sldMk cId="2789829942" sldId="479"/>
        </pc:sldMkLst>
        <pc:spChg chg="add mod">
          <ac:chgData name="Kulinich Bohdan" userId="48e65c9f34e137d0" providerId="LiveId" clId="{F3BAF525-D825-429C-8E7D-8BD2E07E5ED7}" dt="2020-08-19T16:36:06.304" v="2470" actId="1076"/>
          <ac:spMkLst>
            <pc:docMk/>
            <pc:sldMk cId="2789829942" sldId="479"/>
            <ac:spMk id="3" creationId="{22F3F070-F7AA-468C-BBC5-59C29B808133}"/>
          </ac:spMkLst>
        </pc:spChg>
        <pc:spChg chg="add mod">
          <ac:chgData name="Kulinich Bohdan" userId="48e65c9f34e137d0" providerId="LiveId" clId="{F3BAF525-D825-429C-8E7D-8BD2E07E5ED7}" dt="2020-08-19T16:36:04.101" v="2469"/>
          <ac:spMkLst>
            <pc:docMk/>
            <pc:sldMk cId="2789829942" sldId="479"/>
            <ac:spMk id="4" creationId="{2A9DE609-33C8-4CA6-B805-B3889EE864DC}"/>
          </ac:spMkLst>
        </pc:spChg>
        <pc:spChg chg="add mod">
          <ac:chgData name="Kulinich Bohdan" userId="48e65c9f34e137d0" providerId="LiveId" clId="{F3BAF525-D825-429C-8E7D-8BD2E07E5ED7}" dt="2020-08-19T16:36:04.101" v="2469"/>
          <ac:spMkLst>
            <pc:docMk/>
            <pc:sldMk cId="2789829942" sldId="479"/>
            <ac:spMk id="5" creationId="{86ACD427-D9FE-48B8-9051-488CF869456A}"/>
          </ac:spMkLst>
        </pc:spChg>
        <pc:picChg chg="add mod">
          <ac:chgData name="Kulinich Bohdan" userId="48e65c9f34e137d0" providerId="LiveId" clId="{F3BAF525-D825-429C-8E7D-8BD2E07E5ED7}" dt="2020-08-19T16:36:04.101" v="2469"/>
          <ac:picMkLst>
            <pc:docMk/>
            <pc:sldMk cId="2789829942" sldId="479"/>
            <ac:picMk id="2" creationId="{AEAA61F9-D0BC-47C5-86F4-995E6E18AD75}"/>
          </ac:picMkLst>
        </pc:picChg>
      </pc:sldChg>
      <pc:sldChg chg="addSp delSp modSp add mod modTransition modAnim">
        <pc:chgData name="Kulinich Bohdan" userId="48e65c9f34e137d0" providerId="LiveId" clId="{F3BAF525-D825-429C-8E7D-8BD2E07E5ED7}" dt="2020-08-19T15:52:10.906" v="1579"/>
        <pc:sldMkLst>
          <pc:docMk/>
          <pc:sldMk cId="2500183176" sldId="480"/>
        </pc:sldMkLst>
        <pc:spChg chg="add mod">
          <ac:chgData name="Kulinich Bohdan" userId="48e65c9f34e137d0" providerId="LiveId" clId="{F3BAF525-D825-429C-8E7D-8BD2E07E5ED7}" dt="2020-08-19T15:45:45.156" v="1386" actId="1076"/>
          <ac:spMkLst>
            <pc:docMk/>
            <pc:sldMk cId="2500183176" sldId="480"/>
            <ac:spMk id="10" creationId="{5656981F-CCC1-4DEB-A09F-E8CEDA6B53DF}"/>
          </ac:spMkLst>
        </pc:spChg>
        <pc:spChg chg="add del mod">
          <ac:chgData name="Kulinich Bohdan" userId="48e65c9f34e137d0" providerId="LiveId" clId="{F3BAF525-D825-429C-8E7D-8BD2E07E5ED7}" dt="2020-08-19T15:48:56.825" v="1437" actId="478"/>
          <ac:spMkLst>
            <pc:docMk/>
            <pc:sldMk cId="2500183176" sldId="480"/>
            <ac:spMk id="11" creationId="{53A162E5-2D94-48A3-B997-201ACA59B2B5}"/>
          </ac:spMkLst>
        </pc:spChg>
        <pc:spChg chg="add mod">
          <ac:chgData name="Kulinich Bohdan" userId="48e65c9f34e137d0" providerId="LiveId" clId="{F3BAF525-D825-429C-8E7D-8BD2E07E5ED7}" dt="2020-08-19T15:46:42.900" v="1403" actId="1076"/>
          <ac:spMkLst>
            <pc:docMk/>
            <pc:sldMk cId="2500183176" sldId="480"/>
            <ac:spMk id="12" creationId="{D122C4D3-421D-460B-82B9-C02F095E385D}"/>
          </ac:spMkLst>
        </pc:spChg>
        <pc:spChg chg="add del mod">
          <ac:chgData name="Kulinich Bohdan" userId="48e65c9f34e137d0" providerId="LiveId" clId="{F3BAF525-D825-429C-8E7D-8BD2E07E5ED7}" dt="2020-08-19T15:48:58.144" v="1438" actId="478"/>
          <ac:spMkLst>
            <pc:docMk/>
            <pc:sldMk cId="2500183176" sldId="480"/>
            <ac:spMk id="13" creationId="{298BD58F-8425-4A9E-816D-8B8856CB7B53}"/>
          </ac:spMkLst>
        </pc:spChg>
        <pc:spChg chg="del">
          <ac:chgData name="Kulinich Bohdan" userId="48e65c9f34e137d0" providerId="LiveId" clId="{F3BAF525-D825-429C-8E7D-8BD2E07E5ED7}" dt="2020-08-19T15:21:10.513" v="1133" actId="478"/>
          <ac:spMkLst>
            <pc:docMk/>
            <pc:sldMk cId="2500183176" sldId="480"/>
            <ac:spMk id="13" creationId="{8437B8EA-13A4-4897-B554-9FB17C175748}"/>
          </ac:spMkLst>
        </pc:spChg>
        <pc:spChg chg="del">
          <ac:chgData name="Kulinich Bohdan" userId="48e65c9f34e137d0" providerId="LiveId" clId="{F3BAF525-D825-429C-8E7D-8BD2E07E5ED7}" dt="2020-08-19T15:21:09.742" v="1132" actId="478"/>
          <ac:spMkLst>
            <pc:docMk/>
            <pc:sldMk cId="2500183176" sldId="480"/>
            <ac:spMk id="14" creationId="{6AF9EA62-C5F8-4EB4-B45C-8FD87F8F410D}"/>
          </ac:spMkLst>
        </pc:spChg>
        <pc:spChg chg="add mod modVis">
          <ac:chgData name="Kulinich Bohdan" userId="48e65c9f34e137d0" providerId="LiveId" clId="{F3BAF525-D825-429C-8E7D-8BD2E07E5ED7}" dt="2020-08-19T15:49:06.450" v="1442" actId="14429"/>
          <ac:spMkLst>
            <pc:docMk/>
            <pc:sldMk cId="2500183176" sldId="480"/>
            <ac:spMk id="27" creationId="{9ACD231A-D2B1-4C0D-9930-7E53B80ADBF2}"/>
          </ac:spMkLst>
        </pc:spChg>
        <pc:spChg chg="add mod modVis">
          <ac:chgData name="Kulinich Bohdan" userId="48e65c9f34e137d0" providerId="LiveId" clId="{F3BAF525-D825-429C-8E7D-8BD2E07E5ED7}" dt="2020-08-19T15:49:06.766" v="1443" actId="14429"/>
          <ac:spMkLst>
            <pc:docMk/>
            <pc:sldMk cId="2500183176" sldId="480"/>
            <ac:spMk id="28" creationId="{31ABA5C0-2529-4071-935C-E8983F0DDF6A}"/>
          </ac:spMkLst>
        </pc:spChg>
        <pc:spChg chg="add mod">
          <ac:chgData name="Kulinich Bohdan" userId="48e65c9f34e137d0" providerId="LiveId" clId="{F3BAF525-D825-429C-8E7D-8BD2E07E5ED7}" dt="2020-08-19T15:39:13.616" v="1306" actId="1076"/>
          <ac:spMkLst>
            <pc:docMk/>
            <pc:sldMk cId="2500183176" sldId="480"/>
            <ac:spMk id="29" creationId="{E8620C18-4A1E-4ACA-89E5-3A9AD3728108}"/>
          </ac:spMkLst>
        </pc:spChg>
        <pc:spChg chg="mod">
          <ac:chgData name="Kulinich Bohdan" userId="48e65c9f34e137d0" providerId="LiveId" clId="{F3BAF525-D825-429C-8E7D-8BD2E07E5ED7}" dt="2020-08-19T15:41:26.402" v="1340" actId="164"/>
          <ac:spMkLst>
            <pc:docMk/>
            <pc:sldMk cId="2500183176" sldId="480"/>
            <ac:spMk id="30" creationId="{BD9972B1-8447-47A6-B87F-FED01829796D}"/>
          </ac:spMkLst>
        </pc:spChg>
        <pc:spChg chg="mod">
          <ac:chgData name="Kulinich Bohdan" userId="48e65c9f34e137d0" providerId="LiveId" clId="{F3BAF525-D825-429C-8E7D-8BD2E07E5ED7}" dt="2020-08-19T15:41:26.402" v="1340" actId="164"/>
          <ac:spMkLst>
            <pc:docMk/>
            <pc:sldMk cId="2500183176" sldId="480"/>
            <ac:spMk id="31" creationId="{DF83E289-869A-4BB8-AA80-A7DDE3481FD4}"/>
          </ac:spMkLst>
        </pc:spChg>
        <pc:spChg chg="mod">
          <ac:chgData name="Kulinich Bohdan" userId="48e65c9f34e137d0" providerId="LiveId" clId="{F3BAF525-D825-429C-8E7D-8BD2E07E5ED7}" dt="2020-08-19T15:41:26.402" v="1340" actId="164"/>
          <ac:spMkLst>
            <pc:docMk/>
            <pc:sldMk cId="2500183176" sldId="480"/>
            <ac:spMk id="32" creationId="{27E18E41-1467-4C2C-9152-AB32957B4DD2}"/>
          </ac:spMkLst>
        </pc:spChg>
        <pc:spChg chg="mod">
          <ac:chgData name="Kulinich Bohdan" userId="48e65c9f34e137d0" providerId="LiveId" clId="{F3BAF525-D825-429C-8E7D-8BD2E07E5ED7}" dt="2020-08-19T15:41:26.402" v="1340" actId="164"/>
          <ac:spMkLst>
            <pc:docMk/>
            <pc:sldMk cId="2500183176" sldId="480"/>
            <ac:spMk id="33" creationId="{F54BE535-2552-465C-9395-E67A7A739F4E}"/>
          </ac:spMkLst>
        </pc:spChg>
        <pc:spChg chg="mod">
          <ac:chgData name="Kulinich Bohdan" userId="48e65c9f34e137d0" providerId="LiveId" clId="{F3BAF525-D825-429C-8E7D-8BD2E07E5ED7}" dt="2020-08-19T15:41:26.402" v="1340" actId="164"/>
          <ac:spMkLst>
            <pc:docMk/>
            <pc:sldMk cId="2500183176" sldId="480"/>
            <ac:spMk id="34" creationId="{C48B1D53-0C47-4F4C-97B3-DB5718B4EAA8}"/>
          </ac:spMkLst>
        </pc:spChg>
        <pc:spChg chg="mod">
          <ac:chgData name="Kulinich Bohdan" userId="48e65c9f34e137d0" providerId="LiveId" clId="{F3BAF525-D825-429C-8E7D-8BD2E07E5ED7}" dt="2020-08-19T15:41:26.402" v="1340" actId="164"/>
          <ac:spMkLst>
            <pc:docMk/>
            <pc:sldMk cId="2500183176" sldId="480"/>
            <ac:spMk id="35" creationId="{F05F02A1-4B4C-476D-B1FA-F7399C5ACA2F}"/>
          </ac:spMkLst>
        </pc:spChg>
        <pc:spChg chg="mod">
          <ac:chgData name="Kulinich Bohdan" userId="48e65c9f34e137d0" providerId="LiveId" clId="{F3BAF525-D825-429C-8E7D-8BD2E07E5ED7}" dt="2020-08-19T15:41:26.402" v="1340" actId="164"/>
          <ac:spMkLst>
            <pc:docMk/>
            <pc:sldMk cId="2500183176" sldId="480"/>
            <ac:spMk id="36" creationId="{FF3B4165-DF97-400A-A025-B7AE22333638}"/>
          </ac:spMkLst>
        </pc:spChg>
        <pc:spChg chg="mod">
          <ac:chgData name="Kulinich Bohdan" userId="48e65c9f34e137d0" providerId="LiveId" clId="{F3BAF525-D825-429C-8E7D-8BD2E07E5ED7}" dt="2020-08-19T15:41:26.402" v="1340" actId="164"/>
          <ac:spMkLst>
            <pc:docMk/>
            <pc:sldMk cId="2500183176" sldId="480"/>
            <ac:spMk id="37" creationId="{673F88E5-3E17-45E1-BC18-5D26A9F45E1C}"/>
          </ac:spMkLst>
        </pc:spChg>
        <pc:spChg chg="mod">
          <ac:chgData name="Kulinich Bohdan" userId="48e65c9f34e137d0" providerId="LiveId" clId="{F3BAF525-D825-429C-8E7D-8BD2E07E5ED7}" dt="2020-08-19T15:41:26.402" v="1340" actId="164"/>
          <ac:spMkLst>
            <pc:docMk/>
            <pc:sldMk cId="2500183176" sldId="480"/>
            <ac:spMk id="38" creationId="{EA85F460-CD3B-439E-B927-40A9F7DE7584}"/>
          </ac:spMkLst>
        </pc:spChg>
        <pc:spChg chg="add mod">
          <ac:chgData name="Kulinich Bohdan" userId="48e65c9f34e137d0" providerId="LiveId" clId="{F3BAF525-D825-429C-8E7D-8BD2E07E5ED7}" dt="2020-08-19T15:40:16.382" v="1320" actId="164"/>
          <ac:spMkLst>
            <pc:docMk/>
            <pc:sldMk cId="2500183176" sldId="480"/>
            <ac:spMk id="39" creationId="{263C4C69-41D8-4EEF-B5B4-EA28866DC038}"/>
          </ac:spMkLst>
        </pc:spChg>
        <pc:spChg chg="add mod">
          <ac:chgData name="Kulinich Bohdan" userId="48e65c9f34e137d0" providerId="LiveId" clId="{F3BAF525-D825-429C-8E7D-8BD2E07E5ED7}" dt="2020-08-19T15:40:16.382" v="1320" actId="164"/>
          <ac:spMkLst>
            <pc:docMk/>
            <pc:sldMk cId="2500183176" sldId="480"/>
            <ac:spMk id="40" creationId="{B93BBE93-6CD8-48E4-A576-5523114AB6D9}"/>
          </ac:spMkLst>
        </pc:spChg>
        <pc:spChg chg="mod topLvl modVis">
          <ac:chgData name="Kulinich Bohdan" userId="48e65c9f34e137d0" providerId="LiveId" clId="{F3BAF525-D825-429C-8E7D-8BD2E07E5ED7}" dt="2020-08-19T15:49:06.011" v="1441" actId="14429"/>
          <ac:spMkLst>
            <pc:docMk/>
            <pc:sldMk cId="2500183176" sldId="480"/>
            <ac:spMk id="41" creationId="{F30A1C9B-81EB-48EA-B734-A4DB3D98E322}"/>
          </ac:spMkLst>
        </pc:spChg>
        <pc:spChg chg="mod topLvl modVis">
          <ac:chgData name="Kulinich Bohdan" userId="48e65c9f34e137d0" providerId="LiveId" clId="{F3BAF525-D825-429C-8E7D-8BD2E07E5ED7}" dt="2020-08-19T15:49:05.541" v="1440" actId="14429"/>
          <ac:spMkLst>
            <pc:docMk/>
            <pc:sldMk cId="2500183176" sldId="480"/>
            <ac:spMk id="42" creationId="{4FB9EFC2-A68B-4BAC-BF36-DD42F53D2804}"/>
          </ac:spMkLst>
        </pc:spChg>
        <pc:spChg chg="add mod">
          <ac:chgData name="Kulinich Bohdan" userId="48e65c9f34e137d0" providerId="LiveId" clId="{F3BAF525-D825-429C-8E7D-8BD2E07E5ED7}" dt="2020-08-19T15:40:16.382" v="1320" actId="164"/>
          <ac:spMkLst>
            <pc:docMk/>
            <pc:sldMk cId="2500183176" sldId="480"/>
            <ac:spMk id="50" creationId="{F149D385-C913-4234-A7B1-71D0247FD393}"/>
          </ac:spMkLst>
        </pc:spChg>
        <pc:spChg chg="add mod">
          <ac:chgData name="Kulinich Bohdan" userId="48e65c9f34e137d0" providerId="LiveId" clId="{F3BAF525-D825-429C-8E7D-8BD2E07E5ED7}" dt="2020-08-19T15:40:16.382" v="1320" actId="164"/>
          <ac:spMkLst>
            <pc:docMk/>
            <pc:sldMk cId="2500183176" sldId="480"/>
            <ac:spMk id="51" creationId="{6213216C-611A-450E-B2AE-A8AF1B92A9EB}"/>
          </ac:spMkLst>
        </pc:spChg>
        <pc:spChg chg="add mod">
          <ac:chgData name="Kulinich Bohdan" userId="48e65c9f34e137d0" providerId="LiveId" clId="{F3BAF525-D825-429C-8E7D-8BD2E07E5ED7}" dt="2020-08-19T15:40:16.382" v="1320" actId="164"/>
          <ac:spMkLst>
            <pc:docMk/>
            <pc:sldMk cId="2500183176" sldId="480"/>
            <ac:spMk id="52" creationId="{B3AFCE1C-183F-4CA2-BAC3-B9337895E7C4}"/>
          </ac:spMkLst>
        </pc:spChg>
        <pc:spChg chg="add mod">
          <ac:chgData name="Kulinich Bohdan" userId="48e65c9f34e137d0" providerId="LiveId" clId="{F3BAF525-D825-429C-8E7D-8BD2E07E5ED7}" dt="2020-08-19T15:40:16.382" v="1320" actId="164"/>
          <ac:spMkLst>
            <pc:docMk/>
            <pc:sldMk cId="2500183176" sldId="480"/>
            <ac:spMk id="53" creationId="{523D6081-2F56-4B50-B781-2B078D2E0F46}"/>
          </ac:spMkLst>
        </pc:spChg>
        <pc:spChg chg="add mod">
          <ac:chgData name="Kulinich Bohdan" userId="48e65c9f34e137d0" providerId="LiveId" clId="{F3BAF525-D825-429C-8E7D-8BD2E07E5ED7}" dt="2020-08-19T15:40:16.382" v="1320" actId="164"/>
          <ac:spMkLst>
            <pc:docMk/>
            <pc:sldMk cId="2500183176" sldId="480"/>
            <ac:spMk id="54" creationId="{D3879DD1-9448-49BC-8503-F5637C23F827}"/>
          </ac:spMkLst>
        </pc:spChg>
        <pc:spChg chg="add mod">
          <ac:chgData name="Kulinich Bohdan" userId="48e65c9f34e137d0" providerId="LiveId" clId="{F3BAF525-D825-429C-8E7D-8BD2E07E5ED7}" dt="2020-08-19T15:40:16.382" v="1320" actId="164"/>
          <ac:spMkLst>
            <pc:docMk/>
            <pc:sldMk cId="2500183176" sldId="480"/>
            <ac:spMk id="55" creationId="{509330B3-5BCD-448D-80CB-0A0588DF83A5}"/>
          </ac:spMkLst>
        </pc:spChg>
        <pc:spChg chg="add mod">
          <ac:chgData name="Kulinich Bohdan" userId="48e65c9f34e137d0" providerId="LiveId" clId="{F3BAF525-D825-429C-8E7D-8BD2E07E5ED7}" dt="2020-08-19T15:40:16.382" v="1320" actId="164"/>
          <ac:spMkLst>
            <pc:docMk/>
            <pc:sldMk cId="2500183176" sldId="480"/>
            <ac:spMk id="56" creationId="{BE78E7B6-D364-4F78-9251-3FA1B91D6786}"/>
          </ac:spMkLst>
        </pc:spChg>
        <pc:spChg chg="add del mod">
          <ac:chgData name="Kulinich Bohdan" userId="48e65c9f34e137d0" providerId="LiveId" clId="{F3BAF525-D825-429C-8E7D-8BD2E07E5ED7}" dt="2020-08-19T15:41:01.742" v="1333"/>
          <ac:spMkLst>
            <pc:docMk/>
            <pc:sldMk cId="2500183176" sldId="480"/>
            <ac:spMk id="57" creationId="{2D007C3F-14EC-4614-BB85-FB697C9EADC3}"/>
          </ac:spMkLst>
        </pc:spChg>
        <pc:spChg chg="add del mod">
          <ac:chgData name="Kulinich Bohdan" userId="48e65c9f34e137d0" providerId="LiveId" clId="{F3BAF525-D825-429C-8E7D-8BD2E07E5ED7}" dt="2020-08-19T15:41:01.742" v="1333"/>
          <ac:spMkLst>
            <pc:docMk/>
            <pc:sldMk cId="2500183176" sldId="480"/>
            <ac:spMk id="58" creationId="{84B710AE-8A79-4956-A736-E1493CBE15F1}"/>
          </ac:spMkLst>
        </pc:spChg>
        <pc:spChg chg="add del mod">
          <ac:chgData name="Kulinich Bohdan" userId="48e65c9f34e137d0" providerId="LiveId" clId="{F3BAF525-D825-429C-8E7D-8BD2E07E5ED7}" dt="2020-08-19T15:41:01.742" v="1333"/>
          <ac:spMkLst>
            <pc:docMk/>
            <pc:sldMk cId="2500183176" sldId="480"/>
            <ac:spMk id="62" creationId="{9AE774D5-DFA3-49E6-9214-6B072D17CF5C}"/>
          </ac:spMkLst>
        </pc:spChg>
        <pc:spChg chg="add mod">
          <ac:chgData name="Kulinich Bohdan" userId="48e65c9f34e137d0" providerId="LiveId" clId="{F3BAF525-D825-429C-8E7D-8BD2E07E5ED7}" dt="2020-08-19T15:52:04.490" v="1578"/>
          <ac:spMkLst>
            <pc:docMk/>
            <pc:sldMk cId="2500183176" sldId="480"/>
            <ac:spMk id="63" creationId="{47E891EA-7892-4B3D-9362-CA061FB156C2}"/>
          </ac:spMkLst>
        </pc:spChg>
        <pc:spChg chg="add del mod">
          <ac:chgData name="Kulinich Bohdan" userId="48e65c9f34e137d0" providerId="LiveId" clId="{F3BAF525-D825-429C-8E7D-8BD2E07E5ED7}" dt="2020-08-19T15:41:01.742" v="1333"/>
          <ac:spMkLst>
            <pc:docMk/>
            <pc:sldMk cId="2500183176" sldId="480"/>
            <ac:spMk id="63" creationId="{7C81B2AF-FB55-4568-B49C-CCA2BB205ECC}"/>
          </ac:spMkLst>
        </pc:spChg>
        <pc:spChg chg="add del mod">
          <ac:chgData name="Kulinich Bohdan" userId="48e65c9f34e137d0" providerId="LiveId" clId="{F3BAF525-D825-429C-8E7D-8BD2E07E5ED7}" dt="2020-08-19T15:41:01.742" v="1333"/>
          <ac:spMkLst>
            <pc:docMk/>
            <pc:sldMk cId="2500183176" sldId="480"/>
            <ac:spMk id="64" creationId="{F9B24B70-4591-4262-B28E-C556BEEB58B6}"/>
          </ac:spMkLst>
        </pc:spChg>
        <pc:spChg chg="add del mod">
          <ac:chgData name="Kulinich Bohdan" userId="48e65c9f34e137d0" providerId="LiveId" clId="{F3BAF525-D825-429C-8E7D-8BD2E07E5ED7}" dt="2020-08-19T15:41:01.742" v="1333"/>
          <ac:spMkLst>
            <pc:docMk/>
            <pc:sldMk cId="2500183176" sldId="480"/>
            <ac:spMk id="65" creationId="{075DFAA5-9B69-43BA-B4E3-AD127D959607}"/>
          </ac:spMkLst>
        </pc:spChg>
        <pc:spChg chg="add del mod">
          <ac:chgData name="Kulinich Bohdan" userId="48e65c9f34e137d0" providerId="LiveId" clId="{F3BAF525-D825-429C-8E7D-8BD2E07E5ED7}" dt="2020-08-19T15:41:01.742" v="1333"/>
          <ac:spMkLst>
            <pc:docMk/>
            <pc:sldMk cId="2500183176" sldId="480"/>
            <ac:spMk id="66" creationId="{5651914F-E326-4B7E-879C-1E9FD95415BF}"/>
          </ac:spMkLst>
        </pc:spChg>
        <pc:spChg chg="add del mod">
          <ac:chgData name="Kulinich Bohdan" userId="48e65c9f34e137d0" providerId="LiveId" clId="{F3BAF525-D825-429C-8E7D-8BD2E07E5ED7}" dt="2020-08-19T15:41:01.742" v="1333"/>
          <ac:spMkLst>
            <pc:docMk/>
            <pc:sldMk cId="2500183176" sldId="480"/>
            <ac:spMk id="67" creationId="{5C28EEB8-5015-45DE-8B39-3AD30751EFA9}"/>
          </ac:spMkLst>
        </pc:spChg>
        <pc:spChg chg="add del mod">
          <ac:chgData name="Kulinich Bohdan" userId="48e65c9f34e137d0" providerId="LiveId" clId="{F3BAF525-D825-429C-8E7D-8BD2E07E5ED7}" dt="2020-08-19T15:41:01.742" v="1333"/>
          <ac:spMkLst>
            <pc:docMk/>
            <pc:sldMk cId="2500183176" sldId="480"/>
            <ac:spMk id="68" creationId="{F998FC7C-D422-4A77-9F34-63A8BB300F52}"/>
          </ac:spMkLst>
        </pc:spChg>
        <pc:grpChg chg="add mod">
          <ac:chgData name="Kulinich Bohdan" userId="48e65c9f34e137d0" providerId="LiveId" clId="{F3BAF525-D825-429C-8E7D-8BD2E07E5ED7}" dt="2020-08-19T15:40:47.837" v="1327" actId="1076"/>
          <ac:grpSpMkLst>
            <pc:docMk/>
            <pc:sldMk cId="2500183176" sldId="480"/>
            <ac:grpSpMk id="2" creationId="{DE359464-7EE7-4106-8A1C-6B526FC52898}"/>
          </ac:grpSpMkLst>
        </pc:grpChg>
        <pc:grpChg chg="add mod">
          <ac:chgData name="Kulinich Bohdan" userId="48e65c9f34e137d0" providerId="LiveId" clId="{F3BAF525-D825-429C-8E7D-8BD2E07E5ED7}" dt="2020-08-19T15:41:01.187" v="1332" actId="164"/>
          <ac:grpSpMkLst>
            <pc:docMk/>
            <pc:sldMk cId="2500183176" sldId="480"/>
            <ac:grpSpMk id="5" creationId="{DFAC66A9-B326-4985-91E2-F9794555AD1B}"/>
          </ac:grpSpMkLst>
        </pc:grpChg>
        <pc:grpChg chg="add mod modVis">
          <ac:chgData name="Kulinich Bohdan" userId="48e65c9f34e137d0" providerId="LiveId" clId="{F3BAF525-D825-429C-8E7D-8BD2E07E5ED7}" dt="2020-08-19T15:49:04.646" v="1439" actId="14429"/>
          <ac:grpSpMkLst>
            <pc:docMk/>
            <pc:sldMk cId="2500183176" sldId="480"/>
            <ac:grpSpMk id="6" creationId="{A1555C7C-819E-4838-8265-5F059CC30B5E}"/>
          </ac:grpSpMkLst>
        </pc:grpChg>
        <pc:grpChg chg="del">
          <ac:chgData name="Kulinich Bohdan" userId="48e65c9f34e137d0" providerId="LiveId" clId="{F3BAF525-D825-429C-8E7D-8BD2E07E5ED7}" dt="2020-08-19T15:36:07.565" v="1244" actId="165"/>
          <ac:grpSpMkLst>
            <pc:docMk/>
            <pc:sldMk cId="2500183176" sldId="480"/>
            <ac:grpSpMk id="11" creationId="{DAB6E37E-E768-424A-AD74-FCC648AD9FFC}"/>
          </ac:grpSpMkLst>
        </pc:grpChg>
        <pc:grpChg chg="del">
          <ac:chgData name="Kulinich Bohdan" userId="48e65c9f34e137d0" providerId="LiveId" clId="{F3BAF525-D825-429C-8E7D-8BD2E07E5ED7}" dt="2020-08-19T15:21:08.956" v="1131" actId="478"/>
          <ac:grpSpMkLst>
            <pc:docMk/>
            <pc:sldMk cId="2500183176" sldId="480"/>
            <ac:grpSpMk id="18" creationId="{C696E0F0-30C8-48F3-849E-9E5AEEA17591}"/>
          </ac:grpSpMkLst>
        </pc:grpChg>
        <pc:picChg chg="mod">
          <ac:chgData name="Kulinich Bohdan" userId="48e65c9f34e137d0" providerId="LiveId" clId="{F3BAF525-D825-429C-8E7D-8BD2E07E5ED7}" dt="2020-08-19T15:41:12.715" v="1335" actId="1076"/>
          <ac:picMkLst>
            <pc:docMk/>
            <pc:sldMk cId="2500183176" sldId="480"/>
            <ac:picMk id="16" creationId="{2F910AC2-3DB2-4F8E-B25F-2151AC50D62D}"/>
          </ac:picMkLst>
        </pc:picChg>
        <pc:cxnChg chg="mod">
          <ac:chgData name="Kulinich Bohdan" userId="48e65c9f34e137d0" providerId="LiveId" clId="{F3BAF525-D825-429C-8E7D-8BD2E07E5ED7}" dt="2020-08-19T15:41:26.402" v="1340" actId="164"/>
          <ac:cxnSpMkLst>
            <pc:docMk/>
            <pc:sldMk cId="2500183176" sldId="480"/>
            <ac:cxnSpMk id="17" creationId="{C3AB9479-C876-4847-B714-6B4D8E2084E1}"/>
          </ac:cxnSpMkLst>
        </pc:cxnChg>
        <pc:cxnChg chg="mod">
          <ac:chgData name="Kulinich Bohdan" userId="48e65c9f34e137d0" providerId="LiveId" clId="{F3BAF525-D825-429C-8E7D-8BD2E07E5ED7}" dt="2020-08-19T15:41:26.402" v="1340" actId="164"/>
          <ac:cxnSpMkLst>
            <pc:docMk/>
            <pc:sldMk cId="2500183176" sldId="480"/>
            <ac:cxnSpMk id="23" creationId="{BB632C05-8F7C-416C-A26D-82CF30F93DA0}"/>
          </ac:cxnSpMkLst>
        </pc:cxnChg>
        <pc:cxnChg chg="mod">
          <ac:chgData name="Kulinich Bohdan" userId="48e65c9f34e137d0" providerId="LiveId" clId="{F3BAF525-D825-429C-8E7D-8BD2E07E5ED7}" dt="2020-08-19T15:41:26.402" v="1340" actId="164"/>
          <ac:cxnSpMkLst>
            <pc:docMk/>
            <pc:sldMk cId="2500183176" sldId="480"/>
            <ac:cxnSpMk id="24" creationId="{DFEB9AF5-6BB8-49D8-848A-9870F360A7EF}"/>
          </ac:cxnSpMkLst>
        </pc:cxnChg>
        <pc:cxnChg chg="add mod">
          <ac:chgData name="Kulinich Bohdan" userId="48e65c9f34e137d0" providerId="LiveId" clId="{F3BAF525-D825-429C-8E7D-8BD2E07E5ED7}" dt="2020-08-19T15:45:13.523" v="1382" actId="693"/>
          <ac:cxnSpMkLst>
            <pc:docMk/>
            <pc:sldMk cId="2500183176" sldId="480"/>
            <ac:cxnSpMk id="43" creationId="{47B7C5AE-3575-478F-A2DC-97DB9D405598}"/>
          </ac:cxnSpMkLst>
        </pc:cxnChg>
        <pc:cxnChg chg="add mod">
          <ac:chgData name="Kulinich Bohdan" userId="48e65c9f34e137d0" providerId="LiveId" clId="{F3BAF525-D825-429C-8E7D-8BD2E07E5ED7}" dt="2020-08-19T15:45:13.523" v="1382" actId="693"/>
          <ac:cxnSpMkLst>
            <pc:docMk/>
            <pc:sldMk cId="2500183176" sldId="480"/>
            <ac:cxnSpMk id="44" creationId="{D60DF945-EB8B-4923-BFA0-D16F5EAD5B9E}"/>
          </ac:cxnSpMkLst>
        </pc:cxnChg>
        <pc:cxnChg chg="add mod">
          <ac:chgData name="Kulinich Bohdan" userId="48e65c9f34e137d0" providerId="LiveId" clId="{F3BAF525-D825-429C-8E7D-8BD2E07E5ED7}" dt="2020-08-19T15:40:16.382" v="1320" actId="164"/>
          <ac:cxnSpMkLst>
            <pc:docMk/>
            <pc:sldMk cId="2500183176" sldId="480"/>
            <ac:cxnSpMk id="47" creationId="{A2D87ECB-B1DF-444E-AD46-3CE8BC020C6B}"/>
          </ac:cxnSpMkLst>
        </pc:cxnChg>
        <pc:cxnChg chg="add mod">
          <ac:chgData name="Kulinich Bohdan" userId="48e65c9f34e137d0" providerId="LiveId" clId="{F3BAF525-D825-429C-8E7D-8BD2E07E5ED7}" dt="2020-08-19T15:40:16.382" v="1320" actId="164"/>
          <ac:cxnSpMkLst>
            <pc:docMk/>
            <pc:sldMk cId="2500183176" sldId="480"/>
            <ac:cxnSpMk id="48" creationId="{8E484251-122D-4F97-8135-38E48DF8FF5A}"/>
          </ac:cxnSpMkLst>
        </pc:cxnChg>
        <pc:cxnChg chg="add mod">
          <ac:chgData name="Kulinich Bohdan" userId="48e65c9f34e137d0" providerId="LiveId" clId="{F3BAF525-D825-429C-8E7D-8BD2E07E5ED7}" dt="2020-08-19T15:40:16.382" v="1320" actId="164"/>
          <ac:cxnSpMkLst>
            <pc:docMk/>
            <pc:sldMk cId="2500183176" sldId="480"/>
            <ac:cxnSpMk id="49" creationId="{FB92ABDE-3838-4D4B-9AC5-092ABA0BBAC0}"/>
          </ac:cxnSpMkLst>
        </pc:cxnChg>
        <pc:cxnChg chg="add del mod">
          <ac:chgData name="Kulinich Bohdan" userId="48e65c9f34e137d0" providerId="LiveId" clId="{F3BAF525-D825-429C-8E7D-8BD2E07E5ED7}" dt="2020-08-19T15:48:55.715" v="1436" actId="478"/>
          <ac:cxnSpMkLst>
            <pc:docMk/>
            <pc:sldMk cId="2500183176" sldId="480"/>
            <ac:cxnSpMk id="57" creationId="{9AE32B6B-1C96-497E-9848-B24D98AF790E}"/>
          </ac:cxnSpMkLst>
        </pc:cxnChg>
        <pc:cxnChg chg="add del mod">
          <ac:chgData name="Kulinich Bohdan" userId="48e65c9f34e137d0" providerId="LiveId" clId="{F3BAF525-D825-429C-8E7D-8BD2E07E5ED7}" dt="2020-08-19T15:48:54.967" v="1435" actId="478"/>
          <ac:cxnSpMkLst>
            <pc:docMk/>
            <pc:sldMk cId="2500183176" sldId="480"/>
            <ac:cxnSpMk id="58" creationId="{84D33A78-7E71-4BEB-B91C-57F2694AFC7A}"/>
          </ac:cxnSpMkLst>
        </pc:cxnChg>
        <pc:cxnChg chg="add del mod">
          <ac:chgData name="Kulinich Bohdan" userId="48e65c9f34e137d0" providerId="LiveId" clId="{F3BAF525-D825-429C-8E7D-8BD2E07E5ED7}" dt="2020-08-19T15:41:01.742" v="1333"/>
          <ac:cxnSpMkLst>
            <pc:docMk/>
            <pc:sldMk cId="2500183176" sldId="480"/>
            <ac:cxnSpMk id="59" creationId="{070764BE-DC8C-465B-9B28-B1E89C9A7F95}"/>
          </ac:cxnSpMkLst>
        </pc:cxnChg>
        <pc:cxnChg chg="add del mod">
          <ac:chgData name="Kulinich Bohdan" userId="48e65c9f34e137d0" providerId="LiveId" clId="{F3BAF525-D825-429C-8E7D-8BD2E07E5ED7}" dt="2020-08-19T15:41:01.742" v="1333"/>
          <ac:cxnSpMkLst>
            <pc:docMk/>
            <pc:sldMk cId="2500183176" sldId="480"/>
            <ac:cxnSpMk id="60" creationId="{D1BCD532-1E5A-45A6-821B-D306ACF4C3E7}"/>
          </ac:cxnSpMkLst>
        </pc:cxnChg>
        <pc:cxnChg chg="add del mod">
          <ac:chgData name="Kulinich Bohdan" userId="48e65c9f34e137d0" providerId="LiveId" clId="{F3BAF525-D825-429C-8E7D-8BD2E07E5ED7}" dt="2020-08-19T15:41:01.742" v="1333"/>
          <ac:cxnSpMkLst>
            <pc:docMk/>
            <pc:sldMk cId="2500183176" sldId="480"/>
            <ac:cxnSpMk id="61" creationId="{FF05BEB8-126D-41E7-949C-E650A6A2EFA7}"/>
          </ac:cxnSpMkLst>
        </pc:cxnChg>
      </pc:sldChg>
      <pc:sldChg chg="addSp delSp modSp add mod modTransition delAnim modAnim">
        <pc:chgData name="Kulinich Bohdan" userId="48e65c9f34e137d0" providerId="LiveId" clId="{F3BAF525-D825-429C-8E7D-8BD2E07E5ED7}" dt="2020-08-19T16:23:36.524" v="2066" actId="478"/>
        <pc:sldMkLst>
          <pc:docMk/>
          <pc:sldMk cId="3259995495" sldId="481"/>
        </pc:sldMkLst>
        <pc:spChg chg="add mod">
          <ac:chgData name="Kulinich Bohdan" userId="48e65c9f34e137d0" providerId="LiveId" clId="{F3BAF525-D825-429C-8E7D-8BD2E07E5ED7}" dt="2020-08-19T15:57:37.100" v="1628" actId="1076"/>
          <ac:spMkLst>
            <pc:docMk/>
            <pc:sldMk cId="3259995495" sldId="481"/>
            <ac:spMk id="5" creationId="{397768F4-EC06-4889-91E1-4CBCFA8D0D55}"/>
          </ac:spMkLst>
        </pc:spChg>
        <pc:spChg chg="add mod">
          <ac:chgData name="Kulinich Bohdan" userId="48e65c9f34e137d0" providerId="LiveId" clId="{F3BAF525-D825-429C-8E7D-8BD2E07E5ED7}" dt="2020-08-19T16:15:57.833" v="1921" actId="16959"/>
          <ac:spMkLst>
            <pc:docMk/>
            <pc:sldMk cId="3259995495" sldId="481"/>
            <ac:spMk id="6" creationId="{35932CDF-7ACD-4A57-9A70-6888508F8E4B}"/>
          </ac:spMkLst>
        </pc:spChg>
        <pc:spChg chg="add mod">
          <ac:chgData name="Kulinich Bohdan" userId="48e65c9f34e137d0" providerId="LiveId" clId="{F3BAF525-D825-429C-8E7D-8BD2E07E5ED7}" dt="2020-08-19T15:57:32.405" v="1627" actId="20577"/>
          <ac:spMkLst>
            <pc:docMk/>
            <pc:sldMk cId="3259995495" sldId="481"/>
            <ac:spMk id="7" creationId="{E98CE4A3-12A1-417E-B0DC-282588AACAFE}"/>
          </ac:spMkLst>
        </pc:spChg>
        <pc:spChg chg="add mod">
          <ac:chgData name="Kulinich Bohdan" userId="48e65c9f34e137d0" providerId="LiveId" clId="{F3BAF525-D825-429C-8E7D-8BD2E07E5ED7}" dt="2020-08-19T16:12:28.168" v="1834" actId="1076"/>
          <ac:spMkLst>
            <pc:docMk/>
            <pc:sldMk cId="3259995495" sldId="481"/>
            <ac:spMk id="8" creationId="{47BA6415-EEA4-4AE7-A5BA-045F445D2942}"/>
          </ac:spMkLst>
        </pc:spChg>
        <pc:spChg chg="del">
          <ac:chgData name="Kulinich Bohdan" userId="48e65c9f34e137d0" providerId="LiveId" clId="{F3BAF525-D825-429C-8E7D-8BD2E07E5ED7}" dt="2020-08-19T16:23:36.524" v="2066" actId="478"/>
          <ac:spMkLst>
            <pc:docMk/>
            <pc:sldMk cId="3259995495" sldId="481"/>
            <ac:spMk id="11" creationId="{53A162E5-2D94-48A3-B997-201ACA59B2B5}"/>
          </ac:spMkLst>
        </pc:spChg>
        <pc:spChg chg="del">
          <ac:chgData name="Kulinich Bohdan" userId="48e65c9f34e137d0" providerId="LiveId" clId="{F3BAF525-D825-429C-8E7D-8BD2E07E5ED7}" dt="2020-08-19T16:23:34.599" v="2064" actId="478"/>
          <ac:spMkLst>
            <pc:docMk/>
            <pc:sldMk cId="3259995495" sldId="481"/>
            <ac:spMk id="13" creationId="{298BD58F-8425-4A9E-816D-8B8856CB7B53}"/>
          </ac:spMkLst>
        </pc:spChg>
        <pc:spChg chg="del mod modVis">
          <ac:chgData name="Kulinich Bohdan" userId="48e65c9f34e137d0" providerId="LiveId" clId="{F3BAF525-D825-429C-8E7D-8BD2E07E5ED7}" dt="2020-08-19T15:48:37.172" v="1427" actId="478"/>
          <ac:spMkLst>
            <pc:docMk/>
            <pc:sldMk cId="3259995495" sldId="481"/>
            <ac:spMk id="27" creationId="{9ACD231A-D2B1-4C0D-9930-7E53B80ADBF2}"/>
          </ac:spMkLst>
        </pc:spChg>
        <pc:spChg chg="del mod modVis">
          <ac:chgData name="Kulinich Bohdan" userId="48e65c9f34e137d0" providerId="LiveId" clId="{F3BAF525-D825-429C-8E7D-8BD2E07E5ED7}" dt="2020-08-19T15:48:38.814" v="1428" actId="478"/>
          <ac:spMkLst>
            <pc:docMk/>
            <pc:sldMk cId="3259995495" sldId="481"/>
            <ac:spMk id="28" creationId="{31ABA5C0-2529-4071-935C-E8983F0DDF6A}"/>
          </ac:spMkLst>
        </pc:spChg>
        <pc:spChg chg="del">
          <ac:chgData name="Kulinich Bohdan" userId="48e65c9f34e137d0" providerId="LiveId" clId="{F3BAF525-D825-429C-8E7D-8BD2E07E5ED7}" dt="2020-08-19T15:48:49.185" v="1432" actId="478"/>
          <ac:spMkLst>
            <pc:docMk/>
            <pc:sldMk cId="3259995495" sldId="481"/>
            <ac:spMk id="29" creationId="{E8620C18-4A1E-4ACA-89E5-3A9AD3728108}"/>
          </ac:spMkLst>
        </pc:spChg>
        <pc:spChg chg="add del mod">
          <ac:chgData name="Kulinich Bohdan" userId="48e65c9f34e137d0" providerId="LiveId" clId="{F3BAF525-D825-429C-8E7D-8BD2E07E5ED7}" dt="2020-08-19T16:22:17.174" v="2043" actId="478"/>
          <ac:spMkLst>
            <pc:docMk/>
            <pc:sldMk cId="3259995495" sldId="481"/>
            <ac:spMk id="34" creationId="{4178BEAC-5CAD-47E5-9CD5-025EFE42C9D4}"/>
          </ac:spMkLst>
        </pc:spChg>
        <pc:spChg chg="add mod">
          <ac:chgData name="Kulinich Bohdan" userId="48e65c9f34e137d0" providerId="LiveId" clId="{F3BAF525-D825-429C-8E7D-8BD2E07E5ED7}" dt="2020-08-19T16:20:05.638" v="2018" actId="1076"/>
          <ac:spMkLst>
            <pc:docMk/>
            <pc:sldMk cId="3259995495" sldId="481"/>
            <ac:spMk id="35" creationId="{85E89E14-1250-434F-A53D-45A2A999171D}"/>
          </ac:spMkLst>
        </pc:spChg>
        <pc:spChg chg="del mod modVis">
          <ac:chgData name="Kulinich Bohdan" userId="48e65c9f34e137d0" providerId="LiveId" clId="{F3BAF525-D825-429C-8E7D-8BD2E07E5ED7}" dt="2020-08-19T15:48:43.889" v="1430" actId="478"/>
          <ac:spMkLst>
            <pc:docMk/>
            <pc:sldMk cId="3259995495" sldId="481"/>
            <ac:spMk id="41" creationId="{F30A1C9B-81EB-48EA-B734-A4DB3D98E322}"/>
          </ac:spMkLst>
        </pc:spChg>
        <pc:spChg chg="del mod modVis">
          <ac:chgData name="Kulinich Bohdan" userId="48e65c9f34e137d0" providerId="LiveId" clId="{F3BAF525-D825-429C-8E7D-8BD2E07E5ED7}" dt="2020-08-19T15:48:47.535" v="1431" actId="478"/>
          <ac:spMkLst>
            <pc:docMk/>
            <pc:sldMk cId="3259995495" sldId="481"/>
            <ac:spMk id="42" creationId="{4FB9EFC2-A68B-4BAC-BF36-DD42F53D2804}"/>
          </ac:spMkLst>
        </pc:spChg>
        <pc:spChg chg="del">
          <ac:chgData name="Kulinich Bohdan" userId="48e65c9f34e137d0" providerId="LiveId" clId="{F3BAF525-D825-429C-8E7D-8BD2E07E5ED7}" dt="2020-08-19T15:48:50.072" v="1433" actId="478"/>
          <ac:spMkLst>
            <pc:docMk/>
            <pc:sldMk cId="3259995495" sldId="481"/>
            <ac:spMk id="46" creationId="{E6D3884C-ABD5-4BA7-BC2C-F087595B50E2}"/>
          </ac:spMkLst>
        </pc:spChg>
        <pc:spChg chg="add mod modVis">
          <ac:chgData name="Kulinich Bohdan" userId="48e65c9f34e137d0" providerId="LiveId" clId="{F3BAF525-D825-429C-8E7D-8BD2E07E5ED7}" dt="2020-08-19T16:16:50.641" v="1937" actId="14429"/>
          <ac:spMkLst>
            <pc:docMk/>
            <pc:sldMk cId="3259995495" sldId="481"/>
            <ac:spMk id="59" creationId="{B04654C1-5201-49AC-BC9D-37AD6521CE7D}"/>
          </ac:spMkLst>
        </pc:spChg>
        <pc:spChg chg="add mod">
          <ac:chgData name="Kulinich Bohdan" userId="48e65c9f34e137d0" providerId="LiveId" clId="{F3BAF525-D825-429C-8E7D-8BD2E07E5ED7}" dt="2020-08-19T16:16:07.084" v="1922" actId="1076"/>
          <ac:spMkLst>
            <pc:docMk/>
            <pc:sldMk cId="3259995495" sldId="481"/>
            <ac:spMk id="61" creationId="{497DE047-2EFC-4AF7-AA9E-A6104D2AB36B}"/>
          </ac:spMkLst>
        </pc:spChg>
        <pc:grpChg chg="del mod modVis">
          <ac:chgData name="Kulinich Bohdan" userId="48e65c9f34e137d0" providerId="LiveId" clId="{F3BAF525-D825-429C-8E7D-8BD2E07E5ED7}" dt="2020-08-19T15:48:41.182" v="1429" actId="478"/>
          <ac:grpSpMkLst>
            <pc:docMk/>
            <pc:sldMk cId="3259995495" sldId="481"/>
            <ac:grpSpMk id="6" creationId="{A1555C7C-819E-4838-8265-5F059CC30B5E}"/>
          </ac:grpSpMkLst>
        </pc:grpChg>
        <pc:picChg chg="mod">
          <ac:chgData name="Kulinich Bohdan" userId="48e65c9f34e137d0" providerId="LiveId" clId="{F3BAF525-D825-429C-8E7D-8BD2E07E5ED7}" dt="2020-08-19T15:56:58.474" v="1619" actId="1076"/>
          <ac:picMkLst>
            <pc:docMk/>
            <pc:sldMk cId="3259995495" sldId="481"/>
            <ac:picMk id="16" creationId="{2F910AC2-3DB2-4F8E-B25F-2151AC50D62D}"/>
          </ac:picMkLst>
        </pc:picChg>
        <pc:picChg chg="del">
          <ac:chgData name="Kulinich Bohdan" userId="48e65c9f34e137d0" providerId="LiveId" clId="{F3BAF525-D825-429C-8E7D-8BD2E07E5ED7}" dt="2020-08-19T15:48:50.643" v="1434" actId="478"/>
          <ac:picMkLst>
            <pc:docMk/>
            <pc:sldMk cId="3259995495" sldId="481"/>
            <ac:picMk id="45" creationId="{66AAA471-5FAE-4286-91DD-3EF654395AA5}"/>
          </ac:picMkLst>
        </pc:picChg>
        <pc:picChg chg="add mod">
          <ac:chgData name="Kulinich Bohdan" userId="48e65c9f34e137d0" providerId="LiveId" clId="{F3BAF525-D825-429C-8E7D-8BD2E07E5ED7}" dt="2020-08-19T16:16:07.084" v="1922" actId="1076"/>
          <ac:picMkLst>
            <pc:docMk/>
            <pc:sldMk cId="3259995495" sldId="481"/>
            <ac:picMk id="60" creationId="{811CF16B-38A7-4E1E-9239-52A4C06B3894}"/>
          </ac:picMkLst>
        </pc:picChg>
        <pc:cxnChg chg="del">
          <ac:chgData name="Kulinich Bohdan" userId="48e65c9f34e137d0" providerId="LiveId" clId="{F3BAF525-D825-429C-8E7D-8BD2E07E5ED7}" dt="2020-08-19T16:23:35.338" v="2065" actId="478"/>
          <ac:cxnSpMkLst>
            <pc:docMk/>
            <pc:sldMk cId="3259995495" sldId="481"/>
            <ac:cxnSpMk id="57" creationId="{9AE32B6B-1C96-497E-9848-B24D98AF790E}"/>
          </ac:cxnSpMkLst>
        </pc:cxnChg>
        <pc:cxnChg chg="del">
          <ac:chgData name="Kulinich Bohdan" userId="48e65c9f34e137d0" providerId="LiveId" clId="{F3BAF525-D825-429C-8E7D-8BD2E07E5ED7}" dt="2020-08-19T16:23:32.800" v="2063" actId="478"/>
          <ac:cxnSpMkLst>
            <pc:docMk/>
            <pc:sldMk cId="3259995495" sldId="481"/>
            <ac:cxnSpMk id="58" creationId="{84D33A78-7E71-4BEB-B91C-57F2694AFC7A}"/>
          </ac:cxnSpMkLst>
        </pc:cxnChg>
      </pc:sldChg>
      <pc:sldChg chg="addSp delSp modSp add mod addAnim delAnim modAnim">
        <pc:chgData name="Kulinich Bohdan" userId="48e65c9f34e137d0" providerId="LiveId" clId="{F3BAF525-D825-429C-8E7D-8BD2E07E5ED7}" dt="2020-08-19T16:43:34.388" v="2516"/>
        <pc:sldMkLst>
          <pc:docMk/>
          <pc:sldMk cId="2049569767" sldId="482"/>
        </pc:sldMkLst>
        <pc:spChg chg="mod modVis">
          <ac:chgData name="Kulinich Bohdan" userId="48e65c9f34e137d0" providerId="LiveId" clId="{F3BAF525-D825-429C-8E7D-8BD2E07E5ED7}" dt="2020-08-19T16:36:20.140" v="2476" actId="14429"/>
          <ac:spMkLst>
            <pc:docMk/>
            <pc:sldMk cId="2049569767" sldId="482"/>
            <ac:spMk id="6" creationId="{35932CDF-7ACD-4A57-9A70-6888508F8E4B}"/>
          </ac:spMkLst>
        </pc:spChg>
        <pc:spChg chg="add del mod modVis">
          <ac:chgData name="Kulinich Bohdan" userId="48e65c9f34e137d0" providerId="LiveId" clId="{F3BAF525-D825-429C-8E7D-8BD2E07E5ED7}" dt="2020-08-19T16:36:20.610" v="2477" actId="14429"/>
          <ac:spMkLst>
            <pc:docMk/>
            <pc:sldMk cId="2049569767" sldId="482"/>
            <ac:spMk id="8" creationId="{47BA6415-EEA4-4AE7-A5BA-045F445D2942}"/>
          </ac:spMkLst>
        </pc:spChg>
        <pc:spChg chg="mod modVis">
          <ac:chgData name="Kulinich Bohdan" userId="48e65c9f34e137d0" providerId="LiveId" clId="{F3BAF525-D825-429C-8E7D-8BD2E07E5ED7}" dt="2020-08-19T16:36:19.724" v="2475" actId="14429"/>
          <ac:spMkLst>
            <pc:docMk/>
            <pc:sldMk cId="2049569767" sldId="482"/>
            <ac:spMk id="34" creationId="{4178BEAC-5CAD-47E5-9CD5-025EFE42C9D4}"/>
          </ac:spMkLst>
        </pc:spChg>
        <pc:spChg chg="mod modVis">
          <ac:chgData name="Kulinich Bohdan" userId="48e65c9f34e137d0" providerId="LiveId" clId="{F3BAF525-D825-429C-8E7D-8BD2E07E5ED7}" dt="2020-08-19T16:36:19.307" v="2474" actId="14429"/>
          <ac:spMkLst>
            <pc:docMk/>
            <pc:sldMk cId="2049569767" sldId="482"/>
            <ac:spMk id="35" creationId="{85E89E14-1250-434F-A53D-45A2A999171D}"/>
          </ac:spMkLst>
        </pc:spChg>
        <pc:spChg chg="add mod">
          <ac:chgData name="Kulinich Bohdan" userId="48e65c9f34e137d0" providerId="LiveId" clId="{F3BAF525-D825-429C-8E7D-8BD2E07E5ED7}" dt="2020-08-19T16:35:47.583" v="2467" actId="1076"/>
          <ac:spMkLst>
            <pc:docMk/>
            <pc:sldMk cId="2049569767" sldId="482"/>
            <ac:spMk id="36" creationId="{C8D0928C-3FC7-4349-947E-E80A4D2BAE39}"/>
          </ac:spMkLst>
        </pc:spChg>
        <pc:spChg chg="add mod">
          <ac:chgData name="Kulinich Bohdan" userId="48e65c9f34e137d0" providerId="LiveId" clId="{F3BAF525-D825-429C-8E7D-8BD2E07E5ED7}" dt="2020-08-19T16:35:52.275" v="2468" actId="1076"/>
          <ac:spMkLst>
            <pc:docMk/>
            <pc:sldMk cId="2049569767" sldId="482"/>
            <ac:spMk id="37" creationId="{2F3F2B2B-518E-4831-BFEC-00CC54ABA2E8}"/>
          </ac:spMkLst>
        </pc:spChg>
        <pc:spChg chg="add mod modVis">
          <ac:chgData name="Kulinich Bohdan" userId="48e65c9f34e137d0" providerId="LiveId" clId="{F3BAF525-D825-429C-8E7D-8BD2E07E5ED7}" dt="2020-08-19T16:36:18.690" v="2473" actId="14429"/>
          <ac:spMkLst>
            <pc:docMk/>
            <pc:sldMk cId="2049569767" sldId="482"/>
            <ac:spMk id="38" creationId="{F47C011F-CDDC-43D8-AF09-E7AEA78D3E75}"/>
          </ac:spMkLst>
        </pc:spChg>
        <pc:spChg chg="add del mod">
          <ac:chgData name="Kulinich Bohdan" userId="48e65c9f34e137d0" providerId="LiveId" clId="{F3BAF525-D825-429C-8E7D-8BD2E07E5ED7}" dt="2020-08-19T16:33:35.393" v="2339" actId="478"/>
          <ac:spMkLst>
            <pc:docMk/>
            <pc:sldMk cId="2049569767" sldId="482"/>
            <ac:spMk id="41" creationId="{5BE63AA6-35E5-4778-A3AE-28BA9690200F}"/>
          </ac:spMkLst>
        </pc:spChg>
        <pc:spChg chg="add mod">
          <ac:chgData name="Kulinich Bohdan" userId="48e65c9f34e137d0" providerId="LiveId" clId="{F3BAF525-D825-429C-8E7D-8BD2E07E5ED7}" dt="2020-08-19T16:40:51.887" v="2507" actId="207"/>
          <ac:spMkLst>
            <pc:docMk/>
            <pc:sldMk cId="2049569767" sldId="482"/>
            <ac:spMk id="42" creationId="{1D876AED-97A7-4A8B-9DD6-3433FAB2790B}"/>
          </ac:spMkLst>
        </pc:spChg>
        <pc:spChg chg="add mod">
          <ac:chgData name="Kulinich Bohdan" userId="48e65c9f34e137d0" providerId="LiveId" clId="{F3BAF525-D825-429C-8E7D-8BD2E07E5ED7}" dt="2020-08-19T16:37:08.907" v="2480" actId="1076"/>
          <ac:spMkLst>
            <pc:docMk/>
            <pc:sldMk cId="2049569767" sldId="482"/>
            <ac:spMk id="46" creationId="{A30C6D89-18FE-457E-A71F-95992CF495DC}"/>
          </ac:spMkLst>
        </pc:spChg>
        <pc:spChg chg="del">
          <ac:chgData name="Kulinich Bohdan" userId="48e65c9f34e137d0" providerId="LiveId" clId="{F3BAF525-D825-429C-8E7D-8BD2E07E5ED7}" dt="2020-08-19T16:21:37.235" v="2037" actId="478"/>
          <ac:spMkLst>
            <pc:docMk/>
            <pc:sldMk cId="2049569767" sldId="482"/>
            <ac:spMk id="59" creationId="{B04654C1-5201-49AC-BC9D-37AD6521CE7D}"/>
          </ac:spMkLst>
        </pc:spChg>
        <pc:spChg chg="del">
          <ac:chgData name="Kulinich Bohdan" userId="48e65c9f34e137d0" providerId="LiveId" clId="{F3BAF525-D825-429C-8E7D-8BD2E07E5ED7}" dt="2020-08-19T16:22:03.158" v="2041" actId="478"/>
          <ac:spMkLst>
            <pc:docMk/>
            <pc:sldMk cId="2049569767" sldId="482"/>
            <ac:spMk id="61" creationId="{497DE047-2EFC-4AF7-AA9E-A6104D2AB36B}"/>
          </ac:spMkLst>
        </pc:spChg>
        <pc:spChg chg="add mod">
          <ac:chgData name="Kulinich Bohdan" userId="48e65c9f34e137d0" providerId="LiveId" clId="{F3BAF525-D825-429C-8E7D-8BD2E07E5ED7}" dt="2020-08-19T16:36:11.874" v="2472" actId="1076"/>
          <ac:spMkLst>
            <pc:docMk/>
            <pc:sldMk cId="2049569767" sldId="482"/>
            <ac:spMk id="62" creationId="{0B30FB09-DA0C-409A-993E-D02726C36A9B}"/>
          </ac:spMkLst>
        </pc:spChg>
        <pc:picChg chg="add del mod">
          <ac:chgData name="Kulinich Bohdan" userId="48e65c9f34e137d0" providerId="LiveId" clId="{F3BAF525-D825-429C-8E7D-8BD2E07E5ED7}" dt="2020-08-19T16:33:37.336" v="2340" actId="478"/>
          <ac:picMkLst>
            <pc:docMk/>
            <pc:sldMk cId="2049569767" sldId="482"/>
            <ac:picMk id="45" creationId="{3739EDB6-F9E9-403A-A757-E39D1BA7228A}"/>
          </ac:picMkLst>
        </pc:picChg>
        <pc:picChg chg="mod modVis">
          <ac:chgData name="Kulinich Bohdan" userId="48e65c9f34e137d0" providerId="LiveId" clId="{F3BAF525-D825-429C-8E7D-8BD2E07E5ED7}" dt="2020-08-19T16:36:21.328" v="2478" actId="14429"/>
          <ac:picMkLst>
            <pc:docMk/>
            <pc:sldMk cId="2049569767" sldId="482"/>
            <ac:picMk id="60" creationId="{811CF16B-38A7-4E1E-9239-52A4C06B3894}"/>
          </ac:picMkLst>
        </pc:picChg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7602005" sldId="483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3987603817" sldId="484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1101744235" sldId="485"/>
        </pc:sldMkLst>
      </pc:sldChg>
      <pc:sldChg chg="del">
        <pc:chgData name="Kulinich Bohdan" userId="48e65c9f34e137d0" providerId="LiveId" clId="{F3BAF525-D825-429C-8E7D-8BD2E07E5ED7}" dt="2020-08-24T11:57:22.570" v="3035" actId="47"/>
        <pc:sldMkLst>
          <pc:docMk/>
          <pc:sldMk cId="8155023" sldId="488"/>
        </pc:sldMkLst>
      </pc:sldChg>
      <pc:sldChg chg="modSp add mod">
        <pc:chgData name="Kulinich Bohdan" userId="48e65c9f34e137d0" providerId="LiveId" clId="{F3BAF525-D825-429C-8E7D-8BD2E07E5ED7}" dt="2020-08-21T14:16:15.511" v="2563" actId="1076"/>
        <pc:sldMkLst>
          <pc:docMk/>
          <pc:sldMk cId="2099036088" sldId="489"/>
        </pc:sldMkLst>
        <pc:spChg chg="mod">
          <ac:chgData name="Kulinich Bohdan" userId="48e65c9f34e137d0" providerId="LiveId" clId="{F3BAF525-D825-429C-8E7D-8BD2E07E5ED7}" dt="2020-08-21T14:15:32.712" v="2541" actId="20577"/>
          <ac:spMkLst>
            <pc:docMk/>
            <pc:sldMk cId="2099036088" sldId="489"/>
            <ac:spMk id="27" creationId="{03187DAD-F355-4610-8110-92D9BA442D33}"/>
          </ac:spMkLst>
        </pc:spChg>
        <pc:spChg chg="mod">
          <ac:chgData name="Kulinich Bohdan" userId="48e65c9f34e137d0" providerId="LiveId" clId="{F3BAF525-D825-429C-8E7D-8BD2E07E5ED7}" dt="2020-08-21T14:15:38.337" v="2551" actId="20577"/>
          <ac:spMkLst>
            <pc:docMk/>
            <pc:sldMk cId="2099036088" sldId="489"/>
            <ac:spMk id="28" creationId="{6A48E01A-F1D4-426D-A3B1-557C005B21D5}"/>
          </ac:spMkLst>
        </pc:spChg>
        <pc:spChg chg="mod">
          <ac:chgData name="Kulinich Bohdan" userId="48e65c9f34e137d0" providerId="LiveId" clId="{F3BAF525-D825-429C-8E7D-8BD2E07E5ED7}" dt="2020-08-21T14:16:15.511" v="2563" actId="1076"/>
          <ac:spMkLst>
            <pc:docMk/>
            <pc:sldMk cId="2099036088" sldId="489"/>
            <ac:spMk id="53" creationId="{CE5A4CA5-03A0-4F8E-A5AF-8D3D1EBF4987}"/>
          </ac:spMkLst>
        </pc:spChg>
        <pc:spChg chg="mod ord">
          <ac:chgData name="Kulinich Bohdan" userId="48e65c9f34e137d0" providerId="LiveId" clId="{F3BAF525-D825-429C-8E7D-8BD2E07E5ED7}" dt="2020-08-21T14:16:10.380" v="2562" actId="170"/>
          <ac:spMkLst>
            <pc:docMk/>
            <pc:sldMk cId="2099036088" sldId="489"/>
            <ac:spMk id="57" creationId="{6C66EF70-93BF-44AE-974E-ABDE8C91D70B}"/>
          </ac:spMkLst>
        </pc:spChg>
        <pc:spChg chg="mod">
          <ac:chgData name="Kulinich Bohdan" userId="48e65c9f34e137d0" providerId="LiveId" clId="{F3BAF525-D825-429C-8E7D-8BD2E07E5ED7}" dt="2020-08-21T14:15:15.989" v="2529" actId="20577"/>
          <ac:spMkLst>
            <pc:docMk/>
            <pc:sldMk cId="2099036088" sldId="489"/>
            <ac:spMk id="59" creationId="{7DD5623D-9FD3-4988-B034-A63F56DDB6F4}"/>
          </ac:spMkLst>
        </pc:spChg>
        <pc:spChg chg="mod">
          <ac:chgData name="Kulinich Bohdan" userId="48e65c9f34e137d0" providerId="LiveId" clId="{F3BAF525-D825-429C-8E7D-8BD2E07E5ED7}" dt="2020-08-21T14:15:22.539" v="2539" actId="20577"/>
          <ac:spMkLst>
            <pc:docMk/>
            <pc:sldMk cId="2099036088" sldId="489"/>
            <ac:spMk id="60" creationId="{8017BE2C-1E25-4B83-9F8A-6DC6C6A73018}"/>
          </ac:spMkLst>
        </pc:spChg>
        <pc:spChg chg="mod">
          <ac:chgData name="Kulinich Bohdan" userId="48e65c9f34e137d0" providerId="LiveId" clId="{F3BAF525-D825-429C-8E7D-8BD2E07E5ED7}" dt="2020-08-21T14:14:59.096" v="2518" actId="20577"/>
          <ac:spMkLst>
            <pc:docMk/>
            <pc:sldMk cId="2099036088" sldId="489"/>
            <ac:spMk id="64" creationId="{D1107B5C-4611-41C7-9F95-F30330C24F80}"/>
          </ac:spMkLst>
        </pc:spChg>
        <pc:spChg chg="mod">
          <ac:chgData name="Kulinich Bohdan" userId="48e65c9f34e137d0" providerId="LiveId" clId="{F3BAF525-D825-429C-8E7D-8BD2E07E5ED7}" dt="2020-08-21T14:15:08.213" v="2528" actId="20577"/>
          <ac:spMkLst>
            <pc:docMk/>
            <pc:sldMk cId="2099036088" sldId="489"/>
            <ac:spMk id="65" creationId="{67A98F6C-7B74-4FC4-B575-EEC1C9077EA3}"/>
          </ac:spMkLst>
        </pc:spChg>
        <pc:grpChg chg="mod modVis">
          <ac:chgData name="Kulinich Bohdan" userId="48e65c9f34e137d0" providerId="LiveId" clId="{F3BAF525-D825-429C-8E7D-8BD2E07E5ED7}" dt="2020-08-21T14:15:40.937" v="2552" actId="14429"/>
          <ac:grpSpMkLst>
            <pc:docMk/>
            <pc:sldMk cId="2099036088" sldId="489"/>
            <ac:grpSpMk id="63" creationId="{0D794A8F-DABD-4556-B942-89D1CEEECE44}"/>
          </ac:grpSpMkLst>
        </pc:grpChg>
      </pc:sldChg>
      <pc:sldChg chg="addSp delSp modSp add mod modTransition modAnim">
        <pc:chgData name="Kulinich Bohdan" userId="48e65c9f34e137d0" providerId="LiveId" clId="{F3BAF525-D825-429C-8E7D-8BD2E07E5ED7}" dt="2020-08-24T09:18:14.100" v="2628" actId="20577"/>
        <pc:sldMkLst>
          <pc:docMk/>
          <pc:sldMk cId="776055001" sldId="490"/>
        </pc:sldMkLst>
        <pc:spChg chg="add mod">
          <ac:chgData name="Kulinich Bohdan" userId="48e65c9f34e137d0" providerId="LiveId" clId="{F3BAF525-D825-429C-8E7D-8BD2E07E5ED7}" dt="2020-08-24T09:18:14.100" v="2628" actId="20577"/>
          <ac:spMkLst>
            <pc:docMk/>
            <pc:sldMk cId="776055001" sldId="490"/>
            <ac:spMk id="21" creationId="{F5CFFB0D-22E6-4B74-B53D-0868C713D807}"/>
          </ac:spMkLst>
        </pc:spChg>
        <pc:spChg chg="add mod">
          <ac:chgData name="Kulinich Bohdan" userId="48e65c9f34e137d0" providerId="LiveId" clId="{F3BAF525-D825-429C-8E7D-8BD2E07E5ED7}" dt="2020-08-24T09:17:54.073" v="2586"/>
          <ac:spMkLst>
            <pc:docMk/>
            <pc:sldMk cId="776055001" sldId="490"/>
            <ac:spMk id="22" creationId="{C9F7FCD9-5950-4CC6-A537-5FFA30F53EAB}"/>
          </ac:spMkLst>
        </pc:spChg>
        <pc:spChg chg="del">
          <ac:chgData name="Kulinich Bohdan" userId="48e65c9f34e137d0" providerId="LiveId" clId="{F3BAF525-D825-429C-8E7D-8BD2E07E5ED7}" dt="2020-08-21T14:16:44.003" v="2569" actId="478"/>
          <ac:spMkLst>
            <pc:docMk/>
            <pc:sldMk cId="776055001" sldId="490"/>
            <ac:spMk id="27" creationId="{03187DAD-F355-4610-8110-92D9BA442D33}"/>
          </ac:spMkLst>
        </pc:spChg>
        <pc:spChg chg="del">
          <ac:chgData name="Kulinich Bohdan" userId="48e65c9f34e137d0" providerId="LiveId" clId="{F3BAF525-D825-429C-8E7D-8BD2E07E5ED7}" dt="2020-08-21T14:16:43.260" v="2568" actId="478"/>
          <ac:spMkLst>
            <pc:docMk/>
            <pc:sldMk cId="776055001" sldId="490"/>
            <ac:spMk id="28" creationId="{6A48E01A-F1D4-426D-A3B1-557C005B21D5}"/>
          </ac:spMkLst>
        </pc:spChg>
        <pc:spChg chg="mod topLvl">
          <ac:chgData name="Kulinich Bohdan" userId="48e65c9f34e137d0" providerId="LiveId" clId="{F3BAF525-D825-429C-8E7D-8BD2E07E5ED7}" dt="2020-08-21T14:16:47.275" v="2570" actId="165"/>
          <ac:spMkLst>
            <pc:docMk/>
            <pc:sldMk cId="776055001" sldId="490"/>
            <ac:spMk id="59" creationId="{7DD5623D-9FD3-4988-B034-A63F56DDB6F4}"/>
          </ac:spMkLst>
        </pc:spChg>
        <pc:spChg chg="mod topLvl">
          <ac:chgData name="Kulinich Bohdan" userId="48e65c9f34e137d0" providerId="LiveId" clId="{F3BAF525-D825-429C-8E7D-8BD2E07E5ED7}" dt="2020-08-21T14:16:47.275" v="2570" actId="165"/>
          <ac:spMkLst>
            <pc:docMk/>
            <pc:sldMk cId="776055001" sldId="490"/>
            <ac:spMk id="60" creationId="{8017BE2C-1E25-4B83-9F8A-6DC6C6A73018}"/>
          </ac:spMkLst>
        </pc:spChg>
        <pc:grpChg chg="del">
          <ac:chgData name="Kulinich Bohdan" userId="48e65c9f34e137d0" providerId="LiveId" clId="{F3BAF525-D825-429C-8E7D-8BD2E07E5ED7}" dt="2020-08-21T14:16:47.275" v="2570" actId="165"/>
          <ac:grpSpMkLst>
            <pc:docMk/>
            <pc:sldMk cId="776055001" sldId="490"/>
            <ac:grpSpMk id="5" creationId="{DC04BBA7-8906-4399-ACD8-E7EF50D7D22C}"/>
          </ac:grpSpMkLst>
        </pc:grpChg>
        <pc:grpChg chg="del">
          <ac:chgData name="Kulinich Bohdan" userId="48e65c9f34e137d0" providerId="LiveId" clId="{F3BAF525-D825-429C-8E7D-8BD2E07E5ED7}" dt="2020-08-21T14:16:42.167" v="2567" actId="478"/>
          <ac:grpSpMkLst>
            <pc:docMk/>
            <pc:sldMk cId="776055001" sldId="490"/>
            <ac:grpSpMk id="63" creationId="{0D794A8F-DABD-4556-B942-89D1CEEECE44}"/>
          </ac:grpSpMkLst>
        </pc:grpChg>
      </pc:sldChg>
      <pc:sldChg chg="addSp delSp modSp add mod delAnim modAnim">
        <pc:chgData name="Kulinich Bohdan" userId="48e65c9f34e137d0" providerId="LiveId" clId="{F3BAF525-D825-429C-8E7D-8BD2E07E5ED7}" dt="2020-08-24T09:24:29.183" v="2734"/>
        <pc:sldMkLst>
          <pc:docMk/>
          <pc:sldMk cId="3642641627" sldId="491"/>
        </pc:sldMkLst>
        <pc:spChg chg="add mod">
          <ac:chgData name="Kulinich Bohdan" userId="48e65c9f34e137d0" providerId="LiveId" clId="{F3BAF525-D825-429C-8E7D-8BD2E07E5ED7}" dt="2020-08-24T09:20:40.898" v="2648"/>
          <ac:spMkLst>
            <pc:docMk/>
            <pc:sldMk cId="3642641627" sldId="491"/>
            <ac:spMk id="23" creationId="{CF3FB036-F1CA-4E72-BA14-DAA2DC6E83F6}"/>
          </ac:spMkLst>
        </pc:spChg>
        <pc:spChg chg="add mod">
          <ac:chgData name="Kulinich Bohdan" userId="48e65c9f34e137d0" providerId="LiveId" clId="{F3BAF525-D825-429C-8E7D-8BD2E07E5ED7}" dt="2020-08-24T09:20:40.898" v="2648"/>
          <ac:spMkLst>
            <pc:docMk/>
            <pc:sldMk cId="3642641627" sldId="491"/>
            <ac:spMk id="24" creationId="{1B99BCF0-0832-4699-990B-2850F3F54AEF}"/>
          </ac:spMkLst>
        </pc:spChg>
        <pc:spChg chg="add mod">
          <ac:chgData name="Kulinich Bohdan" userId="48e65c9f34e137d0" providerId="LiveId" clId="{F3BAF525-D825-429C-8E7D-8BD2E07E5ED7}" dt="2020-08-24T09:20:40.898" v="2648"/>
          <ac:spMkLst>
            <pc:docMk/>
            <pc:sldMk cId="3642641627" sldId="491"/>
            <ac:spMk id="25" creationId="{8F9F38AB-5899-4CBF-A606-51A1DE3742AD}"/>
          </ac:spMkLst>
        </pc:spChg>
        <pc:spChg chg="add mod">
          <ac:chgData name="Kulinich Bohdan" userId="48e65c9f34e137d0" providerId="LiveId" clId="{F3BAF525-D825-429C-8E7D-8BD2E07E5ED7}" dt="2020-08-24T09:20:53.873" v="2649"/>
          <ac:spMkLst>
            <pc:docMk/>
            <pc:sldMk cId="3642641627" sldId="491"/>
            <ac:spMk id="26" creationId="{94CF44CE-42EC-42FE-A850-54D9E8DFDDD0}"/>
          </ac:spMkLst>
        </pc:spChg>
        <pc:spChg chg="add mod">
          <ac:chgData name="Kulinich Bohdan" userId="48e65c9f34e137d0" providerId="LiveId" clId="{F3BAF525-D825-429C-8E7D-8BD2E07E5ED7}" dt="2020-08-24T09:23:04.673" v="2716" actId="1076"/>
          <ac:spMkLst>
            <pc:docMk/>
            <pc:sldMk cId="3642641627" sldId="491"/>
            <ac:spMk id="27" creationId="{050A51F3-5F2B-4180-ABF2-80DE3296896E}"/>
          </ac:spMkLst>
        </pc:spChg>
        <pc:spChg chg="add mod">
          <ac:chgData name="Kulinich Bohdan" userId="48e65c9f34e137d0" providerId="LiveId" clId="{F3BAF525-D825-429C-8E7D-8BD2E07E5ED7}" dt="2020-08-24T09:23:28.473" v="2723"/>
          <ac:spMkLst>
            <pc:docMk/>
            <pc:sldMk cId="3642641627" sldId="491"/>
            <ac:spMk id="28" creationId="{A2D99420-EF4B-4AB9-A14E-0058EEDDA6BD}"/>
          </ac:spMkLst>
        </pc:spChg>
        <pc:spChg chg="add mod">
          <ac:chgData name="Kulinich Bohdan" userId="48e65c9f34e137d0" providerId="LiveId" clId="{F3BAF525-D825-429C-8E7D-8BD2E07E5ED7}" dt="2020-08-24T09:23:28.473" v="2723"/>
          <ac:spMkLst>
            <pc:docMk/>
            <pc:sldMk cId="3642641627" sldId="491"/>
            <ac:spMk id="29" creationId="{C5667FB6-6D05-4B33-8324-5A7CEF7E73F5}"/>
          </ac:spMkLst>
        </pc:spChg>
        <pc:spChg chg="add mod">
          <ac:chgData name="Kulinich Bohdan" userId="48e65c9f34e137d0" providerId="LiveId" clId="{F3BAF525-D825-429C-8E7D-8BD2E07E5ED7}" dt="2020-08-24T09:23:28.473" v="2723"/>
          <ac:spMkLst>
            <pc:docMk/>
            <pc:sldMk cId="3642641627" sldId="491"/>
            <ac:spMk id="31" creationId="{88714ACE-7BE9-43B9-88EE-712F78881280}"/>
          </ac:spMkLst>
        </pc:spChg>
        <pc:spChg chg="add mod">
          <ac:chgData name="Kulinich Bohdan" userId="48e65c9f34e137d0" providerId="LiveId" clId="{F3BAF525-D825-429C-8E7D-8BD2E07E5ED7}" dt="2020-08-24T09:23:28.473" v="2723"/>
          <ac:spMkLst>
            <pc:docMk/>
            <pc:sldMk cId="3642641627" sldId="491"/>
            <ac:spMk id="32" creationId="{0AF00FD2-7AC5-4339-BE8D-E25D0822DC73}"/>
          </ac:spMkLst>
        </pc:spChg>
        <pc:spChg chg="add del mod">
          <ac:chgData name="Kulinich Bohdan" userId="48e65c9f34e137d0" providerId="LiveId" clId="{F3BAF525-D825-429C-8E7D-8BD2E07E5ED7}" dt="2020-08-24T09:23:50.483" v="2725"/>
          <ac:spMkLst>
            <pc:docMk/>
            <pc:sldMk cId="3642641627" sldId="491"/>
            <ac:spMk id="34" creationId="{64A7AFAF-6EB6-47F4-9F8D-63C9BB0DB74D}"/>
          </ac:spMkLst>
        </pc:spChg>
        <pc:spChg chg="add mod">
          <ac:chgData name="Kulinich Bohdan" userId="48e65c9f34e137d0" providerId="LiveId" clId="{F3BAF525-D825-429C-8E7D-8BD2E07E5ED7}" dt="2020-08-24T09:24:06.463" v="2727"/>
          <ac:spMkLst>
            <pc:docMk/>
            <pc:sldMk cId="3642641627" sldId="491"/>
            <ac:spMk id="35" creationId="{CDFDB766-C445-4E75-A63D-A830B6655C94}"/>
          </ac:spMkLst>
        </pc:spChg>
        <pc:spChg chg="add mod">
          <ac:chgData name="Kulinich Bohdan" userId="48e65c9f34e137d0" providerId="LiveId" clId="{F3BAF525-D825-429C-8E7D-8BD2E07E5ED7}" dt="2020-08-24T09:24:29.183" v="2734"/>
          <ac:spMkLst>
            <pc:docMk/>
            <pc:sldMk cId="3642641627" sldId="491"/>
            <ac:spMk id="36" creationId="{BF31C77A-8ABD-4059-B08C-9CD8B4C16775}"/>
          </ac:spMkLst>
        </pc:spChg>
        <pc:spChg chg="add mod">
          <ac:chgData name="Kulinich Bohdan" userId="48e65c9f34e137d0" providerId="LiveId" clId="{F3BAF525-D825-429C-8E7D-8BD2E07E5ED7}" dt="2020-08-24T09:24:29.183" v="2734"/>
          <ac:spMkLst>
            <pc:docMk/>
            <pc:sldMk cId="3642641627" sldId="491"/>
            <ac:spMk id="37" creationId="{D8421BB0-6A2C-416D-B81C-5D78196D6F35}"/>
          </ac:spMkLst>
        </pc:spChg>
        <pc:spChg chg="del">
          <ac:chgData name="Kulinich Bohdan" userId="48e65c9f34e137d0" providerId="LiveId" clId="{F3BAF525-D825-429C-8E7D-8BD2E07E5ED7}" dt="2020-08-24T09:19:32.234" v="2630" actId="478"/>
          <ac:spMkLst>
            <pc:docMk/>
            <pc:sldMk cId="3642641627" sldId="491"/>
            <ac:spMk id="59" creationId="{7DD5623D-9FD3-4988-B034-A63F56DDB6F4}"/>
          </ac:spMkLst>
        </pc:spChg>
        <pc:spChg chg="del">
          <ac:chgData name="Kulinich Bohdan" userId="48e65c9f34e137d0" providerId="LiveId" clId="{F3BAF525-D825-429C-8E7D-8BD2E07E5ED7}" dt="2020-08-24T09:19:33.343" v="2631" actId="478"/>
          <ac:spMkLst>
            <pc:docMk/>
            <pc:sldMk cId="3642641627" sldId="491"/>
            <ac:spMk id="60" creationId="{8017BE2C-1E25-4B83-9F8A-6DC6C6A73018}"/>
          </ac:spMkLst>
        </pc:spChg>
        <pc:spChg chg="mod">
          <ac:chgData name="Kulinich Bohdan" userId="48e65c9f34e137d0" providerId="LiveId" clId="{F3BAF525-D825-429C-8E7D-8BD2E07E5ED7}" dt="2020-08-24T09:21:40.723" v="2709" actId="14100"/>
          <ac:spMkLst>
            <pc:docMk/>
            <pc:sldMk cId="3642641627" sldId="491"/>
            <ac:spMk id="62" creationId="{7E63C8F7-FD37-483E-9705-9618FD43A683}"/>
          </ac:spMkLst>
        </pc:spChg>
        <pc:picChg chg="add del mod">
          <ac:chgData name="Kulinich Bohdan" userId="48e65c9f34e137d0" providerId="LiveId" clId="{F3BAF525-D825-429C-8E7D-8BD2E07E5ED7}" dt="2020-08-24T09:23:50.483" v="2725"/>
          <ac:picMkLst>
            <pc:docMk/>
            <pc:sldMk cId="3642641627" sldId="491"/>
            <ac:picMk id="33" creationId="{AF478DC4-5C60-4A0D-BBAF-AE7F4BFC07B4}"/>
          </ac:picMkLst>
        </pc:picChg>
        <pc:cxnChg chg="add mod">
          <ac:chgData name="Kulinich Bohdan" userId="48e65c9f34e137d0" providerId="LiveId" clId="{F3BAF525-D825-429C-8E7D-8BD2E07E5ED7}" dt="2020-08-24T09:23:28.473" v="2723"/>
          <ac:cxnSpMkLst>
            <pc:docMk/>
            <pc:sldMk cId="3642641627" sldId="491"/>
            <ac:cxnSpMk id="30" creationId="{B9DC9A96-F329-46D1-B2FC-15AEF2D92E90}"/>
          </ac:cxnSpMkLst>
        </pc:cxnChg>
      </pc:sldChg>
      <pc:sldChg chg="addSp delSp modSp add mod delAnim modAnim">
        <pc:chgData name="Kulinich Bohdan" userId="48e65c9f34e137d0" providerId="LiveId" clId="{F3BAF525-D825-429C-8E7D-8BD2E07E5ED7}" dt="2020-08-24T11:50:40.249" v="2929"/>
        <pc:sldMkLst>
          <pc:docMk/>
          <pc:sldMk cId="2252611582" sldId="492"/>
        </pc:sldMkLst>
        <pc:spChg chg="add">
          <ac:chgData name="Kulinich Bohdan" userId="48e65c9f34e137d0" providerId="LiveId" clId="{F3BAF525-D825-429C-8E7D-8BD2E07E5ED7}" dt="2020-08-24T11:50:30.100" v="2925" actId="22"/>
          <ac:spMkLst>
            <pc:docMk/>
            <pc:sldMk cId="2252611582" sldId="492"/>
            <ac:spMk id="11" creationId="{A2D4151A-B6DF-4244-A2F4-2F2035A507D2}"/>
          </ac:spMkLst>
        </pc:spChg>
        <pc:spChg chg="add">
          <ac:chgData name="Kulinich Bohdan" userId="48e65c9f34e137d0" providerId="LiveId" clId="{F3BAF525-D825-429C-8E7D-8BD2E07E5ED7}" dt="2020-08-24T11:50:30.100" v="2925" actId="22"/>
          <ac:spMkLst>
            <pc:docMk/>
            <pc:sldMk cId="2252611582" sldId="492"/>
            <ac:spMk id="12" creationId="{3AD128DC-16EC-459D-9FB5-B18DA3765782}"/>
          </ac:spMkLst>
        </pc:spChg>
        <pc:spChg chg="mod">
          <ac:chgData name="Kulinich Bohdan" userId="48e65c9f34e137d0" providerId="LiveId" clId="{F3BAF525-D825-429C-8E7D-8BD2E07E5ED7}" dt="2020-08-24T09:34:59.274" v="2778" actId="20577"/>
          <ac:spMkLst>
            <pc:docMk/>
            <pc:sldMk cId="2252611582" sldId="492"/>
            <ac:spMk id="27" creationId="{03187DAD-F355-4610-8110-92D9BA442D33}"/>
          </ac:spMkLst>
        </pc:spChg>
        <pc:spChg chg="mod">
          <ac:chgData name="Kulinich Bohdan" userId="48e65c9f34e137d0" providerId="LiveId" clId="{F3BAF525-D825-429C-8E7D-8BD2E07E5ED7}" dt="2020-08-24T09:35:02.654" v="2779"/>
          <ac:spMkLst>
            <pc:docMk/>
            <pc:sldMk cId="2252611582" sldId="492"/>
            <ac:spMk id="28" creationId="{6A48E01A-F1D4-426D-A3B1-557C005B21D5}"/>
          </ac:spMkLst>
        </pc:spChg>
        <pc:spChg chg="del">
          <ac:chgData name="Kulinich Bohdan" userId="48e65c9f34e137d0" providerId="LiveId" clId="{F3BAF525-D825-429C-8E7D-8BD2E07E5ED7}" dt="2020-08-24T09:35:44.744" v="2786" actId="478"/>
          <ac:spMkLst>
            <pc:docMk/>
            <pc:sldMk cId="2252611582" sldId="492"/>
            <ac:spMk id="39" creationId="{A36B326F-D2DA-47CE-906C-1F50C0A3A628}"/>
          </ac:spMkLst>
        </pc:spChg>
        <pc:spChg chg="mod">
          <ac:chgData name="Kulinich Bohdan" userId="48e65c9f34e137d0" providerId="LiveId" clId="{F3BAF525-D825-429C-8E7D-8BD2E07E5ED7}" dt="2020-08-24T09:35:55.674" v="2789" actId="1076"/>
          <ac:spMkLst>
            <pc:docMk/>
            <pc:sldMk cId="2252611582" sldId="492"/>
            <ac:spMk id="49" creationId="{2F8EC4F2-87B7-4711-AD4A-FC50C71547DC}"/>
          </ac:spMkLst>
        </pc:spChg>
        <pc:spChg chg="mod">
          <ac:chgData name="Kulinich Bohdan" userId="48e65c9f34e137d0" providerId="LiveId" clId="{F3BAF525-D825-429C-8E7D-8BD2E07E5ED7}" dt="2020-08-24T09:36:33.379" v="2797" actId="1076"/>
          <ac:spMkLst>
            <pc:docMk/>
            <pc:sldMk cId="2252611582" sldId="492"/>
            <ac:spMk id="51" creationId="{AD3DA1A6-B6B4-4411-A181-FDEAF052D3FB}"/>
          </ac:spMkLst>
        </pc:spChg>
        <pc:spChg chg="del mod">
          <ac:chgData name="Kulinich Bohdan" userId="48e65c9f34e137d0" providerId="LiveId" clId="{F3BAF525-D825-429C-8E7D-8BD2E07E5ED7}" dt="2020-08-24T09:35:39.264" v="2783" actId="478"/>
          <ac:spMkLst>
            <pc:docMk/>
            <pc:sldMk cId="2252611582" sldId="492"/>
            <ac:spMk id="52" creationId="{7E14B48A-076C-4A04-A9B1-9A2570E694BD}"/>
          </ac:spMkLst>
        </pc:spChg>
        <pc:spChg chg="del">
          <ac:chgData name="Kulinich Bohdan" userId="48e65c9f34e137d0" providerId="LiveId" clId="{F3BAF525-D825-429C-8E7D-8BD2E07E5ED7}" dt="2020-08-24T09:35:41.063" v="2784" actId="478"/>
          <ac:spMkLst>
            <pc:docMk/>
            <pc:sldMk cId="2252611582" sldId="492"/>
            <ac:spMk id="53" creationId="{CE5A4CA5-03A0-4F8E-A5AF-8D3D1EBF4987}"/>
          </ac:spMkLst>
        </pc:spChg>
        <pc:spChg chg="mod">
          <ac:chgData name="Kulinich Bohdan" userId="48e65c9f34e137d0" providerId="LiveId" clId="{F3BAF525-D825-429C-8E7D-8BD2E07E5ED7}" dt="2020-08-24T09:36:14.904" v="2795" actId="1076"/>
          <ac:spMkLst>
            <pc:docMk/>
            <pc:sldMk cId="2252611582" sldId="492"/>
            <ac:spMk id="54" creationId="{A1CF46CE-D762-4CD1-9627-D97BB589C528}"/>
          </ac:spMkLst>
        </pc:spChg>
        <pc:spChg chg="mod">
          <ac:chgData name="Kulinich Bohdan" userId="48e65c9f34e137d0" providerId="LiveId" clId="{F3BAF525-D825-429C-8E7D-8BD2E07E5ED7}" dt="2020-08-24T09:36:19.884" v="2796" actId="1076"/>
          <ac:spMkLst>
            <pc:docMk/>
            <pc:sldMk cId="2252611582" sldId="492"/>
            <ac:spMk id="55" creationId="{12B5E224-F854-46DD-84A9-DA6AD50E8F86}"/>
          </ac:spMkLst>
        </pc:spChg>
        <pc:spChg chg="del">
          <ac:chgData name="Kulinich Bohdan" userId="48e65c9f34e137d0" providerId="LiveId" clId="{F3BAF525-D825-429C-8E7D-8BD2E07E5ED7}" dt="2020-08-24T09:35:41.914" v="2785" actId="478"/>
          <ac:spMkLst>
            <pc:docMk/>
            <pc:sldMk cId="2252611582" sldId="492"/>
            <ac:spMk id="57" creationId="{6C66EF70-93BF-44AE-974E-ABDE8C91D70B}"/>
          </ac:spMkLst>
        </pc:spChg>
        <pc:spChg chg="mod">
          <ac:chgData name="Kulinich Bohdan" userId="48e65c9f34e137d0" providerId="LiveId" clId="{F3BAF525-D825-429C-8E7D-8BD2E07E5ED7}" dt="2020-08-24T09:34:50.774" v="2776" actId="20577"/>
          <ac:spMkLst>
            <pc:docMk/>
            <pc:sldMk cId="2252611582" sldId="492"/>
            <ac:spMk id="59" creationId="{7DD5623D-9FD3-4988-B034-A63F56DDB6F4}"/>
          </ac:spMkLst>
        </pc:spChg>
        <pc:spChg chg="mod">
          <ac:chgData name="Kulinich Bohdan" userId="48e65c9f34e137d0" providerId="LiveId" clId="{F3BAF525-D825-429C-8E7D-8BD2E07E5ED7}" dt="2020-08-24T09:34:48.323" v="2775"/>
          <ac:spMkLst>
            <pc:docMk/>
            <pc:sldMk cId="2252611582" sldId="492"/>
            <ac:spMk id="60" creationId="{8017BE2C-1E25-4B83-9F8A-6DC6C6A73018}"/>
          </ac:spMkLst>
        </pc:spChg>
        <pc:spChg chg="mod">
          <ac:chgData name="Kulinich Bohdan" userId="48e65c9f34e137d0" providerId="LiveId" clId="{F3BAF525-D825-429C-8E7D-8BD2E07E5ED7}" dt="2020-08-24T09:30:18.914" v="2736" actId="20577"/>
          <ac:spMkLst>
            <pc:docMk/>
            <pc:sldMk cId="2252611582" sldId="492"/>
            <ac:spMk id="64" creationId="{D1107B5C-4611-41C7-9F95-F30330C24F80}"/>
          </ac:spMkLst>
        </pc:spChg>
        <pc:spChg chg="mod">
          <ac:chgData name="Kulinich Bohdan" userId="48e65c9f34e137d0" providerId="LiveId" clId="{F3BAF525-D825-429C-8E7D-8BD2E07E5ED7}" dt="2020-08-24T09:30:35.076" v="2774" actId="20577"/>
          <ac:spMkLst>
            <pc:docMk/>
            <pc:sldMk cId="2252611582" sldId="492"/>
            <ac:spMk id="65" creationId="{67A98F6C-7B74-4FC4-B575-EEC1C9077EA3}"/>
          </ac:spMkLst>
        </pc:spChg>
        <pc:grpChg chg="add mod">
          <ac:chgData name="Kulinich Bohdan" userId="48e65c9f34e137d0" providerId="LiveId" clId="{F3BAF525-D825-429C-8E7D-8BD2E07E5ED7}" dt="2020-08-24T11:42:01.641" v="2810" actId="1076"/>
          <ac:grpSpMkLst>
            <pc:docMk/>
            <pc:sldMk cId="2252611582" sldId="492"/>
            <ac:grpSpMk id="10" creationId="{D06BC3FC-7468-497C-9DA5-51B2F040C4DC}"/>
          </ac:grpSpMkLst>
        </pc:grpChg>
        <pc:grpChg chg="add mod">
          <ac:chgData name="Kulinich Bohdan" userId="48e65c9f34e137d0" providerId="LiveId" clId="{F3BAF525-D825-429C-8E7D-8BD2E07E5ED7}" dt="2020-08-24T11:42:17.870" v="2818" actId="1076"/>
          <ac:grpSpMkLst>
            <pc:docMk/>
            <pc:sldMk cId="2252611582" sldId="492"/>
            <ac:grpSpMk id="35" creationId="{5EC46B7B-8E24-47E3-BC14-C61DBCC22B86}"/>
          </ac:grpSpMkLst>
        </pc:grpChg>
        <pc:grpChg chg="mod modVis">
          <ac:chgData name="Kulinich Bohdan" userId="48e65c9f34e137d0" providerId="LiveId" clId="{F3BAF525-D825-429C-8E7D-8BD2E07E5ED7}" dt="2020-08-24T09:35:04.424" v="2780" actId="14429"/>
          <ac:grpSpMkLst>
            <pc:docMk/>
            <pc:sldMk cId="2252611582" sldId="492"/>
            <ac:grpSpMk id="63" creationId="{0D794A8F-DABD-4556-B942-89D1CEEECE44}"/>
          </ac:grpSpMkLst>
        </pc:grpChg>
        <pc:cxnChg chg="add mod">
          <ac:chgData name="Kulinich Bohdan" userId="48e65c9f34e137d0" providerId="LiveId" clId="{F3BAF525-D825-429C-8E7D-8BD2E07E5ED7}" dt="2020-08-24T09:36:10.514" v="2794" actId="14100"/>
          <ac:cxnSpMkLst>
            <pc:docMk/>
            <pc:sldMk cId="2252611582" sldId="492"/>
            <ac:cxnSpMk id="29" creationId="{1D581D5A-1BAB-4A6D-862C-3E457391D7A6}"/>
          </ac:cxnSpMkLst>
        </pc:cxnChg>
        <pc:cxnChg chg="add mod">
          <ac:chgData name="Kulinich Bohdan" userId="48e65c9f34e137d0" providerId="LiveId" clId="{F3BAF525-D825-429C-8E7D-8BD2E07E5ED7}" dt="2020-08-24T11:41:59.016" v="2809" actId="164"/>
          <ac:cxnSpMkLst>
            <pc:docMk/>
            <pc:sldMk cId="2252611582" sldId="492"/>
            <ac:cxnSpMk id="30" creationId="{6249AE89-3080-4EBE-AA2B-546560CC6222}"/>
          </ac:cxnSpMkLst>
        </pc:cxnChg>
        <pc:cxnChg chg="add mod">
          <ac:chgData name="Kulinich Bohdan" userId="48e65c9f34e137d0" providerId="LiveId" clId="{F3BAF525-D825-429C-8E7D-8BD2E07E5ED7}" dt="2020-08-24T11:41:59.016" v="2809" actId="164"/>
          <ac:cxnSpMkLst>
            <pc:docMk/>
            <pc:sldMk cId="2252611582" sldId="492"/>
            <ac:cxnSpMk id="33" creationId="{D949407F-5A11-48F7-85A8-D032DEEB9389}"/>
          </ac:cxnSpMkLst>
        </pc:cxnChg>
        <pc:cxnChg chg="mod">
          <ac:chgData name="Kulinich Bohdan" userId="48e65c9f34e137d0" providerId="LiveId" clId="{F3BAF525-D825-429C-8E7D-8BD2E07E5ED7}" dt="2020-08-24T11:42:03.195" v="2811"/>
          <ac:cxnSpMkLst>
            <pc:docMk/>
            <pc:sldMk cId="2252611582" sldId="492"/>
            <ac:cxnSpMk id="36" creationId="{245185FC-17A3-4A2A-9032-AEF2F1517E73}"/>
          </ac:cxnSpMkLst>
        </pc:cxnChg>
        <pc:cxnChg chg="mod">
          <ac:chgData name="Kulinich Bohdan" userId="48e65c9f34e137d0" providerId="LiveId" clId="{F3BAF525-D825-429C-8E7D-8BD2E07E5ED7}" dt="2020-08-24T11:42:03.195" v="2811"/>
          <ac:cxnSpMkLst>
            <pc:docMk/>
            <pc:sldMk cId="2252611582" sldId="492"/>
            <ac:cxnSpMk id="37" creationId="{D87F4C2C-7D01-4B63-A924-8C15FE56B3F9}"/>
          </ac:cxnSpMkLst>
        </pc:cxnChg>
        <pc:cxnChg chg="mod">
          <ac:chgData name="Kulinich Bohdan" userId="48e65c9f34e137d0" providerId="LiveId" clId="{F3BAF525-D825-429C-8E7D-8BD2E07E5ED7}" dt="2020-08-24T09:35:48.754" v="2787" actId="1076"/>
          <ac:cxnSpMkLst>
            <pc:docMk/>
            <pc:sldMk cId="2252611582" sldId="492"/>
            <ac:cxnSpMk id="47" creationId="{9F4365D2-93A1-4642-870E-8366D6A9727D}"/>
          </ac:cxnSpMkLst>
        </pc:cxnChg>
        <pc:cxnChg chg="del">
          <ac:chgData name="Kulinich Bohdan" userId="48e65c9f34e137d0" providerId="LiveId" clId="{F3BAF525-D825-429C-8E7D-8BD2E07E5ED7}" dt="2020-08-24T09:35:30.084" v="2781" actId="478"/>
          <ac:cxnSpMkLst>
            <pc:docMk/>
            <pc:sldMk cId="2252611582" sldId="492"/>
            <ac:cxnSpMk id="48" creationId="{C72A80FB-E1E8-4862-8004-C07A50556A47}"/>
          </ac:cxnSpMkLst>
        </pc:cxnChg>
      </pc:sldChg>
      <pc:sldChg chg="addSp delSp modSp add mod modTransition delAnim modAnim">
        <pc:chgData name="Kulinich Bohdan" userId="48e65c9f34e137d0" providerId="LiveId" clId="{F3BAF525-D825-429C-8E7D-8BD2E07E5ED7}" dt="2020-08-24T11:53:47.409" v="3011"/>
        <pc:sldMkLst>
          <pc:docMk/>
          <pc:sldMk cId="3168313003" sldId="493"/>
        </pc:sldMkLst>
        <pc:spChg chg="add mod">
          <ac:chgData name="Kulinich Bohdan" userId="48e65c9f34e137d0" providerId="LiveId" clId="{F3BAF525-D825-429C-8E7D-8BD2E07E5ED7}" dt="2020-08-24T11:49:18.665" v="2916" actId="20577"/>
          <ac:spMkLst>
            <pc:docMk/>
            <pc:sldMk cId="3168313003" sldId="493"/>
            <ac:spMk id="6" creationId="{B2B75412-C14B-4C8F-A3E1-42EB89D96115}"/>
          </ac:spMkLst>
        </pc:spChg>
        <pc:spChg chg="add mod">
          <ac:chgData name="Kulinich Bohdan" userId="48e65c9f34e137d0" providerId="LiveId" clId="{F3BAF525-D825-429C-8E7D-8BD2E07E5ED7}" dt="2020-08-24T11:47:34.650" v="2884" actId="1076"/>
          <ac:spMkLst>
            <pc:docMk/>
            <pc:sldMk cId="3168313003" sldId="493"/>
            <ac:spMk id="7" creationId="{78DFA077-A386-43AD-BE9D-78A6FE2F79FC}"/>
          </ac:spMkLst>
        </pc:spChg>
        <pc:spChg chg="del">
          <ac:chgData name="Kulinich Bohdan" userId="48e65c9f34e137d0" providerId="LiveId" clId="{F3BAF525-D825-429C-8E7D-8BD2E07E5ED7}" dt="2020-08-24T11:45:05.404" v="2826" actId="478"/>
          <ac:spMkLst>
            <pc:docMk/>
            <pc:sldMk cId="3168313003" sldId="493"/>
            <ac:spMk id="27" creationId="{03187DAD-F355-4610-8110-92D9BA442D33}"/>
          </ac:spMkLst>
        </pc:spChg>
        <pc:spChg chg="del">
          <ac:chgData name="Kulinich Bohdan" userId="48e65c9f34e137d0" providerId="LiveId" clId="{F3BAF525-D825-429C-8E7D-8BD2E07E5ED7}" dt="2020-08-24T11:45:06.855" v="2827" actId="478"/>
          <ac:spMkLst>
            <pc:docMk/>
            <pc:sldMk cId="3168313003" sldId="493"/>
            <ac:spMk id="28" creationId="{6A48E01A-F1D4-426D-A3B1-557C005B21D5}"/>
          </ac:spMkLst>
        </pc:spChg>
        <pc:spChg chg="add mod">
          <ac:chgData name="Kulinich Bohdan" userId="48e65c9f34e137d0" providerId="LiveId" clId="{F3BAF525-D825-429C-8E7D-8BD2E07E5ED7}" dt="2020-08-24T11:49:54.809" v="2919" actId="20577"/>
          <ac:spMkLst>
            <pc:docMk/>
            <pc:sldMk cId="3168313003" sldId="493"/>
            <ac:spMk id="34" creationId="{5A4CDF63-F3D9-4F70-A9C2-2F35CED3038F}"/>
          </ac:spMkLst>
        </pc:spChg>
        <pc:spChg chg="add mod">
          <ac:chgData name="Kulinich Bohdan" userId="48e65c9f34e137d0" providerId="LiveId" clId="{F3BAF525-D825-429C-8E7D-8BD2E07E5ED7}" dt="2020-08-24T11:50:04.536" v="2923" actId="20577"/>
          <ac:spMkLst>
            <pc:docMk/>
            <pc:sldMk cId="3168313003" sldId="493"/>
            <ac:spMk id="38" creationId="{86505834-CDFF-4196-9BC3-B5068FE698FA}"/>
          </ac:spMkLst>
        </pc:spChg>
        <pc:spChg chg="add mod">
          <ac:chgData name="Kulinich Bohdan" userId="48e65c9f34e137d0" providerId="LiveId" clId="{F3BAF525-D825-429C-8E7D-8BD2E07E5ED7}" dt="2020-08-24T11:52:09.069" v="2987" actId="1076"/>
          <ac:spMkLst>
            <pc:docMk/>
            <pc:sldMk cId="3168313003" sldId="493"/>
            <ac:spMk id="39" creationId="{59930B11-57FE-4608-B08C-46555E964AD9}"/>
          </ac:spMkLst>
        </pc:spChg>
        <pc:spChg chg="add del mod">
          <ac:chgData name="Kulinich Bohdan" userId="48e65c9f34e137d0" providerId="LiveId" clId="{F3BAF525-D825-429C-8E7D-8BD2E07E5ED7}" dt="2020-08-24T11:53:19.469" v="3001"/>
          <ac:spMkLst>
            <pc:docMk/>
            <pc:sldMk cId="3168313003" sldId="493"/>
            <ac:spMk id="41" creationId="{BC3F994E-9DB6-4C71-A325-4F38F8588105}"/>
          </ac:spMkLst>
        </pc:spChg>
        <pc:spChg chg="add del mod">
          <ac:chgData name="Kulinich Bohdan" userId="48e65c9f34e137d0" providerId="LiveId" clId="{F3BAF525-D825-429C-8E7D-8BD2E07E5ED7}" dt="2020-08-24T11:53:19.469" v="3001"/>
          <ac:spMkLst>
            <pc:docMk/>
            <pc:sldMk cId="3168313003" sldId="493"/>
            <ac:spMk id="42" creationId="{C98642AA-7314-40F9-9093-A447C2E9DB03}"/>
          </ac:spMkLst>
        </pc:spChg>
        <pc:spChg chg="add del mod">
          <ac:chgData name="Kulinich Bohdan" userId="48e65c9f34e137d0" providerId="LiveId" clId="{F3BAF525-D825-429C-8E7D-8BD2E07E5ED7}" dt="2020-08-24T11:53:19.469" v="3001"/>
          <ac:spMkLst>
            <pc:docMk/>
            <pc:sldMk cId="3168313003" sldId="493"/>
            <ac:spMk id="43" creationId="{950986C9-143D-459F-8BEC-2A8F75DD5F04}"/>
          </ac:spMkLst>
        </pc:spChg>
        <pc:spChg chg="add del mod">
          <ac:chgData name="Kulinich Bohdan" userId="48e65c9f34e137d0" providerId="LiveId" clId="{F3BAF525-D825-429C-8E7D-8BD2E07E5ED7}" dt="2020-08-24T11:53:19.469" v="3001"/>
          <ac:spMkLst>
            <pc:docMk/>
            <pc:sldMk cId="3168313003" sldId="493"/>
            <ac:spMk id="44" creationId="{EEC92837-ECE5-4A42-B9AD-4E1A27611982}"/>
          </ac:spMkLst>
        </pc:spChg>
        <pc:spChg chg="add del mod">
          <ac:chgData name="Kulinich Bohdan" userId="48e65c9f34e137d0" providerId="LiveId" clId="{F3BAF525-D825-429C-8E7D-8BD2E07E5ED7}" dt="2020-08-24T11:53:19.469" v="3001"/>
          <ac:spMkLst>
            <pc:docMk/>
            <pc:sldMk cId="3168313003" sldId="493"/>
            <ac:spMk id="45" creationId="{C03C680C-910D-4E18-9BA8-A1BD791323BB}"/>
          </ac:spMkLst>
        </pc:spChg>
        <pc:spChg chg="mod topLvl">
          <ac:chgData name="Kulinich Bohdan" userId="48e65c9f34e137d0" providerId="LiveId" clId="{F3BAF525-D825-429C-8E7D-8BD2E07E5ED7}" dt="2020-08-24T11:45:11.262" v="2828" actId="165"/>
          <ac:spMkLst>
            <pc:docMk/>
            <pc:sldMk cId="3168313003" sldId="493"/>
            <ac:spMk id="59" creationId="{7DD5623D-9FD3-4988-B034-A63F56DDB6F4}"/>
          </ac:spMkLst>
        </pc:spChg>
        <pc:spChg chg="mod topLvl">
          <ac:chgData name="Kulinich Bohdan" userId="48e65c9f34e137d0" providerId="LiveId" clId="{F3BAF525-D825-429C-8E7D-8BD2E07E5ED7}" dt="2020-08-24T11:45:11.262" v="2828" actId="165"/>
          <ac:spMkLst>
            <pc:docMk/>
            <pc:sldMk cId="3168313003" sldId="493"/>
            <ac:spMk id="60" creationId="{8017BE2C-1E25-4B83-9F8A-6DC6C6A73018}"/>
          </ac:spMkLst>
        </pc:spChg>
        <pc:grpChg chg="del">
          <ac:chgData name="Kulinich Bohdan" userId="48e65c9f34e137d0" providerId="LiveId" clId="{F3BAF525-D825-429C-8E7D-8BD2E07E5ED7}" dt="2020-08-24T11:45:11.262" v="2828" actId="165"/>
          <ac:grpSpMkLst>
            <pc:docMk/>
            <pc:sldMk cId="3168313003" sldId="493"/>
            <ac:grpSpMk id="5" creationId="{DC04BBA7-8906-4399-ACD8-E7EF50D7D22C}"/>
          </ac:grpSpMkLst>
        </pc:grpChg>
        <pc:grpChg chg="del">
          <ac:chgData name="Kulinich Bohdan" userId="48e65c9f34e137d0" providerId="LiveId" clId="{F3BAF525-D825-429C-8E7D-8BD2E07E5ED7}" dt="2020-08-24T11:45:04.504" v="2825" actId="478"/>
          <ac:grpSpMkLst>
            <pc:docMk/>
            <pc:sldMk cId="3168313003" sldId="493"/>
            <ac:grpSpMk id="63" creationId="{0D794A8F-DABD-4556-B942-89D1CEEECE44}"/>
          </ac:grpSpMkLst>
        </pc:grpChg>
      </pc:sldChg>
      <pc:sldChg chg="addSp delSp modSp add mod modTransition delAnim modAnim">
        <pc:chgData name="Kulinich Bohdan" userId="48e65c9f34e137d0" providerId="LiveId" clId="{F3BAF525-D825-429C-8E7D-8BD2E07E5ED7}" dt="2020-08-24T11:55:20.629" v="3034"/>
        <pc:sldMkLst>
          <pc:docMk/>
          <pc:sldMk cId="70186712" sldId="494"/>
        </pc:sldMkLst>
        <pc:spChg chg="add mod">
          <ac:chgData name="Kulinich Bohdan" userId="48e65c9f34e137d0" providerId="LiveId" clId="{F3BAF525-D825-429C-8E7D-8BD2E07E5ED7}" dt="2020-08-24T11:54:05.959" v="3015" actId="1076"/>
          <ac:spMkLst>
            <pc:docMk/>
            <pc:sldMk cId="70186712" sldId="494"/>
            <ac:spMk id="28" creationId="{4ABA25C7-C3DB-431B-9014-FD0E7DFFF190}"/>
          </ac:spMkLst>
        </pc:spChg>
        <pc:spChg chg="add mod">
          <ac:chgData name="Kulinich Bohdan" userId="48e65c9f34e137d0" providerId="LiveId" clId="{F3BAF525-D825-429C-8E7D-8BD2E07E5ED7}" dt="2020-08-24T11:54:21.201" v="3021" actId="14100"/>
          <ac:spMkLst>
            <pc:docMk/>
            <pc:sldMk cId="70186712" sldId="494"/>
            <ac:spMk id="31" creationId="{F2A7E7F2-701A-4297-9268-AF3838F07852}"/>
          </ac:spMkLst>
        </pc:spChg>
        <pc:spChg chg="add del mod">
          <ac:chgData name="Kulinich Bohdan" userId="48e65c9f34e137d0" providerId="LiveId" clId="{F3BAF525-D825-429C-8E7D-8BD2E07E5ED7}" dt="2020-08-24T11:54:25.239" v="3022" actId="478"/>
          <ac:spMkLst>
            <pc:docMk/>
            <pc:sldMk cId="70186712" sldId="494"/>
            <ac:spMk id="32" creationId="{207B70FE-491C-4543-88E4-243582C23256}"/>
          </ac:spMkLst>
        </pc:spChg>
        <pc:spChg chg="mod modVis">
          <ac:chgData name="Kulinich Bohdan" userId="48e65c9f34e137d0" providerId="LiveId" clId="{F3BAF525-D825-429C-8E7D-8BD2E07E5ED7}" dt="2020-08-24T11:53:34.910" v="3008" actId="14429"/>
          <ac:spMkLst>
            <pc:docMk/>
            <pc:sldMk cId="70186712" sldId="494"/>
            <ac:spMk id="39" creationId="{59930B11-57FE-4608-B08C-46555E964AD9}"/>
          </ac:spMkLst>
        </pc:spChg>
        <pc:spChg chg="add mod">
          <ac:chgData name="Kulinich Bohdan" userId="48e65c9f34e137d0" providerId="LiveId" clId="{F3BAF525-D825-429C-8E7D-8BD2E07E5ED7}" dt="2020-08-24T11:54:29.919" v="3023" actId="1076"/>
          <ac:spMkLst>
            <pc:docMk/>
            <pc:sldMk cId="70186712" sldId="494"/>
            <ac:spMk id="41" creationId="{762A6639-2C7F-4ECB-829D-E67CD2172DB5}"/>
          </ac:spMkLst>
        </pc:spChg>
        <pc:spChg chg="add mod">
          <ac:chgData name="Kulinich Bohdan" userId="48e65c9f34e137d0" providerId="LiveId" clId="{F3BAF525-D825-429C-8E7D-8BD2E07E5ED7}" dt="2020-08-24T11:54:42.569" v="3025" actId="20577"/>
          <ac:spMkLst>
            <pc:docMk/>
            <pc:sldMk cId="70186712" sldId="494"/>
            <ac:spMk id="42" creationId="{61BE0215-AD10-48C8-95CD-CFC3105A7CE8}"/>
          </ac:spMkLst>
        </pc:spChg>
        <pc:spChg chg="add mod">
          <ac:chgData name="Kulinich Bohdan" userId="48e65c9f34e137d0" providerId="LiveId" clId="{F3BAF525-D825-429C-8E7D-8BD2E07E5ED7}" dt="2020-08-24T11:55:01.420" v="3027"/>
          <ac:spMkLst>
            <pc:docMk/>
            <pc:sldMk cId="70186712" sldId="494"/>
            <ac:spMk id="43" creationId="{5A051A85-C21F-4D1F-B6FF-F167DA67139A}"/>
          </ac:spMkLst>
        </pc:spChg>
        <pc:spChg chg="add mod">
          <ac:chgData name="Kulinich Bohdan" userId="48e65c9f34e137d0" providerId="LiveId" clId="{F3BAF525-D825-429C-8E7D-8BD2E07E5ED7}" dt="2020-08-24T11:55:20.629" v="3034"/>
          <ac:spMkLst>
            <pc:docMk/>
            <pc:sldMk cId="70186712" sldId="494"/>
            <ac:spMk id="44" creationId="{A764665E-11CA-4763-8901-7B90F90830C7}"/>
          </ac:spMkLst>
        </pc:spChg>
        <pc:spChg chg="add mod">
          <ac:chgData name="Kulinich Bohdan" userId="48e65c9f34e137d0" providerId="LiveId" clId="{F3BAF525-D825-429C-8E7D-8BD2E07E5ED7}" dt="2020-08-24T11:55:20.629" v="3034"/>
          <ac:spMkLst>
            <pc:docMk/>
            <pc:sldMk cId="70186712" sldId="494"/>
            <ac:spMk id="45" creationId="{7B4F70CB-FD8E-4918-91A5-AC3013538E42}"/>
          </ac:spMkLst>
        </pc:spChg>
        <pc:spChg chg="del">
          <ac:chgData name="Kulinich Bohdan" userId="48e65c9f34e137d0" providerId="LiveId" clId="{F3BAF525-D825-429C-8E7D-8BD2E07E5ED7}" dt="2020-08-24T11:53:26.714" v="3004" actId="478"/>
          <ac:spMkLst>
            <pc:docMk/>
            <pc:sldMk cId="70186712" sldId="494"/>
            <ac:spMk id="59" creationId="{7DD5623D-9FD3-4988-B034-A63F56DDB6F4}"/>
          </ac:spMkLst>
        </pc:spChg>
        <pc:spChg chg="del">
          <ac:chgData name="Kulinich Bohdan" userId="48e65c9f34e137d0" providerId="LiveId" clId="{F3BAF525-D825-429C-8E7D-8BD2E07E5ED7}" dt="2020-08-24T11:53:27.690" v="3005" actId="478"/>
          <ac:spMkLst>
            <pc:docMk/>
            <pc:sldMk cId="70186712" sldId="494"/>
            <ac:spMk id="60" creationId="{8017BE2C-1E25-4B83-9F8A-6DC6C6A73018}"/>
          </ac:spMkLst>
        </pc:spChg>
        <pc:spChg chg="del">
          <ac:chgData name="Kulinich Bohdan" userId="48e65c9f34e137d0" providerId="LiveId" clId="{F3BAF525-D825-429C-8E7D-8BD2E07E5ED7}" dt="2020-08-24T11:53:33.879" v="3007" actId="478"/>
          <ac:spMkLst>
            <pc:docMk/>
            <pc:sldMk cId="70186712" sldId="494"/>
            <ac:spMk id="62" creationId="{7E63C8F7-FD37-483E-9705-9618FD43A683}"/>
          </ac:spMkLst>
        </pc:spChg>
      </pc:sldChg>
      <pc:sldChg chg="delSp add del mod">
        <pc:chgData name="Kulinich Bohdan" userId="48e65c9f34e137d0" providerId="LiveId" clId="{F3BAF525-D825-429C-8E7D-8BD2E07E5ED7}" dt="2020-08-24T12:26:01.730" v="3041" actId="47"/>
        <pc:sldMkLst>
          <pc:docMk/>
          <pc:sldMk cId="563659677" sldId="495"/>
        </pc:sldMkLst>
        <pc:picChg chg="del">
          <ac:chgData name="Kulinich Bohdan" userId="48e65c9f34e137d0" providerId="LiveId" clId="{F3BAF525-D825-429C-8E7D-8BD2E07E5ED7}" dt="2020-08-24T12:21:55.594" v="3040" actId="478"/>
          <ac:picMkLst>
            <pc:docMk/>
            <pc:sldMk cId="563659677" sldId="495"/>
            <ac:picMk id="2" creationId="{3F69C687-B17A-47F5-91E3-D6D5CCE93D24}"/>
          </ac:picMkLst>
        </pc:picChg>
      </pc:sldChg>
      <pc:sldChg chg="add del">
        <pc:chgData name="Kulinich Bohdan" userId="48e65c9f34e137d0" providerId="LiveId" clId="{F3BAF525-D825-429C-8E7D-8BD2E07E5ED7}" dt="2020-08-24T11:53:53.219" v="3013"/>
        <pc:sldMkLst>
          <pc:docMk/>
          <pc:sldMk cId="2420440335" sldId="495"/>
        </pc:sldMkLst>
      </pc:sldChg>
      <pc:sldChg chg="addSp delSp modSp add del mod modAnim">
        <pc:chgData name="Kulinich Bohdan" userId="48e65c9f34e137d0" providerId="LiveId" clId="{F3BAF525-D825-429C-8E7D-8BD2E07E5ED7}" dt="2020-08-24T12:46:59.280" v="3187" actId="47"/>
        <pc:sldMkLst>
          <pc:docMk/>
          <pc:sldMk cId="2526093627" sldId="495"/>
        </pc:sldMkLst>
        <pc:spChg chg="del">
          <ac:chgData name="Kulinich Bohdan" userId="48e65c9f34e137d0" providerId="LiveId" clId="{F3BAF525-D825-429C-8E7D-8BD2E07E5ED7}" dt="2020-08-24T12:35:39.270" v="3046" actId="478"/>
          <ac:spMkLst>
            <pc:docMk/>
            <pc:sldMk cId="2526093627" sldId="495"/>
            <ac:spMk id="39" creationId="{59930B11-57FE-4608-B08C-46555E964AD9}"/>
          </ac:spMkLst>
        </pc:spChg>
        <pc:spChg chg="del">
          <ac:chgData name="Kulinich Bohdan" userId="48e65c9f34e137d0" providerId="LiveId" clId="{F3BAF525-D825-429C-8E7D-8BD2E07E5ED7}" dt="2020-08-24T12:35:36.100" v="3044" actId="478"/>
          <ac:spMkLst>
            <pc:docMk/>
            <pc:sldMk cId="2526093627" sldId="495"/>
            <ac:spMk id="43" creationId="{5A051A85-C21F-4D1F-B6FF-F167DA67139A}"/>
          </ac:spMkLst>
        </pc:spChg>
        <pc:spChg chg="add mod">
          <ac:chgData name="Kulinich Bohdan" userId="48e65c9f34e137d0" providerId="LiveId" clId="{F3BAF525-D825-429C-8E7D-8BD2E07E5ED7}" dt="2020-08-24T12:43:36.370" v="3161" actId="1076"/>
          <ac:spMkLst>
            <pc:docMk/>
            <pc:sldMk cId="2526093627" sldId="495"/>
            <ac:spMk id="46" creationId="{C0492FB2-5BAD-4328-B47D-D655EC7A997E}"/>
          </ac:spMkLst>
        </pc:spChg>
        <pc:picChg chg="add mod modCrop">
          <ac:chgData name="Kulinich Bohdan" userId="48e65c9f34e137d0" providerId="LiveId" clId="{F3BAF525-D825-429C-8E7D-8BD2E07E5ED7}" dt="2020-08-24T12:37:37.980" v="3053" actId="732"/>
          <ac:picMkLst>
            <pc:docMk/>
            <pc:sldMk cId="2526093627" sldId="495"/>
            <ac:picMk id="8" creationId="{94B6C229-500D-4F97-AB79-558E9F0F64DE}"/>
          </ac:picMkLst>
        </pc:picChg>
        <pc:picChg chg="add mod">
          <ac:chgData name="Kulinich Bohdan" userId="48e65c9f34e137d0" providerId="LiveId" clId="{F3BAF525-D825-429C-8E7D-8BD2E07E5ED7}" dt="2020-08-24T12:43:36.370" v="3161" actId="1076"/>
          <ac:picMkLst>
            <pc:docMk/>
            <pc:sldMk cId="2526093627" sldId="495"/>
            <ac:picMk id="11" creationId="{64F9F0AF-98F6-432F-97C8-DFB10685DF8B}"/>
          </ac:picMkLst>
        </pc:picChg>
        <pc:picChg chg="del">
          <ac:chgData name="Kulinich Bohdan" userId="48e65c9f34e137d0" providerId="LiveId" clId="{F3BAF525-D825-429C-8E7D-8BD2E07E5ED7}" dt="2020-08-24T12:35:37.220" v="3045" actId="478"/>
          <ac:picMkLst>
            <pc:docMk/>
            <pc:sldMk cId="2526093627" sldId="495"/>
            <ac:picMk id="61" creationId="{91CB6090-6938-4B98-BD12-D0EC315BD98F}"/>
          </ac:picMkLst>
        </pc:picChg>
      </pc:sldChg>
      <pc:sldChg chg="delSp add del mod">
        <pc:chgData name="Kulinich Bohdan" userId="48e65c9f34e137d0" providerId="LiveId" clId="{F3BAF525-D825-429C-8E7D-8BD2E07E5ED7}" dt="2020-08-24T12:18:33.090" v="3038" actId="47"/>
        <pc:sldMkLst>
          <pc:docMk/>
          <pc:sldMk cId="3700996149" sldId="495"/>
        </pc:sldMkLst>
        <pc:picChg chg="del">
          <ac:chgData name="Kulinich Bohdan" userId="48e65c9f34e137d0" providerId="LiveId" clId="{F3BAF525-D825-429C-8E7D-8BD2E07E5ED7}" dt="2020-08-24T11:58:40.040" v="3037" actId="478"/>
          <ac:picMkLst>
            <pc:docMk/>
            <pc:sldMk cId="3700996149" sldId="495"/>
            <ac:picMk id="2" creationId="{3F69C687-B17A-47F5-91E3-D6D5CCE93D24}"/>
          </ac:picMkLst>
        </pc:picChg>
      </pc:sldChg>
      <pc:sldChg chg="delSp modSp add del mod delAnim">
        <pc:chgData name="Kulinich Bohdan" userId="48e65c9f34e137d0" providerId="LiveId" clId="{F3BAF525-D825-429C-8E7D-8BD2E07E5ED7}" dt="2020-08-24T13:23:15.659" v="3188" actId="47"/>
        <pc:sldMkLst>
          <pc:docMk/>
          <pc:sldMk cId="3471712456" sldId="496"/>
        </pc:sldMkLst>
        <pc:spChg chg="mod">
          <ac:chgData name="Kulinich Bohdan" userId="48e65c9f34e137d0" providerId="LiveId" clId="{F3BAF525-D825-429C-8E7D-8BD2E07E5ED7}" dt="2020-08-24T12:39:09.170" v="3142" actId="207"/>
          <ac:spMkLst>
            <pc:docMk/>
            <pc:sldMk cId="3471712456" sldId="496"/>
            <ac:spMk id="46" creationId="{889CB5C9-AC63-409D-963C-BADECC400DAD}"/>
          </ac:spMkLst>
        </pc:spChg>
        <pc:picChg chg="del">
          <ac:chgData name="Kulinich Bohdan" userId="48e65c9f34e137d0" providerId="LiveId" clId="{F3BAF525-D825-429C-8E7D-8BD2E07E5ED7}" dt="2020-08-24T12:38:11.335" v="3058" actId="478"/>
          <ac:picMkLst>
            <pc:docMk/>
            <pc:sldMk cId="3471712456" sldId="496"/>
            <ac:picMk id="45" creationId="{638D7DC4-9167-44CE-AD1F-40018C0A310B}"/>
          </ac:picMkLst>
        </pc:picChg>
      </pc:sldChg>
      <pc:sldChg chg="addSp delSp modSp add mod delAnim modAnim">
        <pc:chgData name="Kulinich Bohdan" userId="48e65c9f34e137d0" providerId="LiveId" clId="{F3BAF525-D825-429C-8E7D-8BD2E07E5ED7}" dt="2020-08-24T12:46:45.740" v="3186"/>
        <pc:sldMkLst>
          <pc:docMk/>
          <pc:sldMk cId="2709278879" sldId="497"/>
        </pc:sldMkLst>
        <pc:spChg chg="ord">
          <ac:chgData name="Kulinich Bohdan" userId="48e65c9f34e137d0" providerId="LiveId" clId="{F3BAF525-D825-429C-8E7D-8BD2E07E5ED7}" dt="2020-08-24T12:45:50.520" v="3175" actId="166"/>
          <ac:spMkLst>
            <pc:docMk/>
            <pc:sldMk cId="2709278879" sldId="497"/>
            <ac:spMk id="3" creationId="{00000000-0000-0000-0000-000000000000}"/>
          </ac:spMkLst>
        </pc:spChg>
        <pc:spChg chg="ord">
          <ac:chgData name="Kulinich Bohdan" userId="48e65c9f34e137d0" providerId="LiveId" clId="{F3BAF525-D825-429C-8E7D-8BD2E07E5ED7}" dt="2020-08-24T12:45:50.520" v="3175" actId="166"/>
          <ac:spMkLst>
            <pc:docMk/>
            <pc:sldMk cId="2709278879" sldId="497"/>
            <ac:spMk id="4" creationId="{00000000-0000-0000-0000-000000000000}"/>
          </ac:spMkLst>
        </pc:spChg>
        <pc:spChg chg="ord">
          <ac:chgData name="Kulinich Bohdan" userId="48e65c9f34e137d0" providerId="LiveId" clId="{F3BAF525-D825-429C-8E7D-8BD2E07E5ED7}" dt="2020-08-24T12:46:00.810" v="3177" actId="166"/>
          <ac:spMkLst>
            <pc:docMk/>
            <pc:sldMk cId="2709278879" sldId="497"/>
            <ac:spMk id="46" creationId="{C0492FB2-5BAD-4328-B47D-D655EC7A997E}"/>
          </ac:spMkLst>
        </pc:spChg>
        <pc:picChg chg="del">
          <ac:chgData name="Kulinich Bohdan" userId="48e65c9f34e137d0" providerId="LiveId" clId="{F3BAF525-D825-429C-8E7D-8BD2E07E5ED7}" dt="2020-08-24T12:44:10.330" v="3166" actId="478"/>
          <ac:picMkLst>
            <pc:docMk/>
            <pc:sldMk cId="2709278879" sldId="497"/>
            <ac:picMk id="8" creationId="{94B6C229-500D-4F97-AB79-558E9F0F64DE}"/>
          </ac:picMkLst>
        </pc:picChg>
        <pc:picChg chg="add mod modVis modCrop">
          <ac:chgData name="Kulinich Bohdan" userId="48e65c9f34e137d0" providerId="LiveId" clId="{F3BAF525-D825-429C-8E7D-8BD2E07E5ED7}" dt="2020-08-24T12:46:02.010" v="3178" actId="14429"/>
          <ac:picMkLst>
            <pc:docMk/>
            <pc:sldMk cId="2709278879" sldId="497"/>
            <ac:picMk id="9" creationId="{345E3C81-0046-4712-81B9-545E8CD30FE0}"/>
          </ac:picMkLst>
        </pc:picChg>
        <pc:picChg chg="ord">
          <ac:chgData name="Kulinich Bohdan" userId="48e65c9f34e137d0" providerId="LiveId" clId="{F3BAF525-D825-429C-8E7D-8BD2E07E5ED7}" dt="2020-08-24T12:46:00.810" v="3177" actId="166"/>
          <ac:picMkLst>
            <pc:docMk/>
            <pc:sldMk cId="2709278879" sldId="497"/>
            <ac:picMk id="11" creationId="{64F9F0AF-98F6-432F-97C8-DFB10685DF8B}"/>
          </ac:picMkLst>
        </pc:picChg>
      </pc:sldChg>
      <pc:sldChg chg="add del">
        <pc:chgData name="Kulinich Bohdan" userId="48e65c9f34e137d0" providerId="LiveId" clId="{F3BAF525-D825-429C-8E7D-8BD2E07E5ED7}" dt="2020-08-28T05:29:52.904" v="4417" actId="47"/>
        <pc:sldMkLst>
          <pc:docMk/>
          <pc:sldMk cId="2402122620" sldId="498"/>
        </pc:sldMkLst>
      </pc:sldChg>
      <pc:sldChg chg="delSp add del mod delAnim">
        <pc:chgData name="Kulinich Bohdan" userId="48e65c9f34e137d0" providerId="LiveId" clId="{F3BAF525-D825-429C-8E7D-8BD2E07E5ED7}" dt="2020-08-26T02:59:48.918" v="3464" actId="47"/>
        <pc:sldMkLst>
          <pc:docMk/>
          <pc:sldMk cId="3300089012" sldId="498"/>
        </pc:sldMkLst>
        <pc:grpChg chg="del">
          <ac:chgData name="Kulinich Bohdan" userId="48e65c9f34e137d0" providerId="LiveId" clId="{F3BAF525-D825-429C-8E7D-8BD2E07E5ED7}" dt="2020-08-26T02:45:05.669" v="3355" actId="478"/>
          <ac:grpSpMkLst>
            <pc:docMk/>
            <pc:sldMk cId="3300089012" sldId="498"/>
            <ac:grpSpMk id="12" creationId="{9A732B6C-A1FD-4FE7-80FE-1EE98C20E2C9}"/>
          </ac:grpSpMkLst>
        </pc:grpChg>
        <pc:picChg chg="del">
          <ac:chgData name="Kulinich Bohdan" userId="48e65c9f34e137d0" providerId="LiveId" clId="{F3BAF525-D825-429C-8E7D-8BD2E07E5ED7}" dt="2020-08-26T02:45:06.318" v="3356" actId="478"/>
          <ac:picMkLst>
            <pc:docMk/>
            <pc:sldMk cId="3300089012" sldId="498"/>
            <ac:picMk id="20" creationId="{37EE0FA7-E784-4150-AA13-74DBB7FBFC34}"/>
          </ac:picMkLst>
        </pc:picChg>
      </pc:sldChg>
    </pc:docChg>
  </pc:docChgLst>
  <pc:docChgLst>
    <pc:chgData name="Kulinich Bohdan" userId="48e65c9f34e137d0" providerId="LiveId" clId="{A3AADB82-C9A0-49B1-AC7D-DF10A582F6C6}"/>
    <pc:docChg chg="undo custSel addSld delSld modSld sldOrd">
      <pc:chgData name="Kulinich Bohdan" userId="48e65c9f34e137d0" providerId="LiveId" clId="{A3AADB82-C9A0-49B1-AC7D-DF10A582F6C6}" dt="2020-07-25T06:35:20.769" v="4935"/>
      <pc:docMkLst>
        <pc:docMk/>
      </pc:docMkLst>
      <pc:sldChg chg="modSp mod">
        <pc:chgData name="Kulinich Bohdan" userId="48e65c9f34e137d0" providerId="LiveId" clId="{A3AADB82-C9A0-49B1-AC7D-DF10A582F6C6}" dt="2020-07-20T07:13:36.831" v="13" actId="1076"/>
        <pc:sldMkLst>
          <pc:docMk/>
          <pc:sldMk cId="1986055327" sldId="408"/>
        </pc:sldMkLst>
        <pc:spChg chg="mod">
          <ac:chgData name="Kulinich Bohdan" userId="48e65c9f34e137d0" providerId="LiveId" clId="{A3AADB82-C9A0-49B1-AC7D-DF10A582F6C6}" dt="2020-07-20T07:13:36.831" v="13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A3AADB82-C9A0-49B1-AC7D-DF10A582F6C6}" dt="2020-07-20T07:13:25.251" v="0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A3AADB82-C9A0-49B1-AC7D-DF10A582F6C6}" dt="2020-07-24T08:20:58.544" v="3493" actId="20577"/>
        <pc:sldMkLst>
          <pc:docMk/>
          <pc:sldMk cId="900640268" sldId="409"/>
        </pc:sldMkLst>
        <pc:spChg chg="mod">
          <ac:chgData name="Kulinich Bohdan" userId="48e65c9f34e137d0" providerId="LiveId" clId="{A3AADB82-C9A0-49B1-AC7D-DF10A582F6C6}" dt="2020-07-24T08:20:58.544" v="3493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del">
        <pc:chgData name="Kulinich Bohdan" userId="48e65c9f34e137d0" providerId="LiveId" clId="{A3AADB82-C9A0-49B1-AC7D-DF10A582F6C6}" dt="2020-07-23T14:59:35.741" v="2477" actId="47"/>
        <pc:sldMkLst>
          <pc:docMk/>
          <pc:sldMk cId="3046331109" sldId="423"/>
        </pc:sldMkLst>
      </pc:sldChg>
      <pc:sldChg chg="delSp modSp mod delAnim modAnim">
        <pc:chgData name="Kulinich Bohdan" userId="48e65c9f34e137d0" providerId="LiveId" clId="{A3AADB82-C9A0-49B1-AC7D-DF10A582F6C6}" dt="2020-07-23T15:02:29.507" v="2633" actId="1076"/>
        <pc:sldMkLst>
          <pc:docMk/>
          <pc:sldMk cId="895604242" sldId="424"/>
        </pc:sldMkLst>
        <pc:spChg chg="mod">
          <ac:chgData name="Kulinich Bohdan" userId="48e65c9f34e137d0" providerId="LiveId" clId="{A3AADB82-C9A0-49B1-AC7D-DF10A582F6C6}" dt="2020-07-23T15:02:29.507" v="2633" actId="1076"/>
          <ac:spMkLst>
            <pc:docMk/>
            <pc:sldMk cId="895604242" sldId="424"/>
            <ac:spMk id="6" creationId="{4CD1B612-D16C-4F70-8335-78480BFE8EC8}"/>
          </ac:spMkLst>
        </pc:spChg>
        <pc:spChg chg="del">
          <ac:chgData name="Kulinich Bohdan" userId="48e65c9f34e137d0" providerId="LiveId" clId="{A3AADB82-C9A0-49B1-AC7D-DF10A582F6C6}" dt="2020-07-23T14:59:46.211" v="2479" actId="478"/>
          <ac:spMkLst>
            <pc:docMk/>
            <pc:sldMk cId="895604242" sldId="424"/>
            <ac:spMk id="19" creationId="{91435A13-72F4-4E72-9E5C-4AAA301E3FB0}"/>
          </ac:spMkLst>
        </pc:spChg>
        <pc:spChg chg="del">
          <ac:chgData name="Kulinich Bohdan" userId="48e65c9f34e137d0" providerId="LiveId" clId="{A3AADB82-C9A0-49B1-AC7D-DF10A582F6C6}" dt="2020-07-23T14:59:46.211" v="2479" actId="478"/>
          <ac:spMkLst>
            <pc:docMk/>
            <pc:sldMk cId="895604242" sldId="424"/>
            <ac:spMk id="25" creationId="{ACF85C79-CC89-4B18-BED1-C0C6ABC25A43}"/>
          </ac:spMkLst>
        </pc:spChg>
        <pc:spChg chg="del">
          <ac:chgData name="Kulinich Bohdan" userId="48e65c9f34e137d0" providerId="LiveId" clId="{A3AADB82-C9A0-49B1-AC7D-DF10A582F6C6}" dt="2020-07-23T14:59:46.211" v="2479" actId="478"/>
          <ac:spMkLst>
            <pc:docMk/>
            <pc:sldMk cId="895604242" sldId="424"/>
            <ac:spMk id="31" creationId="{7C04475B-F77E-46F4-9571-64A5ADDFF017}"/>
          </ac:spMkLst>
        </pc:spChg>
        <pc:spChg chg="del">
          <ac:chgData name="Kulinich Bohdan" userId="48e65c9f34e137d0" providerId="LiveId" clId="{A3AADB82-C9A0-49B1-AC7D-DF10A582F6C6}" dt="2020-07-23T14:59:46.211" v="2479" actId="478"/>
          <ac:spMkLst>
            <pc:docMk/>
            <pc:sldMk cId="895604242" sldId="424"/>
            <ac:spMk id="32" creationId="{41F1077E-1C6E-4D23-8FBA-80C4F99F149B}"/>
          </ac:spMkLst>
        </pc:spChg>
        <pc:spChg chg="del">
          <ac:chgData name="Kulinich Bohdan" userId="48e65c9f34e137d0" providerId="LiveId" clId="{A3AADB82-C9A0-49B1-AC7D-DF10A582F6C6}" dt="2020-07-23T14:59:46.211" v="2479" actId="478"/>
          <ac:spMkLst>
            <pc:docMk/>
            <pc:sldMk cId="895604242" sldId="424"/>
            <ac:spMk id="33" creationId="{DF4995F4-29BB-4B83-8821-A6BD647BFBF9}"/>
          </ac:spMkLst>
        </pc:spChg>
        <pc:spChg chg="del">
          <ac:chgData name="Kulinich Bohdan" userId="48e65c9f34e137d0" providerId="LiveId" clId="{A3AADB82-C9A0-49B1-AC7D-DF10A582F6C6}" dt="2020-07-23T14:59:46.211" v="2479" actId="478"/>
          <ac:spMkLst>
            <pc:docMk/>
            <pc:sldMk cId="895604242" sldId="424"/>
            <ac:spMk id="38" creationId="{9BC96A41-9FCE-48AD-94ED-95B591581334}"/>
          </ac:spMkLst>
        </pc:spChg>
        <pc:spChg chg="del">
          <ac:chgData name="Kulinich Bohdan" userId="48e65c9f34e137d0" providerId="LiveId" clId="{A3AADB82-C9A0-49B1-AC7D-DF10A582F6C6}" dt="2020-07-23T14:59:46.211" v="2479" actId="478"/>
          <ac:spMkLst>
            <pc:docMk/>
            <pc:sldMk cId="895604242" sldId="424"/>
            <ac:spMk id="47" creationId="{15F2488D-953F-4C75-A407-3ED2EEBFC4B7}"/>
          </ac:spMkLst>
        </pc:spChg>
        <pc:picChg chg="del">
          <ac:chgData name="Kulinich Bohdan" userId="48e65c9f34e137d0" providerId="LiveId" clId="{A3AADB82-C9A0-49B1-AC7D-DF10A582F6C6}" dt="2020-07-23T14:59:46.211" v="2479" actId="478"/>
          <ac:picMkLst>
            <pc:docMk/>
            <pc:sldMk cId="895604242" sldId="424"/>
            <ac:picMk id="30" creationId="{04F9E0DB-C743-441F-A276-94A6D6A448F1}"/>
          </ac:picMkLst>
        </pc:picChg>
        <pc:picChg chg="mod modVis">
          <ac:chgData name="Kulinich Bohdan" userId="48e65c9f34e137d0" providerId="LiveId" clId="{A3AADB82-C9A0-49B1-AC7D-DF10A582F6C6}" dt="2020-07-23T14:59:47.461" v="2480" actId="14429"/>
          <ac:picMkLst>
            <pc:docMk/>
            <pc:sldMk cId="895604242" sldId="424"/>
            <ac:picMk id="40" creationId="{248AC9B2-65A9-42C3-AF8B-90FAF936D6A5}"/>
          </ac:picMkLst>
        </pc:picChg>
        <pc:cxnChg chg="del">
          <ac:chgData name="Kulinich Bohdan" userId="48e65c9f34e137d0" providerId="LiveId" clId="{A3AADB82-C9A0-49B1-AC7D-DF10A582F6C6}" dt="2020-07-23T14:59:46.211" v="2479" actId="478"/>
          <ac:cxnSpMkLst>
            <pc:docMk/>
            <pc:sldMk cId="895604242" sldId="424"/>
            <ac:cxnSpMk id="16" creationId="{BF8AB880-2724-48D5-87E3-B9A0AE133C17}"/>
          </ac:cxnSpMkLst>
        </pc:cxnChg>
        <pc:cxnChg chg="del">
          <ac:chgData name="Kulinich Bohdan" userId="48e65c9f34e137d0" providerId="LiveId" clId="{A3AADB82-C9A0-49B1-AC7D-DF10A582F6C6}" dt="2020-07-23T14:59:46.211" v="2479" actId="478"/>
          <ac:cxnSpMkLst>
            <pc:docMk/>
            <pc:sldMk cId="895604242" sldId="424"/>
            <ac:cxnSpMk id="17" creationId="{1903E227-A47B-4170-A287-4D03B6822BCA}"/>
          </ac:cxnSpMkLst>
        </pc:cxnChg>
        <pc:cxnChg chg="del">
          <ac:chgData name="Kulinich Bohdan" userId="48e65c9f34e137d0" providerId="LiveId" clId="{A3AADB82-C9A0-49B1-AC7D-DF10A582F6C6}" dt="2020-07-23T14:59:46.211" v="2479" actId="478"/>
          <ac:cxnSpMkLst>
            <pc:docMk/>
            <pc:sldMk cId="895604242" sldId="424"/>
            <ac:cxnSpMk id="35" creationId="{BCD3615F-1BDF-467E-9E38-19AC773A25CB}"/>
          </ac:cxnSpMkLst>
        </pc:cxnChg>
      </pc:sldChg>
      <pc:sldChg chg="addSp delSp modSp mod delAnim modAnim">
        <pc:chgData name="Kulinich Bohdan" userId="48e65c9f34e137d0" providerId="LiveId" clId="{A3AADB82-C9A0-49B1-AC7D-DF10A582F6C6}" dt="2020-07-24T12:26:06.356" v="4714"/>
        <pc:sldMkLst>
          <pc:docMk/>
          <pc:sldMk cId="3467199460" sldId="428"/>
        </pc:sldMkLst>
        <pc:spChg chg="del">
          <ac:chgData name="Kulinich Bohdan" userId="48e65c9f34e137d0" providerId="LiveId" clId="{A3AADB82-C9A0-49B1-AC7D-DF10A582F6C6}" dt="2020-07-22T17:21:24.594" v="2236" actId="478"/>
          <ac:spMkLst>
            <pc:docMk/>
            <pc:sldMk cId="3467199460" sldId="428"/>
            <ac:spMk id="6" creationId="{4CD1B612-D16C-4F70-8335-78480BFE8EC8}"/>
          </ac:spMkLst>
        </pc:spChg>
        <pc:spChg chg="add mod">
          <ac:chgData name="Kulinich Bohdan" userId="48e65c9f34e137d0" providerId="LiveId" clId="{A3AADB82-C9A0-49B1-AC7D-DF10A582F6C6}" dt="2020-07-23T12:39:27.955" v="2380" actId="1076"/>
          <ac:spMkLst>
            <pc:docMk/>
            <pc:sldMk cId="3467199460" sldId="428"/>
            <ac:spMk id="27" creationId="{43D3C83E-F2BB-401C-AC97-DF8CAA24A15F}"/>
          </ac:spMkLst>
        </pc:spChg>
        <pc:spChg chg="add mod">
          <ac:chgData name="Kulinich Bohdan" userId="48e65c9f34e137d0" providerId="LiveId" clId="{A3AADB82-C9A0-49B1-AC7D-DF10A582F6C6}" dt="2020-07-23T12:39:27.955" v="2380" actId="1076"/>
          <ac:spMkLst>
            <pc:docMk/>
            <pc:sldMk cId="3467199460" sldId="428"/>
            <ac:spMk id="28" creationId="{FF9FA542-1524-40EF-9C2B-5E9033998861}"/>
          </ac:spMkLst>
        </pc:spChg>
        <pc:spChg chg="add mod">
          <ac:chgData name="Kulinich Bohdan" userId="48e65c9f34e137d0" providerId="LiveId" clId="{A3AADB82-C9A0-49B1-AC7D-DF10A582F6C6}" dt="2020-07-23T12:39:27.955" v="2380" actId="1076"/>
          <ac:spMkLst>
            <pc:docMk/>
            <pc:sldMk cId="3467199460" sldId="428"/>
            <ac:spMk id="29" creationId="{6DF45312-7BCB-424B-8045-85DA489887BF}"/>
          </ac:spMkLst>
        </pc:spChg>
        <pc:spChg chg="add mod">
          <ac:chgData name="Kulinich Bohdan" userId="48e65c9f34e137d0" providerId="LiveId" clId="{A3AADB82-C9A0-49B1-AC7D-DF10A582F6C6}" dt="2020-07-23T12:39:27.955" v="2380" actId="1076"/>
          <ac:spMkLst>
            <pc:docMk/>
            <pc:sldMk cId="3467199460" sldId="428"/>
            <ac:spMk id="30" creationId="{BAD26F1A-2EDB-454D-A670-5C2F8826FABA}"/>
          </ac:spMkLst>
        </pc:spChg>
        <pc:spChg chg="add mod">
          <ac:chgData name="Kulinich Bohdan" userId="48e65c9f34e137d0" providerId="LiveId" clId="{A3AADB82-C9A0-49B1-AC7D-DF10A582F6C6}" dt="2020-07-23T12:39:27.955" v="2380" actId="1076"/>
          <ac:spMkLst>
            <pc:docMk/>
            <pc:sldMk cId="3467199460" sldId="428"/>
            <ac:spMk id="31" creationId="{7416B0E3-744C-4FC5-A232-1AEE00A94F7A}"/>
          </ac:spMkLst>
        </pc:spChg>
        <pc:spChg chg="del">
          <ac:chgData name="Kulinich Bohdan" userId="48e65c9f34e137d0" providerId="LiveId" clId="{A3AADB82-C9A0-49B1-AC7D-DF10A582F6C6}" dt="2020-07-22T17:21:24.594" v="2236" actId="478"/>
          <ac:spMkLst>
            <pc:docMk/>
            <pc:sldMk cId="3467199460" sldId="428"/>
            <ac:spMk id="39" creationId="{D60C765B-10BF-4AA6-8FEC-5C4A78D5845D}"/>
          </ac:spMkLst>
        </pc:spChg>
        <pc:spChg chg="del">
          <ac:chgData name="Kulinich Bohdan" userId="48e65c9f34e137d0" providerId="LiveId" clId="{A3AADB82-C9A0-49B1-AC7D-DF10A582F6C6}" dt="2020-07-22T17:21:24.594" v="2236" actId="478"/>
          <ac:spMkLst>
            <pc:docMk/>
            <pc:sldMk cId="3467199460" sldId="428"/>
            <ac:spMk id="40" creationId="{9E1A38C1-BF75-49BE-9381-D35E6ED92B29}"/>
          </ac:spMkLst>
        </pc:spChg>
        <pc:spChg chg="del">
          <ac:chgData name="Kulinich Bohdan" userId="48e65c9f34e137d0" providerId="LiveId" clId="{A3AADB82-C9A0-49B1-AC7D-DF10A582F6C6}" dt="2020-07-22T17:21:26.538" v="2237" actId="478"/>
          <ac:spMkLst>
            <pc:docMk/>
            <pc:sldMk cId="3467199460" sldId="428"/>
            <ac:spMk id="41" creationId="{84FE6678-B060-45AA-971A-8EC41A6A66C8}"/>
          </ac:spMkLst>
        </pc:spChg>
        <pc:spChg chg="del">
          <ac:chgData name="Kulinich Bohdan" userId="48e65c9f34e137d0" providerId="LiveId" clId="{A3AADB82-C9A0-49B1-AC7D-DF10A582F6C6}" dt="2020-07-22T17:21:24.594" v="2236" actId="478"/>
          <ac:spMkLst>
            <pc:docMk/>
            <pc:sldMk cId="3467199460" sldId="428"/>
            <ac:spMk id="42" creationId="{206CF761-DFD3-41E7-A99E-D2C96C5AAE36}"/>
          </ac:spMkLst>
        </pc:spChg>
        <pc:spChg chg="del">
          <ac:chgData name="Kulinich Bohdan" userId="48e65c9f34e137d0" providerId="LiveId" clId="{A3AADB82-C9A0-49B1-AC7D-DF10A582F6C6}" dt="2020-07-22T17:21:24.594" v="2236" actId="478"/>
          <ac:spMkLst>
            <pc:docMk/>
            <pc:sldMk cId="3467199460" sldId="428"/>
            <ac:spMk id="43" creationId="{20BD7063-23A7-4FDF-B839-2030337B7ADC}"/>
          </ac:spMkLst>
        </pc:spChg>
        <pc:spChg chg="del">
          <ac:chgData name="Kulinich Bohdan" userId="48e65c9f34e137d0" providerId="LiveId" clId="{A3AADB82-C9A0-49B1-AC7D-DF10A582F6C6}" dt="2020-07-22T17:21:24.594" v="2236" actId="478"/>
          <ac:spMkLst>
            <pc:docMk/>
            <pc:sldMk cId="3467199460" sldId="428"/>
            <ac:spMk id="44" creationId="{2F732D29-32B1-4A68-BA2E-38714529DA9E}"/>
          </ac:spMkLst>
        </pc:spChg>
        <pc:spChg chg="del">
          <ac:chgData name="Kulinich Bohdan" userId="48e65c9f34e137d0" providerId="LiveId" clId="{A3AADB82-C9A0-49B1-AC7D-DF10A582F6C6}" dt="2020-07-22T17:21:30.615" v="2239" actId="478"/>
          <ac:spMkLst>
            <pc:docMk/>
            <pc:sldMk cId="3467199460" sldId="428"/>
            <ac:spMk id="45" creationId="{35509933-9A00-418F-BB06-C597EADF8596}"/>
          </ac:spMkLst>
        </pc:spChg>
        <pc:spChg chg="del">
          <ac:chgData name="Kulinich Bohdan" userId="48e65c9f34e137d0" providerId="LiveId" clId="{A3AADB82-C9A0-49B1-AC7D-DF10A582F6C6}" dt="2020-07-22T17:21:24.594" v="2236" actId="478"/>
          <ac:spMkLst>
            <pc:docMk/>
            <pc:sldMk cId="3467199460" sldId="428"/>
            <ac:spMk id="46" creationId="{A8A8C269-386D-4F01-99F2-0D6B72C0FDC8}"/>
          </ac:spMkLst>
        </pc:spChg>
        <pc:spChg chg="del">
          <ac:chgData name="Kulinich Bohdan" userId="48e65c9f34e137d0" providerId="LiveId" clId="{A3AADB82-C9A0-49B1-AC7D-DF10A582F6C6}" dt="2020-07-22T17:21:30.615" v="2239" actId="478"/>
          <ac:spMkLst>
            <pc:docMk/>
            <pc:sldMk cId="3467199460" sldId="428"/>
            <ac:spMk id="47" creationId="{871BCDA0-76A6-4A52-A756-4DFE79FE87B1}"/>
          </ac:spMkLst>
        </pc:spChg>
        <pc:spChg chg="del">
          <ac:chgData name="Kulinich Bohdan" userId="48e65c9f34e137d0" providerId="LiveId" clId="{A3AADB82-C9A0-49B1-AC7D-DF10A582F6C6}" dt="2020-07-22T17:21:27.285" v="2238" actId="478"/>
          <ac:spMkLst>
            <pc:docMk/>
            <pc:sldMk cId="3467199460" sldId="428"/>
            <ac:spMk id="48" creationId="{3E920C19-309A-4DBE-BC07-22A1F3CC4B1D}"/>
          </ac:spMkLst>
        </pc:spChg>
        <pc:spChg chg="del">
          <ac:chgData name="Kulinich Bohdan" userId="48e65c9f34e137d0" providerId="LiveId" clId="{A3AADB82-C9A0-49B1-AC7D-DF10A582F6C6}" dt="2020-07-22T17:21:30.615" v="2239" actId="478"/>
          <ac:spMkLst>
            <pc:docMk/>
            <pc:sldMk cId="3467199460" sldId="428"/>
            <ac:spMk id="49" creationId="{0CB45372-E48B-4688-B696-3C03491E0203}"/>
          </ac:spMkLst>
        </pc:spChg>
        <pc:spChg chg="del">
          <ac:chgData name="Kulinich Bohdan" userId="48e65c9f34e137d0" providerId="LiveId" clId="{A3AADB82-C9A0-49B1-AC7D-DF10A582F6C6}" dt="2020-07-22T17:21:30.615" v="2239" actId="478"/>
          <ac:spMkLst>
            <pc:docMk/>
            <pc:sldMk cId="3467199460" sldId="428"/>
            <ac:spMk id="50" creationId="{F7859DEB-0B75-4B05-99A5-0E6A2A65EE0C}"/>
          </ac:spMkLst>
        </pc:spChg>
        <pc:cxnChg chg="del">
          <ac:chgData name="Kulinich Bohdan" userId="48e65c9f34e137d0" providerId="LiveId" clId="{A3AADB82-C9A0-49B1-AC7D-DF10A582F6C6}" dt="2020-07-22T17:21:24.594" v="2236" actId="478"/>
          <ac:cxnSpMkLst>
            <pc:docMk/>
            <pc:sldMk cId="3467199460" sldId="428"/>
            <ac:cxnSpMk id="24" creationId="{F786F5AA-B107-4C4D-AD89-5AB11D303730}"/>
          </ac:cxnSpMkLst>
        </pc:cxnChg>
        <pc:cxnChg chg="del">
          <ac:chgData name="Kulinich Bohdan" userId="48e65c9f34e137d0" providerId="LiveId" clId="{A3AADB82-C9A0-49B1-AC7D-DF10A582F6C6}" dt="2020-07-22T17:21:24.594" v="2236" actId="478"/>
          <ac:cxnSpMkLst>
            <pc:docMk/>
            <pc:sldMk cId="3467199460" sldId="428"/>
            <ac:cxnSpMk id="32" creationId="{9862C6A7-B039-4B0B-8508-36001B249693}"/>
          </ac:cxnSpMkLst>
        </pc:cxnChg>
        <pc:cxnChg chg="del">
          <ac:chgData name="Kulinich Bohdan" userId="48e65c9f34e137d0" providerId="LiveId" clId="{A3AADB82-C9A0-49B1-AC7D-DF10A582F6C6}" dt="2020-07-22T17:21:26.538" v="2237" actId="478"/>
          <ac:cxnSpMkLst>
            <pc:docMk/>
            <pc:sldMk cId="3467199460" sldId="428"/>
            <ac:cxnSpMk id="33" creationId="{8D98149D-214C-4B9C-9C1E-2F8ED1A80E80}"/>
          </ac:cxnSpMkLst>
        </pc:cxnChg>
        <pc:cxnChg chg="del">
          <ac:chgData name="Kulinich Bohdan" userId="48e65c9f34e137d0" providerId="LiveId" clId="{A3AADB82-C9A0-49B1-AC7D-DF10A582F6C6}" dt="2020-07-22T17:21:24.594" v="2236" actId="478"/>
          <ac:cxnSpMkLst>
            <pc:docMk/>
            <pc:sldMk cId="3467199460" sldId="428"/>
            <ac:cxnSpMk id="34" creationId="{EB18CF46-F69D-49CE-B9AA-62E22D88E76B}"/>
          </ac:cxnSpMkLst>
        </pc:cxnChg>
        <pc:cxnChg chg="del">
          <ac:chgData name="Kulinich Bohdan" userId="48e65c9f34e137d0" providerId="LiveId" clId="{A3AADB82-C9A0-49B1-AC7D-DF10A582F6C6}" dt="2020-07-22T17:21:24.594" v="2236" actId="478"/>
          <ac:cxnSpMkLst>
            <pc:docMk/>
            <pc:sldMk cId="3467199460" sldId="428"/>
            <ac:cxnSpMk id="35" creationId="{2A32F498-B606-487F-B34C-9525E1BDDDAC}"/>
          </ac:cxnSpMkLst>
        </pc:cxnChg>
        <pc:cxnChg chg="del">
          <ac:chgData name="Kulinich Bohdan" userId="48e65c9f34e137d0" providerId="LiveId" clId="{A3AADB82-C9A0-49B1-AC7D-DF10A582F6C6}" dt="2020-07-22T17:21:24.594" v="2236" actId="478"/>
          <ac:cxnSpMkLst>
            <pc:docMk/>
            <pc:sldMk cId="3467199460" sldId="428"/>
            <ac:cxnSpMk id="36" creationId="{7CA22551-DA7C-441B-83A6-7C39AB4C9643}"/>
          </ac:cxnSpMkLst>
        </pc:cxnChg>
        <pc:cxnChg chg="del">
          <ac:chgData name="Kulinich Bohdan" userId="48e65c9f34e137d0" providerId="LiveId" clId="{A3AADB82-C9A0-49B1-AC7D-DF10A582F6C6}" dt="2020-07-22T17:21:30.615" v="2239" actId="478"/>
          <ac:cxnSpMkLst>
            <pc:docMk/>
            <pc:sldMk cId="3467199460" sldId="428"/>
            <ac:cxnSpMk id="37" creationId="{E5BD7EC0-D095-4545-AFE8-F9A75175A202}"/>
          </ac:cxnSpMkLst>
        </pc:cxnChg>
        <pc:cxnChg chg="del">
          <ac:chgData name="Kulinich Bohdan" userId="48e65c9f34e137d0" providerId="LiveId" clId="{A3AADB82-C9A0-49B1-AC7D-DF10A582F6C6}" dt="2020-07-22T17:21:30.615" v="2239" actId="478"/>
          <ac:cxnSpMkLst>
            <pc:docMk/>
            <pc:sldMk cId="3467199460" sldId="428"/>
            <ac:cxnSpMk id="38" creationId="{E17E1E08-7727-4226-ADB7-37C3E4AD9B8E}"/>
          </ac:cxnSpMkLst>
        </pc:cxnChg>
      </pc:sldChg>
      <pc:sldChg chg="modSp mod">
        <pc:chgData name="Kulinich Bohdan" userId="48e65c9f34e137d0" providerId="LiveId" clId="{A3AADB82-C9A0-49B1-AC7D-DF10A582F6C6}" dt="2020-07-24T08:19:33.568" v="3447" actId="1076"/>
        <pc:sldMkLst>
          <pc:docMk/>
          <pc:sldMk cId="752518231" sldId="430"/>
        </pc:sldMkLst>
        <pc:spChg chg="mod">
          <ac:chgData name="Kulinich Bohdan" userId="48e65c9f34e137d0" providerId="LiveId" clId="{A3AADB82-C9A0-49B1-AC7D-DF10A582F6C6}" dt="2020-07-24T08:19:33.568" v="3447" actId="1076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A3AADB82-C9A0-49B1-AC7D-DF10A582F6C6}" dt="2020-07-24T08:19:33.568" v="3447" actId="1076"/>
          <ac:spMkLst>
            <pc:docMk/>
            <pc:sldMk cId="752518231" sldId="430"/>
            <ac:spMk id="9" creationId="{3D667AF2-FC42-444D-8714-699A2FDB6E90}"/>
          </ac:spMkLst>
        </pc:spChg>
        <pc:spChg chg="mod">
          <ac:chgData name="Kulinich Bohdan" userId="48e65c9f34e137d0" providerId="LiveId" clId="{A3AADB82-C9A0-49B1-AC7D-DF10A582F6C6}" dt="2020-07-24T08:19:33.568" v="3447" actId="1076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A3AADB82-C9A0-49B1-AC7D-DF10A582F6C6}" dt="2020-07-24T08:19:33.568" v="3447" actId="1076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A3AADB82-C9A0-49B1-AC7D-DF10A582F6C6}" dt="2020-07-24T08:19:33.568" v="3447" actId="1076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A3AADB82-C9A0-49B1-AC7D-DF10A582F6C6}" dt="2020-07-24T08:19:33.568" v="3447" actId="1076"/>
          <ac:spMkLst>
            <pc:docMk/>
            <pc:sldMk cId="752518231" sldId="430"/>
            <ac:spMk id="57" creationId="{00000000-0000-0000-0000-000000000000}"/>
          </ac:spMkLst>
        </pc:spChg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1993370526" sldId="432"/>
        </pc:sldMkLst>
      </pc:sldChg>
      <pc:sldChg chg="addSp delSp modSp mod addAnim delAnim modAnim">
        <pc:chgData name="Kulinich Bohdan" userId="48e65c9f34e137d0" providerId="LiveId" clId="{A3AADB82-C9A0-49B1-AC7D-DF10A582F6C6}" dt="2020-07-24T10:54:59.522" v="4345" actId="207"/>
        <pc:sldMkLst>
          <pc:docMk/>
          <pc:sldMk cId="3678422849" sldId="434"/>
        </pc:sldMkLst>
        <pc:spChg chg="mod">
          <ac:chgData name="Kulinich Bohdan" userId="48e65c9f34e137d0" providerId="LiveId" clId="{A3AADB82-C9A0-49B1-AC7D-DF10A582F6C6}" dt="2020-07-20T07:16:07.624" v="26" actId="20577"/>
          <ac:spMkLst>
            <pc:docMk/>
            <pc:sldMk cId="3678422849" sldId="434"/>
            <ac:spMk id="4" creationId="{00000000-0000-0000-0000-000000000000}"/>
          </ac:spMkLst>
        </pc:spChg>
        <pc:spChg chg="mod">
          <ac:chgData name="Kulinich Bohdan" userId="48e65c9f34e137d0" providerId="LiveId" clId="{A3AADB82-C9A0-49B1-AC7D-DF10A582F6C6}" dt="2020-07-21T13:33:33.963" v="574" actId="207"/>
          <ac:spMkLst>
            <pc:docMk/>
            <pc:sldMk cId="3678422849" sldId="434"/>
            <ac:spMk id="11" creationId="{A65A6898-49B6-4CCE-82DF-518E4173EB8D}"/>
          </ac:spMkLst>
        </pc:spChg>
        <pc:spChg chg="add mod">
          <ac:chgData name="Kulinich Bohdan" userId="48e65c9f34e137d0" providerId="LiveId" clId="{A3AADB82-C9A0-49B1-AC7D-DF10A582F6C6}" dt="2020-07-24T10:54:59.522" v="4345" actId="207"/>
          <ac:spMkLst>
            <pc:docMk/>
            <pc:sldMk cId="3678422849" sldId="434"/>
            <ac:spMk id="17" creationId="{116BFFB4-8C5B-4BC6-97BF-A4DA769BB705}"/>
          </ac:spMkLst>
        </pc:spChg>
        <pc:spChg chg="add mod">
          <ac:chgData name="Kulinich Bohdan" userId="48e65c9f34e137d0" providerId="LiveId" clId="{A3AADB82-C9A0-49B1-AC7D-DF10A582F6C6}" dt="2020-07-21T12:12:26.225" v="325" actId="1076"/>
          <ac:spMkLst>
            <pc:docMk/>
            <pc:sldMk cId="3678422849" sldId="434"/>
            <ac:spMk id="18" creationId="{D9749ECF-0605-4877-B9B1-1360F187BA54}"/>
          </ac:spMkLst>
        </pc:spChg>
        <pc:spChg chg="add mod">
          <ac:chgData name="Kulinich Bohdan" userId="48e65c9f34e137d0" providerId="LiveId" clId="{A3AADB82-C9A0-49B1-AC7D-DF10A582F6C6}" dt="2020-07-20T07:53:58.872" v="42" actId="1076"/>
          <ac:spMkLst>
            <pc:docMk/>
            <pc:sldMk cId="3678422849" sldId="434"/>
            <ac:spMk id="24" creationId="{A9890254-9716-4025-B13A-8355F847480A}"/>
          </ac:spMkLst>
        </pc:spChg>
        <pc:spChg chg="add del mod">
          <ac:chgData name="Kulinich Bohdan" userId="48e65c9f34e137d0" providerId="LiveId" clId="{A3AADB82-C9A0-49B1-AC7D-DF10A582F6C6}" dt="2020-07-22T09:32:30.223" v="2118" actId="478"/>
          <ac:spMkLst>
            <pc:docMk/>
            <pc:sldMk cId="3678422849" sldId="434"/>
            <ac:spMk id="25" creationId="{B8F442D0-72C6-4074-B939-5C5870280067}"/>
          </ac:spMkLst>
        </pc:spChg>
        <pc:spChg chg="mod">
          <ac:chgData name="Kulinich Bohdan" userId="48e65c9f34e137d0" providerId="LiveId" clId="{A3AADB82-C9A0-49B1-AC7D-DF10A582F6C6}" dt="2020-07-20T07:16:17.539" v="32" actId="1076"/>
          <ac:spMkLst>
            <pc:docMk/>
            <pc:sldMk cId="3678422849" sldId="434"/>
            <ac:spMk id="62" creationId="{EEA00172-276D-44A3-B144-E157B7F566CC}"/>
          </ac:spMkLst>
        </pc:spChg>
        <pc:spChg chg="del">
          <ac:chgData name="Kulinich Bohdan" userId="48e65c9f34e137d0" providerId="LiveId" clId="{A3AADB82-C9A0-49B1-AC7D-DF10A582F6C6}" dt="2020-07-20T07:16:10.579" v="27" actId="478"/>
          <ac:spMkLst>
            <pc:docMk/>
            <pc:sldMk cId="3678422849" sldId="434"/>
            <ac:spMk id="71" creationId="{5FF4EC0F-5A92-4CC6-B6BC-CA00498A49C9}"/>
          </ac:spMkLst>
        </pc:spChg>
        <pc:spChg chg="del">
          <ac:chgData name="Kulinich Bohdan" userId="48e65c9f34e137d0" providerId="LiveId" clId="{A3AADB82-C9A0-49B1-AC7D-DF10A582F6C6}" dt="2020-07-20T07:16:13.529" v="30" actId="478"/>
          <ac:spMkLst>
            <pc:docMk/>
            <pc:sldMk cId="3678422849" sldId="434"/>
            <ac:spMk id="78" creationId="{CC2D9DC7-91DB-45E4-A2A7-9232CB341E1E}"/>
          </ac:spMkLst>
        </pc:spChg>
        <pc:spChg chg="add del mod">
          <ac:chgData name="Kulinich Bohdan" userId="48e65c9f34e137d0" providerId="LiveId" clId="{A3AADB82-C9A0-49B1-AC7D-DF10A582F6C6}" dt="2020-07-21T12:07:38.593" v="125" actId="20577"/>
          <ac:spMkLst>
            <pc:docMk/>
            <pc:sldMk cId="3678422849" sldId="434"/>
            <ac:spMk id="90" creationId="{E6B5A067-3A0C-4B85-AAE7-D9536AB13BDB}"/>
          </ac:spMkLst>
        </pc:spChg>
        <pc:spChg chg="del">
          <ac:chgData name="Kulinich Bohdan" userId="48e65c9f34e137d0" providerId="LiveId" clId="{A3AADB82-C9A0-49B1-AC7D-DF10A582F6C6}" dt="2020-07-20T07:53:08" v="35" actId="478"/>
          <ac:spMkLst>
            <pc:docMk/>
            <pc:sldMk cId="3678422849" sldId="434"/>
            <ac:spMk id="91" creationId="{6FEEACC7-CB16-43B3-BC42-798F83AE82C0}"/>
          </ac:spMkLst>
        </pc:spChg>
        <pc:spChg chg="mod">
          <ac:chgData name="Kulinich Bohdan" userId="48e65c9f34e137d0" providerId="LiveId" clId="{A3AADB82-C9A0-49B1-AC7D-DF10A582F6C6}" dt="2020-07-20T07:54:05.818" v="43" actId="20577"/>
          <ac:spMkLst>
            <pc:docMk/>
            <pc:sldMk cId="3678422849" sldId="434"/>
            <ac:spMk id="92" creationId="{C4096CAE-19A9-4A64-9D47-D7662263474B}"/>
          </ac:spMkLst>
        </pc:spChg>
        <pc:spChg chg="mod">
          <ac:chgData name="Kulinich Bohdan" userId="48e65c9f34e137d0" providerId="LiveId" clId="{A3AADB82-C9A0-49B1-AC7D-DF10A582F6C6}" dt="2020-07-20T07:16:17.539" v="32" actId="1076"/>
          <ac:spMkLst>
            <pc:docMk/>
            <pc:sldMk cId="3678422849" sldId="434"/>
            <ac:spMk id="93" creationId="{071457A2-0DC2-4C3C-9606-3D4C3B8EF8E0}"/>
          </ac:spMkLst>
        </pc:spChg>
        <pc:spChg chg="del mod">
          <ac:chgData name="Kulinich Bohdan" userId="48e65c9f34e137d0" providerId="LiveId" clId="{A3AADB82-C9A0-49B1-AC7D-DF10A582F6C6}" dt="2020-07-22T09:32:32.321" v="2119" actId="478"/>
          <ac:spMkLst>
            <pc:docMk/>
            <pc:sldMk cId="3678422849" sldId="434"/>
            <ac:spMk id="95" creationId="{084D679D-0B5A-441C-BF7F-B57A6C685E7F}"/>
          </ac:spMkLst>
        </pc:spChg>
        <pc:spChg chg="del mod">
          <ac:chgData name="Kulinich Bohdan" userId="48e65c9f34e137d0" providerId="LiveId" clId="{A3AADB82-C9A0-49B1-AC7D-DF10A582F6C6}" dt="2020-07-22T09:32:34.577" v="2120" actId="478"/>
          <ac:spMkLst>
            <pc:docMk/>
            <pc:sldMk cId="3678422849" sldId="434"/>
            <ac:spMk id="96" creationId="{CFA4DD2F-C392-4848-8B6E-78142F7202A7}"/>
          </ac:spMkLst>
        </pc:spChg>
        <pc:spChg chg="mod">
          <ac:chgData name="Kulinich Bohdan" userId="48e65c9f34e137d0" providerId="LiveId" clId="{A3AADB82-C9A0-49B1-AC7D-DF10A582F6C6}" dt="2020-07-20T07:54:07.993" v="44" actId="20577"/>
          <ac:spMkLst>
            <pc:docMk/>
            <pc:sldMk cId="3678422849" sldId="434"/>
            <ac:spMk id="97" creationId="{A1B3C156-3C97-4E8B-99B3-07255421A746}"/>
          </ac:spMkLst>
        </pc:spChg>
        <pc:spChg chg="del">
          <ac:chgData name="Kulinich Bohdan" userId="48e65c9f34e137d0" providerId="LiveId" clId="{A3AADB82-C9A0-49B1-AC7D-DF10A582F6C6}" dt="2020-07-20T07:53:06.629" v="34" actId="478"/>
          <ac:spMkLst>
            <pc:docMk/>
            <pc:sldMk cId="3678422849" sldId="434"/>
            <ac:spMk id="98" creationId="{C14D7108-49F2-4B94-A8BB-49ED31FEB342}"/>
          </ac:spMkLst>
        </pc:spChg>
        <pc:spChg chg="del">
          <ac:chgData name="Kulinich Bohdan" userId="48e65c9f34e137d0" providerId="LiveId" clId="{A3AADB82-C9A0-49B1-AC7D-DF10A582F6C6}" dt="2020-07-20T07:53:08.701" v="36" actId="478"/>
          <ac:spMkLst>
            <pc:docMk/>
            <pc:sldMk cId="3678422849" sldId="434"/>
            <ac:spMk id="99" creationId="{A79E1206-5CCC-4E45-B75C-CCB199BBDEDA}"/>
          </ac:spMkLst>
        </pc:spChg>
        <pc:cxnChg chg="add mod">
          <ac:chgData name="Kulinich Bohdan" userId="48e65c9f34e137d0" providerId="LiveId" clId="{A3AADB82-C9A0-49B1-AC7D-DF10A582F6C6}" dt="2020-07-21T12:11:48.694" v="313" actId="14100"/>
          <ac:cxnSpMkLst>
            <pc:docMk/>
            <pc:sldMk cId="3678422849" sldId="434"/>
            <ac:cxnSpMk id="19" creationId="{1057B641-DBF5-458B-8D70-74BBD6BEE0A1}"/>
          </ac:cxnSpMkLst>
        </pc:cxnChg>
        <pc:cxnChg chg="add mod">
          <ac:chgData name="Kulinich Bohdan" userId="48e65c9f34e137d0" providerId="LiveId" clId="{A3AADB82-C9A0-49B1-AC7D-DF10A582F6C6}" dt="2020-07-21T12:12:26.225" v="325" actId="1076"/>
          <ac:cxnSpMkLst>
            <pc:docMk/>
            <pc:sldMk cId="3678422849" sldId="434"/>
            <ac:cxnSpMk id="23" creationId="{FADF6E8B-FD7C-421E-8595-AC532EBF6A9A}"/>
          </ac:cxnSpMkLst>
        </pc:cxnChg>
        <pc:cxnChg chg="add del mod">
          <ac:chgData name="Kulinich Bohdan" userId="48e65c9f34e137d0" providerId="LiveId" clId="{A3AADB82-C9A0-49B1-AC7D-DF10A582F6C6}" dt="2020-07-21T12:12:28.414" v="326" actId="478"/>
          <ac:cxnSpMkLst>
            <pc:docMk/>
            <pc:sldMk cId="3678422849" sldId="434"/>
            <ac:cxnSpMk id="26" creationId="{0E445119-99D5-4B88-990E-36D521B84167}"/>
          </ac:cxnSpMkLst>
        </pc:cxnChg>
        <pc:cxnChg chg="add mod">
          <ac:chgData name="Kulinich Bohdan" userId="48e65c9f34e137d0" providerId="LiveId" clId="{A3AADB82-C9A0-49B1-AC7D-DF10A582F6C6}" dt="2020-07-21T12:12:37.172" v="329" actId="1076"/>
          <ac:cxnSpMkLst>
            <pc:docMk/>
            <pc:sldMk cId="3678422849" sldId="434"/>
            <ac:cxnSpMk id="30" creationId="{DF755CE2-5B5E-4983-B7C9-A3EDF0A8FCA4}"/>
          </ac:cxnSpMkLst>
        </pc:cxnChg>
        <pc:cxnChg chg="mod">
          <ac:chgData name="Kulinich Bohdan" userId="48e65c9f34e137d0" providerId="LiveId" clId="{A3AADB82-C9A0-49B1-AC7D-DF10A582F6C6}" dt="2020-07-20T07:16:17.539" v="32" actId="1076"/>
          <ac:cxnSpMkLst>
            <pc:docMk/>
            <pc:sldMk cId="3678422849" sldId="434"/>
            <ac:cxnSpMk id="63" creationId="{25E35263-34C5-479C-85B1-44772DBD7013}"/>
          </ac:cxnSpMkLst>
        </pc:cxnChg>
        <pc:cxnChg chg="mod">
          <ac:chgData name="Kulinich Bohdan" userId="48e65c9f34e137d0" providerId="LiveId" clId="{A3AADB82-C9A0-49B1-AC7D-DF10A582F6C6}" dt="2020-07-20T07:53:49.106" v="39" actId="14100"/>
          <ac:cxnSpMkLst>
            <pc:docMk/>
            <pc:sldMk cId="3678422849" sldId="434"/>
            <ac:cxnSpMk id="66" creationId="{9F412A04-00A2-4BD5-BAB5-008E32DF4C26}"/>
          </ac:cxnSpMkLst>
        </pc:cxnChg>
        <pc:cxnChg chg="del">
          <ac:chgData name="Kulinich Bohdan" userId="48e65c9f34e137d0" providerId="LiveId" clId="{A3AADB82-C9A0-49B1-AC7D-DF10A582F6C6}" dt="2020-07-20T07:16:12.289" v="29" actId="478"/>
          <ac:cxnSpMkLst>
            <pc:docMk/>
            <pc:sldMk cId="3678422849" sldId="434"/>
            <ac:cxnSpMk id="69" creationId="{8250D774-1DE4-4A31-9A18-C4CC65C0FD8C}"/>
          </ac:cxnSpMkLst>
        </pc:cxnChg>
        <pc:cxnChg chg="del">
          <ac:chgData name="Kulinich Bohdan" userId="48e65c9f34e137d0" providerId="LiveId" clId="{A3AADB82-C9A0-49B1-AC7D-DF10A582F6C6}" dt="2020-07-20T07:16:11.583" v="28" actId="478"/>
          <ac:cxnSpMkLst>
            <pc:docMk/>
            <pc:sldMk cId="3678422849" sldId="434"/>
            <ac:cxnSpMk id="70" creationId="{22414B51-764E-4388-84D2-6077F84833FC}"/>
          </ac:cxnSpMkLst>
        </pc:cxnChg>
        <pc:cxnChg chg="del">
          <ac:chgData name="Kulinich Bohdan" userId="48e65c9f34e137d0" providerId="LiveId" clId="{A3AADB82-C9A0-49B1-AC7D-DF10A582F6C6}" dt="2020-07-20T07:16:14.368" v="31" actId="478"/>
          <ac:cxnSpMkLst>
            <pc:docMk/>
            <pc:sldMk cId="3678422849" sldId="434"/>
            <ac:cxnSpMk id="80" creationId="{54DBFD5C-F7C3-46D4-90C5-D45A22DFA558}"/>
          </ac:cxnSpMkLst>
        </pc:cxnChg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675147498" sldId="437"/>
        </pc:sldMkLst>
      </pc:sldChg>
      <pc:sldChg chg="addSp delSp modSp mod delAnim modAnim">
        <pc:chgData name="Kulinich Bohdan" userId="48e65c9f34e137d0" providerId="LiveId" clId="{A3AADB82-C9A0-49B1-AC7D-DF10A582F6C6}" dt="2020-07-23T16:35:04.062" v="2880" actId="1076"/>
        <pc:sldMkLst>
          <pc:docMk/>
          <pc:sldMk cId="3676001664" sldId="441"/>
        </pc:sldMkLst>
        <pc:spChg chg="mod">
          <ac:chgData name="Kulinich Bohdan" userId="48e65c9f34e137d0" providerId="LiveId" clId="{A3AADB82-C9A0-49B1-AC7D-DF10A582F6C6}" dt="2020-07-23T16:35:04.062" v="2880" actId="1076"/>
          <ac:spMkLst>
            <pc:docMk/>
            <pc:sldMk cId="3676001664" sldId="441"/>
            <ac:spMk id="6" creationId="{4CD1B612-D16C-4F70-8335-78480BFE8EC8}"/>
          </ac:spMkLst>
        </pc:spChg>
        <pc:spChg chg="mod">
          <ac:chgData name="Kulinich Bohdan" userId="48e65c9f34e137d0" providerId="LiveId" clId="{A3AADB82-C9A0-49B1-AC7D-DF10A582F6C6}" dt="2020-07-23T16:31:21.410" v="2866" actId="207"/>
          <ac:spMkLst>
            <pc:docMk/>
            <pc:sldMk cId="3676001664" sldId="441"/>
            <ac:spMk id="51" creationId="{86BC9140-E395-435D-A852-213A1317C46C}"/>
          </ac:spMkLst>
        </pc:spChg>
        <pc:picChg chg="add mod ord">
          <ac:chgData name="Kulinich Bohdan" userId="48e65c9f34e137d0" providerId="LiveId" clId="{A3AADB82-C9A0-49B1-AC7D-DF10A582F6C6}" dt="2020-07-23T16:34:43.292" v="2875" actId="167"/>
          <ac:picMkLst>
            <pc:docMk/>
            <pc:sldMk cId="3676001664" sldId="441"/>
            <ac:picMk id="5" creationId="{9372B937-A0D5-4FB7-9FC9-98355D97A0DB}"/>
          </ac:picMkLst>
        </pc:picChg>
        <pc:picChg chg="del">
          <ac:chgData name="Kulinich Bohdan" userId="48e65c9f34e137d0" providerId="LiveId" clId="{A3AADB82-C9A0-49B1-AC7D-DF10A582F6C6}" dt="2020-07-23T16:34:50.524" v="2876" actId="478"/>
          <ac:picMkLst>
            <pc:docMk/>
            <pc:sldMk cId="3676001664" sldId="441"/>
            <ac:picMk id="11" creationId="{E9F02244-0F28-48FC-BE09-347456BF9881}"/>
          </ac:picMkLst>
        </pc:picChg>
      </pc:sldChg>
      <pc:sldChg chg="delSp modSp mod delAnim modAnim">
        <pc:chgData name="Kulinich Bohdan" userId="48e65c9f34e137d0" providerId="LiveId" clId="{A3AADB82-C9A0-49B1-AC7D-DF10A582F6C6}" dt="2020-07-24T08:22:50.441" v="3494"/>
        <pc:sldMkLst>
          <pc:docMk/>
          <pc:sldMk cId="241768542" sldId="442"/>
        </pc:sldMkLst>
        <pc:spChg chg="mod">
          <ac:chgData name="Kulinich Bohdan" userId="48e65c9f34e137d0" providerId="LiveId" clId="{A3AADB82-C9A0-49B1-AC7D-DF10A582F6C6}" dt="2020-07-23T18:23:39.681" v="3044" actId="20577"/>
          <ac:spMkLst>
            <pc:docMk/>
            <pc:sldMk cId="241768542" sldId="442"/>
            <ac:spMk id="6" creationId="{4CD1B612-D16C-4F70-8335-78480BFE8EC8}"/>
          </ac:spMkLst>
        </pc:spChg>
        <pc:spChg chg="del">
          <ac:chgData name="Kulinich Bohdan" userId="48e65c9f34e137d0" providerId="LiveId" clId="{A3AADB82-C9A0-49B1-AC7D-DF10A582F6C6}" dt="2020-07-23T18:13:40.792" v="2969" actId="478"/>
          <ac:spMkLst>
            <pc:docMk/>
            <pc:sldMk cId="241768542" sldId="442"/>
            <ac:spMk id="9" creationId="{DEF53503-45D1-4BC2-A10F-03DE0EB32338}"/>
          </ac:spMkLst>
        </pc:spChg>
        <pc:spChg chg="del">
          <ac:chgData name="Kulinich Bohdan" userId="48e65c9f34e137d0" providerId="LiveId" clId="{A3AADB82-C9A0-49B1-AC7D-DF10A582F6C6}" dt="2020-07-23T18:13:40.792" v="2969" actId="478"/>
          <ac:spMkLst>
            <pc:docMk/>
            <pc:sldMk cId="241768542" sldId="442"/>
            <ac:spMk id="14" creationId="{6B931857-F7AB-4AFE-8419-BE143ADFFE8C}"/>
          </ac:spMkLst>
        </pc:spChg>
        <pc:spChg chg="del">
          <ac:chgData name="Kulinich Bohdan" userId="48e65c9f34e137d0" providerId="LiveId" clId="{A3AADB82-C9A0-49B1-AC7D-DF10A582F6C6}" dt="2020-07-23T18:13:40.792" v="2969" actId="478"/>
          <ac:spMkLst>
            <pc:docMk/>
            <pc:sldMk cId="241768542" sldId="442"/>
            <ac:spMk id="15" creationId="{54FCC0CD-4F86-4D29-9E77-E105B875358B}"/>
          </ac:spMkLst>
        </pc:spChg>
        <pc:spChg chg="del">
          <ac:chgData name="Kulinich Bohdan" userId="48e65c9f34e137d0" providerId="LiveId" clId="{A3AADB82-C9A0-49B1-AC7D-DF10A582F6C6}" dt="2020-07-23T18:13:40.792" v="2969" actId="478"/>
          <ac:spMkLst>
            <pc:docMk/>
            <pc:sldMk cId="241768542" sldId="442"/>
            <ac:spMk id="16" creationId="{E9AF6F58-ED96-4A78-9AA3-1E2128BBC0F9}"/>
          </ac:spMkLst>
        </pc:spChg>
        <pc:spChg chg="del">
          <ac:chgData name="Kulinich Bohdan" userId="48e65c9f34e137d0" providerId="LiveId" clId="{A3AADB82-C9A0-49B1-AC7D-DF10A582F6C6}" dt="2020-07-23T18:13:40.792" v="2969" actId="478"/>
          <ac:spMkLst>
            <pc:docMk/>
            <pc:sldMk cId="241768542" sldId="442"/>
            <ac:spMk id="19" creationId="{1FD562E9-F3DE-4C96-990A-39DAA1318F9C}"/>
          </ac:spMkLst>
        </pc:spChg>
        <pc:grpChg chg="del">
          <ac:chgData name="Kulinich Bohdan" userId="48e65c9f34e137d0" providerId="LiveId" clId="{A3AADB82-C9A0-49B1-AC7D-DF10A582F6C6}" dt="2020-07-23T18:13:40.792" v="2969" actId="478"/>
          <ac:grpSpMkLst>
            <pc:docMk/>
            <pc:sldMk cId="241768542" sldId="442"/>
            <ac:grpSpMk id="36" creationId="{B6129277-1881-4518-AC11-99A3A530BCA2}"/>
          </ac:grpSpMkLst>
        </pc:grpChg>
        <pc:picChg chg="mod modVis">
          <ac:chgData name="Kulinich Bohdan" userId="48e65c9f34e137d0" providerId="LiveId" clId="{A3AADB82-C9A0-49B1-AC7D-DF10A582F6C6}" dt="2020-07-23T18:13:42.848" v="2970" actId="14429"/>
          <ac:picMkLst>
            <pc:docMk/>
            <pc:sldMk cId="241768542" sldId="442"/>
            <ac:picMk id="17" creationId="{BD7AEADA-D379-4498-A792-48D005AFF9EB}"/>
          </ac:picMkLst>
        </pc:picChg>
        <pc:picChg chg="del">
          <ac:chgData name="Kulinich Bohdan" userId="48e65c9f34e137d0" providerId="LiveId" clId="{A3AADB82-C9A0-49B1-AC7D-DF10A582F6C6}" dt="2020-07-23T18:13:40.792" v="2969" actId="478"/>
          <ac:picMkLst>
            <pc:docMk/>
            <pc:sldMk cId="241768542" sldId="442"/>
            <ac:picMk id="18" creationId="{C0AE449F-0BC2-405E-A88D-2351B831070E}"/>
          </ac:picMkLst>
        </pc:picChg>
        <pc:cxnChg chg="del">
          <ac:chgData name="Kulinich Bohdan" userId="48e65c9f34e137d0" providerId="LiveId" clId="{A3AADB82-C9A0-49B1-AC7D-DF10A582F6C6}" dt="2020-07-23T18:13:40.792" v="2969" actId="478"/>
          <ac:cxnSpMkLst>
            <pc:docMk/>
            <pc:sldMk cId="241768542" sldId="442"/>
            <ac:cxnSpMk id="10" creationId="{7968C739-C01B-4BEE-9B9D-D3552BE881C5}"/>
          </ac:cxnSpMkLst>
        </pc:cxnChg>
        <pc:cxnChg chg="del">
          <ac:chgData name="Kulinich Bohdan" userId="48e65c9f34e137d0" providerId="LiveId" clId="{A3AADB82-C9A0-49B1-AC7D-DF10A582F6C6}" dt="2020-07-23T18:13:40.792" v="2969" actId="478"/>
          <ac:cxnSpMkLst>
            <pc:docMk/>
            <pc:sldMk cId="241768542" sldId="442"/>
            <ac:cxnSpMk id="12" creationId="{251540D9-1EEF-4520-844E-7E990C99B112}"/>
          </ac:cxnSpMkLst>
        </pc:cxnChg>
        <pc:cxnChg chg="del">
          <ac:chgData name="Kulinich Bohdan" userId="48e65c9f34e137d0" providerId="LiveId" clId="{A3AADB82-C9A0-49B1-AC7D-DF10A582F6C6}" dt="2020-07-23T18:13:40.792" v="2969" actId="478"/>
          <ac:cxnSpMkLst>
            <pc:docMk/>
            <pc:sldMk cId="241768542" sldId="442"/>
            <ac:cxnSpMk id="13" creationId="{9CA922E9-6A11-47BA-84CB-BE12C4DBD914}"/>
          </ac:cxnSpMkLst>
        </pc:cxnChg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2860491989" sldId="447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3771353730" sldId="449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3032548992" sldId="450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4226433578" sldId="451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3959243290" sldId="452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1902682216" sldId="454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1742233131" sldId="455"/>
        </pc:sldMkLst>
      </pc:sldChg>
      <pc:sldChg chg="addSp delSp modSp mod delAnim modAnim">
        <pc:chgData name="Kulinich Bohdan" userId="48e65c9f34e137d0" providerId="LiveId" clId="{A3AADB82-C9A0-49B1-AC7D-DF10A582F6C6}" dt="2020-07-24T12:06:53.400" v="4713"/>
        <pc:sldMkLst>
          <pc:docMk/>
          <pc:sldMk cId="2071804829" sldId="456"/>
        </pc:sldMkLst>
        <pc:spChg chg="mod">
          <ac:chgData name="Kulinich Bohdan" userId="48e65c9f34e137d0" providerId="LiveId" clId="{A3AADB82-C9A0-49B1-AC7D-DF10A582F6C6}" dt="2020-07-23T15:25:45.373" v="2790" actId="20577"/>
          <ac:spMkLst>
            <pc:docMk/>
            <pc:sldMk cId="2071804829" sldId="456"/>
            <ac:spMk id="6" creationId="{4CD1B612-D16C-4F70-8335-78480BFE8EC8}"/>
          </ac:spMkLst>
        </pc:spChg>
        <pc:spChg chg="del">
          <ac:chgData name="Kulinich Bohdan" userId="48e65c9f34e137d0" providerId="LiveId" clId="{A3AADB82-C9A0-49B1-AC7D-DF10A582F6C6}" dt="2020-07-23T15:19:44.589" v="2635" actId="478"/>
          <ac:spMkLst>
            <pc:docMk/>
            <pc:sldMk cId="2071804829" sldId="456"/>
            <ac:spMk id="8" creationId="{A830E4D9-E389-4165-BB3F-1D3D67C11554}"/>
          </ac:spMkLst>
        </pc:spChg>
        <pc:spChg chg="del">
          <ac:chgData name="Kulinich Bohdan" userId="48e65c9f34e137d0" providerId="LiveId" clId="{A3AADB82-C9A0-49B1-AC7D-DF10A582F6C6}" dt="2020-07-23T15:19:44.589" v="2635" actId="478"/>
          <ac:spMkLst>
            <pc:docMk/>
            <pc:sldMk cId="2071804829" sldId="456"/>
            <ac:spMk id="13" creationId="{32271CD1-52EA-4CB5-ABF4-6B24041DA15D}"/>
          </ac:spMkLst>
        </pc:spChg>
        <pc:spChg chg="del">
          <ac:chgData name="Kulinich Bohdan" userId="48e65c9f34e137d0" providerId="LiveId" clId="{A3AADB82-C9A0-49B1-AC7D-DF10A582F6C6}" dt="2020-07-23T15:19:44.589" v="2635" actId="478"/>
          <ac:spMkLst>
            <pc:docMk/>
            <pc:sldMk cId="2071804829" sldId="456"/>
            <ac:spMk id="14" creationId="{AA14C652-07C6-48FD-B797-70D239920229}"/>
          </ac:spMkLst>
        </pc:spChg>
        <pc:spChg chg="del">
          <ac:chgData name="Kulinich Bohdan" userId="48e65c9f34e137d0" providerId="LiveId" clId="{A3AADB82-C9A0-49B1-AC7D-DF10A582F6C6}" dt="2020-07-23T15:19:44.589" v="2635" actId="478"/>
          <ac:spMkLst>
            <pc:docMk/>
            <pc:sldMk cId="2071804829" sldId="456"/>
            <ac:spMk id="15" creationId="{E64D0E66-6C41-4B1A-81A3-812B8368741C}"/>
          </ac:spMkLst>
        </pc:spChg>
        <pc:spChg chg="del">
          <ac:chgData name="Kulinich Bohdan" userId="48e65c9f34e137d0" providerId="LiveId" clId="{A3AADB82-C9A0-49B1-AC7D-DF10A582F6C6}" dt="2020-07-23T15:19:44.589" v="2635" actId="478"/>
          <ac:spMkLst>
            <pc:docMk/>
            <pc:sldMk cId="2071804829" sldId="456"/>
            <ac:spMk id="18" creationId="{D8AE726D-7B72-4C64-A05F-6DDFD2BE903C}"/>
          </ac:spMkLst>
        </pc:spChg>
        <pc:spChg chg="del">
          <ac:chgData name="Kulinich Bohdan" userId="48e65c9f34e137d0" providerId="LiveId" clId="{A3AADB82-C9A0-49B1-AC7D-DF10A582F6C6}" dt="2020-07-23T15:19:47.750" v="2636" actId="478"/>
          <ac:spMkLst>
            <pc:docMk/>
            <pc:sldMk cId="2071804829" sldId="456"/>
            <ac:spMk id="20" creationId="{E976698A-B9CE-4467-9951-ECE380F26F12}"/>
          </ac:spMkLst>
        </pc:spChg>
        <pc:spChg chg="del">
          <ac:chgData name="Kulinich Bohdan" userId="48e65c9f34e137d0" providerId="LiveId" clId="{A3AADB82-C9A0-49B1-AC7D-DF10A582F6C6}" dt="2020-07-23T15:19:47.750" v="2636" actId="478"/>
          <ac:spMkLst>
            <pc:docMk/>
            <pc:sldMk cId="2071804829" sldId="456"/>
            <ac:spMk id="21" creationId="{0D1FEBED-ABAD-4646-B993-CA25D2A03EAC}"/>
          </ac:spMkLst>
        </pc:spChg>
        <pc:grpChg chg="del">
          <ac:chgData name="Kulinich Bohdan" userId="48e65c9f34e137d0" providerId="LiveId" clId="{A3AADB82-C9A0-49B1-AC7D-DF10A582F6C6}" dt="2020-07-23T15:19:44.589" v="2635" actId="478"/>
          <ac:grpSpMkLst>
            <pc:docMk/>
            <pc:sldMk cId="2071804829" sldId="456"/>
            <ac:grpSpMk id="22" creationId="{DD0BFE0B-83C2-4B76-A135-B94171D6443B}"/>
          </ac:grpSpMkLst>
        </pc:grpChg>
        <pc:picChg chg="add mod">
          <ac:chgData name="Kulinich Bohdan" userId="48e65c9f34e137d0" providerId="LiveId" clId="{A3AADB82-C9A0-49B1-AC7D-DF10A582F6C6}" dt="2020-07-24T12:06:49.221" v="4712"/>
          <ac:picMkLst>
            <pc:docMk/>
            <pc:sldMk cId="2071804829" sldId="456"/>
            <ac:picMk id="8" creationId="{4E711726-6B30-4488-BA54-B249936DB573}"/>
          </ac:picMkLst>
        </pc:picChg>
        <pc:picChg chg="del">
          <ac:chgData name="Kulinich Bohdan" userId="48e65c9f34e137d0" providerId="LiveId" clId="{A3AADB82-C9A0-49B1-AC7D-DF10A582F6C6}" dt="2020-07-24T12:06:48.820" v="4711" actId="478"/>
          <ac:picMkLst>
            <pc:docMk/>
            <pc:sldMk cId="2071804829" sldId="456"/>
            <ac:picMk id="11" creationId="{E9F02244-0F28-48FC-BE09-347456BF9881}"/>
          </ac:picMkLst>
        </pc:picChg>
        <pc:picChg chg="del">
          <ac:chgData name="Kulinich Bohdan" userId="48e65c9f34e137d0" providerId="LiveId" clId="{A3AADB82-C9A0-49B1-AC7D-DF10A582F6C6}" dt="2020-07-23T15:19:44.589" v="2635" actId="478"/>
          <ac:picMkLst>
            <pc:docMk/>
            <pc:sldMk cId="2071804829" sldId="456"/>
            <ac:picMk id="16" creationId="{FA3EB4E8-5569-4DE5-8354-D543FAB3E759}"/>
          </ac:picMkLst>
        </pc:picChg>
        <pc:picChg chg="mod modVis">
          <ac:chgData name="Kulinich Bohdan" userId="48e65c9f34e137d0" providerId="LiveId" clId="{A3AADB82-C9A0-49B1-AC7D-DF10A582F6C6}" dt="2020-07-23T15:19:50.186" v="2637" actId="14429"/>
          <ac:picMkLst>
            <pc:docMk/>
            <pc:sldMk cId="2071804829" sldId="456"/>
            <ac:picMk id="17" creationId="{BD7AEADA-D379-4498-A792-48D005AFF9EB}"/>
          </ac:picMkLst>
        </pc:picChg>
        <pc:cxnChg chg="del">
          <ac:chgData name="Kulinich Bohdan" userId="48e65c9f34e137d0" providerId="LiveId" clId="{A3AADB82-C9A0-49B1-AC7D-DF10A582F6C6}" dt="2020-07-23T15:19:44.589" v="2635" actId="478"/>
          <ac:cxnSpMkLst>
            <pc:docMk/>
            <pc:sldMk cId="2071804829" sldId="456"/>
            <ac:cxnSpMk id="9" creationId="{2B55F45C-E56D-4091-A810-C0F8579BB9A5}"/>
          </ac:cxnSpMkLst>
        </pc:cxnChg>
        <pc:cxnChg chg="del">
          <ac:chgData name="Kulinich Bohdan" userId="48e65c9f34e137d0" providerId="LiveId" clId="{A3AADB82-C9A0-49B1-AC7D-DF10A582F6C6}" dt="2020-07-23T15:19:44.589" v="2635" actId="478"/>
          <ac:cxnSpMkLst>
            <pc:docMk/>
            <pc:sldMk cId="2071804829" sldId="456"/>
            <ac:cxnSpMk id="10" creationId="{543C765B-BE9B-4311-A819-A22C50756E33}"/>
          </ac:cxnSpMkLst>
        </pc:cxnChg>
        <pc:cxnChg chg="del">
          <ac:chgData name="Kulinich Bohdan" userId="48e65c9f34e137d0" providerId="LiveId" clId="{A3AADB82-C9A0-49B1-AC7D-DF10A582F6C6}" dt="2020-07-23T15:19:44.589" v="2635" actId="478"/>
          <ac:cxnSpMkLst>
            <pc:docMk/>
            <pc:sldMk cId="2071804829" sldId="456"/>
            <ac:cxnSpMk id="12" creationId="{7B86B1D2-DB11-4071-83C0-C7CE8BFCB4F2}"/>
          </ac:cxnSpMkLst>
        </pc:cxnChg>
      </pc:sldChg>
      <pc:sldChg chg="addSp delSp modSp mod delAnim modAnim">
        <pc:chgData name="Kulinich Bohdan" userId="48e65c9f34e137d0" providerId="LiveId" clId="{A3AADB82-C9A0-49B1-AC7D-DF10A582F6C6}" dt="2020-07-24T08:18:23.135" v="3370"/>
        <pc:sldMkLst>
          <pc:docMk/>
          <pc:sldMk cId="1255004229" sldId="457"/>
        </pc:sldMkLst>
        <pc:spChg chg="mod">
          <ac:chgData name="Kulinich Bohdan" userId="48e65c9f34e137d0" providerId="LiveId" clId="{A3AADB82-C9A0-49B1-AC7D-DF10A582F6C6}" dt="2020-07-24T08:17:54.802" v="3365" actId="207"/>
          <ac:spMkLst>
            <pc:docMk/>
            <pc:sldMk cId="1255004229" sldId="457"/>
            <ac:spMk id="6" creationId="{4CD1B612-D16C-4F70-8335-78480BFE8EC8}"/>
          </ac:spMkLst>
        </pc:spChg>
        <pc:spChg chg="del">
          <ac:chgData name="Kulinich Bohdan" userId="48e65c9f34e137d0" providerId="LiveId" clId="{A3AADB82-C9A0-49B1-AC7D-DF10A582F6C6}" dt="2020-07-24T07:19:31.552" v="3046" actId="478"/>
          <ac:spMkLst>
            <pc:docMk/>
            <pc:sldMk cId="1255004229" sldId="457"/>
            <ac:spMk id="38" creationId="{36D21148-2684-43A8-A413-75506C2B1DB0}"/>
          </ac:spMkLst>
        </pc:spChg>
        <pc:spChg chg="del">
          <ac:chgData name="Kulinich Bohdan" userId="48e65c9f34e137d0" providerId="LiveId" clId="{A3AADB82-C9A0-49B1-AC7D-DF10A582F6C6}" dt="2020-07-24T07:19:31.552" v="3046" actId="478"/>
          <ac:spMkLst>
            <pc:docMk/>
            <pc:sldMk cId="1255004229" sldId="457"/>
            <ac:spMk id="42" creationId="{7A6A9840-4DBB-4DEB-A457-7DF5C3046832}"/>
          </ac:spMkLst>
        </pc:spChg>
        <pc:spChg chg="del">
          <ac:chgData name="Kulinich Bohdan" userId="48e65c9f34e137d0" providerId="LiveId" clId="{A3AADB82-C9A0-49B1-AC7D-DF10A582F6C6}" dt="2020-07-24T07:19:31.552" v="3046" actId="478"/>
          <ac:spMkLst>
            <pc:docMk/>
            <pc:sldMk cId="1255004229" sldId="457"/>
            <ac:spMk id="43" creationId="{E713ED21-E76D-4834-B2B3-1557818FEDC9}"/>
          </ac:spMkLst>
        </pc:spChg>
        <pc:spChg chg="del">
          <ac:chgData name="Kulinich Bohdan" userId="48e65c9f34e137d0" providerId="LiveId" clId="{A3AADB82-C9A0-49B1-AC7D-DF10A582F6C6}" dt="2020-07-24T07:19:31.552" v="3046" actId="478"/>
          <ac:spMkLst>
            <pc:docMk/>
            <pc:sldMk cId="1255004229" sldId="457"/>
            <ac:spMk id="44" creationId="{5B7CA9CB-46D0-494C-B757-2EFBD9D1B790}"/>
          </ac:spMkLst>
        </pc:spChg>
        <pc:spChg chg="del">
          <ac:chgData name="Kulinich Bohdan" userId="48e65c9f34e137d0" providerId="LiveId" clId="{A3AADB82-C9A0-49B1-AC7D-DF10A582F6C6}" dt="2020-07-24T07:19:31.552" v="3046" actId="478"/>
          <ac:spMkLst>
            <pc:docMk/>
            <pc:sldMk cId="1255004229" sldId="457"/>
            <ac:spMk id="45" creationId="{53044C88-C6EB-4714-9856-60D3079FEA8E}"/>
          </ac:spMkLst>
        </pc:spChg>
        <pc:spChg chg="mod">
          <ac:chgData name="Kulinich Bohdan" userId="48e65c9f34e137d0" providerId="LiveId" clId="{A3AADB82-C9A0-49B1-AC7D-DF10A582F6C6}" dt="2020-07-24T08:18:09.403" v="3368" actId="207"/>
          <ac:spMkLst>
            <pc:docMk/>
            <pc:sldMk cId="1255004229" sldId="457"/>
            <ac:spMk id="51" creationId="{86BC9140-E395-435D-A852-213A1317C46C}"/>
          </ac:spMkLst>
        </pc:spChg>
        <pc:picChg chg="del">
          <ac:chgData name="Kulinich Bohdan" userId="48e65c9f34e137d0" providerId="LiveId" clId="{A3AADB82-C9A0-49B1-AC7D-DF10A582F6C6}" dt="2020-07-24T08:18:03.707" v="3366" actId="478"/>
          <ac:picMkLst>
            <pc:docMk/>
            <pc:sldMk cId="1255004229" sldId="457"/>
            <ac:picMk id="11" creationId="{E9F02244-0F28-48FC-BE09-347456BF9881}"/>
          </ac:picMkLst>
        </pc:picChg>
        <pc:picChg chg="add mod">
          <ac:chgData name="Kulinich Bohdan" userId="48e65c9f34e137d0" providerId="LiveId" clId="{A3AADB82-C9A0-49B1-AC7D-DF10A582F6C6}" dt="2020-07-24T08:18:04.223" v="3367"/>
          <ac:picMkLst>
            <pc:docMk/>
            <pc:sldMk cId="1255004229" sldId="457"/>
            <ac:picMk id="16" creationId="{9AB3C7BA-63AD-4051-8865-87319B8849EF}"/>
          </ac:picMkLst>
        </pc:picChg>
        <pc:picChg chg="mod modVis">
          <ac:chgData name="Kulinich Bohdan" userId="48e65c9f34e137d0" providerId="LiveId" clId="{A3AADB82-C9A0-49B1-AC7D-DF10A582F6C6}" dt="2020-07-24T07:19:33.205" v="3047" actId="14429"/>
          <ac:picMkLst>
            <pc:docMk/>
            <pc:sldMk cId="1255004229" sldId="457"/>
            <ac:picMk id="37" creationId="{28127E9A-0C2F-4FBD-9CAE-9AE01D9EAB93}"/>
          </ac:picMkLst>
        </pc:picChg>
        <pc:cxnChg chg="del">
          <ac:chgData name="Kulinich Bohdan" userId="48e65c9f34e137d0" providerId="LiveId" clId="{A3AADB82-C9A0-49B1-AC7D-DF10A582F6C6}" dt="2020-07-24T07:19:31.552" v="3046" actId="478"/>
          <ac:cxnSpMkLst>
            <pc:docMk/>
            <pc:sldMk cId="1255004229" sldId="457"/>
            <ac:cxnSpMk id="39" creationId="{631B196B-1BAE-4A97-9079-9F3A0DCDEE8C}"/>
          </ac:cxnSpMkLst>
        </pc:cxnChg>
        <pc:cxnChg chg="del">
          <ac:chgData name="Kulinich Bohdan" userId="48e65c9f34e137d0" providerId="LiveId" clId="{A3AADB82-C9A0-49B1-AC7D-DF10A582F6C6}" dt="2020-07-24T07:19:31.552" v="3046" actId="478"/>
          <ac:cxnSpMkLst>
            <pc:docMk/>
            <pc:sldMk cId="1255004229" sldId="457"/>
            <ac:cxnSpMk id="40" creationId="{C22EC084-F9EE-4B36-AE44-E9BB7656AF5A}"/>
          </ac:cxnSpMkLst>
        </pc:cxnChg>
        <pc:cxnChg chg="del">
          <ac:chgData name="Kulinich Bohdan" userId="48e65c9f34e137d0" providerId="LiveId" clId="{A3AADB82-C9A0-49B1-AC7D-DF10A582F6C6}" dt="2020-07-24T07:19:31.552" v="3046" actId="478"/>
          <ac:cxnSpMkLst>
            <pc:docMk/>
            <pc:sldMk cId="1255004229" sldId="457"/>
            <ac:cxnSpMk id="41" creationId="{47A609CB-F8B0-47B2-81F3-F0D7045B3BB8}"/>
          </ac:cxnSpMkLst>
        </pc:cxnChg>
      </pc:sldChg>
      <pc:sldChg chg="del">
        <pc:chgData name="Kulinich Bohdan" userId="48e65c9f34e137d0" providerId="LiveId" clId="{A3AADB82-C9A0-49B1-AC7D-DF10A582F6C6}" dt="2020-07-24T08:19:41.348" v="3448" actId="47"/>
        <pc:sldMkLst>
          <pc:docMk/>
          <pc:sldMk cId="1108550450" sldId="459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3549694346" sldId="460"/>
        </pc:sldMkLst>
      </pc:sldChg>
      <pc:sldChg chg="del">
        <pc:chgData name="Kulinich Bohdan" userId="48e65c9f34e137d0" providerId="LiveId" clId="{A3AADB82-C9A0-49B1-AC7D-DF10A582F6C6}" dt="2020-07-22T17:20:26.059" v="2235" actId="47"/>
        <pc:sldMkLst>
          <pc:docMk/>
          <pc:sldMk cId="2163044538" sldId="462"/>
        </pc:sldMkLst>
      </pc:sldChg>
      <pc:sldChg chg="add del">
        <pc:chgData name="Kulinich Bohdan" userId="48e65c9f34e137d0" providerId="LiveId" clId="{A3AADB82-C9A0-49B1-AC7D-DF10A582F6C6}" dt="2020-07-22T17:20:26.059" v="2235" actId="47"/>
        <pc:sldMkLst>
          <pc:docMk/>
          <pc:sldMk cId="1815894058" sldId="463"/>
        </pc:sldMkLst>
      </pc:sldChg>
      <pc:sldChg chg="addSp delSp modSp add mod delAnim modAnim">
        <pc:chgData name="Kulinich Bohdan" userId="48e65c9f34e137d0" providerId="LiveId" clId="{A3AADB82-C9A0-49B1-AC7D-DF10A582F6C6}" dt="2020-07-22T11:11:33.448" v="2128" actId="1076"/>
        <pc:sldMkLst>
          <pc:docMk/>
          <pc:sldMk cId="1013462143" sldId="464"/>
        </pc:sldMkLst>
        <pc:spChg chg="del">
          <ac:chgData name="Kulinich Bohdan" userId="48e65c9f34e137d0" providerId="LiveId" clId="{A3AADB82-C9A0-49B1-AC7D-DF10A582F6C6}" dt="2020-07-21T12:17:14.255" v="365" actId="478"/>
          <ac:spMkLst>
            <pc:docMk/>
            <pc:sldMk cId="1013462143" sldId="464"/>
            <ac:spMk id="11" creationId="{A65A6898-49B6-4CCE-82DF-518E4173EB8D}"/>
          </ac:spMkLst>
        </pc:spChg>
        <pc:spChg chg="del">
          <ac:chgData name="Kulinich Bohdan" userId="48e65c9f34e137d0" providerId="LiveId" clId="{A3AADB82-C9A0-49B1-AC7D-DF10A582F6C6}" dt="2020-07-21T12:17:15.268" v="366" actId="478"/>
          <ac:spMkLst>
            <pc:docMk/>
            <pc:sldMk cId="1013462143" sldId="464"/>
            <ac:spMk id="17" creationId="{116BFFB4-8C5B-4BC6-97BF-A4DA769BB705}"/>
          </ac:spMkLst>
        </pc:spChg>
        <pc:spChg chg="del">
          <ac:chgData name="Kulinich Bohdan" userId="48e65c9f34e137d0" providerId="LiveId" clId="{A3AADB82-C9A0-49B1-AC7D-DF10A582F6C6}" dt="2020-07-21T12:17:17.926" v="370" actId="478"/>
          <ac:spMkLst>
            <pc:docMk/>
            <pc:sldMk cId="1013462143" sldId="464"/>
            <ac:spMk id="18" creationId="{D9749ECF-0605-4877-B9B1-1360F187BA54}"/>
          </ac:spMkLst>
        </pc:spChg>
        <pc:spChg chg="del">
          <ac:chgData name="Kulinich Bohdan" userId="48e65c9f34e137d0" providerId="LiveId" clId="{A3AADB82-C9A0-49B1-AC7D-DF10A582F6C6}" dt="2020-07-21T12:21:04.703" v="371" actId="478"/>
          <ac:spMkLst>
            <pc:docMk/>
            <pc:sldMk cId="1013462143" sldId="464"/>
            <ac:spMk id="24" creationId="{A9890254-9716-4025-B13A-8355F847480A}"/>
          </ac:spMkLst>
        </pc:spChg>
        <pc:spChg chg="del">
          <ac:chgData name="Kulinich Bohdan" userId="48e65c9f34e137d0" providerId="LiveId" clId="{A3AADB82-C9A0-49B1-AC7D-DF10A582F6C6}" dt="2020-07-21T12:21:04.703" v="371" actId="478"/>
          <ac:spMkLst>
            <pc:docMk/>
            <pc:sldMk cId="1013462143" sldId="464"/>
            <ac:spMk id="25" creationId="{B8F442D0-72C6-4074-B939-5C5870280067}"/>
          </ac:spMkLst>
        </pc:spChg>
        <pc:spChg chg="add del mod">
          <ac:chgData name="Kulinich Bohdan" userId="48e65c9f34e137d0" providerId="LiveId" clId="{A3AADB82-C9A0-49B1-AC7D-DF10A582F6C6}" dt="2020-07-21T12:23:30.252" v="429" actId="478"/>
          <ac:spMkLst>
            <pc:docMk/>
            <pc:sldMk cId="1013462143" sldId="464"/>
            <ac:spMk id="34" creationId="{E3C32EFC-D2AE-4CB5-9661-3418A8D05615}"/>
          </ac:spMkLst>
        </pc:spChg>
        <pc:spChg chg="add del mod">
          <ac:chgData name="Kulinich Bohdan" userId="48e65c9f34e137d0" providerId="LiveId" clId="{A3AADB82-C9A0-49B1-AC7D-DF10A582F6C6}" dt="2020-07-21T12:23:28.869" v="428" actId="478"/>
          <ac:spMkLst>
            <pc:docMk/>
            <pc:sldMk cId="1013462143" sldId="464"/>
            <ac:spMk id="35" creationId="{1503EBB5-76E1-4777-B470-6BBBF490BA32}"/>
          </ac:spMkLst>
        </pc:spChg>
        <pc:spChg chg="add del mod">
          <ac:chgData name="Kulinich Bohdan" userId="48e65c9f34e137d0" providerId="LiveId" clId="{A3AADB82-C9A0-49B1-AC7D-DF10A582F6C6}" dt="2020-07-21T12:23:30.252" v="429" actId="478"/>
          <ac:spMkLst>
            <pc:docMk/>
            <pc:sldMk cId="1013462143" sldId="464"/>
            <ac:spMk id="36" creationId="{5176BA61-38AD-40B6-986A-BDD95E557482}"/>
          </ac:spMkLst>
        </pc:spChg>
        <pc:spChg chg="add del mod">
          <ac:chgData name="Kulinich Bohdan" userId="48e65c9f34e137d0" providerId="LiveId" clId="{A3AADB82-C9A0-49B1-AC7D-DF10A582F6C6}" dt="2020-07-21T12:23:28.869" v="428" actId="478"/>
          <ac:spMkLst>
            <pc:docMk/>
            <pc:sldMk cId="1013462143" sldId="464"/>
            <ac:spMk id="37" creationId="{463D1716-52D9-4FE4-BD24-B55BBCDFDA74}"/>
          </ac:spMkLst>
        </pc:spChg>
        <pc:spChg chg="add del mod">
          <ac:chgData name="Kulinich Bohdan" userId="48e65c9f34e137d0" providerId="LiveId" clId="{A3AADB82-C9A0-49B1-AC7D-DF10A582F6C6}" dt="2020-07-21T12:23:27.622" v="427" actId="478"/>
          <ac:spMkLst>
            <pc:docMk/>
            <pc:sldMk cId="1013462143" sldId="464"/>
            <ac:spMk id="38" creationId="{9C01569F-868E-4C52-B11E-A1CE1EF43693}"/>
          </ac:spMkLst>
        </pc:spChg>
        <pc:spChg chg="add del mod">
          <ac:chgData name="Kulinich Bohdan" userId="48e65c9f34e137d0" providerId="LiveId" clId="{A3AADB82-C9A0-49B1-AC7D-DF10A582F6C6}" dt="2020-07-21T12:23:27.622" v="427" actId="478"/>
          <ac:spMkLst>
            <pc:docMk/>
            <pc:sldMk cId="1013462143" sldId="464"/>
            <ac:spMk id="39" creationId="{FFCD4494-27A7-469C-98D4-295D08DC36E6}"/>
          </ac:spMkLst>
        </pc:spChg>
        <pc:spChg chg="add del mod">
          <ac:chgData name="Kulinich Bohdan" userId="48e65c9f34e137d0" providerId="LiveId" clId="{A3AADB82-C9A0-49B1-AC7D-DF10A582F6C6}" dt="2020-07-21T12:23:38.117" v="431" actId="478"/>
          <ac:spMkLst>
            <pc:docMk/>
            <pc:sldMk cId="1013462143" sldId="464"/>
            <ac:spMk id="40" creationId="{462000AB-54A6-4F88-9DDB-FCCA53CCEA7B}"/>
          </ac:spMkLst>
        </pc:spChg>
        <pc:spChg chg="add del mod">
          <ac:chgData name="Kulinich Bohdan" userId="48e65c9f34e137d0" providerId="LiveId" clId="{A3AADB82-C9A0-49B1-AC7D-DF10A582F6C6}" dt="2020-07-21T12:23:31.878" v="430" actId="478"/>
          <ac:spMkLst>
            <pc:docMk/>
            <pc:sldMk cId="1013462143" sldId="464"/>
            <ac:spMk id="41" creationId="{E779CDCC-2349-4BAE-97A1-C9C7B7FA0473}"/>
          </ac:spMkLst>
        </pc:spChg>
        <pc:spChg chg="add del mod">
          <ac:chgData name="Kulinich Bohdan" userId="48e65c9f34e137d0" providerId="LiveId" clId="{A3AADB82-C9A0-49B1-AC7D-DF10A582F6C6}" dt="2020-07-21T12:23:25.787" v="425" actId="478"/>
          <ac:spMkLst>
            <pc:docMk/>
            <pc:sldMk cId="1013462143" sldId="464"/>
            <ac:spMk id="42" creationId="{551FB12A-D066-4DC9-ACE7-41AE0BD1AA05}"/>
          </ac:spMkLst>
        </pc:spChg>
        <pc:spChg chg="add del mod">
          <ac:chgData name="Kulinich Bohdan" userId="48e65c9f34e137d0" providerId="LiveId" clId="{A3AADB82-C9A0-49B1-AC7D-DF10A582F6C6}" dt="2020-07-21T12:26:35.934" v="452"/>
          <ac:spMkLst>
            <pc:docMk/>
            <pc:sldMk cId="1013462143" sldId="464"/>
            <ac:spMk id="46" creationId="{37D1E922-BC78-4AA3-877B-DEA9113EAFF0}"/>
          </ac:spMkLst>
        </pc:spChg>
        <pc:spChg chg="add mod">
          <ac:chgData name="Kulinich Bohdan" userId="48e65c9f34e137d0" providerId="LiveId" clId="{A3AADB82-C9A0-49B1-AC7D-DF10A582F6C6}" dt="2020-07-22T07:34:47.809" v="961" actId="1076"/>
          <ac:spMkLst>
            <pc:docMk/>
            <pc:sldMk cId="1013462143" sldId="464"/>
            <ac:spMk id="47" creationId="{B7B5A927-C886-4FB3-81D3-92A236CE9797}"/>
          </ac:spMkLst>
        </pc:spChg>
        <pc:spChg chg="add mod topLvl">
          <ac:chgData name="Kulinich Bohdan" userId="48e65c9f34e137d0" providerId="LiveId" clId="{A3AADB82-C9A0-49B1-AC7D-DF10A582F6C6}" dt="2020-07-22T07:34:47.809" v="961" actId="1076"/>
          <ac:spMkLst>
            <pc:docMk/>
            <pc:sldMk cId="1013462143" sldId="464"/>
            <ac:spMk id="48" creationId="{647BAE6C-3261-43AD-B2EC-F2D5D4A7F890}"/>
          </ac:spMkLst>
        </pc:spChg>
        <pc:spChg chg="add mod topLvl">
          <ac:chgData name="Kulinich Bohdan" userId="48e65c9f34e137d0" providerId="LiveId" clId="{A3AADB82-C9A0-49B1-AC7D-DF10A582F6C6}" dt="2020-07-22T07:34:47.809" v="961" actId="1076"/>
          <ac:spMkLst>
            <pc:docMk/>
            <pc:sldMk cId="1013462143" sldId="464"/>
            <ac:spMk id="49" creationId="{FB7F9227-CDE1-4B76-811F-1F5BEAD9A187}"/>
          </ac:spMkLst>
        </pc:spChg>
        <pc:spChg chg="add del mod">
          <ac:chgData name="Kulinich Bohdan" userId="48e65c9f34e137d0" providerId="LiveId" clId="{A3AADB82-C9A0-49B1-AC7D-DF10A582F6C6}" dt="2020-07-21T13:27:31.271" v="495" actId="478"/>
          <ac:spMkLst>
            <pc:docMk/>
            <pc:sldMk cId="1013462143" sldId="464"/>
            <ac:spMk id="51" creationId="{BD514E47-A4E0-467F-9405-DE33F4D24CBF}"/>
          </ac:spMkLst>
        </pc:spChg>
        <pc:spChg chg="add mod">
          <ac:chgData name="Kulinich Bohdan" userId="48e65c9f34e137d0" providerId="LiveId" clId="{A3AADB82-C9A0-49B1-AC7D-DF10A582F6C6}" dt="2020-07-22T07:34:47.809" v="961" actId="1076"/>
          <ac:spMkLst>
            <pc:docMk/>
            <pc:sldMk cId="1013462143" sldId="464"/>
            <ac:spMk id="52" creationId="{D74F768A-6FA1-42B0-B31A-E2AB76B2B2BC}"/>
          </ac:spMkLst>
        </pc:spChg>
        <pc:spChg chg="add mod">
          <ac:chgData name="Kulinich Bohdan" userId="48e65c9f34e137d0" providerId="LiveId" clId="{A3AADB82-C9A0-49B1-AC7D-DF10A582F6C6}" dt="2020-07-22T07:34:47.809" v="961" actId="1076"/>
          <ac:spMkLst>
            <pc:docMk/>
            <pc:sldMk cId="1013462143" sldId="464"/>
            <ac:spMk id="53" creationId="{CF649687-2792-418A-9520-A05F7BD0A0C5}"/>
          </ac:spMkLst>
        </pc:spChg>
        <pc:spChg chg="add mod ord">
          <ac:chgData name="Kulinich Bohdan" userId="48e65c9f34e137d0" providerId="LiveId" clId="{A3AADB82-C9A0-49B1-AC7D-DF10A582F6C6}" dt="2020-07-22T11:11:26.788" v="2127" actId="14100"/>
          <ac:spMkLst>
            <pc:docMk/>
            <pc:sldMk cId="1013462143" sldId="464"/>
            <ac:spMk id="55" creationId="{FED2F416-EA0C-4671-A06D-32892AEC95BF}"/>
          </ac:spMkLst>
        </pc:spChg>
        <pc:spChg chg="add mod ord">
          <ac:chgData name="Kulinich Bohdan" userId="48e65c9f34e137d0" providerId="LiveId" clId="{A3AADB82-C9A0-49B1-AC7D-DF10A582F6C6}" dt="2020-07-22T07:34:18.004" v="946" actId="1076"/>
          <ac:spMkLst>
            <pc:docMk/>
            <pc:sldMk cId="1013462143" sldId="464"/>
            <ac:spMk id="56" creationId="{519B148F-884C-4A08-9D83-64AF8200B0EE}"/>
          </ac:spMkLst>
        </pc:spChg>
        <pc:spChg chg="add mod ord">
          <ac:chgData name="Kulinich Bohdan" userId="48e65c9f34e137d0" providerId="LiveId" clId="{A3AADB82-C9A0-49B1-AC7D-DF10A582F6C6}" dt="2020-07-22T07:34:18.004" v="946" actId="1076"/>
          <ac:spMkLst>
            <pc:docMk/>
            <pc:sldMk cId="1013462143" sldId="464"/>
            <ac:spMk id="57" creationId="{08D18FDB-5C4F-45ED-8CF8-EA7E0D43D497}"/>
          </ac:spMkLst>
        </pc:spChg>
        <pc:spChg chg="add mod">
          <ac:chgData name="Kulinich Bohdan" userId="48e65c9f34e137d0" providerId="LiveId" clId="{A3AADB82-C9A0-49B1-AC7D-DF10A582F6C6}" dt="2020-07-22T11:11:33.448" v="2128" actId="1076"/>
          <ac:spMkLst>
            <pc:docMk/>
            <pc:sldMk cId="1013462143" sldId="464"/>
            <ac:spMk id="58" creationId="{2A2570B7-4302-4D5F-A0FE-62F1FF05EA4A}"/>
          </ac:spMkLst>
        </pc:spChg>
        <pc:spChg chg="add mod">
          <ac:chgData name="Kulinich Bohdan" userId="48e65c9f34e137d0" providerId="LiveId" clId="{A3AADB82-C9A0-49B1-AC7D-DF10A582F6C6}" dt="2020-07-22T07:34:18.004" v="946" actId="1076"/>
          <ac:spMkLst>
            <pc:docMk/>
            <pc:sldMk cId="1013462143" sldId="464"/>
            <ac:spMk id="59" creationId="{EF50C87B-0416-4B46-A3AC-A8E807B801AC}"/>
          </ac:spMkLst>
        </pc:spChg>
        <pc:spChg chg="add mod">
          <ac:chgData name="Kulinich Bohdan" userId="48e65c9f34e137d0" providerId="LiveId" clId="{A3AADB82-C9A0-49B1-AC7D-DF10A582F6C6}" dt="2020-07-22T07:34:55.149" v="962" actId="1076"/>
          <ac:spMkLst>
            <pc:docMk/>
            <pc:sldMk cId="1013462143" sldId="464"/>
            <ac:spMk id="61" creationId="{86672A70-8EE7-414B-BDA8-F0E428F362BA}"/>
          </ac:spMkLst>
        </pc:spChg>
        <pc:spChg chg="del">
          <ac:chgData name="Kulinich Bohdan" userId="48e65c9f34e137d0" providerId="LiveId" clId="{A3AADB82-C9A0-49B1-AC7D-DF10A582F6C6}" dt="2020-07-21T12:21:07.955" v="372" actId="478"/>
          <ac:spMkLst>
            <pc:docMk/>
            <pc:sldMk cId="1013462143" sldId="464"/>
            <ac:spMk id="62" creationId="{EEA00172-276D-44A3-B144-E157B7F566CC}"/>
          </ac:spMkLst>
        </pc:spChg>
        <pc:spChg chg="add mod topLvl">
          <ac:chgData name="Kulinich Bohdan" userId="48e65c9f34e137d0" providerId="LiveId" clId="{A3AADB82-C9A0-49B1-AC7D-DF10A582F6C6}" dt="2020-07-22T07:34:55.149" v="962" actId="1076"/>
          <ac:spMkLst>
            <pc:docMk/>
            <pc:sldMk cId="1013462143" sldId="464"/>
            <ac:spMk id="64" creationId="{586E3F89-7AC7-405D-AF08-BD39DC9C690C}"/>
          </ac:spMkLst>
        </pc:spChg>
        <pc:spChg chg="add mod topLvl">
          <ac:chgData name="Kulinich Bohdan" userId="48e65c9f34e137d0" providerId="LiveId" clId="{A3AADB82-C9A0-49B1-AC7D-DF10A582F6C6}" dt="2020-07-22T07:34:55.149" v="962" actId="1076"/>
          <ac:spMkLst>
            <pc:docMk/>
            <pc:sldMk cId="1013462143" sldId="464"/>
            <ac:spMk id="65" creationId="{A9C34845-D782-4B50-90B1-4E34E04AD20A}"/>
          </ac:spMkLst>
        </pc:spChg>
        <pc:spChg chg="add mod">
          <ac:chgData name="Kulinich Bohdan" userId="48e65c9f34e137d0" providerId="LiveId" clId="{A3AADB82-C9A0-49B1-AC7D-DF10A582F6C6}" dt="2020-07-22T07:34:55.149" v="962" actId="1076"/>
          <ac:spMkLst>
            <pc:docMk/>
            <pc:sldMk cId="1013462143" sldId="464"/>
            <ac:spMk id="67" creationId="{E9FB036F-0D07-4184-8120-5223AF1DE09F}"/>
          </ac:spMkLst>
        </pc:spChg>
        <pc:spChg chg="add mod">
          <ac:chgData name="Kulinich Bohdan" userId="48e65c9f34e137d0" providerId="LiveId" clId="{A3AADB82-C9A0-49B1-AC7D-DF10A582F6C6}" dt="2020-07-22T07:34:55.149" v="962" actId="1076"/>
          <ac:spMkLst>
            <pc:docMk/>
            <pc:sldMk cId="1013462143" sldId="464"/>
            <ac:spMk id="68" creationId="{CDF2542E-5901-4918-B0C2-D16CE7649717}"/>
          </ac:spMkLst>
        </pc:spChg>
        <pc:spChg chg="mod modVis">
          <ac:chgData name="Kulinich Bohdan" userId="48e65c9f34e137d0" providerId="LiveId" clId="{A3AADB82-C9A0-49B1-AC7D-DF10A582F6C6}" dt="2020-07-22T07:34:57.610" v="963" actId="14429"/>
          <ac:spMkLst>
            <pc:docMk/>
            <pc:sldMk cId="1013462143" sldId="464"/>
            <ac:spMk id="90" creationId="{E6B5A067-3A0C-4B85-AAE7-D9536AB13BDB}"/>
          </ac:spMkLst>
        </pc:spChg>
        <pc:spChg chg="del">
          <ac:chgData name="Kulinich Bohdan" userId="48e65c9f34e137d0" providerId="LiveId" clId="{A3AADB82-C9A0-49B1-AC7D-DF10A582F6C6}" dt="2020-07-21T12:21:09.072" v="373" actId="478"/>
          <ac:spMkLst>
            <pc:docMk/>
            <pc:sldMk cId="1013462143" sldId="464"/>
            <ac:spMk id="92" creationId="{C4096CAE-19A9-4A64-9D47-D7662263474B}"/>
          </ac:spMkLst>
        </pc:spChg>
        <pc:spChg chg="del">
          <ac:chgData name="Kulinich Bohdan" userId="48e65c9f34e137d0" providerId="LiveId" clId="{A3AADB82-C9A0-49B1-AC7D-DF10A582F6C6}" dt="2020-07-21T12:21:07.955" v="372" actId="478"/>
          <ac:spMkLst>
            <pc:docMk/>
            <pc:sldMk cId="1013462143" sldId="464"/>
            <ac:spMk id="93" creationId="{071457A2-0DC2-4C3C-9606-3D4C3B8EF8E0}"/>
          </ac:spMkLst>
        </pc:spChg>
        <pc:spChg chg="del">
          <ac:chgData name="Kulinich Bohdan" userId="48e65c9f34e137d0" providerId="LiveId" clId="{A3AADB82-C9A0-49B1-AC7D-DF10A582F6C6}" dt="2020-07-21T12:21:09.072" v="373" actId="478"/>
          <ac:spMkLst>
            <pc:docMk/>
            <pc:sldMk cId="1013462143" sldId="464"/>
            <ac:spMk id="95" creationId="{084D679D-0B5A-441C-BF7F-B57A6C685E7F}"/>
          </ac:spMkLst>
        </pc:spChg>
        <pc:spChg chg="del">
          <ac:chgData name="Kulinich Bohdan" userId="48e65c9f34e137d0" providerId="LiveId" clId="{A3AADB82-C9A0-49B1-AC7D-DF10A582F6C6}" dt="2020-07-21T12:21:10.026" v="374" actId="478"/>
          <ac:spMkLst>
            <pc:docMk/>
            <pc:sldMk cId="1013462143" sldId="464"/>
            <ac:spMk id="96" creationId="{CFA4DD2F-C392-4848-8B6E-78142F7202A7}"/>
          </ac:spMkLst>
        </pc:spChg>
        <pc:spChg chg="del">
          <ac:chgData name="Kulinich Bohdan" userId="48e65c9f34e137d0" providerId="LiveId" clId="{A3AADB82-C9A0-49B1-AC7D-DF10A582F6C6}" dt="2020-07-21T12:21:10.026" v="374" actId="478"/>
          <ac:spMkLst>
            <pc:docMk/>
            <pc:sldMk cId="1013462143" sldId="464"/>
            <ac:spMk id="97" creationId="{A1B3C156-3C97-4E8B-99B3-07255421A746}"/>
          </ac:spMkLst>
        </pc:spChg>
        <pc:grpChg chg="add mod">
          <ac:chgData name="Kulinich Bohdan" userId="48e65c9f34e137d0" providerId="LiveId" clId="{A3AADB82-C9A0-49B1-AC7D-DF10A582F6C6}" dt="2020-07-21T12:23:48.908" v="435" actId="164"/>
          <ac:grpSpMkLst>
            <pc:docMk/>
            <pc:sldMk cId="1013462143" sldId="464"/>
            <ac:grpSpMk id="10" creationId="{DF64C617-760C-4101-AB47-E6E7B33917A0}"/>
          </ac:grpSpMkLst>
        </pc:grpChg>
        <pc:grpChg chg="add del mod">
          <ac:chgData name="Kulinich Bohdan" userId="48e65c9f34e137d0" providerId="LiveId" clId="{A3AADB82-C9A0-49B1-AC7D-DF10A582F6C6}" dt="2020-07-21T12:27:27.487" v="464" actId="165"/>
          <ac:grpSpMkLst>
            <pc:docMk/>
            <pc:sldMk cId="1013462143" sldId="464"/>
            <ac:grpSpMk id="12" creationId="{E7D5C2CD-F894-4EFA-BDF7-AE3C5D5586D0}"/>
          </ac:grpSpMkLst>
        </pc:grpChg>
        <pc:grpChg chg="add del mod">
          <ac:chgData name="Kulinich Bohdan" userId="48e65c9f34e137d0" providerId="LiveId" clId="{A3AADB82-C9A0-49B1-AC7D-DF10A582F6C6}" dt="2020-07-21T13:31:40.123" v="539" actId="165"/>
          <ac:grpSpMkLst>
            <pc:docMk/>
            <pc:sldMk cId="1013462143" sldId="464"/>
            <ac:grpSpMk id="13" creationId="{FA3D0DBD-D386-4946-BE4D-140F262FB983}"/>
          </ac:grpSpMkLst>
        </pc:grpChg>
        <pc:grpChg chg="add del mod">
          <ac:chgData name="Kulinich Bohdan" userId="48e65c9f34e137d0" providerId="LiveId" clId="{A3AADB82-C9A0-49B1-AC7D-DF10A582F6C6}" dt="2020-07-21T17:04:00.668" v="629" actId="165"/>
          <ac:grpSpMkLst>
            <pc:docMk/>
            <pc:sldMk cId="1013462143" sldId="464"/>
            <ac:grpSpMk id="14" creationId="{3D0A401C-678A-4E67-98B8-2E028C9CA81D}"/>
          </ac:grpSpMkLst>
        </pc:grpChg>
        <pc:picChg chg="add mod modVis">
          <ac:chgData name="Kulinich Bohdan" userId="48e65c9f34e137d0" providerId="LiveId" clId="{A3AADB82-C9A0-49B1-AC7D-DF10A582F6C6}" dt="2020-07-22T07:34:47.809" v="961" actId="1076"/>
          <ac:picMkLst>
            <pc:docMk/>
            <pc:sldMk cId="1013462143" sldId="464"/>
            <ac:picMk id="54" creationId="{A2B553E4-C48D-4913-9164-005366B5545A}"/>
          </ac:picMkLst>
        </pc:picChg>
        <pc:picChg chg="add mod">
          <ac:chgData name="Kulinich Bohdan" userId="48e65c9f34e137d0" providerId="LiveId" clId="{A3AADB82-C9A0-49B1-AC7D-DF10A582F6C6}" dt="2020-07-22T07:34:18.004" v="946" actId="1076"/>
          <ac:picMkLst>
            <pc:docMk/>
            <pc:sldMk cId="1013462143" sldId="464"/>
            <ac:picMk id="60" creationId="{6355E2B4-135C-44DA-BEDA-E3B1C18CFABF}"/>
          </ac:picMkLst>
        </pc:picChg>
        <pc:picChg chg="add mod">
          <ac:chgData name="Kulinich Bohdan" userId="48e65c9f34e137d0" providerId="LiveId" clId="{A3AADB82-C9A0-49B1-AC7D-DF10A582F6C6}" dt="2020-07-22T07:34:55.149" v="962" actId="1076"/>
          <ac:picMkLst>
            <pc:docMk/>
            <pc:sldMk cId="1013462143" sldId="464"/>
            <ac:picMk id="69" creationId="{001AA7FD-BA9A-40F4-A470-8DB71D51A41E}"/>
          </ac:picMkLst>
        </pc:picChg>
        <pc:picChg chg="mod modVis">
          <ac:chgData name="Kulinich Bohdan" userId="48e65c9f34e137d0" providerId="LiveId" clId="{A3AADB82-C9A0-49B1-AC7D-DF10A582F6C6}" dt="2020-07-22T07:34:58.627" v="964" actId="14429"/>
          <ac:picMkLst>
            <pc:docMk/>
            <pc:sldMk cId="1013462143" sldId="464"/>
            <ac:picMk id="89" creationId="{F9ABE92F-001F-4DA6-A22D-4DA18D299535}"/>
          </ac:picMkLst>
        </pc:picChg>
        <pc:cxnChg chg="del">
          <ac:chgData name="Kulinich Bohdan" userId="48e65c9f34e137d0" providerId="LiveId" clId="{A3AADB82-C9A0-49B1-AC7D-DF10A582F6C6}" dt="2020-07-21T12:17:15.906" v="367" actId="478"/>
          <ac:cxnSpMkLst>
            <pc:docMk/>
            <pc:sldMk cId="1013462143" sldId="464"/>
            <ac:cxnSpMk id="19" creationId="{1057B641-DBF5-458B-8D70-74BBD6BEE0A1}"/>
          </ac:cxnSpMkLst>
        </pc:cxnChg>
        <pc:cxnChg chg="del">
          <ac:chgData name="Kulinich Bohdan" userId="48e65c9f34e137d0" providerId="LiveId" clId="{A3AADB82-C9A0-49B1-AC7D-DF10A582F6C6}" dt="2020-07-21T12:17:16.808" v="368" actId="478"/>
          <ac:cxnSpMkLst>
            <pc:docMk/>
            <pc:sldMk cId="1013462143" sldId="464"/>
            <ac:cxnSpMk id="23" creationId="{FADF6E8B-FD7C-421E-8595-AC532EBF6A9A}"/>
          </ac:cxnSpMkLst>
        </pc:cxnChg>
        <pc:cxnChg chg="add mod modVis">
          <ac:chgData name="Kulinich Bohdan" userId="48e65c9f34e137d0" providerId="LiveId" clId="{A3AADB82-C9A0-49B1-AC7D-DF10A582F6C6}" dt="2020-07-22T07:34:47.809" v="961" actId="1076"/>
          <ac:cxnSpMkLst>
            <pc:docMk/>
            <pc:sldMk cId="1013462143" sldId="464"/>
            <ac:cxnSpMk id="26" creationId="{F82288B1-7BCB-45F1-AEB4-B93B9187ABC8}"/>
          </ac:cxnSpMkLst>
        </pc:cxnChg>
        <pc:cxnChg chg="add mod">
          <ac:chgData name="Kulinich Bohdan" userId="48e65c9f34e137d0" providerId="LiveId" clId="{A3AADB82-C9A0-49B1-AC7D-DF10A582F6C6}" dt="2020-07-22T07:34:18.004" v="946" actId="1076"/>
          <ac:cxnSpMkLst>
            <pc:docMk/>
            <pc:sldMk cId="1013462143" sldId="464"/>
            <ac:cxnSpMk id="28" creationId="{C8BCFEAE-EE0E-4B83-AEDD-1189915B4BC7}"/>
          </ac:cxnSpMkLst>
        </pc:cxnChg>
        <pc:cxnChg chg="add mod">
          <ac:chgData name="Kulinich Bohdan" userId="48e65c9f34e137d0" providerId="LiveId" clId="{A3AADB82-C9A0-49B1-AC7D-DF10A582F6C6}" dt="2020-07-22T11:11:05.452" v="2121" actId="14100"/>
          <ac:cxnSpMkLst>
            <pc:docMk/>
            <pc:sldMk cId="1013462143" sldId="464"/>
            <ac:cxnSpMk id="29" creationId="{2C260AEE-CD56-464B-BD41-9CEDA9EE0DFA}"/>
          </ac:cxnSpMkLst>
        </pc:cxnChg>
        <pc:cxnChg chg="del">
          <ac:chgData name="Kulinich Bohdan" userId="48e65c9f34e137d0" providerId="LiveId" clId="{A3AADB82-C9A0-49B1-AC7D-DF10A582F6C6}" dt="2020-07-21T12:17:17.503" v="369" actId="478"/>
          <ac:cxnSpMkLst>
            <pc:docMk/>
            <pc:sldMk cId="1013462143" sldId="464"/>
            <ac:cxnSpMk id="30" creationId="{DF755CE2-5B5E-4983-B7C9-A3EDF0A8FCA4}"/>
          </ac:cxnSpMkLst>
        </pc:cxnChg>
        <pc:cxnChg chg="add mod">
          <ac:chgData name="Kulinich Bohdan" userId="48e65c9f34e137d0" providerId="LiveId" clId="{A3AADB82-C9A0-49B1-AC7D-DF10A582F6C6}" dt="2020-07-22T07:34:18.004" v="946" actId="1076"/>
          <ac:cxnSpMkLst>
            <pc:docMk/>
            <pc:sldMk cId="1013462143" sldId="464"/>
            <ac:cxnSpMk id="31" creationId="{D768F866-DD0C-4E50-A895-ED249E51FB6F}"/>
          </ac:cxnSpMkLst>
        </pc:cxnChg>
        <pc:cxnChg chg="add mod topLvl">
          <ac:chgData name="Kulinich Bohdan" userId="48e65c9f34e137d0" providerId="LiveId" clId="{A3AADB82-C9A0-49B1-AC7D-DF10A582F6C6}" dt="2020-07-22T07:34:55.149" v="962" actId="1076"/>
          <ac:cxnSpMkLst>
            <pc:docMk/>
            <pc:sldMk cId="1013462143" sldId="464"/>
            <ac:cxnSpMk id="32" creationId="{7233AABF-2E48-4BFA-9FC3-FED85C9FA08C}"/>
          </ac:cxnSpMkLst>
        </pc:cxnChg>
        <pc:cxnChg chg="add mod topLvl">
          <ac:chgData name="Kulinich Bohdan" userId="48e65c9f34e137d0" providerId="LiveId" clId="{A3AADB82-C9A0-49B1-AC7D-DF10A582F6C6}" dt="2020-07-22T07:34:55.149" v="962" actId="1076"/>
          <ac:cxnSpMkLst>
            <pc:docMk/>
            <pc:sldMk cId="1013462143" sldId="464"/>
            <ac:cxnSpMk id="33" creationId="{44E0AB0D-79CB-42F4-9971-2F2440B27EB3}"/>
          </ac:cxnSpMkLst>
        </pc:cxnChg>
        <pc:cxnChg chg="add del mod">
          <ac:chgData name="Kulinich Bohdan" userId="48e65c9f34e137d0" providerId="LiveId" clId="{A3AADB82-C9A0-49B1-AC7D-DF10A582F6C6}" dt="2020-07-21T12:23:26.317" v="426" actId="478"/>
          <ac:cxnSpMkLst>
            <pc:docMk/>
            <pc:sldMk cId="1013462143" sldId="464"/>
            <ac:cxnSpMk id="43" creationId="{B237FAA9-7A8C-4209-A826-C93B8BD218E6}"/>
          </ac:cxnSpMkLst>
        </pc:cxnChg>
        <pc:cxnChg chg="mod modVis">
          <ac:chgData name="Kulinich Bohdan" userId="48e65c9f34e137d0" providerId="LiveId" clId="{A3AADB82-C9A0-49B1-AC7D-DF10A582F6C6}" dt="2020-07-22T07:34:47.809" v="961" actId="1076"/>
          <ac:cxnSpMkLst>
            <pc:docMk/>
            <pc:sldMk cId="1013462143" sldId="464"/>
            <ac:cxnSpMk id="63" creationId="{25E35263-34C5-479C-85B1-44772DBD7013}"/>
          </ac:cxnSpMkLst>
        </pc:cxnChg>
        <pc:cxnChg chg="mod modVis">
          <ac:chgData name="Kulinich Bohdan" userId="48e65c9f34e137d0" providerId="LiveId" clId="{A3AADB82-C9A0-49B1-AC7D-DF10A582F6C6}" dt="2020-07-22T07:34:47.809" v="961" actId="1076"/>
          <ac:cxnSpMkLst>
            <pc:docMk/>
            <pc:sldMk cId="1013462143" sldId="464"/>
            <ac:cxnSpMk id="66" creationId="{9F412A04-00A2-4BD5-BAB5-008E32DF4C26}"/>
          </ac:cxnSpMkLst>
        </pc:cxnChg>
      </pc:sldChg>
      <pc:sldChg chg="addSp delSp modSp add mod delAnim modAnim">
        <pc:chgData name="Kulinich Bohdan" userId="48e65c9f34e137d0" providerId="LiveId" clId="{A3AADB82-C9A0-49B1-AC7D-DF10A582F6C6}" dt="2020-07-22T09:21:56.260" v="1814" actId="21"/>
        <pc:sldMkLst>
          <pc:docMk/>
          <pc:sldMk cId="3630972679" sldId="465"/>
        </pc:sldMkLst>
        <pc:spChg chg="add mod">
          <ac:chgData name="Kulinich Bohdan" userId="48e65c9f34e137d0" providerId="LiveId" clId="{A3AADB82-C9A0-49B1-AC7D-DF10A582F6C6}" dt="2020-07-22T09:12:59.030" v="1724" actId="207"/>
          <ac:spMkLst>
            <pc:docMk/>
            <pc:sldMk cId="3630972679" sldId="465"/>
            <ac:spMk id="2" creationId="{4CEAEF9F-6AB4-4CB5-85D9-546290D01AA4}"/>
          </ac:spMkLst>
        </pc:spChg>
        <pc:spChg chg="mod">
          <ac:chgData name="Kulinich Bohdan" userId="48e65c9f34e137d0" providerId="LiveId" clId="{A3AADB82-C9A0-49B1-AC7D-DF10A582F6C6}" dt="2020-07-22T09:05:20.342" v="1450" actId="20577"/>
          <ac:spMkLst>
            <pc:docMk/>
            <pc:sldMk cId="3630972679" sldId="465"/>
            <ac:spMk id="4" creationId="{00000000-0000-0000-0000-000000000000}"/>
          </ac:spMkLst>
        </pc:spChg>
        <pc:spChg chg="mod">
          <ac:chgData name="Kulinich Bohdan" userId="48e65c9f34e137d0" providerId="LiveId" clId="{A3AADB82-C9A0-49B1-AC7D-DF10A582F6C6}" dt="2020-07-22T09:12:59.030" v="1724" actId="207"/>
          <ac:spMkLst>
            <pc:docMk/>
            <pc:sldMk cId="3630972679" sldId="465"/>
            <ac:spMk id="11" creationId="{A65A6898-49B6-4CCE-82DF-518E4173EB8D}"/>
          </ac:spMkLst>
        </pc:spChg>
        <pc:spChg chg="del">
          <ac:chgData name="Kulinich Bohdan" userId="48e65c9f34e137d0" providerId="LiveId" clId="{A3AADB82-C9A0-49B1-AC7D-DF10A582F6C6}" dt="2020-07-22T09:05:34.560" v="1451" actId="478"/>
          <ac:spMkLst>
            <pc:docMk/>
            <pc:sldMk cId="3630972679" sldId="465"/>
            <ac:spMk id="17" creationId="{116BFFB4-8C5B-4BC6-97BF-A4DA769BB705}"/>
          </ac:spMkLst>
        </pc:spChg>
        <pc:spChg chg="del">
          <ac:chgData name="Kulinich Bohdan" userId="48e65c9f34e137d0" providerId="LiveId" clId="{A3AADB82-C9A0-49B1-AC7D-DF10A582F6C6}" dt="2020-07-22T09:05:34.560" v="1451" actId="478"/>
          <ac:spMkLst>
            <pc:docMk/>
            <pc:sldMk cId="3630972679" sldId="465"/>
            <ac:spMk id="18" creationId="{D9749ECF-0605-4877-B9B1-1360F187BA54}"/>
          </ac:spMkLst>
        </pc:spChg>
        <pc:spChg chg="del">
          <ac:chgData name="Kulinich Bohdan" userId="48e65c9f34e137d0" providerId="LiveId" clId="{A3AADB82-C9A0-49B1-AC7D-DF10A582F6C6}" dt="2020-07-22T09:05:34.560" v="1451" actId="478"/>
          <ac:spMkLst>
            <pc:docMk/>
            <pc:sldMk cId="3630972679" sldId="465"/>
            <ac:spMk id="24" creationId="{A9890254-9716-4025-B13A-8355F847480A}"/>
          </ac:spMkLst>
        </pc:spChg>
        <pc:spChg chg="del">
          <ac:chgData name="Kulinich Bohdan" userId="48e65c9f34e137d0" providerId="LiveId" clId="{A3AADB82-C9A0-49B1-AC7D-DF10A582F6C6}" dt="2020-07-22T09:05:34.560" v="1451" actId="478"/>
          <ac:spMkLst>
            <pc:docMk/>
            <pc:sldMk cId="3630972679" sldId="465"/>
            <ac:spMk id="25" creationId="{B8F442D0-72C6-4074-B939-5C5870280067}"/>
          </ac:spMkLst>
        </pc:spChg>
        <pc:spChg chg="add mod">
          <ac:chgData name="Kulinich Bohdan" userId="48e65c9f34e137d0" providerId="LiveId" clId="{A3AADB82-C9A0-49B1-AC7D-DF10A582F6C6}" dt="2020-07-22T09:12:59.030" v="1724" actId="207"/>
          <ac:spMkLst>
            <pc:docMk/>
            <pc:sldMk cId="3630972679" sldId="465"/>
            <ac:spMk id="26" creationId="{07D0E2D5-A899-4539-A4FE-AD0AC9599606}"/>
          </ac:spMkLst>
        </pc:spChg>
        <pc:spChg chg="add mod">
          <ac:chgData name="Kulinich Bohdan" userId="48e65c9f34e137d0" providerId="LiveId" clId="{A3AADB82-C9A0-49B1-AC7D-DF10A582F6C6}" dt="2020-07-22T09:12:59.030" v="1724" actId="207"/>
          <ac:spMkLst>
            <pc:docMk/>
            <pc:sldMk cId="3630972679" sldId="465"/>
            <ac:spMk id="27" creationId="{6490CAE0-236D-4E9F-8A86-195E6C4C7238}"/>
          </ac:spMkLst>
        </pc:spChg>
        <pc:spChg chg="add mod">
          <ac:chgData name="Kulinich Bohdan" userId="48e65c9f34e137d0" providerId="LiveId" clId="{A3AADB82-C9A0-49B1-AC7D-DF10A582F6C6}" dt="2020-07-22T09:12:39.156" v="1722" actId="1076"/>
          <ac:spMkLst>
            <pc:docMk/>
            <pc:sldMk cId="3630972679" sldId="465"/>
            <ac:spMk id="28" creationId="{69947DEC-D2F3-4EA3-9D71-AFB2836C7339}"/>
          </ac:spMkLst>
        </pc:spChg>
        <pc:spChg chg="add mod">
          <ac:chgData name="Kulinich Bohdan" userId="48e65c9f34e137d0" providerId="LiveId" clId="{A3AADB82-C9A0-49B1-AC7D-DF10A582F6C6}" dt="2020-07-22T09:15:23.515" v="1758" actId="14100"/>
          <ac:spMkLst>
            <pc:docMk/>
            <pc:sldMk cId="3630972679" sldId="465"/>
            <ac:spMk id="32" creationId="{BEEF395A-49D7-431F-B730-A9A7F0E82C21}"/>
          </ac:spMkLst>
        </pc:spChg>
        <pc:spChg chg="del">
          <ac:chgData name="Kulinich Bohdan" userId="48e65c9f34e137d0" providerId="LiveId" clId="{A3AADB82-C9A0-49B1-AC7D-DF10A582F6C6}" dt="2020-07-22T09:05:34.560" v="1451" actId="478"/>
          <ac:spMkLst>
            <pc:docMk/>
            <pc:sldMk cId="3630972679" sldId="465"/>
            <ac:spMk id="62" creationId="{EEA00172-276D-44A3-B144-E157B7F566CC}"/>
          </ac:spMkLst>
        </pc:spChg>
        <pc:spChg chg="del">
          <ac:chgData name="Kulinich Bohdan" userId="48e65c9f34e137d0" providerId="LiveId" clId="{A3AADB82-C9A0-49B1-AC7D-DF10A582F6C6}" dt="2020-07-22T09:05:35.715" v="1452" actId="478"/>
          <ac:spMkLst>
            <pc:docMk/>
            <pc:sldMk cId="3630972679" sldId="465"/>
            <ac:spMk id="90" creationId="{E6B5A067-3A0C-4B85-AAE7-D9536AB13BDB}"/>
          </ac:spMkLst>
        </pc:spChg>
        <pc:spChg chg="del">
          <ac:chgData name="Kulinich Bohdan" userId="48e65c9f34e137d0" providerId="LiveId" clId="{A3AADB82-C9A0-49B1-AC7D-DF10A582F6C6}" dt="2020-07-22T09:05:34.560" v="1451" actId="478"/>
          <ac:spMkLst>
            <pc:docMk/>
            <pc:sldMk cId="3630972679" sldId="465"/>
            <ac:spMk id="92" creationId="{C4096CAE-19A9-4A64-9D47-D7662263474B}"/>
          </ac:spMkLst>
        </pc:spChg>
        <pc:spChg chg="del">
          <ac:chgData name="Kulinich Bohdan" userId="48e65c9f34e137d0" providerId="LiveId" clId="{A3AADB82-C9A0-49B1-AC7D-DF10A582F6C6}" dt="2020-07-22T09:05:34.560" v="1451" actId="478"/>
          <ac:spMkLst>
            <pc:docMk/>
            <pc:sldMk cId="3630972679" sldId="465"/>
            <ac:spMk id="93" creationId="{071457A2-0DC2-4C3C-9606-3D4C3B8EF8E0}"/>
          </ac:spMkLst>
        </pc:spChg>
        <pc:spChg chg="del">
          <ac:chgData name="Kulinich Bohdan" userId="48e65c9f34e137d0" providerId="LiveId" clId="{A3AADB82-C9A0-49B1-AC7D-DF10A582F6C6}" dt="2020-07-22T09:05:34.560" v="1451" actId="478"/>
          <ac:spMkLst>
            <pc:docMk/>
            <pc:sldMk cId="3630972679" sldId="465"/>
            <ac:spMk id="95" creationId="{084D679D-0B5A-441C-BF7F-B57A6C685E7F}"/>
          </ac:spMkLst>
        </pc:spChg>
        <pc:spChg chg="del">
          <ac:chgData name="Kulinich Bohdan" userId="48e65c9f34e137d0" providerId="LiveId" clId="{A3AADB82-C9A0-49B1-AC7D-DF10A582F6C6}" dt="2020-07-22T09:05:34.560" v="1451" actId="478"/>
          <ac:spMkLst>
            <pc:docMk/>
            <pc:sldMk cId="3630972679" sldId="465"/>
            <ac:spMk id="96" creationId="{CFA4DD2F-C392-4848-8B6E-78142F7202A7}"/>
          </ac:spMkLst>
        </pc:spChg>
        <pc:spChg chg="del">
          <ac:chgData name="Kulinich Bohdan" userId="48e65c9f34e137d0" providerId="LiveId" clId="{A3AADB82-C9A0-49B1-AC7D-DF10A582F6C6}" dt="2020-07-22T09:05:34.560" v="1451" actId="478"/>
          <ac:spMkLst>
            <pc:docMk/>
            <pc:sldMk cId="3630972679" sldId="465"/>
            <ac:spMk id="97" creationId="{A1B3C156-3C97-4E8B-99B3-07255421A746}"/>
          </ac:spMkLst>
        </pc:spChg>
        <pc:picChg chg="add del mod modCrop">
          <ac:chgData name="Kulinich Bohdan" userId="48e65c9f34e137d0" providerId="LiveId" clId="{A3AADB82-C9A0-49B1-AC7D-DF10A582F6C6}" dt="2020-07-22T09:21:56.260" v="1814" actId="21"/>
          <ac:picMkLst>
            <pc:docMk/>
            <pc:sldMk cId="3630972679" sldId="465"/>
            <ac:picMk id="6" creationId="{8351E9D3-D476-4168-A87A-E1C3AB5196DE}"/>
          </ac:picMkLst>
        </pc:picChg>
        <pc:picChg chg="add mod">
          <ac:chgData name="Kulinich Bohdan" userId="48e65c9f34e137d0" providerId="LiveId" clId="{A3AADB82-C9A0-49B1-AC7D-DF10A582F6C6}" dt="2020-07-22T09:12:39.156" v="1722" actId="1076"/>
          <ac:picMkLst>
            <pc:docMk/>
            <pc:sldMk cId="3630972679" sldId="465"/>
            <ac:picMk id="29" creationId="{B5DFC459-3CCF-4A6E-8306-CFFBFCCE4FA1}"/>
          </ac:picMkLst>
        </pc:picChg>
        <pc:picChg chg="add mod">
          <ac:chgData name="Kulinich Bohdan" userId="48e65c9f34e137d0" providerId="LiveId" clId="{A3AADB82-C9A0-49B1-AC7D-DF10A582F6C6}" dt="2020-07-22T09:13:07.822" v="1725"/>
          <ac:picMkLst>
            <pc:docMk/>
            <pc:sldMk cId="3630972679" sldId="465"/>
            <ac:picMk id="31" creationId="{9E19FBC3-C4D0-47A8-8897-BB6A36A01DE5}"/>
          </ac:picMkLst>
        </pc:picChg>
        <pc:picChg chg="del">
          <ac:chgData name="Kulinich Bohdan" userId="48e65c9f34e137d0" providerId="LiveId" clId="{A3AADB82-C9A0-49B1-AC7D-DF10A582F6C6}" dt="2020-07-22T09:05:35.715" v="1452" actId="478"/>
          <ac:picMkLst>
            <pc:docMk/>
            <pc:sldMk cId="3630972679" sldId="465"/>
            <ac:picMk id="89" creationId="{F9ABE92F-001F-4DA6-A22D-4DA18D299535}"/>
          </ac:picMkLst>
        </pc:picChg>
        <pc:cxnChg chg="del">
          <ac:chgData name="Kulinich Bohdan" userId="48e65c9f34e137d0" providerId="LiveId" clId="{A3AADB82-C9A0-49B1-AC7D-DF10A582F6C6}" dt="2020-07-22T09:05:34.560" v="1451" actId="478"/>
          <ac:cxnSpMkLst>
            <pc:docMk/>
            <pc:sldMk cId="3630972679" sldId="465"/>
            <ac:cxnSpMk id="19" creationId="{1057B641-DBF5-458B-8D70-74BBD6BEE0A1}"/>
          </ac:cxnSpMkLst>
        </pc:cxnChg>
        <pc:cxnChg chg="del">
          <ac:chgData name="Kulinich Bohdan" userId="48e65c9f34e137d0" providerId="LiveId" clId="{A3AADB82-C9A0-49B1-AC7D-DF10A582F6C6}" dt="2020-07-22T09:05:34.560" v="1451" actId="478"/>
          <ac:cxnSpMkLst>
            <pc:docMk/>
            <pc:sldMk cId="3630972679" sldId="465"/>
            <ac:cxnSpMk id="23" creationId="{FADF6E8B-FD7C-421E-8595-AC532EBF6A9A}"/>
          </ac:cxnSpMkLst>
        </pc:cxnChg>
        <pc:cxnChg chg="del">
          <ac:chgData name="Kulinich Bohdan" userId="48e65c9f34e137d0" providerId="LiveId" clId="{A3AADB82-C9A0-49B1-AC7D-DF10A582F6C6}" dt="2020-07-22T09:05:34.560" v="1451" actId="478"/>
          <ac:cxnSpMkLst>
            <pc:docMk/>
            <pc:sldMk cId="3630972679" sldId="465"/>
            <ac:cxnSpMk id="30" creationId="{DF755CE2-5B5E-4983-B7C9-A3EDF0A8FCA4}"/>
          </ac:cxnSpMkLst>
        </pc:cxnChg>
        <pc:cxnChg chg="del">
          <ac:chgData name="Kulinich Bohdan" userId="48e65c9f34e137d0" providerId="LiveId" clId="{A3AADB82-C9A0-49B1-AC7D-DF10A582F6C6}" dt="2020-07-22T09:05:34.560" v="1451" actId="478"/>
          <ac:cxnSpMkLst>
            <pc:docMk/>
            <pc:sldMk cId="3630972679" sldId="465"/>
            <ac:cxnSpMk id="63" creationId="{25E35263-34C5-479C-85B1-44772DBD7013}"/>
          </ac:cxnSpMkLst>
        </pc:cxnChg>
        <pc:cxnChg chg="del">
          <ac:chgData name="Kulinich Bohdan" userId="48e65c9f34e137d0" providerId="LiveId" clId="{A3AADB82-C9A0-49B1-AC7D-DF10A582F6C6}" dt="2020-07-22T09:05:34.560" v="1451" actId="478"/>
          <ac:cxnSpMkLst>
            <pc:docMk/>
            <pc:sldMk cId="3630972679" sldId="465"/>
            <ac:cxnSpMk id="66" creationId="{9F412A04-00A2-4BD5-BAB5-008E32DF4C26}"/>
          </ac:cxnSpMkLst>
        </pc:cxnChg>
      </pc:sldChg>
      <pc:sldChg chg="addSp delSp modSp add del mod delAnim modAnim">
        <pc:chgData name="Kulinich Bohdan" userId="48e65c9f34e137d0" providerId="LiveId" clId="{A3AADB82-C9A0-49B1-AC7D-DF10A582F6C6}" dt="2020-07-24T12:05:00.992" v="4710" actId="47"/>
        <pc:sldMkLst>
          <pc:docMk/>
          <pc:sldMk cId="804219051" sldId="466"/>
        </pc:sldMkLst>
        <pc:spChg chg="del">
          <ac:chgData name="Kulinich Bohdan" userId="48e65c9f34e137d0" providerId="LiveId" clId="{A3AADB82-C9A0-49B1-AC7D-DF10A582F6C6}" dt="2020-07-21T17:22:25.100" v="773" actId="478"/>
          <ac:spMkLst>
            <pc:docMk/>
            <pc:sldMk cId="804219051" sldId="466"/>
            <ac:spMk id="2" creationId="{F5E0A945-B0FB-479B-B688-C2D0F8F95D60}"/>
          </ac:spMkLst>
        </pc:spChg>
        <pc:spChg chg="mod">
          <ac:chgData name="Kulinich Bohdan" userId="48e65c9f34e137d0" providerId="LiveId" clId="{A3AADB82-C9A0-49B1-AC7D-DF10A582F6C6}" dt="2020-07-21T17:20:34.376" v="745" actId="20577"/>
          <ac:spMkLst>
            <pc:docMk/>
            <pc:sldMk cId="804219051" sldId="466"/>
            <ac:spMk id="4" creationId="{00000000-0000-0000-0000-000000000000}"/>
          </ac:spMkLst>
        </pc:spChg>
        <pc:spChg chg="add mod">
          <ac:chgData name="Kulinich Bohdan" userId="48e65c9f34e137d0" providerId="LiveId" clId="{A3AADB82-C9A0-49B1-AC7D-DF10A582F6C6}" dt="2020-07-21T17:22:27.289" v="774" actId="1076"/>
          <ac:spMkLst>
            <pc:docMk/>
            <pc:sldMk cId="804219051" sldId="466"/>
            <ac:spMk id="5" creationId="{825E90F4-9C92-49CF-943B-965C28F00381}"/>
          </ac:spMkLst>
        </pc:spChg>
        <pc:spChg chg="add mod">
          <ac:chgData name="Kulinich Bohdan" userId="48e65c9f34e137d0" providerId="LiveId" clId="{A3AADB82-C9A0-49B1-AC7D-DF10A582F6C6}" dt="2020-07-21T17:23:06" v="788" actId="14100"/>
          <ac:spMkLst>
            <pc:docMk/>
            <pc:sldMk cId="804219051" sldId="466"/>
            <ac:spMk id="7" creationId="{75A59E69-27D6-4891-AED1-0FE0E15E201D}"/>
          </ac:spMkLst>
        </pc:spChg>
        <pc:spChg chg="add del mod">
          <ac:chgData name="Kulinich Bohdan" userId="48e65c9f34e137d0" providerId="LiveId" clId="{A3AADB82-C9A0-49B1-AC7D-DF10A582F6C6}" dt="2020-07-24T09:11:37.413" v="3503" actId="478"/>
          <ac:spMkLst>
            <pc:docMk/>
            <pc:sldMk cId="804219051" sldId="466"/>
            <ac:spMk id="9" creationId="{41E93B95-E6AE-481F-BD46-8C49F46DCA26}"/>
          </ac:spMkLst>
        </pc:spChg>
        <pc:spChg chg="add del mod">
          <ac:chgData name="Kulinich Bohdan" userId="48e65c9f34e137d0" providerId="LiveId" clId="{A3AADB82-C9A0-49B1-AC7D-DF10A582F6C6}" dt="2020-07-24T09:11:39.936" v="3505" actId="478"/>
          <ac:spMkLst>
            <pc:docMk/>
            <pc:sldMk cId="804219051" sldId="466"/>
            <ac:spMk id="19" creationId="{1B69B0EC-F4FD-45AC-9598-D5CCAC52C872}"/>
          </ac:spMkLst>
        </pc:spChg>
        <pc:spChg chg="add del mod">
          <ac:chgData name="Kulinich Bohdan" userId="48e65c9f34e137d0" providerId="LiveId" clId="{A3AADB82-C9A0-49B1-AC7D-DF10A582F6C6}" dt="2020-07-24T09:11:41.294" v="3506" actId="478"/>
          <ac:spMkLst>
            <pc:docMk/>
            <pc:sldMk cId="804219051" sldId="466"/>
            <ac:spMk id="20" creationId="{11E5D4DA-3729-4943-8717-DD5C58597E11}"/>
          </ac:spMkLst>
        </pc:spChg>
        <pc:spChg chg="add del mod">
          <ac:chgData name="Kulinich Bohdan" userId="48e65c9f34e137d0" providerId="LiveId" clId="{A3AADB82-C9A0-49B1-AC7D-DF10A582F6C6}" dt="2020-07-24T09:11:36.627" v="3502" actId="478"/>
          <ac:spMkLst>
            <pc:docMk/>
            <pc:sldMk cId="804219051" sldId="466"/>
            <ac:spMk id="24" creationId="{E0B6A218-4592-4595-962D-23C70AC84A6F}"/>
          </ac:spMkLst>
        </pc:spChg>
        <pc:spChg chg="add del mod">
          <ac:chgData name="Kulinich Bohdan" userId="48e65c9f34e137d0" providerId="LiveId" clId="{A3AADB82-C9A0-49B1-AC7D-DF10A582F6C6}" dt="2020-07-24T09:11:35.041" v="3501" actId="478"/>
          <ac:spMkLst>
            <pc:docMk/>
            <pc:sldMk cId="804219051" sldId="466"/>
            <ac:spMk id="25" creationId="{0797B09B-5881-467C-B180-430A49042650}"/>
          </ac:spMkLst>
        </pc:spChg>
        <pc:spChg chg="add del mod">
          <ac:chgData name="Kulinich Bohdan" userId="48e65c9f34e137d0" providerId="LiveId" clId="{A3AADB82-C9A0-49B1-AC7D-DF10A582F6C6}" dt="2020-07-24T09:10:31.201" v="3497" actId="478"/>
          <ac:spMkLst>
            <pc:docMk/>
            <pc:sldMk cId="804219051" sldId="466"/>
            <ac:spMk id="26" creationId="{924808E4-3869-491F-B998-A202D2CE85E4}"/>
          </ac:spMkLst>
        </pc:spChg>
        <pc:spChg chg="add del mod">
          <ac:chgData name="Kulinich Bohdan" userId="48e65c9f34e137d0" providerId="LiveId" clId="{A3AADB82-C9A0-49B1-AC7D-DF10A582F6C6}" dt="2020-07-21T17:22:52.384" v="785" actId="478"/>
          <ac:spMkLst>
            <pc:docMk/>
            <pc:sldMk cId="804219051" sldId="466"/>
            <ac:spMk id="31" creationId="{522BA289-F068-42A4-99BB-1EA9A1B05F67}"/>
          </ac:spMkLst>
        </pc:spChg>
        <pc:spChg chg="mod ord">
          <ac:chgData name="Kulinich Bohdan" userId="48e65c9f34e137d0" providerId="LiveId" clId="{A3AADB82-C9A0-49B1-AC7D-DF10A582F6C6}" dt="2020-07-22T15:55:50.034" v="2233" actId="167"/>
          <ac:spMkLst>
            <pc:docMk/>
            <pc:sldMk cId="804219051" sldId="466"/>
            <ac:spMk id="35" creationId="{2CD8A453-AF06-4C00-BB17-D7030E2214B8}"/>
          </ac:spMkLst>
        </pc:spChg>
        <pc:spChg chg="add mod">
          <ac:chgData name="Kulinich Bohdan" userId="48e65c9f34e137d0" providerId="LiveId" clId="{A3AADB82-C9A0-49B1-AC7D-DF10A582F6C6}" dt="2020-07-24T09:35:26.593" v="3633" actId="1076"/>
          <ac:spMkLst>
            <pc:docMk/>
            <pc:sldMk cId="804219051" sldId="466"/>
            <ac:spMk id="38" creationId="{7B9D83BC-3071-43BE-91AC-59EAB5C03EFB}"/>
          </ac:spMkLst>
        </pc:spChg>
        <pc:spChg chg="add mod">
          <ac:chgData name="Kulinich Bohdan" userId="48e65c9f34e137d0" providerId="LiveId" clId="{A3AADB82-C9A0-49B1-AC7D-DF10A582F6C6}" dt="2020-07-24T09:35:26.593" v="3633" actId="1076"/>
          <ac:spMkLst>
            <pc:docMk/>
            <pc:sldMk cId="804219051" sldId="466"/>
            <ac:spMk id="39" creationId="{FCE3BCD7-8DF3-4B95-9C45-A876C4C3DDC2}"/>
          </ac:spMkLst>
        </pc:spChg>
        <pc:spChg chg="add mod">
          <ac:chgData name="Kulinich Bohdan" userId="48e65c9f34e137d0" providerId="LiveId" clId="{A3AADB82-C9A0-49B1-AC7D-DF10A582F6C6}" dt="2020-07-24T09:35:26.593" v="3633" actId="1076"/>
          <ac:spMkLst>
            <pc:docMk/>
            <pc:sldMk cId="804219051" sldId="466"/>
            <ac:spMk id="40" creationId="{0C272122-2720-4E64-8CF4-12FA96BA0F05}"/>
          </ac:spMkLst>
        </pc:spChg>
        <pc:spChg chg="add mod">
          <ac:chgData name="Kulinich Bohdan" userId="48e65c9f34e137d0" providerId="LiveId" clId="{A3AADB82-C9A0-49B1-AC7D-DF10A582F6C6}" dt="2020-07-24T09:35:26.593" v="3633" actId="1076"/>
          <ac:spMkLst>
            <pc:docMk/>
            <pc:sldMk cId="804219051" sldId="466"/>
            <ac:spMk id="41" creationId="{EA222D3B-B4D6-40E1-B568-CD6E38C61444}"/>
          </ac:spMkLst>
        </pc:spChg>
        <pc:spChg chg="add mod">
          <ac:chgData name="Kulinich Bohdan" userId="48e65c9f34e137d0" providerId="LiveId" clId="{A3AADB82-C9A0-49B1-AC7D-DF10A582F6C6}" dt="2020-07-24T09:35:26.593" v="3633" actId="1076"/>
          <ac:spMkLst>
            <pc:docMk/>
            <pc:sldMk cId="804219051" sldId="466"/>
            <ac:spMk id="42" creationId="{FA443D03-24B8-49AC-986B-4CDA236CCCAE}"/>
          </ac:spMkLst>
        </pc:spChg>
        <pc:spChg chg="add mod">
          <ac:chgData name="Kulinich Bohdan" userId="48e65c9f34e137d0" providerId="LiveId" clId="{A3AADB82-C9A0-49B1-AC7D-DF10A582F6C6}" dt="2020-07-24T09:35:26.593" v="3633" actId="1076"/>
          <ac:spMkLst>
            <pc:docMk/>
            <pc:sldMk cId="804219051" sldId="466"/>
            <ac:spMk id="43" creationId="{71889B4C-DF4E-43B8-BA9B-1B6F848BE3E4}"/>
          </ac:spMkLst>
        </pc:spChg>
        <pc:spChg chg="add mod">
          <ac:chgData name="Kulinich Bohdan" userId="48e65c9f34e137d0" providerId="LiveId" clId="{A3AADB82-C9A0-49B1-AC7D-DF10A582F6C6}" dt="2020-07-24T09:35:26.593" v="3633" actId="1076"/>
          <ac:spMkLst>
            <pc:docMk/>
            <pc:sldMk cId="804219051" sldId="466"/>
            <ac:spMk id="44" creationId="{2D3C6413-E7FC-46E5-9353-BA3A8C79DC70}"/>
          </ac:spMkLst>
        </pc:spChg>
        <pc:spChg chg="add mod">
          <ac:chgData name="Kulinich Bohdan" userId="48e65c9f34e137d0" providerId="LiveId" clId="{A3AADB82-C9A0-49B1-AC7D-DF10A582F6C6}" dt="2020-07-24T09:35:26.593" v="3633" actId="1076"/>
          <ac:spMkLst>
            <pc:docMk/>
            <pc:sldMk cId="804219051" sldId="466"/>
            <ac:spMk id="45" creationId="{D4B6D8B9-2101-49E5-ADFE-6BF85C359A2C}"/>
          </ac:spMkLst>
        </pc:spChg>
        <pc:spChg chg="add del mod">
          <ac:chgData name="Kulinich Bohdan" userId="48e65c9f34e137d0" providerId="LiveId" clId="{A3AADB82-C9A0-49B1-AC7D-DF10A582F6C6}" dt="2020-07-21T17:27:55.455" v="791" actId="478"/>
          <ac:spMkLst>
            <pc:docMk/>
            <pc:sldMk cId="804219051" sldId="466"/>
            <ac:spMk id="46" creationId="{152D34DA-CBCB-4E54-97F6-6E8A70E7AB41}"/>
          </ac:spMkLst>
        </pc:spChg>
        <pc:spChg chg="add del mod">
          <ac:chgData name="Kulinich Bohdan" userId="48e65c9f34e137d0" providerId="LiveId" clId="{A3AADB82-C9A0-49B1-AC7D-DF10A582F6C6}" dt="2020-07-24T09:10:32.821" v="3499" actId="478"/>
          <ac:spMkLst>
            <pc:docMk/>
            <pc:sldMk cId="804219051" sldId="466"/>
            <ac:spMk id="46" creationId="{FA0540D4-6220-46EF-9D5C-48E8BD9A3DF6}"/>
          </ac:spMkLst>
        </pc:spChg>
        <pc:spChg chg="add mod ord">
          <ac:chgData name="Kulinich Bohdan" userId="48e65c9f34e137d0" providerId="LiveId" clId="{A3AADB82-C9A0-49B1-AC7D-DF10A582F6C6}" dt="2020-07-24T09:10:28.981" v="3496" actId="167"/>
          <ac:spMkLst>
            <pc:docMk/>
            <pc:sldMk cId="804219051" sldId="466"/>
            <ac:spMk id="47" creationId="{92C19EDC-3680-4A82-8BD5-5B7A0E27B926}"/>
          </ac:spMkLst>
        </pc:spChg>
        <pc:spChg chg="add del mod">
          <ac:chgData name="Kulinich Bohdan" userId="48e65c9f34e137d0" providerId="LiveId" clId="{A3AADB82-C9A0-49B1-AC7D-DF10A582F6C6}" dt="2020-07-24T09:10:31.887" v="3498" actId="478"/>
          <ac:spMkLst>
            <pc:docMk/>
            <pc:sldMk cId="804219051" sldId="466"/>
            <ac:spMk id="48" creationId="{824C2AD5-1ECF-4FED-AC09-A73EAE9B09A0}"/>
          </ac:spMkLst>
        </pc:spChg>
        <pc:spChg chg="del mod">
          <ac:chgData name="Kulinich Bohdan" userId="48e65c9f34e137d0" providerId="LiveId" clId="{A3AADB82-C9A0-49B1-AC7D-DF10A582F6C6}" dt="2020-07-21T17:21:38.658" v="755" actId="478"/>
          <ac:spMkLst>
            <pc:docMk/>
            <pc:sldMk cId="804219051" sldId="466"/>
            <ac:spMk id="52" creationId="{AA9A41D5-2A90-4567-9F5A-5B7420D5F484}"/>
          </ac:spMkLst>
        </pc:spChg>
        <pc:spChg chg="del mod">
          <ac:chgData name="Kulinich Bohdan" userId="48e65c9f34e137d0" providerId="LiveId" clId="{A3AADB82-C9A0-49B1-AC7D-DF10A582F6C6}" dt="2020-07-21T17:21:17.569" v="748" actId="478"/>
          <ac:spMkLst>
            <pc:docMk/>
            <pc:sldMk cId="804219051" sldId="466"/>
            <ac:spMk id="53" creationId="{6C146441-9912-43ED-A3D1-88AF78A386FD}"/>
          </ac:spMkLst>
        </pc:spChg>
        <pc:spChg chg="del">
          <ac:chgData name="Kulinich Bohdan" userId="48e65c9f34e137d0" providerId="LiveId" clId="{A3AADB82-C9A0-49B1-AC7D-DF10A582F6C6}" dt="2020-07-21T17:21:47.137" v="758" actId="478"/>
          <ac:spMkLst>
            <pc:docMk/>
            <pc:sldMk cId="804219051" sldId="466"/>
            <ac:spMk id="115" creationId="{8CDCFB8B-7CC6-4A2C-A69C-5D3867F0C0CA}"/>
          </ac:spMkLst>
        </pc:spChg>
        <pc:spChg chg="del">
          <ac:chgData name="Kulinich Bohdan" userId="48e65c9f34e137d0" providerId="LiveId" clId="{A3AADB82-C9A0-49B1-AC7D-DF10A582F6C6}" dt="2020-07-21T17:21:47.137" v="758" actId="478"/>
          <ac:spMkLst>
            <pc:docMk/>
            <pc:sldMk cId="804219051" sldId="466"/>
            <ac:spMk id="116" creationId="{E9B1DDF6-64CE-4DE1-B138-894096640941}"/>
          </ac:spMkLst>
        </pc:spChg>
        <pc:spChg chg="del">
          <ac:chgData name="Kulinich Bohdan" userId="48e65c9f34e137d0" providerId="LiveId" clId="{A3AADB82-C9A0-49B1-AC7D-DF10A582F6C6}" dt="2020-07-21T17:21:47.137" v="758" actId="478"/>
          <ac:spMkLst>
            <pc:docMk/>
            <pc:sldMk cId="804219051" sldId="466"/>
            <ac:spMk id="117" creationId="{00BF6AF6-1422-45D1-A8F4-0ACF20F08216}"/>
          </ac:spMkLst>
        </pc:spChg>
        <pc:spChg chg="del">
          <ac:chgData name="Kulinich Bohdan" userId="48e65c9f34e137d0" providerId="LiveId" clId="{A3AADB82-C9A0-49B1-AC7D-DF10A582F6C6}" dt="2020-07-21T17:21:47.137" v="758" actId="478"/>
          <ac:spMkLst>
            <pc:docMk/>
            <pc:sldMk cId="804219051" sldId="466"/>
            <ac:spMk id="118" creationId="{365D3FA2-308E-4AC2-B297-2010687F081D}"/>
          </ac:spMkLst>
        </pc:spChg>
        <pc:spChg chg="del">
          <ac:chgData name="Kulinich Bohdan" userId="48e65c9f34e137d0" providerId="LiveId" clId="{A3AADB82-C9A0-49B1-AC7D-DF10A582F6C6}" dt="2020-07-21T17:21:47.137" v="758" actId="478"/>
          <ac:spMkLst>
            <pc:docMk/>
            <pc:sldMk cId="804219051" sldId="466"/>
            <ac:spMk id="123" creationId="{8DEDBB22-CD8C-479D-BBEC-98EB2FCB6DD8}"/>
          </ac:spMkLst>
        </pc:spChg>
        <pc:spChg chg="del">
          <ac:chgData name="Kulinich Bohdan" userId="48e65c9f34e137d0" providerId="LiveId" clId="{A3AADB82-C9A0-49B1-AC7D-DF10A582F6C6}" dt="2020-07-21T17:21:47.137" v="758" actId="478"/>
          <ac:spMkLst>
            <pc:docMk/>
            <pc:sldMk cId="804219051" sldId="466"/>
            <ac:spMk id="124" creationId="{E9288D7F-D640-4387-8CFD-F92206368D88}"/>
          </ac:spMkLst>
        </pc:spChg>
        <pc:spChg chg="del">
          <ac:chgData name="Kulinich Bohdan" userId="48e65c9f34e137d0" providerId="LiveId" clId="{A3AADB82-C9A0-49B1-AC7D-DF10A582F6C6}" dt="2020-07-21T17:21:47.137" v="758" actId="478"/>
          <ac:spMkLst>
            <pc:docMk/>
            <pc:sldMk cId="804219051" sldId="466"/>
            <ac:spMk id="126" creationId="{2E46C71E-F41F-4520-B8E9-C172B383CECF}"/>
          </ac:spMkLst>
        </pc:spChg>
        <pc:spChg chg="del">
          <ac:chgData name="Kulinich Bohdan" userId="48e65c9f34e137d0" providerId="LiveId" clId="{A3AADB82-C9A0-49B1-AC7D-DF10A582F6C6}" dt="2020-07-21T17:21:47.137" v="758" actId="478"/>
          <ac:spMkLst>
            <pc:docMk/>
            <pc:sldMk cId="804219051" sldId="466"/>
            <ac:spMk id="127" creationId="{52BCFE18-32C3-4AF4-AD3E-9D954E2FFBBE}"/>
          </ac:spMkLst>
        </pc:spChg>
        <pc:grpChg chg="del">
          <ac:chgData name="Kulinich Bohdan" userId="48e65c9f34e137d0" providerId="LiveId" clId="{A3AADB82-C9A0-49B1-AC7D-DF10A582F6C6}" dt="2020-07-21T17:21:47.137" v="758" actId="478"/>
          <ac:grpSpMkLst>
            <pc:docMk/>
            <pc:sldMk cId="804219051" sldId="466"/>
            <ac:grpSpMk id="76" creationId="{05F59762-225D-4E11-954F-E134C4E9ED25}"/>
          </ac:grpSpMkLst>
        </pc:grpChg>
        <pc:picChg chg="mod">
          <ac:chgData name="Kulinich Bohdan" userId="48e65c9f34e137d0" providerId="LiveId" clId="{A3AADB82-C9A0-49B1-AC7D-DF10A582F6C6}" dt="2020-07-21T17:36:30.034" v="910" actId="1076"/>
          <ac:picMkLst>
            <pc:docMk/>
            <pc:sldMk cId="804219051" sldId="466"/>
            <ac:picMk id="6" creationId="{7403ADA4-0376-479E-A2E9-D978DEBF6129}"/>
          </ac:picMkLst>
        </pc:picChg>
        <pc:picChg chg="add del mod modCrop">
          <ac:chgData name="Kulinich Bohdan" userId="48e65c9f34e137d0" providerId="LiveId" clId="{A3AADB82-C9A0-49B1-AC7D-DF10A582F6C6}" dt="2020-07-22T08:56:27.451" v="1193" actId="478"/>
          <ac:picMkLst>
            <pc:docMk/>
            <pc:sldMk cId="804219051" sldId="466"/>
            <ac:picMk id="11" creationId="{29698B0E-EFBA-4C43-970D-0ED958C1CDDA}"/>
          </ac:picMkLst>
        </pc:picChg>
        <pc:picChg chg="add del mod modCrop">
          <ac:chgData name="Kulinich Bohdan" userId="48e65c9f34e137d0" providerId="LiveId" clId="{A3AADB82-C9A0-49B1-AC7D-DF10A582F6C6}" dt="2020-07-22T08:59:12.352" v="1226" actId="478"/>
          <ac:picMkLst>
            <pc:docMk/>
            <pc:sldMk cId="804219051" sldId="466"/>
            <ac:picMk id="13" creationId="{431113E1-EA68-49D6-A4D5-311B1D4E0D22}"/>
          </ac:picMkLst>
        </pc:picChg>
        <pc:picChg chg="add del mod modCrop">
          <ac:chgData name="Kulinich Bohdan" userId="48e65c9f34e137d0" providerId="LiveId" clId="{A3AADB82-C9A0-49B1-AC7D-DF10A582F6C6}" dt="2020-07-22T09:03:12.879" v="1432" actId="478"/>
          <ac:picMkLst>
            <pc:docMk/>
            <pc:sldMk cId="804219051" sldId="466"/>
            <ac:picMk id="15" creationId="{926FCF26-2B08-45CD-B7E2-47DDC8B78D7E}"/>
          </ac:picMkLst>
        </pc:picChg>
        <pc:picChg chg="add del mod">
          <ac:chgData name="Kulinich Bohdan" userId="48e65c9f34e137d0" providerId="LiveId" clId="{A3AADB82-C9A0-49B1-AC7D-DF10A582F6C6}" dt="2020-07-22T08:59:10.942" v="1225" actId="478"/>
          <ac:picMkLst>
            <pc:docMk/>
            <pc:sldMk cId="804219051" sldId="466"/>
            <ac:picMk id="17" creationId="{E4BCB126-DB3F-4F4E-8EEA-E14DF2CA793D}"/>
          </ac:picMkLst>
        </pc:picChg>
        <pc:picChg chg="add del mod modCrop">
          <ac:chgData name="Kulinich Bohdan" userId="48e65c9f34e137d0" providerId="LiveId" clId="{A3AADB82-C9A0-49B1-AC7D-DF10A582F6C6}" dt="2020-07-24T09:10:33.554" v="3500" actId="478"/>
          <ac:picMkLst>
            <pc:docMk/>
            <pc:sldMk cId="804219051" sldId="466"/>
            <ac:picMk id="21" creationId="{D1DF3238-F03E-43B7-979D-A5D7D34D8CD0}"/>
          </ac:picMkLst>
        </pc:picChg>
        <pc:picChg chg="add mod ord">
          <ac:chgData name="Kulinich Bohdan" userId="48e65c9f34e137d0" providerId="LiveId" clId="{A3AADB82-C9A0-49B1-AC7D-DF10A582F6C6}" dt="2020-07-24T09:10:28.981" v="3496" actId="167"/>
          <ac:picMkLst>
            <pc:docMk/>
            <pc:sldMk cId="804219051" sldId="466"/>
            <ac:picMk id="49" creationId="{7984F897-5A58-4A23-BD68-74CA0B7439D2}"/>
          </ac:picMkLst>
        </pc:picChg>
        <pc:cxnChg chg="add del mod">
          <ac:chgData name="Kulinich Bohdan" userId="48e65c9f34e137d0" providerId="LiveId" clId="{A3AADB82-C9A0-49B1-AC7D-DF10A582F6C6}" dt="2020-07-24T09:11:38.500" v="3504" actId="478"/>
          <ac:cxnSpMkLst>
            <pc:docMk/>
            <pc:sldMk cId="804219051" sldId="466"/>
            <ac:cxnSpMk id="8" creationId="{1F18AC9E-1633-43B0-A23B-01723898B2C5}"/>
          </ac:cxnSpMkLst>
        </pc:cxnChg>
        <pc:cxnChg chg="del">
          <ac:chgData name="Kulinich Bohdan" userId="48e65c9f34e137d0" providerId="LiveId" clId="{A3AADB82-C9A0-49B1-AC7D-DF10A582F6C6}" dt="2020-07-21T17:21:47.137" v="758" actId="478"/>
          <ac:cxnSpMkLst>
            <pc:docMk/>
            <pc:sldMk cId="804219051" sldId="466"/>
            <ac:cxnSpMk id="32" creationId="{A8560FF6-FF5B-4A61-8530-A2DB916AD88B}"/>
          </ac:cxnSpMkLst>
        </pc:cxnChg>
        <pc:cxnChg chg="add mod">
          <ac:chgData name="Kulinich Bohdan" userId="48e65c9f34e137d0" providerId="LiveId" clId="{A3AADB82-C9A0-49B1-AC7D-DF10A582F6C6}" dt="2020-07-24T09:35:26.593" v="3633" actId="1076"/>
          <ac:cxnSpMkLst>
            <pc:docMk/>
            <pc:sldMk cId="804219051" sldId="466"/>
            <ac:cxnSpMk id="36" creationId="{D4FCFEAB-A3DA-42F6-A045-EF35DD0C6EFB}"/>
          </ac:cxnSpMkLst>
        </pc:cxnChg>
        <pc:cxnChg chg="add mod">
          <ac:chgData name="Kulinich Bohdan" userId="48e65c9f34e137d0" providerId="LiveId" clId="{A3AADB82-C9A0-49B1-AC7D-DF10A582F6C6}" dt="2020-07-24T09:35:26.593" v="3633" actId="1076"/>
          <ac:cxnSpMkLst>
            <pc:docMk/>
            <pc:sldMk cId="804219051" sldId="466"/>
            <ac:cxnSpMk id="37" creationId="{39A2D318-2F44-4B28-9F44-CBF9D31DC299}"/>
          </ac:cxnSpMkLst>
        </pc:cxnChg>
        <pc:cxnChg chg="add del mod">
          <ac:chgData name="Kulinich Bohdan" userId="48e65c9f34e137d0" providerId="LiveId" clId="{A3AADB82-C9A0-49B1-AC7D-DF10A582F6C6}" dt="2020-07-21T17:27:54.617" v="790" actId="478"/>
          <ac:cxnSpMkLst>
            <pc:docMk/>
            <pc:sldMk cId="804219051" sldId="466"/>
            <ac:cxnSpMk id="47" creationId="{785DFC9F-BED7-42D0-B21D-4012DFFA28B6}"/>
          </ac:cxnSpMkLst>
        </pc:cxnChg>
        <pc:cxnChg chg="del">
          <ac:chgData name="Kulinich Bohdan" userId="48e65c9f34e137d0" providerId="LiveId" clId="{A3AADB82-C9A0-49B1-AC7D-DF10A582F6C6}" dt="2020-07-21T17:21:47.137" v="758" actId="478"/>
          <ac:cxnSpMkLst>
            <pc:docMk/>
            <pc:sldMk cId="804219051" sldId="466"/>
            <ac:cxnSpMk id="70" creationId="{1D1888B9-5AC7-4C40-A82A-57EA00229BD3}"/>
          </ac:cxnSpMkLst>
        </pc:cxnChg>
        <pc:cxnChg chg="del">
          <ac:chgData name="Kulinich Bohdan" userId="48e65c9f34e137d0" providerId="LiveId" clId="{A3AADB82-C9A0-49B1-AC7D-DF10A582F6C6}" dt="2020-07-21T17:21:47.137" v="758" actId="478"/>
          <ac:cxnSpMkLst>
            <pc:docMk/>
            <pc:sldMk cId="804219051" sldId="466"/>
            <ac:cxnSpMk id="71" creationId="{5657D1B3-770E-4A55-AA9E-2C0C8865C1E9}"/>
          </ac:cxnSpMkLst>
        </pc:cxnChg>
        <pc:cxnChg chg="del">
          <ac:chgData name="Kulinich Bohdan" userId="48e65c9f34e137d0" providerId="LiveId" clId="{A3AADB82-C9A0-49B1-AC7D-DF10A582F6C6}" dt="2020-07-21T17:21:47.137" v="758" actId="478"/>
          <ac:cxnSpMkLst>
            <pc:docMk/>
            <pc:sldMk cId="804219051" sldId="466"/>
            <ac:cxnSpMk id="72" creationId="{491769CA-7ECE-438B-90D0-4833D780B15A}"/>
          </ac:cxnSpMkLst>
        </pc:cxnChg>
        <pc:cxnChg chg="del">
          <ac:chgData name="Kulinich Bohdan" userId="48e65c9f34e137d0" providerId="LiveId" clId="{A3AADB82-C9A0-49B1-AC7D-DF10A582F6C6}" dt="2020-07-21T17:21:47.137" v="758" actId="478"/>
          <ac:cxnSpMkLst>
            <pc:docMk/>
            <pc:sldMk cId="804219051" sldId="466"/>
            <ac:cxnSpMk id="73" creationId="{60689B12-229E-4695-9BA9-5C02EA2A7B24}"/>
          </ac:cxnSpMkLst>
        </pc:cxnChg>
        <pc:cxnChg chg="del">
          <ac:chgData name="Kulinich Bohdan" userId="48e65c9f34e137d0" providerId="LiveId" clId="{A3AADB82-C9A0-49B1-AC7D-DF10A582F6C6}" dt="2020-07-21T17:21:47.137" v="758" actId="478"/>
          <ac:cxnSpMkLst>
            <pc:docMk/>
            <pc:sldMk cId="804219051" sldId="466"/>
            <ac:cxnSpMk id="74" creationId="{2EBB5EC0-2365-49DC-A592-CD3BE5AC1145}"/>
          </ac:cxnSpMkLst>
        </pc:cxnChg>
        <pc:cxnChg chg="del">
          <ac:chgData name="Kulinich Bohdan" userId="48e65c9f34e137d0" providerId="LiveId" clId="{A3AADB82-C9A0-49B1-AC7D-DF10A582F6C6}" dt="2020-07-21T17:21:47.137" v="758" actId="478"/>
          <ac:cxnSpMkLst>
            <pc:docMk/>
            <pc:sldMk cId="804219051" sldId="466"/>
            <ac:cxnSpMk id="75" creationId="{895AE6D9-53EF-4226-9881-AA07F9398764}"/>
          </ac:cxnSpMkLst>
        </pc:cxnChg>
        <pc:cxnChg chg="del">
          <ac:chgData name="Kulinich Bohdan" userId="48e65c9f34e137d0" providerId="LiveId" clId="{A3AADB82-C9A0-49B1-AC7D-DF10A582F6C6}" dt="2020-07-21T17:21:47.137" v="758" actId="478"/>
          <ac:cxnSpMkLst>
            <pc:docMk/>
            <pc:sldMk cId="804219051" sldId="466"/>
            <ac:cxnSpMk id="86" creationId="{09B495CC-2F36-46E4-9806-4A711BB9D194}"/>
          </ac:cxnSpMkLst>
        </pc:cxnChg>
        <pc:cxnChg chg="del">
          <ac:chgData name="Kulinich Bohdan" userId="48e65c9f34e137d0" providerId="LiveId" clId="{A3AADB82-C9A0-49B1-AC7D-DF10A582F6C6}" dt="2020-07-21T17:21:47.137" v="758" actId="478"/>
          <ac:cxnSpMkLst>
            <pc:docMk/>
            <pc:sldMk cId="804219051" sldId="466"/>
            <ac:cxnSpMk id="87" creationId="{5243182E-958E-46F2-9763-417B8276D2EB}"/>
          </ac:cxnSpMkLst>
        </pc:cxnChg>
      </pc:sldChg>
      <pc:sldChg chg="addSp delSp modSp add mod modTransition modAnim">
        <pc:chgData name="Kulinich Bohdan" userId="48e65c9f34e137d0" providerId="LiveId" clId="{A3AADB82-C9A0-49B1-AC7D-DF10A582F6C6}" dt="2020-07-22T09:25:53.031" v="2114" actId="20577"/>
        <pc:sldMkLst>
          <pc:docMk/>
          <pc:sldMk cId="6035044" sldId="467"/>
        </pc:sldMkLst>
        <pc:spChg chg="add del mod">
          <ac:chgData name="Kulinich Bohdan" userId="48e65c9f34e137d0" providerId="LiveId" clId="{A3AADB82-C9A0-49B1-AC7D-DF10A582F6C6}" dt="2020-07-22T09:22:38.710" v="1829" actId="478"/>
          <ac:spMkLst>
            <pc:docMk/>
            <pc:sldMk cId="6035044" sldId="467"/>
            <ac:spMk id="14" creationId="{9D49926B-E432-4304-919E-B5B980C9781E}"/>
          </ac:spMkLst>
        </pc:spChg>
        <pc:spChg chg="add mod">
          <ac:chgData name="Kulinich Bohdan" userId="48e65c9f34e137d0" providerId="LiveId" clId="{A3AADB82-C9A0-49B1-AC7D-DF10A582F6C6}" dt="2020-07-22T09:25:53.031" v="2114" actId="20577"/>
          <ac:spMkLst>
            <pc:docMk/>
            <pc:sldMk cId="6035044" sldId="467"/>
            <ac:spMk id="16" creationId="{91D67B01-0622-4E2E-9EEE-AE6855A97D11}"/>
          </ac:spMkLst>
        </pc:spChg>
        <pc:picChg chg="add">
          <ac:chgData name="Kulinich Bohdan" userId="48e65c9f34e137d0" providerId="LiveId" clId="{A3AADB82-C9A0-49B1-AC7D-DF10A582F6C6}" dt="2020-07-22T09:22:00.897" v="1815" actId="22"/>
          <ac:picMkLst>
            <pc:docMk/>
            <pc:sldMk cId="6035044" sldId="467"/>
            <ac:picMk id="5" creationId="{4287A192-191D-402F-B824-C16BE35679AE}"/>
          </ac:picMkLst>
        </pc:picChg>
        <pc:picChg chg="add del mod">
          <ac:chgData name="Kulinich Bohdan" userId="48e65c9f34e137d0" providerId="LiveId" clId="{A3AADB82-C9A0-49B1-AC7D-DF10A582F6C6}" dt="2020-07-22T09:22:38.710" v="1829" actId="478"/>
          <ac:picMkLst>
            <pc:docMk/>
            <pc:sldMk cId="6035044" sldId="467"/>
            <ac:picMk id="15" creationId="{B5099E5B-9007-4006-BCFD-1801F8543B61}"/>
          </ac:picMkLst>
        </pc:picChg>
        <pc:picChg chg="add mod">
          <ac:chgData name="Kulinich Bohdan" userId="48e65c9f34e137d0" providerId="LiveId" clId="{A3AADB82-C9A0-49B1-AC7D-DF10A582F6C6}" dt="2020-07-22T09:22:50.104" v="1832" actId="1076"/>
          <ac:picMkLst>
            <pc:docMk/>
            <pc:sldMk cId="6035044" sldId="467"/>
            <ac:picMk id="17" creationId="{00D8EA79-5C6D-4FD7-84F5-4DF2684BB6AD}"/>
          </ac:picMkLst>
        </pc:picChg>
      </pc:sldChg>
      <pc:sldChg chg="add del">
        <pc:chgData name="Kulinich Bohdan" userId="48e65c9f34e137d0" providerId="LiveId" clId="{A3AADB82-C9A0-49B1-AC7D-DF10A582F6C6}" dt="2020-07-22T07:36:20.671" v="965" actId="47"/>
        <pc:sldMkLst>
          <pc:docMk/>
          <pc:sldMk cId="1710507466" sldId="467"/>
        </pc:sldMkLst>
      </pc:sldChg>
      <pc:sldChg chg="addSp delSp modSp add mod addAnim delAnim modAnim">
        <pc:chgData name="Kulinich Bohdan" userId="48e65c9f34e137d0" providerId="LiveId" clId="{A3AADB82-C9A0-49B1-AC7D-DF10A582F6C6}" dt="2020-07-23T14:55:43.805" v="2476" actId="20577"/>
        <pc:sldMkLst>
          <pc:docMk/>
          <pc:sldMk cId="4287784577" sldId="468"/>
        </pc:sldMkLst>
        <pc:spChg chg="mod">
          <ac:chgData name="Kulinich Bohdan" userId="48e65c9f34e137d0" providerId="LiveId" clId="{A3AADB82-C9A0-49B1-AC7D-DF10A582F6C6}" dt="2020-07-23T14:19:41.760" v="2454" actId="1076"/>
          <ac:spMkLst>
            <pc:docMk/>
            <pc:sldMk cId="4287784577" sldId="468"/>
            <ac:spMk id="6" creationId="{4CD1B612-D16C-4F70-8335-78480BFE8EC8}"/>
          </ac:spMkLst>
        </pc:spChg>
        <pc:spChg chg="del">
          <ac:chgData name="Kulinich Bohdan" userId="48e65c9f34e137d0" providerId="LiveId" clId="{A3AADB82-C9A0-49B1-AC7D-DF10A582F6C6}" dt="2020-07-23T14:18:00.801" v="2387" actId="478"/>
          <ac:spMkLst>
            <pc:docMk/>
            <pc:sldMk cId="4287784577" sldId="468"/>
            <ac:spMk id="19" creationId="{91435A13-72F4-4E72-9E5C-4AAA301E3FB0}"/>
          </ac:spMkLst>
        </pc:spChg>
        <pc:spChg chg="add mod">
          <ac:chgData name="Kulinich Bohdan" userId="48e65c9f34e137d0" providerId="LiveId" clId="{A3AADB82-C9A0-49B1-AC7D-DF10A582F6C6}" dt="2020-07-23T14:55:43.805" v="2476" actId="20577"/>
          <ac:spMkLst>
            <pc:docMk/>
            <pc:sldMk cId="4287784577" sldId="468"/>
            <ac:spMk id="20" creationId="{F883A9D2-1112-4C76-AB09-DB273DF9F1E2}"/>
          </ac:spMkLst>
        </pc:spChg>
        <pc:spChg chg="add mod">
          <ac:chgData name="Kulinich Bohdan" userId="48e65c9f34e137d0" providerId="LiveId" clId="{A3AADB82-C9A0-49B1-AC7D-DF10A582F6C6}" dt="2020-07-23T14:19:32.951" v="2453" actId="1076"/>
          <ac:spMkLst>
            <pc:docMk/>
            <pc:sldMk cId="4287784577" sldId="468"/>
            <ac:spMk id="21" creationId="{D93F0268-1A8B-415E-827F-66D935B1A203}"/>
          </ac:spMkLst>
        </pc:spChg>
        <pc:spChg chg="del">
          <ac:chgData name="Kulinich Bohdan" userId="48e65c9f34e137d0" providerId="LiveId" clId="{A3AADB82-C9A0-49B1-AC7D-DF10A582F6C6}" dt="2020-07-23T14:18:00.801" v="2387" actId="478"/>
          <ac:spMkLst>
            <pc:docMk/>
            <pc:sldMk cId="4287784577" sldId="468"/>
            <ac:spMk id="25" creationId="{ACF85C79-CC89-4B18-BED1-C0C6ABC25A43}"/>
          </ac:spMkLst>
        </pc:spChg>
        <pc:spChg chg="del">
          <ac:chgData name="Kulinich Bohdan" userId="48e65c9f34e137d0" providerId="LiveId" clId="{A3AADB82-C9A0-49B1-AC7D-DF10A582F6C6}" dt="2020-07-23T14:18:00.801" v="2387" actId="478"/>
          <ac:spMkLst>
            <pc:docMk/>
            <pc:sldMk cId="4287784577" sldId="468"/>
            <ac:spMk id="31" creationId="{7C04475B-F77E-46F4-9571-64A5ADDFF017}"/>
          </ac:spMkLst>
        </pc:spChg>
        <pc:spChg chg="del">
          <ac:chgData name="Kulinich Bohdan" userId="48e65c9f34e137d0" providerId="LiveId" clId="{A3AADB82-C9A0-49B1-AC7D-DF10A582F6C6}" dt="2020-07-23T14:18:00.801" v="2387" actId="478"/>
          <ac:spMkLst>
            <pc:docMk/>
            <pc:sldMk cId="4287784577" sldId="468"/>
            <ac:spMk id="32" creationId="{41F1077E-1C6E-4D23-8FBA-80C4F99F149B}"/>
          </ac:spMkLst>
        </pc:spChg>
        <pc:spChg chg="del">
          <ac:chgData name="Kulinich Bohdan" userId="48e65c9f34e137d0" providerId="LiveId" clId="{A3AADB82-C9A0-49B1-AC7D-DF10A582F6C6}" dt="2020-07-23T14:18:00.801" v="2387" actId="478"/>
          <ac:spMkLst>
            <pc:docMk/>
            <pc:sldMk cId="4287784577" sldId="468"/>
            <ac:spMk id="33" creationId="{DF4995F4-29BB-4B83-8821-A6BD647BFBF9}"/>
          </ac:spMkLst>
        </pc:spChg>
        <pc:spChg chg="del">
          <ac:chgData name="Kulinich Bohdan" userId="48e65c9f34e137d0" providerId="LiveId" clId="{A3AADB82-C9A0-49B1-AC7D-DF10A582F6C6}" dt="2020-07-23T14:18:00.801" v="2387" actId="478"/>
          <ac:spMkLst>
            <pc:docMk/>
            <pc:sldMk cId="4287784577" sldId="468"/>
            <ac:spMk id="38" creationId="{9BC96A41-9FCE-48AD-94ED-95B591581334}"/>
          </ac:spMkLst>
        </pc:spChg>
        <pc:spChg chg="del">
          <ac:chgData name="Kulinich Bohdan" userId="48e65c9f34e137d0" providerId="LiveId" clId="{A3AADB82-C9A0-49B1-AC7D-DF10A582F6C6}" dt="2020-07-23T14:18:00.801" v="2387" actId="478"/>
          <ac:spMkLst>
            <pc:docMk/>
            <pc:sldMk cId="4287784577" sldId="468"/>
            <ac:spMk id="47" creationId="{15F2488D-953F-4C75-A407-3ED2EEBFC4B7}"/>
          </ac:spMkLst>
        </pc:spChg>
        <pc:spChg chg="mod">
          <ac:chgData name="Kulinich Bohdan" userId="48e65c9f34e137d0" providerId="LiveId" clId="{A3AADB82-C9A0-49B1-AC7D-DF10A582F6C6}" dt="2020-07-23T14:17:50.541" v="2382" actId="20577"/>
          <ac:spMkLst>
            <pc:docMk/>
            <pc:sldMk cId="4287784577" sldId="468"/>
            <ac:spMk id="51" creationId="{86BC9140-E395-435D-A852-213A1317C46C}"/>
          </ac:spMkLst>
        </pc:spChg>
        <pc:picChg chg="del">
          <ac:chgData name="Kulinich Bohdan" userId="48e65c9f34e137d0" providerId="LiveId" clId="{A3AADB82-C9A0-49B1-AC7D-DF10A582F6C6}" dt="2020-07-23T14:17:58.570" v="2386" actId="478"/>
          <ac:picMkLst>
            <pc:docMk/>
            <pc:sldMk cId="4287784577" sldId="468"/>
            <ac:picMk id="30" creationId="{04F9E0DB-C743-441F-A276-94A6D6A448F1}"/>
          </ac:picMkLst>
        </pc:picChg>
        <pc:picChg chg="add del mod modVis">
          <ac:chgData name="Kulinich Bohdan" userId="48e65c9f34e137d0" providerId="LiveId" clId="{A3AADB82-C9A0-49B1-AC7D-DF10A582F6C6}" dt="2020-07-23T14:18:05.110" v="2389" actId="14429"/>
          <ac:picMkLst>
            <pc:docMk/>
            <pc:sldMk cId="4287784577" sldId="468"/>
            <ac:picMk id="40" creationId="{248AC9B2-65A9-42C3-AF8B-90FAF936D6A5}"/>
          </ac:picMkLst>
        </pc:picChg>
        <pc:cxnChg chg="del">
          <ac:chgData name="Kulinich Bohdan" userId="48e65c9f34e137d0" providerId="LiveId" clId="{A3AADB82-C9A0-49B1-AC7D-DF10A582F6C6}" dt="2020-07-23T14:18:00.801" v="2387" actId="478"/>
          <ac:cxnSpMkLst>
            <pc:docMk/>
            <pc:sldMk cId="4287784577" sldId="468"/>
            <ac:cxnSpMk id="16" creationId="{BF8AB880-2724-48D5-87E3-B9A0AE133C17}"/>
          </ac:cxnSpMkLst>
        </pc:cxnChg>
        <pc:cxnChg chg="del">
          <ac:chgData name="Kulinich Bohdan" userId="48e65c9f34e137d0" providerId="LiveId" clId="{A3AADB82-C9A0-49B1-AC7D-DF10A582F6C6}" dt="2020-07-23T14:18:00.801" v="2387" actId="478"/>
          <ac:cxnSpMkLst>
            <pc:docMk/>
            <pc:sldMk cId="4287784577" sldId="468"/>
            <ac:cxnSpMk id="17" creationId="{1903E227-A47B-4170-A287-4D03B6822BCA}"/>
          </ac:cxnSpMkLst>
        </pc:cxnChg>
        <pc:cxnChg chg="del">
          <ac:chgData name="Kulinich Bohdan" userId="48e65c9f34e137d0" providerId="LiveId" clId="{A3AADB82-C9A0-49B1-AC7D-DF10A582F6C6}" dt="2020-07-23T14:18:00.801" v="2387" actId="478"/>
          <ac:cxnSpMkLst>
            <pc:docMk/>
            <pc:sldMk cId="4287784577" sldId="468"/>
            <ac:cxnSpMk id="35" creationId="{BCD3615F-1BDF-467E-9E38-19AC773A25CB}"/>
          </ac:cxnSpMkLst>
        </pc:cxnChg>
      </pc:sldChg>
      <pc:sldChg chg="modSp add del mod">
        <pc:chgData name="Kulinich Bohdan" userId="48e65c9f34e137d0" providerId="LiveId" clId="{A3AADB82-C9A0-49B1-AC7D-DF10A582F6C6}" dt="2020-07-24T12:05:00.992" v="4710" actId="47"/>
        <pc:sldMkLst>
          <pc:docMk/>
          <pc:sldMk cId="719025496" sldId="469"/>
        </pc:sldMkLst>
        <pc:spChg chg="ord">
          <ac:chgData name="Kulinich Bohdan" userId="48e65c9f34e137d0" providerId="LiveId" clId="{A3AADB82-C9A0-49B1-AC7D-DF10A582F6C6}" dt="2020-07-24T09:36:09.679" v="3639" actId="167"/>
          <ac:spMkLst>
            <pc:docMk/>
            <pc:sldMk cId="719025496" sldId="469"/>
            <ac:spMk id="47" creationId="{92C19EDC-3680-4A82-8BD5-5B7A0E27B926}"/>
          </ac:spMkLst>
        </pc:spChg>
        <pc:picChg chg="ord">
          <ac:chgData name="Kulinich Bohdan" userId="48e65c9f34e137d0" providerId="LiveId" clId="{A3AADB82-C9A0-49B1-AC7D-DF10A582F6C6}" dt="2020-07-24T09:36:09.679" v="3639" actId="167"/>
          <ac:picMkLst>
            <pc:docMk/>
            <pc:sldMk cId="719025496" sldId="469"/>
            <ac:picMk id="49" creationId="{7984F897-5A58-4A23-BD68-74CA0B7439D2}"/>
          </ac:picMkLst>
        </pc:picChg>
      </pc:sldChg>
      <pc:sldChg chg="modSp add del">
        <pc:chgData name="Kulinich Bohdan" userId="48e65c9f34e137d0" providerId="LiveId" clId="{A3AADB82-C9A0-49B1-AC7D-DF10A582F6C6}" dt="2020-07-23T18:12:45.128" v="2967" actId="47"/>
        <pc:sldMkLst>
          <pc:docMk/>
          <pc:sldMk cId="4183589394" sldId="469"/>
        </pc:sldMkLst>
        <pc:spChg chg="mod">
          <ac:chgData name="Kulinich Bohdan" userId="48e65c9f34e137d0" providerId="LiveId" clId="{A3AADB82-C9A0-49B1-AC7D-DF10A582F6C6}" dt="2020-07-23T18:08:31.096" v="2966" actId="20577"/>
          <ac:spMkLst>
            <pc:docMk/>
            <pc:sldMk cId="4183589394" sldId="469"/>
            <ac:spMk id="6" creationId="{4CD1B612-D16C-4F70-8335-78480BFE8EC8}"/>
          </ac:spMkLst>
        </pc:spChg>
        <pc:spChg chg="mod">
          <ac:chgData name="Kulinich Bohdan" userId="48e65c9f34e137d0" providerId="LiveId" clId="{A3AADB82-C9A0-49B1-AC7D-DF10A582F6C6}" dt="2020-07-23T18:08:07.398" v="2882" actId="20577"/>
          <ac:spMkLst>
            <pc:docMk/>
            <pc:sldMk cId="4183589394" sldId="469"/>
            <ac:spMk id="51" creationId="{86BC9140-E395-435D-A852-213A1317C46C}"/>
          </ac:spMkLst>
        </pc:spChg>
      </pc:sldChg>
      <pc:sldChg chg="addSp delSp modSp add mod ord modTransition modAnim">
        <pc:chgData name="Kulinich Bohdan" userId="48e65c9f34e137d0" providerId="LiveId" clId="{A3AADB82-C9A0-49B1-AC7D-DF10A582F6C6}" dt="2020-07-24T10:57:28.236" v="4370"/>
        <pc:sldMkLst>
          <pc:docMk/>
          <pc:sldMk cId="209899949" sldId="470"/>
        </pc:sldMkLst>
        <pc:spChg chg="mod modVis">
          <ac:chgData name="Kulinich Bohdan" userId="48e65c9f34e137d0" providerId="LiveId" clId="{A3AADB82-C9A0-49B1-AC7D-DF10A582F6C6}" dt="2020-07-24T10:41:43.504" v="4099" actId="1076"/>
          <ac:spMkLst>
            <pc:docMk/>
            <pc:sldMk cId="209899949" sldId="470"/>
            <ac:spMk id="5" creationId="{825E90F4-9C92-49CF-943B-965C28F00381}"/>
          </ac:spMkLst>
        </pc:spChg>
        <pc:spChg chg="mod modVis">
          <ac:chgData name="Kulinich Bohdan" userId="48e65c9f34e137d0" providerId="LiveId" clId="{A3AADB82-C9A0-49B1-AC7D-DF10A582F6C6}" dt="2020-07-24T10:54:18.335" v="4343" actId="207"/>
          <ac:spMkLst>
            <pc:docMk/>
            <pc:sldMk cId="209899949" sldId="470"/>
            <ac:spMk id="7" creationId="{75A59E69-27D6-4891-AED1-0FE0E15E201D}"/>
          </ac:spMkLst>
        </pc:spChg>
        <pc:spChg chg="add del mod">
          <ac:chgData name="Kulinich Bohdan" userId="48e65c9f34e137d0" providerId="LiveId" clId="{A3AADB82-C9A0-49B1-AC7D-DF10A582F6C6}" dt="2020-07-24T09:23:56.037" v="3566" actId="33987"/>
          <ac:spMkLst>
            <pc:docMk/>
            <pc:sldMk cId="209899949" sldId="470"/>
            <ac:spMk id="11" creationId="{3D6B926F-5AC6-4CC4-8B9C-49DD837C82D3}"/>
          </ac:spMkLst>
        </pc:spChg>
        <pc:spChg chg="add mod modVis">
          <ac:chgData name="Kulinich Bohdan" userId="48e65c9f34e137d0" providerId="LiveId" clId="{A3AADB82-C9A0-49B1-AC7D-DF10A582F6C6}" dt="2020-07-24T10:42:57.552" v="4149" actId="14429"/>
          <ac:spMkLst>
            <pc:docMk/>
            <pc:sldMk cId="209899949" sldId="470"/>
            <ac:spMk id="12" creationId="{816F7C81-3965-45F0-B4CE-58B54AE3A270}"/>
          </ac:spMkLst>
        </pc:spChg>
        <pc:spChg chg="mod topLvl">
          <ac:chgData name="Kulinich Bohdan" userId="48e65c9f34e137d0" providerId="LiveId" clId="{A3AADB82-C9A0-49B1-AC7D-DF10A582F6C6}" dt="2020-07-24T10:38:15.177" v="4076" actId="164"/>
          <ac:spMkLst>
            <pc:docMk/>
            <pc:sldMk cId="209899949" sldId="470"/>
            <ac:spMk id="26" creationId="{9CC1D14C-170E-4B30-BD11-914A7C0F8EFF}"/>
          </ac:spMkLst>
        </pc:spChg>
        <pc:spChg chg="mod topLvl">
          <ac:chgData name="Kulinich Bohdan" userId="48e65c9f34e137d0" providerId="LiveId" clId="{A3AADB82-C9A0-49B1-AC7D-DF10A582F6C6}" dt="2020-07-24T10:38:15.177" v="4076" actId="164"/>
          <ac:spMkLst>
            <pc:docMk/>
            <pc:sldMk cId="209899949" sldId="470"/>
            <ac:spMk id="27" creationId="{2F11499B-796F-49BA-AF36-793899D7F0E2}"/>
          </ac:spMkLst>
        </pc:spChg>
        <pc:spChg chg="mod topLvl">
          <ac:chgData name="Kulinich Bohdan" userId="48e65c9f34e137d0" providerId="LiveId" clId="{A3AADB82-C9A0-49B1-AC7D-DF10A582F6C6}" dt="2020-07-24T10:38:15.177" v="4076" actId="164"/>
          <ac:spMkLst>
            <pc:docMk/>
            <pc:sldMk cId="209899949" sldId="470"/>
            <ac:spMk id="28" creationId="{C3243E8E-E4B0-4D40-A345-68F7E341110E}"/>
          </ac:spMkLst>
        </pc:spChg>
        <pc:spChg chg="mod topLvl">
          <ac:chgData name="Kulinich Bohdan" userId="48e65c9f34e137d0" providerId="LiveId" clId="{A3AADB82-C9A0-49B1-AC7D-DF10A582F6C6}" dt="2020-07-24T10:38:15.177" v="4076" actId="164"/>
          <ac:spMkLst>
            <pc:docMk/>
            <pc:sldMk cId="209899949" sldId="470"/>
            <ac:spMk id="29" creationId="{08D99442-6C36-4946-AFEE-79E7980C7A32}"/>
          </ac:spMkLst>
        </pc:spChg>
        <pc:spChg chg="mod topLvl">
          <ac:chgData name="Kulinich Bohdan" userId="48e65c9f34e137d0" providerId="LiveId" clId="{A3AADB82-C9A0-49B1-AC7D-DF10A582F6C6}" dt="2020-07-24T10:38:15.177" v="4076" actId="164"/>
          <ac:spMkLst>
            <pc:docMk/>
            <pc:sldMk cId="209899949" sldId="470"/>
            <ac:spMk id="30" creationId="{70BCB422-46CE-4EB0-81A2-303BFDC20C0D}"/>
          </ac:spMkLst>
        </pc:spChg>
        <pc:spChg chg="mod topLvl">
          <ac:chgData name="Kulinich Bohdan" userId="48e65c9f34e137d0" providerId="LiveId" clId="{A3AADB82-C9A0-49B1-AC7D-DF10A582F6C6}" dt="2020-07-24T10:38:15.177" v="4076" actId="164"/>
          <ac:spMkLst>
            <pc:docMk/>
            <pc:sldMk cId="209899949" sldId="470"/>
            <ac:spMk id="31" creationId="{3114F2E2-4F38-42B0-8A39-56CACF864B56}"/>
          </ac:spMkLst>
        </pc:spChg>
        <pc:spChg chg="mod topLvl">
          <ac:chgData name="Kulinich Bohdan" userId="48e65c9f34e137d0" providerId="LiveId" clId="{A3AADB82-C9A0-49B1-AC7D-DF10A582F6C6}" dt="2020-07-24T10:38:15.177" v="4076" actId="164"/>
          <ac:spMkLst>
            <pc:docMk/>
            <pc:sldMk cId="209899949" sldId="470"/>
            <ac:spMk id="32" creationId="{0295BD86-37FD-489D-A42A-E1B054FB41E2}"/>
          </ac:spMkLst>
        </pc:spChg>
        <pc:spChg chg="mod topLvl">
          <ac:chgData name="Kulinich Bohdan" userId="48e65c9f34e137d0" providerId="LiveId" clId="{A3AADB82-C9A0-49B1-AC7D-DF10A582F6C6}" dt="2020-07-24T10:38:15.177" v="4076" actId="164"/>
          <ac:spMkLst>
            <pc:docMk/>
            <pc:sldMk cId="209899949" sldId="470"/>
            <ac:spMk id="33" creationId="{39732BD9-4E08-404D-8055-8E7F9B525EE2}"/>
          </ac:spMkLst>
        </pc:spChg>
        <pc:spChg chg="mod modVis">
          <ac:chgData name="Kulinich Bohdan" userId="48e65c9f34e137d0" providerId="LiveId" clId="{A3AADB82-C9A0-49B1-AC7D-DF10A582F6C6}" dt="2020-07-24T10:03:24.665" v="4047" actId="14429"/>
          <ac:spMkLst>
            <pc:docMk/>
            <pc:sldMk cId="209899949" sldId="470"/>
            <ac:spMk id="35" creationId="{2CD8A453-AF06-4C00-BB17-D7030E2214B8}"/>
          </ac:spMkLst>
        </pc:spChg>
        <pc:spChg chg="mod">
          <ac:chgData name="Kulinich Bohdan" userId="48e65c9f34e137d0" providerId="LiveId" clId="{A3AADB82-C9A0-49B1-AC7D-DF10A582F6C6}" dt="2020-07-24T09:14:45.599" v="3517" actId="164"/>
          <ac:spMkLst>
            <pc:docMk/>
            <pc:sldMk cId="209899949" sldId="470"/>
            <ac:spMk id="38" creationId="{7B9D83BC-3071-43BE-91AC-59EAB5C03EFB}"/>
          </ac:spMkLst>
        </pc:spChg>
        <pc:spChg chg="mod">
          <ac:chgData name="Kulinich Bohdan" userId="48e65c9f34e137d0" providerId="LiveId" clId="{A3AADB82-C9A0-49B1-AC7D-DF10A582F6C6}" dt="2020-07-24T09:14:45.599" v="3517" actId="164"/>
          <ac:spMkLst>
            <pc:docMk/>
            <pc:sldMk cId="209899949" sldId="470"/>
            <ac:spMk id="39" creationId="{FCE3BCD7-8DF3-4B95-9C45-A876C4C3DDC2}"/>
          </ac:spMkLst>
        </pc:spChg>
        <pc:spChg chg="mod">
          <ac:chgData name="Kulinich Bohdan" userId="48e65c9f34e137d0" providerId="LiveId" clId="{A3AADB82-C9A0-49B1-AC7D-DF10A582F6C6}" dt="2020-07-24T09:14:45.599" v="3517" actId="164"/>
          <ac:spMkLst>
            <pc:docMk/>
            <pc:sldMk cId="209899949" sldId="470"/>
            <ac:spMk id="40" creationId="{0C272122-2720-4E64-8CF4-12FA96BA0F05}"/>
          </ac:spMkLst>
        </pc:spChg>
        <pc:spChg chg="mod">
          <ac:chgData name="Kulinich Bohdan" userId="48e65c9f34e137d0" providerId="LiveId" clId="{A3AADB82-C9A0-49B1-AC7D-DF10A582F6C6}" dt="2020-07-24T09:14:45.599" v="3517" actId="164"/>
          <ac:spMkLst>
            <pc:docMk/>
            <pc:sldMk cId="209899949" sldId="470"/>
            <ac:spMk id="41" creationId="{EA222D3B-B4D6-40E1-B568-CD6E38C61444}"/>
          </ac:spMkLst>
        </pc:spChg>
        <pc:spChg chg="mod">
          <ac:chgData name="Kulinich Bohdan" userId="48e65c9f34e137d0" providerId="LiveId" clId="{A3AADB82-C9A0-49B1-AC7D-DF10A582F6C6}" dt="2020-07-24T09:14:45.599" v="3517" actId="164"/>
          <ac:spMkLst>
            <pc:docMk/>
            <pc:sldMk cId="209899949" sldId="470"/>
            <ac:spMk id="42" creationId="{FA443D03-24B8-49AC-986B-4CDA236CCCAE}"/>
          </ac:spMkLst>
        </pc:spChg>
        <pc:spChg chg="mod">
          <ac:chgData name="Kulinich Bohdan" userId="48e65c9f34e137d0" providerId="LiveId" clId="{A3AADB82-C9A0-49B1-AC7D-DF10A582F6C6}" dt="2020-07-24T09:14:45.599" v="3517" actId="164"/>
          <ac:spMkLst>
            <pc:docMk/>
            <pc:sldMk cId="209899949" sldId="470"/>
            <ac:spMk id="43" creationId="{71889B4C-DF4E-43B8-BA9B-1B6F848BE3E4}"/>
          </ac:spMkLst>
        </pc:spChg>
        <pc:spChg chg="mod">
          <ac:chgData name="Kulinich Bohdan" userId="48e65c9f34e137d0" providerId="LiveId" clId="{A3AADB82-C9A0-49B1-AC7D-DF10A582F6C6}" dt="2020-07-24T09:14:45.599" v="3517" actId="164"/>
          <ac:spMkLst>
            <pc:docMk/>
            <pc:sldMk cId="209899949" sldId="470"/>
            <ac:spMk id="44" creationId="{2D3C6413-E7FC-46E5-9353-BA3A8C79DC70}"/>
          </ac:spMkLst>
        </pc:spChg>
        <pc:spChg chg="mod">
          <ac:chgData name="Kulinich Bohdan" userId="48e65c9f34e137d0" providerId="LiveId" clId="{A3AADB82-C9A0-49B1-AC7D-DF10A582F6C6}" dt="2020-07-24T09:14:45.599" v="3517" actId="164"/>
          <ac:spMkLst>
            <pc:docMk/>
            <pc:sldMk cId="209899949" sldId="470"/>
            <ac:spMk id="45" creationId="{D4B6D8B9-2101-49E5-ADFE-6BF85C359A2C}"/>
          </ac:spMkLst>
        </pc:spChg>
        <pc:spChg chg="add mod">
          <ac:chgData name="Kulinich Bohdan" userId="48e65c9f34e137d0" providerId="LiveId" clId="{A3AADB82-C9A0-49B1-AC7D-DF10A582F6C6}" dt="2020-07-24T10:42:12.556" v="4132" actId="1076"/>
          <ac:spMkLst>
            <pc:docMk/>
            <pc:sldMk cId="209899949" sldId="470"/>
            <ac:spMk id="46" creationId="{EB4C8184-2E1D-463E-A035-2F40726B6CAE}"/>
          </ac:spMkLst>
        </pc:spChg>
        <pc:spChg chg="add mod">
          <ac:chgData name="Kulinich Bohdan" userId="48e65c9f34e137d0" providerId="LiveId" clId="{A3AADB82-C9A0-49B1-AC7D-DF10A582F6C6}" dt="2020-07-24T10:47:04.109" v="4189" actId="1076"/>
          <ac:spMkLst>
            <pc:docMk/>
            <pc:sldMk cId="209899949" sldId="470"/>
            <ac:spMk id="47" creationId="{5FEB338D-E25A-4551-B5A4-230009EEF69C}"/>
          </ac:spMkLst>
        </pc:spChg>
        <pc:spChg chg="del">
          <ac:chgData name="Kulinich Bohdan" userId="48e65c9f34e137d0" providerId="LiveId" clId="{A3AADB82-C9A0-49B1-AC7D-DF10A582F6C6}" dt="2020-07-24T09:12:28.293" v="3512" actId="478"/>
          <ac:spMkLst>
            <pc:docMk/>
            <pc:sldMk cId="209899949" sldId="470"/>
            <ac:spMk id="47" creationId="{92C19EDC-3680-4A82-8BD5-5B7A0E27B926}"/>
          </ac:spMkLst>
        </pc:spChg>
        <pc:spChg chg="add mod topLvl">
          <ac:chgData name="Kulinich Bohdan" userId="48e65c9f34e137d0" providerId="LiveId" clId="{A3AADB82-C9A0-49B1-AC7D-DF10A582F6C6}" dt="2020-07-24T10:56:18.723" v="4350" actId="165"/>
          <ac:spMkLst>
            <pc:docMk/>
            <pc:sldMk cId="209899949" sldId="470"/>
            <ac:spMk id="48" creationId="{58BCDF27-FC67-4E49-8FC9-872D419BB787}"/>
          </ac:spMkLst>
        </pc:spChg>
        <pc:spChg chg="add mod topLvl">
          <ac:chgData name="Kulinich Bohdan" userId="48e65c9f34e137d0" providerId="LiveId" clId="{A3AADB82-C9A0-49B1-AC7D-DF10A582F6C6}" dt="2020-07-24T10:56:18.723" v="4350" actId="165"/>
          <ac:spMkLst>
            <pc:docMk/>
            <pc:sldMk cId="209899949" sldId="470"/>
            <ac:spMk id="49" creationId="{DB6B53C0-B01F-4D8B-A87F-3E9AA3314FD7}"/>
          </ac:spMkLst>
        </pc:spChg>
        <pc:spChg chg="add mod modVis">
          <ac:chgData name="Kulinich Bohdan" userId="48e65c9f34e137d0" providerId="LiveId" clId="{A3AADB82-C9A0-49B1-AC7D-DF10A582F6C6}" dt="2020-07-24T10:47:28.113" v="4196" actId="14429"/>
          <ac:spMkLst>
            <pc:docMk/>
            <pc:sldMk cId="209899949" sldId="470"/>
            <ac:spMk id="69" creationId="{23EB5BD4-CD37-45F1-8583-9DEF6F5C0457}"/>
          </ac:spMkLst>
        </pc:spChg>
        <pc:spChg chg="add del mod modVis">
          <ac:chgData name="Kulinich Bohdan" userId="48e65c9f34e137d0" providerId="LiveId" clId="{A3AADB82-C9A0-49B1-AC7D-DF10A582F6C6}" dt="2020-07-24T10:51:56.712" v="4305" actId="478"/>
          <ac:spMkLst>
            <pc:docMk/>
            <pc:sldMk cId="209899949" sldId="470"/>
            <ac:spMk id="71" creationId="{C44784C5-3DC9-4B77-8612-651B61EEE1CB}"/>
          </ac:spMkLst>
        </pc:spChg>
        <pc:grpChg chg="add mod">
          <ac:chgData name="Kulinich Bohdan" userId="48e65c9f34e137d0" providerId="LiveId" clId="{A3AADB82-C9A0-49B1-AC7D-DF10A582F6C6}" dt="2020-07-24T10:38:17.498" v="4078" actId="1076"/>
          <ac:grpSpMkLst>
            <pc:docMk/>
            <pc:sldMk cId="209899949" sldId="470"/>
            <ac:grpSpMk id="2" creationId="{1D3C5CE8-2B36-4046-9346-99F02805F900}"/>
          </ac:grpSpMkLst>
        </pc:grpChg>
        <pc:grpChg chg="add mod modVis">
          <ac:chgData name="Kulinich Bohdan" userId="48e65c9f34e137d0" providerId="LiveId" clId="{A3AADB82-C9A0-49B1-AC7D-DF10A582F6C6}" dt="2020-07-24T10:03:21.442" v="4043" actId="14429"/>
          <ac:grpSpMkLst>
            <pc:docMk/>
            <pc:sldMk cId="209899949" sldId="470"/>
            <ac:grpSpMk id="9" creationId="{36A54254-1AAC-4A8E-9C79-84650E5CBEB2}"/>
          </ac:grpSpMkLst>
        </pc:grpChg>
        <pc:grpChg chg="add del mod">
          <ac:chgData name="Kulinich Bohdan" userId="48e65c9f34e137d0" providerId="LiveId" clId="{A3AADB82-C9A0-49B1-AC7D-DF10A582F6C6}" dt="2020-07-24T10:37:41.950" v="4072" actId="165"/>
          <ac:grpSpMkLst>
            <pc:docMk/>
            <pc:sldMk cId="209899949" sldId="470"/>
            <ac:grpSpMk id="10" creationId="{3B688A41-72B0-49D4-9E6A-EC8F1E6229E8}"/>
          </ac:grpSpMkLst>
        </pc:grpChg>
        <pc:grpChg chg="add mod">
          <ac:chgData name="Kulinich Bohdan" userId="48e65c9f34e137d0" providerId="LiveId" clId="{A3AADB82-C9A0-49B1-AC7D-DF10A582F6C6}" dt="2020-07-24T10:55:11.551" v="4346" actId="207"/>
          <ac:grpSpMkLst>
            <pc:docMk/>
            <pc:sldMk cId="209899949" sldId="470"/>
            <ac:grpSpMk id="11" creationId="{A796B830-2CC5-4B46-9E10-A8DBB992C7F2}"/>
          </ac:grpSpMkLst>
        </pc:grpChg>
        <pc:grpChg chg="add del mod">
          <ac:chgData name="Kulinich Bohdan" userId="48e65c9f34e137d0" providerId="LiveId" clId="{A3AADB82-C9A0-49B1-AC7D-DF10A582F6C6}" dt="2020-07-24T10:56:18.723" v="4350" actId="165"/>
          <ac:grpSpMkLst>
            <pc:docMk/>
            <pc:sldMk cId="209899949" sldId="470"/>
            <ac:grpSpMk id="15" creationId="{521677D3-2DAC-404E-B75D-EC6D5F96FCA7}"/>
          </ac:grpSpMkLst>
        </pc:grpChg>
        <pc:grpChg chg="add del mod">
          <ac:chgData name="Kulinich Bohdan" userId="48e65c9f34e137d0" providerId="LiveId" clId="{A3AADB82-C9A0-49B1-AC7D-DF10A582F6C6}" dt="2020-07-24T09:15:42.653" v="3521" actId="165"/>
          <ac:grpSpMkLst>
            <pc:docMk/>
            <pc:sldMk cId="209899949" sldId="470"/>
            <ac:grpSpMk id="23" creationId="{8E860AFA-9C29-46B2-B651-DC24194B188C}"/>
          </ac:grpSpMkLst>
        </pc:grpChg>
        <pc:picChg chg="mod modVis">
          <ac:chgData name="Kulinich Bohdan" userId="48e65c9f34e137d0" providerId="LiveId" clId="{A3AADB82-C9A0-49B1-AC7D-DF10A582F6C6}" dt="2020-07-24T10:03:23.161" v="4044" actId="14429"/>
          <ac:picMkLst>
            <pc:docMk/>
            <pc:sldMk cId="209899949" sldId="470"/>
            <ac:picMk id="6" creationId="{7403ADA4-0376-479E-A2E9-D978DEBF6129}"/>
          </ac:picMkLst>
        </pc:picChg>
        <pc:picChg chg="add mod ord">
          <ac:chgData name="Kulinich Bohdan" userId="48e65c9f34e137d0" providerId="LiveId" clId="{A3AADB82-C9A0-49B1-AC7D-DF10A582F6C6}" dt="2020-07-24T09:30:28.528" v="3594" actId="1076"/>
          <ac:picMkLst>
            <pc:docMk/>
            <pc:sldMk cId="209899949" sldId="470"/>
            <ac:picMk id="8" creationId="{5023DFAE-63C9-4C4D-8601-A38F58D42EE2}"/>
          </ac:picMkLst>
        </pc:picChg>
        <pc:picChg chg="add del">
          <ac:chgData name="Kulinich Bohdan" userId="48e65c9f34e137d0" providerId="LiveId" clId="{A3AADB82-C9A0-49B1-AC7D-DF10A582F6C6}" dt="2020-07-24T09:24:02.840" v="3569" actId="22"/>
          <ac:picMkLst>
            <pc:docMk/>
            <pc:sldMk cId="209899949" sldId="470"/>
            <ac:picMk id="14" creationId="{B3BCA2AC-983B-4E52-877B-6FF3165AFB77}"/>
          </ac:picMkLst>
        </pc:picChg>
        <pc:picChg chg="add mod">
          <ac:chgData name="Kulinich Bohdan" userId="48e65c9f34e137d0" providerId="LiveId" clId="{A3AADB82-C9A0-49B1-AC7D-DF10A582F6C6}" dt="2020-07-24T10:45:55.126" v="4161" actId="1076"/>
          <ac:picMkLst>
            <pc:docMk/>
            <pc:sldMk cId="209899949" sldId="470"/>
            <ac:picMk id="14" creationId="{EB113BC6-985F-4BB8-AA42-86386D35A6D2}"/>
          </ac:picMkLst>
        </pc:picChg>
        <pc:picChg chg="del">
          <ac:chgData name="Kulinich Bohdan" userId="48e65c9f34e137d0" providerId="LiveId" clId="{A3AADB82-C9A0-49B1-AC7D-DF10A582F6C6}" dt="2020-07-24T09:12:27.154" v="3511" actId="478"/>
          <ac:picMkLst>
            <pc:docMk/>
            <pc:sldMk cId="209899949" sldId="470"/>
            <ac:picMk id="49" creationId="{7984F897-5A58-4A23-BD68-74CA0B7439D2}"/>
          </ac:picMkLst>
        </pc:picChg>
        <pc:cxnChg chg="mod topLvl">
          <ac:chgData name="Kulinich Bohdan" userId="48e65c9f34e137d0" providerId="LiveId" clId="{A3AADB82-C9A0-49B1-AC7D-DF10A582F6C6}" dt="2020-07-24T10:38:15.177" v="4076" actId="164"/>
          <ac:cxnSpMkLst>
            <pc:docMk/>
            <pc:sldMk cId="209899949" sldId="470"/>
            <ac:cxnSpMk id="24" creationId="{891A5A0D-AFDF-4563-A45E-8D0A86C1BAA1}"/>
          </ac:cxnSpMkLst>
        </pc:cxnChg>
        <pc:cxnChg chg="mod topLvl">
          <ac:chgData name="Kulinich Bohdan" userId="48e65c9f34e137d0" providerId="LiveId" clId="{A3AADB82-C9A0-49B1-AC7D-DF10A582F6C6}" dt="2020-07-24T10:38:15.177" v="4076" actId="164"/>
          <ac:cxnSpMkLst>
            <pc:docMk/>
            <pc:sldMk cId="209899949" sldId="470"/>
            <ac:cxnSpMk id="25" creationId="{11E09872-A5CD-4E2B-A507-83CB7750FCCA}"/>
          </ac:cxnSpMkLst>
        </pc:cxnChg>
        <pc:cxnChg chg="mod">
          <ac:chgData name="Kulinich Bohdan" userId="48e65c9f34e137d0" providerId="LiveId" clId="{A3AADB82-C9A0-49B1-AC7D-DF10A582F6C6}" dt="2020-07-24T09:14:45.599" v="3517" actId="164"/>
          <ac:cxnSpMkLst>
            <pc:docMk/>
            <pc:sldMk cId="209899949" sldId="470"/>
            <ac:cxnSpMk id="36" creationId="{D4FCFEAB-A3DA-42F6-A045-EF35DD0C6EFB}"/>
          </ac:cxnSpMkLst>
        </pc:cxnChg>
        <pc:cxnChg chg="mod">
          <ac:chgData name="Kulinich Bohdan" userId="48e65c9f34e137d0" providerId="LiveId" clId="{A3AADB82-C9A0-49B1-AC7D-DF10A582F6C6}" dt="2020-07-24T09:14:45.599" v="3517" actId="164"/>
          <ac:cxnSpMkLst>
            <pc:docMk/>
            <pc:sldMk cId="209899949" sldId="470"/>
            <ac:cxnSpMk id="37" creationId="{39A2D318-2F44-4B28-9F44-CBF9D31DC299}"/>
          </ac:cxnSpMkLst>
        </pc:cxnChg>
      </pc:sldChg>
      <pc:sldChg chg="addSp delSp modSp add del mod modTransition delAnim modAnim">
        <pc:chgData name="Kulinich Bohdan" userId="48e65c9f34e137d0" providerId="LiveId" clId="{A3AADB82-C9A0-49B1-AC7D-DF10A582F6C6}" dt="2020-07-24T12:05:00.992" v="4710" actId="47"/>
        <pc:sldMkLst>
          <pc:docMk/>
          <pc:sldMk cId="1281130448" sldId="471"/>
        </pc:sldMkLst>
        <pc:spChg chg="add mod">
          <ac:chgData name="Kulinich Bohdan" userId="48e65c9f34e137d0" providerId="LiveId" clId="{A3AADB82-C9A0-49B1-AC7D-DF10A582F6C6}" dt="2020-07-24T09:53:28.968" v="3997" actId="1076"/>
          <ac:spMkLst>
            <pc:docMk/>
            <pc:sldMk cId="1281130448" sldId="471"/>
            <ac:spMk id="20" creationId="{A73FD597-C647-47C6-9271-37A945D7491D}"/>
          </ac:spMkLst>
        </pc:spChg>
        <pc:spChg chg="add mod">
          <ac:chgData name="Kulinich Bohdan" userId="48e65c9f34e137d0" providerId="LiveId" clId="{A3AADB82-C9A0-49B1-AC7D-DF10A582F6C6}" dt="2020-07-24T09:38:23.143" v="3710" actId="1076"/>
          <ac:spMkLst>
            <pc:docMk/>
            <pc:sldMk cId="1281130448" sldId="471"/>
            <ac:spMk id="21" creationId="{F426DE65-CBD2-41A3-9123-C3BB3A08492D}"/>
          </ac:spMkLst>
        </pc:spChg>
        <pc:spChg chg="add mod">
          <ac:chgData name="Kulinich Bohdan" userId="48e65c9f34e137d0" providerId="LiveId" clId="{A3AADB82-C9A0-49B1-AC7D-DF10A582F6C6}" dt="2020-07-24T09:39:43.575" v="3720"/>
          <ac:spMkLst>
            <pc:docMk/>
            <pc:sldMk cId="1281130448" sldId="471"/>
            <ac:spMk id="22" creationId="{7A036D5B-D059-49C5-AF21-5C4A7958C5C9}"/>
          </ac:spMkLst>
        </pc:spChg>
        <pc:spChg chg="add del mod">
          <ac:chgData name="Kulinich Bohdan" userId="48e65c9f34e137d0" providerId="LiveId" clId="{A3AADB82-C9A0-49B1-AC7D-DF10A582F6C6}" dt="2020-07-24T09:39:46.535" v="3721" actId="478"/>
          <ac:spMkLst>
            <pc:docMk/>
            <pc:sldMk cId="1281130448" sldId="471"/>
            <ac:spMk id="23" creationId="{85E70476-2392-4299-B090-52342C6F086C}"/>
          </ac:spMkLst>
        </pc:spChg>
        <pc:spChg chg="add mod">
          <ac:chgData name="Kulinich Bohdan" userId="48e65c9f34e137d0" providerId="LiveId" clId="{A3AADB82-C9A0-49B1-AC7D-DF10A582F6C6}" dt="2020-07-24T09:44:20.297" v="3816" actId="207"/>
          <ac:spMkLst>
            <pc:docMk/>
            <pc:sldMk cId="1281130448" sldId="471"/>
            <ac:spMk id="26" creationId="{F47A7F93-C8C7-4ED3-9250-1B0829EC46BA}"/>
          </ac:spMkLst>
        </pc:spChg>
        <pc:spChg chg="add mod">
          <ac:chgData name="Kulinich Bohdan" userId="48e65c9f34e137d0" providerId="LiveId" clId="{A3AADB82-C9A0-49B1-AC7D-DF10A582F6C6}" dt="2020-07-24T09:53:28.968" v="3997" actId="1076"/>
          <ac:spMkLst>
            <pc:docMk/>
            <pc:sldMk cId="1281130448" sldId="471"/>
            <ac:spMk id="27" creationId="{EDB527C6-C405-40E2-BEFD-9E363B15077A}"/>
          </ac:spMkLst>
        </pc:spChg>
        <pc:spChg chg="add mod">
          <ac:chgData name="Kulinich Bohdan" userId="48e65c9f34e137d0" providerId="LiveId" clId="{A3AADB82-C9A0-49B1-AC7D-DF10A582F6C6}" dt="2020-07-24T09:51:53.769" v="3987" actId="14100"/>
          <ac:spMkLst>
            <pc:docMk/>
            <pc:sldMk cId="1281130448" sldId="471"/>
            <ac:spMk id="28" creationId="{565B3A0C-5E2A-4597-8AB3-C176EC2042D8}"/>
          </ac:spMkLst>
        </pc:spChg>
        <pc:spChg chg="add mod">
          <ac:chgData name="Kulinich Bohdan" userId="48e65c9f34e137d0" providerId="LiveId" clId="{A3AADB82-C9A0-49B1-AC7D-DF10A582F6C6}" dt="2020-07-24T09:53:28.968" v="3997" actId="1076"/>
          <ac:spMkLst>
            <pc:docMk/>
            <pc:sldMk cId="1281130448" sldId="471"/>
            <ac:spMk id="30" creationId="{CEA5B087-CBE2-4BC0-B29C-6B4BEF9F2DDD}"/>
          </ac:spMkLst>
        </pc:spChg>
        <pc:spChg chg="add mod">
          <ac:chgData name="Kulinich Bohdan" userId="48e65c9f34e137d0" providerId="LiveId" clId="{A3AADB82-C9A0-49B1-AC7D-DF10A582F6C6}" dt="2020-07-24T09:53:28.968" v="3997" actId="1076"/>
          <ac:spMkLst>
            <pc:docMk/>
            <pc:sldMk cId="1281130448" sldId="471"/>
            <ac:spMk id="31" creationId="{5F9CE1CB-4922-4F0E-93BC-C5DAF8137847}"/>
          </ac:spMkLst>
        </pc:spChg>
        <pc:spChg chg="add mod">
          <ac:chgData name="Kulinich Bohdan" userId="48e65c9f34e137d0" providerId="LiveId" clId="{A3AADB82-C9A0-49B1-AC7D-DF10A582F6C6}" dt="2020-07-24T09:53:28.968" v="3997" actId="1076"/>
          <ac:spMkLst>
            <pc:docMk/>
            <pc:sldMk cId="1281130448" sldId="471"/>
            <ac:spMk id="32" creationId="{B93CE02A-249C-4DC8-BBFE-AD4ABD9FD0E1}"/>
          </ac:spMkLst>
        </pc:spChg>
        <pc:spChg chg="add mod ord">
          <ac:chgData name="Kulinich Bohdan" userId="48e65c9f34e137d0" providerId="LiveId" clId="{A3AADB82-C9A0-49B1-AC7D-DF10A582F6C6}" dt="2020-07-24T10:58:26.656" v="4375" actId="167"/>
          <ac:spMkLst>
            <pc:docMk/>
            <pc:sldMk cId="1281130448" sldId="471"/>
            <ac:spMk id="33" creationId="{EDA91B86-7742-49DA-869C-0597E0B10FDF}"/>
          </ac:spMkLst>
        </pc:spChg>
        <pc:spChg chg="add mod">
          <ac:chgData name="Kulinich Bohdan" userId="48e65c9f34e137d0" providerId="LiveId" clId="{A3AADB82-C9A0-49B1-AC7D-DF10A582F6C6}" dt="2020-07-24T09:59:00.373" v="4021" actId="164"/>
          <ac:spMkLst>
            <pc:docMk/>
            <pc:sldMk cId="1281130448" sldId="471"/>
            <ac:spMk id="34" creationId="{95D968B2-DD60-45F8-B811-30D0C7C57915}"/>
          </ac:spMkLst>
        </pc:spChg>
        <pc:spChg chg="add mod">
          <ac:chgData name="Kulinich Bohdan" userId="48e65c9f34e137d0" providerId="LiveId" clId="{A3AADB82-C9A0-49B1-AC7D-DF10A582F6C6}" dt="2020-07-24T09:59:00.373" v="4021" actId="164"/>
          <ac:spMkLst>
            <pc:docMk/>
            <pc:sldMk cId="1281130448" sldId="471"/>
            <ac:spMk id="46" creationId="{87B24958-71FE-43CD-8D50-5928DCF43F49}"/>
          </ac:spMkLst>
        </pc:spChg>
        <pc:spChg chg="del">
          <ac:chgData name="Kulinich Bohdan" userId="48e65c9f34e137d0" providerId="LiveId" clId="{A3AADB82-C9A0-49B1-AC7D-DF10A582F6C6}" dt="2020-07-24T09:35:58.432" v="3637" actId="478"/>
          <ac:spMkLst>
            <pc:docMk/>
            <pc:sldMk cId="1281130448" sldId="471"/>
            <ac:spMk id="47" creationId="{92C19EDC-3680-4A82-8BD5-5B7A0E27B926}"/>
          </ac:spMkLst>
        </pc:spChg>
        <pc:spChg chg="add mod">
          <ac:chgData name="Kulinich Bohdan" userId="48e65c9f34e137d0" providerId="LiveId" clId="{A3AADB82-C9A0-49B1-AC7D-DF10A582F6C6}" dt="2020-07-24T09:59:00.373" v="4021" actId="164"/>
          <ac:spMkLst>
            <pc:docMk/>
            <pc:sldMk cId="1281130448" sldId="471"/>
            <ac:spMk id="50" creationId="{14D96BEC-ED4B-4FAA-A9BA-9DDD06C2C974}"/>
          </ac:spMkLst>
        </pc:spChg>
        <pc:spChg chg="add mod">
          <ac:chgData name="Kulinich Bohdan" userId="48e65c9f34e137d0" providerId="LiveId" clId="{A3AADB82-C9A0-49B1-AC7D-DF10A582F6C6}" dt="2020-07-24T09:59:00.373" v="4021" actId="164"/>
          <ac:spMkLst>
            <pc:docMk/>
            <pc:sldMk cId="1281130448" sldId="471"/>
            <ac:spMk id="51" creationId="{001F6A9C-8522-45CA-AB31-5DC5C46AFA4F}"/>
          </ac:spMkLst>
        </pc:spChg>
        <pc:spChg chg="add mod">
          <ac:chgData name="Kulinich Bohdan" userId="48e65c9f34e137d0" providerId="LiveId" clId="{A3AADB82-C9A0-49B1-AC7D-DF10A582F6C6}" dt="2020-07-24T09:59:00.373" v="4021" actId="164"/>
          <ac:spMkLst>
            <pc:docMk/>
            <pc:sldMk cId="1281130448" sldId="471"/>
            <ac:spMk id="52" creationId="{0D3FB05A-4DB9-42C3-9C54-752178661D80}"/>
          </ac:spMkLst>
        </pc:spChg>
        <pc:spChg chg="add mod">
          <ac:chgData name="Kulinich Bohdan" userId="48e65c9f34e137d0" providerId="LiveId" clId="{A3AADB82-C9A0-49B1-AC7D-DF10A582F6C6}" dt="2020-07-24T10:00:01.586" v="4036" actId="1076"/>
          <ac:spMkLst>
            <pc:docMk/>
            <pc:sldMk cId="1281130448" sldId="471"/>
            <ac:spMk id="53" creationId="{F2390843-5E20-4C77-B0C7-4C251F61E293}"/>
          </ac:spMkLst>
        </pc:spChg>
        <pc:grpChg chg="add mod">
          <ac:chgData name="Kulinich Bohdan" userId="48e65c9f34e137d0" providerId="LiveId" clId="{A3AADB82-C9A0-49B1-AC7D-DF10A582F6C6}" dt="2020-07-24T09:59:28.512" v="4025" actId="1076"/>
          <ac:grpSpMkLst>
            <pc:docMk/>
            <pc:sldMk cId="1281130448" sldId="471"/>
            <ac:grpSpMk id="9" creationId="{63F79DEC-8941-491E-904E-1CB0B7C3A13D}"/>
          </ac:grpSpMkLst>
        </pc:grpChg>
        <pc:picChg chg="add mod modCrop">
          <ac:chgData name="Kulinich Bohdan" userId="48e65c9f34e137d0" providerId="LiveId" clId="{A3AADB82-C9A0-49B1-AC7D-DF10A582F6C6}" dt="2020-07-24T09:42:05.124" v="3729" actId="732"/>
          <ac:picMkLst>
            <pc:docMk/>
            <pc:sldMk cId="1281130448" sldId="471"/>
            <ac:picMk id="8" creationId="{8A3DF270-208C-4271-BBF7-75E51058E981}"/>
          </ac:picMkLst>
        </pc:picChg>
        <pc:picChg chg="del">
          <ac:chgData name="Kulinich Bohdan" userId="48e65c9f34e137d0" providerId="LiveId" clId="{A3AADB82-C9A0-49B1-AC7D-DF10A582F6C6}" dt="2020-07-24T09:35:59.119" v="3638" actId="478"/>
          <ac:picMkLst>
            <pc:docMk/>
            <pc:sldMk cId="1281130448" sldId="471"/>
            <ac:picMk id="49" creationId="{7984F897-5A58-4A23-BD68-74CA0B7439D2}"/>
          </ac:picMkLst>
        </pc:picChg>
        <pc:cxnChg chg="add mod">
          <ac:chgData name="Kulinich Bohdan" userId="48e65c9f34e137d0" providerId="LiveId" clId="{A3AADB82-C9A0-49B1-AC7D-DF10A582F6C6}" dt="2020-07-24T09:53:28.968" v="3997" actId="1076"/>
          <ac:cxnSpMkLst>
            <pc:docMk/>
            <pc:sldMk cId="1281130448" sldId="471"/>
            <ac:cxnSpMk id="29" creationId="{06F27FC9-C65A-4BF5-A14B-A49F4B26807A}"/>
          </ac:cxnSpMkLst>
        </pc:cxnChg>
        <pc:cxnChg chg="add mod">
          <ac:chgData name="Kulinich Bohdan" userId="48e65c9f34e137d0" providerId="LiveId" clId="{A3AADB82-C9A0-49B1-AC7D-DF10A582F6C6}" dt="2020-07-24T09:59:00.373" v="4021" actId="164"/>
          <ac:cxnSpMkLst>
            <pc:docMk/>
            <pc:sldMk cId="1281130448" sldId="471"/>
            <ac:cxnSpMk id="48" creationId="{659951A6-7784-4C01-8DA2-AE246B5BD4CF}"/>
          </ac:cxnSpMkLst>
        </pc:cxnChg>
      </pc:sldChg>
      <pc:sldChg chg="delSp add mod delAnim modAnim">
        <pc:chgData name="Kulinich Bohdan" userId="48e65c9f34e137d0" providerId="LiveId" clId="{A3AADB82-C9A0-49B1-AC7D-DF10A582F6C6}" dt="2020-07-24T10:36:37.088" v="4068"/>
        <pc:sldMkLst>
          <pc:docMk/>
          <pc:sldMk cId="1524959890" sldId="472"/>
        </pc:sldMkLst>
        <pc:spChg chg="del">
          <ac:chgData name="Kulinich Bohdan" userId="48e65c9f34e137d0" providerId="LiveId" clId="{A3AADB82-C9A0-49B1-AC7D-DF10A582F6C6}" dt="2020-07-24T10:36:28.681" v="4064" actId="478"/>
          <ac:spMkLst>
            <pc:docMk/>
            <pc:sldMk cId="1524959890" sldId="472"/>
            <ac:spMk id="9" creationId="{41E93B95-E6AE-481F-BD46-8C49F46DCA26}"/>
          </ac:spMkLst>
        </pc:spChg>
        <pc:spChg chg="del">
          <ac:chgData name="Kulinich Bohdan" userId="48e65c9f34e137d0" providerId="LiveId" clId="{A3AADB82-C9A0-49B1-AC7D-DF10A582F6C6}" dt="2020-07-24T10:36:30.755" v="4067" actId="478"/>
          <ac:spMkLst>
            <pc:docMk/>
            <pc:sldMk cId="1524959890" sldId="472"/>
            <ac:spMk id="19" creationId="{1B69B0EC-F4FD-45AC-9598-D5CCAC52C872}"/>
          </ac:spMkLst>
        </pc:spChg>
        <pc:spChg chg="del">
          <ac:chgData name="Kulinich Bohdan" userId="48e65c9f34e137d0" providerId="LiveId" clId="{A3AADB82-C9A0-49B1-AC7D-DF10A582F6C6}" dt="2020-07-24T10:36:30.200" v="4066" actId="478"/>
          <ac:spMkLst>
            <pc:docMk/>
            <pc:sldMk cId="1524959890" sldId="472"/>
            <ac:spMk id="20" creationId="{11E5D4DA-3729-4943-8717-DD5C58597E11}"/>
          </ac:spMkLst>
        </pc:spChg>
        <pc:spChg chg="del">
          <ac:chgData name="Kulinich Bohdan" userId="48e65c9f34e137d0" providerId="LiveId" clId="{A3AADB82-C9A0-49B1-AC7D-DF10A582F6C6}" dt="2020-07-24T10:36:26.564" v="4062" actId="478"/>
          <ac:spMkLst>
            <pc:docMk/>
            <pc:sldMk cId="1524959890" sldId="472"/>
            <ac:spMk id="24" creationId="{E0B6A218-4592-4595-962D-23C70AC84A6F}"/>
          </ac:spMkLst>
        </pc:spChg>
        <pc:spChg chg="del">
          <ac:chgData name="Kulinich Bohdan" userId="48e65c9f34e137d0" providerId="LiveId" clId="{A3AADB82-C9A0-49B1-AC7D-DF10A582F6C6}" dt="2020-07-24T10:36:27.627" v="4063" actId="478"/>
          <ac:spMkLst>
            <pc:docMk/>
            <pc:sldMk cId="1524959890" sldId="472"/>
            <ac:spMk id="25" creationId="{0797B09B-5881-467C-B180-430A49042650}"/>
          </ac:spMkLst>
        </pc:spChg>
        <pc:spChg chg="del">
          <ac:chgData name="Kulinich Bohdan" userId="48e65c9f34e137d0" providerId="LiveId" clId="{A3AADB82-C9A0-49B1-AC7D-DF10A582F6C6}" dt="2020-07-24T10:36:22.800" v="4058" actId="478"/>
          <ac:spMkLst>
            <pc:docMk/>
            <pc:sldMk cId="1524959890" sldId="472"/>
            <ac:spMk id="26" creationId="{924808E4-3869-491F-B998-A202D2CE85E4}"/>
          </ac:spMkLst>
        </pc:spChg>
        <pc:spChg chg="del">
          <ac:chgData name="Kulinich Bohdan" userId="48e65c9f34e137d0" providerId="LiveId" clId="{A3AADB82-C9A0-49B1-AC7D-DF10A582F6C6}" dt="2020-07-24T10:36:24.836" v="4060" actId="478"/>
          <ac:spMkLst>
            <pc:docMk/>
            <pc:sldMk cId="1524959890" sldId="472"/>
            <ac:spMk id="46" creationId="{FA0540D4-6220-46EF-9D5C-48E8BD9A3DF6}"/>
          </ac:spMkLst>
        </pc:spChg>
        <pc:spChg chg="del">
          <ac:chgData name="Kulinich Bohdan" userId="48e65c9f34e137d0" providerId="LiveId" clId="{A3AADB82-C9A0-49B1-AC7D-DF10A582F6C6}" dt="2020-07-24T10:36:23.455" v="4059" actId="478"/>
          <ac:spMkLst>
            <pc:docMk/>
            <pc:sldMk cId="1524959890" sldId="472"/>
            <ac:spMk id="48" creationId="{824C2AD5-1ECF-4FED-AC09-A73EAE9B09A0}"/>
          </ac:spMkLst>
        </pc:spChg>
        <pc:picChg chg="del">
          <ac:chgData name="Kulinich Bohdan" userId="48e65c9f34e137d0" providerId="LiveId" clId="{A3AADB82-C9A0-49B1-AC7D-DF10A582F6C6}" dt="2020-07-24T10:36:25.407" v="4061" actId="478"/>
          <ac:picMkLst>
            <pc:docMk/>
            <pc:sldMk cId="1524959890" sldId="472"/>
            <ac:picMk id="21" creationId="{D1DF3238-F03E-43B7-979D-A5D7D34D8CD0}"/>
          </ac:picMkLst>
        </pc:picChg>
        <pc:cxnChg chg="del">
          <ac:chgData name="Kulinich Bohdan" userId="48e65c9f34e137d0" providerId="LiveId" clId="{A3AADB82-C9A0-49B1-AC7D-DF10A582F6C6}" dt="2020-07-24T10:36:29.552" v="4065" actId="478"/>
          <ac:cxnSpMkLst>
            <pc:docMk/>
            <pc:sldMk cId="1524959890" sldId="472"/>
            <ac:cxnSpMk id="8" creationId="{1F18AC9E-1633-43B0-A23B-01723898B2C5}"/>
          </ac:cxnSpMkLst>
        </pc:cxnChg>
      </pc:sldChg>
      <pc:sldChg chg="addSp delSp modSp add mod modTransition delAnim modAnim">
        <pc:chgData name="Kulinich Bohdan" userId="48e65c9f34e137d0" providerId="LiveId" clId="{A3AADB82-C9A0-49B1-AC7D-DF10A582F6C6}" dt="2020-07-24T11:23:13.847" v="4709" actId="14100"/>
        <pc:sldMkLst>
          <pc:docMk/>
          <pc:sldMk cId="2275507474" sldId="473"/>
        </pc:sldMkLst>
        <pc:spChg chg="del topLvl">
          <ac:chgData name="Kulinich Bohdan" userId="48e65c9f34e137d0" providerId="LiveId" clId="{A3AADB82-C9A0-49B1-AC7D-DF10A582F6C6}" dt="2020-07-24T10:51:41.553" v="4300" actId="478"/>
          <ac:spMkLst>
            <pc:docMk/>
            <pc:sldMk cId="2275507474" sldId="473"/>
            <ac:spMk id="5" creationId="{825E90F4-9C92-49CF-943B-965C28F00381}"/>
          </ac:spMkLst>
        </pc:spChg>
        <pc:spChg chg="del topLvl">
          <ac:chgData name="Kulinich Bohdan" userId="48e65c9f34e137d0" providerId="LiveId" clId="{A3AADB82-C9A0-49B1-AC7D-DF10A582F6C6}" dt="2020-07-24T10:51:24.632" v="4291" actId="478"/>
          <ac:spMkLst>
            <pc:docMk/>
            <pc:sldMk cId="2275507474" sldId="473"/>
            <ac:spMk id="7" creationId="{75A59E69-27D6-4891-AED1-0FE0E15E201D}"/>
          </ac:spMkLst>
        </pc:spChg>
        <pc:spChg chg="add mod">
          <ac:chgData name="Kulinich Bohdan" userId="48e65c9f34e137d0" providerId="LiveId" clId="{A3AADB82-C9A0-49B1-AC7D-DF10A582F6C6}" dt="2020-07-24T11:19:35.503" v="4660" actId="1076"/>
          <ac:spMkLst>
            <pc:docMk/>
            <pc:sldMk cId="2275507474" sldId="473"/>
            <ac:spMk id="10" creationId="{7A7C6C5B-9720-425F-86BC-F39619F47280}"/>
          </ac:spMkLst>
        </pc:spChg>
        <pc:spChg chg="add del mod">
          <ac:chgData name="Kulinich Bohdan" userId="48e65c9f34e137d0" providerId="LiveId" clId="{A3AADB82-C9A0-49B1-AC7D-DF10A582F6C6}" dt="2020-07-24T10:59:06.364" v="4384" actId="767"/>
          <ac:spMkLst>
            <pc:docMk/>
            <pc:sldMk cId="2275507474" sldId="473"/>
            <ac:spMk id="10" creationId="{E225BD8C-50F5-459C-83B5-F83FBC6300A1}"/>
          </ac:spMkLst>
        </pc:spChg>
        <pc:spChg chg="add del mod">
          <ac:chgData name="Kulinich Bohdan" userId="48e65c9f34e137d0" providerId="LiveId" clId="{A3AADB82-C9A0-49B1-AC7D-DF10A582F6C6}" dt="2020-07-24T11:13:27.285" v="4548" actId="478"/>
          <ac:spMkLst>
            <pc:docMk/>
            <pc:sldMk cId="2275507474" sldId="473"/>
            <ac:spMk id="11" creationId="{F0310702-30F4-4CD6-9FE0-1B7CC74687C6}"/>
          </ac:spMkLst>
        </pc:spChg>
        <pc:spChg chg="add del">
          <ac:chgData name="Kulinich Bohdan" userId="48e65c9f34e137d0" providerId="LiveId" clId="{A3AADB82-C9A0-49B1-AC7D-DF10A582F6C6}" dt="2020-07-24T10:51:34.220" v="4299" actId="478"/>
          <ac:spMkLst>
            <pc:docMk/>
            <pc:sldMk cId="2275507474" sldId="473"/>
            <ac:spMk id="12" creationId="{816F7C81-3965-45F0-B4CE-58B54AE3A270}"/>
          </ac:spMkLst>
        </pc:spChg>
        <pc:spChg chg="add del mod">
          <ac:chgData name="Kulinich Bohdan" userId="48e65c9f34e137d0" providerId="LiveId" clId="{A3AADB82-C9A0-49B1-AC7D-DF10A582F6C6}" dt="2020-07-24T11:13:29.876" v="4550" actId="478"/>
          <ac:spMkLst>
            <pc:docMk/>
            <pc:sldMk cId="2275507474" sldId="473"/>
            <ac:spMk id="13" creationId="{AFFD9FC8-630B-438E-B1F4-19587738EDEA}"/>
          </ac:spMkLst>
        </pc:spChg>
        <pc:spChg chg="add mod">
          <ac:chgData name="Kulinich Bohdan" userId="48e65c9f34e137d0" providerId="LiveId" clId="{A3AADB82-C9A0-49B1-AC7D-DF10A582F6C6}" dt="2020-07-24T11:18:51.210" v="4657" actId="1076"/>
          <ac:spMkLst>
            <pc:docMk/>
            <pc:sldMk cId="2275507474" sldId="473"/>
            <ac:spMk id="34" creationId="{528C91A4-F5C6-4BE3-8FB0-4A69671786AF}"/>
          </ac:spMkLst>
        </pc:spChg>
        <pc:spChg chg="add del mod">
          <ac:chgData name="Kulinich Bohdan" userId="48e65c9f34e137d0" providerId="LiveId" clId="{A3AADB82-C9A0-49B1-AC7D-DF10A582F6C6}" dt="2020-07-24T10:53:18.676" v="4342" actId="1076"/>
          <ac:spMkLst>
            <pc:docMk/>
            <pc:sldMk cId="2275507474" sldId="473"/>
            <ac:spMk id="35" creationId="{2CD8A453-AF06-4C00-BB17-D7030E2214B8}"/>
          </ac:spMkLst>
        </pc:spChg>
        <pc:spChg chg="add mod">
          <ac:chgData name="Kulinich Bohdan" userId="48e65c9f34e137d0" providerId="LiveId" clId="{A3AADB82-C9A0-49B1-AC7D-DF10A582F6C6}" dt="2020-07-24T11:18:51.210" v="4657" actId="1076"/>
          <ac:spMkLst>
            <pc:docMk/>
            <pc:sldMk cId="2275507474" sldId="473"/>
            <ac:spMk id="36" creationId="{8EED3932-EE0F-42B7-9767-1BEBE261A9AD}"/>
          </ac:spMkLst>
        </pc:spChg>
        <pc:spChg chg="add mod">
          <ac:chgData name="Kulinich Bohdan" userId="48e65c9f34e137d0" providerId="LiveId" clId="{A3AADB82-C9A0-49B1-AC7D-DF10A582F6C6}" dt="2020-07-24T11:07:48.902" v="4507" actId="1076"/>
          <ac:spMkLst>
            <pc:docMk/>
            <pc:sldMk cId="2275507474" sldId="473"/>
            <ac:spMk id="38" creationId="{DFA04C4F-1488-49F7-832C-5F48CABB5C1A}"/>
          </ac:spMkLst>
        </pc:spChg>
        <pc:spChg chg="add mod modVis">
          <ac:chgData name="Kulinich Bohdan" userId="48e65c9f34e137d0" providerId="LiveId" clId="{A3AADB82-C9A0-49B1-AC7D-DF10A582F6C6}" dt="2020-07-24T11:22:00.503" v="4684" actId="14429"/>
          <ac:spMkLst>
            <pc:docMk/>
            <pc:sldMk cId="2275507474" sldId="473"/>
            <ac:spMk id="39" creationId="{A446E225-558E-42AA-95F5-2A05ECAF2A21}"/>
          </ac:spMkLst>
        </pc:spChg>
        <pc:spChg chg="add mod">
          <ac:chgData name="Kulinich Bohdan" userId="48e65c9f34e137d0" providerId="LiveId" clId="{A3AADB82-C9A0-49B1-AC7D-DF10A582F6C6}" dt="2020-07-24T11:18:51.210" v="4657" actId="1076"/>
          <ac:spMkLst>
            <pc:docMk/>
            <pc:sldMk cId="2275507474" sldId="473"/>
            <ac:spMk id="43" creationId="{11BE2616-B7DC-486E-8D9C-E23A3B9F3A97}"/>
          </ac:spMkLst>
        </pc:spChg>
        <pc:spChg chg="add mod">
          <ac:chgData name="Kulinich Bohdan" userId="48e65c9f34e137d0" providerId="LiveId" clId="{A3AADB82-C9A0-49B1-AC7D-DF10A582F6C6}" dt="2020-07-24T11:18:51.210" v="4657" actId="1076"/>
          <ac:spMkLst>
            <pc:docMk/>
            <pc:sldMk cId="2275507474" sldId="473"/>
            <ac:spMk id="44" creationId="{32D94A45-9828-436A-844F-F92563492FE2}"/>
          </ac:spMkLst>
        </pc:spChg>
        <pc:spChg chg="add mod">
          <ac:chgData name="Kulinich Bohdan" userId="48e65c9f34e137d0" providerId="LiveId" clId="{A3AADB82-C9A0-49B1-AC7D-DF10A582F6C6}" dt="2020-07-24T11:19:45.745" v="4670" actId="1076"/>
          <ac:spMkLst>
            <pc:docMk/>
            <pc:sldMk cId="2275507474" sldId="473"/>
            <ac:spMk id="46" creationId="{DB0CC15A-72E2-401A-A0E3-073F59694E87}"/>
          </ac:spMkLst>
        </pc:spChg>
        <pc:spChg chg="add del">
          <ac:chgData name="Kulinich Bohdan" userId="48e65c9f34e137d0" providerId="LiveId" clId="{A3AADB82-C9A0-49B1-AC7D-DF10A582F6C6}" dt="2020-07-24T10:51:48.681" v="4302" actId="478"/>
          <ac:spMkLst>
            <pc:docMk/>
            <pc:sldMk cId="2275507474" sldId="473"/>
            <ac:spMk id="46" creationId="{EB4C8184-2E1D-463E-A035-2F40726B6CAE}"/>
          </ac:spMkLst>
        </pc:spChg>
        <pc:spChg chg="add del">
          <ac:chgData name="Kulinich Bohdan" userId="48e65c9f34e137d0" providerId="LiveId" clId="{A3AADB82-C9A0-49B1-AC7D-DF10A582F6C6}" dt="2020-07-24T10:51:48.049" v="4301" actId="478"/>
          <ac:spMkLst>
            <pc:docMk/>
            <pc:sldMk cId="2275507474" sldId="473"/>
            <ac:spMk id="47" creationId="{5FEB338D-E25A-4551-B5A4-230009EEF69C}"/>
          </ac:spMkLst>
        </pc:spChg>
        <pc:spChg chg="add mod ord modVis">
          <ac:chgData name="Kulinich Bohdan" userId="48e65c9f34e137d0" providerId="LiveId" clId="{A3AADB82-C9A0-49B1-AC7D-DF10A582F6C6}" dt="2020-07-24T11:23:13.847" v="4709" actId="14100"/>
          <ac:spMkLst>
            <pc:docMk/>
            <pc:sldMk cId="2275507474" sldId="473"/>
            <ac:spMk id="48" creationId="{63275271-5CFA-4EDD-B8D8-BE8D919216C4}"/>
          </ac:spMkLst>
        </pc:spChg>
        <pc:spChg chg="add mod">
          <ac:chgData name="Kulinich Bohdan" userId="48e65c9f34e137d0" providerId="LiveId" clId="{A3AADB82-C9A0-49B1-AC7D-DF10A582F6C6}" dt="2020-07-24T11:21:41.869" v="4682" actId="20577"/>
          <ac:spMkLst>
            <pc:docMk/>
            <pc:sldMk cId="2275507474" sldId="473"/>
            <ac:spMk id="49" creationId="{E4285E4B-11F9-4C77-A42B-7DAAC02A1E51}"/>
          </ac:spMkLst>
        </pc:spChg>
        <pc:spChg chg="add del">
          <ac:chgData name="Kulinich Bohdan" userId="48e65c9f34e137d0" providerId="LiveId" clId="{A3AADB82-C9A0-49B1-AC7D-DF10A582F6C6}" dt="2020-07-24T10:51:22.613" v="4290" actId="478"/>
          <ac:spMkLst>
            <pc:docMk/>
            <pc:sldMk cId="2275507474" sldId="473"/>
            <ac:spMk id="69" creationId="{23EB5BD4-CD37-45F1-8583-9DEF6F5C0457}"/>
          </ac:spMkLst>
        </pc:spChg>
        <pc:grpChg chg="del">
          <ac:chgData name="Kulinich Bohdan" userId="48e65c9f34e137d0" providerId="LiveId" clId="{A3AADB82-C9A0-49B1-AC7D-DF10A582F6C6}" dt="2020-07-24T10:51:20.277" v="4288" actId="478"/>
          <ac:grpSpMkLst>
            <pc:docMk/>
            <pc:sldMk cId="2275507474" sldId="473"/>
            <ac:grpSpMk id="9" creationId="{36A54254-1AAC-4A8E-9C79-84650E5CBEB2}"/>
          </ac:grpSpMkLst>
        </pc:grpChg>
        <pc:grpChg chg="del">
          <ac:chgData name="Kulinich Bohdan" userId="48e65c9f34e137d0" providerId="LiveId" clId="{A3AADB82-C9A0-49B1-AC7D-DF10A582F6C6}" dt="2020-07-24T10:51:24.632" v="4291" actId="478"/>
          <ac:grpSpMkLst>
            <pc:docMk/>
            <pc:sldMk cId="2275507474" sldId="473"/>
            <ac:grpSpMk id="11" creationId="{A796B830-2CC5-4B46-9E10-A8DBB992C7F2}"/>
          </ac:grpSpMkLst>
        </pc:grpChg>
        <pc:picChg chg="del mod">
          <ac:chgData name="Kulinich Bohdan" userId="48e65c9f34e137d0" providerId="LiveId" clId="{A3AADB82-C9A0-49B1-AC7D-DF10A582F6C6}" dt="2020-07-24T11:17:03.970" v="4653" actId="478"/>
          <ac:picMkLst>
            <pc:docMk/>
            <pc:sldMk cId="2275507474" sldId="473"/>
            <ac:picMk id="8" creationId="{5023DFAE-63C9-4C4D-8601-A38F58D42EE2}"/>
          </ac:picMkLst>
        </pc:picChg>
        <pc:picChg chg="add mod modVis modCrop">
          <ac:chgData name="Kulinich Bohdan" userId="48e65c9f34e137d0" providerId="LiveId" clId="{A3AADB82-C9A0-49B1-AC7D-DF10A582F6C6}" dt="2020-07-24T11:21:59.115" v="4683" actId="14429"/>
          <ac:picMkLst>
            <pc:docMk/>
            <pc:sldMk cId="2275507474" sldId="473"/>
            <ac:picMk id="9" creationId="{B3B32993-9D20-4FFA-AE2A-9780BD7B7BCB}"/>
          </ac:picMkLst>
        </pc:picChg>
        <pc:picChg chg="add mod ord">
          <ac:chgData name="Kulinich Bohdan" userId="48e65c9f34e137d0" providerId="LiveId" clId="{A3AADB82-C9A0-49B1-AC7D-DF10A582F6C6}" dt="2020-07-24T11:17:11.640" v="4655" actId="167"/>
          <ac:picMkLst>
            <pc:docMk/>
            <pc:sldMk cId="2275507474" sldId="473"/>
            <ac:picMk id="45" creationId="{0055D918-F1C4-4FE3-8E12-89A55D28AC74}"/>
          </ac:picMkLst>
        </pc:picChg>
        <pc:cxnChg chg="add mod">
          <ac:chgData name="Kulinich Bohdan" userId="48e65c9f34e137d0" providerId="LiveId" clId="{A3AADB82-C9A0-49B1-AC7D-DF10A582F6C6}" dt="2020-07-24T11:18:51.210" v="4657" actId="1076"/>
          <ac:cxnSpMkLst>
            <pc:docMk/>
            <pc:sldMk cId="2275507474" sldId="473"/>
            <ac:cxnSpMk id="37" creationId="{DD89AB7D-90D9-4193-B678-30B58B84DEF9}"/>
          </ac:cxnSpMkLst>
        </pc:cxnChg>
      </pc:sldChg>
      <pc:sldChg chg="delSp modSp add mod delAnim modAnim">
        <pc:chgData name="Kulinich Bohdan" userId="48e65c9f34e137d0" providerId="LiveId" clId="{A3AADB82-C9A0-49B1-AC7D-DF10A582F6C6}" dt="2020-07-25T06:35:20.769" v="4935"/>
        <pc:sldMkLst>
          <pc:docMk/>
          <pc:sldMk cId="4008052977" sldId="474"/>
        </pc:sldMkLst>
        <pc:spChg chg="mod">
          <ac:chgData name="Kulinich Bohdan" userId="48e65c9f34e137d0" providerId="LiveId" clId="{A3AADB82-C9A0-49B1-AC7D-DF10A582F6C6}" dt="2020-07-25T06:32:55.840" v="4914" actId="1076"/>
          <ac:spMkLst>
            <pc:docMk/>
            <pc:sldMk cId="4008052977" sldId="474"/>
            <ac:spMk id="7" creationId="{00000000-0000-0000-0000-000000000000}"/>
          </ac:spMkLst>
        </pc:spChg>
        <pc:spChg chg="mod">
          <ac:chgData name="Kulinich Bohdan" userId="48e65c9f34e137d0" providerId="LiveId" clId="{A3AADB82-C9A0-49B1-AC7D-DF10A582F6C6}" dt="2020-07-25T06:32:41.308" v="4910" actId="1076"/>
          <ac:spMkLst>
            <pc:docMk/>
            <pc:sldMk cId="4008052977" sldId="474"/>
            <ac:spMk id="9" creationId="{3D667AF2-FC42-444D-8714-699A2FDB6E90}"/>
          </ac:spMkLst>
        </pc:spChg>
        <pc:spChg chg="mod">
          <ac:chgData name="Kulinich Bohdan" userId="48e65c9f34e137d0" providerId="LiveId" clId="{A3AADB82-C9A0-49B1-AC7D-DF10A582F6C6}" dt="2020-07-25T06:32:53.040" v="4913" actId="1076"/>
          <ac:spMkLst>
            <pc:docMk/>
            <pc:sldMk cId="4008052977" sldId="474"/>
            <ac:spMk id="35" creationId="{00000000-0000-0000-0000-000000000000}"/>
          </ac:spMkLst>
        </pc:spChg>
        <pc:spChg chg="mod">
          <ac:chgData name="Kulinich Bohdan" userId="48e65c9f34e137d0" providerId="LiveId" clId="{A3AADB82-C9A0-49B1-AC7D-DF10A582F6C6}" dt="2020-07-25T06:32:47.046" v="4912" actId="1076"/>
          <ac:spMkLst>
            <pc:docMk/>
            <pc:sldMk cId="4008052977" sldId="474"/>
            <ac:spMk id="54" creationId="{00000000-0000-0000-0000-000000000000}"/>
          </ac:spMkLst>
        </pc:spChg>
        <pc:spChg chg="del mod">
          <ac:chgData name="Kulinich Bohdan" userId="48e65c9f34e137d0" providerId="LiveId" clId="{A3AADB82-C9A0-49B1-AC7D-DF10A582F6C6}" dt="2020-07-25T06:32:38.429" v="4909" actId="478"/>
          <ac:spMkLst>
            <pc:docMk/>
            <pc:sldMk cId="4008052977" sldId="474"/>
            <ac:spMk id="55" creationId="{00000000-0000-0000-0000-000000000000}"/>
          </ac:spMkLst>
        </pc:spChg>
        <pc:spChg chg="mod">
          <ac:chgData name="Kulinich Bohdan" userId="48e65c9f34e137d0" providerId="LiveId" clId="{A3AADB82-C9A0-49B1-AC7D-DF10A582F6C6}" dt="2020-07-25T06:33:13.818" v="4934" actId="20577"/>
          <ac:spMkLst>
            <pc:docMk/>
            <pc:sldMk cId="4008052977" sldId="474"/>
            <ac:spMk id="57" creationId="{00000000-0000-0000-0000-000000000000}"/>
          </ac:spMkLst>
        </pc:spChg>
      </pc:sldChg>
    </pc:docChg>
  </pc:docChgLst>
  <pc:docChgLst>
    <pc:chgData name="Kulinich Bohdan" userId="48e65c9f34e137d0" providerId="LiveId" clId="{A6E4AC83-81E8-4C68-8A2F-467141D55BCA}"/>
    <pc:docChg chg="undo redo custSel addSld delSld modSld">
      <pc:chgData name="Kulinich Bohdan" userId="48e65c9f34e137d0" providerId="LiveId" clId="{A6E4AC83-81E8-4C68-8A2F-467141D55BCA}" dt="2020-11-25T09:57:06.622" v="6259" actId="20577"/>
      <pc:docMkLst>
        <pc:docMk/>
      </pc:docMkLst>
      <pc:sldChg chg="modSp mod">
        <pc:chgData name="Kulinich Bohdan" userId="48e65c9f34e137d0" providerId="LiveId" clId="{A6E4AC83-81E8-4C68-8A2F-467141D55BCA}" dt="2020-11-23T06:00:16.987" v="36" actId="20577"/>
        <pc:sldMkLst>
          <pc:docMk/>
          <pc:sldMk cId="1986055327" sldId="408"/>
        </pc:sldMkLst>
        <pc:spChg chg="mod">
          <ac:chgData name="Kulinich Bohdan" userId="48e65c9f34e137d0" providerId="LiveId" clId="{A6E4AC83-81E8-4C68-8A2F-467141D55BCA}" dt="2020-11-23T06:00:16.987" v="36" actId="20577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A6E4AC83-81E8-4C68-8A2F-467141D55BCA}" dt="2020-11-23T06:00:08.098" v="1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A6E4AC83-81E8-4C68-8A2F-467141D55BCA}" dt="2020-11-25T09:57:06.622" v="6259" actId="20577"/>
        <pc:sldMkLst>
          <pc:docMk/>
          <pc:sldMk cId="900640268" sldId="409"/>
        </pc:sldMkLst>
        <pc:spChg chg="mod">
          <ac:chgData name="Kulinich Bohdan" userId="48e65c9f34e137d0" providerId="LiveId" clId="{A6E4AC83-81E8-4C68-8A2F-467141D55BCA}" dt="2020-11-25T09:57:06.622" v="625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modSp mod">
        <pc:chgData name="Kulinich Bohdan" userId="48e65c9f34e137d0" providerId="LiveId" clId="{A6E4AC83-81E8-4C68-8A2F-467141D55BCA}" dt="2020-11-25T09:54:54.310" v="6240" actId="20577"/>
        <pc:sldMkLst>
          <pc:docMk/>
          <pc:sldMk cId="752518231" sldId="430"/>
        </pc:sldMkLst>
        <pc:spChg chg="mod">
          <ac:chgData name="Kulinich Bohdan" userId="48e65c9f34e137d0" providerId="LiveId" clId="{A6E4AC83-81E8-4C68-8A2F-467141D55BCA}" dt="2020-11-25T09:50:45.665" v="5707" actId="20577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A6E4AC83-81E8-4C68-8A2F-467141D55BCA}" dt="2020-11-25T09:54:41.252" v="6236" actId="1076"/>
          <ac:spMkLst>
            <pc:docMk/>
            <pc:sldMk cId="752518231" sldId="430"/>
            <ac:spMk id="8" creationId="{7C959563-082D-442E-ABAC-3B0F054F0090}"/>
          </ac:spMkLst>
        </pc:spChg>
        <pc:spChg chg="mod">
          <ac:chgData name="Kulinich Bohdan" userId="48e65c9f34e137d0" providerId="LiveId" clId="{A6E4AC83-81E8-4C68-8A2F-467141D55BCA}" dt="2020-11-25T09:54:43.558" v="6237" actId="1076"/>
          <ac:spMkLst>
            <pc:docMk/>
            <pc:sldMk cId="752518231" sldId="430"/>
            <ac:spMk id="9" creationId="{612D0777-0B9D-4973-84AF-DDD0972C094B}"/>
          </ac:spMkLst>
        </pc:spChg>
        <pc:spChg chg="mod">
          <ac:chgData name="Kulinich Bohdan" userId="48e65c9f34e137d0" providerId="LiveId" clId="{A6E4AC83-81E8-4C68-8A2F-467141D55BCA}" dt="2020-11-25T09:54:33.456" v="6233" actId="1076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A6E4AC83-81E8-4C68-8A2F-467141D55BCA}" dt="2020-11-25T09:54:54.310" v="6240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A6E4AC83-81E8-4C68-8A2F-467141D55BCA}" dt="2020-11-25T09:54:39.134" v="6235" actId="1076"/>
          <ac:spMkLst>
            <pc:docMk/>
            <pc:sldMk cId="752518231" sldId="430"/>
            <ac:spMk id="57" creationId="{00000000-0000-0000-0000-000000000000}"/>
          </ac:spMkLst>
        </pc:spChg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3678422849" sldId="434"/>
        </pc:sldMkLst>
      </pc:sldChg>
      <pc:sldChg chg="addSp delSp modSp mod delAnim modAnim">
        <pc:chgData name="Kulinich Bohdan" userId="48e65c9f34e137d0" providerId="LiveId" clId="{A6E4AC83-81E8-4C68-8A2F-467141D55BCA}" dt="2020-11-23T18:44:38.794" v="3687" actId="20577"/>
        <pc:sldMkLst>
          <pc:docMk/>
          <pc:sldMk cId="371247338" sldId="514"/>
        </pc:sldMkLst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2" creationId="{7D8FA5ED-C175-4FD7-854C-21FAA2AD271B}"/>
          </ac:spMkLst>
        </pc:spChg>
        <pc:spChg chg="mod">
          <ac:chgData name="Kulinich Bohdan" userId="48e65c9f34e137d0" providerId="LiveId" clId="{A6E4AC83-81E8-4C68-8A2F-467141D55BCA}" dt="2020-11-23T18:44:38.794" v="3687" actId="20577"/>
          <ac:spMkLst>
            <pc:docMk/>
            <pc:sldMk cId="371247338" sldId="514"/>
            <ac:spMk id="4" creationId="{00000000-0000-0000-0000-000000000000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5" creationId="{6A064A0A-1517-4A16-961F-BD1DF061B590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23" creationId="{CC2BF473-73A9-454B-B9EF-C0B2D35F2C74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25" creationId="{2D7BAD9F-6796-4C17-9BA9-4299117E2AD9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32" creationId="{9E35C830-4FE9-4631-A457-F721F2AB07AE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48" creationId="{A0586DCA-91F8-46F5-A4B9-A5E25D229CFC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50" creationId="{46467B0B-E322-4D9E-AC5A-4F2C9F1E3B45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52" creationId="{68BDFBAB-F5E5-479C-B518-29ACD3AD84F1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53" creationId="{6C5E489F-889F-468E-8750-A7BF0FF98302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54" creationId="{7D7255C7-3D5A-4179-88BB-73CB580D7528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55" creationId="{F33A5671-258D-4451-B140-CB1294321988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56" creationId="{A51EEEC1-8CD6-4AFE-B259-99DE96E3CBDB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57" creationId="{B0E819FD-AE90-496E-8E31-89D78DE37C7B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58" creationId="{3047CBC1-6E67-49CD-88D0-23CA79BC452A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59" creationId="{7ED389A6-BE23-4D9F-8378-A89BBDD43101}"/>
          </ac:spMkLst>
        </pc:spChg>
        <pc:spChg chg="add del mod">
          <ac:chgData name="Kulinich Bohdan" userId="48e65c9f34e137d0" providerId="LiveId" clId="{A6E4AC83-81E8-4C68-8A2F-467141D55BCA}" dt="2020-11-23T06:07:49.872" v="122"/>
          <ac:spMkLst>
            <pc:docMk/>
            <pc:sldMk cId="371247338" sldId="514"/>
            <ac:spMk id="60" creationId="{7B6EAFA9-B8E3-4A2E-A847-BCC2FC5404BE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61" creationId="{E7D291A6-BB98-4CFE-8354-0C6B7BD01F25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62" creationId="{A6A72AE5-9931-44BA-809D-DB8DB41997E8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63" creationId="{C60BAC91-FAE1-4466-9991-4E48808E1299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64" creationId="{0596C9E8-56F0-4FF8-8862-CB34F4BAC0AB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65" creationId="{68D24847-C9FD-40EC-AD9F-57228CD0232B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66" creationId="{188D1623-9AA9-4DF2-A61B-82EA6A5E295A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67" creationId="{21FE616B-CF53-4199-B693-CA9A80E1E29A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71" creationId="{630A5806-E080-4365-8B49-8F322EFEC813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72" creationId="{41A9E644-3896-415B-8B50-BB412F72B99F}"/>
          </ac:spMkLst>
        </pc:spChg>
        <pc:spChg chg="add del mod">
          <ac:chgData name="Kulinich Bohdan" userId="48e65c9f34e137d0" providerId="LiveId" clId="{A6E4AC83-81E8-4C68-8A2F-467141D55BCA}" dt="2020-11-23T06:11:52.524" v="217" actId="478"/>
          <ac:spMkLst>
            <pc:docMk/>
            <pc:sldMk cId="371247338" sldId="514"/>
            <ac:spMk id="73" creationId="{54B9E059-C1F2-4F5C-B986-901ECA3D8865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74" creationId="{AE75AE69-BC43-4D8D-B032-C7B8C3599AD5}"/>
          </ac:spMkLst>
        </pc:spChg>
        <pc:spChg chg="add del mod">
          <ac:chgData name="Kulinich Bohdan" userId="48e65c9f34e137d0" providerId="LiveId" clId="{A6E4AC83-81E8-4C68-8A2F-467141D55BCA}" dt="2020-11-23T06:09:33.070" v="151" actId="478"/>
          <ac:spMkLst>
            <pc:docMk/>
            <pc:sldMk cId="371247338" sldId="514"/>
            <ac:spMk id="75" creationId="{1428498B-E549-4B2B-B006-B6F9A993E961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76" creationId="{C7D1284A-0B26-4EB8-9441-9BB956840F04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77" creationId="{0327216E-7632-4663-B4B1-F45BE8433DB4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78" creationId="{D8BC47EC-A2CF-41B4-9055-05E627FBAA22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79" creationId="{AD5AB0A6-A910-4D64-9988-13D7879D95F9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80" creationId="{2DFBBC9C-CFF9-4F45-856D-30FD34A816EA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81" creationId="{3A4A377A-9F3A-4B1D-A275-2E992EFCDCA7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82" creationId="{45965F76-5B6E-4F12-BACB-F4EBEDDEEE87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86" creationId="{0A0EFB76-B6D8-4711-84D4-2A4113FA1C02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87" creationId="{29A86ED1-E4FB-4755-A261-3E9EC16388D8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88" creationId="{2658844D-0FA7-4476-9BA7-A6DD15222C69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90" creationId="{B1509E05-B3D5-42F1-9477-5C68B72BE9FC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92" creationId="{74BAD759-6823-42D8-96C1-A76831FAD421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93" creationId="{4E1DC060-ADF5-4AC3-A891-E00AAEEB6886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94" creationId="{F1C5357F-26F5-4B9D-9EB9-AAB3BC294451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96" creationId="{648A4A3F-C7B3-4A7B-9D7B-3ED1A892AE8D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97" creationId="{60749DD9-E543-4C83-B975-C9BDA755851C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98" creationId="{A34FFC3E-E596-47EE-AF5F-B109FB7E721C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99" creationId="{7C4F108F-7559-4117-99D3-8EE3526AB929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100" creationId="{242ECB60-BC83-4897-A5D2-3D6E76CF7C22}"/>
          </ac:spMkLst>
        </pc:spChg>
        <pc:spChg chg="add mod">
          <ac:chgData name="Kulinich Bohdan" userId="48e65c9f34e137d0" providerId="LiveId" clId="{A6E4AC83-81E8-4C68-8A2F-467141D55BCA}" dt="2020-11-23T07:24:28.850" v="534" actId="1076"/>
          <ac:spMkLst>
            <pc:docMk/>
            <pc:sldMk cId="371247338" sldId="514"/>
            <ac:spMk id="101" creationId="{3676BBAC-FAF4-4C93-8DAC-02BDDEFB54E3}"/>
          </ac:spMkLst>
        </pc:spChg>
        <pc:spChg chg="add mod">
          <ac:chgData name="Kulinich Bohdan" userId="48e65c9f34e137d0" providerId="LiveId" clId="{A6E4AC83-81E8-4C68-8A2F-467141D55BCA}" dt="2020-11-23T06:25:59.700" v="303" actId="20577"/>
          <ac:spMkLst>
            <pc:docMk/>
            <pc:sldMk cId="371247338" sldId="514"/>
            <ac:spMk id="103" creationId="{2B44BC6E-200F-41CF-AAFA-DCADB5511761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04" creationId="{B389D7DD-E60E-4BC3-9D1E-DE6D14993B1B}"/>
          </ac:spMkLst>
        </pc:spChg>
        <pc:spChg chg="add mod or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05" creationId="{4064CB35-4E5F-43CE-ABAC-21D2366AC4CE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06" creationId="{6C6C7CA4-22BF-4561-8C18-80F833715368}"/>
          </ac:spMkLst>
        </pc:spChg>
        <pc:spChg chg="add mod or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07" creationId="{5B92A69C-6E1F-461D-9824-B9C13329EBFE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08" creationId="{26347A2B-C8E7-49E4-9D0A-7A0E28DF6872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09" creationId="{BAEA8D64-B27A-4FE7-8003-28669C8DA780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10" creationId="{92C9BAFF-8AD4-4C9C-B3E4-556F02A23C69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11" creationId="{FD6BAA58-D697-4FDB-BD00-C91CCAE365D4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12" creationId="{2BBAC61F-C5D8-4694-913C-03098C292252}"/>
          </ac:spMkLst>
        </pc:spChg>
        <pc:spChg chg="add del mod">
          <ac:chgData name="Kulinich Bohdan" userId="48e65c9f34e137d0" providerId="LiveId" clId="{A6E4AC83-81E8-4C68-8A2F-467141D55BCA}" dt="2020-11-23T06:29:15.898" v="316"/>
          <ac:spMkLst>
            <pc:docMk/>
            <pc:sldMk cId="371247338" sldId="514"/>
            <ac:spMk id="113" creationId="{22ED1B1F-D2A9-43CA-A82C-9536A8C0DAEA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14" creationId="{71413A49-2CA4-4A2F-898C-22452CD526CB}"/>
          </ac:spMkLst>
        </pc:spChg>
        <pc:spChg chg="add del mod">
          <ac:chgData name="Kulinich Bohdan" userId="48e65c9f34e137d0" providerId="LiveId" clId="{A6E4AC83-81E8-4C68-8A2F-467141D55BCA}" dt="2020-11-23T06:29:23.650" v="320" actId="478"/>
          <ac:spMkLst>
            <pc:docMk/>
            <pc:sldMk cId="371247338" sldId="514"/>
            <ac:spMk id="115" creationId="{82CC5924-15FD-41B9-AEA9-04A4B85B028A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16" creationId="{61E5F4C8-C7BD-4CE7-9185-26D9F3B8CCB8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17" creationId="{A6872362-C168-4891-B21A-FCE4AA5D5D0A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18" creationId="{C737CAB9-1A9F-4EB9-A9AA-DEFC86DD902D}"/>
          </ac:spMkLst>
        </pc:spChg>
        <pc:spChg chg="add mod or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19" creationId="{7A6D5AF7-4637-41F9-9E4F-7545158CC277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20" creationId="{9A6C0046-0045-4889-9E4F-83B8B768AD76}"/>
          </ac:spMkLst>
        </pc:spChg>
        <pc:spChg chg="add mod">
          <ac:chgData name="Kulinich Bohdan" userId="48e65c9f34e137d0" providerId="LiveId" clId="{A6E4AC83-81E8-4C68-8A2F-467141D55BCA}" dt="2020-11-23T07:25:31.318" v="557" actId="14100"/>
          <ac:spMkLst>
            <pc:docMk/>
            <pc:sldMk cId="371247338" sldId="514"/>
            <ac:spMk id="121" creationId="{F202E509-E9F5-4AC4-9580-F2F56656A94C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22" creationId="{FC6683E9-91A5-4EF5-AACB-0E6E66A2A84A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23" creationId="{58465691-61FA-4A83-B31E-1325D2CD74DA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24" creationId="{CEE43899-644C-4790-8A32-9AD913D8D3C3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25" creationId="{92EDCC6A-EB95-4199-8C21-CDD14ACC60EA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26" creationId="{3F29DD36-C7E3-4C07-954B-50BA69701936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27" creationId="{3E72DB12-ABD3-4ACA-BEF2-20586541C03F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28" creationId="{AE4BA654-C666-41FF-9C10-41C6EEF84F7F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29" creationId="{63E01244-5932-4297-9C3D-C582661ECA61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31" creationId="{4EDBAB1D-C303-4C44-A188-8F090BF3C57D}"/>
          </ac:spMkLst>
        </pc:spChg>
        <pc:spChg chg="add del mod">
          <ac:chgData name="Kulinich Bohdan" userId="48e65c9f34e137d0" providerId="LiveId" clId="{A6E4AC83-81E8-4C68-8A2F-467141D55BCA}" dt="2020-11-23T06:38:43.862" v="471" actId="478"/>
          <ac:spMkLst>
            <pc:docMk/>
            <pc:sldMk cId="371247338" sldId="514"/>
            <ac:spMk id="132" creationId="{8A6EEA6B-24A3-47D9-9D8E-AD2EDAD606F7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35" creationId="{74C2F081-721D-46D8-B773-68106B19F7E1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36" creationId="{E22448D1-0B8E-44B6-B7CD-A26F2512C093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37" creationId="{7C44DEAC-9868-4D34-8700-F79C03628E62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38" creationId="{300182CD-CAF6-4DD0-923E-D8CB77DDE709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39" creationId="{4CB4C79D-DB87-4A4B-A26F-40D05985AFC8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40" creationId="{95E0C0DF-9465-448F-A44D-C306321F752B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41" creationId="{724B3B6D-DA31-477D-96ED-0B0BF40E7B27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42" creationId="{5870FE22-1B50-45C3-A8D1-AEA29FB69FF2}"/>
          </ac:spMkLst>
        </pc:spChg>
        <pc:spChg chg="del">
          <ac:chgData name="Kulinich Bohdan" userId="48e65c9f34e137d0" providerId="LiveId" clId="{A6E4AC83-81E8-4C68-8A2F-467141D55BCA}" dt="2020-11-23T06:00:35.880" v="38" actId="478"/>
          <ac:spMkLst>
            <pc:docMk/>
            <pc:sldMk cId="371247338" sldId="514"/>
            <ac:spMk id="143" creationId="{6EDED679-079A-423A-BC66-99A7252B5E2D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44" creationId="{0D993574-0E70-48EF-884A-6CEEC626B2CD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45" creationId="{A6EC5974-50EB-4AB6-B5EF-C15BC51D74A3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46" creationId="{3DD13DE8-99FB-4180-9E15-1F6F86237AD4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47" creationId="{2AE8ABA1-B61C-47A7-95A1-57F62792CE63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48" creationId="{38F8C6C5-9793-4743-B88F-174227AB05A3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49" creationId="{818C8754-694E-4A12-A18F-CF57510E3144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50" creationId="{4B3D6BEC-C745-4FCC-8519-A6A226E8F7B9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51" creationId="{145DC867-F0F5-4B5C-99F0-DC6AF2AE31F8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52" creationId="{5FA49893-6E98-409E-BC5A-AEABF3304CAB}"/>
          </ac:spMkLst>
        </pc:spChg>
        <pc:spChg chg="add mod">
          <ac:chgData name="Kulinich Bohdan" userId="48e65c9f34e137d0" providerId="LiveId" clId="{A6E4AC83-81E8-4C68-8A2F-467141D55BCA}" dt="2020-11-23T07:24:24.255" v="533" actId="1076"/>
          <ac:spMkLst>
            <pc:docMk/>
            <pc:sldMk cId="371247338" sldId="514"/>
            <ac:spMk id="153" creationId="{511C39FB-AA7F-4E6E-9225-91A2FC99B736}"/>
          </ac:spMkLst>
        </pc:spChg>
        <pc:spChg chg="add mod">
          <ac:chgData name="Kulinich Bohdan" userId="48e65c9f34e137d0" providerId="LiveId" clId="{A6E4AC83-81E8-4C68-8A2F-467141D55BCA}" dt="2020-11-23T07:26:43.595" v="623" actId="1076"/>
          <ac:spMkLst>
            <pc:docMk/>
            <pc:sldMk cId="371247338" sldId="514"/>
            <ac:spMk id="154" creationId="{61BBE0B9-2307-4355-BDC7-C54E77909587}"/>
          </ac:spMkLst>
        </pc:spChg>
        <pc:grpChg chg="del">
          <ac:chgData name="Kulinich Bohdan" userId="48e65c9f34e137d0" providerId="LiveId" clId="{A6E4AC83-81E8-4C68-8A2F-467141D55BCA}" dt="2020-11-23T06:00:35.880" v="38" actId="478"/>
          <ac:grpSpMkLst>
            <pc:docMk/>
            <pc:sldMk cId="371247338" sldId="514"/>
            <ac:grpSpMk id="134" creationId="{988694AB-F7A8-40EC-AE99-17F830D01BBE}"/>
          </ac:grpSpMkLst>
        </pc:grpChg>
        <pc:picChg chg="del">
          <ac:chgData name="Kulinich Bohdan" userId="48e65c9f34e137d0" providerId="LiveId" clId="{A6E4AC83-81E8-4C68-8A2F-467141D55BCA}" dt="2020-11-23T06:00:35.880" v="38" actId="478"/>
          <ac:picMkLst>
            <pc:docMk/>
            <pc:sldMk cId="371247338" sldId="514"/>
            <ac:picMk id="47" creationId="{E18D86A8-86C8-4EA7-A45B-F2322FDB3658}"/>
          </ac:picMkLst>
        </pc:picChg>
        <pc:picChg chg="add mod">
          <ac:chgData name="Kulinich Bohdan" userId="48e65c9f34e137d0" providerId="LiveId" clId="{A6E4AC83-81E8-4C68-8A2F-467141D55BCA}" dt="2020-11-23T06:21:30.082" v="236"/>
          <ac:picMkLst>
            <pc:docMk/>
            <pc:sldMk cId="371247338" sldId="514"/>
            <ac:picMk id="102" creationId="{281D843C-22AF-47F3-9EE9-92807CBCDC5F}"/>
          </ac:picMkLst>
        </pc:picChg>
        <pc:cxnChg chg="del">
          <ac:chgData name="Kulinich Bohdan" userId="48e65c9f34e137d0" providerId="LiveId" clId="{A6E4AC83-81E8-4C68-8A2F-467141D55BCA}" dt="2020-11-23T06:00:35.880" v="38" actId="478"/>
          <ac:cxnSpMkLst>
            <pc:docMk/>
            <pc:sldMk cId="371247338" sldId="514"/>
            <ac:cxnSpMk id="68" creationId="{DF1CCA5D-F0A8-4B18-B862-E2DBF5F60191}"/>
          </ac:cxnSpMkLst>
        </pc:cxnChg>
        <pc:cxnChg chg="del">
          <ac:chgData name="Kulinich Bohdan" userId="48e65c9f34e137d0" providerId="LiveId" clId="{A6E4AC83-81E8-4C68-8A2F-467141D55BCA}" dt="2020-11-23T06:00:35.880" v="38" actId="478"/>
          <ac:cxnSpMkLst>
            <pc:docMk/>
            <pc:sldMk cId="371247338" sldId="514"/>
            <ac:cxnSpMk id="69" creationId="{0FF1D1F1-9A42-4C25-9BFB-49D22EF1A296}"/>
          </ac:cxnSpMkLst>
        </pc:cxnChg>
        <pc:cxnChg chg="del">
          <ac:chgData name="Kulinich Bohdan" userId="48e65c9f34e137d0" providerId="LiveId" clId="{A6E4AC83-81E8-4C68-8A2F-467141D55BCA}" dt="2020-11-23T06:00:35.880" v="38" actId="478"/>
          <ac:cxnSpMkLst>
            <pc:docMk/>
            <pc:sldMk cId="371247338" sldId="514"/>
            <ac:cxnSpMk id="70" creationId="{93AE996E-271C-4268-A8B4-D264258E2C23}"/>
          </ac:cxnSpMkLst>
        </pc:cxnChg>
        <pc:cxnChg chg="del">
          <ac:chgData name="Kulinich Bohdan" userId="48e65c9f34e137d0" providerId="LiveId" clId="{A6E4AC83-81E8-4C68-8A2F-467141D55BCA}" dt="2020-11-23T06:00:35.880" v="38" actId="478"/>
          <ac:cxnSpMkLst>
            <pc:docMk/>
            <pc:sldMk cId="371247338" sldId="514"/>
            <ac:cxnSpMk id="83" creationId="{0A74E970-4FF6-4EA9-BCF2-F19CD7AEC588}"/>
          </ac:cxnSpMkLst>
        </pc:cxnChg>
        <pc:cxnChg chg="del">
          <ac:chgData name="Kulinich Bohdan" userId="48e65c9f34e137d0" providerId="LiveId" clId="{A6E4AC83-81E8-4C68-8A2F-467141D55BCA}" dt="2020-11-23T06:00:35.880" v="38" actId="478"/>
          <ac:cxnSpMkLst>
            <pc:docMk/>
            <pc:sldMk cId="371247338" sldId="514"/>
            <ac:cxnSpMk id="84" creationId="{C88D0D4D-7E33-41BD-87BC-5021F9082582}"/>
          </ac:cxnSpMkLst>
        </pc:cxnChg>
        <pc:cxnChg chg="del">
          <ac:chgData name="Kulinich Bohdan" userId="48e65c9f34e137d0" providerId="LiveId" clId="{A6E4AC83-81E8-4C68-8A2F-467141D55BCA}" dt="2020-11-23T06:00:35.880" v="38" actId="478"/>
          <ac:cxnSpMkLst>
            <pc:docMk/>
            <pc:sldMk cId="371247338" sldId="514"/>
            <ac:cxnSpMk id="85" creationId="{6B09CC67-1B42-47AB-8520-714CA6A768DF}"/>
          </ac:cxnSpMkLst>
        </pc:cxnChg>
        <pc:cxnChg chg="del">
          <ac:chgData name="Kulinich Bohdan" userId="48e65c9f34e137d0" providerId="LiveId" clId="{A6E4AC83-81E8-4C68-8A2F-467141D55BCA}" dt="2020-11-23T06:00:35.880" v="38" actId="478"/>
          <ac:cxnSpMkLst>
            <pc:docMk/>
            <pc:sldMk cId="371247338" sldId="514"/>
            <ac:cxnSpMk id="89" creationId="{838AD0E0-4B31-43D3-AE9D-CC6946592F56}"/>
          </ac:cxnSpMkLst>
        </pc:cxnChg>
        <pc:cxnChg chg="del">
          <ac:chgData name="Kulinich Bohdan" userId="48e65c9f34e137d0" providerId="LiveId" clId="{A6E4AC83-81E8-4C68-8A2F-467141D55BCA}" dt="2020-11-23T06:00:35.880" v="38" actId="478"/>
          <ac:cxnSpMkLst>
            <pc:docMk/>
            <pc:sldMk cId="371247338" sldId="514"/>
            <ac:cxnSpMk id="91" creationId="{B49C65E8-6F17-4A94-8B08-9C5A3097602C}"/>
          </ac:cxnSpMkLst>
        </pc:cxnChg>
        <pc:cxnChg chg="del">
          <ac:chgData name="Kulinich Bohdan" userId="48e65c9f34e137d0" providerId="LiveId" clId="{A6E4AC83-81E8-4C68-8A2F-467141D55BCA}" dt="2020-11-23T06:00:35.880" v="38" actId="478"/>
          <ac:cxnSpMkLst>
            <pc:docMk/>
            <pc:sldMk cId="371247338" sldId="514"/>
            <ac:cxnSpMk id="95" creationId="{71F77B0F-F967-4A43-B551-C6A0E7E84758}"/>
          </ac:cxnSpMkLst>
        </pc:cxnChg>
      </pc:sldChg>
      <pc:sldChg chg="addSp delSp modSp mod delAnim modAnim">
        <pc:chgData name="Kulinich Bohdan" userId="48e65c9f34e137d0" providerId="LiveId" clId="{A6E4AC83-81E8-4C68-8A2F-467141D55BCA}" dt="2020-11-24T12:41:19.787" v="5342"/>
        <pc:sldMkLst>
          <pc:docMk/>
          <pc:sldMk cId="4185658582" sldId="515"/>
        </pc:sldMkLst>
        <pc:spChg chg="del">
          <ac:chgData name="Kulinich Bohdan" userId="48e65c9f34e137d0" providerId="LiveId" clId="{A6E4AC83-81E8-4C68-8A2F-467141D55BCA}" dt="2020-11-24T09:03:36.513" v="4792" actId="478"/>
          <ac:spMkLst>
            <pc:docMk/>
            <pc:sldMk cId="4185658582" sldId="515"/>
            <ac:spMk id="6" creationId="{4CD1B612-D16C-4F70-8335-78480BFE8EC8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38" creationId="{615384AE-94EE-4253-B336-33CB4BAC4CC0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39" creationId="{DD30417B-9C92-4F57-8459-370B7B9E0672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41" creationId="{A052B0BF-B82E-40F5-91AD-E9FCEEB5E5F3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42" creationId="{F5A7F530-CC63-4407-B011-D007DEFA6F2F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43" creationId="{3E251CFE-0FCB-4102-980F-53AC75506FE7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44" creationId="{C0CB9D2C-1C66-485D-BD83-794D85C5B7AB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46" creationId="{4DAD3991-286B-4A73-9112-E82897FE7BCB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47" creationId="{AD232398-3F7D-48A0-9102-D3BB6E18BED5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48" creationId="{012D5F43-849A-431B-8C12-4DC7CC0C7B54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49" creationId="{64457E1E-66BF-46AA-B29C-FB6B93E969D3}"/>
          </ac:spMkLst>
        </pc:spChg>
        <pc:spChg chg="del">
          <ac:chgData name="Kulinich Bohdan" userId="48e65c9f34e137d0" providerId="LiveId" clId="{A6E4AC83-81E8-4C68-8A2F-467141D55BCA}" dt="2020-11-24T09:03:32.433" v="4791" actId="478"/>
          <ac:spMkLst>
            <pc:docMk/>
            <pc:sldMk cId="4185658582" sldId="515"/>
            <ac:spMk id="50" creationId="{D4C67136-8F9C-4373-B26D-94403F5AEFD6}"/>
          </ac:spMkLst>
        </pc:spChg>
        <pc:spChg chg="mod">
          <ac:chgData name="Kulinich Bohdan" userId="48e65c9f34e137d0" providerId="LiveId" clId="{A6E4AC83-81E8-4C68-8A2F-467141D55BCA}" dt="2020-11-24T10:19:53.563" v="5212" actId="20577"/>
          <ac:spMkLst>
            <pc:docMk/>
            <pc:sldMk cId="4185658582" sldId="515"/>
            <ac:spMk id="51" creationId="{86BC9140-E395-435D-A852-213A1317C46C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52" creationId="{F3466ADB-2036-4837-BBCA-29AA1F31CF66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53" creationId="{F1E737AC-9EC1-4DDF-BF02-DD3CE2BEBD47}"/>
          </ac:spMkLst>
        </pc:spChg>
        <pc:spChg chg="del">
          <ac:chgData name="Kulinich Bohdan" userId="48e65c9f34e137d0" providerId="LiveId" clId="{A6E4AC83-81E8-4C68-8A2F-467141D55BCA}" dt="2020-11-24T09:03:32.433" v="4791" actId="478"/>
          <ac:spMkLst>
            <pc:docMk/>
            <pc:sldMk cId="4185658582" sldId="515"/>
            <ac:spMk id="54" creationId="{3D78F58A-E12A-4FEA-97DA-F9E90E574E94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55" creationId="{09C127F5-F83C-48D2-A1E3-D5A6D45C9C38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56" creationId="{0F5A7CEC-EF7C-4A33-A6D3-AE726B84CDA3}"/>
          </ac:spMkLst>
        </pc:spChg>
        <pc:spChg chg="del">
          <ac:chgData name="Kulinich Bohdan" userId="48e65c9f34e137d0" providerId="LiveId" clId="{A6E4AC83-81E8-4C68-8A2F-467141D55BCA}" dt="2020-11-24T09:03:32.433" v="4791" actId="478"/>
          <ac:spMkLst>
            <pc:docMk/>
            <pc:sldMk cId="4185658582" sldId="515"/>
            <ac:spMk id="57" creationId="{67F93E99-2CD6-4E1C-B7F9-879F0C9496A1}"/>
          </ac:spMkLst>
        </pc:spChg>
        <pc:spChg chg="del">
          <ac:chgData name="Kulinich Bohdan" userId="48e65c9f34e137d0" providerId="LiveId" clId="{A6E4AC83-81E8-4C68-8A2F-467141D55BCA}" dt="2020-11-24T09:03:30.282" v="4790" actId="478"/>
          <ac:spMkLst>
            <pc:docMk/>
            <pc:sldMk cId="4185658582" sldId="515"/>
            <ac:spMk id="58" creationId="{1B5B13BA-98FC-41AE-97E5-E7FE0D0E722C}"/>
          </ac:spMkLst>
        </pc:spChg>
        <pc:spChg chg="mod">
          <ac:chgData name="Kulinich Bohdan" userId="48e65c9f34e137d0" providerId="LiveId" clId="{A6E4AC83-81E8-4C68-8A2F-467141D55BCA}" dt="2020-11-24T09:18:33.622" v="5111" actId="14100"/>
          <ac:spMkLst>
            <pc:docMk/>
            <pc:sldMk cId="4185658582" sldId="515"/>
            <ac:spMk id="59" creationId="{202CE127-E14D-4252-902C-A7E01F6A8D55}"/>
          </ac:spMkLst>
        </pc:spChg>
        <pc:spChg chg="add mod">
          <ac:chgData name="Kulinich Bohdan" userId="48e65c9f34e137d0" providerId="LiveId" clId="{A6E4AC83-81E8-4C68-8A2F-467141D55BCA}" dt="2020-11-24T09:16:46.102" v="5028" actId="1076"/>
          <ac:spMkLst>
            <pc:docMk/>
            <pc:sldMk cId="4185658582" sldId="515"/>
            <ac:spMk id="65" creationId="{EC48B071-B2C6-4722-947B-03A3DC1CC233}"/>
          </ac:spMkLst>
        </pc:spChg>
        <pc:spChg chg="add mod">
          <ac:chgData name="Kulinich Bohdan" userId="48e65c9f34e137d0" providerId="LiveId" clId="{A6E4AC83-81E8-4C68-8A2F-467141D55BCA}" dt="2020-11-24T09:16:46.102" v="5028" actId="1076"/>
          <ac:spMkLst>
            <pc:docMk/>
            <pc:sldMk cId="4185658582" sldId="515"/>
            <ac:spMk id="66" creationId="{2B64859B-C104-4A00-B740-51776C33603E}"/>
          </ac:spMkLst>
        </pc:spChg>
        <pc:spChg chg="add mod">
          <ac:chgData name="Kulinich Bohdan" userId="48e65c9f34e137d0" providerId="LiveId" clId="{A6E4AC83-81E8-4C68-8A2F-467141D55BCA}" dt="2020-11-24T09:16:46.102" v="5028" actId="1076"/>
          <ac:spMkLst>
            <pc:docMk/>
            <pc:sldMk cId="4185658582" sldId="515"/>
            <ac:spMk id="67" creationId="{849055EE-F2F4-4151-A028-8D98A3D910F8}"/>
          </ac:spMkLst>
        </pc:spChg>
        <pc:spChg chg="add mod">
          <ac:chgData name="Kulinich Bohdan" userId="48e65c9f34e137d0" providerId="LiveId" clId="{A6E4AC83-81E8-4C68-8A2F-467141D55BCA}" dt="2020-11-24T09:16:46.102" v="5028" actId="1076"/>
          <ac:spMkLst>
            <pc:docMk/>
            <pc:sldMk cId="4185658582" sldId="515"/>
            <ac:spMk id="87" creationId="{6CC33D7D-F223-44BA-A059-B1382743E95E}"/>
          </ac:spMkLst>
        </pc:spChg>
        <pc:spChg chg="add mod">
          <ac:chgData name="Kulinich Bohdan" userId="48e65c9f34e137d0" providerId="LiveId" clId="{A6E4AC83-81E8-4C68-8A2F-467141D55BCA}" dt="2020-11-24T09:16:46.102" v="5028" actId="1076"/>
          <ac:spMkLst>
            <pc:docMk/>
            <pc:sldMk cId="4185658582" sldId="515"/>
            <ac:spMk id="88" creationId="{09F96F54-8DDE-4BC8-81A1-2B85CFF05AD2}"/>
          </ac:spMkLst>
        </pc:spChg>
        <pc:spChg chg="add mod">
          <ac:chgData name="Kulinich Bohdan" userId="48e65c9f34e137d0" providerId="LiveId" clId="{A6E4AC83-81E8-4C68-8A2F-467141D55BCA}" dt="2020-11-24T09:16:46.102" v="5028" actId="1076"/>
          <ac:spMkLst>
            <pc:docMk/>
            <pc:sldMk cId="4185658582" sldId="515"/>
            <ac:spMk id="97" creationId="{6AF0D2F1-6492-4866-8294-7D6238C8834D}"/>
          </ac:spMkLst>
        </pc:spChg>
        <pc:spChg chg="add mod">
          <ac:chgData name="Kulinich Bohdan" userId="48e65c9f34e137d0" providerId="LiveId" clId="{A6E4AC83-81E8-4C68-8A2F-467141D55BCA}" dt="2020-11-24T09:16:37.522" v="5025" actId="1076"/>
          <ac:spMkLst>
            <pc:docMk/>
            <pc:sldMk cId="4185658582" sldId="515"/>
            <ac:spMk id="98" creationId="{536F1E77-3D78-4F44-887B-1756537EA2FD}"/>
          </ac:spMkLst>
        </pc:spChg>
        <pc:spChg chg="add mod">
          <ac:chgData name="Kulinich Bohdan" userId="48e65c9f34e137d0" providerId="LiveId" clId="{A6E4AC83-81E8-4C68-8A2F-467141D55BCA}" dt="2020-11-24T09:16:37.522" v="5025" actId="1076"/>
          <ac:spMkLst>
            <pc:docMk/>
            <pc:sldMk cId="4185658582" sldId="515"/>
            <ac:spMk id="99" creationId="{916CF908-6AB8-4971-8376-E5DF7E93393D}"/>
          </ac:spMkLst>
        </pc:spChg>
        <pc:spChg chg="add mod">
          <ac:chgData name="Kulinich Bohdan" userId="48e65c9f34e137d0" providerId="LiveId" clId="{A6E4AC83-81E8-4C68-8A2F-467141D55BCA}" dt="2020-11-24T09:16:37.522" v="5025" actId="1076"/>
          <ac:spMkLst>
            <pc:docMk/>
            <pc:sldMk cId="4185658582" sldId="515"/>
            <ac:spMk id="100" creationId="{51252DDF-FBC1-4B2A-B012-04BD9A76A192}"/>
          </ac:spMkLst>
        </pc:spChg>
        <pc:spChg chg="add mod">
          <ac:chgData name="Kulinich Bohdan" userId="48e65c9f34e137d0" providerId="LiveId" clId="{A6E4AC83-81E8-4C68-8A2F-467141D55BCA}" dt="2020-11-24T09:24:03.102" v="5195" actId="1076"/>
          <ac:spMkLst>
            <pc:docMk/>
            <pc:sldMk cId="4185658582" sldId="515"/>
            <ac:spMk id="101" creationId="{36DC345A-113A-40E4-83F8-3FF38EDE8B60}"/>
          </ac:spMkLst>
        </pc:spChg>
        <pc:spChg chg="add mod">
          <ac:chgData name="Kulinich Bohdan" userId="48e65c9f34e137d0" providerId="LiveId" clId="{A6E4AC83-81E8-4C68-8A2F-467141D55BCA}" dt="2020-11-24T09:18:49.112" v="5117" actId="1076"/>
          <ac:spMkLst>
            <pc:docMk/>
            <pc:sldMk cId="4185658582" sldId="515"/>
            <ac:spMk id="112" creationId="{AC7CAADE-057D-46BA-A7C3-3F3065C42F8D}"/>
          </ac:spMkLst>
        </pc:spChg>
        <pc:spChg chg="add mod">
          <ac:chgData name="Kulinich Bohdan" userId="48e65c9f34e137d0" providerId="LiveId" clId="{A6E4AC83-81E8-4C68-8A2F-467141D55BCA}" dt="2020-11-24T09:18:51.552" v="5118" actId="1076"/>
          <ac:spMkLst>
            <pc:docMk/>
            <pc:sldMk cId="4185658582" sldId="515"/>
            <ac:spMk id="113" creationId="{41174D7E-DD73-41E4-8F44-0C8BF8A3E6B8}"/>
          </ac:spMkLst>
        </pc:spChg>
        <pc:spChg chg="add mod">
          <ac:chgData name="Kulinich Bohdan" userId="48e65c9f34e137d0" providerId="LiveId" clId="{A6E4AC83-81E8-4C68-8A2F-467141D55BCA}" dt="2020-11-24T09:18:58.772" v="5122" actId="20577"/>
          <ac:spMkLst>
            <pc:docMk/>
            <pc:sldMk cId="4185658582" sldId="515"/>
            <ac:spMk id="114" creationId="{3D88F871-D29A-4F12-9BC9-9B7FC2C858F2}"/>
          </ac:spMkLst>
        </pc:spChg>
        <pc:spChg chg="add mod">
          <ac:chgData name="Kulinich Bohdan" userId="48e65c9f34e137d0" providerId="LiveId" clId="{A6E4AC83-81E8-4C68-8A2F-467141D55BCA}" dt="2020-11-24T09:19:07.392" v="5125" actId="20577"/>
          <ac:spMkLst>
            <pc:docMk/>
            <pc:sldMk cId="4185658582" sldId="515"/>
            <ac:spMk id="115" creationId="{D8788C12-4821-442B-A171-060FEA6A6D2F}"/>
          </ac:spMkLst>
        </pc:spChg>
        <pc:spChg chg="add mod">
          <ac:chgData name="Kulinich Bohdan" userId="48e65c9f34e137d0" providerId="LiveId" clId="{A6E4AC83-81E8-4C68-8A2F-467141D55BCA}" dt="2020-11-24T09:22:17.382" v="5190" actId="1076"/>
          <ac:spMkLst>
            <pc:docMk/>
            <pc:sldMk cId="4185658582" sldId="515"/>
            <ac:spMk id="142" creationId="{BF235D8A-6E1F-4864-B762-4230D32AE693}"/>
          </ac:spMkLst>
        </pc:spChg>
        <pc:spChg chg="add mod">
          <ac:chgData name="Kulinich Bohdan" userId="48e65c9f34e137d0" providerId="LiveId" clId="{A6E4AC83-81E8-4C68-8A2F-467141D55BCA}" dt="2020-11-24T09:21:46.852" v="5177" actId="20577"/>
          <ac:spMkLst>
            <pc:docMk/>
            <pc:sldMk cId="4185658582" sldId="515"/>
            <ac:spMk id="143" creationId="{69D9E6A2-DFD4-4557-8878-F7BF935F48A1}"/>
          </ac:spMkLst>
        </pc:spChg>
        <pc:spChg chg="add mod">
          <ac:chgData name="Kulinich Bohdan" userId="48e65c9f34e137d0" providerId="LiveId" clId="{A6E4AC83-81E8-4C68-8A2F-467141D55BCA}" dt="2020-11-24T09:21:54.372" v="5181" actId="20577"/>
          <ac:spMkLst>
            <pc:docMk/>
            <pc:sldMk cId="4185658582" sldId="515"/>
            <ac:spMk id="144" creationId="{164D1252-1116-4898-A58D-A369E6592414}"/>
          </ac:spMkLst>
        </pc:spChg>
        <pc:spChg chg="add mod">
          <ac:chgData name="Kulinich Bohdan" userId="48e65c9f34e137d0" providerId="LiveId" clId="{A6E4AC83-81E8-4C68-8A2F-467141D55BCA}" dt="2020-11-24T09:22:04.202" v="5185" actId="20577"/>
          <ac:spMkLst>
            <pc:docMk/>
            <pc:sldMk cId="4185658582" sldId="515"/>
            <ac:spMk id="145" creationId="{36CBECE4-2670-4035-94AB-D663E32FF1E6}"/>
          </ac:spMkLst>
        </pc:spChg>
        <pc:spChg chg="add mod">
          <ac:chgData name="Kulinich Bohdan" userId="48e65c9f34e137d0" providerId="LiveId" clId="{A6E4AC83-81E8-4C68-8A2F-467141D55BCA}" dt="2020-11-24T09:22:17.382" v="5190" actId="1076"/>
          <ac:spMkLst>
            <pc:docMk/>
            <pc:sldMk cId="4185658582" sldId="515"/>
            <ac:spMk id="146" creationId="{D2617220-DA88-4322-A084-EBA6BE6AED84}"/>
          </ac:spMkLst>
        </pc:spChg>
        <pc:spChg chg="add mod">
          <ac:chgData name="Kulinich Bohdan" userId="48e65c9f34e137d0" providerId="LiveId" clId="{A6E4AC83-81E8-4C68-8A2F-467141D55BCA}" dt="2020-11-24T09:22:22.552" v="5193" actId="20577"/>
          <ac:spMkLst>
            <pc:docMk/>
            <pc:sldMk cId="4185658582" sldId="515"/>
            <ac:spMk id="147" creationId="{B20A603F-C900-4E71-9F70-A2A39524C0DB}"/>
          </ac:spMkLst>
        </pc:spChg>
        <pc:grpChg chg="add del mod topLvl">
          <ac:chgData name="Kulinich Bohdan" userId="48e65c9f34e137d0" providerId="LiveId" clId="{A6E4AC83-81E8-4C68-8A2F-467141D55BCA}" dt="2020-11-24T09:09:55.522" v="4913" actId="165"/>
          <ac:grpSpMkLst>
            <pc:docMk/>
            <pc:sldMk cId="4185658582" sldId="515"/>
            <ac:grpSpMk id="2" creationId="{B1790BFF-090F-4809-9712-3C3A54F1D37E}"/>
          </ac:grpSpMkLst>
        </pc:grpChg>
        <pc:grpChg chg="add del mod topLvl">
          <ac:chgData name="Kulinich Bohdan" userId="48e65c9f34e137d0" providerId="LiveId" clId="{A6E4AC83-81E8-4C68-8A2F-467141D55BCA}" dt="2020-11-24T09:13:35.072" v="4949" actId="165"/>
          <ac:grpSpMkLst>
            <pc:docMk/>
            <pc:sldMk cId="4185658582" sldId="515"/>
            <ac:grpSpMk id="5" creationId="{F4057EE1-29E9-45F9-9A71-64BF366F032E}"/>
          </ac:grpSpMkLst>
        </pc:grpChg>
        <pc:grpChg chg="add del mod">
          <ac:chgData name="Kulinich Bohdan" userId="48e65c9f34e137d0" providerId="LiveId" clId="{A6E4AC83-81E8-4C68-8A2F-467141D55BCA}" dt="2020-11-24T09:08:26.903" v="4890" actId="165"/>
          <ac:grpSpMkLst>
            <pc:docMk/>
            <pc:sldMk cId="4185658582" sldId="515"/>
            <ac:grpSpMk id="17" creationId="{A9F88A3A-FABD-44D9-A876-171F9200DD64}"/>
          </ac:grpSpMkLst>
        </pc:grpChg>
        <pc:grpChg chg="add del mod">
          <ac:chgData name="Kulinich Bohdan" userId="48e65c9f34e137d0" providerId="LiveId" clId="{A6E4AC83-81E8-4C68-8A2F-467141D55BCA}" dt="2020-11-24T09:05:05.882" v="4834" actId="478"/>
          <ac:grpSpMkLst>
            <pc:docMk/>
            <pc:sldMk cId="4185658582" sldId="515"/>
            <ac:grpSpMk id="45" creationId="{1EF706BE-5E30-47B3-B82C-B96CC2850679}"/>
          </ac:grpSpMkLst>
        </pc:grpChg>
        <pc:grpChg chg="add del mod">
          <ac:chgData name="Kulinich Bohdan" userId="48e65c9f34e137d0" providerId="LiveId" clId="{A6E4AC83-81E8-4C68-8A2F-467141D55BCA}" dt="2020-11-24T09:05:06.482" v="4835" actId="478"/>
          <ac:grpSpMkLst>
            <pc:docMk/>
            <pc:sldMk cId="4185658582" sldId="515"/>
            <ac:grpSpMk id="62" creationId="{3A2D0301-DA05-4A15-AF93-7445F423DBEB}"/>
          </ac:grpSpMkLst>
        </pc:grpChg>
        <pc:grpChg chg="add mod">
          <ac:chgData name="Kulinich Bohdan" userId="48e65c9f34e137d0" providerId="LiveId" clId="{A6E4AC83-81E8-4C68-8A2F-467141D55BCA}" dt="2020-11-24T09:16:37.522" v="5025" actId="1076"/>
          <ac:grpSpMkLst>
            <pc:docMk/>
            <pc:sldMk cId="4185658582" sldId="515"/>
            <ac:grpSpMk id="93" creationId="{679DB8AA-4CB9-46BF-BB53-5EFFFB11D729}"/>
          </ac:grpSpMkLst>
        </pc:grpChg>
        <pc:grpChg chg="add mod">
          <ac:chgData name="Kulinich Bohdan" userId="48e65c9f34e137d0" providerId="LiveId" clId="{A6E4AC83-81E8-4C68-8A2F-467141D55BCA}" dt="2020-11-24T09:16:37.522" v="5025" actId="1076"/>
          <ac:grpSpMkLst>
            <pc:docMk/>
            <pc:sldMk cId="4185658582" sldId="515"/>
            <ac:grpSpMk id="94" creationId="{410028DA-3C71-4B59-B02C-3942E3BCD35B}"/>
          </ac:grpSpMkLst>
        </pc:grpChg>
        <pc:grpChg chg="add mod">
          <ac:chgData name="Kulinich Bohdan" userId="48e65c9f34e137d0" providerId="LiveId" clId="{A6E4AC83-81E8-4C68-8A2F-467141D55BCA}" dt="2020-11-24T09:18:49.112" v="5117" actId="1076"/>
          <ac:grpSpMkLst>
            <pc:docMk/>
            <pc:sldMk cId="4185658582" sldId="515"/>
            <ac:grpSpMk id="108" creationId="{8B53C200-27D5-42D3-A40B-8529F93B3179}"/>
          </ac:grpSpMkLst>
        </pc:grpChg>
        <pc:grpChg chg="add mod">
          <ac:chgData name="Kulinich Bohdan" userId="48e65c9f34e137d0" providerId="LiveId" clId="{A6E4AC83-81E8-4C68-8A2F-467141D55BCA}" dt="2020-11-24T09:18:49.112" v="5117" actId="1076"/>
          <ac:grpSpMkLst>
            <pc:docMk/>
            <pc:sldMk cId="4185658582" sldId="515"/>
            <ac:grpSpMk id="109" creationId="{749B0BF1-A2E6-4EDE-9EAE-11E35A6E3CC1}"/>
          </ac:grpSpMkLst>
        </pc:grpChg>
        <pc:grpChg chg="add mod">
          <ac:chgData name="Kulinich Bohdan" userId="48e65c9f34e137d0" providerId="LiveId" clId="{A6E4AC83-81E8-4C68-8A2F-467141D55BCA}" dt="2020-11-24T09:20:43.642" v="5156" actId="164"/>
          <ac:grpSpMkLst>
            <pc:docMk/>
            <pc:sldMk cId="4185658582" sldId="515"/>
            <ac:grpSpMk id="128" creationId="{C23FA025-C84C-42A1-8C34-800E6A8E3AC4}"/>
          </ac:grpSpMkLst>
        </pc:grpChg>
        <pc:grpChg chg="add mod">
          <ac:chgData name="Kulinich Bohdan" userId="48e65c9f34e137d0" providerId="LiveId" clId="{A6E4AC83-81E8-4C68-8A2F-467141D55BCA}" dt="2020-11-24T09:20:50.533" v="5158" actId="1076"/>
          <ac:grpSpMkLst>
            <pc:docMk/>
            <pc:sldMk cId="4185658582" sldId="515"/>
            <ac:grpSpMk id="129" creationId="{57065A6B-2B88-4A7D-A40B-F8510673CA95}"/>
          </ac:grpSpMkLst>
        </pc:grpChg>
        <pc:grpChg chg="add mod">
          <ac:chgData name="Kulinich Bohdan" userId="48e65c9f34e137d0" providerId="LiveId" clId="{A6E4AC83-81E8-4C68-8A2F-467141D55BCA}" dt="2020-11-24T09:21:18.472" v="5170" actId="1076"/>
          <ac:grpSpMkLst>
            <pc:docMk/>
            <pc:sldMk cId="4185658582" sldId="515"/>
            <ac:grpSpMk id="137" creationId="{E9100F09-90A6-49FF-AB36-07A9A15CA5CA}"/>
          </ac:grpSpMkLst>
        </pc:grpChg>
        <pc:grpChg chg="add mod">
          <ac:chgData name="Kulinich Bohdan" userId="48e65c9f34e137d0" providerId="LiveId" clId="{A6E4AC83-81E8-4C68-8A2F-467141D55BCA}" dt="2020-11-24T09:21:23.783" v="5172" actId="1076"/>
          <ac:grpSpMkLst>
            <pc:docMk/>
            <pc:sldMk cId="4185658582" sldId="515"/>
            <ac:grpSpMk id="138" creationId="{38C49745-88B3-49D7-B7A7-C9725B690D59}"/>
          </ac:grpSpMkLst>
        </pc:grpChg>
        <pc:cxnChg chg="del">
          <ac:chgData name="Kulinich Bohdan" userId="48e65c9f34e137d0" providerId="LiveId" clId="{A6E4AC83-81E8-4C68-8A2F-467141D55BCA}" dt="2020-11-24T09:03:32.433" v="4791" actId="478"/>
          <ac:cxnSpMkLst>
            <pc:docMk/>
            <pc:sldMk cId="4185658582" sldId="515"/>
            <ac:cxnSpMk id="9" creationId="{733637CD-E03C-447B-92F1-6BB90E8DFFD2}"/>
          </ac:cxnSpMkLst>
        </pc:cxnChg>
        <pc:cxnChg chg="del">
          <ac:chgData name="Kulinich Bohdan" userId="48e65c9f34e137d0" providerId="LiveId" clId="{A6E4AC83-81E8-4C68-8A2F-467141D55BCA}" dt="2020-11-24T09:03:30.282" v="4790" actId="478"/>
          <ac:cxnSpMkLst>
            <pc:docMk/>
            <pc:sldMk cId="4185658582" sldId="515"/>
            <ac:cxnSpMk id="10" creationId="{5BED2114-043C-4F4E-B542-1A738DFA0954}"/>
          </ac:cxnSpMkLst>
        </pc:cxnChg>
        <pc:cxnChg chg="del">
          <ac:chgData name="Kulinich Bohdan" userId="48e65c9f34e137d0" providerId="LiveId" clId="{A6E4AC83-81E8-4C68-8A2F-467141D55BCA}" dt="2020-11-24T09:03:32.433" v="4791" actId="478"/>
          <ac:cxnSpMkLst>
            <pc:docMk/>
            <pc:sldMk cId="4185658582" sldId="515"/>
            <ac:cxnSpMk id="12" creationId="{82F99454-AC75-4054-9E83-D217FF11D93C}"/>
          </ac:cxnSpMkLst>
        </pc:cxnChg>
        <pc:cxnChg chg="del">
          <ac:chgData name="Kulinich Bohdan" userId="48e65c9f34e137d0" providerId="LiveId" clId="{A6E4AC83-81E8-4C68-8A2F-467141D55BCA}" dt="2020-11-24T09:03:32.433" v="4791" actId="478"/>
          <ac:cxnSpMkLst>
            <pc:docMk/>
            <pc:sldMk cId="4185658582" sldId="515"/>
            <ac:cxnSpMk id="21" creationId="{EBD2E8A9-1570-4696-8D56-7A8D9B9CC440}"/>
          </ac:cxnSpMkLst>
        </pc:cxnChg>
        <pc:cxnChg chg="del">
          <ac:chgData name="Kulinich Bohdan" userId="48e65c9f34e137d0" providerId="LiveId" clId="{A6E4AC83-81E8-4C68-8A2F-467141D55BCA}" dt="2020-11-24T09:03:30.282" v="4790" actId="478"/>
          <ac:cxnSpMkLst>
            <pc:docMk/>
            <pc:sldMk cId="4185658582" sldId="515"/>
            <ac:cxnSpMk id="22" creationId="{9DB7A3E3-5089-45D3-9478-A6AB45497D14}"/>
          </ac:cxnSpMkLst>
        </pc:cxnChg>
        <pc:cxnChg chg="del">
          <ac:chgData name="Kulinich Bohdan" userId="48e65c9f34e137d0" providerId="LiveId" clId="{A6E4AC83-81E8-4C68-8A2F-467141D55BCA}" dt="2020-11-24T09:03:32.433" v="4791" actId="478"/>
          <ac:cxnSpMkLst>
            <pc:docMk/>
            <pc:sldMk cId="4185658582" sldId="515"/>
            <ac:cxnSpMk id="24" creationId="{0DEDC5A8-7C62-4B1B-9461-C7C847CAA001}"/>
          </ac:cxnSpMkLst>
        </pc:cxnChg>
        <pc:cxnChg chg="del">
          <ac:chgData name="Kulinich Bohdan" userId="48e65c9f34e137d0" providerId="LiveId" clId="{A6E4AC83-81E8-4C68-8A2F-467141D55BCA}" dt="2020-11-24T09:03:30.282" v="4790" actId="478"/>
          <ac:cxnSpMkLst>
            <pc:docMk/>
            <pc:sldMk cId="4185658582" sldId="515"/>
            <ac:cxnSpMk id="31" creationId="{CB7CB660-24B3-4E36-A5E3-F3A9869BD707}"/>
          </ac:cxnSpMkLst>
        </pc:cxnChg>
        <pc:cxnChg chg="del">
          <ac:chgData name="Kulinich Bohdan" userId="48e65c9f34e137d0" providerId="LiveId" clId="{A6E4AC83-81E8-4C68-8A2F-467141D55BCA}" dt="2020-11-24T09:03:32.433" v="4791" actId="478"/>
          <ac:cxnSpMkLst>
            <pc:docMk/>
            <pc:sldMk cId="4185658582" sldId="515"/>
            <ac:cxnSpMk id="32" creationId="{46D1316B-BDC2-4746-9039-9352B94D4B27}"/>
          </ac:cxnSpMkLst>
        </pc:cxnChg>
        <pc:cxnChg chg="del">
          <ac:chgData name="Kulinich Bohdan" userId="48e65c9f34e137d0" providerId="LiveId" clId="{A6E4AC83-81E8-4C68-8A2F-467141D55BCA}" dt="2020-11-24T09:03:32.433" v="4791" actId="478"/>
          <ac:cxnSpMkLst>
            <pc:docMk/>
            <pc:sldMk cId="4185658582" sldId="515"/>
            <ac:cxnSpMk id="33" creationId="{B1F37B27-28E4-4C9F-829A-947137132188}"/>
          </ac:cxnSpMkLst>
        </pc:cxnChg>
        <pc:cxnChg chg="add mod topLvl">
          <ac:chgData name="Kulinich Bohdan" userId="48e65c9f34e137d0" providerId="LiveId" clId="{A6E4AC83-81E8-4C68-8A2F-467141D55BCA}" dt="2020-11-24T09:16:46.102" v="5028" actId="1076"/>
          <ac:cxnSpMkLst>
            <pc:docMk/>
            <pc:sldMk cId="4185658582" sldId="515"/>
            <ac:cxnSpMk id="35" creationId="{D185C8E5-2D78-4815-A811-D840FD15A76B}"/>
          </ac:cxnSpMkLst>
        </pc:cxnChg>
        <pc:cxnChg chg="add mod topLvl">
          <ac:chgData name="Kulinich Bohdan" userId="48e65c9f34e137d0" providerId="LiveId" clId="{A6E4AC83-81E8-4C68-8A2F-467141D55BCA}" dt="2020-11-24T09:16:46.102" v="5028" actId="1076"/>
          <ac:cxnSpMkLst>
            <pc:docMk/>
            <pc:sldMk cId="4185658582" sldId="515"/>
            <ac:cxnSpMk id="36" creationId="{B2E18C7B-F268-4C7F-BAE6-BB5212753022}"/>
          </ac:cxnSpMkLst>
        </pc:cxnChg>
        <pc:cxnChg chg="add mod topLvl">
          <ac:chgData name="Kulinich Bohdan" userId="48e65c9f34e137d0" providerId="LiveId" clId="{A6E4AC83-81E8-4C68-8A2F-467141D55BCA}" dt="2020-11-24T09:16:46.102" v="5028" actId="1076"/>
          <ac:cxnSpMkLst>
            <pc:docMk/>
            <pc:sldMk cId="4185658582" sldId="515"/>
            <ac:cxnSpMk id="37" creationId="{C1E9AE98-E464-4D4D-84FC-241947997992}"/>
          </ac:cxnSpMkLst>
        </pc:cxnChg>
        <pc:cxnChg chg="add mod topLvl">
          <ac:chgData name="Kulinich Bohdan" userId="48e65c9f34e137d0" providerId="LiveId" clId="{A6E4AC83-81E8-4C68-8A2F-467141D55BCA}" dt="2020-11-24T09:16:46.102" v="5028" actId="1076"/>
          <ac:cxnSpMkLst>
            <pc:docMk/>
            <pc:sldMk cId="4185658582" sldId="515"/>
            <ac:cxnSpMk id="40" creationId="{26FEE6DE-B679-472F-A025-7A8C85B0C167}"/>
          </ac:cxnSpMkLst>
        </pc:cxnChg>
        <pc:cxnChg chg="mod">
          <ac:chgData name="Kulinich Bohdan" userId="48e65c9f34e137d0" providerId="LiveId" clId="{A6E4AC83-81E8-4C68-8A2F-467141D55BCA}" dt="2020-11-24T09:04:42.242" v="4830"/>
          <ac:cxnSpMkLst>
            <pc:docMk/>
            <pc:sldMk cId="4185658582" sldId="515"/>
            <ac:cxnSpMk id="60" creationId="{0BCFF5A8-9C90-4725-8F20-007BEDE6CA53}"/>
          </ac:cxnSpMkLst>
        </pc:cxnChg>
        <pc:cxnChg chg="mod">
          <ac:chgData name="Kulinich Bohdan" userId="48e65c9f34e137d0" providerId="LiveId" clId="{A6E4AC83-81E8-4C68-8A2F-467141D55BCA}" dt="2020-11-24T09:04:42.242" v="4830"/>
          <ac:cxnSpMkLst>
            <pc:docMk/>
            <pc:sldMk cId="4185658582" sldId="515"/>
            <ac:cxnSpMk id="61" creationId="{AF42ACA2-C72A-4A11-8B13-8FDB99E72D82}"/>
          </ac:cxnSpMkLst>
        </pc:cxnChg>
        <pc:cxnChg chg="mod">
          <ac:chgData name="Kulinich Bohdan" userId="48e65c9f34e137d0" providerId="LiveId" clId="{A6E4AC83-81E8-4C68-8A2F-467141D55BCA}" dt="2020-11-24T09:04:42.242" v="4830"/>
          <ac:cxnSpMkLst>
            <pc:docMk/>
            <pc:sldMk cId="4185658582" sldId="515"/>
            <ac:cxnSpMk id="63" creationId="{E29D8E97-B61A-498D-B0B7-187CEA2A2A1E}"/>
          </ac:cxnSpMkLst>
        </pc:cxnChg>
        <pc:cxnChg chg="mod">
          <ac:chgData name="Kulinich Bohdan" userId="48e65c9f34e137d0" providerId="LiveId" clId="{A6E4AC83-81E8-4C68-8A2F-467141D55BCA}" dt="2020-11-24T09:04:42.242" v="4830"/>
          <ac:cxnSpMkLst>
            <pc:docMk/>
            <pc:sldMk cId="4185658582" sldId="515"/>
            <ac:cxnSpMk id="64" creationId="{88D645C2-960D-49F2-8E69-4DF8B47FD74C}"/>
          </ac:cxnSpMkLst>
        </pc:cxnChg>
        <pc:cxnChg chg="add mod topLvl">
          <ac:chgData name="Kulinich Bohdan" userId="48e65c9f34e137d0" providerId="LiveId" clId="{A6E4AC83-81E8-4C68-8A2F-467141D55BCA}" dt="2020-11-24T09:16:37.522" v="5025" actId="1076"/>
          <ac:cxnSpMkLst>
            <pc:docMk/>
            <pc:sldMk cId="4185658582" sldId="515"/>
            <ac:cxnSpMk id="68" creationId="{323662EB-B0B0-4B3B-B453-5AECA0370F8B}"/>
          </ac:cxnSpMkLst>
        </pc:cxnChg>
        <pc:cxnChg chg="add mod topLvl">
          <ac:chgData name="Kulinich Bohdan" userId="48e65c9f34e137d0" providerId="LiveId" clId="{A6E4AC83-81E8-4C68-8A2F-467141D55BCA}" dt="2020-11-24T09:16:37.522" v="5025" actId="1076"/>
          <ac:cxnSpMkLst>
            <pc:docMk/>
            <pc:sldMk cId="4185658582" sldId="515"/>
            <ac:cxnSpMk id="69" creationId="{95E8C7D2-4B06-4E64-9A24-70579C8568BE}"/>
          </ac:cxnSpMkLst>
        </pc:cxnChg>
        <pc:cxnChg chg="add mod topLvl">
          <ac:chgData name="Kulinich Bohdan" userId="48e65c9f34e137d0" providerId="LiveId" clId="{A6E4AC83-81E8-4C68-8A2F-467141D55BCA}" dt="2020-11-24T09:16:37.522" v="5025" actId="1076"/>
          <ac:cxnSpMkLst>
            <pc:docMk/>
            <pc:sldMk cId="4185658582" sldId="515"/>
            <ac:cxnSpMk id="70" creationId="{9A5E27F0-B08C-4E1E-B830-C6C5C7F29DD0}"/>
          </ac:cxnSpMkLst>
        </pc:cxnChg>
        <pc:cxnChg chg="add mod topLvl">
          <ac:chgData name="Kulinich Bohdan" userId="48e65c9f34e137d0" providerId="LiveId" clId="{A6E4AC83-81E8-4C68-8A2F-467141D55BCA}" dt="2020-11-24T09:16:37.522" v="5025" actId="1076"/>
          <ac:cxnSpMkLst>
            <pc:docMk/>
            <pc:sldMk cId="4185658582" sldId="515"/>
            <ac:cxnSpMk id="71" creationId="{300E3DD7-0A59-4453-B5D1-396E52652E82}"/>
          </ac:cxnSpMkLst>
        </pc:cxnChg>
        <pc:cxnChg chg="add mod topLvl">
          <ac:chgData name="Kulinich Bohdan" userId="48e65c9f34e137d0" providerId="LiveId" clId="{A6E4AC83-81E8-4C68-8A2F-467141D55BCA}" dt="2020-11-24T09:16:37.522" v="5025" actId="1076"/>
          <ac:cxnSpMkLst>
            <pc:docMk/>
            <pc:sldMk cId="4185658582" sldId="515"/>
            <ac:cxnSpMk id="72" creationId="{6E0AEA2A-C3CB-48B2-B769-08F0FB75C33B}"/>
          </ac:cxnSpMkLst>
        </pc:cxnChg>
        <pc:cxnChg chg="add mod topLvl">
          <ac:chgData name="Kulinich Bohdan" userId="48e65c9f34e137d0" providerId="LiveId" clId="{A6E4AC83-81E8-4C68-8A2F-467141D55BCA}" dt="2020-11-24T09:18:49.112" v="5117" actId="1076"/>
          <ac:cxnSpMkLst>
            <pc:docMk/>
            <pc:sldMk cId="4185658582" sldId="515"/>
            <ac:cxnSpMk id="73" creationId="{4991A506-16FA-4441-A363-DD889760EA8B}"/>
          </ac:cxnSpMkLst>
        </pc:cxnChg>
        <pc:cxnChg chg="add del mod">
          <ac:chgData name="Kulinich Bohdan" userId="48e65c9f34e137d0" providerId="LiveId" clId="{A6E4AC83-81E8-4C68-8A2F-467141D55BCA}" dt="2020-11-24T09:06:24.602" v="4854" actId="478"/>
          <ac:cxnSpMkLst>
            <pc:docMk/>
            <pc:sldMk cId="4185658582" sldId="515"/>
            <ac:cxnSpMk id="74" creationId="{587F0F61-968F-446F-83D8-4C6E97AA00EE}"/>
          </ac:cxnSpMkLst>
        </pc:cxnChg>
        <pc:cxnChg chg="add mod topLvl">
          <ac:chgData name="Kulinich Bohdan" userId="48e65c9f34e137d0" providerId="LiveId" clId="{A6E4AC83-81E8-4C68-8A2F-467141D55BCA}" dt="2020-11-24T09:18:49.112" v="5117" actId="1076"/>
          <ac:cxnSpMkLst>
            <pc:docMk/>
            <pc:sldMk cId="4185658582" sldId="515"/>
            <ac:cxnSpMk id="75" creationId="{B61EAA01-A434-40D0-ADAC-558FB544711E}"/>
          </ac:cxnSpMkLst>
        </pc:cxnChg>
        <pc:cxnChg chg="add mod topLvl">
          <ac:chgData name="Kulinich Bohdan" userId="48e65c9f34e137d0" providerId="LiveId" clId="{A6E4AC83-81E8-4C68-8A2F-467141D55BCA}" dt="2020-11-24T09:18:49.112" v="5117" actId="1076"/>
          <ac:cxnSpMkLst>
            <pc:docMk/>
            <pc:sldMk cId="4185658582" sldId="515"/>
            <ac:cxnSpMk id="76" creationId="{D1E12267-F583-4820-8D42-8CFA0EAC7088}"/>
          </ac:cxnSpMkLst>
        </pc:cxnChg>
        <pc:cxnChg chg="add mod topLvl">
          <ac:chgData name="Kulinich Bohdan" userId="48e65c9f34e137d0" providerId="LiveId" clId="{A6E4AC83-81E8-4C68-8A2F-467141D55BCA}" dt="2020-11-24T09:18:49.112" v="5117" actId="1076"/>
          <ac:cxnSpMkLst>
            <pc:docMk/>
            <pc:sldMk cId="4185658582" sldId="515"/>
            <ac:cxnSpMk id="77" creationId="{69DF3582-3406-4411-87EF-F3BEC5317F56}"/>
          </ac:cxnSpMkLst>
        </pc:cxnChg>
        <pc:cxnChg chg="add del mod">
          <ac:chgData name="Kulinich Bohdan" userId="48e65c9f34e137d0" providerId="LiveId" clId="{A6E4AC83-81E8-4C68-8A2F-467141D55BCA}" dt="2020-11-24T09:07:48.552" v="4880" actId="478"/>
          <ac:cxnSpMkLst>
            <pc:docMk/>
            <pc:sldMk cId="4185658582" sldId="515"/>
            <ac:cxnSpMk id="78" creationId="{D91F9FBF-A8FE-4E9F-9A3D-90E23C6F1AC2}"/>
          </ac:cxnSpMkLst>
        </pc:cxnChg>
        <pc:cxnChg chg="add mod topLvl">
          <ac:chgData name="Kulinich Bohdan" userId="48e65c9f34e137d0" providerId="LiveId" clId="{A6E4AC83-81E8-4C68-8A2F-467141D55BCA}" dt="2020-11-24T09:18:49.112" v="5117" actId="1076"/>
          <ac:cxnSpMkLst>
            <pc:docMk/>
            <pc:sldMk cId="4185658582" sldId="515"/>
            <ac:cxnSpMk id="79" creationId="{64CD5375-43E6-4C40-9082-FCCF9A8F25A9}"/>
          </ac:cxnSpMkLst>
        </pc:cxnChg>
        <pc:cxnChg chg="add mod">
          <ac:chgData name="Kulinich Bohdan" userId="48e65c9f34e137d0" providerId="LiveId" clId="{A6E4AC83-81E8-4C68-8A2F-467141D55BCA}" dt="2020-11-24T09:13:06.192" v="4947" actId="1076"/>
          <ac:cxnSpMkLst>
            <pc:docMk/>
            <pc:sldMk cId="4185658582" sldId="515"/>
            <ac:cxnSpMk id="80" creationId="{9163CC13-462F-4ED6-9A38-4BE5A82E7910}"/>
          </ac:cxnSpMkLst>
        </pc:cxnChg>
        <pc:cxnChg chg="add mod">
          <ac:chgData name="Kulinich Bohdan" userId="48e65c9f34e137d0" providerId="LiveId" clId="{A6E4AC83-81E8-4C68-8A2F-467141D55BCA}" dt="2020-11-24T09:13:06.192" v="4947" actId="1076"/>
          <ac:cxnSpMkLst>
            <pc:docMk/>
            <pc:sldMk cId="4185658582" sldId="515"/>
            <ac:cxnSpMk id="81" creationId="{ABCC1523-5CA1-4A4D-8BBD-A075F231B89D}"/>
          </ac:cxnSpMkLst>
        </pc:cxnChg>
        <pc:cxnChg chg="add mod">
          <ac:chgData name="Kulinich Bohdan" userId="48e65c9f34e137d0" providerId="LiveId" clId="{A6E4AC83-81E8-4C68-8A2F-467141D55BCA}" dt="2020-11-24T09:13:06.192" v="4947" actId="1076"/>
          <ac:cxnSpMkLst>
            <pc:docMk/>
            <pc:sldMk cId="4185658582" sldId="515"/>
            <ac:cxnSpMk id="82" creationId="{7EAF7473-D9D1-498A-9B69-27FDBEDEF685}"/>
          </ac:cxnSpMkLst>
        </pc:cxnChg>
        <pc:cxnChg chg="add mod">
          <ac:chgData name="Kulinich Bohdan" userId="48e65c9f34e137d0" providerId="LiveId" clId="{A6E4AC83-81E8-4C68-8A2F-467141D55BCA}" dt="2020-11-24T09:13:06.192" v="4947" actId="1076"/>
          <ac:cxnSpMkLst>
            <pc:docMk/>
            <pc:sldMk cId="4185658582" sldId="515"/>
            <ac:cxnSpMk id="83" creationId="{E4A0EE25-545C-4BA6-9EB8-601BBE8D7622}"/>
          </ac:cxnSpMkLst>
        </pc:cxnChg>
        <pc:cxnChg chg="add mod">
          <ac:chgData name="Kulinich Bohdan" userId="48e65c9f34e137d0" providerId="LiveId" clId="{A6E4AC83-81E8-4C68-8A2F-467141D55BCA}" dt="2020-11-24T09:13:06.192" v="4947" actId="1076"/>
          <ac:cxnSpMkLst>
            <pc:docMk/>
            <pc:sldMk cId="4185658582" sldId="515"/>
            <ac:cxnSpMk id="84" creationId="{D29A1605-ACCE-4BED-A34A-4DA615E41937}"/>
          </ac:cxnSpMkLst>
        </pc:cxnChg>
        <pc:cxnChg chg="add mod">
          <ac:chgData name="Kulinich Bohdan" userId="48e65c9f34e137d0" providerId="LiveId" clId="{A6E4AC83-81E8-4C68-8A2F-467141D55BCA}" dt="2020-11-24T09:16:46.102" v="5028" actId="1076"/>
          <ac:cxnSpMkLst>
            <pc:docMk/>
            <pc:sldMk cId="4185658582" sldId="515"/>
            <ac:cxnSpMk id="85" creationId="{D7BC0BD2-66F5-4108-98C8-7261A737D775}"/>
          </ac:cxnSpMkLst>
        </pc:cxnChg>
        <pc:cxnChg chg="add mod">
          <ac:chgData name="Kulinich Bohdan" userId="48e65c9f34e137d0" providerId="LiveId" clId="{A6E4AC83-81E8-4C68-8A2F-467141D55BCA}" dt="2020-11-24T09:16:46.102" v="5028" actId="1076"/>
          <ac:cxnSpMkLst>
            <pc:docMk/>
            <pc:sldMk cId="4185658582" sldId="515"/>
            <ac:cxnSpMk id="86" creationId="{92F66DBE-1A83-458E-8BCD-47C445AD30AD}"/>
          </ac:cxnSpMkLst>
        </pc:cxnChg>
        <pc:cxnChg chg="add mod">
          <ac:chgData name="Kulinich Bohdan" userId="48e65c9f34e137d0" providerId="LiveId" clId="{A6E4AC83-81E8-4C68-8A2F-467141D55BCA}" dt="2020-11-24T09:16:37.522" v="5025" actId="1076"/>
          <ac:cxnSpMkLst>
            <pc:docMk/>
            <pc:sldMk cId="4185658582" sldId="515"/>
            <ac:cxnSpMk id="89" creationId="{F9CF8433-D3E5-40C2-81ED-4AA06A59E6A4}"/>
          </ac:cxnSpMkLst>
        </pc:cxnChg>
        <pc:cxnChg chg="add mod">
          <ac:chgData name="Kulinich Bohdan" userId="48e65c9f34e137d0" providerId="LiveId" clId="{A6E4AC83-81E8-4C68-8A2F-467141D55BCA}" dt="2020-11-24T09:16:37.522" v="5025" actId="1076"/>
          <ac:cxnSpMkLst>
            <pc:docMk/>
            <pc:sldMk cId="4185658582" sldId="515"/>
            <ac:cxnSpMk id="90" creationId="{8B982B20-C880-4AE7-8F29-759134FF903F}"/>
          </ac:cxnSpMkLst>
        </pc:cxnChg>
        <pc:cxnChg chg="add mod">
          <ac:chgData name="Kulinich Bohdan" userId="48e65c9f34e137d0" providerId="LiveId" clId="{A6E4AC83-81E8-4C68-8A2F-467141D55BCA}" dt="2020-11-24T09:14:22.787" v="4968" actId="164"/>
          <ac:cxnSpMkLst>
            <pc:docMk/>
            <pc:sldMk cId="4185658582" sldId="515"/>
            <ac:cxnSpMk id="91" creationId="{100DAF7C-0212-4C5F-8DA9-9251C11D1D50}"/>
          </ac:cxnSpMkLst>
        </pc:cxnChg>
        <pc:cxnChg chg="add mod">
          <ac:chgData name="Kulinich Bohdan" userId="48e65c9f34e137d0" providerId="LiveId" clId="{A6E4AC83-81E8-4C68-8A2F-467141D55BCA}" dt="2020-11-24T09:14:22.787" v="4968" actId="164"/>
          <ac:cxnSpMkLst>
            <pc:docMk/>
            <pc:sldMk cId="4185658582" sldId="515"/>
            <ac:cxnSpMk id="92" creationId="{FF758B8E-AD9B-4058-9F08-8583AA677F17}"/>
          </ac:cxnSpMkLst>
        </pc:cxnChg>
        <pc:cxnChg chg="mod">
          <ac:chgData name="Kulinich Bohdan" userId="48e65c9f34e137d0" providerId="LiveId" clId="{A6E4AC83-81E8-4C68-8A2F-467141D55BCA}" dt="2020-11-24T09:14:28.292" v="4970"/>
          <ac:cxnSpMkLst>
            <pc:docMk/>
            <pc:sldMk cId="4185658582" sldId="515"/>
            <ac:cxnSpMk id="95" creationId="{3B912B61-592B-4DBF-9A1A-3266253915EE}"/>
          </ac:cxnSpMkLst>
        </pc:cxnChg>
        <pc:cxnChg chg="mod">
          <ac:chgData name="Kulinich Bohdan" userId="48e65c9f34e137d0" providerId="LiveId" clId="{A6E4AC83-81E8-4C68-8A2F-467141D55BCA}" dt="2020-11-24T09:14:28.292" v="4970"/>
          <ac:cxnSpMkLst>
            <pc:docMk/>
            <pc:sldMk cId="4185658582" sldId="515"/>
            <ac:cxnSpMk id="96" creationId="{43E06A07-0DCA-4E41-863A-909FD5CE09DB}"/>
          </ac:cxnSpMkLst>
        </pc:cxnChg>
        <pc:cxnChg chg="add mod">
          <ac:chgData name="Kulinich Bohdan" userId="48e65c9f34e137d0" providerId="LiveId" clId="{A6E4AC83-81E8-4C68-8A2F-467141D55BCA}" dt="2020-11-24T09:18:49.112" v="5117" actId="1076"/>
          <ac:cxnSpMkLst>
            <pc:docMk/>
            <pc:sldMk cId="4185658582" sldId="515"/>
            <ac:cxnSpMk id="102" creationId="{F2643641-A624-467F-A7EE-2A27BDAC13B2}"/>
          </ac:cxnSpMkLst>
        </pc:cxnChg>
        <pc:cxnChg chg="add mod">
          <ac:chgData name="Kulinich Bohdan" userId="48e65c9f34e137d0" providerId="LiveId" clId="{A6E4AC83-81E8-4C68-8A2F-467141D55BCA}" dt="2020-11-24T09:18:49.112" v="5117" actId="1076"/>
          <ac:cxnSpMkLst>
            <pc:docMk/>
            <pc:sldMk cId="4185658582" sldId="515"/>
            <ac:cxnSpMk id="104" creationId="{8D2FA721-1611-40FC-A4E9-E0E81C804932}"/>
          </ac:cxnSpMkLst>
        </pc:cxnChg>
        <pc:cxnChg chg="add mod">
          <ac:chgData name="Kulinich Bohdan" userId="48e65c9f34e137d0" providerId="LiveId" clId="{A6E4AC83-81E8-4C68-8A2F-467141D55BCA}" dt="2020-11-24T09:17:38.852" v="5045" actId="164"/>
          <ac:cxnSpMkLst>
            <pc:docMk/>
            <pc:sldMk cId="4185658582" sldId="515"/>
            <ac:cxnSpMk id="105" creationId="{59354752-4FA9-4F1F-888F-C8CBF73CF04F}"/>
          </ac:cxnSpMkLst>
        </pc:cxnChg>
        <pc:cxnChg chg="add mod">
          <ac:chgData name="Kulinich Bohdan" userId="48e65c9f34e137d0" providerId="LiveId" clId="{A6E4AC83-81E8-4C68-8A2F-467141D55BCA}" dt="2020-11-24T09:17:38.852" v="5045" actId="164"/>
          <ac:cxnSpMkLst>
            <pc:docMk/>
            <pc:sldMk cId="4185658582" sldId="515"/>
            <ac:cxnSpMk id="107" creationId="{0433C2DB-58A0-4D5D-87F8-77A738887631}"/>
          </ac:cxnSpMkLst>
        </pc:cxnChg>
        <pc:cxnChg chg="mod">
          <ac:chgData name="Kulinich Bohdan" userId="48e65c9f34e137d0" providerId="LiveId" clId="{A6E4AC83-81E8-4C68-8A2F-467141D55BCA}" dt="2020-11-24T09:17:44.082" v="5047"/>
          <ac:cxnSpMkLst>
            <pc:docMk/>
            <pc:sldMk cId="4185658582" sldId="515"/>
            <ac:cxnSpMk id="110" creationId="{69930AEF-0510-439D-A677-527FAF7B86EE}"/>
          </ac:cxnSpMkLst>
        </pc:cxnChg>
        <pc:cxnChg chg="mod">
          <ac:chgData name="Kulinich Bohdan" userId="48e65c9f34e137d0" providerId="LiveId" clId="{A6E4AC83-81E8-4C68-8A2F-467141D55BCA}" dt="2020-11-24T09:17:44.082" v="5047"/>
          <ac:cxnSpMkLst>
            <pc:docMk/>
            <pc:sldMk cId="4185658582" sldId="515"/>
            <ac:cxnSpMk id="111" creationId="{48D685D6-A692-4A7D-9923-911B186DEAA4}"/>
          </ac:cxnSpMkLst>
        </pc:cxnChg>
        <pc:cxnChg chg="add mod">
          <ac:chgData name="Kulinich Bohdan" userId="48e65c9f34e137d0" providerId="LiveId" clId="{A6E4AC83-81E8-4C68-8A2F-467141D55BCA}" dt="2020-11-24T09:19:50.223" v="5132" actId="1076"/>
          <ac:cxnSpMkLst>
            <pc:docMk/>
            <pc:sldMk cId="4185658582" sldId="515"/>
            <ac:cxnSpMk id="116" creationId="{64D6AD1E-6F7F-4D87-AB17-312EDDA091B9}"/>
          </ac:cxnSpMkLst>
        </pc:cxnChg>
        <pc:cxnChg chg="add mod">
          <ac:chgData name="Kulinich Bohdan" userId="48e65c9f34e137d0" providerId="LiveId" clId="{A6E4AC83-81E8-4C68-8A2F-467141D55BCA}" dt="2020-11-24T09:20:03.707" v="5136" actId="1076"/>
          <ac:cxnSpMkLst>
            <pc:docMk/>
            <pc:sldMk cId="4185658582" sldId="515"/>
            <ac:cxnSpMk id="119" creationId="{94E4F0B1-5635-40B8-A8E7-E3E8BD70177B}"/>
          </ac:cxnSpMkLst>
        </pc:cxnChg>
        <pc:cxnChg chg="add mod">
          <ac:chgData name="Kulinich Bohdan" userId="48e65c9f34e137d0" providerId="LiveId" clId="{A6E4AC83-81E8-4C68-8A2F-467141D55BCA}" dt="2020-11-24T09:20:43.642" v="5156" actId="164"/>
          <ac:cxnSpMkLst>
            <pc:docMk/>
            <pc:sldMk cId="4185658582" sldId="515"/>
            <ac:cxnSpMk id="120" creationId="{B9F28EC2-DEBB-4FA9-B392-E391DAC24DB2}"/>
          </ac:cxnSpMkLst>
        </pc:cxnChg>
        <pc:cxnChg chg="add del mod">
          <ac:chgData name="Kulinich Bohdan" userId="48e65c9f34e137d0" providerId="LiveId" clId="{A6E4AC83-81E8-4C68-8A2F-467141D55BCA}" dt="2020-11-24T09:20:34.952" v="5151" actId="478"/>
          <ac:cxnSpMkLst>
            <pc:docMk/>
            <pc:sldMk cId="4185658582" sldId="515"/>
            <ac:cxnSpMk id="125" creationId="{AFEF7707-F617-495D-9775-4A706FB88C44}"/>
          </ac:cxnSpMkLst>
        </pc:cxnChg>
        <pc:cxnChg chg="add mod">
          <ac:chgData name="Kulinich Bohdan" userId="48e65c9f34e137d0" providerId="LiveId" clId="{A6E4AC83-81E8-4C68-8A2F-467141D55BCA}" dt="2020-11-24T09:20:43.642" v="5156" actId="164"/>
          <ac:cxnSpMkLst>
            <pc:docMk/>
            <pc:sldMk cId="4185658582" sldId="515"/>
            <ac:cxnSpMk id="127" creationId="{9CEF4BD1-390A-4D0D-AACE-35A0696E0228}"/>
          </ac:cxnSpMkLst>
        </pc:cxnChg>
        <pc:cxnChg chg="mod">
          <ac:chgData name="Kulinich Bohdan" userId="48e65c9f34e137d0" providerId="LiveId" clId="{A6E4AC83-81E8-4C68-8A2F-467141D55BCA}" dt="2020-11-24T09:20:46.656" v="5157"/>
          <ac:cxnSpMkLst>
            <pc:docMk/>
            <pc:sldMk cId="4185658582" sldId="515"/>
            <ac:cxnSpMk id="130" creationId="{93D31441-F5F8-4B99-ABD3-7F49997D29C1}"/>
          </ac:cxnSpMkLst>
        </pc:cxnChg>
        <pc:cxnChg chg="mod">
          <ac:chgData name="Kulinich Bohdan" userId="48e65c9f34e137d0" providerId="LiveId" clId="{A6E4AC83-81E8-4C68-8A2F-467141D55BCA}" dt="2020-11-24T09:20:46.656" v="5157"/>
          <ac:cxnSpMkLst>
            <pc:docMk/>
            <pc:sldMk cId="4185658582" sldId="515"/>
            <ac:cxnSpMk id="131" creationId="{3EB850EC-8397-44A6-AA34-AA13D00A3945}"/>
          </ac:cxnSpMkLst>
        </pc:cxnChg>
        <pc:cxnChg chg="add mod">
          <ac:chgData name="Kulinich Bohdan" userId="48e65c9f34e137d0" providerId="LiveId" clId="{A6E4AC83-81E8-4C68-8A2F-467141D55BCA}" dt="2020-11-24T09:21:14.912" v="5169" actId="164"/>
          <ac:cxnSpMkLst>
            <pc:docMk/>
            <pc:sldMk cId="4185658582" sldId="515"/>
            <ac:cxnSpMk id="132" creationId="{4E4CE5F2-3A48-480D-98A5-D8B797C20FCF}"/>
          </ac:cxnSpMkLst>
        </pc:cxnChg>
        <pc:cxnChg chg="add mod">
          <ac:chgData name="Kulinich Bohdan" userId="48e65c9f34e137d0" providerId="LiveId" clId="{A6E4AC83-81E8-4C68-8A2F-467141D55BCA}" dt="2020-11-24T09:21:14.912" v="5169" actId="164"/>
          <ac:cxnSpMkLst>
            <pc:docMk/>
            <pc:sldMk cId="4185658582" sldId="515"/>
            <ac:cxnSpMk id="135" creationId="{97C2A6F0-CE0C-4A3F-A6E9-97B56BFA9142}"/>
          </ac:cxnSpMkLst>
        </pc:cxnChg>
        <pc:cxnChg chg="add mod">
          <ac:chgData name="Kulinich Bohdan" userId="48e65c9f34e137d0" providerId="LiveId" clId="{A6E4AC83-81E8-4C68-8A2F-467141D55BCA}" dt="2020-11-24T09:21:14.912" v="5169" actId="164"/>
          <ac:cxnSpMkLst>
            <pc:docMk/>
            <pc:sldMk cId="4185658582" sldId="515"/>
            <ac:cxnSpMk id="136" creationId="{D0E86F93-3D9C-4B20-ACA9-FB53869BAE56}"/>
          </ac:cxnSpMkLst>
        </pc:cxnChg>
        <pc:cxnChg chg="mod">
          <ac:chgData name="Kulinich Bohdan" userId="48e65c9f34e137d0" providerId="LiveId" clId="{A6E4AC83-81E8-4C68-8A2F-467141D55BCA}" dt="2020-11-24T09:21:20.452" v="5171"/>
          <ac:cxnSpMkLst>
            <pc:docMk/>
            <pc:sldMk cId="4185658582" sldId="515"/>
            <ac:cxnSpMk id="139" creationId="{B34B2B9A-1364-4796-ABC2-00487CF73AC3}"/>
          </ac:cxnSpMkLst>
        </pc:cxnChg>
        <pc:cxnChg chg="mod">
          <ac:chgData name="Kulinich Bohdan" userId="48e65c9f34e137d0" providerId="LiveId" clId="{A6E4AC83-81E8-4C68-8A2F-467141D55BCA}" dt="2020-11-24T09:21:20.452" v="5171"/>
          <ac:cxnSpMkLst>
            <pc:docMk/>
            <pc:sldMk cId="4185658582" sldId="515"/>
            <ac:cxnSpMk id="140" creationId="{867FA83E-8675-4C8E-932A-4AF47A11B781}"/>
          </ac:cxnSpMkLst>
        </pc:cxnChg>
        <pc:cxnChg chg="mod">
          <ac:chgData name="Kulinich Bohdan" userId="48e65c9f34e137d0" providerId="LiveId" clId="{A6E4AC83-81E8-4C68-8A2F-467141D55BCA}" dt="2020-11-24T09:21:20.452" v="5171"/>
          <ac:cxnSpMkLst>
            <pc:docMk/>
            <pc:sldMk cId="4185658582" sldId="515"/>
            <ac:cxnSpMk id="141" creationId="{1D7DE359-CFA6-4AE3-B9D0-82A2F205291C}"/>
          </ac:cxnSpMkLst>
        </pc:cxnChg>
      </pc:sldChg>
      <pc:sldChg chg="addSp delSp modSp mod delAnim modAnim">
        <pc:chgData name="Kulinich Bohdan" userId="48e65c9f34e137d0" providerId="LiveId" clId="{A6E4AC83-81E8-4C68-8A2F-467141D55BCA}" dt="2020-11-24T12:27:19.050" v="5339"/>
        <pc:sldMkLst>
          <pc:docMk/>
          <pc:sldMk cId="688882841" sldId="516"/>
        </pc:sldMkLst>
        <pc:spChg chg="mod">
          <ac:chgData name="Kulinich Bohdan" userId="48e65c9f34e137d0" providerId="LiveId" clId="{A6E4AC83-81E8-4C68-8A2F-467141D55BCA}" dt="2020-11-24T12:21:12.171" v="5329" actId="20577"/>
          <ac:spMkLst>
            <pc:docMk/>
            <pc:sldMk cId="688882841" sldId="516"/>
            <ac:spMk id="6" creationId="{4CD1B612-D16C-4F70-8335-78480BFE8EC8}"/>
          </ac:spMkLst>
        </pc:spChg>
        <pc:spChg chg="add mod">
          <ac:chgData name="Kulinich Bohdan" userId="48e65c9f34e137d0" providerId="LiveId" clId="{A6E4AC83-81E8-4C68-8A2F-467141D55BCA}" dt="2020-11-24T12:17:29.421" v="5306" actId="1076"/>
          <ac:spMkLst>
            <pc:docMk/>
            <pc:sldMk cId="688882841" sldId="516"/>
            <ac:spMk id="22" creationId="{0B4A128F-5FED-4D5B-AC4B-7AA962D58452}"/>
          </ac:spMkLst>
        </pc:spChg>
        <pc:spChg chg="add mod">
          <ac:chgData name="Kulinich Bohdan" userId="48e65c9f34e137d0" providerId="LiveId" clId="{A6E4AC83-81E8-4C68-8A2F-467141D55BCA}" dt="2020-11-24T12:17:25.391" v="5305" actId="1076"/>
          <ac:spMkLst>
            <pc:docMk/>
            <pc:sldMk cId="688882841" sldId="516"/>
            <ac:spMk id="23" creationId="{8793077D-0212-4F52-AAEF-3C72D2246F02}"/>
          </ac:spMkLst>
        </pc:spChg>
        <pc:spChg chg="add mod">
          <ac:chgData name="Kulinich Bohdan" userId="48e65c9f34e137d0" providerId="LiveId" clId="{A6E4AC83-81E8-4C68-8A2F-467141D55BCA}" dt="2020-11-24T12:17:36.461" v="5308" actId="1076"/>
          <ac:spMkLst>
            <pc:docMk/>
            <pc:sldMk cId="688882841" sldId="516"/>
            <ac:spMk id="24" creationId="{F95D5864-6FF4-4642-954A-E7110994072F}"/>
          </ac:spMkLst>
        </pc:spChg>
        <pc:spChg chg="add mod">
          <ac:chgData name="Kulinich Bohdan" userId="48e65c9f34e137d0" providerId="LiveId" clId="{A6E4AC83-81E8-4C68-8A2F-467141D55BCA}" dt="2020-11-24T12:17:23.322" v="5304" actId="1076"/>
          <ac:spMkLst>
            <pc:docMk/>
            <pc:sldMk cId="688882841" sldId="516"/>
            <ac:spMk id="25" creationId="{E459F39A-BF53-46B0-8BB3-E8DDAF8820F9}"/>
          </ac:spMkLst>
        </pc:spChg>
        <pc:spChg chg="mod">
          <ac:chgData name="Kulinich Bohdan" userId="48e65c9f34e137d0" providerId="LiveId" clId="{A6E4AC83-81E8-4C68-8A2F-467141D55BCA}" dt="2020-11-24T12:14:57.071" v="5213" actId="20577"/>
          <ac:spMkLst>
            <pc:docMk/>
            <pc:sldMk cId="688882841" sldId="516"/>
            <ac:spMk id="51" creationId="{86BC9140-E395-435D-A852-213A1317C46C}"/>
          </ac:spMkLst>
        </pc:spChg>
        <pc:grpChg chg="add del mod">
          <ac:chgData name="Kulinich Bohdan" userId="48e65c9f34e137d0" providerId="LiveId" clId="{A6E4AC83-81E8-4C68-8A2F-467141D55BCA}" dt="2020-11-24T12:17:44.956" v="5311" actId="165"/>
          <ac:grpSpMkLst>
            <pc:docMk/>
            <pc:sldMk cId="688882841" sldId="516"/>
            <ac:grpSpMk id="2" creationId="{69AEE42B-D78B-4B57-A12C-45F852796E5D}"/>
          </ac:grpSpMkLst>
        </pc:grpChg>
        <pc:grpChg chg="add mod topLvl">
          <ac:chgData name="Kulinich Bohdan" userId="48e65c9f34e137d0" providerId="LiveId" clId="{A6E4AC83-81E8-4C68-8A2F-467141D55BCA}" dt="2020-11-24T12:17:44.956" v="5311" actId="165"/>
          <ac:grpSpMkLst>
            <pc:docMk/>
            <pc:sldMk cId="688882841" sldId="516"/>
            <ac:grpSpMk id="16" creationId="{640FADF6-E157-4264-A643-D13878BDB095}"/>
          </ac:grpSpMkLst>
        </pc:grpChg>
        <pc:grpChg chg="add mod topLvl">
          <ac:chgData name="Kulinich Bohdan" userId="48e65c9f34e137d0" providerId="LiveId" clId="{A6E4AC83-81E8-4C68-8A2F-467141D55BCA}" dt="2020-11-24T12:17:44.956" v="5311" actId="165"/>
          <ac:grpSpMkLst>
            <pc:docMk/>
            <pc:sldMk cId="688882841" sldId="516"/>
            <ac:grpSpMk id="19" creationId="{81B3E4AF-F200-4600-A354-2C42F636D819}"/>
          </ac:grpSpMkLst>
        </pc:grpChg>
        <pc:picChg chg="del">
          <ac:chgData name="Kulinich Bohdan" userId="48e65c9f34e137d0" providerId="LiveId" clId="{A6E4AC83-81E8-4C68-8A2F-467141D55BCA}" dt="2020-11-24T12:15:12.572" v="5228" actId="478"/>
          <ac:picMkLst>
            <pc:docMk/>
            <pc:sldMk cId="688882841" sldId="516"/>
            <ac:picMk id="40" creationId="{248AC9B2-65A9-42C3-AF8B-90FAF936D6A5}"/>
          </ac:picMkLst>
        </pc:picChg>
        <pc:cxnChg chg="add mod topLvl">
          <ac:chgData name="Kulinich Bohdan" userId="48e65c9f34e137d0" providerId="LiveId" clId="{A6E4AC83-81E8-4C68-8A2F-467141D55BCA}" dt="2020-11-24T12:17:44.956" v="5311" actId="165"/>
          <ac:cxnSpMkLst>
            <pc:docMk/>
            <pc:sldMk cId="688882841" sldId="516"/>
            <ac:cxnSpMk id="8" creationId="{068A156B-3F80-44F0-80E4-9E29B1C0F0E6}"/>
          </ac:cxnSpMkLst>
        </pc:cxnChg>
        <pc:cxnChg chg="add mod topLvl">
          <ac:chgData name="Kulinich Bohdan" userId="48e65c9f34e137d0" providerId="LiveId" clId="{A6E4AC83-81E8-4C68-8A2F-467141D55BCA}" dt="2020-11-24T12:17:44.956" v="5311" actId="165"/>
          <ac:cxnSpMkLst>
            <pc:docMk/>
            <pc:sldMk cId="688882841" sldId="516"/>
            <ac:cxnSpMk id="9" creationId="{D0ED4B40-D509-4CD2-87E6-B22A371D7988}"/>
          </ac:cxnSpMkLst>
        </pc:cxnChg>
        <pc:cxnChg chg="add mod topLvl">
          <ac:chgData name="Kulinich Bohdan" userId="48e65c9f34e137d0" providerId="LiveId" clId="{A6E4AC83-81E8-4C68-8A2F-467141D55BCA}" dt="2020-11-24T12:17:44.956" v="5311" actId="165"/>
          <ac:cxnSpMkLst>
            <pc:docMk/>
            <pc:sldMk cId="688882841" sldId="516"/>
            <ac:cxnSpMk id="10" creationId="{CD071BF0-AB84-4D9A-9F91-F3DCDF363203}"/>
          </ac:cxnSpMkLst>
        </pc:cxnChg>
        <pc:cxnChg chg="add del mod topLvl">
          <ac:chgData name="Kulinich Bohdan" userId="48e65c9f34e137d0" providerId="LiveId" clId="{A6E4AC83-81E8-4C68-8A2F-467141D55BCA}" dt="2020-11-24T12:17:46.686" v="5312" actId="478"/>
          <ac:cxnSpMkLst>
            <pc:docMk/>
            <pc:sldMk cId="688882841" sldId="516"/>
            <ac:cxnSpMk id="12" creationId="{5150127E-22CF-4AC0-839B-007601FC65EF}"/>
          </ac:cxnSpMkLst>
        </pc:cxnChg>
        <pc:cxnChg chg="add mod topLvl">
          <ac:chgData name="Kulinich Bohdan" userId="48e65c9f34e137d0" providerId="LiveId" clId="{A6E4AC83-81E8-4C68-8A2F-467141D55BCA}" dt="2020-11-24T12:17:44.956" v="5311" actId="165"/>
          <ac:cxnSpMkLst>
            <pc:docMk/>
            <pc:sldMk cId="688882841" sldId="516"/>
            <ac:cxnSpMk id="13" creationId="{43D465EC-D27D-47DB-93BB-4C679A8161E5}"/>
          </ac:cxnSpMkLst>
        </pc:cxnChg>
        <pc:cxnChg chg="add mod topLvl">
          <ac:chgData name="Kulinich Bohdan" userId="48e65c9f34e137d0" providerId="LiveId" clId="{A6E4AC83-81E8-4C68-8A2F-467141D55BCA}" dt="2020-11-24T12:17:44.956" v="5311" actId="165"/>
          <ac:cxnSpMkLst>
            <pc:docMk/>
            <pc:sldMk cId="688882841" sldId="516"/>
            <ac:cxnSpMk id="14" creationId="{F5533E22-F8D2-412F-97B7-C89673BE9401}"/>
          </ac:cxnSpMkLst>
        </pc:cxnChg>
        <pc:cxnChg chg="add mod topLvl">
          <ac:chgData name="Kulinich Bohdan" userId="48e65c9f34e137d0" providerId="LiveId" clId="{A6E4AC83-81E8-4C68-8A2F-467141D55BCA}" dt="2020-11-24T12:17:44.956" v="5311" actId="165"/>
          <ac:cxnSpMkLst>
            <pc:docMk/>
            <pc:sldMk cId="688882841" sldId="516"/>
            <ac:cxnSpMk id="15" creationId="{F80BDBE3-D1A7-441D-BDF5-96D1E6B11900}"/>
          </ac:cxnSpMkLst>
        </pc:cxnChg>
        <pc:cxnChg chg="mod">
          <ac:chgData name="Kulinich Bohdan" userId="48e65c9f34e137d0" providerId="LiveId" clId="{A6E4AC83-81E8-4C68-8A2F-467141D55BCA}" dt="2020-11-24T12:17:44.956" v="5311" actId="165"/>
          <ac:cxnSpMkLst>
            <pc:docMk/>
            <pc:sldMk cId="688882841" sldId="516"/>
            <ac:cxnSpMk id="17" creationId="{710B2DF1-8341-45F3-AC16-16EAA3BD496D}"/>
          </ac:cxnSpMkLst>
        </pc:cxnChg>
        <pc:cxnChg chg="mod">
          <ac:chgData name="Kulinich Bohdan" userId="48e65c9f34e137d0" providerId="LiveId" clId="{A6E4AC83-81E8-4C68-8A2F-467141D55BCA}" dt="2020-11-24T12:17:44.956" v="5311" actId="165"/>
          <ac:cxnSpMkLst>
            <pc:docMk/>
            <pc:sldMk cId="688882841" sldId="516"/>
            <ac:cxnSpMk id="18" creationId="{C3D1A5B8-F12D-498D-9355-AA27AA413B5B}"/>
          </ac:cxnSpMkLst>
        </pc:cxnChg>
        <pc:cxnChg chg="mod">
          <ac:chgData name="Kulinich Bohdan" userId="48e65c9f34e137d0" providerId="LiveId" clId="{A6E4AC83-81E8-4C68-8A2F-467141D55BCA}" dt="2020-11-24T12:17:44.956" v="5311" actId="165"/>
          <ac:cxnSpMkLst>
            <pc:docMk/>
            <pc:sldMk cId="688882841" sldId="516"/>
            <ac:cxnSpMk id="20" creationId="{40435A61-E92D-492B-A554-31921104D362}"/>
          </ac:cxnSpMkLst>
        </pc:cxnChg>
        <pc:cxnChg chg="mod">
          <ac:chgData name="Kulinich Bohdan" userId="48e65c9f34e137d0" providerId="LiveId" clId="{A6E4AC83-81E8-4C68-8A2F-467141D55BCA}" dt="2020-11-24T12:17:44.956" v="5311" actId="165"/>
          <ac:cxnSpMkLst>
            <pc:docMk/>
            <pc:sldMk cId="688882841" sldId="516"/>
            <ac:cxnSpMk id="21" creationId="{7BC374E0-D46D-4D99-9A0A-6AC2C4778830}"/>
          </ac:cxnSpMkLst>
        </pc:cxnChg>
        <pc:cxnChg chg="add mod">
          <ac:chgData name="Kulinich Bohdan" userId="48e65c9f34e137d0" providerId="LiveId" clId="{A6E4AC83-81E8-4C68-8A2F-467141D55BCA}" dt="2020-11-24T12:27:04.975" v="5335" actId="693"/>
          <ac:cxnSpMkLst>
            <pc:docMk/>
            <pc:sldMk cId="688882841" sldId="516"/>
            <ac:cxnSpMk id="26" creationId="{24210B30-4BBD-444E-B609-DA944B1624E7}"/>
          </ac:cxnSpMkLst>
        </pc:cxnChg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1669040665" sldId="524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248853447" sldId="525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1397606751" sldId="528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1180942480" sldId="530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3161242734" sldId="531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238157843" sldId="532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458250582" sldId="533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2317248342" sldId="534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1846306374" sldId="535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3304284526" sldId="536"/>
        </pc:sldMkLst>
      </pc:sldChg>
      <pc:sldChg chg="del">
        <pc:chgData name="Kulinich Bohdan" userId="48e65c9f34e137d0" providerId="LiveId" clId="{A6E4AC83-81E8-4C68-8A2F-467141D55BCA}" dt="2020-11-23T19:37:21.010" v="3702" actId="47"/>
        <pc:sldMkLst>
          <pc:docMk/>
          <pc:sldMk cId="181099835" sldId="537"/>
        </pc:sldMkLst>
      </pc:sldChg>
      <pc:sldChg chg="addSp delSp modSp mod delAnim modAnim">
        <pc:chgData name="Kulinich Bohdan" userId="48e65c9f34e137d0" providerId="LiveId" clId="{A6E4AC83-81E8-4C68-8A2F-467141D55BCA}" dt="2020-11-24T13:07:41.679" v="5479" actId="14100"/>
        <pc:sldMkLst>
          <pc:docMk/>
          <pc:sldMk cId="1838235607" sldId="538"/>
        </pc:sldMkLst>
        <pc:spChg chg="mod">
          <ac:chgData name="Kulinich Bohdan" userId="48e65c9f34e137d0" providerId="LiveId" clId="{A6E4AC83-81E8-4C68-8A2F-467141D55BCA}" dt="2020-11-24T13:07:41.679" v="5479" actId="14100"/>
          <ac:spMkLst>
            <pc:docMk/>
            <pc:sldMk cId="1838235607" sldId="538"/>
            <ac:spMk id="6" creationId="{4CD1B612-D16C-4F70-8335-78480BFE8EC8}"/>
          </ac:spMkLst>
        </pc:spChg>
        <pc:spChg chg="del">
          <ac:chgData name="Kulinich Bohdan" userId="48e65c9f34e137d0" providerId="LiveId" clId="{A6E4AC83-81E8-4C68-8A2F-467141D55BCA}" dt="2020-11-24T13:00:53.089" v="5346" actId="478"/>
          <ac:spMkLst>
            <pc:docMk/>
            <pc:sldMk cId="1838235607" sldId="538"/>
            <ac:spMk id="15" creationId="{4CF5784F-08D7-441C-98AD-4B639FC131A3}"/>
          </ac:spMkLst>
        </pc:spChg>
        <pc:spChg chg="del">
          <ac:chgData name="Kulinich Bohdan" userId="48e65c9f34e137d0" providerId="LiveId" clId="{A6E4AC83-81E8-4C68-8A2F-467141D55BCA}" dt="2020-11-24T13:00:53.089" v="5346" actId="478"/>
          <ac:spMkLst>
            <pc:docMk/>
            <pc:sldMk cId="1838235607" sldId="538"/>
            <ac:spMk id="16" creationId="{B4F0C7EE-C8A1-4C2C-824D-542CAD8C76B1}"/>
          </ac:spMkLst>
        </pc:spChg>
        <pc:spChg chg="del">
          <ac:chgData name="Kulinich Bohdan" userId="48e65c9f34e137d0" providerId="LiveId" clId="{A6E4AC83-81E8-4C68-8A2F-467141D55BCA}" dt="2020-11-24T13:00:53.089" v="5346" actId="478"/>
          <ac:spMkLst>
            <pc:docMk/>
            <pc:sldMk cId="1838235607" sldId="538"/>
            <ac:spMk id="17" creationId="{A583FD44-8FF9-4623-A0D1-E2E88251A03B}"/>
          </ac:spMkLst>
        </pc:spChg>
        <pc:spChg chg="mod">
          <ac:chgData name="Kulinich Bohdan" userId="48e65c9f34e137d0" providerId="LiveId" clId="{A6E4AC83-81E8-4C68-8A2F-467141D55BCA}" dt="2020-11-24T13:00:32.939" v="5343" actId="20577"/>
          <ac:spMkLst>
            <pc:docMk/>
            <pc:sldMk cId="1838235607" sldId="538"/>
            <ac:spMk id="51" creationId="{86BC9140-E395-435D-A852-213A1317C46C}"/>
          </ac:spMkLst>
        </pc:spChg>
        <pc:picChg chg="add mod">
          <ac:chgData name="Kulinich Bohdan" userId="48e65c9f34e137d0" providerId="LiveId" clId="{A6E4AC83-81E8-4C68-8A2F-467141D55BCA}" dt="2020-11-24T13:06:15.330" v="5456"/>
          <ac:picMkLst>
            <pc:docMk/>
            <pc:sldMk cId="1838235607" sldId="538"/>
            <ac:picMk id="19" creationId="{147C1AC2-299E-4B0D-A1CB-9DF1DBF8C616}"/>
          </ac:picMkLst>
        </pc:picChg>
        <pc:picChg chg="del">
          <ac:chgData name="Kulinich Bohdan" userId="48e65c9f34e137d0" providerId="LiveId" clId="{A6E4AC83-81E8-4C68-8A2F-467141D55BCA}" dt="2020-11-24T13:00:49.696" v="5345" actId="478"/>
          <ac:picMkLst>
            <pc:docMk/>
            <pc:sldMk cId="1838235607" sldId="538"/>
            <ac:picMk id="40" creationId="{248AC9B2-65A9-42C3-AF8B-90FAF936D6A5}"/>
          </ac:picMkLst>
        </pc:picChg>
        <pc:cxnChg chg="del">
          <ac:chgData name="Kulinich Bohdan" userId="48e65c9f34e137d0" providerId="LiveId" clId="{A6E4AC83-81E8-4C68-8A2F-467141D55BCA}" dt="2020-11-24T13:00:53.089" v="5346" actId="478"/>
          <ac:cxnSpMkLst>
            <pc:docMk/>
            <pc:sldMk cId="1838235607" sldId="538"/>
            <ac:cxnSpMk id="8" creationId="{AC89916E-8EF3-4345-9E91-4B70598CB272}"/>
          </ac:cxnSpMkLst>
        </pc:cxnChg>
        <pc:cxnChg chg="del">
          <ac:chgData name="Kulinich Bohdan" userId="48e65c9f34e137d0" providerId="LiveId" clId="{A6E4AC83-81E8-4C68-8A2F-467141D55BCA}" dt="2020-11-24T13:00:53.089" v="5346" actId="478"/>
          <ac:cxnSpMkLst>
            <pc:docMk/>
            <pc:sldMk cId="1838235607" sldId="538"/>
            <ac:cxnSpMk id="9" creationId="{82B804B2-AB87-4BF1-8AAE-EDE050AE9D74}"/>
          </ac:cxnSpMkLst>
        </pc:cxnChg>
        <pc:cxnChg chg="del">
          <ac:chgData name="Kulinich Bohdan" userId="48e65c9f34e137d0" providerId="LiveId" clId="{A6E4AC83-81E8-4C68-8A2F-467141D55BCA}" dt="2020-11-24T13:00:53.089" v="5346" actId="478"/>
          <ac:cxnSpMkLst>
            <pc:docMk/>
            <pc:sldMk cId="1838235607" sldId="538"/>
            <ac:cxnSpMk id="10" creationId="{0A31DA29-23F4-4CAF-B99D-7DED4F18629A}"/>
          </ac:cxnSpMkLst>
        </pc:cxnChg>
        <pc:cxnChg chg="del">
          <ac:chgData name="Kulinich Bohdan" userId="48e65c9f34e137d0" providerId="LiveId" clId="{A6E4AC83-81E8-4C68-8A2F-467141D55BCA}" dt="2020-11-24T13:00:53.089" v="5346" actId="478"/>
          <ac:cxnSpMkLst>
            <pc:docMk/>
            <pc:sldMk cId="1838235607" sldId="538"/>
            <ac:cxnSpMk id="18" creationId="{50197423-6D92-42C3-BB36-7A30B476513E}"/>
          </ac:cxnSpMkLst>
        </pc:cxnChg>
        <pc:cxnChg chg="del">
          <ac:chgData name="Kulinich Bohdan" userId="48e65c9f34e137d0" providerId="LiveId" clId="{A6E4AC83-81E8-4C68-8A2F-467141D55BCA}" dt="2020-11-24T13:00:53.089" v="5346" actId="478"/>
          <ac:cxnSpMkLst>
            <pc:docMk/>
            <pc:sldMk cId="1838235607" sldId="538"/>
            <ac:cxnSpMk id="21" creationId="{62C36C02-3854-4A55-89BE-74D73C8C597E}"/>
          </ac:cxnSpMkLst>
        </pc:cxnChg>
      </pc:sldChg>
      <pc:sldChg chg="addSp delSp modSp mod delAnim modAnim">
        <pc:chgData name="Kulinich Bohdan" userId="48e65c9f34e137d0" providerId="LiveId" clId="{A6E4AC83-81E8-4C68-8A2F-467141D55BCA}" dt="2020-11-24T17:55:12.554" v="5668" actId="20577"/>
        <pc:sldMkLst>
          <pc:docMk/>
          <pc:sldMk cId="2278534468" sldId="539"/>
        </pc:sldMkLst>
        <pc:spChg chg="mod">
          <ac:chgData name="Kulinich Bohdan" userId="48e65c9f34e137d0" providerId="LiveId" clId="{A6E4AC83-81E8-4C68-8A2F-467141D55BCA}" dt="2020-11-24T17:55:12.554" v="5668" actId="20577"/>
          <ac:spMkLst>
            <pc:docMk/>
            <pc:sldMk cId="2278534468" sldId="539"/>
            <ac:spMk id="6" creationId="{4CD1B612-D16C-4F70-8335-78480BFE8EC8}"/>
          </ac:spMkLst>
        </pc:spChg>
        <pc:spChg chg="del">
          <ac:chgData name="Kulinich Bohdan" userId="48e65c9f34e137d0" providerId="LiveId" clId="{A6E4AC83-81E8-4C68-8A2F-467141D55BCA}" dt="2020-11-24T13:34:29.684" v="5567" actId="478"/>
          <ac:spMkLst>
            <pc:docMk/>
            <pc:sldMk cId="2278534468" sldId="539"/>
            <ac:spMk id="15" creationId="{4CF5784F-08D7-441C-98AD-4B639FC131A3}"/>
          </ac:spMkLst>
        </pc:spChg>
        <pc:spChg chg="del">
          <ac:chgData name="Kulinich Bohdan" userId="48e65c9f34e137d0" providerId="LiveId" clId="{A6E4AC83-81E8-4C68-8A2F-467141D55BCA}" dt="2020-11-24T13:34:29.684" v="5567" actId="478"/>
          <ac:spMkLst>
            <pc:docMk/>
            <pc:sldMk cId="2278534468" sldId="539"/>
            <ac:spMk id="16" creationId="{B4F0C7EE-C8A1-4C2C-824D-542CAD8C76B1}"/>
          </ac:spMkLst>
        </pc:spChg>
        <pc:spChg chg="del">
          <ac:chgData name="Kulinich Bohdan" userId="48e65c9f34e137d0" providerId="LiveId" clId="{A6E4AC83-81E8-4C68-8A2F-467141D55BCA}" dt="2020-11-24T13:34:29.684" v="5567" actId="478"/>
          <ac:spMkLst>
            <pc:docMk/>
            <pc:sldMk cId="2278534468" sldId="539"/>
            <ac:spMk id="17" creationId="{A583FD44-8FF9-4623-A0D1-E2E88251A03B}"/>
          </ac:spMkLst>
        </pc:spChg>
        <pc:spChg chg="add mod">
          <ac:chgData name="Kulinich Bohdan" userId="48e65c9f34e137d0" providerId="LiveId" clId="{A6E4AC83-81E8-4C68-8A2F-467141D55BCA}" dt="2020-11-24T17:31:13.153" v="5620" actId="1076"/>
          <ac:spMkLst>
            <pc:docMk/>
            <pc:sldMk cId="2278534468" sldId="539"/>
            <ac:spMk id="39" creationId="{37895C94-3CB6-4629-92DC-507DA41C6850}"/>
          </ac:spMkLst>
        </pc:spChg>
        <pc:spChg chg="add mod">
          <ac:chgData name="Kulinich Bohdan" userId="48e65c9f34e137d0" providerId="LiveId" clId="{A6E4AC83-81E8-4C68-8A2F-467141D55BCA}" dt="2020-11-24T17:31:20.761" v="5623" actId="20577"/>
          <ac:spMkLst>
            <pc:docMk/>
            <pc:sldMk cId="2278534468" sldId="539"/>
            <ac:spMk id="41" creationId="{3AA8D5DD-3920-4BAA-8FC9-BBF9B56AE6EB}"/>
          </ac:spMkLst>
        </pc:spChg>
        <pc:spChg chg="add mod">
          <ac:chgData name="Kulinich Bohdan" userId="48e65c9f34e137d0" providerId="LiveId" clId="{A6E4AC83-81E8-4C68-8A2F-467141D55BCA}" dt="2020-11-24T17:31:39.495" v="5629" actId="20577"/>
          <ac:spMkLst>
            <pc:docMk/>
            <pc:sldMk cId="2278534468" sldId="539"/>
            <ac:spMk id="42" creationId="{1F8BA416-0703-45B6-8E5D-3E3E09FE79E2}"/>
          </ac:spMkLst>
        </pc:spChg>
        <pc:spChg chg="add mod">
          <ac:chgData name="Kulinich Bohdan" userId="48e65c9f34e137d0" providerId="LiveId" clId="{A6E4AC83-81E8-4C68-8A2F-467141D55BCA}" dt="2020-11-24T17:31:54.244" v="5634" actId="1076"/>
          <ac:spMkLst>
            <pc:docMk/>
            <pc:sldMk cId="2278534468" sldId="539"/>
            <ac:spMk id="43" creationId="{7A417DA8-B183-48FA-8E85-E3703E4381CA}"/>
          </ac:spMkLst>
        </pc:spChg>
        <pc:spChg chg="mod">
          <ac:chgData name="Kulinich Bohdan" userId="48e65c9f34e137d0" providerId="LiveId" clId="{A6E4AC83-81E8-4C68-8A2F-467141D55BCA}" dt="2020-11-24T13:20:49.715" v="5480" actId="20577"/>
          <ac:spMkLst>
            <pc:docMk/>
            <pc:sldMk cId="2278534468" sldId="539"/>
            <ac:spMk id="51" creationId="{86BC9140-E395-435D-A852-213A1317C46C}"/>
          </ac:spMkLst>
        </pc:spChg>
        <pc:grpChg chg="add mod">
          <ac:chgData name="Kulinich Bohdan" userId="48e65c9f34e137d0" providerId="LiveId" clId="{A6E4AC83-81E8-4C68-8A2F-467141D55BCA}" dt="2020-11-24T17:29:43.167" v="5615" actId="1076"/>
          <ac:grpSpMkLst>
            <pc:docMk/>
            <pc:sldMk cId="2278534468" sldId="539"/>
            <ac:grpSpMk id="32" creationId="{5F11965A-2F4C-4D43-ADBC-32315325758D}"/>
          </ac:grpSpMkLst>
        </pc:grpChg>
        <pc:grpChg chg="add mod">
          <ac:chgData name="Kulinich Bohdan" userId="48e65c9f34e137d0" providerId="LiveId" clId="{A6E4AC83-81E8-4C68-8A2F-467141D55BCA}" dt="2020-11-24T17:29:52.920" v="5618" actId="1076"/>
          <ac:grpSpMkLst>
            <pc:docMk/>
            <pc:sldMk cId="2278534468" sldId="539"/>
            <ac:grpSpMk id="36" creationId="{880223F5-75A3-4234-95C8-F77C0EEE294C}"/>
          </ac:grpSpMkLst>
        </pc:grpChg>
        <pc:picChg chg="add del mod">
          <ac:chgData name="Kulinich Bohdan" userId="48e65c9f34e137d0" providerId="LiveId" clId="{A6E4AC83-81E8-4C68-8A2F-467141D55BCA}" dt="2020-11-24T17:50:28.272" v="5653" actId="931"/>
          <ac:picMkLst>
            <pc:docMk/>
            <pc:sldMk cId="2278534468" sldId="539"/>
            <ac:picMk id="35" creationId="{A3800724-4C74-4D55-887F-1D8B287ECD18}"/>
          </ac:picMkLst>
        </pc:picChg>
        <pc:picChg chg="mod modVis">
          <ac:chgData name="Kulinich Bohdan" userId="48e65c9f34e137d0" providerId="LiveId" clId="{A6E4AC83-81E8-4C68-8A2F-467141D55BCA}" dt="2020-11-24T13:36:30.660" v="5570" actId="14430"/>
          <ac:picMkLst>
            <pc:docMk/>
            <pc:sldMk cId="2278534468" sldId="539"/>
            <ac:picMk id="40" creationId="{248AC9B2-65A9-42C3-AF8B-90FAF936D6A5}"/>
          </ac:picMkLst>
        </pc:picChg>
        <pc:picChg chg="add del mod modCrop">
          <ac:chgData name="Kulinich Bohdan" userId="48e65c9f34e137d0" providerId="LiveId" clId="{A6E4AC83-81E8-4C68-8A2F-467141D55BCA}" dt="2020-11-24T17:55:06.445" v="5667" actId="478"/>
          <ac:picMkLst>
            <pc:docMk/>
            <pc:sldMk cId="2278534468" sldId="539"/>
            <ac:picMk id="45" creationId="{B3003FC0-CB50-4847-ADE9-9ABEEB5D9636}"/>
          </ac:picMkLst>
        </pc:picChg>
        <pc:cxnChg chg="del">
          <ac:chgData name="Kulinich Bohdan" userId="48e65c9f34e137d0" providerId="LiveId" clId="{A6E4AC83-81E8-4C68-8A2F-467141D55BCA}" dt="2020-11-24T13:34:29.684" v="5567" actId="478"/>
          <ac:cxnSpMkLst>
            <pc:docMk/>
            <pc:sldMk cId="2278534468" sldId="539"/>
            <ac:cxnSpMk id="8" creationId="{AC89916E-8EF3-4345-9E91-4B70598CB272}"/>
          </ac:cxnSpMkLst>
        </pc:cxnChg>
        <pc:cxnChg chg="del">
          <ac:chgData name="Kulinich Bohdan" userId="48e65c9f34e137d0" providerId="LiveId" clId="{A6E4AC83-81E8-4C68-8A2F-467141D55BCA}" dt="2020-11-24T13:34:29.684" v="5567" actId="478"/>
          <ac:cxnSpMkLst>
            <pc:docMk/>
            <pc:sldMk cId="2278534468" sldId="539"/>
            <ac:cxnSpMk id="9" creationId="{82B804B2-AB87-4BF1-8AAE-EDE050AE9D74}"/>
          </ac:cxnSpMkLst>
        </pc:cxnChg>
        <pc:cxnChg chg="del">
          <ac:chgData name="Kulinich Bohdan" userId="48e65c9f34e137d0" providerId="LiveId" clId="{A6E4AC83-81E8-4C68-8A2F-467141D55BCA}" dt="2020-11-24T13:34:29.684" v="5567" actId="478"/>
          <ac:cxnSpMkLst>
            <pc:docMk/>
            <pc:sldMk cId="2278534468" sldId="539"/>
            <ac:cxnSpMk id="10" creationId="{0A31DA29-23F4-4CAF-B99D-7DED4F18629A}"/>
          </ac:cxnSpMkLst>
        </pc:cxnChg>
        <pc:cxnChg chg="del">
          <ac:chgData name="Kulinich Bohdan" userId="48e65c9f34e137d0" providerId="LiveId" clId="{A6E4AC83-81E8-4C68-8A2F-467141D55BCA}" dt="2020-11-24T13:34:29.684" v="5567" actId="478"/>
          <ac:cxnSpMkLst>
            <pc:docMk/>
            <pc:sldMk cId="2278534468" sldId="539"/>
            <ac:cxnSpMk id="18" creationId="{50197423-6D92-42C3-BB36-7A30B476513E}"/>
          </ac:cxnSpMkLst>
        </pc:cxnChg>
        <pc:cxnChg chg="add mod">
          <ac:chgData name="Kulinich Bohdan" userId="48e65c9f34e137d0" providerId="LiveId" clId="{A6E4AC83-81E8-4C68-8A2F-467141D55BCA}" dt="2020-11-24T13:38:25.748" v="5575" actId="1076"/>
          <ac:cxnSpMkLst>
            <pc:docMk/>
            <pc:sldMk cId="2278534468" sldId="539"/>
            <ac:cxnSpMk id="19" creationId="{B229CEFB-9596-481D-BBB6-9DCD30948B5D}"/>
          </ac:cxnSpMkLst>
        </pc:cxnChg>
        <pc:cxnChg chg="add mod">
          <ac:chgData name="Kulinich Bohdan" userId="48e65c9f34e137d0" providerId="LiveId" clId="{A6E4AC83-81E8-4C68-8A2F-467141D55BCA}" dt="2020-11-24T13:38:25.748" v="5575" actId="1076"/>
          <ac:cxnSpMkLst>
            <pc:docMk/>
            <pc:sldMk cId="2278534468" sldId="539"/>
            <ac:cxnSpMk id="20" creationId="{82774DB8-EDF3-4D8D-B07C-877C18B60004}"/>
          </ac:cxnSpMkLst>
        </pc:cxnChg>
        <pc:cxnChg chg="del">
          <ac:chgData name="Kulinich Bohdan" userId="48e65c9f34e137d0" providerId="LiveId" clId="{A6E4AC83-81E8-4C68-8A2F-467141D55BCA}" dt="2020-11-24T13:34:29.684" v="5567" actId="478"/>
          <ac:cxnSpMkLst>
            <pc:docMk/>
            <pc:sldMk cId="2278534468" sldId="539"/>
            <ac:cxnSpMk id="21" creationId="{62C36C02-3854-4A55-89BE-74D73C8C597E}"/>
          </ac:cxnSpMkLst>
        </pc:cxnChg>
        <pc:cxnChg chg="add mod">
          <ac:chgData name="Kulinich Bohdan" userId="48e65c9f34e137d0" providerId="LiveId" clId="{A6E4AC83-81E8-4C68-8A2F-467141D55BCA}" dt="2020-11-24T13:38:41.583" v="5583" actId="14100"/>
          <ac:cxnSpMkLst>
            <pc:docMk/>
            <pc:sldMk cId="2278534468" sldId="539"/>
            <ac:cxnSpMk id="22" creationId="{90FD367B-5B47-4B1E-9920-2C5FCAEEFC02}"/>
          </ac:cxnSpMkLst>
        </pc:cxnChg>
        <pc:cxnChg chg="add mod">
          <ac:chgData name="Kulinich Bohdan" userId="48e65c9f34e137d0" providerId="LiveId" clId="{A6E4AC83-81E8-4C68-8A2F-467141D55BCA}" dt="2020-11-24T13:38:50.550" v="5586" actId="1076"/>
          <ac:cxnSpMkLst>
            <pc:docMk/>
            <pc:sldMk cId="2278534468" sldId="539"/>
            <ac:cxnSpMk id="23" creationId="{79F7D902-B4DB-463A-91F2-93CE56DE5322}"/>
          </ac:cxnSpMkLst>
        </pc:cxnChg>
        <pc:cxnChg chg="add mod">
          <ac:chgData name="Kulinich Bohdan" userId="48e65c9f34e137d0" providerId="LiveId" clId="{A6E4AC83-81E8-4C68-8A2F-467141D55BCA}" dt="2020-11-24T17:27:49.444" v="5591" actId="14100"/>
          <ac:cxnSpMkLst>
            <pc:docMk/>
            <pc:sldMk cId="2278534468" sldId="539"/>
            <ac:cxnSpMk id="24" creationId="{1E642191-9831-47E2-949A-00068EDE35D4}"/>
          </ac:cxnSpMkLst>
        </pc:cxnChg>
        <pc:cxnChg chg="add mod">
          <ac:chgData name="Kulinich Bohdan" userId="48e65c9f34e137d0" providerId="LiveId" clId="{A6E4AC83-81E8-4C68-8A2F-467141D55BCA}" dt="2020-11-24T17:28:42.992" v="5601" actId="1076"/>
          <ac:cxnSpMkLst>
            <pc:docMk/>
            <pc:sldMk cId="2278534468" sldId="539"/>
            <ac:cxnSpMk id="28" creationId="{40C7B9AB-878C-4070-824F-86B0B313E9EB}"/>
          </ac:cxnSpMkLst>
        </pc:cxnChg>
        <pc:cxnChg chg="add mod">
          <ac:chgData name="Kulinich Bohdan" userId="48e65c9f34e137d0" providerId="LiveId" clId="{A6E4AC83-81E8-4C68-8A2F-467141D55BCA}" dt="2020-11-24T17:29:01.811" v="5604" actId="1076"/>
          <ac:cxnSpMkLst>
            <pc:docMk/>
            <pc:sldMk cId="2278534468" sldId="539"/>
            <ac:cxnSpMk id="30" creationId="{2B5E742B-3294-48AD-BE95-26D4613D1661}"/>
          </ac:cxnSpMkLst>
        </pc:cxnChg>
        <pc:cxnChg chg="add mod">
          <ac:chgData name="Kulinich Bohdan" userId="48e65c9f34e137d0" providerId="LiveId" clId="{A6E4AC83-81E8-4C68-8A2F-467141D55BCA}" dt="2020-11-24T17:29:39.232" v="5614" actId="164"/>
          <ac:cxnSpMkLst>
            <pc:docMk/>
            <pc:sldMk cId="2278534468" sldId="539"/>
            <ac:cxnSpMk id="31" creationId="{9D03847B-9DD2-4CA6-B4B2-CA68CE01F671}"/>
          </ac:cxnSpMkLst>
        </pc:cxnChg>
        <pc:cxnChg chg="add mod">
          <ac:chgData name="Kulinich Bohdan" userId="48e65c9f34e137d0" providerId="LiveId" clId="{A6E4AC83-81E8-4C68-8A2F-467141D55BCA}" dt="2020-11-24T17:29:39.232" v="5614" actId="164"/>
          <ac:cxnSpMkLst>
            <pc:docMk/>
            <pc:sldMk cId="2278534468" sldId="539"/>
            <ac:cxnSpMk id="34" creationId="{A6A2F81D-9412-459C-957D-2CA6CF0C0B25}"/>
          </ac:cxnSpMkLst>
        </pc:cxnChg>
        <pc:cxnChg chg="mod">
          <ac:chgData name="Kulinich Bohdan" userId="48e65c9f34e137d0" providerId="LiveId" clId="{A6E4AC83-81E8-4C68-8A2F-467141D55BCA}" dt="2020-11-24T17:29:44.809" v="5616"/>
          <ac:cxnSpMkLst>
            <pc:docMk/>
            <pc:sldMk cId="2278534468" sldId="539"/>
            <ac:cxnSpMk id="37" creationId="{E440B539-4978-42DB-A823-2315761C35C9}"/>
          </ac:cxnSpMkLst>
        </pc:cxnChg>
        <pc:cxnChg chg="mod">
          <ac:chgData name="Kulinich Bohdan" userId="48e65c9f34e137d0" providerId="LiveId" clId="{A6E4AC83-81E8-4C68-8A2F-467141D55BCA}" dt="2020-11-24T17:29:44.809" v="5616"/>
          <ac:cxnSpMkLst>
            <pc:docMk/>
            <pc:sldMk cId="2278534468" sldId="539"/>
            <ac:cxnSpMk id="38" creationId="{1592E1F3-A64F-4529-9CD0-E8A5A6A63060}"/>
          </ac:cxnSpMkLst>
        </pc:cxnChg>
      </pc:sldChg>
      <pc:sldChg chg="del">
        <pc:chgData name="Kulinich Bohdan" userId="48e65c9f34e137d0" providerId="LiveId" clId="{A6E4AC83-81E8-4C68-8A2F-467141D55BCA}" dt="2020-11-25T09:50:14.921" v="5669" actId="47"/>
        <pc:sldMkLst>
          <pc:docMk/>
          <pc:sldMk cId="124371813" sldId="540"/>
        </pc:sldMkLst>
      </pc:sldChg>
      <pc:sldChg chg="del">
        <pc:chgData name="Kulinich Bohdan" userId="48e65c9f34e137d0" providerId="LiveId" clId="{A6E4AC83-81E8-4C68-8A2F-467141D55BCA}" dt="2020-11-25T09:50:14.921" v="5669" actId="47"/>
        <pc:sldMkLst>
          <pc:docMk/>
          <pc:sldMk cId="3990839082" sldId="541"/>
        </pc:sldMkLst>
      </pc:sldChg>
      <pc:sldChg chg="addSp delSp modSp add mod delAnim modAnim">
        <pc:chgData name="Kulinich Bohdan" userId="48e65c9f34e137d0" providerId="LiveId" clId="{A6E4AC83-81E8-4C68-8A2F-467141D55BCA}" dt="2020-11-23T19:36:15.163" v="3701" actId="166"/>
        <pc:sldMkLst>
          <pc:docMk/>
          <pc:sldMk cId="1878481081" sldId="542"/>
        </pc:sldMkLst>
        <pc:spChg chg="mod">
          <ac:chgData name="Kulinich Bohdan" userId="48e65c9f34e137d0" providerId="LiveId" clId="{A6E4AC83-81E8-4C68-8A2F-467141D55BCA}" dt="2020-11-23T13:39:41.610" v="2954" actId="20577"/>
          <ac:spMkLst>
            <pc:docMk/>
            <pc:sldMk cId="1878481081" sldId="542"/>
            <ac:spMk id="4" creationId="{00000000-0000-0000-0000-000000000000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23" creationId="{CC2BF473-73A9-454B-B9EF-C0B2D35F2C74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25" creationId="{2D7BAD9F-6796-4C17-9BA9-4299117E2AD9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32" creationId="{9E35C830-4FE9-4631-A457-F721F2AB07AE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48" creationId="{A0586DCA-91F8-46F5-A4B9-A5E25D229CFC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55" creationId="{29F76FE3-3842-42DD-9420-746A5B136651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56" creationId="{A5678B6E-A737-4B00-A623-BFA665E8151F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57" creationId="{95FF1C1B-F8D9-45AE-9EB4-7C119132706F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58" creationId="{0E419D4F-489D-4418-BCFA-024B7E145A07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59" creationId="{6C63C4F4-91A0-49C3-8CCD-54AA66C39713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60" creationId="{86473AE3-55C0-4764-89A3-A1BBF2BDBD5E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71" creationId="{630A5806-E080-4365-8B49-8F322EFEC813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72" creationId="{41A9E644-3896-415B-8B50-BB412F72B99F}"/>
          </ac:spMkLst>
        </pc:spChg>
        <pc:spChg chg="add mod ord topLvl">
          <ac:chgData name="Kulinich Bohdan" userId="48e65c9f34e137d0" providerId="LiveId" clId="{A6E4AC83-81E8-4C68-8A2F-467141D55BCA}" dt="2020-11-23T14:01:18.300" v="3382" actId="208"/>
          <ac:spMkLst>
            <pc:docMk/>
            <pc:sldMk cId="1878481081" sldId="542"/>
            <ac:spMk id="75" creationId="{14E88B94-D8D8-4F24-A1F8-DCCBA58E0096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76" creationId="{C7D1284A-0B26-4EB8-9441-9BB956840F04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77" creationId="{0327216E-7632-4663-B4B1-F45BE8433DB4}"/>
          </ac:spMkLst>
        </pc:spChg>
        <pc:spChg chg="add mod modVis">
          <ac:chgData name="Kulinich Bohdan" userId="48e65c9f34e137d0" providerId="LiveId" clId="{A6E4AC83-81E8-4C68-8A2F-467141D55BCA}" dt="2020-11-23T14:46:38.244" v="3600" actId="14429"/>
          <ac:spMkLst>
            <pc:docMk/>
            <pc:sldMk cId="1878481081" sldId="542"/>
            <ac:spMk id="77" creationId="{61729F6F-CA5D-4BFF-9CDF-E8EE8ACA8D70}"/>
          </ac:spMkLst>
        </pc:spChg>
        <pc:spChg chg="add mod modVis">
          <ac:chgData name="Kulinich Bohdan" userId="48e65c9f34e137d0" providerId="LiveId" clId="{A6E4AC83-81E8-4C68-8A2F-467141D55BCA}" dt="2020-11-23T14:46:37.859" v="3599" actId="14429"/>
          <ac:spMkLst>
            <pc:docMk/>
            <pc:sldMk cId="1878481081" sldId="542"/>
            <ac:spMk id="78" creationId="{5A9FDFBA-D08C-40F7-8EEC-F45ED7E88456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78" creationId="{D8BC47EC-A2CF-41B4-9055-05E627FBAA22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79" creationId="{AD5AB0A6-A910-4D64-9988-13D7879D95F9}"/>
          </ac:spMkLst>
        </pc:spChg>
        <pc:spChg chg="add mod ord topLvl">
          <ac:chgData name="Kulinich Bohdan" userId="48e65c9f34e137d0" providerId="LiveId" clId="{A6E4AC83-81E8-4C68-8A2F-467141D55BCA}" dt="2020-11-23T14:01:18.300" v="3382" actId="208"/>
          <ac:spMkLst>
            <pc:docMk/>
            <pc:sldMk cId="1878481081" sldId="542"/>
            <ac:spMk id="80" creationId="{E78A0956-BA22-4AEE-A094-A0298D59AE9E}"/>
          </ac:spMkLst>
        </pc:spChg>
        <pc:spChg chg="mod ord">
          <ac:chgData name="Kulinich Bohdan" userId="48e65c9f34e137d0" providerId="LiveId" clId="{A6E4AC83-81E8-4C68-8A2F-467141D55BCA}" dt="2020-11-23T14:01:18.300" v="3382" actId="208"/>
          <ac:spMkLst>
            <pc:docMk/>
            <pc:sldMk cId="1878481081" sldId="542"/>
            <ac:spMk id="82" creationId="{A8EC05C9-5325-4BB5-B6DD-689E11C7680C}"/>
          </ac:spMkLst>
        </pc:spChg>
        <pc:spChg chg="mod">
          <ac:chgData name="Kulinich Bohdan" userId="48e65c9f34e137d0" providerId="LiveId" clId="{A6E4AC83-81E8-4C68-8A2F-467141D55BCA}" dt="2020-11-23T14:03:36.579" v="3462" actId="14100"/>
          <ac:spMkLst>
            <pc:docMk/>
            <pc:sldMk cId="1878481081" sldId="542"/>
            <ac:spMk id="83" creationId="{D28A938B-A1F7-4E4A-B986-C3F39AC0D88C}"/>
          </ac:spMkLst>
        </pc:spChg>
        <pc:spChg chg="mod">
          <ac:chgData name="Kulinich Bohdan" userId="48e65c9f34e137d0" providerId="LiveId" clId="{A6E4AC83-81E8-4C68-8A2F-467141D55BCA}" dt="2020-11-23T14:03:34.631" v="3461" actId="14100"/>
          <ac:spMkLst>
            <pc:docMk/>
            <pc:sldMk cId="1878481081" sldId="542"/>
            <ac:spMk id="84" creationId="{25569FA7-C89A-42A6-B803-C596EDDA3EFB}"/>
          </ac:spMkLst>
        </pc:spChg>
        <pc:spChg chg="add mod ord">
          <ac:chgData name="Kulinich Bohdan" userId="48e65c9f34e137d0" providerId="LiveId" clId="{A6E4AC83-81E8-4C68-8A2F-467141D55BCA}" dt="2020-11-23T19:36:15.163" v="3701" actId="166"/>
          <ac:spMkLst>
            <pc:docMk/>
            <pc:sldMk cId="1878481081" sldId="542"/>
            <ac:spMk id="85" creationId="{D4871379-3312-47CA-9B33-261BD84D30E9}"/>
          </ac:spMkLst>
        </pc:spChg>
        <pc:spChg chg="mod ord">
          <ac:chgData name="Kulinich Bohdan" userId="48e65c9f34e137d0" providerId="LiveId" clId="{A6E4AC83-81E8-4C68-8A2F-467141D55BCA}" dt="2020-11-23T14:01:18.300" v="3382" actId="208"/>
          <ac:spMkLst>
            <pc:docMk/>
            <pc:sldMk cId="1878481081" sldId="542"/>
            <ac:spMk id="86" creationId="{431D15BA-B18E-4F79-A5D9-D9B732A916B3}"/>
          </ac:spMkLst>
        </pc:spChg>
        <pc:spChg chg="mod">
          <ac:chgData name="Kulinich Bohdan" userId="48e65c9f34e137d0" providerId="LiveId" clId="{A6E4AC83-81E8-4C68-8A2F-467141D55BCA}" dt="2020-11-23T14:01:18.300" v="3382" actId="208"/>
          <ac:spMkLst>
            <pc:docMk/>
            <pc:sldMk cId="1878481081" sldId="542"/>
            <ac:spMk id="88" creationId="{3C44CE4E-FF95-4ECE-B9E4-4632495730D0}"/>
          </ac:spMkLst>
        </pc:spChg>
        <pc:spChg chg="mod ord">
          <ac:chgData name="Kulinich Bohdan" userId="48e65c9f34e137d0" providerId="LiveId" clId="{A6E4AC83-81E8-4C68-8A2F-467141D55BCA}" dt="2020-11-23T14:01:18.300" v="3382" actId="208"/>
          <ac:spMkLst>
            <pc:docMk/>
            <pc:sldMk cId="1878481081" sldId="542"/>
            <ac:spMk id="90" creationId="{8BDF0C37-A6B5-4E60-9812-04F813B13BD4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04" creationId="{B389D7DD-E60E-4BC3-9D1E-DE6D14993B1B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06" creationId="{6C6C7CA4-22BF-4561-8C18-80F833715368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08" creationId="{26347A2B-C8E7-49E4-9D0A-7A0E28DF6872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09" creationId="{BAEA8D64-B27A-4FE7-8003-28669C8DA780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11" creationId="{FD6BAA58-D697-4FDB-BD00-C91CCAE365D4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12" creationId="{2BBAC61F-C5D8-4694-913C-03098C292252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14" creationId="{71413A49-2CA4-4A2F-898C-22452CD526CB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16" creationId="{61E5F4C8-C7BD-4CE7-9185-26D9F3B8CCB8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17" creationId="{86AA83F7-0930-4A82-B9B6-6A660125742F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18" creationId="{C737CAB9-1A9F-4EB9-A9AA-DEFC86DD902D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19" creationId="{52F7EE3E-A21E-4BB4-8DB3-C6988CBD7609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20" creationId="{9A6C0046-0045-4889-9E4F-83B8B768AD76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21" creationId="{64E71025-70AF-404C-87E7-89507CE16D8D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22" creationId="{FC6683E9-91A5-4EF5-AACB-0E6E66A2A84A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23" creationId="{6F5F62D0-81CE-4C7B-BE5B-A0B884005FFC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24" creationId="{CEE43899-644C-4790-8A32-9AD913D8D3C3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25" creationId="{5F960244-B56A-48A7-A024-A7C4C2343982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26" creationId="{3F29DD36-C7E3-4C07-954B-50BA69701936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27" creationId="{3E72DB12-ABD3-4ACA-BEF2-20586541C03F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28" creationId="{AE4BA654-C666-41FF-9C10-41C6EEF84F7F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29" creationId="{63E01244-5932-4297-9C3D-C582661ECA61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31" creationId="{A247812E-C0D9-493D-BEF0-E49FBB35981E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32" creationId="{B0B669B5-FCBA-46BA-8D30-EC228913E183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35" creationId="{BC3092BD-647F-44EF-8A82-E5C63B57D27F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36" creationId="{E22448D1-0B8E-44B6-B7CD-A26F2512C093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37" creationId="{7C44DEAC-9868-4D34-8700-F79C03628E62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38" creationId="{300182CD-CAF6-4DD0-923E-D8CB77DDE709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39" creationId="{4CB4C79D-DB87-4A4B-A26F-40D05985AFC8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40" creationId="{8761A2A3-A6E9-4057-9D96-8A9D216D23A6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41" creationId="{724B3B6D-DA31-477D-96ED-0B0BF40E7B27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42" creationId="{683D83A2-824F-46FE-AD85-87940F7D2FE4}"/>
          </ac:spMkLst>
        </pc:spChg>
        <pc:spChg chg="del">
          <ac:chgData name="Kulinich Bohdan" userId="48e65c9f34e137d0" providerId="LiveId" clId="{A6E4AC83-81E8-4C68-8A2F-467141D55BCA}" dt="2020-11-23T13:39:32.305" v="2921" actId="478"/>
          <ac:spMkLst>
            <pc:docMk/>
            <pc:sldMk cId="1878481081" sldId="542"/>
            <ac:spMk id="143" creationId="{6EDED679-079A-423A-BC66-99A7252B5E2D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44" creationId="{E29C2837-F578-46BA-B682-ECC3236A7695}"/>
          </ac:spMkLst>
        </pc:spChg>
        <pc:spChg chg="add mod">
          <ac:chgData name="Kulinich Bohdan" userId="48e65c9f34e137d0" providerId="LiveId" clId="{A6E4AC83-81E8-4C68-8A2F-467141D55BCA}" dt="2020-11-23T13:55:39.008" v="3277" actId="1076"/>
          <ac:spMkLst>
            <pc:docMk/>
            <pc:sldMk cId="1878481081" sldId="542"/>
            <ac:spMk id="145" creationId="{8F32E88C-1492-4817-8104-2ECCBF03C517}"/>
          </ac:spMkLst>
        </pc:spChg>
        <pc:spChg chg="add mod ord">
          <ac:chgData name="Kulinich Bohdan" userId="48e65c9f34e137d0" providerId="LiveId" clId="{A6E4AC83-81E8-4C68-8A2F-467141D55BCA}" dt="2020-11-23T14:00:10.635" v="3370" actId="167"/>
          <ac:spMkLst>
            <pc:docMk/>
            <pc:sldMk cId="1878481081" sldId="542"/>
            <ac:spMk id="146" creationId="{9421985E-24FB-46CD-B7DF-BE34F8C98A52}"/>
          </ac:spMkLst>
        </pc:spChg>
        <pc:spChg chg="add mod ord">
          <ac:chgData name="Kulinich Bohdan" userId="48e65c9f34e137d0" providerId="LiveId" clId="{A6E4AC83-81E8-4C68-8A2F-467141D55BCA}" dt="2020-11-23T14:00:10.635" v="3370" actId="167"/>
          <ac:spMkLst>
            <pc:docMk/>
            <pc:sldMk cId="1878481081" sldId="542"/>
            <ac:spMk id="147" creationId="{260C13EF-9594-4673-8FFA-B8F462A7AEDE}"/>
          </ac:spMkLst>
        </pc:spChg>
        <pc:spChg chg="add mod ord">
          <ac:chgData name="Kulinich Bohdan" userId="48e65c9f34e137d0" providerId="LiveId" clId="{A6E4AC83-81E8-4C68-8A2F-467141D55BCA}" dt="2020-11-23T14:00:06.098" v="3369" actId="167"/>
          <ac:spMkLst>
            <pc:docMk/>
            <pc:sldMk cId="1878481081" sldId="542"/>
            <ac:spMk id="148" creationId="{3080EC9F-EDEF-458B-9533-8EEB1B8D5CFB}"/>
          </ac:spMkLst>
        </pc:spChg>
        <pc:spChg chg="add mod ord">
          <ac:chgData name="Kulinich Bohdan" userId="48e65c9f34e137d0" providerId="LiveId" clId="{A6E4AC83-81E8-4C68-8A2F-467141D55BCA}" dt="2020-11-23T14:00:06.098" v="3369" actId="167"/>
          <ac:spMkLst>
            <pc:docMk/>
            <pc:sldMk cId="1878481081" sldId="542"/>
            <ac:spMk id="149" creationId="{22F8A293-6B2F-4B9E-89A7-32EC4108A362}"/>
          </ac:spMkLst>
        </pc:spChg>
        <pc:spChg chg="add del mod">
          <ac:chgData name="Kulinich Bohdan" userId="48e65c9f34e137d0" providerId="LiveId" clId="{A6E4AC83-81E8-4C68-8A2F-467141D55BCA}" dt="2020-11-23T13:49:58.090" v="3074"/>
          <ac:spMkLst>
            <pc:docMk/>
            <pc:sldMk cId="1878481081" sldId="542"/>
            <ac:spMk id="150" creationId="{AE3F94FA-F2FD-47AE-ACD3-421D79714282}"/>
          </ac:spMkLst>
        </pc:spChg>
        <pc:spChg chg="mod">
          <ac:chgData name="Kulinich Bohdan" userId="48e65c9f34e137d0" providerId="LiveId" clId="{A6E4AC83-81E8-4C68-8A2F-467141D55BCA}" dt="2020-11-23T13:50:33.393" v="3081"/>
          <ac:spMkLst>
            <pc:docMk/>
            <pc:sldMk cId="1878481081" sldId="542"/>
            <ac:spMk id="152" creationId="{1A16D995-607A-48F7-93DF-BF628760E3F0}"/>
          </ac:spMkLst>
        </pc:spChg>
        <pc:spChg chg="mod">
          <ac:chgData name="Kulinich Bohdan" userId="48e65c9f34e137d0" providerId="LiveId" clId="{A6E4AC83-81E8-4C68-8A2F-467141D55BCA}" dt="2020-11-23T14:02:58.057" v="3449" actId="14100"/>
          <ac:spMkLst>
            <pc:docMk/>
            <pc:sldMk cId="1878481081" sldId="542"/>
            <ac:spMk id="153" creationId="{1AEEFE06-D1AA-485E-BB68-C8B60467BC3D}"/>
          </ac:spMkLst>
        </pc:spChg>
        <pc:spChg chg="mod">
          <ac:chgData name="Kulinich Bohdan" userId="48e65c9f34e137d0" providerId="LiveId" clId="{A6E4AC83-81E8-4C68-8A2F-467141D55BCA}" dt="2020-11-23T13:51:28.865" v="3098" actId="14100"/>
          <ac:spMkLst>
            <pc:docMk/>
            <pc:sldMk cId="1878481081" sldId="542"/>
            <ac:spMk id="155" creationId="{2431639D-6D04-43F5-B722-61440AD73988}"/>
          </ac:spMkLst>
        </pc:spChg>
        <pc:spChg chg="mod">
          <ac:chgData name="Kulinich Bohdan" userId="48e65c9f34e137d0" providerId="LiveId" clId="{A6E4AC83-81E8-4C68-8A2F-467141D55BCA}" dt="2020-11-23T13:51:32.278" v="3100" actId="14100"/>
          <ac:spMkLst>
            <pc:docMk/>
            <pc:sldMk cId="1878481081" sldId="542"/>
            <ac:spMk id="156" creationId="{AEEE1E4D-0099-4B6F-870A-32BF66CB7614}"/>
          </ac:spMkLst>
        </pc:spChg>
        <pc:spChg chg="add mod ord modVis">
          <ac:chgData name="Kulinich Bohdan" userId="48e65c9f34e137d0" providerId="LiveId" clId="{A6E4AC83-81E8-4C68-8A2F-467141D55BCA}" dt="2020-11-23T19:31:49.591" v="3699" actId="167"/>
          <ac:spMkLst>
            <pc:docMk/>
            <pc:sldMk cId="1878481081" sldId="542"/>
            <ac:spMk id="158" creationId="{7CEFD495-B08A-48EF-AF3D-9974DAA3D48A}"/>
          </ac:spMkLst>
        </pc:spChg>
        <pc:spChg chg="add mod">
          <ac:chgData name="Kulinich Bohdan" userId="48e65c9f34e137d0" providerId="LiveId" clId="{A6E4AC83-81E8-4C68-8A2F-467141D55BCA}" dt="2020-11-23T14:45:20.314" v="3529" actId="20577"/>
          <ac:spMkLst>
            <pc:docMk/>
            <pc:sldMk cId="1878481081" sldId="542"/>
            <ac:spMk id="159" creationId="{838C0FB6-152D-465E-8316-427A82C5F6E1}"/>
          </ac:spMkLst>
        </pc:spChg>
        <pc:spChg chg="add mod modVis">
          <ac:chgData name="Kulinich Bohdan" userId="48e65c9f34e137d0" providerId="LiveId" clId="{A6E4AC83-81E8-4C68-8A2F-467141D55BCA}" dt="2020-11-23T14:46:38.646" v="3601" actId="14429"/>
          <ac:spMkLst>
            <pc:docMk/>
            <pc:sldMk cId="1878481081" sldId="542"/>
            <ac:spMk id="160" creationId="{879B3D8B-AA29-48DA-85AF-6A47D3A7F8C0}"/>
          </ac:spMkLst>
        </pc:spChg>
        <pc:grpChg chg="add del mod">
          <ac:chgData name="Kulinich Bohdan" userId="48e65c9f34e137d0" providerId="LiveId" clId="{A6E4AC83-81E8-4C68-8A2F-467141D55BCA}" dt="2020-11-23T14:01:10.863" v="3380" actId="1076"/>
          <ac:grpSpMkLst>
            <pc:docMk/>
            <pc:sldMk cId="1878481081" sldId="542"/>
            <ac:grpSpMk id="2" creationId="{5B3334BD-C053-4B12-B849-36F38385B91A}"/>
          </ac:grpSpMkLst>
        </pc:grpChg>
        <pc:grpChg chg="add mod">
          <ac:chgData name="Kulinich Bohdan" userId="48e65c9f34e137d0" providerId="LiveId" clId="{A6E4AC83-81E8-4C68-8A2F-467141D55BCA}" dt="2020-11-23T14:49:02.951" v="3627" actId="1076"/>
          <ac:grpSpMkLst>
            <pc:docMk/>
            <pc:sldMk cId="1878481081" sldId="542"/>
            <ac:grpSpMk id="8" creationId="{BA4FA323-1186-46DF-B097-2A2DC1CD5DEF}"/>
          </ac:grpSpMkLst>
        </pc:grpChg>
        <pc:grpChg chg="add mod">
          <ac:chgData name="Kulinich Bohdan" userId="48e65c9f34e137d0" providerId="LiveId" clId="{A6E4AC83-81E8-4C68-8A2F-467141D55BCA}" dt="2020-11-23T13:55:39.008" v="3277" actId="1076"/>
          <ac:grpSpMkLst>
            <pc:docMk/>
            <pc:sldMk cId="1878481081" sldId="542"/>
            <ac:grpSpMk id="9" creationId="{C7C63662-6869-45D2-8F19-6C52D50B8AD2}"/>
          </ac:grpSpMkLst>
        </pc:grpChg>
        <pc:grpChg chg="add mod">
          <ac:chgData name="Kulinich Bohdan" userId="48e65c9f34e137d0" providerId="LiveId" clId="{A6E4AC83-81E8-4C68-8A2F-467141D55BCA}" dt="2020-11-23T14:50:31.777" v="3650" actId="164"/>
          <ac:grpSpMkLst>
            <pc:docMk/>
            <pc:sldMk cId="1878481081" sldId="542"/>
            <ac:grpSpMk id="13" creationId="{813BBD03-2981-475D-8E2B-225FC46BFC6C}"/>
          </ac:grpSpMkLst>
        </pc:grpChg>
        <pc:grpChg chg="add mod topLvl">
          <ac:chgData name="Kulinich Bohdan" userId="48e65c9f34e137d0" providerId="LiveId" clId="{A6E4AC83-81E8-4C68-8A2F-467141D55BCA}" dt="2020-11-23T14:01:07.298" v="3378" actId="165"/>
          <ac:grpSpMkLst>
            <pc:docMk/>
            <pc:sldMk cId="1878481081" sldId="542"/>
            <ac:grpSpMk id="64" creationId="{2891BA4F-65D6-4B3F-86DE-39BEE26239A9}"/>
          </ac:grpSpMkLst>
        </pc:grpChg>
        <pc:grpChg chg="add mod topLvl">
          <ac:chgData name="Kulinich Bohdan" userId="48e65c9f34e137d0" providerId="LiveId" clId="{A6E4AC83-81E8-4C68-8A2F-467141D55BCA}" dt="2020-11-23T14:01:07.298" v="3378" actId="165"/>
          <ac:grpSpMkLst>
            <pc:docMk/>
            <pc:sldMk cId="1878481081" sldId="542"/>
            <ac:grpSpMk id="67" creationId="{E11F3248-88F6-4585-8DF2-7A88A81635A2}"/>
          </ac:grpSpMkLst>
        </pc:grpChg>
        <pc:grpChg chg="add mod ord">
          <ac:chgData name="Kulinich Bohdan" userId="48e65c9f34e137d0" providerId="LiveId" clId="{A6E4AC83-81E8-4C68-8A2F-467141D55BCA}" dt="2020-11-23T14:03:48.729" v="3463" actId="167"/>
          <ac:grpSpMkLst>
            <pc:docMk/>
            <pc:sldMk cId="1878481081" sldId="542"/>
            <ac:grpSpMk id="79" creationId="{B5C57210-CA0D-4629-843A-2F100EF9112E}"/>
          </ac:grpSpMkLst>
        </pc:grpChg>
        <pc:grpChg chg="add mod topLvl">
          <ac:chgData name="Kulinich Bohdan" userId="48e65c9f34e137d0" providerId="LiveId" clId="{A6E4AC83-81E8-4C68-8A2F-467141D55BCA}" dt="2020-11-23T14:01:07.298" v="3378" actId="165"/>
          <ac:grpSpMkLst>
            <pc:docMk/>
            <pc:sldMk cId="1878481081" sldId="542"/>
            <ac:grpSpMk id="81" creationId="{5F96C12E-D9E7-42D3-8B0C-A6694D6B9592}"/>
          </ac:grpSpMkLst>
        </pc:grpChg>
        <pc:grpChg chg="add mod topLvl">
          <ac:chgData name="Kulinich Bohdan" userId="48e65c9f34e137d0" providerId="LiveId" clId="{A6E4AC83-81E8-4C68-8A2F-467141D55BCA}" dt="2020-11-23T14:01:07.298" v="3378" actId="165"/>
          <ac:grpSpMkLst>
            <pc:docMk/>
            <pc:sldMk cId="1878481081" sldId="542"/>
            <ac:grpSpMk id="87" creationId="{F8D2E528-0AEE-4C53-BB84-B573A8E7CCF2}"/>
          </ac:grpSpMkLst>
        </pc:grpChg>
        <pc:grpChg chg="add mod">
          <ac:chgData name="Kulinich Bohdan" userId="48e65c9f34e137d0" providerId="LiveId" clId="{A6E4AC83-81E8-4C68-8A2F-467141D55BCA}" dt="2020-11-23T13:55:39.008" v="3277" actId="1076"/>
          <ac:grpSpMkLst>
            <pc:docMk/>
            <pc:sldMk cId="1878481081" sldId="542"/>
            <ac:grpSpMk id="96" creationId="{39D67AF0-A8CD-4A11-BDDC-A6511CA2747A}"/>
          </ac:grpSpMkLst>
        </pc:grpChg>
        <pc:grpChg chg="add mod">
          <ac:chgData name="Kulinich Bohdan" userId="48e65c9f34e137d0" providerId="LiveId" clId="{A6E4AC83-81E8-4C68-8A2F-467141D55BCA}" dt="2020-11-23T13:55:39.008" v="3277" actId="1076"/>
          <ac:grpSpMkLst>
            <pc:docMk/>
            <pc:sldMk cId="1878481081" sldId="542"/>
            <ac:grpSpMk id="100" creationId="{D425D674-6207-4D98-9977-826FAAD60B5B}"/>
          </ac:grpSpMkLst>
        </pc:grpChg>
        <pc:grpChg chg="add mod">
          <ac:chgData name="Kulinich Bohdan" userId="48e65c9f34e137d0" providerId="LiveId" clId="{A6E4AC83-81E8-4C68-8A2F-467141D55BCA}" dt="2020-11-23T13:55:39.008" v="3277" actId="1076"/>
          <ac:grpSpMkLst>
            <pc:docMk/>
            <pc:sldMk cId="1878481081" sldId="542"/>
            <ac:grpSpMk id="105" creationId="{CB19B6EB-B2A0-488E-838E-202E3E9A8BE9}"/>
          </ac:grpSpMkLst>
        </pc:grpChg>
        <pc:grpChg chg="add mod">
          <ac:chgData name="Kulinich Bohdan" userId="48e65c9f34e137d0" providerId="LiveId" clId="{A6E4AC83-81E8-4C68-8A2F-467141D55BCA}" dt="2020-11-23T14:49:11.849" v="3631" actId="1076"/>
          <ac:grpSpMkLst>
            <pc:docMk/>
            <pc:sldMk cId="1878481081" sldId="542"/>
            <ac:grpSpMk id="106" creationId="{6D28DC12-30A4-449C-8411-825E05CB641C}"/>
          </ac:grpSpMkLst>
        </pc:grpChg>
        <pc:grpChg chg="add mod">
          <ac:chgData name="Kulinich Bohdan" userId="48e65c9f34e137d0" providerId="LiveId" clId="{A6E4AC83-81E8-4C68-8A2F-467141D55BCA}" dt="2020-11-23T14:50:42.318" v="3654" actId="1076"/>
          <ac:grpSpMkLst>
            <pc:docMk/>
            <pc:sldMk cId="1878481081" sldId="542"/>
            <ac:grpSpMk id="118" creationId="{AA364638-7019-47EE-9417-31104DF0B96E}"/>
          </ac:grpSpMkLst>
        </pc:grpChg>
        <pc:grpChg chg="del">
          <ac:chgData name="Kulinich Bohdan" userId="48e65c9f34e137d0" providerId="LiveId" clId="{A6E4AC83-81E8-4C68-8A2F-467141D55BCA}" dt="2020-11-23T13:39:32.305" v="2921" actId="478"/>
          <ac:grpSpMkLst>
            <pc:docMk/>
            <pc:sldMk cId="1878481081" sldId="542"/>
            <ac:grpSpMk id="134" creationId="{988694AB-F7A8-40EC-AE99-17F830D01BBE}"/>
          </ac:grpSpMkLst>
        </pc:grpChg>
        <pc:grpChg chg="add mod ord">
          <ac:chgData name="Kulinich Bohdan" userId="48e65c9f34e137d0" providerId="LiveId" clId="{A6E4AC83-81E8-4C68-8A2F-467141D55BCA}" dt="2020-11-23T14:03:02.020" v="3450" actId="167"/>
          <ac:grpSpMkLst>
            <pc:docMk/>
            <pc:sldMk cId="1878481081" sldId="542"/>
            <ac:grpSpMk id="151" creationId="{CD8785A0-BC0E-4DA1-B968-C67E77AFC995}"/>
          </ac:grpSpMkLst>
        </pc:grpChg>
        <pc:grpChg chg="add del mod ord">
          <ac:chgData name="Kulinich Bohdan" userId="48e65c9f34e137d0" providerId="LiveId" clId="{A6E4AC83-81E8-4C68-8A2F-467141D55BCA}" dt="2020-11-23T14:03:12.124" v="3451" actId="478"/>
          <ac:grpSpMkLst>
            <pc:docMk/>
            <pc:sldMk cId="1878481081" sldId="542"/>
            <ac:grpSpMk id="154" creationId="{141BF258-5BF3-4C60-9880-1C3C59D2ADE6}"/>
          </ac:grpSpMkLst>
        </pc:grpChg>
        <pc:picChg chg="del">
          <ac:chgData name="Kulinich Bohdan" userId="48e65c9f34e137d0" providerId="LiveId" clId="{A6E4AC83-81E8-4C68-8A2F-467141D55BCA}" dt="2020-11-23T13:39:32.305" v="2921" actId="478"/>
          <ac:picMkLst>
            <pc:docMk/>
            <pc:sldMk cId="1878481081" sldId="542"/>
            <ac:picMk id="47" creationId="{E18D86A8-86C8-4EA7-A45B-F2322FDB3658}"/>
          </ac:picMkLst>
        </pc:picChg>
        <pc:picChg chg="add mod modVis">
          <ac:chgData name="Kulinich Bohdan" userId="48e65c9f34e137d0" providerId="LiveId" clId="{A6E4AC83-81E8-4C68-8A2F-467141D55BCA}" dt="2020-11-23T14:46:39.579" v="3603" actId="14429"/>
          <ac:picMkLst>
            <pc:docMk/>
            <pc:sldMk cId="1878481081" sldId="542"/>
            <ac:picMk id="157" creationId="{099D6598-20FF-444B-B93F-788D42B23B4F}"/>
          </ac:picMkLst>
        </pc:picChg>
        <pc:cxnChg chg="add mod topLvl">
          <ac:chgData name="Kulinich Bohdan" userId="48e65c9f34e137d0" providerId="LiveId" clId="{A6E4AC83-81E8-4C68-8A2F-467141D55BCA}" dt="2020-11-23T14:01:18.300" v="3382" actId="208"/>
          <ac:cxnSpMkLst>
            <pc:docMk/>
            <pc:sldMk cId="1878481081" sldId="542"/>
            <ac:cxnSpMk id="49" creationId="{3EE2A5E6-DFFA-440F-B727-6A0C162305C6}"/>
          </ac:cxnSpMkLst>
        </pc:cxnChg>
        <pc:cxnChg chg="add mod topLvl">
          <ac:chgData name="Kulinich Bohdan" userId="48e65c9f34e137d0" providerId="LiveId" clId="{A6E4AC83-81E8-4C68-8A2F-467141D55BCA}" dt="2020-11-23T14:01:18.300" v="3382" actId="208"/>
          <ac:cxnSpMkLst>
            <pc:docMk/>
            <pc:sldMk cId="1878481081" sldId="542"/>
            <ac:cxnSpMk id="50" creationId="{3ABC1F16-C963-4F82-97F1-255144C34ED7}"/>
          </ac:cxnSpMkLst>
        </pc:cxnChg>
        <pc:cxnChg chg="add mod topLvl">
          <ac:chgData name="Kulinich Bohdan" userId="48e65c9f34e137d0" providerId="LiveId" clId="{A6E4AC83-81E8-4C68-8A2F-467141D55BCA}" dt="2020-11-23T14:01:28.448" v="3384" actId="208"/>
          <ac:cxnSpMkLst>
            <pc:docMk/>
            <pc:sldMk cId="1878481081" sldId="542"/>
            <ac:cxnSpMk id="51" creationId="{C23D7833-DD2B-4319-89DA-57034CB1D599}"/>
          </ac:cxnSpMkLst>
        </pc:cxnChg>
        <pc:cxnChg chg="add mod topLvl">
          <ac:chgData name="Kulinich Bohdan" userId="48e65c9f34e137d0" providerId="LiveId" clId="{A6E4AC83-81E8-4C68-8A2F-467141D55BCA}" dt="2020-11-23T14:01:18.300" v="3382" actId="208"/>
          <ac:cxnSpMkLst>
            <pc:docMk/>
            <pc:sldMk cId="1878481081" sldId="542"/>
            <ac:cxnSpMk id="52" creationId="{8351C653-570B-45F9-9EEC-2B80711F5176}"/>
          </ac:cxnSpMkLst>
        </pc:cxnChg>
        <pc:cxnChg chg="add mod topLvl">
          <ac:chgData name="Kulinich Bohdan" userId="48e65c9f34e137d0" providerId="LiveId" clId="{A6E4AC83-81E8-4C68-8A2F-467141D55BCA}" dt="2020-11-23T14:01:18.300" v="3382" actId="208"/>
          <ac:cxnSpMkLst>
            <pc:docMk/>
            <pc:sldMk cId="1878481081" sldId="542"/>
            <ac:cxnSpMk id="53" creationId="{EBE16500-4489-46AE-AB56-E9795B15E39C}"/>
          </ac:cxnSpMkLst>
        </pc:cxnChg>
        <pc:cxnChg chg="add del mod topLvl">
          <ac:chgData name="Kulinich Bohdan" userId="48e65c9f34e137d0" providerId="LiveId" clId="{A6E4AC83-81E8-4C68-8A2F-467141D55BCA}" dt="2020-11-23T14:01:24.169" v="3383" actId="478"/>
          <ac:cxnSpMkLst>
            <pc:docMk/>
            <pc:sldMk cId="1878481081" sldId="542"/>
            <ac:cxnSpMk id="54" creationId="{73271AFD-9741-4115-B5FE-54A6A32C222B}"/>
          </ac:cxnSpMkLst>
        </pc:cxnChg>
        <pc:cxnChg chg="add mod topLvl">
          <ac:chgData name="Kulinich Bohdan" userId="48e65c9f34e137d0" providerId="LiveId" clId="{A6E4AC83-81E8-4C68-8A2F-467141D55BCA}" dt="2020-11-23T14:01:18.300" v="3382" actId="208"/>
          <ac:cxnSpMkLst>
            <pc:docMk/>
            <pc:sldMk cId="1878481081" sldId="542"/>
            <ac:cxnSpMk id="61" creationId="{57F0F5E2-1BA4-4454-8C3F-4769C37CE331}"/>
          </ac:cxnSpMkLst>
        </pc:cxnChg>
        <pc:cxnChg chg="add mod topLvl">
          <ac:chgData name="Kulinich Bohdan" userId="48e65c9f34e137d0" providerId="LiveId" clId="{A6E4AC83-81E8-4C68-8A2F-467141D55BCA}" dt="2020-11-23T14:01:18.300" v="3382" actId="208"/>
          <ac:cxnSpMkLst>
            <pc:docMk/>
            <pc:sldMk cId="1878481081" sldId="542"/>
            <ac:cxnSpMk id="62" creationId="{91067665-761F-4D8C-8220-9FD7D77C7914}"/>
          </ac:cxnSpMkLst>
        </pc:cxnChg>
        <pc:cxnChg chg="add mod topLvl">
          <ac:chgData name="Kulinich Bohdan" userId="48e65c9f34e137d0" providerId="LiveId" clId="{A6E4AC83-81E8-4C68-8A2F-467141D55BCA}" dt="2020-11-23T14:01:18.300" v="3382" actId="208"/>
          <ac:cxnSpMkLst>
            <pc:docMk/>
            <pc:sldMk cId="1878481081" sldId="542"/>
            <ac:cxnSpMk id="63" creationId="{6518487F-B944-4F2E-82D4-AE390635F193}"/>
          </ac:cxnSpMkLst>
        </pc:cxnChg>
        <pc:cxnChg chg="mod">
          <ac:chgData name="Kulinich Bohdan" userId="48e65c9f34e137d0" providerId="LiveId" clId="{A6E4AC83-81E8-4C68-8A2F-467141D55BCA}" dt="2020-11-23T14:01:18.300" v="3382" actId="208"/>
          <ac:cxnSpMkLst>
            <pc:docMk/>
            <pc:sldMk cId="1878481081" sldId="542"/>
            <ac:cxnSpMk id="65" creationId="{C1C02574-0160-463D-8CC4-1C22ED8BF0C9}"/>
          </ac:cxnSpMkLst>
        </pc:cxnChg>
        <pc:cxnChg chg="mod">
          <ac:chgData name="Kulinich Bohdan" userId="48e65c9f34e137d0" providerId="LiveId" clId="{A6E4AC83-81E8-4C68-8A2F-467141D55BCA}" dt="2020-11-23T14:01:18.300" v="3382" actId="208"/>
          <ac:cxnSpMkLst>
            <pc:docMk/>
            <pc:sldMk cId="1878481081" sldId="542"/>
            <ac:cxnSpMk id="66" creationId="{17F1E6B9-EB21-4F45-8321-35A176097B80}"/>
          </ac:cxnSpMkLst>
        </pc:cxnChg>
        <pc:cxnChg chg="del">
          <ac:chgData name="Kulinich Bohdan" userId="48e65c9f34e137d0" providerId="LiveId" clId="{A6E4AC83-81E8-4C68-8A2F-467141D55BCA}" dt="2020-11-23T13:39:32.305" v="2921" actId="478"/>
          <ac:cxnSpMkLst>
            <pc:docMk/>
            <pc:sldMk cId="1878481081" sldId="542"/>
            <ac:cxnSpMk id="68" creationId="{DF1CCA5D-F0A8-4B18-B862-E2DBF5F60191}"/>
          </ac:cxnSpMkLst>
        </pc:cxnChg>
        <pc:cxnChg chg="del">
          <ac:chgData name="Kulinich Bohdan" userId="48e65c9f34e137d0" providerId="LiveId" clId="{A6E4AC83-81E8-4C68-8A2F-467141D55BCA}" dt="2020-11-23T13:39:32.305" v="2921" actId="478"/>
          <ac:cxnSpMkLst>
            <pc:docMk/>
            <pc:sldMk cId="1878481081" sldId="542"/>
            <ac:cxnSpMk id="69" creationId="{0FF1D1F1-9A42-4C25-9BFB-49D22EF1A296}"/>
          </ac:cxnSpMkLst>
        </pc:cxnChg>
        <pc:cxnChg chg="del">
          <ac:chgData name="Kulinich Bohdan" userId="48e65c9f34e137d0" providerId="LiveId" clId="{A6E4AC83-81E8-4C68-8A2F-467141D55BCA}" dt="2020-11-23T13:39:32.305" v="2921" actId="478"/>
          <ac:cxnSpMkLst>
            <pc:docMk/>
            <pc:sldMk cId="1878481081" sldId="542"/>
            <ac:cxnSpMk id="70" creationId="{93AE996E-271C-4268-A8B4-D264258E2C23}"/>
          </ac:cxnSpMkLst>
        </pc:cxnChg>
        <pc:cxnChg chg="mod">
          <ac:chgData name="Kulinich Bohdan" userId="48e65c9f34e137d0" providerId="LiveId" clId="{A6E4AC83-81E8-4C68-8A2F-467141D55BCA}" dt="2020-11-23T14:01:18.300" v="3382" actId="208"/>
          <ac:cxnSpMkLst>
            <pc:docMk/>
            <pc:sldMk cId="1878481081" sldId="542"/>
            <ac:cxnSpMk id="73" creationId="{D5FD37A6-81F3-4553-8546-A74D1AD51248}"/>
          </ac:cxnSpMkLst>
        </pc:cxnChg>
        <pc:cxnChg chg="mod">
          <ac:chgData name="Kulinich Bohdan" userId="48e65c9f34e137d0" providerId="LiveId" clId="{A6E4AC83-81E8-4C68-8A2F-467141D55BCA}" dt="2020-11-23T14:01:18.300" v="3382" actId="208"/>
          <ac:cxnSpMkLst>
            <pc:docMk/>
            <pc:sldMk cId="1878481081" sldId="542"/>
            <ac:cxnSpMk id="74" creationId="{418CBBAA-B721-4601-8345-B4C3674CFE21}"/>
          </ac:cxnSpMkLst>
        </pc:cxnChg>
        <pc:cxnChg chg="del">
          <ac:chgData name="Kulinich Bohdan" userId="48e65c9f34e137d0" providerId="LiveId" clId="{A6E4AC83-81E8-4C68-8A2F-467141D55BCA}" dt="2020-11-23T13:39:32.305" v="2921" actId="478"/>
          <ac:cxnSpMkLst>
            <pc:docMk/>
            <pc:sldMk cId="1878481081" sldId="542"/>
            <ac:cxnSpMk id="83" creationId="{0A74E970-4FF6-4EA9-BCF2-F19CD7AEC588}"/>
          </ac:cxnSpMkLst>
        </pc:cxnChg>
        <pc:cxnChg chg="del">
          <ac:chgData name="Kulinich Bohdan" userId="48e65c9f34e137d0" providerId="LiveId" clId="{A6E4AC83-81E8-4C68-8A2F-467141D55BCA}" dt="2020-11-23T13:39:32.305" v="2921" actId="478"/>
          <ac:cxnSpMkLst>
            <pc:docMk/>
            <pc:sldMk cId="1878481081" sldId="542"/>
            <ac:cxnSpMk id="84" creationId="{C88D0D4D-7E33-41BD-87BC-5021F9082582}"/>
          </ac:cxnSpMkLst>
        </pc:cxnChg>
        <pc:cxnChg chg="del">
          <ac:chgData name="Kulinich Bohdan" userId="48e65c9f34e137d0" providerId="LiveId" clId="{A6E4AC83-81E8-4C68-8A2F-467141D55BCA}" dt="2020-11-23T13:39:32.305" v="2921" actId="478"/>
          <ac:cxnSpMkLst>
            <pc:docMk/>
            <pc:sldMk cId="1878481081" sldId="542"/>
            <ac:cxnSpMk id="85" creationId="{6B09CC67-1B42-47AB-8520-714CA6A768DF}"/>
          </ac:cxnSpMkLst>
        </pc:cxnChg>
        <pc:cxnChg chg="del">
          <ac:chgData name="Kulinich Bohdan" userId="48e65c9f34e137d0" providerId="LiveId" clId="{A6E4AC83-81E8-4C68-8A2F-467141D55BCA}" dt="2020-11-23T13:39:32.305" v="2921" actId="478"/>
          <ac:cxnSpMkLst>
            <pc:docMk/>
            <pc:sldMk cId="1878481081" sldId="542"/>
            <ac:cxnSpMk id="89" creationId="{838AD0E0-4B31-43D3-AE9D-CC6946592F56}"/>
          </ac:cxnSpMkLst>
        </pc:cxnChg>
        <pc:cxnChg chg="add mod">
          <ac:chgData name="Kulinich Bohdan" userId="48e65c9f34e137d0" providerId="LiveId" clId="{A6E4AC83-81E8-4C68-8A2F-467141D55BCA}" dt="2020-11-23T14:48:22.791" v="3612" actId="1076"/>
          <ac:cxnSpMkLst>
            <pc:docMk/>
            <pc:sldMk cId="1878481081" sldId="542"/>
            <ac:cxnSpMk id="89" creationId="{9D0C248C-658A-4649-9373-99F6ACF5638E}"/>
          </ac:cxnSpMkLst>
        </pc:cxnChg>
        <pc:cxnChg chg="add mod">
          <ac:chgData name="Kulinich Bohdan" userId="48e65c9f34e137d0" providerId="LiveId" clId="{A6E4AC83-81E8-4C68-8A2F-467141D55BCA}" dt="2020-11-23T14:48:30.236" v="3615" actId="1076"/>
          <ac:cxnSpMkLst>
            <pc:docMk/>
            <pc:sldMk cId="1878481081" sldId="542"/>
            <ac:cxnSpMk id="91" creationId="{8EBC37B6-DD55-44BA-8DCE-DB20F370BC3E}"/>
          </ac:cxnSpMkLst>
        </pc:cxnChg>
        <pc:cxnChg chg="del">
          <ac:chgData name="Kulinich Bohdan" userId="48e65c9f34e137d0" providerId="LiveId" clId="{A6E4AC83-81E8-4C68-8A2F-467141D55BCA}" dt="2020-11-23T13:39:32.305" v="2921" actId="478"/>
          <ac:cxnSpMkLst>
            <pc:docMk/>
            <pc:sldMk cId="1878481081" sldId="542"/>
            <ac:cxnSpMk id="91" creationId="{B49C65E8-6F17-4A94-8B08-9C5A3097602C}"/>
          </ac:cxnSpMkLst>
        </pc:cxnChg>
        <pc:cxnChg chg="add mod">
          <ac:chgData name="Kulinich Bohdan" userId="48e65c9f34e137d0" providerId="LiveId" clId="{A6E4AC83-81E8-4C68-8A2F-467141D55BCA}" dt="2020-11-23T13:59:46.065" v="3366" actId="208"/>
          <ac:cxnSpMkLst>
            <pc:docMk/>
            <pc:sldMk cId="1878481081" sldId="542"/>
            <ac:cxnSpMk id="92" creationId="{8894ABD0-02D3-4DC0-B42F-9829E86F1464}"/>
          </ac:cxnSpMkLst>
        </pc:cxnChg>
        <pc:cxnChg chg="add mod">
          <ac:chgData name="Kulinich Bohdan" userId="48e65c9f34e137d0" providerId="LiveId" clId="{A6E4AC83-81E8-4C68-8A2F-467141D55BCA}" dt="2020-11-23T13:59:46.065" v="3366" actId="208"/>
          <ac:cxnSpMkLst>
            <pc:docMk/>
            <pc:sldMk cId="1878481081" sldId="542"/>
            <ac:cxnSpMk id="93" creationId="{52363D67-5E4C-47B2-BA3C-220CDF943CC3}"/>
          </ac:cxnSpMkLst>
        </pc:cxnChg>
        <pc:cxnChg chg="add mod">
          <ac:chgData name="Kulinich Bohdan" userId="48e65c9f34e137d0" providerId="LiveId" clId="{A6E4AC83-81E8-4C68-8A2F-467141D55BCA}" dt="2020-11-23T13:59:46.065" v="3366" actId="208"/>
          <ac:cxnSpMkLst>
            <pc:docMk/>
            <pc:sldMk cId="1878481081" sldId="542"/>
            <ac:cxnSpMk id="94" creationId="{5A21B375-0F5F-4155-9148-2BACEFE6DBB4}"/>
          </ac:cxnSpMkLst>
        </pc:cxnChg>
        <pc:cxnChg chg="del">
          <ac:chgData name="Kulinich Bohdan" userId="48e65c9f34e137d0" providerId="LiveId" clId="{A6E4AC83-81E8-4C68-8A2F-467141D55BCA}" dt="2020-11-23T13:39:32.305" v="2921" actId="478"/>
          <ac:cxnSpMkLst>
            <pc:docMk/>
            <pc:sldMk cId="1878481081" sldId="542"/>
            <ac:cxnSpMk id="95" creationId="{71F77B0F-F967-4A43-B551-C6A0E7E84758}"/>
          </ac:cxnSpMkLst>
        </pc:cxnChg>
        <pc:cxnChg chg="add mod">
          <ac:chgData name="Kulinich Bohdan" userId="48e65c9f34e137d0" providerId="LiveId" clId="{A6E4AC83-81E8-4C68-8A2F-467141D55BCA}" dt="2020-11-23T14:48:59.674" v="3626" actId="164"/>
          <ac:cxnSpMkLst>
            <pc:docMk/>
            <pc:sldMk cId="1878481081" sldId="542"/>
            <ac:cxnSpMk id="95" creationId="{D658CC68-6D50-403E-98FD-F98C3AD7DE0A}"/>
          </ac:cxnSpMkLst>
        </pc:cxnChg>
        <pc:cxnChg chg="mod">
          <ac:chgData name="Kulinich Bohdan" userId="48e65c9f34e137d0" providerId="LiveId" clId="{A6E4AC83-81E8-4C68-8A2F-467141D55BCA}" dt="2020-11-23T13:59:46.065" v="3366" actId="208"/>
          <ac:cxnSpMkLst>
            <pc:docMk/>
            <pc:sldMk cId="1878481081" sldId="542"/>
            <ac:cxnSpMk id="97" creationId="{FAFF67B1-FD85-4961-8DF7-61C8E909FDC1}"/>
          </ac:cxnSpMkLst>
        </pc:cxnChg>
        <pc:cxnChg chg="mod">
          <ac:chgData name="Kulinich Bohdan" userId="48e65c9f34e137d0" providerId="LiveId" clId="{A6E4AC83-81E8-4C68-8A2F-467141D55BCA}" dt="2020-11-23T13:59:46.065" v="3366" actId="208"/>
          <ac:cxnSpMkLst>
            <pc:docMk/>
            <pc:sldMk cId="1878481081" sldId="542"/>
            <ac:cxnSpMk id="98" creationId="{1CBD879E-1E22-4FBB-B999-6B40BA5DADBC}"/>
          </ac:cxnSpMkLst>
        </pc:cxnChg>
        <pc:cxnChg chg="mod">
          <ac:chgData name="Kulinich Bohdan" userId="48e65c9f34e137d0" providerId="LiveId" clId="{A6E4AC83-81E8-4C68-8A2F-467141D55BCA}" dt="2020-11-23T13:59:46.065" v="3366" actId="208"/>
          <ac:cxnSpMkLst>
            <pc:docMk/>
            <pc:sldMk cId="1878481081" sldId="542"/>
            <ac:cxnSpMk id="99" creationId="{15278BA7-D8FC-47C9-9BAA-CE356396055D}"/>
          </ac:cxnSpMkLst>
        </pc:cxnChg>
        <pc:cxnChg chg="mod">
          <ac:chgData name="Kulinich Bohdan" userId="48e65c9f34e137d0" providerId="LiveId" clId="{A6E4AC83-81E8-4C68-8A2F-467141D55BCA}" dt="2020-11-23T13:59:58.343" v="3368" actId="208"/>
          <ac:cxnSpMkLst>
            <pc:docMk/>
            <pc:sldMk cId="1878481081" sldId="542"/>
            <ac:cxnSpMk id="101" creationId="{8D8A826F-A4C5-4F28-A709-B00EC015985C}"/>
          </ac:cxnSpMkLst>
        </pc:cxnChg>
        <pc:cxnChg chg="mod">
          <ac:chgData name="Kulinich Bohdan" userId="48e65c9f34e137d0" providerId="LiveId" clId="{A6E4AC83-81E8-4C68-8A2F-467141D55BCA}" dt="2020-11-23T13:59:58.343" v="3368" actId="208"/>
          <ac:cxnSpMkLst>
            <pc:docMk/>
            <pc:sldMk cId="1878481081" sldId="542"/>
            <ac:cxnSpMk id="102" creationId="{D762DD6E-BD03-4245-A343-A226FEF59CFD}"/>
          </ac:cxnSpMkLst>
        </pc:cxnChg>
        <pc:cxnChg chg="mod">
          <ac:chgData name="Kulinich Bohdan" userId="48e65c9f34e137d0" providerId="LiveId" clId="{A6E4AC83-81E8-4C68-8A2F-467141D55BCA}" dt="2020-11-23T13:59:58.343" v="3368" actId="208"/>
          <ac:cxnSpMkLst>
            <pc:docMk/>
            <pc:sldMk cId="1878481081" sldId="542"/>
            <ac:cxnSpMk id="103" creationId="{C38C966A-555D-43C6-A8AE-46C1E2F8D861}"/>
          </ac:cxnSpMkLst>
        </pc:cxnChg>
        <pc:cxnChg chg="add mod">
          <ac:chgData name="Kulinich Bohdan" userId="48e65c9f34e137d0" providerId="LiveId" clId="{A6E4AC83-81E8-4C68-8A2F-467141D55BCA}" dt="2020-11-23T14:48:59.674" v="3626" actId="164"/>
          <ac:cxnSpMkLst>
            <pc:docMk/>
            <pc:sldMk cId="1878481081" sldId="542"/>
            <ac:cxnSpMk id="104" creationId="{ED0A67FB-DBF5-43ED-83A1-F8A282A54401}"/>
          </ac:cxnSpMkLst>
        </pc:cxnChg>
        <pc:cxnChg chg="mod">
          <ac:chgData name="Kulinich Bohdan" userId="48e65c9f34e137d0" providerId="LiveId" clId="{A6E4AC83-81E8-4C68-8A2F-467141D55BCA}" dt="2020-11-23T13:59:58.343" v="3368" actId="208"/>
          <ac:cxnSpMkLst>
            <pc:docMk/>
            <pc:sldMk cId="1878481081" sldId="542"/>
            <ac:cxnSpMk id="107" creationId="{B3360666-CF03-4B92-880E-E33EC2B4CFF1}"/>
          </ac:cxnSpMkLst>
        </pc:cxnChg>
        <pc:cxnChg chg="mod">
          <ac:chgData name="Kulinich Bohdan" userId="48e65c9f34e137d0" providerId="LiveId" clId="{A6E4AC83-81E8-4C68-8A2F-467141D55BCA}" dt="2020-11-23T14:49:04.032" v="3628"/>
          <ac:cxnSpMkLst>
            <pc:docMk/>
            <pc:sldMk cId="1878481081" sldId="542"/>
            <ac:cxnSpMk id="108" creationId="{C60859C1-5209-416B-865E-A4C74A2FA1F6}"/>
          </ac:cxnSpMkLst>
        </pc:cxnChg>
        <pc:cxnChg chg="mod">
          <ac:chgData name="Kulinich Bohdan" userId="48e65c9f34e137d0" providerId="LiveId" clId="{A6E4AC83-81E8-4C68-8A2F-467141D55BCA}" dt="2020-11-23T14:49:04.032" v="3628"/>
          <ac:cxnSpMkLst>
            <pc:docMk/>
            <pc:sldMk cId="1878481081" sldId="542"/>
            <ac:cxnSpMk id="109" creationId="{08A28163-20D2-4D1F-8B0F-765DAAC0859E}"/>
          </ac:cxnSpMkLst>
        </pc:cxnChg>
        <pc:cxnChg chg="mod">
          <ac:chgData name="Kulinich Bohdan" userId="48e65c9f34e137d0" providerId="LiveId" clId="{A6E4AC83-81E8-4C68-8A2F-467141D55BCA}" dt="2020-11-23T13:59:58.343" v="3368" actId="208"/>
          <ac:cxnSpMkLst>
            <pc:docMk/>
            <pc:sldMk cId="1878481081" sldId="542"/>
            <ac:cxnSpMk id="110" creationId="{8E0673EC-36D6-45DB-873B-B94B4AAFA311}"/>
          </ac:cxnSpMkLst>
        </pc:cxnChg>
        <pc:cxnChg chg="add mod">
          <ac:chgData name="Kulinich Bohdan" userId="48e65c9f34e137d0" providerId="LiveId" clId="{A6E4AC83-81E8-4C68-8A2F-467141D55BCA}" dt="2020-11-23T14:49:56.194" v="3637" actId="1076"/>
          <ac:cxnSpMkLst>
            <pc:docMk/>
            <pc:sldMk cId="1878481081" sldId="542"/>
            <ac:cxnSpMk id="111" creationId="{F9E13829-DBC7-407D-AD9C-B67D7C40FBAA}"/>
          </ac:cxnSpMkLst>
        </pc:cxnChg>
        <pc:cxnChg chg="add mod">
          <ac:chgData name="Kulinich Bohdan" userId="48e65c9f34e137d0" providerId="LiveId" clId="{A6E4AC83-81E8-4C68-8A2F-467141D55BCA}" dt="2020-11-23T14:50:03.928" v="3641" actId="1076"/>
          <ac:cxnSpMkLst>
            <pc:docMk/>
            <pc:sldMk cId="1878481081" sldId="542"/>
            <ac:cxnSpMk id="112" creationId="{B4167323-E4E3-4EBF-8772-956712DE7D6C}"/>
          </ac:cxnSpMkLst>
        </pc:cxnChg>
        <pc:cxnChg chg="mod">
          <ac:chgData name="Kulinich Bohdan" userId="48e65c9f34e137d0" providerId="LiveId" clId="{A6E4AC83-81E8-4C68-8A2F-467141D55BCA}" dt="2020-11-23T13:59:58.343" v="3368" actId="208"/>
          <ac:cxnSpMkLst>
            <pc:docMk/>
            <pc:sldMk cId="1878481081" sldId="542"/>
            <ac:cxnSpMk id="113" creationId="{21B19319-734D-4D30-B2AB-10A6E8B0286A}"/>
          </ac:cxnSpMkLst>
        </pc:cxnChg>
        <pc:cxnChg chg="add mod">
          <ac:chgData name="Kulinich Bohdan" userId="48e65c9f34e137d0" providerId="LiveId" clId="{A6E4AC83-81E8-4C68-8A2F-467141D55BCA}" dt="2020-11-23T14:50:31.777" v="3650" actId="164"/>
          <ac:cxnSpMkLst>
            <pc:docMk/>
            <pc:sldMk cId="1878481081" sldId="542"/>
            <ac:cxnSpMk id="114" creationId="{29D0FD56-89B5-4640-A132-5B4791F3A6BF}"/>
          </ac:cxnSpMkLst>
        </pc:cxnChg>
        <pc:cxnChg chg="add mod">
          <ac:chgData name="Kulinich Bohdan" userId="48e65c9f34e137d0" providerId="LiveId" clId="{A6E4AC83-81E8-4C68-8A2F-467141D55BCA}" dt="2020-11-23T13:55:39.008" v="3277" actId="1076"/>
          <ac:cxnSpMkLst>
            <pc:docMk/>
            <pc:sldMk cId="1878481081" sldId="542"/>
            <ac:cxnSpMk id="115" creationId="{6564DEAC-2AA8-4280-A357-66E085A296C2}"/>
          </ac:cxnSpMkLst>
        </pc:cxnChg>
        <pc:cxnChg chg="add mod">
          <ac:chgData name="Kulinich Bohdan" userId="48e65c9f34e137d0" providerId="LiveId" clId="{A6E4AC83-81E8-4C68-8A2F-467141D55BCA}" dt="2020-11-23T14:50:31.777" v="3650" actId="164"/>
          <ac:cxnSpMkLst>
            <pc:docMk/>
            <pc:sldMk cId="1878481081" sldId="542"/>
            <ac:cxnSpMk id="116" creationId="{DB19D53A-F2BE-41AC-B74B-D7BC989DDEB3}"/>
          </ac:cxnSpMkLst>
        </pc:cxnChg>
        <pc:cxnChg chg="mod">
          <ac:chgData name="Kulinich Bohdan" userId="48e65c9f34e137d0" providerId="LiveId" clId="{A6E4AC83-81E8-4C68-8A2F-467141D55BCA}" dt="2020-11-23T14:50:33.265" v="3651"/>
          <ac:cxnSpMkLst>
            <pc:docMk/>
            <pc:sldMk cId="1878481081" sldId="542"/>
            <ac:cxnSpMk id="120" creationId="{2FCBC9E9-C9C9-464E-850E-5E06EC747C7C}"/>
          </ac:cxnSpMkLst>
        </pc:cxnChg>
        <pc:cxnChg chg="mod">
          <ac:chgData name="Kulinich Bohdan" userId="48e65c9f34e137d0" providerId="LiveId" clId="{A6E4AC83-81E8-4C68-8A2F-467141D55BCA}" dt="2020-11-23T14:50:33.265" v="3651"/>
          <ac:cxnSpMkLst>
            <pc:docMk/>
            <pc:sldMk cId="1878481081" sldId="542"/>
            <ac:cxnSpMk id="122" creationId="{A34A7110-98F9-4E02-A5FF-3BE1653D823F}"/>
          </ac:cxnSpMkLst>
        </pc:cxnChg>
      </pc:sldChg>
      <pc:sldChg chg="addSp delSp modSp add mod delAnim modAnim">
        <pc:chgData name="Kulinich Bohdan" userId="48e65c9f34e137d0" providerId="LiveId" clId="{A6E4AC83-81E8-4C68-8A2F-467141D55BCA}" dt="2020-11-23T18:44:48.496" v="3688"/>
        <pc:sldMkLst>
          <pc:docMk/>
          <pc:sldMk cId="752614448" sldId="543"/>
        </pc:sldMkLst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2" creationId="{7D8FA5ED-C175-4FD7-854C-21FAA2AD271B}"/>
          </ac:spMkLst>
        </pc:spChg>
        <pc:spChg chg="mod">
          <ac:chgData name="Kulinich Bohdan" userId="48e65c9f34e137d0" providerId="LiveId" clId="{A6E4AC83-81E8-4C68-8A2F-467141D55BCA}" dt="2020-11-23T18:44:48.496" v="3688"/>
          <ac:spMkLst>
            <pc:docMk/>
            <pc:sldMk cId="752614448" sldId="543"/>
            <ac:spMk id="4" creationId="{00000000-0000-0000-0000-000000000000}"/>
          </ac:spMkLst>
        </pc:spChg>
        <pc:spChg chg="add mod">
          <ac:chgData name="Kulinich Bohdan" userId="48e65c9f34e137d0" providerId="LiveId" clId="{A6E4AC83-81E8-4C68-8A2F-467141D55BCA}" dt="2020-11-23T07:35:08.045" v="763" actId="20577"/>
          <ac:spMkLst>
            <pc:docMk/>
            <pc:sldMk cId="752614448" sldId="543"/>
            <ac:spMk id="49" creationId="{53920839-4EB5-45D4-AF59-6A15AD789519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50" creationId="{46467B0B-E322-4D9E-AC5A-4F2C9F1E3B45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74" creationId="{AE75AE69-BC43-4D8D-B032-C7B8C3599AD5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80" creationId="{2DFBBC9C-CFF9-4F45-856D-30FD34A816EA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81" creationId="{3A4A377A-9F3A-4B1D-A275-2E992EFCDCA7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82" creationId="{45965F76-5B6E-4F12-BACB-F4EBEDDEEE87}"/>
          </ac:spMkLst>
        </pc:spChg>
        <pc:spChg chg="add mod">
          <ac:chgData name="Kulinich Bohdan" userId="48e65c9f34e137d0" providerId="LiveId" clId="{A6E4AC83-81E8-4C68-8A2F-467141D55BCA}" dt="2020-11-23T07:58:12.098" v="1212" actId="1036"/>
          <ac:spMkLst>
            <pc:docMk/>
            <pc:sldMk cId="752614448" sldId="543"/>
            <ac:spMk id="83" creationId="{7AA723AE-62FF-4A10-8AD2-15C594220BA4}"/>
          </ac:spMkLst>
        </pc:spChg>
        <pc:spChg chg="add mod">
          <ac:chgData name="Kulinich Bohdan" userId="48e65c9f34e137d0" providerId="LiveId" clId="{A6E4AC83-81E8-4C68-8A2F-467141D55BCA}" dt="2020-11-23T07:56:39.452" v="1190" actId="1076"/>
          <ac:spMkLst>
            <pc:docMk/>
            <pc:sldMk cId="752614448" sldId="543"/>
            <ac:spMk id="84" creationId="{59943565-2DCD-4E66-96F0-C7D6389A8867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86" creationId="{0A0EFB76-B6D8-4711-84D4-2A4113FA1C02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87" creationId="{29A86ED1-E4FB-4755-A261-3E9EC16388D8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88" creationId="{2658844D-0FA7-4476-9BA7-A6DD15222C69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90" creationId="{B1509E05-B3D5-42F1-9477-5C68B72BE9FC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92" creationId="{74BAD759-6823-42D8-96C1-A76831FAD421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93" creationId="{4E1DC060-ADF5-4AC3-A891-E00AAEEB6886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94" creationId="{F1C5357F-26F5-4B9D-9EB9-AAB3BC294451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96" creationId="{648A4A3F-C7B3-4A7B-9D7B-3ED1A892AE8D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97" creationId="{60749DD9-E543-4C83-B975-C9BDA755851C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98" creationId="{A34FFC3E-E596-47EE-AF5F-B109FB7E721C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99" creationId="{7C4F108F-7559-4117-99D3-8EE3526AB929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00" creationId="{242ECB60-BC83-4897-A5D2-3D6E76CF7C22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01" creationId="{3676BBAC-FAF4-4C93-8DAC-02BDDEFB54E3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03" creationId="{2B44BC6E-200F-41CF-AAFA-DCADB5511761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05" creationId="{4064CB35-4E5F-43CE-ABAC-21D2366AC4CE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07" creationId="{5B92A69C-6E1F-461D-9824-B9C13329EBFE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10" creationId="{92C9BAFF-8AD4-4C9C-B3E4-556F02A23C69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17" creationId="{A6872362-C168-4891-B21A-FCE4AA5D5D0A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19" creationId="{7A6D5AF7-4637-41F9-9E4F-7545158CC277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21" creationId="{F202E509-E9F5-4AC4-9580-F2F56656A94C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23" creationId="{58465691-61FA-4A83-B31E-1325D2CD74DA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25" creationId="{92EDCC6A-EB95-4199-8C21-CDD14ACC60EA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31" creationId="{4EDBAB1D-C303-4C44-A188-8F090BF3C57D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35" creationId="{74C2F081-721D-46D8-B773-68106B19F7E1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40" creationId="{95E0C0DF-9465-448F-A44D-C306321F752B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42" creationId="{5870FE22-1B50-45C3-A8D1-AEA29FB69FF2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44" creationId="{0D993574-0E70-48EF-884A-6CEEC626B2CD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45" creationId="{A6EC5974-50EB-4AB6-B5EF-C15BC51D74A3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46" creationId="{3DD13DE8-99FB-4180-9E15-1F6F86237AD4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47" creationId="{2AE8ABA1-B61C-47A7-95A1-57F62792CE63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48" creationId="{38F8C6C5-9793-4743-B88F-174227AB05A3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49" creationId="{818C8754-694E-4A12-A18F-CF57510E3144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50" creationId="{4B3D6BEC-C745-4FCC-8519-A6A226E8F7B9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51" creationId="{145DC867-F0F5-4B5C-99F0-DC6AF2AE31F8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52" creationId="{5FA49893-6E98-409E-BC5A-AEABF3304CAB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53" creationId="{511C39FB-AA7F-4E6E-9225-91A2FC99B736}"/>
          </ac:spMkLst>
        </pc:spChg>
        <pc:spChg chg="del">
          <ac:chgData name="Kulinich Bohdan" userId="48e65c9f34e137d0" providerId="LiveId" clId="{A6E4AC83-81E8-4C68-8A2F-467141D55BCA}" dt="2020-11-23T07:33:57.973" v="632" actId="478"/>
          <ac:spMkLst>
            <pc:docMk/>
            <pc:sldMk cId="752614448" sldId="543"/>
            <ac:spMk id="154" creationId="{61BBE0B9-2307-4355-BDC7-C54E77909587}"/>
          </ac:spMkLst>
        </pc:spChg>
        <pc:grpChg chg="add mod">
          <ac:chgData name="Kulinich Bohdan" userId="48e65c9f34e137d0" providerId="LiveId" clId="{A6E4AC83-81E8-4C68-8A2F-467141D55BCA}" dt="2020-11-23T07:40:01.826" v="806" actId="1076"/>
          <ac:grpSpMkLst>
            <pc:docMk/>
            <pc:sldMk cId="752614448" sldId="543"/>
            <ac:grpSpMk id="5" creationId="{5C0364E9-CB00-45EA-BE8B-1C480AC3F10B}"/>
          </ac:grpSpMkLst>
        </pc:grpChg>
        <pc:grpChg chg="add del mod">
          <ac:chgData name="Kulinich Bohdan" userId="48e65c9f34e137d0" providerId="LiveId" clId="{A6E4AC83-81E8-4C68-8A2F-467141D55BCA}" dt="2020-11-23T07:35:51.993" v="766" actId="478"/>
          <ac:grpSpMkLst>
            <pc:docMk/>
            <pc:sldMk cId="752614448" sldId="543"/>
            <ac:grpSpMk id="55" creationId="{094C9D10-FA25-4A47-9E36-BA21678C1515}"/>
          </ac:grpSpMkLst>
        </pc:grpChg>
        <pc:grpChg chg="add del mod">
          <ac:chgData name="Kulinich Bohdan" userId="48e65c9f34e137d0" providerId="LiveId" clId="{A6E4AC83-81E8-4C68-8A2F-467141D55BCA}" dt="2020-11-23T07:35:50.910" v="765" actId="478"/>
          <ac:grpSpMkLst>
            <pc:docMk/>
            <pc:sldMk cId="752614448" sldId="543"/>
            <ac:grpSpMk id="58" creationId="{A535B2E0-63D5-4324-A9C8-F3350A4B6EC9}"/>
          </ac:grpSpMkLst>
        </pc:grpChg>
        <pc:grpChg chg="add mod">
          <ac:chgData name="Kulinich Bohdan" userId="48e65c9f34e137d0" providerId="LiveId" clId="{A6E4AC83-81E8-4C68-8A2F-467141D55BCA}" dt="2020-11-23T07:40:01.826" v="806" actId="1076"/>
          <ac:grpSpMkLst>
            <pc:docMk/>
            <pc:sldMk cId="752614448" sldId="543"/>
            <ac:grpSpMk id="62" creationId="{B54AFDBC-2CD9-4A11-A0DB-EB08007AD7D2}"/>
          </ac:grpSpMkLst>
        </pc:grpChg>
        <pc:grpChg chg="add mod">
          <ac:chgData name="Kulinich Bohdan" userId="48e65c9f34e137d0" providerId="LiveId" clId="{A6E4AC83-81E8-4C68-8A2F-467141D55BCA}" dt="2020-11-23T08:00:55.095" v="1235" actId="688"/>
          <ac:grpSpMkLst>
            <pc:docMk/>
            <pc:sldMk cId="752614448" sldId="543"/>
            <ac:grpSpMk id="71" creationId="{F48FE7AA-E894-4065-86C1-0FEB40214A33}"/>
          </ac:grpSpMkLst>
        </pc:grpChg>
        <pc:grpChg chg="add mod">
          <ac:chgData name="Kulinich Bohdan" userId="48e65c9f34e137d0" providerId="LiveId" clId="{A6E4AC83-81E8-4C68-8A2F-467141D55BCA}" dt="2020-11-23T07:49:10.446" v="1053" actId="688"/>
          <ac:grpSpMkLst>
            <pc:docMk/>
            <pc:sldMk cId="752614448" sldId="543"/>
            <ac:grpSpMk id="76" creationId="{0F6DCC45-A8D5-4CDF-946D-1A9214D8D773}"/>
          </ac:grpSpMkLst>
        </pc:grpChg>
        <pc:grpChg chg="add mod ord">
          <ac:chgData name="Kulinich Bohdan" userId="48e65c9f34e137d0" providerId="LiveId" clId="{A6E4AC83-81E8-4C68-8A2F-467141D55BCA}" dt="2020-11-23T07:58:39.591" v="1217" actId="167"/>
          <ac:grpSpMkLst>
            <pc:docMk/>
            <pc:sldMk cId="752614448" sldId="543"/>
            <ac:grpSpMk id="85" creationId="{5C1D36E5-A4F1-4E33-9A6D-B7B32677A791}"/>
          </ac:grpSpMkLst>
        </pc:grpChg>
        <pc:grpChg chg="add mod ord">
          <ac:chgData name="Kulinich Bohdan" userId="48e65c9f34e137d0" providerId="LiveId" clId="{A6E4AC83-81E8-4C68-8A2F-467141D55BCA}" dt="2020-11-23T07:59:08.470" v="1223" actId="167"/>
          <ac:grpSpMkLst>
            <pc:docMk/>
            <pc:sldMk cId="752614448" sldId="543"/>
            <ac:grpSpMk id="104" creationId="{AC2B5D96-AADA-4D7B-A73E-7C7E9A6620C0}"/>
          </ac:grpSpMkLst>
        </pc:grpChg>
        <pc:grpChg chg="add mod ord">
          <ac:chgData name="Kulinich Bohdan" userId="48e65c9f34e137d0" providerId="LiveId" clId="{A6E4AC83-81E8-4C68-8A2F-467141D55BCA}" dt="2020-11-23T08:01:12.389" v="1239" actId="167"/>
          <ac:grpSpMkLst>
            <pc:docMk/>
            <pc:sldMk cId="752614448" sldId="543"/>
            <ac:grpSpMk id="111" creationId="{8A345943-BF42-4365-8AB1-D076B9528CC0}"/>
          </ac:grpSpMkLst>
        </pc:grpChg>
        <pc:picChg chg="add mod">
          <ac:chgData name="Kulinich Bohdan" userId="48e65c9f34e137d0" providerId="LiveId" clId="{A6E4AC83-81E8-4C68-8A2F-467141D55BCA}" dt="2020-11-23T07:34:03.350" v="633"/>
          <ac:picMkLst>
            <pc:docMk/>
            <pc:sldMk cId="752614448" sldId="543"/>
            <ac:picMk id="48" creationId="{A250541A-CFB2-43F9-8827-E94AFCC24ACC}"/>
          </ac:picMkLst>
        </pc:picChg>
        <pc:picChg chg="del">
          <ac:chgData name="Kulinich Bohdan" userId="48e65c9f34e137d0" providerId="LiveId" clId="{A6E4AC83-81E8-4C68-8A2F-467141D55BCA}" dt="2020-11-23T07:33:57.973" v="632" actId="478"/>
          <ac:picMkLst>
            <pc:docMk/>
            <pc:sldMk cId="752614448" sldId="543"/>
            <ac:picMk id="102" creationId="{281D843C-22AF-47F3-9EE9-92807CBCDC5F}"/>
          </ac:picMkLst>
        </pc:picChg>
        <pc:cxnChg chg="add mod">
          <ac:chgData name="Kulinich Bohdan" userId="48e65c9f34e137d0" providerId="LiveId" clId="{A6E4AC83-81E8-4C68-8A2F-467141D55BCA}" dt="2020-11-23T07:40:24.263" v="813" actId="208"/>
          <ac:cxnSpMkLst>
            <pc:docMk/>
            <pc:sldMk cId="752614448" sldId="543"/>
            <ac:cxnSpMk id="51" creationId="{72C9018A-A344-4827-9ADE-AF7949104733}"/>
          </ac:cxnSpMkLst>
        </pc:cxnChg>
        <pc:cxnChg chg="add mod">
          <ac:chgData name="Kulinich Bohdan" userId="48e65c9f34e137d0" providerId="LiveId" clId="{A6E4AC83-81E8-4C68-8A2F-467141D55BCA}" dt="2020-11-23T07:40:31.360" v="815" actId="208"/>
          <ac:cxnSpMkLst>
            <pc:docMk/>
            <pc:sldMk cId="752614448" sldId="543"/>
            <ac:cxnSpMk id="52" creationId="{34760C9F-79F5-41CA-9C8B-1B31EFDDFA87}"/>
          </ac:cxnSpMkLst>
        </pc:cxnChg>
        <pc:cxnChg chg="add mod">
          <ac:chgData name="Kulinich Bohdan" userId="48e65c9f34e137d0" providerId="LiveId" clId="{A6E4AC83-81E8-4C68-8A2F-467141D55BCA}" dt="2020-11-23T07:40:27.424" v="814" actId="208"/>
          <ac:cxnSpMkLst>
            <pc:docMk/>
            <pc:sldMk cId="752614448" sldId="543"/>
            <ac:cxnSpMk id="53" creationId="{0B700878-2E91-4276-A8FE-1B05F16F70E1}"/>
          </ac:cxnSpMkLst>
        </pc:cxnChg>
        <pc:cxnChg chg="add del mod">
          <ac:chgData name="Kulinich Bohdan" userId="48e65c9f34e137d0" providerId="LiveId" clId="{A6E4AC83-81E8-4C68-8A2F-467141D55BCA}" dt="2020-11-23T07:35:52.598" v="767" actId="478"/>
          <ac:cxnSpMkLst>
            <pc:docMk/>
            <pc:sldMk cId="752614448" sldId="543"/>
            <ac:cxnSpMk id="54" creationId="{2FF3EACF-10B2-428D-8C4B-8FE6C106FEE9}"/>
          </ac:cxnSpMkLst>
        </pc:cxnChg>
        <pc:cxnChg chg="mod">
          <ac:chgData name="Kulinich Bohdan" userId="48e65c9f34e137d0" providerId="LiveId" clId="{A6E4AC83-81E8-4C68-8A2F-467141D55BCA}" dt="2020-11-23T07:35:48.520" v="764"/>
          <ac:cxnSpMkLst>
            <pc:docMk/>
            <pc:sldMk cId="752614448" sldId="543"/>
            <ac:cxnSpMk id="56" creationId="{0A8DB49B-8E06-4D9E-997D-914B4F08F730}"/>
          </ac:cxnSpMkLst>
        </pc:cxnChg>
        <pc:cxnChg chg="mod">
          <ac:chgData name="Kulinich Bohdan" userId="48e65c9f34e137d0" providerId="LiveId" clId="{A6E4AC83-81E8-4C68-8A2F-467141D55BCA}" dt="2020-11-23T07:35:48.520" v="764"/>
          <ac:cxnSpMkLst>
            <pc:docMk/>
            <pc:sldMk cId="752614448" sldId="543"/>
            <ac:cxnSpMk id="57" creationId="{F4196882-6E9E-46ED-992E-4887D7007A29}"/>
          </ac:cxnSpMkLst>
        </pc:cxnChg>
        <pc:cxnChg chg="mod">
          <ac:chgData name="Kulinich Bohdan" userId="48e65c9f34e137d0" providerId="LiveId" clId="{A6E4AC83-81E8-4C68-8A2F-467141D55BCA}" dt="2020-11-23T07:35:48.520" v="764"/>
          <ac:cxnSpMkLst>
            <pc:docMk/>
            <pc:sldMk cId="752614448" sldId="543"/>
            <ac:cxnSpMk id="59" creationId="{B9FEF6FC-A629-4118-8D21-C2D20A7A0293}"/>
          </ac:cxnSpMkLst>
        </pc:cxnChg>
        <pc:cxnChg chg="mod">
          <ac:chgData name="Kulinich Bohdan" userId="48e65c9f34e137d0" providerId="LiveId" clId="{A6E4AC83-81E8-4C68-8A2F-467141D55BCA}" dt="2020-11-23T07:35:48.520" v="764"/>
          <ac:cxnSpMkLst>
            <pc:docMk/>
            <pc:sldMk cId="752614448" sldId="543"/>
            <ac:cxnSpMk id="60" creationId="{8A90D81D-B11F-4E12-A3E8-36EC8A5B86F5}"/>
          </ac:cxnSpMkLst>
        </pc:cxnChg>
        <pc:cxnChg chg="mod">
          <ac:chgData name="Kulinich Bohdan" userId="48e65c9f34e137d0" providerId="LiveId" clId="{A6E4AC83-81E8-4C68-8A2F-467141D55BCA}" dt="2020-11-23T07:35:48.520" v="764"/>
          <ac:cxnSpMkLst>
            <pc:docMk/>
            <pc:sldMk cId="752614448" sldId="543"/>
            <ac:cxnSpMk id="61" creationId="{148C1564-B5B1-46EE-8B86-8462AC14605E}"/>
          </ac:cxnSpMkLst>
        </pc:cxnChg>
        <pc:cxnChg chg="mod">
          <ac:chgData name="Kulinich Bohdan" userId="48e65c9f34e137d0" providerId="LiveId" clId="{A6E4AC83-81E8-4C68-8A2F-467141D55BCA}" dt="2020-11-23T07:42:09.722" v="946" actId="208"/>
          <ac:cxnSpMkLst>
            <pc:docMk/>
            <pc:sldMk cId="752614448" sldId="543"/>
            <ac:cxnSpMk id="63" creationId="{2507856E-36C5-42BE-AD95-AA47C4D0F2C1}"/>
          </ac:cxnSpMkLst>
        </pc:cxnChg>
        <pc:cxnChg chg="mod">
          <ac:chgData name="Kulinich Bohdan" userId="48e65c9f34e137d0" providerId="LiveId" clId="{A6E4AC83-81E8-4C68-8A2F-467141D55BCA}" dt="2020-11-23T07:42:15.748" v="947" actId="208"/>
          <ac:cxnSpMkLst>
            <pc:docMk/>
            <pc:sldMk cId="752614448" sldId="543"/>
            <ac:cxnSpMk id="64" creationId="{9142A0C8-856D-4DA7-98F1-30CB934E6A19}"/>
          </ac:cxnSpMkLst>
        </pc:cxnChg>
        <pc:cxnChg chg="mod">
          <ac:chgData name="Kulinich Bohdan" userId="48e65c9f34e137d0" providerId="LiveId" clId="{A6E4AC83-81E8-4C68-8A2F-467141D55BCA}" dt="2020-11-23T07:42:03.587" v="945" actId="208"/>
          <ac:cxnSpMkLst>
            <pc:docMk/>
            <pc:sldMk cId="752614448" sldId="543"/>
            <ac:cxnSpMk id="65" creationId="{AD2971C6-657D-451D-8107-7F4C4421A7EA}"/>
          </ac:cxnSpMkLst>
        </pc:cxnChg>
        <pc:cxnChg chg="add del mod">
          <ac:chgData name="Kulinich Bohdan" userId="48e65c9f34e137d0" providerId="LiveId" clId="{A6E4AC83-81E8-4C68-8A2F-467141D55BCA}" dt="2020-11-23T07:40:18.661" v="812" actId="478"/>
          <ac:cxnSpMkLst>
            <pc:docMk/>
            <pc:sldMk cId="752614448" sldId="543"/>
            <ac:cxnSpMk id="66" creationId="{23E2AD27-DCEF-4E9F-8227-9A52991F2414}"/>
          </ac:cxnSpMkLst>
        </pc:cxnChg>
        <pc:cxnChg chg="add del mod">
          <ac:chgData name="Kulinich Bohdan" userId="48e65c9f34e137d0" providerId="LiveId" clId="{A6E4AC83-81E8-4C68-8A2F-467141D55BCA}" dt="2020-11-23T07:40:17.907" v="811" actId="478"/>
          <ac:cxnSpMkLst>
            <pc:docMk/>
            <pc:sldMk cId="752614448" sldId="543"/>
            <ac:cxnSpMk id="67" creationId="{9D283111-19D9-4165-A599-41E5E98CD3DE}"/>
          </ac:cxnSpMkLst>
        </pc:cxnChg>
        <pc:cxnChg chg="add mod">
          <ac:chgData name="Kulinich Bohdan" userId="48e65c9f34e137d0" providerId="LiveId" clId="{A6E4AC83-81E8-4C68-8A2F-467141D55BCA}" dt="2020-11-23T07:40:58.905" v="896" actId="1076"/>
          <ac:cxnSpMkLst>
            <pc:docMk/>
            <pc:sldMk cId="752614448" sldId="543"/>
            <ac:cxnSpMk id="68" creationId="{C20B4679-6FB8-4143-AF62-D923C8701F0B}"/>
          </ac:cxnSpMkLst>
        </pc:cxnChg>
        <pc:cxnChg chg="add mod">
          <ac:chgData name="Kulinich Bohdan" userId="48e65c9f34e137d0" providerId="LiveId" clId="{A6E4AC83-81E8-4C68-8A2F-467141D55BCA}" dt="2020-11-23T07:41:30.806" v="944" actId="1037"/>
          <ac:cxnSpMkLst>
            <pc:docMk/>
            <pc:sldMk cId="752614448" sldId="543"/>
            <ac:cxnSpMk id="69" creationId="{12D1D3C3-5B8F-4695-B911-40DFFC9AD813}"/>
          </ac:cxnSpMkLst>
        </pc:cxnChg>
        <pc:cxnChg chg="add mod">
          <ac:chgData name="Kulinich Bohdan" userId="48e65c9f34e137d0" providerId="LiveId" clId="{A6E4AC83-81E8-4C68-8A2F-467141D55BCA}" dt="2020-11-23T07:41:22.973" v="942" actId="1076"/>
          <ac:cxnSpMkLst>
            <pc:docMk/>
            <pc:sldMk cId="752614448" sldId="543"/>
            <ac:cxnSpMk id="70" creationId="{B4AF0077-1186-4174-8CFE-338668650B2A}"/>
          </ac:cxnSpMkLst>
        </pc:cxnChg>
        <pc:cxnChg chg="mod">
          <ac:chgData name="Kulinich Bohdan" userId="48e65c9f34e137d0" providerId="LiveId" clId="{A6E4AC83-81E8-4C68-8A2F-467141D55BCA}" dt="2020-11-23T07:43:15.285" v="961"/>
          <ac:cxnSpMkLst>
            <pc:docMk/>
            <pc:sldMk cId="752614448" sldId="543"/>
            <ac:cxnSpMk id="72" creationId="{5E65A49A-3B1D-4243-B6C0-C0FC72EB5F24}"/>
          </ac:cxnSpMkLst>
        </pc:cxnChg>
        <pc:cxnChg chg="mod">
          <ac:chgData name="Kulinich Bohdan" userId="48e65c9f34e137d0" providerId="LiveId" clId="{A6E4AC83-81E8-4C68-8A2F-467141D55BCA}" dt="2020-11-23T07:43:15.285" v="961"/>
          <ac:cxnSpMkLst>
            <pc:docMk/>
            <pc:sldMk cId="752614448" sldId="543"/>
            <ac:cxnSpMk id="73" creationId="{719A1924-798E-464E-BF21-485315BCD5C4}"/>
          </ac:cxnSpMkLst>
        </pc:cxnChg>
        <pc:cxnChg chg="mod">
          <ac:chgData name="Kulinich Bohdan" userId="48e65c9f34e137d0" providerId="LiveId" clId="{A6E4AC83-81E8-4C68-8A2F-467141D55BCA}" dt="2020-11-23T07:43:15.285" v="961"/>
          <ac:cxnSpMkLst>
            <pc:docMk/>
            <pc:sldMk cId="752614448" sldId="543"/>
            <ac:cxnSpMk id="75" creationId="{F67D8425-14DE-4A7F-977B-50D1178A3DF8}"/>
          </ac:cxnSpMkLst>
        </pc:cxnChg>
        <pc:cxnChg chg="mod">
          <ac:chgData name="Kulinich Bohdan" userId="48e65c9f34e137d0" providerId="LiveId" clId="{A6E4AC83-81E8-4C68-8A2F-467141D55BCA}" dt="2020-11-23T07:47:17.272" v="1011"/>
          <ac:cxnSpMkLst>
            <pc:docMk/>
            <pc:sldMk cId="752614448" sldId="543"/>
            <ac:cxnSpMk id="77" creationId="{96927622-99CE-49A6-8199-10C40D220A37}"/>
          </ac:cxnSpMkLst>
        </pc:cxnChg>
        <pc:cxnChg chg="mod">
          <ac:chgData name="Kulinich Bohdan" userId="48e65c9f34e137d0" providerId="LiveId" clId="{A6E4AC83-81E8-4C68-8A2F-467141D55BCA}" dt="2020-11-23T07:47:17.272" v="1011"/>
          <ac:cxnSpMkLst>
            <pc:docMk/>
            <pc:sldMk cId="752614448" sldId="543"/>
            <ac:cxnSpMk id="78" creationId="{6DC1D12D-B785-42A4-BA3C-A6D2FBFCD7E4}"/>
          </ac:cxnSpMkLst>
        </pc:cxnChg>
        <pc:cxnChg chg="mod">
          <ac:chgData name="Kulinich Bohdan" userId="48e65c9f34e137d0" providerId="LiveId" clId="{A6E4AC83-81E8-4C68-8A2F-467141D55BCA}" dt="2020-11-23T07:47:17.272" v="1011"/>
          <ac:cxnSpMkLst>
            <pc:docMk/>
            <pc:sldMk cId="752614448" sldId="543"/>
            <ac:cxnSpMk id="79" creationId="{54BFBDF2-5AF1-434D-BDDE-7303E60FD57C}"/>
          </ac:cxnSpMkLst>
        </pc:cxnChg>
        <pc:cxnChg chg="mod">
          <ac:chgData name="Kulinich Bohdan" userId="48e65c9f34e137d0" providerId="LiveId" clId="{A6E4AC83-81E8-4C68-8A2F-467141D55BCA}" dt="2020-11-23T07:58:32.089" v="1215" actId="208"/>
          <ac:cxnSpMkLst>
            <pc:docMk/>
            <pc:sldMk cId="752614448" sldId="543"/>
            <ac:cxnSpMk id="89" creationId="{82E0628F-DEEA-4A2C-AC3A-4B1168DBD16D}"/>
          </ac:cxnSpMkLst>
        </pc:cxnChg>
        <pc:cxnChg chg="mod">
          <ac:chgData name="Kulinich Bohdan" userId="48e65c9f34e137d0" providerId="LiveId" clId="{A6E4AC83-81E8-4C68-8A2F-467141D55BCA}" dt="2020-11-23T07:58:32.089" v="1215" actId="208"/>
          <ac:cxnSpMkLst>
            <pc:docMk/>
            <pc:sldMk cId="752614448" sldId="543"/>
            <ac:cxnSpMk id="91" creationId="{6EA24171-0108-4013-995F-C9E6744F36F6}"/>
          </ac:cxnSpMkLst>
        </pc:cxnChg>
        <pc:cxnChg chg="mod">
          <ac:chgData name="Kulinich Bohdan" userId="48e65c9f34e137d0" providerId="LiveId" clId="{A6E4AC83-81E8-4C68-8A2F-467141D55BCA}" dt="2020-11-23T07:58:32.089" v="1215" actId="208"/>
          <ac:cxnSpMkLst>
            <pc:docMk/>
            <pc:sldMk cId="752614448" sldId="543"/>
            <ac:cxnSpMk id="95" creationId="{F559CBFC-BB23-4BCF-BACF-A18998AF4A02}"/>
          </ac:cxnSpMkLst>
        </pc:cxnChg>
        <pc:cxnChg chg="mod">
          <ac:chgData name="Kulinich Bohdan" userId="48e65c9f34e137d0" providerId="LiveId" clId="{A6E4AC83-81E8-4C68-8A2F-467141D55BCA}" dt="2020-11-23T07:59:02.577" v="1221" actId="208"/>
          <ac:cxnSpMkLst>
            <pc:docMk/>
            <pc:sldMk cId="752614448" sldId="543"/>
            <ac:cxnSpMk id="106" creationId="{A1145AC2-F658-40A3-A664-2991F233BAFF}"/>
          </ac:cxnSpMkLst>
        </pc:cxnChg>
        <pc:cxnChg chg="mod">
          <ac:chgData name="Kulinich Bohdan" userId="48e65c9f34e137d0" providerId="LiveId" clId="{A6E4AC83-81E8-4C68-8A2F-467141D55BCA}" dt="2020-11-23T07:59:02.577" v="1221" actId="208"/>
          <ac:cxnSpMkLst>
            <pc:docMk/>
            <pc:sldMk cId="752614448" sldId="543"/>
            <ac:cxnSpMk id="108" creationId="{7B499DCF-4BA2-4729-919A-A4E764CD92B6}"/>
          </ac:cxnSpMkLst>
        </pc:cxnChg>
        <pc:cxnChg chg="mod">
          <ac:chgData name="Kulinich Bohdan" userId="48e65c9f34e137d0" providerId="LiveId" clId="{A6E4AC83-81E8-4C68-8A2F-467141D55BCA}" dt="2020-11-23T07:59:02.577" v="1221" actId="208"/>
          <ac:cxnSpMkLst>
            <pc:docMk/>
            <pc:sldMk cId="752614448" sldId="543"/>
            <ac:cxnSpMk id="109" creationId="{4662EF7A-E016-4BA7-9145-DAFC877ED775}"/>
          </ac:cxnSpMkLst>
        </pc:cxnChg>
        <pc:cxnChg chg="mod">
          <ac:chgData name="Kulinich Bohdan" userId="48e65c9f34e137d0" providerId="LiveId" clId="{A6E4AC83-81E8-4C68-8A2F-467141D55BCA}" dt="2020-11-23T07:59:12.238" v="1225" actId="208"/>
          <ac:cxnSpMkLst>
            <pc:docMk/>
            <pc:sldMk cId="752614448" sldId="543"/>
            <ac:cxnSpMk id="112" creationId="{F796BE42-EE83-4E0B-8B51-353A09A2FD1B}"/>
          </ac:cxnSpMkLst>
        </pc:cxnChg>
        <pc:cxnChg chg="mod">
          <ac:chgData name="Kulinich Bohdan" userId="48e65c9f34e137d0" providerId="LiveId" clId="{A6E4AC83-81E8-4C68-8A2F-467141D55BCA}" dt="2020-11-23T07:59:12.238" v="1225" actId="208"/>
          <ac:cxnSpMkLst>
            <pc:docMk/>
            <pc:sldMk cId="752614448" sldId="543"/>
            <ac:cxnSpMk id="113" creationId="{B53D1703-FE33-4D4B-87E3-397CDDC8C0F2}"/>
          </ac:cxnSpMkLst>
        </pc:cxnChg>
        <pc:cxnChg chg="mod">
          <ac:chgData name="Kulinich Bohdan" userId="48e65c9f34e137d0" providerId="LiveId" clId="{A6E4AC83-81E8-4C68-8A2F-467141D55BCA}" dt="2020-11-23T07:59:12.238" v="1225" actId="208"/>
          <ac:cxnSpMkLst>
            <pc:docMk/>
            <pc:sldMk cId="752614448" sldId="543"/>
            <ac:cxnSpMk id="114" creationId="{0E230496-0688-4028-9A22-FE842018ED6D}"/>
          </ac:cxnSpMkLst>
        </pc:cxnChg>
      </pc:sldChg>
      <pc:sldChg chg="modSp add del mod">
        <pc:chgData name="Kulinich Bohdan" userId="48e65c9f34e137d0" providerId="LiveId" clId="{A6E4AC83-81E8-4C68-8A2F-467141D55BCA}" dt="2020-11-23T10:01:02.612" v="1252" actId="47"/>
        <pc:sldMkLst>
          <pc:docMk/>
          <pc:sldMk cId="1267770934" sldId="544"/>
        </pc:sldMkLst>
        <pc:spChg chg="mod">
          <ac:chgData name="Kulinich Bohdan" userId="48e65c9f34e137d0" providerId="LiveId" clId="{A6E4AC83-81E8-4C68-8A2F-467141D55BCA}" dt="2020-11-23T07:37:13.491" v="773" actId="1076"/>
          <ac:spMkLst>
            <pc:docMk/>
            <pc:sldMk cId="1267770934" sldId="544"/>
            <ac:spMk id="56" creationId="{966CCA7E-D022-4EDC-9A83-6422AB87A0D5}"/>
          </ac:spMkLst>
        </pc:spChg>
      </pc:sldChg>
      <pc:sldChg chg="addSp delSp modSp add mod delAnim modAnim">
        <pc:chgData name="Kulinich Bohdan" userId="48e65c9f34e137d0" providerId="LiveId" clId="{A6E4AC83-81E8-4C68-8A2F-467141D55BCA}" dt="2020-11-23T11:36:22.067" v="2029"/>
        <pc:sldMkLst>
          <pc:docMk/>
          <pc:sldMk cId="3691845172" sldId="545"/>
        </pc:sldMkLst>
        <pc:spChg chg="mod">
          <ac:chgData name="Kulinich Bohdan" userId="48e65c9f34e137d0" providerId="LiveId" clId="{A6E4AC83-81E8-4C68-8A2F-467141D55BCA}" dt="2020-11-23T10:01:10.512" v="1257" actId="20577"/>
          <ac:spMkLst>
            <pc:docMk/>
            <pc:sldMk cId="3691845172" sldId="545"/>
            <ac:spMk id="4" creationId="{00000000-0000-0000-0000-000000000000}"/>
          </ac:spMkLst>
        </pc:spChg>
        <pc:spChg chg="mod ord modVis">
          <ac:chgData name="Kulinich Bohdan" userId="48e65c9f34e137d0" providerId="LiveId" clId="{A6E4AC83-81E8-4C68-8A2F-467141D55BCA}" dt="2020-11-23T11:28:18.533" v="1784" actId="166"/>
          <ac:spMkLst>
            <pc:docMk/>
            <pc:sldMk cId="3691845172" sldId="545"/>
            <ac:spMk id="20" creationId="{6FA81531-3C02-435A-B39B-FAF632AC6660}"/>
          </ac:spMkLst>
        </pc:spChg>
        <pc:spChg chg="mod ord modVis">
          <ac:chgData name="Kulinich Bohdan" userId="48e65c9f34e137d0" providerId="LiveId" clId="{A6E4AC83-81E8-4C68-8A2F-467141D55BCA}" dt="2020-11-23T11:28:18.533" v="1784" actId="166"/>
          <ac:spMkLst>
            <pc:docMk/>
            <pc:sldMk cId="3691845172" sldId="545"/>
            <ac:spMk id="21" creationId="{833EBDC1-B8F6-47C0-BF50-9CD4EBE71182}"/>
          </ac:spMkLst>
        </pc:spChg>
        <pc:spChg chg="del">
          <ac:chgData name="Kulinich Bohdan" userId="48e65c9f34e137d0" providerId="LiveId" clId="{A6E4AC83-81E8-4C68-8A2F-467141D55BCA}" dt="2020-11-23T10:18:47.546" v="1396" actId="478"/>
          <ac:spMkLst>
            <pc:docMk/>
            <pc:sldMk cId="3691845172" sldId="545"/>
            <ac:spMk id="34" creationId="{775DA9CB-CC69-44BF-A98D-EE13F19250F1}"/>
          </ac:spMkLst>
        </pc:spChg>
        <pc:spChg chg="del">
          <ac:chgData name="Kulinich Bohdan" userId="48e65c9f34e137d0" providerId="LiveId" clId="{A6E4AC83-81E8-4C68-8A2F-467141D55BCA}" dt="2020-11-23T10:19:00.481" v="1401" actId="478"/>
          <ac:spMkLst>
            <pc:docMk/>
            <pc:sldMk cId="3691845172" sldId="545"/>
            <ac:spMk id="35" creationId="{8BDA6D0D-0824-4531-A568-74752B8100E9}"/>
          </ac:spMkLst>
        </pc:spChg>
        <pc:spChg chg="mod">
          <ac:chgData name="Kulinich Bohdan" userId="48e65c9f34e137d0" providerId="LiveId" clId="{A6E4AC83-81E8-4C68-8A2F-467141D55BCA}" dt="2020-11-23T10:23:56.180" v="1471" actId="1076"/>
          <ac:spMkLst>
            <pc:docMk/>
            <pc:sldMk cId="3691845172" sldId="545"/>
            <ac:spMk id="43" creationId="{F62BCE41-6BE5-4337-95B8-19273FB60552}"/>
          </ac:spMkLst>
        </pc:spChg>
        <pc:spChg chg="mod">
          <ac:chgData name="Kulinich Bohdan" userId="48e65c9f34e137d0" providerId="LiveId" clId="{A6E4AC83-81E8-4C68-8A2F-467141D55BCA}" dt="2020-11-23T10:24:01.085" v="1472" actId="1076"/>
          <ac:spMkLst>
            <pc:docMk/>
            <pc:sldMk cId="3691845172" sldId="545"/>
            <ac:spMk id="46" creationId="{52969F40-92FC-4A02-9C2D-863C32DC14F6}"/>
          </ac:spMkLst>
        </pc:spChg>
        <pc:spChg chg="mod">
          <ac:chgData name="Kulinich Bohdan" userId="48e65c9f34e137d0" providerId="LiveId" clId="{A6E4AC83-81E8-4C68-8A2F-467141D55BCA}" dt="2020-11-23T10:24:04.397" v="1473" actId="1076"/>
          <ac:spMkLst>
            <pc:docMk/>
            <pc:sldMk cId="3691845172" sldId="545"/>
            <ac:spMk id="47" creationId="{39685F43-1C49-44AE-A554-A94C914D8436}"/>
          </ac:spMkLst>
        </pc:spChg>
        <pc:spChg chg="del mod">
          <ac:chgData name="Kulinich Bohdan" userId="48e65c9f34e137d0" providerId="LiveId" clId="{A6E4AC83-81E8-4C68-8A2F-467141D55BCA}" dt="2020-11-23T10:20:59.924" v="1418" actId="478"/>
          <ac:spMkLst>
            <pc:docMk/>
            <pc:sldMk cId="3691845172" sldId="545"/>
            <ac:spMk id="48" creationId="{69CCD3EF-91E1-4DD7-ACD7-F51EC3087A1B}"/>
          </ac:spMkLst>
        </pc:spChg>
        <pc:spChg chg="del mod">
          <ac:chgData name="Kulinich Bohdan" userId="48e65c9f34e137d0" providerId="LiveId" clId="{A6E4AC83-81E8-4C68-8A2F-467141D55BCA}" dt="2020-11-23T10:20:59.924" v="1418" actId="478"/>
          <ac:spMkLst>
            <pc:docMk/>
            <pc:sldMk cId="3691845172" sldId="545"/>
            <ac:spMk id="49" creationId="{FFCB78D0-5927-4819-887A-308A918DA46B}"/>
          </ac:spMkLst>
        </pc:spChg>
        <pc:spChg chg="del mod">
          <ac:chgData name="Kulinich Bohdan" userId="48e65c9f34e137d0" providerId="LiveId" clId="{A6E4AC83-81E8-4C68-8A2F-467141D55BCA}" dt="2020-11-23T10:20:59.924" v="1418" actId="478"/>
          <ac:spMkLst>
            <pc:docMk/>
            <pc:sldMk cId="3691845172" sldId="545"/>
            <ac:spMk id="50" creationId="{02F41B7E-A283-4891-93D7-387475D52CF7}"/>
          </ac:spMkLst>
        </pc:spChg>
        <pc:spChg chg="add mod">
          <ac:chgData name="Kulinich Bohdan" userId="48e65c9f34e137d0" providerId="LiveId" clId="{A6E4AC83-81E8-4C68-8A2F-467141D55BCA}" dt="2020-11-23T10:36:24.289" v="1549" actId="20577"/>
          <ac:spMkLst>
            <pc:docMk/>
            <pc:sldMk cId="3691845172" sldId="545"/>
            <ac:spMk id="53" creationId="{0675C8F1-F1E4-481E-BF5B-67DF67C961C2}"/>
          </ac:spMkLst>
        </pc:spChg>
        <pc:spChg chg="add mod">
          <ac:chgData name="Kulinich Bohdan" userId="48e65c9f34e137d0" providerId="LiveId" clId="{A6E4AC83-81E8-4C68-8A2F-467141D55BCA}" dt="2020-11-23T10:31:48.182" v="1520" actId="1076"/>
          <ac:spMkLst>
            <pc:docMk/>
            <pc:sldMk cId="3691845172" sldId="545"/>
            <ac:spMk id="54" creationId="{47666AD1-19B2-43FA-9089-95FF24BB644C}"/>
          </ac:spMkLst>
        </pc:spChg>
        <pc:spChg chg="add mod">
          <ac:chgData name="Kulinich Bohdan" userId="48e65c9f34e137d0" providerId="LiveId" clId="{A6E4AC83-81E8-4C68-8A2F-467141D55BCA}" dt="2020-11-23T10:36:30.069" v="1550" actId="20577"/>
          <ac:spMkLst>
            <pc:docMk/>
            <pc:sldMk cId="3691845172" sldId="545"/>
            <ac:spMk id="55" creationId="{78A3F3BF-346A-4296-A4C0-03BDA4210402}"/>
          </ac:spMkLst>
        </pc:spChg>
        <pc:spChg chg="add mod">
          <ac:chgData name="Kulinich Bohdan" userId="48e65c9f34e137d0" providerId="LiveId" clId="{A6E4AC83-81E8-4C68-8A2F-467141D55BCA}" dt="2020-11-23T10:34:16.913" v="1547" actId="1076"/>
          <ac:spMkLst>
            <pc:docMk/>
            <pc:sldMk cId="3691845172" sldId="545"/>
            <ac:spMk id="64" creationId="{4D8EEBC8-96EB-420E-93DE-78EF566ACAF5}"/>
          </ac:spMkLst>
        </pc:spChg>
        <pc:spChg chg="add mod">
          <ac:chgData name="Kulinich Bohdan" userId="48e65c9f34e137d0" providerId="LiveId" clId="{A6E4AC83-81E8-4C68-8A2F-467141D55BCA}" dt="2020-11-23T10:36:53.079" v="1552" actId="1076"/>
          <ac:spMkLst>
            <pc:docMk/>
            <pc:sldMk cId="3691845172" sldId="545"/>
            <ac:spMk id="65" creationId="{4A51D78B-E498-4EF6-91ED-636EB1D731E1}"/>
          </ac:spMkLst>
        </pc:spChg>
        <pc:spChg chg="add mod">
          <ac:chgData name="Kulinich Bohdan" userId="48e65c9f34e137d0" providerId="LiveId" clId="{A6E4AC83-81E8-4C68-8A2F-467141D55BCA}" dt="2020-11-23T10:37:07.904" v="1556" actId="1076"/>
          <ac:spMkLst>
            <pc:docMk/>
            <pc:sldMk cId="3691845172" sldId="545"/>
            <ac:spMk id="66" creationId="{03DD4E2A-D5B8-4290-929B-03E8DBCAC030}"/>
          </ac:spMkLst>
        </pc:spChg>
        <pc:spChg chg="add mod">
          <ac:chgData name="Kulinich Bohdan" userId="48e65c9f34e137d0" providerId="LiveId" clId="{A6E4AC83-81E8-4C68-8A2F-467141D55BCA}" dt="2020-11-23T10:37:18.448" v="1559" actId="1076"/>
          <ac:spMkLst>
            <pc:docMk/>
            <pc:sldMk cId="3691845172" sldId="545"/>
            <ac:spMk id="67" creationId="{3B0B4EF5-894C-4F98-99AF-BA9F3E07E4E2}"/>
          </ac:spMkLst>
        </pc:spChg>
        <pc:spChg chg="add mod">
          <ac:chgData name="Kulinich Bohdan" userId="48e65c9f34e137d0" providerId="LiveId" clId="{A6E4AC83-81E8-4C68-8A2F-467141D55BCA}" dt="2020-11-23T10:37:27.243" v="1561" actId="1076"/>
          <ac:spMkLst>
            <pc:docMk/>
            <pc:sldMk cId="3691845172" sldId="545"/>
            <ac:spMk id="68" creationId="{07DB4C84-0670-47C0-8A3E-67ECCCA5257B}"/>
          </ac:spMkLst>
        </pc:spChg>
        <pc:spChg chg="add mod">
          <ac:chgData name="Kulinich Bohdan" userId="48e65c9f34e137d0" providerId="LiveId" clId="{A6E4AC83-81E8-4C68-8A2F-467141D55BCA}" dt="2020-11-23T10:37:42.052" v="1565" actId="1076"/>
          <ac:spMkLst>
            <pc:docMk/>
            <pc:sldMk cId="3691845172" sldId="545"/>
            <ac:spMk id="69" creationId="{2BE60BCA-6CD6-4D36-BDA9-7AAF5CB279BE}"/>
          </ac:spMkLst>
        </pc:spChg>
        <pc:spChg chg="mod">
          <ac:chgData name="Kulinich Bohdan" userId="48e65c9f34e137d0" providerId="LiveId" clId="{A6E4AC83-81E8-4C68-8A2F-467141D55BCA}" dt="2020-11-23T11:21:42.526" v="1646"/>
          <ac:spMkLst>
            <pc:docMk/>
            <pc:sldMk cId="3691845172" sldId="545"/>
            <ac:spMk id="73" creationId="{750EC887-77B7-41E3-9F30-6EAF57A3114B}"/>
          </ac:spMkLst>
        </pc:spChg>
        <pc:spChg chg="mod">
          <ac:chgData name="Kulinich Bohdan" userId="48e65c9f34e137d0" providerId="LiveId" clId="{A6E4AC83-81E8-4C68-8A2F-467141D55BCA}" dt="2020-11-23T11:21:42.526" v="1646"/>
          <ac:spMkLst>
            <pc:docMk/>
            <pc:sldMk cId="3691845172" sldId="545"/>
            <ac:spMk id="74" creationId="{E892A583-AFB8-4421-A238-84CE12256C2E}"/>
          </ac:spMkLst>
        </pc:spChg>
        <pc:spChg chg="mod">
          <ac:chgData name="Kulinich Bohdan" userId="48e65c9f34e137d0" providerId="LiveId" clId="{A6E4AC83-81E8-4C68-8A2F-467141D55BCA}" dt="2020-11-23T11:21:42.526" v="1646"/>
          <ac:spMkLst>
            <pc:docMk/>
            <pc:sldMk cId="3691845172" sldId="545"/>
            <ac:spMk id="75" creationId="{68A86895-C0FC-4D19-92A3-8315E01E7639}"/>
          </ac:spMkLst>
        </pc:spChg>
        <pc:spChg chg="mod">
          <ac:chgData name="Kulinich Bohdan" userId="48e65c9f34e137d0" providerId="LiveId" clId="{A6E4AC83-81E8-4C68-8A2F-467141D55BCA}" dt="2020-11-23T11:21:42.526" v="1646"/>
          <ac:spMkLst>
            <pc:docMk/>
            <pc:sldMk cId="3691845172" sldId="545"/>
            <ac:spMk id="76" creationId="{1267E13B-1456-421B-9CA0-78B541F8BAF7}"/>
          </ac:spMkLst>
        </pc:spChg>
        <pc:spChg chg="mod">
          <ac:chgData name="Kulinich Bohdan" userId="48e65c9f34e137d0" providerId="LiveId" clId="{A6E4AC83-81E8-4C68-8A2F-467141D55BCA}" dt="2020-11-23T11:21:42.526" v="1646"/>
          <ac:spMkLst>
            <pc:docMk/>
            <pc:sldMk cId="3691845172" sldId="545"/>
            <ac:spMk id="77" creationId="{F4F98D42-BA36-4D72-B266-EF5BFB6F58E9}"/>
          </ac:spMkLst>
        </pc:spChg>
        <pc:spChg chg="mod">
          <ac:chgData name="Kulinich Bohdan" userId="48e65c9f34e137d0" providerId="LiveId" clId="{A6E4AC83-81E8-4C68-8A2F-467141D55BCA}" dt="2020-11-23T11:21:42.526" v="1646"/>
          <ac:spMkLst>
            <pc:docMk/>
            <pc:sldMk cId="3691845172" sldId="545"/>
            <ac:spMk id="78" creationId="{5BA41A5A-0DA6-4112-A0CC-1179D0D8BC4C}"/>
          </ac:spMkLst>
        </pc:spChg>
        <pc:spChg chg="mod topLvl">
          <ac:chgData name="Kulinich Bohdan" userId="48e65c9f34e137d0" providerId="LiveId" clId="{A6E4AC83-81E8-4C68-8A2F-467141D55BCA}" dt="2020-11-23T11:23:31.125" v="1663" actId="165"/>
          <ac:spMkLst>
            <pc:docMk/>
            <pc:sldMk cId="3691845172" sldId="545"/>
            <ac:spMk id="88" creationId="{3B199216-484F-404C-9731-CDFDB628C89E}"/>
          </ac:spMkLst>
        </pc:spChg>
        <pc:spChg chg="mod topLvl">
          <ac:chgData name="Kulinich Bohdan" userId="48e65c9f34e137d0" providerId="LiveId" clId="{A6E4AC83-81E8-4C68-8A2F-467141D55BCA}" dt="2020-11-23T11:23:31.125" v="1663" actId="165"/>
          <ac:spMkLst>
            <pc:docMk/>
            <pc:sldMk cId="3691845172" sldId="545"/>
            <ac:spMk id="89" creationId="{605F31BB-8198-4BFB-B7AE-C1659E7AD81D}"/>
          </ac:spMkLst>
        </pc:spChg>
        <pc:spChg chg="mod topLvl">
          <ac:chgData name="Kulinich Bohdan" userId="48e65c9f34e137d0" providerId="LiveId" clId="{A6E4AC83-81E8-4C68-8A2F-467141D55BCA}" dt="2020-11-23T11:23:31.125" v="1663" actId="165"/>
          <ac:spMkLst>
            <pc:docMk/>
            <pc:sldMk cId="3691845172" sldId="545"/>
            <ac:spMk id="90" creationId="{36AF8813-3FBB-4551-910C-CA2D8AC10F9D}"/>
          </ac:spMkLst>
        </pc:spChg>
        <pc:spChg chg="mod topLvl">
          <ac:chgData name="Kulinich Bohdan" userId="48e65c9f34e137d0" providerId="LiveId" clId="{A6E4AC83-81E8-4C68-8A2F-467141D55BCA}" dt="2020-11-23T11:23:31.125" v="1663" actId="165"/>
          <ac:spMkLst>
            <pc:docMk/>
            <pc:sldMk cId="3691845172" sldId="545"/>
            <ac:spMk id="91" creationId="{8EC98371-E490-4478-937D-93C695AC0102}"/>
          </ac:spMkLst>
        </pc:spChg>
        <pc:spChg chg="mod topLvl">
          <ac:chgData name="Kulinich Bohdan" userId="48e65c9f34e137d0" providerId="LiveId" clId="{A6E4AC83-81E8-4C68-8A2F-467141D55BCA}" dt="2020-11-23T11:23:31.125" v="1663" actId="165"/>
          <ac:spMkLst>
            <pc:docMk/>
            <pc:sldMk cId="3691845172" sldId="545"/>
            <ac:spMk id="92" creationId="{3002AEB1-4A05-4C81-93E3-4FEC2A8A2649}"/>
          </ac:spMkLst>
        </pc:spChg>
        <pc:spChg chg="mod topLvl">
          <ac:chgData name="Kulinich Bohdan" userId="48e65c9f34e137d0" providerId="LiveId" clId="{A6E4AC83-81E8-4C68-8A2F-467141D55BCA}" dt="2020-11-23T11:23:31.125" v="1663" actId="165"/>
          <ac:spMkLst>
            <pc:docMk/>
            <pc:sldMk cId="3691845172" sldId="545"/>
            <ac:spMk id="93" creationId="{717FBF7E-45EC-457E-B5D3-A4FACD86FC02}"/>
          </ac:spMkLst>
        </pc:spChg>
        <pc:spChg chg="add mod">
          <ac:chgData name="Kulinich Bohdan" userId="48e65c9f34e137d0" providerId="LiveId" clId="{A6E4AC83-81E8-4C68-8A2F-467141D55BCA}" dt="2020-11-23T11:27:34.500" v="1757" actId="20577"/>
          <ac:spMkLst>
            <pc:docMk/>
            <pc:sldMk cId="3691845172" sldId="545"/>
            <ac:spMk id="100" creationId="{90EF5BEF-D9B0-4A3B-A034-648200651375}"/>
          </ac:spMkLst>
        </pc:spChg>
        <pc:spChg chg="add mod">
          <ac:chgData name="Kulinich Bohdan" userId="48e65c9f34e137d0" providerId="LiveId" clId="{A6E4AC83-81E8-4C68-8A2F-467141D55BCA}" dt="2020-11-23T11:27:55.905" v="1780" actId="120"/>
          <ac:spMkLst>
            <pc:docMk/>
            <pc:sldMk cId="3691845172" sldId="545"/>
            <ac:spMk id="101" creationId="{BFD7C376-66F7-47DE-A5A0-B081141E0A73}"/>
          </ac:spMkLst>
        </pc:spChg>
        <pc:spChg chg="add mod">
          <ac:chgData name="Kulinich Bohdan" userId="48e65c9f34e137d0" providerId="LiveId" clId="{A6E4AC83-81E8-4C68-8A2F-467141D55BCA}" dt="2020-11-23T11:27:59.141" v="1781" actId="1076"/>
          <ac:spMkLst>
            <pc:docMk/>
            <pc:sldMk cId="3691845172" sldId="545"/>
            <ac:spMk id="102" creationId="{F3865E8D-C352-4DC7-A30E-94E51963755B}"/>
          </ac:spMkLst>
        </pc:spChg>
        <pc:spChg chg="add mod">
          <ac:chgData name="Kulinich Bohdan" userId="48e65c9f34e137d0" providerId="LiveId" clId="{A6E4AC83-81E8-4C68-8A2F-467141D55BCA}" dt="2020-11-23T11:35:55.996" v="2027" actId="1076"/>
          <ac:spMkLst>
            <pc:docMk/>
            <pc:sldMk cId="3691845172" sldId="545"/>
            <ac:spMk id="103" creationId="{780783DD-C8BC-4058-8181-7406F31034B6}"/>
          </ac:spMkLst>
        </pc:spChg>
        <pc:grpChg chg="del">
          <ac:chgData name="Kulinich Bohdan" userId="48e65c9f34e137d0" providerId="LiveId" clId="{A6E4AC83-81E8-4C68-8A2F-467141D55BCA}" dt="2020-11-23T10:19:55.962" v="1412" actId="478"/>
          <ac:grpSpMkLst>
            <pc:docMk/>
            <pc:sldMk cId="3691845172" sldId="545"/>
            <ac:grpSpMk id="8" creationId="{1B56DE8F-CC75-4269-B20D-7F61218E7F36}"/>
          </ac:grpSpMkLst>
        </pc:grpChg>
        <pc:grpChg chg="add mod">
          <ac:chgData name="Kulinich Bohdan" userId="48e65c9f34e137d0" providerId="LiveId" clId="{A6E4AC83-81E8-4C68-8A2F-467141D55BCA}" dt="2020-11-23T10:33:10.413" v="1537" actId="688"/>
          <ac:grpSpMkLst>
            <pc:docMk/>
            <pc:sldMk cId="3691845172" sldId="545"/>
            <ac:grpSpMk id="11" creationId="{125160E9-DE1E-4F40-A56B-C985580D6E1B}"/>
          </ac:grpSpMkLst>
        </pc:grpChg>
        <pc:grpChg chg="add mod">
          <ac:chgData name="Kulinich Bohdan" userId="48e65c9f34e137d0" providerId="LiveId" clId="{A6E4AC83-81E8-4C68-8A2F-467141D55BCA}" dt="2020-11-23T10:22:32.325" v="1449" actId="164"/>
          <ac:grpSpMkLst>
            <pc:docMk/>
            <pc:sldMk cId="3691845172" sldId="545"/>
            <ac:grpSpMk id="12" creationId="{C0B5428A-6D3B-423B-B872-902B66176759}"/>
          </ac:grpSpMkLst>
        </pc:grpChg>
        <pc:grpChg chg="add mod">
          <ac:chgData name="Kulinich Bohdan" userId="48e65c9f34e137d0" providerId="LiveId" clId="{A6E4AC83-81E8-4C68-8A2F-467141D55BCA}" dt="2020-11-23T10:23:06.442" v="1461" actId="164"/>
          <ac:grpSpMkLst>
            <pc:docMk/>
            <pc:sldMk cId="3691845172" sldId="545"/>
            <ac:grpSpMk id="13" creationId="{AF1617B7-4186-4E54-954D-17445B6EA733}"/>
          </ac:grpSpMkLst>
        </pc:grpChg>
        <pc:grpChg chg="add mod">
          <ac:chgData name="Kulinich Bohdan" userId="48e65c9f34e137d0" providerId="LiveId" clId="{A6E4AC83-81E8-4C68-8A2F-467141D55BCA}" dt="2020-11-23T10:30:39.807" v="1503" actId="688"/>
          <ac:grpSpMkLst>
            <pc:docMk/>
            <pc:sldMk cId="3691845172" sldId="545"/>
            <ac:grpSpMk id="14" creationId="{7DA8AD98-D730-44AD-9A4C-2D8987674127}"/>
          </ac:grpSpMkLst>
        </pc:grpChg>
        <pc:grpChg chg="del">
          <ac:chgData name="Kulinich Bohdan" userId="48e65c9f34e137d0" providerId="LiveId" clId="{A6E4AC83-81E8-4C68-8A2F-467141D55BCA}" dt="2020-11-23T10:18:59.003" v="1400" actId="478"/>
          <ac:grpSpMkLst>
            <pc:docMk/>
            <pc:sldMk cId="3691845172" sldId="545"/>
            <ac:grpSpMk id="30" creationId="{4210CBEA-9606-4335-B242-F9FA03421C52}"/>
          </ac:grpSpMkLst>
        </pc:grpChg>
        <pc:grpChg chg="add mod">
          <ac:chgData name="Kulinich Bohdan" userId="48e65c9f34e137d0" providerId="LiveId" clId="{A6E4AC83-81E8-4C68-8A2F-467141D55BCA}" dt="2020-11-23T10:28:51.802" v="1475" actId="1076"/>
          <ac:grpSpMkLst>
            <pc:docMk/>
            <pc:sldMk cId="3691845172" sldId="545"/>
            <ac:grpSpMk id="56" creationId="{E64FD90B-16AB-4076-A9B8-EF413D7E653E}"/>
          </ac:grpSpMkLst>
        </pc:grpChg>
        <pc:grpChg chg="add mod">
          <ac:chgData name="Kulinich Bohdan" userId="48e65c9f34e137d0" providerId="LiveId" clId="{A6E4AC83-81E8-4C68-8A2F-467141D55BCA}" dt="2020-11-23T10:32:19.549" v="1525" actId="1035"/>
          <ac:grpSpMkLst>
            <pc:docMk/>
            <pc:sldMk cId="3691845172" sldId="545"/>
            <ac:grpSpMk id="60" creationId="{2128CEC8-CF2C-42D2-9322-1E031DAA7E67}"/>
          </ac:grpSpMkLst>
        </pc:grpChg>
        <pc:grpChg chg="add mod">
          <ac:chgData name="Kulinich Bohdan" userId="48e65c9f34e137d0" providerId="LiveId" clId="{A6E4AC83-81E8-4C68-8A2F-467141D55BCA}" dt="2020-11-23T11:21:42.526" v="1646"/>
          <ac:grpSpMkLst>
            <pc:docMk/>
            <pc:sldMk cId="3691845172" sldId="545"/>
            <ac:grpSpMk id="70" creationId="{39C6BB1B-83B6-418A-BF3F-25BBA308090C}"/>
          </ac:grpSpMkLst>
        </pc:grpChg>
        <pc:grpChg chg="mod">
          <ac:chgData name="Kulinich Bohdan" userId="48e65c9f34e137d0" providerId="LiveId" clId="{A6E4AC83-81E8-4C68-8A2F-467141D55BCA}" dt="2020-11-23T11:21:42.526" v="1646"/>
          <ac:grpSpMkLst>
            <pc:docMk/>
            <pc:sldMk cId="3691845172" sldId="545"/>
            <ac:grpSpMk id="71" creationId="{AEC9564B-2069-423A-B865-CF5B43698A36}"/>
          </ac:grpSpMkLst>
        </pc:grpChg>
        <pc:grpChg chg="mod">
          <ac:chgData name="Kulinich Bohdan" userId="48e65c9f34e137d0" providerId="LiveId" clId="{A6E4AC83-81E8-4C68-8A2F-467141D55BCA}" dt="2020-11-23T11:21:42.526" v="1646"/>
          <ac:grpSpMkLst>
            <pc:docMk/>
            <pc:sldMk cId="3691845172" sldId="545"/>
            <ac:grpSpMk id="72" creationId="{639E8A65-87A7-42BA-8E5B-4AEAE9021E30}"/>
          </ac:grpSpMkLst>
        </pc:grpChg>
        <pc:grpChg chg="add del mod">
          <ac:chgData name="Kulinich Bohdan" userId="48e65c9f34e137d0" providerId="LiveId" clId="{A6E4AC83-81E8-4C68-8A2F-467141D55BCA}" dt="2020-11-23T11:23:31.125" v="1663" actId="165"/>
          <ac:grpSpMkLst>
            <pc:docMk/>
            <pc:sldMk cId="3691845172" sldId="545"/>
            <ac:grpSpMk id="85" creationId="{2BD5C306-15E4-4A0F-AAEB-F455C04C975A}"/>
          </ac:grpSpMkLst>
        </pc:grpChg>
        <pc:grpChg chg="mod topLvl">
          <ac:chgData name="Kulinich Bohdan" userId="48e65c9f34e137d0" providerId="LiveId" clId="{A6E4AC83-81E8-4C68-8A2F-467141D55BCA}" dt="2020-11-23T11:23:31.125" v="1663" actId="165"/>
          <ac:grpSpMkLst>
            <pc:docMk/>
            <pc:sldMk cId="3691845172" sldId="545"/>
            <ac:grpSpMk id="86" creationId="{549EF226-CDE9-45CE-8135-0D5F5A376EE0}"/>
          </ac:grpSpMkLst>
        </pc:grpChg>
        <pc:grpChg chg="mod topLvl">
          <ac:chgData name="Kulinich Bohdan" userId="48e65c9f34e137d0" providerId="LiveId" clId="{A6E4AC83-81E8-4C68-8A2F-467141D55BCA}" dt="2020-11-23T11:23:31.125" v="1663" actId="165"/>
          <ac:grpSpMkLst>
            <pc:docMk/>
            <pc:sldMk cId="3691845172" sldId="545"/>
            <ac:grpSpMk id="87" creationId="{B8E0EF8B-04D3-4260-B085-8C574CE601F5}"/>
          </ac:grpSpMkLst>
        </pc:grpChg>
        <pc:picChg chg="mod modVis">
          <ac:chgData name="Kulinich Bohdan" userId="48e65c9f34e137d0" providerId="LiveId" clId="{A6E4AC83-81E8-4C68-8A2F-467141D55BCA}" dt="2020-11-23T11:18:51.503" v="1621" actId="14429"/>
          <ac:picMkLst>
            <pc:docMk/>
            <pc:sldMk cId="3691845172" sldId="545"/>
            <ac:picMk id="32" creationId="{AEE1E7D4-7A0F-4A78-BD2A-D75DFD8B4E75}"/>
          </ac:picMkLst>
        </pc:picChg>
        <pc:cxnChg chg="del">
          <ac:chgData name="Kulinich Bohdan" userId="48e65c9f34e137d0" providerId="LiveId" clId="{A6E4AC83-81E8-4C68-8A2F-467141D55BCA}" dt="2020-11-23T10:19:55.320" v="1411" actId="478"/>
          <ac:cxnSpMkLst>
            <pc:docMk/>
            <pc:sldMk cId="3691845172" sldId="545"/>
            <ac:cxnSpMk id="22" creationId="{88DC66A4-5502-41DE-B3F1-275F6DC56823}"/>
          </ac:cxnSpMkLst>
        </pc:cxnChg>
        <pc:cxnChg chg="del">
          <ac:chgData name="Kulinich Bohdan" userId="48e65c9f34e137d0" providerId="LiveId" clId="{A6E4AC83-81E8-4C68-8A2F-467141D55BCA}" dt="2020-11-23T10:18:59.003" v="1400" actId="478"/>
          <ac:cxnSpMkLst>
            <pc:docMk/>
            <pc:sldMk cId="3691845172" sldId="545"/>
            <ac:cxnSpMk id="24" creationId="{432075D1-1605-49E2-B393-50FB96F43724}"/>
          </ac:cxnSpMkLst>
        </pc:cxnChg>
        <pc:cxnChg chg="mod">
          <ac:chgData name="Kulinich Bohdan" userId="48e65c9f34e137d0" providerId="LiveId" clId="{A6E4AC83-81E8-4C68-8A2F-467141D55BCA}" dt="2020-11-23T10:23:10.487" v="1462" actId="164"/>
          <ac:cxnSpMkLst>
            <pc:docMk/>
            <pc:sldMk cId="3691845172" sldId="545"/>
            <ac:cxnSpMk id="27" creationId="{EBCB4E2D-120E-4A3D-B2EC-E3A0960866EC}"/>
          </ac:cxnSpMkLst>
        </pc:cxnChg>
        <pc:cxnChg chg="add mod">
          <ac:chgData name="Kulinich Bohdan" userId="48e65c9f34e137d0" providerId="LiveId" clId="{A6E4AC83-81E8-4C68-8A2F-467141D55BCA}" dt="2020-11-23T10:21:42.774" v="1439" actId="164"/>
          <ac:cxnSpMkLst>
            <pc:docMk/>
            <pc:sldMk cId="3691845172" sldId="545"/>
            <ac:cxnSpMk id="37" creationId="{474F75BE-448B-4A26-BD9C-89EA159659BF}"/>
          </ac:cxnSpMkLst>
        </pc:cxnChg>
        <pc:cxnChg chg="mod">
          <ac:chgData name="Kulinich Bohdan" userId="48e65c9f34e137d0" providerId="LiveId" clId="{A6E4AC83-81E8-4C68-8A2F-467141D55BCA}" dt="2020-11-23T10:23:10.487" v="1462" actId="164"/>
          <ac:cxnSpMkLst>
            <pc:docMk/>
            <pc:sldMk cId="3691845172" sldId="545"/>
            <ac:cxnSpMk id="38" creationId="{479BB8CF-8B41-47D7-A2B2-3B810472CC5C}"/>
          </ac:cxnSpMkLst>
        </pc:cxnChg>
        <pc:cxnChg chg="mod">
          <ac:chgData name="Kulinich Bohdan" userId="48e65c9f34e137d0" providerId="LiveId" clId="{A6E4AC83-81E8-4C68-8A2F-467141D55BCA}" dt="2020-11-23T10:23:10.487" v="1462" actId="164"/>
          <ac:cxnSpMkLst>
            <pc:docMk/>
            <pc:sldMk cId="3691845172" sldId="545"/>
            <ac:cxnSpMk id="39" creationId="{C16F2E07-235A-4DDA-9C39-35FCDC642CB0}"/>
          </ac:cxnSpMkLst>
        </pc:cxnChg>
        <pc:cxnChg chg="del">
          <ac:chgData name="Kulinich Bohdan" userId="48e65c9f34e137d0" providerId="LiveId" clId="{A6E4AC83-81E8-4C68-8A2F-467141D55BCA}" dt="2020-11-23T10:18:59.003" v="1400" actId="478"/>
          <ac:cxnSpMkLst>
            <pc:docMk/>
            <pc:sldMk cId="3691845172" sldId="545"/>
            <ac:cxnSpMk id="40" creationId="{551D9D7F-3034-482A-BACA-0941A3E6C6B5}"/>
          </ac:cxnSpMkLst>
        </pc:cxnChg>
        <pc:cxnChg chg="del">
          <ac:chgData name="Kulinich Bohdan" userId="48e65c9f34e137d0" providerId="LiveId" clId="{A6E4AC83-81E8-4C68-8A2F-467141D55BCA}" dt="2020-11-23T10:18:59.003" v="1400" actId="478"/>
          <ac:cxnSpMkLst>
            <pc:docMk/>
            <pc:sldMk cId="3691845172" sldId="545"/>
            <ac:cxnSpMk id="41" creationId="{55607D63-B73D-415E-A8A1-E3ABCB87C61C}"/>
          </ac:cxnSpMkLst>
        </pc:cxnChg>
        <pc:cxnChg chg="del">
          <ac:chgData name="Kulinich Bohdan" userId="48e65c9f34e137d0" providerId="LiveId" clId="{A6E4AC83-81E8-4C68-8A2F-467141D55BCA}" dt="2020-11-23T10:18:59.003" v="1400" actId="478"/>
          <ac:cxnSpMkLst>
            <pc:docMk/>
            <pc:sldMk cId="3691845172" sldId="545"/>
            <ac:cxnSpMk id="42" creationId="{5E32B850-CEC3-4208-8C39-A0C2689D501E}"/>
          </ac:cxnSpMkLst>
        </pc:cxnChg>
        <pc:cxnChg chg="add mod">
          <ac:chgData name="Kulinich Bohdan" userId="48e65c9f34e137d0" providerId="LiveId" clId="{A6E4AC83-81E8-4C68-8A2F-467141D55BCA}" dt="2020-11-23T10:21:42.774" v="1439" actId="164"/>
          <ac:cxnSpMkLst>
            <pc:docMk/>
            <pc:sldMk cId="3691845172" sldId="545"/>
            <ac:cxnSpMk id="51" creationId="{169FAA8E-F5C3-411F-A02D-9DD7C8FD7B7E}"/>
          </ac:cxnSpMkLst>
        </pc:cxnChg>
        <pc:cxnChg chg="add mod">
          <ac:chgData name="Kulinich Bohdan" userId="48e65c9f34e137d0" providerId="LiveId" clId="{A6E4AC83-81E8-4C68-8A2F-467141D55BCA}" dt="2020-11-23T10:21:42.774" v="1439" actId="164"/>
          <ac:cxnSpMkLst>
            <pc:docMk/>
            <pc:sldMk cId="3691845172" sldId="545"/>
            <ac:cxnSpMk id="52" creationId="{5942CD5C-C455-4190-AB0B-46A4BA79BEC7}"/>
          </ac:cxnSpMkLst>
        </pc:cxnChg>
        <pc:cxnChg chg="mod">
          <ac:chgData name="Kulinich Bohdan" userId="48e65c9f34e137d0" providerId="LiveId" clId="{A6E4AC83-81E8-4C68-8A2F-467141D55BCA}" dt="2020-11-23T10:28:38.320" v="1474"/>
          <ac:cxnSpMkLst>
            <pc:docMk/>
            <pc:sldMk cId="3691845172" sldId="545"/>
            <ac:cxnSpMk id="57" creationId="{92066D0B-BD61-408C-A46B-B63E595AED85}"/>
          </ac:cxnSpMkLst>
        </pc:cxnChg>
        <pc:cxnChg chg="mod">
          <ac:chgData name="Kulinich Bohdan" userId="48e65c9f34e137d0" providerId="LiveId" clId="{A6E4AC83-81E8-4C68-8A2F-467141D55BCA}" dt="2020-11-23T10:28:38.320" v="1474"/>
          <ac:cxnSpMkLst>
            <pc:docMk/>
            <pc:sldMk cId="3691845172" sldId="545"/>
            <ac:cxnSpMk id="58" creationId="{AEC79872-7A17-4D8E-B405-71A7F593DF88}"/>
          </ac:cxnSpMkLst>
        </pc:cxnChg>
        <pc:cxnChg chg="mod">
          <ac:chgData name="Kulinich Bohdan" userId="48e65c9f34e137d0" providerId="LiveId" clId="{A6E4AC83-81E8-4C68-8A2F-467141D55BCA}" dt="2020-11-23T10:28:38.320" v="1474"/>
          <ac:cxnSpMkLst>
            <pc:docMk/>
            <pc:sldMk cId="3691845172" sldId="545"/>
            <ac:cxnSpMk id="59" creationId="{A0808D2D-2F8C-42C1-841D-53F827686B6E}"/>
          </ac:cxnSpMkLst>
        </pc:cxnChg>
        <pc:cxnChg chg="mod">
          <ac:chgData name="Kulinich Bohdan" userId="48e65c9f34e137d0" providerId="LiveId" clId="{A6E4AC83-81E8-4C68-8A2F-467141D55BCA}" dt="2020-11-23T10:31:14.659" v="1515"/>
          <ac:cxnSpMkLst>
            <pc:docMk/>
            <pc:sldMk cId="3691845172" sldId="545"/>
            <ac:cxnSpMk id="61" creationId="{9E9795E6-A9C9-4130-8F43-399388657AFB}"/>
          </ac:cxnSpMkLst>
        </pc:cxnChg>
        <pc:cxnChg chg="mod">
          <ac:chgData name="Kulinich Bohdan" userId="48e65c9f34e137d0" providerId="LiveId" clId="{A6E4AC83-81E8-4C68-8A2F-467141D55BCA}" dt="2020-11-23T10:31:14.659" v="1515"/>
          <ac:cxnSpMkLst>
            <pc:docMk/>
            <pc:sldMk cId="3691845172" sldId="545"/>
            <ac:cxnSpMk id="62" creationId="{4D437ECC-C942-4716-A4D5-39DA54CBBC6D}"/>
          </ac:cxnSpMkLst>
        </pc:cxnChg>
        <pc:cxnChg chg="mod">
          <ac:chgData name="Kulinich Bohdan" userId="48e65c9f34e137d0" providerId="LiveId" clId="{A6E4AC83-81E8-4C68-8A2F-467141D55BCA}" dt="2020-11-23T10:31:14.659" v="1515"/>
          <ac:cxnSpMkLst>
            <pc:docMk/>
            <pc:sldMk cId="3691845172" sldId="545"/>
            <ac:cxnSpMk id="63" creationId="{76625C5F-A42B-4811-8D4D-7CFE78DA93C8}"/>
          </ac:cxnSpMkLst>
        </pc:cxnChg>
        <pc:cxnChg chg="mod">
          <ac:chgData name="Kulinich Bohdan" userId="48e65c9f34e137d0" providerId="LiveId" clId="{A6E4AC83-81E8-4C68-8A2F-467141D55BCA}" dt="2020-11-23T11:21:42.526" v="1646"/>
          <ac:cxnSpMkLst>
            <pc:docMk/>
            <pc:sldMk cId="3691845172" sldId="545"/>
            <ac:cxnSpMk id="79" creationId="{E490CD01-4F90-4943-85E5-1CBF3D4081EA}"/>
          </ac:cxnSpMkLst>
        </pc:cxnChg>
        <pc:cxnChg chg="mod">
          <ac:chgData name="Kulinich Bohdan" userId="48e65c9f34e137d0" providerId="LiveId" clId="{A6E4AC83-81E8-4C68-8A2F-467141D55BCA}" dt="2020-11-23T11:21:42.526" v="1646"/>
          <ac:cxnSpMkLst>
            <pc:docMk/>
            <pc:sldMk cId="3691845172" sldId="545"/>
            <ac:cxnSpMk id="80" creationId="{1708C3AF-032E-4DA4-AA45-C879469AB3EC}"/>
          </ac:cxnSpMkLst>
        </pc:cxnChg>
        <pc:cxnChg chg="mod">
          <ac:chgData name="Kulinich Bohdan" userId="48e65c9f34e137d0" providerId="LiveId" clId="{A6E4AC83-81E8-4C68-8A2F-467141D55BCA}" dt="2020-11-23T11:21:42.526" v="1646"/>
          <ac:cxnSpMkLst>
            <pc:docMk/>
            <pc:sldMk cId="3691845172" sldId="545"/>
            <ac:cxnSpMk id="81" creationId="{C4C27638-B915-4E0B-9E6C-2FEE01F66E3C}"/>
          </ac:cxnSpMkLst>
        </pc:cxnChg>
        <pc:cxnChg chg="mod">
          <ac:chgData name="Kulinich Bohdan" userId="48e65c9f34e137d0" providerId="LiveId" clId="{A6E4AC83-81E8-4C68-8A2F-467141D55BCA}" dt="2020-11-23T11:21:42.526" v="1646"/>
          <ac:cxnSpMkLst>
            <pc:docMk/>
            <pc:sldMk cId="3691845172" sldId="545"/>
            <ac:cxnSpMk id="82" creationId="{F2C731B0-676F-4446-A00C-09D23018F6DF}"/>
          </ac:cxnSpMkLst>
        </pc:cxnChg>
        <pc:cxnChg chg="mod">
          <ac:chgData name="Kulinich Bohdan" userId="48e65c9f34e137d0" providerId="LiveId" clId="{A6E4AC83-81E8-4C68-8A2F-467141D55BCA}" dt="2020-11-23T11:21:42.526" v="1646"/>
          <ac:cxnSpMkLst>
            <pc:docMk/>
            <pc:sldMk cId="3691845172" sldId="545"/>
            <ac:cxnSpMk id="83" creationId="{190B1274-D517-47B0-AEF1-CA277818DC14}"/>
          </ac:cxnSpMkLst>
        </pc:cxnChg>
        <pc:cxnChg chg="mod">
          <ac:chgData name="Kulinich Bohdan" userId="48e65c9f34e137d0" providerId="LiveId" clId="{A6E4AC83-81E8-4C68-8A2F-467141D55BCA}" dt="2020-11-23T11:21:42.526" v="1646"/>
          <ac:cxnSpMkLst>
            <pc:docMk/>
            <pc:sldMk cId="3691845172" sldId="545"/>
            <ac:cxnSpMk id="84" creationId="{CF42C7AC-0F1B-4920-98B8-76FE22EC49BE}"/>
          </ac:cxnSpMkLst>
        </pc:cxnChg>
        <pc:cxnChg chg="mod">
          <ac:chgData name="Kulinich Bohdan" userId="48e65c9f34e137d0" providerId="LiveId" clId="{A6E4AC83-81E8-4C68-8A2F-467141D55BCA}" dt="2020-11-23T11:23:31.125" v="1663" actId="165"/>
          <ac:cxnSpMkLst>
            <pc:docMk/>
            <pc:sldMk cId="3691845172" sldId="545"/>
            <ac:cxnSpMk id="94" creationId="{874C2992-EFB9-40A7-814B-A3A5FAF47949}"/>
          </ac:cxnSpMkLst>
        </pc:cxnChg>
        <pc:cxnChg chg="mod">
          <ac:chgData name="Kulinich Bohdan" userId="48e65c9f34e137d0" providerId="LiveId" clId="{A6E4AC83-81E8-4C68-8A2F-467141D55BCA}" dt="2020-11-23T11:23:31.125" v="1663" actId="165"/>
          <ac:cxnSpMkLst>
            <pc:docMk/>
            <pc:sldMk cId="3691845172" sldId="545"/>
            <ac:cxnSpMk id="95" creationId="{2E8F89B4-5D8F-4472-9BBD-327D3B4150B2}"/>
          </ac:cxnSpMkLst>
        </pc:cxnChg>
        <pc:cxnChg chg="mod">
          <ac:chgData name="Kulinich Bohdan" userId="48e65c9f34e137d0" providerId="LiveId" clId="{A6E4AC83-81E8-4C68-8A2F-467141D55BCA}" dt="2020-11-23T11:23:31.125" v="1663" actId="165"/>
          <ac:cxnSpMkLst>
            <pc:docMk/>
            <pc:sldMk cId="3691845172" sldId="545"/>
            <ac:cxnSpMk id="96" creationId="{0DE6385B-38BA-42DF-BF30-517C833D0F04}"/>
          </ac:cxnSpMkLst>
        </pc:cxnChg>
        <pc:cxnChg chg="mod">
          <ac:chgData name="Kulinich Bohdan" userId="48e65c9f34e137d0" providerId="LiveId" clId="{A6E4AC83-81E8-4C68-8A2F-467141D55BCA}" dt="2020-11-23T11:23:31.125" v="1663" actId="165"/>
          <ac:cxnSpMkLst>
            <pc:docMk/>
            <pc:sldMk cId="3691845172" sldId="545"/>
            <ac:cxnSpMk id="97" creationId="{24ECE56A-2225-4242-BE0A-253ED24F2D7D}"/>
          </ac:cxnSpMkLst>
        </pc:cxnChg>
        <pc:cxnChg chg="mod">
          <ac:chgData name="Kulinich Bohdan" userId="48e65c9f34e137d0" providerId="LiveId" clId="{A6E4AC83-81E8-4C68-8A2F-467141D55BCA}" dt="2020-11-23T11:23:31.125" v="1663" actId="165"/>
          <ac:cxnSpMkLst>
            <pc:docMk/>
            <pc:sldMk cId="3691845172" sldId="545"/>
            <ac:cxnSpMk id="98" creationId="{DA04CE2A-CE44-4582-8DD4-F7E102F2E5FE}"/>
          </ac:cxnSpMkLst>
        </pc:cxnChg>
        <pc:cxnChg chg="mod">
          <ac:chgData name="Kulinich Bohdan" userId="48e65c9f34e137d0" providerId="LiveId" clId="{A6E4AC83-81E8-4C68-8A2F-467141D55BCA}" dt="2020-11-23T11:23:31.125" v="1663" actId="165"/>
          <ac:cxnSpMkLst>
            <pc:docMk/>
            <pc:sldMk cId="3691845172" sldId="545"/>
            <ac:cxnSpMk id="99" creationId="{1DED3837-33D6-4F31-B8F5-2E79969448FA}"/>
          </ac:cxnSpMkLst>
        </pc:cxnChg>
      </pc:sldChg>
      <pc:sldChg chg="addSp delSp modSp add mod modTransition delAnim modAnim">
        <pc:chgData name="Kulinich Bohdan" userId="48e65c9f34e137d0" providerId="LiveId" clId="{A6E4AC83-81E8-4C68-8A2F-467141D55BCA}" dt="2020-11-23T11:43:23.136" v="2163"/>
        <pc:sldMkLst>
          <pc:docMk/>
          <pc:sldMk cId="2758549178" sldId="546"/>
        </pc:sldMkLst>
        <pc:spChg chg="del">
          <ac:chgData name="Kulinich Bohdan" userId="48e65c9f34e137d0" providerId="LiveId" clId="{A6E4AC83-81E8-4C68-8A2F-467141D55BCA}" dt="2020-11-23T11:30:17.959" v="1797" actId="478"/>
          <ac:spMkLst>
            <pc:docMk/>
            <pc:sldMk cId="2758549178" sldId="546"/>
            <ac:spMk id="20" creationId="{6FA81531-3C02-435A-B39B-FAF632AC6660}"/>
          </ac:spMkLst>
        </pc:spChg>
        <pc:spChg chg="del">
          <ac:chgData name="Kulinich Bohdan" userId="48e65c9f34e137d0" providerId="LiveId" clId="{A6E4AC83-81E8-4C68-8A2F-467141D55BCA}" dt="2020-11-23T11:30:18.677" v="1798" actId="478"/>
          <ac:spMkLst>
            <pc:docMk/>
            <pc:sldMk cId="2758549178" sldId="546"/>
            <ac:spMk id="21" creationId="{833EBDC1-B8F6-47C0-BF50-9CD4EBE71182}"/>
          </ac:spMkLst>
        </pc:spChg>
        <pc:spChg chg="del">
          <ac:chgData name="Kulinich Bohdan" userId="48e65c9f34e137d0" providerId="LiveId" clId="{A6E4AC83-81E8-4C68-8A2F-467141D55BCA}" dt="2020-11-23T11:30:21.704" v="1800" actId="478"/>
          <ac:spMkLst>
            <pc:docMk/>
            <pc:sldMk cId="2758549178" sldId="546"/>
            <ac:spMk id="43" creationId="{F62BCE41-6BE5-4337-95B8-19273FB60552}"/>
          </ac:spMkLst>
        </pc:spChg>
        <pc:spChg chg="del">
          <ac:chgData name="Kulinich Bohdan" userId="48e65c9f34e137d0" providerId="LiveId" clId="{A6E4AC83-81E8-4C68-8A2F-467141D55BCA}" dt="2020-11-23T11:37:10.488" v="2030" actId="478"/>
          <ac:spMkLst>
            <pc:docMk/>
            <pc:sldMk cId="2758549178" sldId="546"/>
            <ac:spMk id="45" creationId="{B960E4BD-26D3-43B6-ACEE-A83ACBD24B93}"/>
          </ac:spMkLst>
        </pc:spChg>
        <pc:spChg chg="del">
          <ac:chgData name="Kulinich Bohdan" userId="48e65c9f34e137d0" providerId="LiveId" clId="{A6E4AC83-81E8-4C68-8A2F-467141D55BCA}" dt="2020-11-23T11:30:39.856" v="1813" actId="478"/>
          <ac:spMkLst>
            <pc:docMk/>
            <pc:sldMk cId="2758549178" sldId="546"/>
            <ac:spMk id="46" creationId="{52969F40-92FC-4A02-9C2D-863C32DC14F6}"/>
          </ac:spMkLst>
        </pc:spChg>
        <pc:spChg chg="del">
          <ac:chgData name="Kulinich Bohdan" userId="48e65c9f34e137d0" providerId="LiveId" clId="{A6E4AC83-81E8-4C68-8A2F-467141D55BCA}" dt="2020-11-23T11:30:42.462" v="1815" actId="478"/>
          <ac:spMkLst>
            <pc:docMk/>
            <pc:sldMk cId="2758549178" sldId="546"/>
            <ac:spMk id="47" creationId="{39685F43-1C49-44AE-A554-A94C914D8436}"/>
          </ac:spMkLst>
        </pc:spChg>
        <pc:spChg chg="del">
          <ac:chgData name="Kulinich Bohdan" userId="48e65c9f34e137d0" providerId="LiveId" clId="{A6E4AC83-81E8-4C68-8A2F-467141D55BCA}" dt="2020-11-23T11:30:30.952" v="1807" actId="478"/>
          <ac:spMkLst>
            <pc:docMk/>
            <pc:sldMk cId="2758549178" sldId="546"/>
            <ac:spMk id="53" creationId="{0675C8F1-F1E4-481E-BF5B-67DF67C961C2}"/>
          </ac:spMkLst>
        </pc:spChg>
        <pc:spChg chg="del">
          <ac:chgData name="Kulinich Bohdan" userId="48e65c9f34e137d0" providerId="LiveId" clId="{A6E4AC83-81E8-4C68-8A2F-467141D55BCA}" dt="2020-11-23T11:30:35.911" v="1810" actId="478"/>
          <ac:spMkLst>
            <pc:docMk/>
            <pc:sldMk cId="2758549178" sldId="546"/>
            <ac:spMk id="54" creationId="{47666AD1-19B2-43FA-9089-95FF24BB644C}"/>
          </ac:spMkLst>
        </pc:spChg>
        <pc:spChg chg="del">
          <ac:chgData name="Kulinich Bohdan" userId="48e65c9f34e137d0" providerId="LiveId" clId="{A6E4AC83-81E8-4C68-8A2F-467141D55BCA}" dt="2020-11-23T11:30:29.518" v="1806" actId="478"/>
          <ac:spMkLst>
            <pc:docMk/>
            <pc:sldMk cId="2758549178" sldId="546"/>
            <ac:spMk id="55" creationId="{78A3F3BF-346A-4296-A4C0-03BDA4210402}"/>
          </ac:spMkLst>
        </pc:spChg>
        <pc:spChg chg="del">
          <ac:chgData name="Kulinich Bohdan" userId="48e65c9f34e137d0" providerId="LiveId" clId="{A6E4AC83-81E8-4C68-8A2F-467141D55BCA}" dt="2020-11-23T11:30:34.810" v="1809" actId="478"/>
          <ac:spMkLst>
            <pc:docMk/>
            <pc:sldMk cId="2758549178" sldId="546"/>
            <ac:spMk id="64" creationId="{4D8EEBC8-96EB-420E-93DE-78EF566ACAF5}"/>
          </ac:spMkLst>
        </pc:spChg>
        <pc:spChg chg="del">
          <ac:chgData name="Kulinich Bohdan" userId="48e65c9f34e137d0" providerId="LiveId" clId="{A6E4AC83-81E8-4C68-8A2F-467141D55BCA}" dt="2020-11-23T11:30:33.590" v="1808" actId="478"/>
          <ac:spMkLst>
            <pc:docMk/>
            <pc:sldMk cId="2758549178" sldId="546"/>
            <ac:spMk id="65" creationId="{4A51D78B-E498-4EF6-91ED-636EB1D731E1}"/>
          </ac:spMkLst>
        </pc:spChg>
        <pc:spChg chg="del">
          <ac:chgData name="Kulinich Bohdan" userId="48e65c9f34e137d0" providerId="LiveId" clId="{A6E4AC83-81E8-4C68-8A2F-467141D55BCA}" dt="2020-11-23T11:30:38.115" v="1812" actId="478"/>
          <ac:spMkLst>
            <pc:docMk/>
            <pc:sldMk cId="2758549178" sldId="546"/>
            <ac:spMk id="66" creationId="{03DD4E2A-D5B8-4290-929B-03E8DBCAC030}"/>
          </ac:spMkLst>
        </pc:spChg>
        <pc:spChg chg="del">
          <ac:chgData name="Kulinich Bohdan" userId="48e65c9f34e137d0" providerId="LiveId" clId="{A6E4AC83-81E8-4C68-8A2F-467141D55BCA}" dt="2020-11-23T11:30:37.028" v="1811" actId="478"/>
          <ac:spMkLst>
            <pc:docMk/>
            <pc:sldMk cId="2758549178" sldId="546"/>
            <ac:spMk id="67" creationId="{3B0B4EF5-894C-4F98-99AF-BA9F3E07E4E2}"/>
          </ac:spMkLst>
        </pc:spChg>
        <pc:spChg chg="del">
          <ac:chgData name="Kulinich Bohdan" userId="48e65c9f34e137d0" providerId="LiveId" clId="{A6E4AC83-81E8-4C68-8A2F-467141D55BCA}" dt="2020-11-23T11:30:41.191" v="1814" actId="478"/>
          <ac:spMkLst>
            <pc:docMk/>
            <pc:sldMk cId="2758549178" sldId="546"/>
            <ac:spMk id="68" creationId="{07DB4C84-0670-47C0-8A3E-67ECCCA5257B}"/>
          </ac:spMkLst>
        </pc:spChg>
        <pc:spChg chg="del">
          <ac:chgData name="Kulinich Bohdan" userId="48e65c9f34e137d0" providerId="LiveId" clId="{A6E4AC83-81E8-4C68-8A2F-467141D55BCA}" dt="2020-11-23T11:30:27.594" v="1805" actId="478"/>
          <ac:spMkLst>
            <pc:docMk/>
            <pc:sldMk cId="2758549178" sldId="546"/>
            <ac:spMk id="69" creationId="{2BE60BCA-6CD6-4D36-BDA9-7AAF5CB279BE}"/>
          </ac:spMkLst>
        </pc:spChg>
        <pc:spChg chg="add mod">
          <ac:chgData name="Kulinich Bohdan" userId="48e65c9f34e137d0" providerId="LiveId" clId="{A6E4AC83-81E8-4C68-8A2F-467141D55BCA}" dt="2020-11-23T11:37:12.441" v="2032"/>
          <ac:spMkLst>
            <pc:docMk/>
            <pc:sldMk cId="2758549178" sldId="546"/>
            <ac:spMk id="85" creationId="{DD326626-2C29-48E4-B04F-D40EADD58DF1}"/>
          </ac:spMkLst>
        </pc:spChg>
        <pc:spChg chg="add mod">
          <ac:chgData name="Kulinich Bohdan" userId="48e65c9f34e137d0" providerId="LiveId" clId="{A6E4AC83-81E8-4C68-8A2F-467141D55BCA}" dt="2020-11-23T11:42:44.210" v="2158" actId="1076"/>
          <ac:spMkLst>
            <pc:docMk/>
            <pc:sldMk cId="2758549178" sldId="546"/>
            <ac:spMk id="103" creationId="{AC077062-F645-45BC-A6A0-34550A615920}"/>
          </ac:spMkLst>
        </pc:spChg>
        <pc:grpChg chg="del">
          <ac:chgData name="Kulinich Bohdan" userId="48e65c9f34e137d0" providerId="LiveId" clId="{A6E4AC83-81E8-4C68-8A2F-467141D55BCA}" dt="2020-11-23T11:30:26.161" v="1804" actId="478"/>
          <ac:grpSpMkLst>
            <pc:docMk/>
            <pc:sldMk cId="2758549178" sldId="546"/>
            <ac:grpSpMk id="11" creationId="{125160E9-DE1E-4F40-A56B-C985580D6E1B}"/>
          </ac:grpSpMkLst>
        </pc:grpChg>
        <pc:grpChg chg="del">
          <ac:chgData name="Kulinich Bohdan" userId="48e65c9f34e137d0" providerId="LiveId" clId="{A6E4AC83-81E8-4C68-8A2F-467141D55BCA}" dt="2020-11-23T11:30:20.148" v="1799" actId="478"/>
          <ac:grpSpMkLst>
            <pc:docMk/>
            <pc:sldMk cId="2758549178" sldId="546"/>
            <ac:grpSpMk id="14" creationId="{7DA8AD98-D730-44AD-9A4C-2D8987674127}"/>
          </ac:grpSpMkLst>
        </pc:grpChg>
        <pc:grpChg chg="del">
          <ac:chgData name="Kulinich Bohdan" userId="48e65c9f34e137d0" providerId="LiveId" clId="{A6E4AC83-81E8-4C68-8A2F-467141D55BCA}" dt="2020-11-23T11:30:23.841" v="1802" actId="478"/>
          <ac:grpSpMkLst>
            <pc:docMk/>
            <pc:sldMk cId="2758549178" sldId="546"/>
            <ac:grpSpMk id="56" creationId="{E64FD90B-16AB-4076-A9B8-EF413D7E653E}"/>
          </ac:grpSpMkLst>
        </pc:grpChg>
        <pc:grpChg chg="del">
          <ac:chgData name="Kulinich Bohdan" userId="48e65c9f34e137d0" providerId="LiveId" clId="{A6E4AC83-81E8-4C68-8A2F-467141D55BCA}" dt="2020-11-23T11:30:25.074" v="1803" actId="478"/>
          <ac:grpSpMkLst>
            <pc:docMk/>
            <pc:sldMk cId="2758549178" sldId="546"/>
            <ac:grpSpMk id="60" creationId="{2128CEC8-CF2C-42D2-9322-1E031DAA7E67}"/>
          </ac:grpSpMkLst>
        </pc:grpChg>
        <pc:grpChg chg="del">
          <ac:chgData name="Kulinich Bohdan" userId="48e65c9f34e137d0" providerId="LiveId" clId="{A6E4AC83-81E8-4C68-8A2F-467141D55BCA}" dt="2020-11-23T11:30:22.801" v="1801" actId="478"/>
          <ac:grpSpMkLst>
            <pc:docMk/>
            <pc:sldMk cId="2758549178" sldId="546"/>
            <ac:grpSpMk id="70" creationId="{39C6BB1B-83B6-418A-BF3F-25BBA308090C}"/>
          </ac:grpSpMkLst>
        </pc:grpChg>
        <pc:picChg chg="del">
          <ac:chgData name="Kulinich Bohdan" userId="48e65c9f34e137d0" providerId="LiveId" clId="{A6E4AC83-81E8-4C68-8A2F-467141D55BCA}" dt="2020-11-23T11:37:11.306" v="2031" actId="478"/>
          <ac:picMkLst>
            <pc:docMk/>
            <pc:sldMk cId="2758549178" sldId="546"/>
            <ac:picMk id="44" creationId="{DD0BCA6A-6823-4EDC-8122-FADDED289795}"/>
          </ac:picMkLst>
        </pc:picChg>
        <pc:cxnChg chg="add mod">
          <ac:chgData name="Kulinich Bohdan" userId="48e65c9f34e137d0" providerId="LiveId" clId="{A6E4AC83-81E8-4C68-8A2F-467141D55BCA}" dt="2020-11-23T11:39:35.230" v="2127" actId="693"/>
          <ac:cxnSpMkLst>
            <pc:docMk/>
            <pc:sldMk cId="2758549178" sldId="546"/>
            <ac:cxnSpMk id="104" creationId="{5F19A062-E48F-4B28-9B76-BAF3615B547C}"/>
          </ac:cxnSpMkLst>
        </pc:cxnChg>
      </pc:sldChg>
      <pc:sldChg chg="addSp delSp modSp add del mod delAnim modAnim">
        <pc:chgData name="Kulinich Bohdan" userId="48e65c9f34e137d0" providerId="LiveId" clId="{A6E4AC83-81E8-4C68-8A2F-467141D55BCA}" dt="2020-11-23T11:30:11.159" v="1794" actId="47"/>
        <pc:sldMkLst>
          <pc:docMk/>
          <pc:sldMk cId="4280850213" sldId="546"/>
        </pc:sldMkLst>
        <pc:spChg chg="del">
          <ac:chgData name="Kulinich Bohdan" userId="48e65c9f34e137d0" providerId="LiveId" clId="{A6E4AC83-81E8-4C68-8A2F-467141D55BCA}" dt="2020-11-23T11:20:45.492" v="1642" actId="478"/>
          <ac:spMkLst>
            <pc:docMk/>
            <pc:sldMk cId="4280850213" sldId="546"/>
            <ac:spMk id="43" creationId="{F62BCE41-6BE5-4337-95B8-19273FB60552}"/>
          </ac:spMkLst>
        </pc:spChg>
        <pc:spChg chg="del">
          <ac:chgData name="Kulinich Bohdan" userId="48e65c9f34e137d0" providerId="LiveId" clId="{A6E4AC83-81E8-4C68-8A2F-467141D55BCA}" dt="2020-11-23T11:20:31.902" v="1633" actId="478"/>
          <ac:spMkLst>
            <pc:docMk/>
            <pc:sldMk cId="4280850213" sldId="546"/>
            <ac:spMk id="46" creationId="{52969F40-92FC-4A02-9C2D-863C32DC14F6}"/>
          </ac:spMkLst>
        </pc:spChg>
        <pc:spChg chg="del">
          <ac:chgData name="Kulinich Bohdan" userId="48e65c9f34e137d0" providerId="LiveId" clId="{A6E4AC83-81E8-4C68-8A2F-467141D55BCA}" dt="2020-11-23T11:20:44.289" v="1641" actId="478"/>
          <ac:spMkLst>
            <pc:docMk/>
            <pc:sldMk cId="4280850213" sldId="546"/>
            <ac:spMk id="47" creationId="{39685F43-1C49-44AE-A554-A94C914D8436}"/>
          </ac:spMkLst>
        </pc:spChg>
        <pc:spChg chg="del mod">
          <ac:chgData name="Kulinich Bohdan" userId="48e65c9f34e137d0" providerId="LiveId" clId="{A6E4AC83-81E8-4C68-8A2F-467141D55BCA}" dt="2020-11-23T11:20:40.321" v="1639" actId="478"/>
          <ac:spMkLst>
            <pc:docMk/>
            <pc:sldMk cId="4280850213" sldId="546"/>
            <ac:spMk id="53" creationId="{0675C8F1-F1E4-481E-BF5B-67DF67C961C2}"/>
          </ac:spMkLst>
        </pc:spChg>
        <pc:spChg chg="del">
          <ac:chgData name="Kulinich Bohdan" userId="48e65c9f34e137d0" providerId="LiveId" clId="{A6E4AC83-81E8-4C68-8A2F-467141D55BCA}" dt="2020-11-23T11:20:35.822" v="1636" actId="478"/>
          <ac:spMkLst>
            <pc:docMk/>
            <pc:sldMk cId="4280850213" sldId="546"/>
            <ac:spMk id="54" creationId="{47666AD1-19B2-43FA-9089-95FF24BB644C}"/>
          </ac:spMkLst>
        </pc:spChg>
        <pc:spChg chg="del">
          <ac:chgData name="Kulinich Bohdan" userId="48e65c9f34e137d0" providerId="LiveId" clId="{A6E4AC83-81E8-4C68-8A2F-467141D55BCA}" dt="2020-11-23T11:20:42.758" v="1640" actId="478"/>
          <ac:spMkLst>
            <pc:docMk/>
            <pc:sldMk cId="4280850213" sldId="546"/>
            <ac:spMk id="55" creationId="{78A3F3BF-346A-4296-A4C0-03BDA4210402}"/>
          </ac:spMkLst>
        </pc:spChg>
        <pc:spChg chg="mod">
          <ac:chgData name="Kulinich Bohdan" userId="48e65c9f34e137d0" providerId="LiveId" clId="{A6E4AC83-81E8-4C68-8A2F-467141D55BCA}" dt="2020-11-23T11:20:50.585" v="1643" actId="164"/>
          <ac:spMkLst>
            <pc:docMk/>
            <pc:sldMk cId="4280850213" sldId="546"/>
            <ac:spMk id="64" creationId="{4D8EEBC8-96EB-420E-93DE-78EF566ACAF5}"/>
          </ac:spMkLst>
        </pc:spChg>
        <pc:spChg chg="mod">
          <ac:chgData name="Kulinich Bohdan" userId="48e65c9f34e137d0" providerId="LiveId" clId="{A6E4AC83-81E8-4C68-8A2F-467141D55BCA}" dt="2020-11-23T11:20:50.585" v="1643" actId="164"/>
          <ac:spMkLst>
            <pc:docMk/>
            <pc:sldMk cId="4280850213" sldId="546"/>
            <ac:spMk id="65" creationId="{4A51D78B-E498-4EF6-91ED-636EB1D731E1}"/>
          </ac:spMkLst>
        </pc:spChg>
        <pc:spChg chg="mod">
          <ac:chgData name="Kulinich Bohdan" userId="48e65c9f34e137d0" providerId="LiveId" clId="{A6E4AC83-81E8-4C68-8A2F-467141D55BCA}" dt="2020-11-23T11:20:50.585" v="1643" actId="164"/>
          <ac:spMkLst>
            <pc:docMk/>
            <pc:sldMk cId="4280850213" sldId="546"/>
            <ac:spMk id="66" creationId="{03DD4E2A-D5B8-4290-929B-03E8DBCAC030}"/>
          </ac:spMkLst>
        </pc:spChg>
        <pc:spChg chg="mod">
          <ac:chgData name="Kulinich Bohdan" userId="48e65c9f34e137d0" providerId="LiveId" clId="{A6E4AC83-81E8-4C68-8A2F-467141D55BCA}" dt="2020-11-23T11:20:50.585" v="1643" actId="164"/>
          <ac:spMkLst>
            <pc:docMk/>
            <pc:sldMk cId="4280850213" sldId="546"/>
            <ac:spMk id="67" creationId="{3B0B4EF5-894C-4F98-99AF-BA9F3E07E4E2}"/>
          </ac:spMkLst>
        </pc:spChg>
        <pc:spChg chg="mod">
          <ac:chgData name="Kulinich Bohdan" userId="48e65c9f34e137d0" providerId="LiveId" clId="{A6E4AC83-81E8-4C68-8A2F-467141D55BCA}" dt="2020-11-23T11:20:50.585" v="1643" actId="164"/>
          <ac:spMkLst>
            <pc:docMk/>
            <pc:sldMk cId="4280850213" sldId="546"/>
            <ac:spMk id="68" creationId="{07DB4C84-0670-47C0-8A3E-67ECCCA5257B}"/>
          </ac:spMkLst>
        </pc:spChg>
        <pc:spChg chg="mod">
          <ac:chgData name="Kulinich Bohdan" userId="48e65c9f34e137d0" providerId="LiveId" clId="{A6E4AC83-81E8-4C68-8A2F-467141D55BCA}" dt="2020-11-23T11:20:50.585" v="1643" actId="164"/>
          <ac:spMkLst>
            <pc:docMk/>
            <pc:sldMk cId="4280850213" sldId="546"/>
            <ac:spMk id="69" creationId="{2BE60BCA-6CD6-4D36-BDA9-7AAF5CB279BE}"/>
          </ac:spMkLst>
        </pc:spChg>
        <pc:grpChg chg="add mod">
          <ac:chgData name="Kulinich Bohdan" userId="48e65c9f34e137d0" providerId="LiveId" clId="{A6E4AC83-81E8-4C68-8A2F-467141D55BCA}" dt="2020-11-23T11:20:50.585" v="1643" actId="164"/>
          <ac:grpSpMkLst>
            <pc:docMk/>
            <pc:sldMk cId="4280850213" sldId="546"/>
            <ac:grpSpMk id="2" creationId="{5108281A-8813-4652-848E-587BA773E1C3}"/>
          </ac:grpSpMkLst>
        </pc:grpChg>
        <pc:grpChg chg="del">
          <ac:chgData name="Kulinich Bohdan" userId="48e65c9f34e137d0" providerId="LiveId" clId="{A6E4AC83-81E8-4C68-8A2F-467141D55BCA}" dt="2020-11-23T11:20:34.448" v="1635" actId="478"/>
          <ac:grpSpMkLst>
            <pc:docMk/>
            <pc:sldMk cId="4280850213" sldId="546"/>
            <ac:grpSpMk id="11" creationId="{125160E9-DE1E-4F40-A56B-C985580D6E1B}"/>
          </ac:grpSpMkLst>
        </pc:grpChg>
        <pc:grpChg chg="del">
          <ac:chgData name="Kulinich Bohdan" userId="48e65c9f34e137d0" providerId="LiveId" clId="{A6E4AC83-81E8-4C68-8A2F-467141D55BCA}" dt="2020-11-23T11:20:32.948" v="1634" actId="478"/>
          <ac:grpSpMkLst>
            <pc:docMk/>
            <pc:sldMk cId="4280850213" sldId="546"/>
            <ac:grpSpMk id="14" creationId="{7DA8AD98-D730-44AD-9A4C-2D8987674127}"/>
          </ac:grpSpMkLst>
        </pc:grpChg>
        <pc:grpChg chg="mod">
          <ac:chgData name="Kulinich Bohdan" userId="48e65c9f34e137d0" providerId="LiveId" clId="{A6E4AC83-81E8-4C68-8A2F-467141D55BCA}" dt="2020-11-23T11:20:50.585" v="1643" actId="164"/>
          <ac:grpSpMkLst>
            <pc:docMk/>
            <pc:sldMk cId="4280850213" sldId="546"/>
            <ac:grpSpMk id="56" creationId="{E64FD90B-16AB-4076-A9B8-EF413D7E653E}"/>
          </ac:grpSpMkLst>
        </pc:grpChg>
        <pc:grpChg chg="mod">
          <ac:chgData name="Kulinich Bohdan" userId="48e65c9f34e137d0" providerId="LiveId" clId="{A6E4AC83-81E8-4C68-8A2F-467141D55BCA}" dt="2020-11-23T11:20:50.585" v="1643" actId="164"/>
          <ac:grpSpMkLst>
            <pc:docMk/>
            <pc:sldMk cId="4280850213" sldId="546"/>
            <ac:grpSpMk id="60" creationId="{2128CEC8-CF2C-42D2-9322-1E031DAA7E67}"/>
          </ac:grpSpMkLst>
        </pc:grpChg>
      </pc:sldChg>
      <pc:sldChg chg="addSp delSp modSp add mod modTransition delAnim modAnim addCm delCm">
        <pc:chgData name="Kulinich Bohdan" userId="48e65c9f34e137d0" providerId="LiveId" clId="{A6E4AC83-81E8-4C68-8A2F-467141D55BCA}" dt="2020-11-23T13:02:50.279" v="2475" actId="14430"/>
        <pc:sldMkLst>
          <pc:docMk/>
          <pc:sldMk cId="4004308898" sldId="547"/>
        </pc:sldMkLst>
        <pc:spChg chg="add mod modVis">
          <ac:chgData name="Kulinich Bohdan" userId="48e65c9f34e137d0" providerId="LiveId" clId="{A6E4AC83-81E8-4C68-8A2F-467141D55BCA}" dt="2020-11-23T13:02:48.637" v="2472" actId="14430"/>
          <ac:spMkLst>
            <pc:docMk/>
            <pc:sldMk cId="4004308898" sldId="547"/>
            <ac:spMk id="36" creationId="{A3D45482-48DA-450A-8FC2-D192B0736A25}"/>
          </ac:spMkLst>
        </pc:spChg>
        <pc:spChg chg="add mod modVis">
          <ac:chgData name="Kulinich Bohdan" userId="48e65c9f34e137d0" providerId="LiveId" clId="{A6E4AC83-81E8-4C68-8A2F-467141D55BCA}" dt="2020-11-23T13:02:48.983" v="2473" actId="14430"/>
          <ac:spMkLst>
            <pc:docMk/>
            <pc:sldMk cId="4004308898" sldId="547"/>
            <ac:spMk id="37" creationId="{10C4D4E6-066D-4BB2-8774-D6BF7FFECDF4}"/>
          </ac:spMkLst>
        </pc:spChg>
        <pc:spChg chg="add del mod">
          <ac:chgData name="Kulinich Bohdan" userId="48e65c9f34e137d0" providerId="LiveId" clId="{A6E4AC83-81E8-4C68-8A2F-467141D55BCA}" dt="2020-11-23T11:50:01.039" v="2247"/>
          <ac:spMkLst>
            <pc:docMk/>
            <pc:sldMk cId="4004308898" sldId="547"/>
            <ac:spMk id="38" creationId="{1619B314-6069-45CC-8679-2B2C1FF7EDBA}"/>
          </ac:spMkLst>
        </pc:spChg>
        <pc:spChg chg="add del mod">
          <ac:chgData name="Kulinich Bohdan" userId="48e65c9f34e137d0" providerId="LiveId" clId="{A6E4AC83-81E8-4C68-8A2F-467141D55BCA}" dt="2020-11-23T11:49:57.790" v="2239"/>
          <ac:spMkLst>
            <pc:docMk/>
            <pc:sldMk cId="4004308898" sldId="547"/>
            <ac:spMk id="39" creationId="{59874E69-7F7A-493C-8448-49FDED39FF65}"/>
          </ac:spMkLst>
        </pc:spChg>
        <pc:spChg chg="mod topLvl">
          <ac:chgData name="Kulinich Bohdan" userId="48e65c9f34e137d0" providerId="LiveId" clId="{A6E4AC83-81E8-4C68-8A2F-467141D55BCA}" dt="2020-11-23T11:51:35.293" v="2269" actId="164"/>
          <ac:spMkLst>
            <pc:docMk/>
            <pc:sldMk cId="4004308898" sldId="547"/>
            <ac:spMk id="41" creationId="{B16E9625-C943-42DA-996A-EC6A6B5E6390}"/>
          </ac:spMkLst>
        </pc:spChg>
        <pc:spChg chg="mod topLvl">
          <ac:chgData name="Kulinich Bohdan" userId="48e65c9f34e137d0" providerId="LiveId" clId="{A6E4AC83-81E8-4C68-8A2F-467141D55BCA}" dt="2020-11-23T11:51:35.293" v="2269" actId="164"/>
          <ac:spMkLst>
            <pc:docMk/>
            <pc:sldMk cId="4004308898" sldId="547"/>
            <ac:spMk id="42" creationId="{05A4211A-4F0A-40DA-B364-AF1131914621}"/>
          </ac:spMkLst>
        </pc:spChg>
        <pc:spChg chg="mod">
          <ac:chgData name="Kulinich Bohdan" userId="48e65c9f34e137d0" providerId="LiveId" clId="{A6E4AC83-81E8-4C68-8A2F-467141D55BCA}" dt="2020-11-23T11:52:07.192" v="2278" actId="14100"/>
          <ac:spMkLst>
            <pc:docMk/>
            <pc:sldMk cId="4004308898" sldId="547"/>
            <ac:spMk id="45" creationId="{ADFB3BCD-9986-4C45-A717-346639A16947}"/>
          </ac:spMkLst>
        </pc:spChg>
        <pc:spChg chg="mod">
          <ac:chgData name="Kulinich Bohdan" userId="48e65c9f34e137d0" providerId="LiveId" clId="{A6E4AC83-81E8-4C68-8A2F-467141D55BCA}" dt="2020-11-23T11:52:09.347" v="2279" actId="14100"/>
          <ac:spMkLst>
            <pc:docMk/>
            <pc:sldMk cId="4004308898" sldId="547"/>
            <ac:spMk id="46" creationId="{E4804DA5-52E5-4FA6-9280-34E7F4EB55F8}"/>
          </ac:spMkLst>
        </pc:spChg>
        <pc:spChg chg="add mod">
          <ac:chgData name="Kulinich Bohdan" userId="48e65c9f34e137d0" providerId="LiveId" clId="{A6E4AC83-81E8-4C68-8A2F-467141D55BCA}" dt="2020-11-23T12:55:44.635" v="2375" actId="20577"/>
          <ac:spMkLst>
            <pc:docMk/>
            <pc:sldMk cId="4004308898" sldId="547"/>
            <ac:spMk id="47" creationId="{D1427C1E-C539-47FA-BA14-EA7F0A4B86FD}"/>
          </ac:spMkLst>
        </pc:spChg>
        <pc:spChg chg="add mod">
          <ac:chgData name="Kulinich Bohdan" userId="48e65c9f34e137d0" providerId="LiveId" clId="{A6E4AC83-81E8-4C68-8A2F-467141D55BCA}" dt="2020-11-23T12:55:58.244" v="2380" actId="1076"/>
          <ac:spMkLst>
            <pc:docMk/>
            <pc:sldMk cId="4004308898" sldId="547"/>
            <ac:spMk id="49" creationId="{F2BA37E8-7A08-43B8-8CCE-2561DB5C6EA8}"/>
          </ac:spMkLst>
        </pc:spChg>
        <pc:spChg chg="add mod">
          <ac:chgData name="Kulinich Bohdan" userId="48e65c9f34e137d0" providerId="LiveId" clId="{A6E4AC83-81E8-4C68-8A2F-467141D55BCA}" dt="2020-11-23T12:57:45.699" v="2443" actId="1076"/>
          <ac:spMkLst>
            <pc:docMk/>
            <pc:sldMk cId="4004308898" sldId="547"/>
            <ac:spMk id="50" creationId="{E126ED44-1BA7-4144-A717-88EB24E88DAE}"/>
          </ac:spMkLst>
        </pc:spChg>
        <pc:spChg chg="del">
          <ac:chgData name="Kulinich Bohdan" userId="48e65c9f34e137d0" providerId="LiveId" clId="{A6E4AC83-81E8-4C68-8A2F-467141D55BCA}" dt="2020-11-23T11:45:19.301" v="2167" actId="478"/>
          <ac:spMkLst>
            <pc:docMk/>
            <pc:sldMk cId="4004308898" sldId="547"/>
            <ac:spMk id="85" creationId="{DD326626-2C29-48E4-B04F-D40EADD58DF1}"/>
          </ac:spMkLst>
        </pc:spChg>
        <pc:spChg chg="mod">
          <ac:chgData name="Kulinich Bohdan" userId="48e65c9f34e137d0" providerId="LiveId" clId="{A6E4AC83-81E8-4C68-8A2F-467141D55BCA}" dt="2020-11-23T11:45:17.129" v="2166" actId="207"/>
          <ac:spMkLst>
            <pc:docMk/>
            <pc:sldMk cId="4004308898" sldId="547"/>
            <ac:spMk id="89" creationId="{605F31BB-8198-4BFB-B7AE-C1659E7AD81D}"/>
          </ac:spMkLst>
        </pc:spChg>
        <pc:spChg chg="mod">
          <ac:chgData name="Kulinich Bohdan" userId="48e65c9f34e137d0" providerId="LiveId" clId="{A6E4AC83-81E8-4C68-8A2F-467141D55BCA}" dt="2020-11-23T11:45:17.129" v="2166" actId="207"/>
          <ac:spMkLst>
            <pc:docMk/>
            <pc:sldMk cId="4004308898" sldId="547"/>
            <ac:spMk id="91" creationId="{8EC98371-E490-4478-937D-93C695AC0102}"/>
          </ac:spMkLst>
        </pc:spChg>
        <pc:spChg chg="mod modVis">
          <ac:chgData name="Kulinich Bohdan" userId="48e65c9f34e137d0" providerId="LiveId" clId="{A6E4AC83-81E8-4C68-8A2F-467141D55BCA}" dt="2020-11-23T13:01:23.816" v="2467" actId="14429"/>
          <ac:spMkLst>
            <pc:docMk/>
            <pc:sldMk cId="4004308898" sldId="547"/>
            <ac:spMk id="103" creationId="{AC077062-F645-45BC-A6A0-34550A615920}"/>
          </ac:spMkLst>
        </pc:spChg>
        <pc:grpChg chg="add mod">
          <ac:chgData name="Kulinich Bohdan" userId="48e65c9f34e137d0" providerId="LiveId" clId="{A6E4AC83-81E8-4C68-8A2F-467141D55BCA}" dt="2020-11-23T11:47:14.964" v="2195" actId="1076"/>
          <ac:grpSpMkLst>
            <pc:docMk/>
            <pc:sldMk cId="4004308898" sldId="547"/>
            <ac:grpSpMk id="7" creationId="{F2330E71-CAA1-4F71-B7DD-A2CEA98078E8}"/>
          </ac:grpSpMkLst>
        </pc:grpChg>
        <pc:grpChg chg="add mod modVis">
          <ac:chgData name="Kulinich Bohdan" userId="48e65c9f34e137d0" providerId="LiveId" clId="{A6E4AC83-81E8-4C68-8A2F-467141D55BCA}" dt="2020-11-23T13:02:49.592" v="2474" actId="14430"/>
          <ac:grpSpMkLst>
            <pc:docMk/>
            <pc:sldMk cId="4004308898" sldId="547"/>
            <ac:grpSpMk id="8" creationId="{0E255748-92E1-433F-8BFA-FEF3BD13B881}"/>
          </ac:grpSpMkLst>
        </pc:grpChg>
        <pc:grpChg chg="add mod">
          <ac:chgData name="Kulinich Bohdan" userId="48e65c9f34e137d0" providerId="LiveId" clId="{A6E4AC83-81E8-4C68-8A2F-467141D55BCA}" dt="2020-11-23T11:47:29.364" v="2200" actId="1076"/>
          <ac:grpSpMkLst>
            <pc:docMk/>
            <pc:sldMk cId="4004308898" sldId="547"/>
            <ac:grpSpMk id="33" creationId="{24FB36C3-D239-4AC0-B6BE-E6F80C5EA1B4}"/>
          </ac:grpSpMkLst>
        </pc:grpChg>
        <pc:grpChg chg="add del mod">
          <ac:chgData name="Kulinich Bohdan" userId="48e65c9f34e137d0" providerId="LiveId" clId="{A6E4AC83-81E8-4C68-8A2F-467141D55BCA}" dt="2020-11-23T11:51:16.371" v="2263" actId="165"/>
          <ac:grpSpMkLst>
            <pc:docMk/>
            <pc:sldMk cId="4004308898" sldId="547"/>
            <ac:grpSpMk id="40" creationId="{74EC81DD-220B-4027-824F-2A21C25FFC40}"/>
          </ac:grpSpMkLst>
        </pc:grpChg>
        <pc:grpChg chg="add mod modVis">
          <ac:chgData name="Kulinich Bohdan" userId="48e65c9f34e137d0" providerId="LiveId" clId="{A6E4AC83-81E8-4C68-8A2F-467141D55BCA}" dt="2020-11-23T13:02:50.279" v="2475" actId="14430"/>
          <ac:grpSpMkLst>
            <pc:docMk/>
            <pc:sldMk cId="4004308898" sldId="547"/>
            <ac:grpSpMk id="44" creationId="{16973532-F3E1-49A9-B15C-F82A22CB8225}"/>
          </ac:grpSpMkLst>
        </pc:grpChg>
        <pc:grpChg chg="del">
          <ac:chgData name="Kulinich Bohdan" userId="48e65c9f34e137d0" providerId="LiveId" clId="{A6E4AC83-81E8-4C68-8A2F-467141D55BCA}" dt="2020-11-23T11:46:08.693" v="2174" actId="165"/>
          <ac:grpSpMkLst>
            <pc:docMk/>
            <pc:sldMk cId="4004308898" sldId="547"/>
            <ac:grpSpMk id="86" creationId="{549EF226-CDE9-45CE-8135-0D5F5A376EE0}"/>
          </ac:grpSpMkLst>
        </pc:grpChg>
        <pc:grpChg chg="del">
          <ac:chgData name="Kulinich Bohdan" userId="48e65c9f34e137d0" providerId="LiveId" clId="{A6E4AC83-81E8-4C68-8A2F-467141D55BCA}" dt="2020-11-23T11:46:08.693" v="2174" actId="165"/>
          <ac:grpSpMkLst>
            <pc:docMk/>
            <pc:sldMk cId="4004308898" sldId="547"/>
            <ac:grpSpMk id="87" creationId="{B8E0EF8B-04D3-4260-B085-8C574CE601F5}"/>
          </ac:grpSpMkLst>
        </pc:grpChg>
        <pc:picChg chg="mod">
          <ac:chgData name="Kulinich Bohdan" userId="48e65c9f34e137d0" providerId="LiveId" clId="{A6E4AC83-81E8-4C68-8A2F-467141D55BCA}" dt="2020-11-23T11:51:55.330" v="2275" actId="1076"/>
          <ac:picMkLst>
            <pc:docMk/>
            <pc:sldMk cId="4004308898" sldId="547"/>
            <ac:picMk id="32" creationId="{AEE1E7D4-7A0F-4A78-BD2A-D75DFD8B4E75}"/>
          </ac:picMkLst>
        </pc:picChg>
        <pc:cxnChg chg="add mod">
          <ac:chgData name="Kulinich Bohdan" userId="48e65c9f34e137d0" providerId="LiveId" clId="{A6E4AC83-81E8-4C68-8A2F-467141D55BCA}" dt="2020-11-23T11:46:26.479" v="2179" actId="1076"/>
          <ac:cxnSpMkLst>
            <pc:docMk/>
            <pc:sldMk cId="4004308898" sldId="547"/>
            <ac:cxnSpMk id="25" creationId="{7F62D052-5EA4-4BF1-B818-7E0A191EFD8E}"/>
          </ac:cxnSpMkLst>
        </pc:cxnChg>
        <pc:cxnChg chg="add mod">
          <ac:chgData name="Kulinich Bohdan" userId="48e65c9f34e137d0" providerId="LiveId" clId="{A6E4AC83-81E8-4C68-8A2F-467141D55BCA}" dt="2020-11-23T11:46:45.779" v="2184" actId="1076"/>
          <ac:cxnSpMkLst>
            <pc:docMk/>
            <pc:sldMk cId="4004308898" sldId="547"/>
            <ac:cxnSpMk id="27" creationId="{0F649556-4DC7-4C7B-8406-B8087EEF1079}"/>
          </ac:cxnSpMkLst>
        </pc:cxnChg>
        <pc:cxnChg chg="add mod">
          <ac:chgData name="Kulinich Bohdan" userId="48e65c9f34e137d0" providerId="LiveId" clId="{A6E4AC83-81E8-4C68-8A2F-467141D55BCA}" dt="2020-11-23T11:47:11.324" v="2194" actId="164"/>
          <ac:cxnSpMkLst>
            <pc:docMk/>
            <pc:sldMk cId="4004308898" sldId="547"/>
            <ac:cxnSpMk id="28" creationId="{E22271FA-94AD-480C-B5BE-37B2427F0671}"/>
          </ac:cxnSpMkLst>
        </pc:cxnChg>
        <pc:cxnChg chg="add mod">
          <ac:chgData name="Kulinich Bohdan" userId="48e65c9f34e137d0" providerId="LiveId" clId="{A6E4AC83-81E8-4C68-8A2F-467141D55BCA}" dt="2020-11-23T11:47:11.324" v="2194" actId="164"/>
          <ac:cxnSpMkLst>
            <pc:docMk/>
            <pc:sldMk cId="4004308898" sldId="547"/>
            <ac:cxnSpMk id="31" creationId="{723B4BE9-0D25-4DE9-A73D-21554C8A34E3}"/>
          </ac:cxnSpMkLst>
        </pc:cxnChg>
        <pc:cxnChg chg="mod">
          <ac:chgData name="Kulinich Bohdan" userId="48e65c9f34e137d0" providerId="LiveId" clId="{A6E4AC83-81E8-4C68-8A2F-467141D55BCA}" dt="2020-11-23T11:47:16.466" v="2196"/>
          <ac:cxnSpMkLst>
            <pc:docMk/>
            <pc:sldMk cId="4004308898" sldId="547"/>
            <ac:cxnSpMk id="34" creationId="{00D16ECE-7E96-4DAC-A242-7DD86AFAB5A6}"/>
          </ac:cxnSpMkLst>
        </pc:cxnChg>
        <pc:cxnChg chg="mod">
          <ac:chgData name="Kulinich Bohdan" userId="48e65c9f34e137d0" providerId="LiveId" clId="{A6E4AC83-81E8-4C68-8A2F-467141D55BCA}" dt="2020-11-23T11:47:16.466" v="2196"/>
          <ac:cxnSpMkLst>
            <pc:docMk/>
            <pc:sldMk cId="4004308898" sldId="547"/>
            <ac:cxnSpMk id="35" creationId="{5F49D1F6-3C2B-4B6F-8B14-1E78B844D306}"/>
          </ac:cxnSpMkLst>
        </pc:cxnChg>
        <pc:cxnChg chg="add mod">
          <ac:chgData name="Kulinich Bohdan" userId="48e65c9f34e137d0" providerId="LiveId" clId="{A6E4AC83-81E8-4C68-8A2F-467141D55BCA}" dt="2020-11-23T12:55:51.493" v="2377" actId="14100"/>
          <ac:cxnSpMkLst>
            <pc:docMk/>
            <pc:sldMk cId="4004308898" sldId="547"/>
            <ac:cxnSpMk id="48" creationId="{3E4009E2-A974-4581-AEB0-6B37E379F36D}"/>
          </ac:cxnSpMkLst>
        </pc:cxnChg>
        <pc:cxnChg chg="mod topLvl">
          <ac:chgData name="Kulinich Bohdan" userId="48e65c9f34e137d0" providerId="LiveId" clId="{A6E4AC83-81E8-4C68-8A2F-467141D55BCA}" dt="2020-11-23T11:46:08.693" v="2174" actId="165"/>
          <ac:cxnSpMkLst>
            <pc:docMk/>
            <pc:sldMk cId="4004308898" sldId="547"/>
            <ac:cxnSpMk id="94" creationId="{874C2992-EFB9-40A7-814B-A3A5FAF47949}"/>
          </ac:cxnSpMkLst>
        </pc:cxnChg>
        <pc:cxnChg chg="mod topLvl">
          <ac:chgData name="Kulinich Bohdan" userId="48e65c9f34e137d0" providerId="LiveId" clId="{A6E4AC83-81E8-4C68-8A2F-467141D55BCA}" dt="2020-11-23T11:46:08.693" v="2174" actId="165"/>
          <ac:cxnSpMkLst>
            <pc:docMk/>
            <pc:sldMk cId="4004308898" sldId="547"/>
            <ac:cxnSpMk id="95" creationId="{2E8F89B4-5D8F-4472-9BBD-327D3B4150B2}"/>
          </ac:cxnSpMkLst>
        </pc:cxnChg>
        <pc:cxnChg chg="mod topLvl">
          <ac:chgData name="Kulinich Bohdan" userId="48e65c9f34e137d0" providerId="LiveId" clId="{A6E4AC83-81E8-4C68-8A2F-467141D55BCA}" dt="2020-11-23T11:46:08.693" v="2174" actId="165"/>
          <ac:cxnSpMkLst>
            <pc:docMk/>
            <pc:sldMk cId="4004308898" sldId="547"/>
            <ac:cxnSpMk id="96" creationId="{0DE6385B-38BA-42DF-BF30-517C833D0F04}"/>
          </ac:cxnSpMkLst>
        </pc:cxnChg>
        <pc:cxnChg chg="mod topLvl">
          <ac:chgData name="Kulinich Bohdan" userId="48e65c9f34e137d0" providerId="LiveId" clId="{A6E4AC83-81E8-4C68-8A2F-467141D55BCA}" dt="2020-11-23T11:46:08.693" v="2174" actId="165"/>
          <ac:cxnSpMkLst>
            <pc:docMk/>
            <pc:sldMk cId="4004308898" sldId="547"/>
            <ac:cxnSpMk id="97" creationId="{24ECE56A-2225-4242-BE0A-253ED24F2D7D}"/>
          </ac:cxnSpMkLst>
        </pc:cxnChg>
        <pc:cxnChg chg="mod topLvl">
          <ac:chgData name="Kulinich Bohdan" userId="48e65c9f34e137d0" providerId="LiveId" clId="{A6E4AC83-81E8-4C68-8A2F-467141D55BCA}" dt="2020-11-23T11:46:08.693" v="2174" actId="165"/>
          <ac:cxnSpMkLst>
            <pc:docMk/>
            <pc:sldMk cId="4004308898" sldId="547"/>
            <ac:cxnSpMk id="98" creationId="{DA04CE2A-CE44-4582-8DD4-F7E102F2E5FE}"/>
          </ac:cxnSpMkLst>
        </pc:cxnChg>
        <pc:cxnChg chg="mod topLvl">
          <ac:chgData name="Kulinich Bohdan" userId="48e65c9f34e137d0" providerId="LiveId" clId="{A6E4AC83-81E8-4C68-8A2F-467141D55BCA}" dt="2020-11-23T11:46:08.693" v="2174" actId="165"/>
          <ac:cxnSpMkLst>
            <pc:docMk/>
            <pc:sldMk cId="4004308898" sldId="547"/>
            <ac:cxnSpMk id="99" creationId="{1DED3837-33D6-4F31-B8F5-2E79969448FA}"/>
          </ac:cxnSpMkLst>
        </pc:cxnChg>
      </pc:sldChg>
      <pc:sldChg chg="addSp delSp modSp add mod delAnim modAnim">
        <pc:chgData name="Kulinich Bohdan" userId="48e65c9f34e137d0" providerId="LiveId" clId="{A6E4AC83-81E8-4C68-8A2F-467141D55BCA}" dt="2020-11-23T13:23:01.911" v="2812" actId="14429"/>
        <pc:sldMkLst>
          <pc:docMk/>
          <pc:sldMk cId="4121883091" sldId="548"/>
        </pc:sldMkLst>
        <pc:spChg chg="add mod modVis">
          <ac:chgData name="Kulinich Bohdan" userId="48e65c9f34e137d0" providerId="LiveId" clId="{A6E4AC83-81E8-4C68-8A2F-467141D55BCA}" dt="2020-11-23T13:08:01.456" v="2577" actId="14429"/>
          <ac:spMkLst>
            <pc:docMk/>
            <pc:sldMk cId="4121883091" sldId="548"/>
            <ac:spMk id="43" creationId="{04F45FBC-1181-41C4-BFAF-AFE5C036B24E}"/>
          </ac:spMkLst>
        </pc:spChg>
        <pc:spChg chg="mod modVis">
          <ac:chgData name="Kulinich Bohdan" userId="48e65c9f34e137d0" providerId="LiveId" clId="{A6E4AC83-81E8-4C68-8A2F-467141D55BCA}" dt="2020-11-23T13:08:03.358" v="2581" actId="14429"/>
          <ac:spMkLst>
            <pc:docMk/>
            <pc:sldMk cId="4121883091" sldId="548"/>
            <ac:spMk id="47" creationId="{D1427C1E-C539-47FA-BA14-EA7F0A4B86FD}"/>
          </ac:spMkLst>
        </pc:spChg>
        <pc:spChg chg="mod modVis">
          <ac:chgData name="Kulinich Bohdan" userId="48e65c9f34e137d0" providerId="LiveId" clId="{A6E4AC83-81E8-4C68-8A2F-467141D55BCA}" dt="2020-11-23T13:08:02.290" v="2579" actId="14429"/>
          <ac:spMkLst>
            <pc:docMk/>
            <pc:sldMk cId="4121883091" sldId="548"/>
            <ac:spMk id="49" creationId="{F2BA37E8-7A08-43B8-8CCE-2561DB5C6EA8}"/>
          </ac:spMkLst>
        </pc:spChg>
        <pc:spChg chg="mod modVis">
          <ac:chgData name="Kulinich Bohdan" userId="48e65c9f34e137d0" providerId="LiveId" clId="{A6E4AC83-81E8-4C68-8A2F-467141D55BCA}" dt="2020-11-23T13:08:01.903" v="2578" actId="14429"/>
          <ac:spMkLst>
            <pc:docMk/>
            <pc:sldMk cId="4121883091" sldId="548"/>
            <ac:spMk id="50" creationId="{E126ED44-1BA7-4144-A717-88EB24E88DAE}"/>
          </ac:spMkLst>
        </pc:spChg>
        <pc:spChg chg="add mod modVis">
          <ac:chgData name="Kulinich Bohdan" userId="48e65c9f34e137d0" providerId="LiveId" clId="{A6E4AC83-81E8-4C68-8A2F-467141D55BCA}" dt="2020-11-23T13:23:01.911" v="2812" actId="14429"/>
          <ac:spMkLst>
            <pc:docMk/>
            <pc:sldMk cId="4121883091" sldId="548"/>
            <ac:spMk id="51" creationId="{91C414D4-93D0-487F-AA3E-C2EC1E237FE6}"/>
          </ac:spMkLst>
        </pc:spChg>
        <pc:spChg chg="add mod">
          <ac:chgData name="Kulinich Bohdan" userId="48e65c9f34e137d0" providerId="LiveId" clId="{A6E4AC83-81E8-4C68-8A2F-467141D55BCA}" dt="2020-11-23T13:05:46.868" v="2525" actId="1076"/>
          <ac:spMkLst>
            <pc:docMk/>
            <pc:sldMk cId="4121883091" sldId="548"/>
            <ac:spMk id="53" creationId="{DA9BA7AF-A564-49F2-9C5A-2F69F522AEC9}"/>
          </ac:spMkLst>
        </pc:spChg>
        <pc:spChg chg="add del mod">
          <ac:chgData name="Kulinich Bohdan" userId="48e65c9f34e137d0" providerId="LiveId" clId="{A6E4AC83-81E8-4C68-8A2F-467141D55BCA}" dt="2020-11-23T13:05:57.043" v="2530"/>
          <ac:spMkLst>
            <pc:docMk/>
            <pc:sldMk cId="4121883091" sldId="548"/>
            <ac:spMk id="55" creationId="{A06E0036-8F41-4249-80BE-1E5D9FA58B45}"/>
          </ac:spMkLst>
        </pc:spChg>
        <pc:spChg chg="add mod">
          <ac:chgData name="Kulinich Bohdan" userId="48e65c9f34e137d0" providerId="LiveId" clId="{A6E4AC83-81E8-4C68-8A2F-467141D55BCA}" dt="2020-11-23T13:07:16.820" v="2570" actId="1076"/>
          <ac:spMkLst>
            <pc:docMk/>
            <pc:sldMk cId="4121883091" sldId="548"/>
            <ac:spMk id="56" creationId="{E0F53CAD-B867-40FC-A4B2-B55CBDF3BF4A}"/>
          </ac:spMkLst>
        </pc:spChg>
        <pc:spChg chg="add mod">
          <ac:chgData name="Kulinich Bohdan" userId="48e65c9f34e137d0" providerId="LiveId" clId="{A6E4AC83-81E8-4C68-8A2F-467141D55BCA}" dt="2020-11-23T13:07:16.820" v="2570" actId="1076"/>
          <ac:spMkLst>
            <pc:docMk/>
            <pc:sldMk cId="4121883091" sldId="548"/>
            <ac:spMk id="57" creationId="{CA982DAA-6CDF-4C83-A2F3-F006217CFA3A}"/>
          </ac:spMkLst>
        </pc:spChg>
        <pc:spChg chg="add mod">
          <ac:chgData name="Kulinich Bohdan" userId="48e65c9f34e137d0" providerId="LiveId" clId="{A6E4AC83-81E8-4C68-8A2F-467141D55BCA}" dt="2020-11-23T13:14:43.568" v="2704" actId="20577"/>
          <ac:spMkLst>
            <pc:docMk/>
            <pc:sldMk cId="4121883091" sldId="548"/>
            <ac:spMk id="58" creationId="{CEB5F3F7-7D4D-4C77-A96E-89D18A5AD0F1}"/>
          </ac:spMkLst>
        </pc:spChg>
        <pc:spChg chg="del">
          <ac:chgData name="Kulinich Bohdan" userId="48e65c9f34e137d0" providerId="LiveId" clId="{A6E4AC83-81E8-4C68-8A2F-467141D55BCA}" dt="2020-11-23T13:02:06.180" v="2469" actId="478"/>
          <ac:spMkLst>
            <pc:docMk/>
            <pc:sldMk cId="4121883091" sldId="548"/>
            <ac:spMk id="103" creationId="{AC077062-F645-45BC-A6A0-34550A615920}"/>
          </ac:spMkLst>
        </pc:spChg>
        <pc:picChg chg="mod">
          <ac:chgData name="Kulinich Bohdan" userId="48e65c9f34e137d0" providerId="LiveId" clId="{A6E4AC83-81E8-4C68-8A2F-467141D55BCA}" dt="2020-11-23T13:04:22.011" v="2496" actId="1076"/>
          <ac:picMkLst>
            <pc:docMk/>
            <pc:sldMk cId="4121883091" sldId="548"/>
            <ac:picMk id="32" creationId="{AEE1E7D4-7A0F-4A78-BD2A-D75DFD8B4E75}"/>
          </ac:picMkLst>
        </pc:picChg>
        <pc:cxnChg chg="mod modVis">
          <ac:chgData name="Kulinich Bohdan" userId="48e65c9f34e137d0" providerId="LiveId" clId="{A6E4AC83-81E8-4C68-8A2F-467141D55BCA}" dt="2020-11-23T13:08:02.869" v="2580" actId="14429"/>
          <ac:cxnSpMkLst>
            <pc:docMk/>
            <pc:sldMk cId="4121883091" sldId="548"/>
            <ac:cxnSpMk id="48" creationId="{3E4009E2-A974-4581-AEB0-6B37E379F36D}"/>
          </ac:cxnSpMkLst>
        </pc:cxnChg>
        <pc:cxnChg chg="add mod">
          <ac:chgData name="Kulinich Bohdan" userId="48e65c9f34e137d0" providerId="LiveId" clId="{A6E4AC83-81E8-4C68-8A2F-467141D55BCA}" dt="2020-11-23T13:05:51.510" v="2527" actId="14100"/>
          <ac:cxnSpMkLst>
            <pc:docMk/>
            <pc:sldMk cId="4121883091" sldId="548"/>
            <ac:cxnSpMk id="52" creationId="{C75C764B-582F-4CA0-9BE7-D6F51CBEF659}"/>
          </ac:cxnSpMkLst>
        </pc:cxnChg>
        <pc:cxnChg chg="add del mod">
          <ac:chgData name="Kulinich Bohdan" userId="48e65c9f34e137d0" providerId="LiveId" clId="{A6E4AC83-81E8-4C68-8A2F-467141D55BCA}" dt="2020-11-23T13:05:57.043" v="2530"/>
          <ac:cxnSpMkLst>
            <pc:docMk/>
            <pc:sldMk cId="4121883091" sldId="548"/>
            <ac:cxnSpMk id="54" creationId="{49FABA4A-A092-4ACD-970A-9235518DF313}"/>
          </ac:cxnSpMkLst>
        </pc:cxnChg>
      </pc:sldChg>
      <pc:sldChg chg="addSp delSp modSp add mod modAnim">
        <pc:chgData name="Kulinich Bohdan" userId="48e65c9f34e137d0" providerId="LiveId" clId="{A6E4AC83-81E8-4C68-8A2F-467141D55BCA}" dt="2020-11-23T13:16:24.302" v="2721"/>
        <pc:sldMkLst>
          <pc:docMk/>
          <pc:sldMk cId="1461255374" sldId="549"/>
        </pc:sldMkLst>
        <pc:spChg chg="del">
          <ac:chgData name="Kulinich Bohdan" userId="48e65c9f34e137d0" providerId="LiveId" clId="{A6E4AC83-81E8-4C68-8A2F-467141D55BCA}" dt="2020-11-23T13:09:50.180" v="2587" actId="478"/>
          <ac:spMkLst>
            <pc:docMk/>
            <pc:sldMk cId="1461255374" sldId="549"/>
            <ac:spMk id="43" creationId="{04F45FBC-1181-41C4-BFAF-AFE5C036B24E}"/>
          </ac:spMkLst>
        </pc:spChg>
        <pc:spChg chg="del">
          <ac:chgData name="Kulinich Bohdan" userId="48e65c9f34e137d0" providerId="LiveId" clId="{A6E4AC83-81E8-4C68-8A2F-467141D55BCA}" dt="2020-11-23T13:09:59.531" v="2592" actId="478"/>
          <ac:spMkLst>
            <pc:docMk/>
            <pc:sldMk cId="1461255374" sldId="549"/>
            <ac:spMk id="47" creationId="{D1427C1E-C539-47FA-BA14-EA7F0A4B86FD}"/>
          </ac:spMkLst>
        </pc:spChg>
        <pc:spChg chg="del">
          <ac:chgData name="Kulinich Bohdan" userId="48e65c9f34e137d0" providerId="LiveId" clId="{A6E4AC83-81E8-4C68-8A2F-467141D55BCA}" dt="2020-11-23T13:09:56.970" v="2590" actId="478"/>
          <ac:spMkLst>
            <pc:docMk/>
            <pc:sldMk cId="1461255374" sldId="549"/>
            <ac:spMk id="49" creationId="{F2BA37E8-7A08-43B8-8CCE-2561DB5C6EA8}"/>
          </ac:spMkLst>
        </pc:spChg>
        <pc:spChg chg="del">
          <ac:chgData name="Kulinich Bohdan" userId="48e65c9f34e137d0" providerId="LiveId" clId="{A6E4AC83-81E8-4C68-8A2F-467141D55BCA}" dt="2020-11-23T13:09:52.298" v="2588" actId="478"/>
          <ac:spMkLst>
            <pc:docMk/>
            <pc:sldMk cId="1461255374" sldId="549"/>
            <ac:spMk id="50" creationId="{E126ED44-1BA7-4144-A717-88EB24E88DAE}"/>
          </ac:spMkLst>
        </pc:spChg>
        <pc:spChg chg="mod modVis">
          <ac:chgData name="Kulinich Bohdan" userId="48e65c9f34e137d0" providerId="LiveId" clId="{A6E4AC83-81E8-4C68-8A2F-467141D55BCA}" dt="2020-11-23T13:15:21.345" v="2715" actId="14429"/>
          <ac:spMkLst>
            <pc:docMk/>
            <pc:sldMk cId="1461255374" sldId="549"/>
            <ac:spMk id="51" creationId="{91C414D4-93D0-487F-AA3E-C2EC1E237FE6}"/>
          </ac:spMkLst>
        </pc:spChg>
        <pc:spChg chg="mod modVis">
          <ac:chgData name="Kulinich Bohdan" userId="48e65c9f34e137d0" providerId="LiveId" clId="{A6E4AC83-81E8-4C68-8A2F-467141D55BCA}" dt="2020-11-23T13:15:20.418" v="2713" actId="14429"/>
          <ac:spMkLst>
            <pc:docMk/>
            <pc:sldMk cId="1461255374" sldId="549"/>
            <ac:spMk id="53" creationId="{DA9BA7AF-A564-49F2-9C5A-2F69F522AEC9}"/>
          </ac:spMkLst>
        </pc:spChg>
        <pc:spChg chg="add mod modVis">
          <ac:chgData name="Kulinich Bohdan" userId="48e65c9f34e137d0" providerId="LiveId" clId="{A6E4AC83-81E8-4C68-8A2F-467141D55BCA}" dt="2020-11-23T13:12:27.960" v="2624" actId="14429"/>
          <ac:spMkLst>
            <pc:docMk/>
            <pc:sldMk cId="1461255374" sldId="549"/>
            <ac:spMk id="54" creationId="{0EA2CE76-F614-48E4-8540-CA25F6073001}"/>
          </ac:spMkLst>
        </pc:spChg>
        <pc:spChg chg="add mod">
          <ac:chgData name="Kulinich Bohdan" userId="48e65c9f34e137d0" providerId="LiveId" clId="{A6E4AC83-81E8-4C68-8A2F-467141D55BCA}" dt="2020-11-23T13:10:14.496" v="2597" actId="164"/>
          <ac:spMkLst>
            <pc:docMk/>
            <pc:sldMk cId="1461255374" sldId="549"/>
            <ac:spMk id="55" creationId="{3FD238C7-31A7-4ED2-86FD-8028D5FC9A12}"/>
          </ac:spMkLst>
        </pc:spChg>
        <pc:spChg chg="mod modVis">
          <ac:chgData name="Kulinich Bohdan" userId="48e65c9f34e137d0" providerId="LiveId" clId="{A6E4AC83-81E8-4C68-8A2F-467141D55BCA}" dt="2020-11-23T13:15:19.992" v="2712" actId="14429"/>
          <ac:spMkLst>
            <pc:docMk/>
            <pc:sldMk cId="1461255374" sldId="549"/>
            <ac:spMk id="56" creationId="{E0F53CAD-B867-40FC-A4B2-B55CBDF3BF4A}"/>
          </ac:spMkLst>
        </pc:spChg>
        <pc:spChg chg="mod modVis">
          <ac:chgData name="Kulinich Bohdan" userId="48e65c9f34e137d0" providerId="LiveId" clId="{A6E4AC83-81E8-4C68-8A2F-467141D55BCA}" dt="2020-11-23T13:15:19.588" v="2711" actId="14429"/>
          <ac:spMkLst>
            <pc:docMk/>
            <pc:sldMk cId="1461255374" sldId="549"/>
            <ac:spMk id="57" creationId="{CA982DAA-6CDF-4C83-A2F3-F006217CFA3A}"/>
          </ac:spMkLst>
        </pc:spChg>
        <pc:spChg chg="mod">
          <ac:chgData name="Kulinich Bohdan" userId="48e65c9f34e137d0" providerId="LiveId" clId="{A6E4AC83-81E8-4C68-8A2F-467141D55BCA}" dt="2020-11-23T13:11:17.660" v="2607"/>
          <ac:spMkLst>
            <pc:docMk/>
            <pc:sldMk cId="1461255374" sldId="549"/>
            <ac:spMk id="59" creationId="{81A7E9CF-E31B-47DF-9B7F-1BEE052CC349}"/>
          </ac:spMkLst>
        </pc:spChg>
        <pc:spChg chg="mod">
          <ac:chgData name="Kulinich Bohdan" userId="48e65c9f34e137d0" providerId="LiveId" clId="{A6E4AC83-81E8-4C68-8A2F-467141D55BCA}" dt="2020-11-23T13:11:17.660" v="2607"/>
          <ac:spMkLst>
            <pc:docMk/>
            <pc:sldMk cId="1461255374" sldId="549"/>
            <ac:spMk id="60" creationId="{6E55C9AE-0BAB-430C-88CD-2316F1346E36}"/>
          </ac:spMkLst>
        </pc:spChg>
        <pc:spChg chg="add del mod">
          <ac:chgData name="Kulinich Bohdan" userId="48e65c9f34e137d0" providerId="LiveId" clId="{A6E4AC83-81E8-4C68-8A2F-467141D55BCA}" dt="2020-11-23T13:13:00.676" v="2635"/>
          <ac:spMkLst>
            <pc:docMk/>
            <pc:sldMk cId="1461255374" sldId="549"/>
            <ac:spMk id="61" creationId="{5A90FCA8-B952-4FF5-8402-8AF178A8FFF7}"/>
          </ac:spMkLst>
        </pc:spChg>
        <pc:spChg chg="add del mod">
          <ac:chgData name="Kulinich Bohdan" userId="48e65c9f34e137d0" providerId="LiveId" clId="{A6E4AC83-81E8-4C68-8A2F-467141D55BCA}" dt="2020-11-23T13:13:00.676" v="2635"/>
          <ac:spMkLst>
            <pc:docMk/>
            <pc:sldMk cId="1461255374" sldId="549"/>
            <ac:spMk id="62" creationId="{13A8A4A1-F224-4A4D-819C-9F80CB544993}"/>
          </ac:spMkLst>
        </pc:spChg>
        <pc:spChg chg="add mod">
          <ac:chgData name="Kulinich Bohdan" userId="48e65c9f34e137d0" providerId="LiveId" clId="{A6E4AC83-81E8-4C68-8A2F-467141D55BCA}" dt="2020-11-23T13:13:25.289" v="2640" actId="1076"/>
          <ac:spMkLst>
            <pc:docMk/>
            <pc:sldMk cId="1461255374" sldId="549"/>
            <ac:spMk id="64" creationId="{6BC19BB8-9888-4F25-9B44-D9E6B94C6076}"/>
          </ac:spMkLst>
        </pc:spChg>
        <pc:spChg chg="add mod">
          <ac:chgData name="Kulinich Bohdan" userId="48e65c9f34e137d0" providerId="LiveId" clId="{A6E4AC83-81E8-4C68-8A2F-467141D55BCA}" dt="2020-11-23T13:14:01.783" v="2649" actId="20577"/>
          <ac:spMkLst>
            <pc:docMk/>
            <pc:sldMk cId="1461255374" sldId="549"/>
            <ac:spMk id="65" creationId="{3BEB4B61-033E-4FBB-A28D-8F3971A7D063}"/>
          </ac:spMkLst>
        </pc:spChg>
        <pc:spChg chg="add mod modVis">
          <ac:chgData name="Kulinich Bohdan" userId="48e65c9f34e137d0" providerId="LiveId" clId="{A6E4AC83-81E8-4C68-8A2F-467141D55BCA}" dt="2020-11-23T13:15:18.162" v="2709" actId="14429"/>
          <ac:spMkLst>
            <pc:docMk/>
            <pc:sldMk cId="1461255374" sldId="549"/>
            <ac:spMk id="66" creationId="{EED55323-6DF3-4201-B82A-B6CBF41309E6}"/>
          </ac:spMkLst>
        </pc:spChg>
        <pc:grpChg chg="add mod modVis">
          <ac:chgData name="Kulinich Bohdan" userId="48e65c9f34e137d0" providerId="LiveId" clId="{A6E4AC83-81E8-4C68-8A2F-467141D55BCA}" dt="2020-11-23T13:15:19.017" v="2710" actId="14429"/>
          <ac:grpSpMkLst>
            <pc:docMk/>
            <pc:sldMk cId="1461255374" sldId="549"/>
            <ac:grpSpMk id="2" creationId="{108616EA-53FC-4A49-A0FB-6C722A5A5E4A}"/>
          </ac:grpSpMkLst>
        </pc:grpChg>
        <pc:grpChg chg="add mod modVis">
          <ac:chgData name="Kulinich Bohdan" userId="48e65c9f34e137d0" providerId="LiveId" clId="{A6E4AC83-81E8-4C68-8A2F-467141D55BCA}" dt="2020-11-23T13:12:31.710" v="2629" actId="14429"/>
          <ac:grpSpMkLst>
            <pc:docMk/>
            <pc:sldMk cId="1461255374" sldId="549"/>
            <ac:grpSpMk id="58" creationId="{071AB8F0-D127-4D68-8487-C7764332D250}"/>
          </ac:grpSpMkLst>
        </pc:grpChg>
        <pc:cxnChg chg="del">
          <ac:chgData name="Kulinich Bohdan" userId="48e65c9f34e137d0" providerId="LiveId" clId="{A6E4AC83-81E8-4C68-8A2F-467141D55BCA}" dt="2020-11-23T13:09:58.096" v="2591" actId="478"/>
          <ac:cxnSpMkLst>
            <pc:docMk/>
            <pc:sldMk cId="1461255374" sldId="549"/>
            <ac:cxnSpMk id="48" creationId="{3E4009E2-A974-4581-AEB0-6B37E379F36D}"/>
          </ac:cxnSpMkLst>
        </pc:cxnChg>
        <pc:cxnChg chg="mod modVis">
          <ac:chgData name="Kulinich Bohdan" userId="48e65c9f34e137d0" providerId="LiveId" clId="{A6E4AC83-81E8-4C68-8A2F-467141D55BCA}" dt="2020-11-23T13:15:20.911" v="2714" actId="14429"/>
          <ac:cxnSpMkLst>
            <pc:docMk/>
            <pc:sldMk cId="1461255374" sldId="549"/>
            <ac:cxnSpMk id="52" creationId="{C75C764B-582F-4CA0-9BE7-D6F51CBEF659}"/>
          </ac:cxnSpMkLst>
        </pc:cxnChg>
        <pc:cxnChg chg="add mod">
          <ac:chgData name="Kulinich Bohdan" userId="48e65c9f34e137d0" providerId="LiveId" clId="{A6E4AC83-81E8-4C68-8A2F-467141D55BCA}" dt="2020-11-23T13:13:22.984" v="2639" actId="14100"/>
          <ac:cxnSpMkLst>
            <pc:docMk/>
            <pc:sldMk cId="1461255374" sldId="549"/>
            <ac:cxnSpMk id="63" creationId="{5DD95B76-FBA9-4BE5-9C34-FEA6E6A2489F}"/>
          </ac:cxnSpMkLst>
        </pc:cxnChg>
      </pc:sldChg>
      <pc:sldChg chg="addSp delSp modSp add mod delAnim modAnim">
        <pc:chgData name="Kulinich Bohdan" userId="48e65c9f34e137d0" providerId="LiveId" clId="{A6E4AC83-81E8-4C68-8A2F-467141D55BCA}" dt="2020-11-23T13:26:01.350" v="2919"/>
        <pc:sldMkLst>
          <pc:docMk/>
          <pc:sldMk cId="740542570" sldId="550"/>
        </pc:sldMkLst>
        <pc:spChg chg="del mod modVis">
          <ac:chgData name="Kulinich Bohdan" userId="48e65c9f34e137d0" providerId="LiveId" clId="{A6E4AC83-81E8-4C68-8A2F-467141D55BCA}" dt="2020-11-23T13:18:28.232" v="2763" actId="478"/>
          <ac:spMkLst>
            <pc:docMk/>
            <pc:sldMk cId="740542570" sldId="550"/>
            <ac:spMk id="51" creationId="{91C414D4-93D0-487F-AA3E-C2EC1E237FE6}"/>
          </ac:spMkLst>
        </pc:spChg>
        <pc:spChg chg="del">
          <ac:chgData name="Kulinich Bohdan" userId="48e65c9f34e137d0" providerId="LiveId" clId="{A6E4AC83-81E8-4C68-8A2F-467141D55BCA}" dt="2020-11-23T13:18:36.004" v="2767" actId="478"/>
          <ac:spMkLst>
            <pc:docMk/>
            <pc:sldMk cId="740542570" sldId="550"/>
            <ac:spMk id="53" creationId="{DA9BA7AF-A564-49F2-9C5A-2F69F522AEC9}"/>
          </ac:spMkLst>
        </pc:spChg>
        <pc:spChg chg="mod">
          <ac:chgData name="Kulinich Bohdan" userId="48e65c9f34e137d0" providerId="LiveId" clId="{A6E4AC83-81E8-4C68-8A2F-467141D55BCA}" dt="2020-11-23T13:17:18.427" v="2725" actId="6549"/>
          <ac:spMkLst>
            <pc:docMk/>
            <pc:sldMk cId="740542570" sldId="550"/>
            <ac:spMk id="54" creationId="{0EA2CE76-F614-48E4-8540-CA25F6073001}"/>
          </ac:spMkLst>
        </pc:spChg>
        <pc:spChg chg="del">
          <ac:chgData name="Kulinich Bohdan" userId="48e65c9f34e137d0" providerId="LiveId" clId="{A6E4AC83-81E8-4C68-8A2F-467141D55BCA}" dt="2020-11-23T13:17:25.236" v="2727" actId="478"/>
          <ac:spMkLst>
            <pc:docMk/>
            <pc:sldMk cId="740542570" sldId="550"/>
            <ac:spMk id="56" creationId="{E0F53CAD-B867-40FC-A4B2-B55CBDF3BF4A}"/>
          </ac:spMkLst>
        </pc:spChg>
        <pc:spChg chg="del">
          <ac:chgData name="Kulinich Bohdan" userId="48e65c9f34e137d0" providerId="LiveId" clId="{A6E4AC83-81E8-4C68-8A2F-467141D55BCA}" dt="2020-11-23T13:17:27.764" v="2728" actId="478"/>
          <ac:spMkLst>
            <pc:docMk/>
            <pc:sldMk cId="740542570" sldId="550"/>
            <ac:spMk id="57" creationId="{CA982DAA-6CDF-4C83-A2F3-F006217CFA3A}"/>
          </ac:spMkLst>
        </pc:spChg>
        <pc:spChg chg="mod modVis">
          <ac:chgData name="Kulinich Bohdan" userId="48e65c9f34e137d0" providerId="LiveId" clId="{A6E4AC83-81E8-4C68-8A2F-467141D55BCA}" dt="2020-11-23T13:18:15.767" v="2759" actId="14429"/>
          <ac:spMkLst>
            <pc:docMk/>
            <pc:sldMk cId="740542570" sldId="550"/>
            <ac:spMk id="59" creationId="{81A7E9CF-E31B-47DF-9B7F-1BEE052CC349}"/>
          </ac:spMkLst>
        </pc:spChg>
        <pc:spChg chg="add mod modVis">
          <ac:chgData name="Kulinich Bohdan" userId="48e65c9f34e137d0" providerId="LiveId" clId="{A6E4AC83-81E8-4C68-8A2F-467141D55BCA}" dt="2020-11-23T13:25:47.614" v="2914" actId="14429"/>
          <ac:spMkLst>
            <pc:docMk/>
            <pc:sldMk cId="740542570" sldId="550"/>
            <ac:spMk id="61" creationId="{DA4D9830-293E-4292-89A6-5EFABC081B53}"/>
          </ac:spMkLst>
        </pc:spChg>
        <pc:spChg chg="add mod">
          <ac:chgData name="Kulinich Bohdan" userId="48e65c9f34e137d0" providerId="LiveId" clId="{A6E4AC83-81E8-4C68-8A2F-467141D55BCA}" dt="2020-11-23T13:21:20.630" v="2791" actId="1076"/>
          <ac:spMkLst>
            <pc:docMk/>
            <pc:sldMk cId="740542570" sldId="550"/>
            <ac:spMk id="62" creationId="{2B1C02AC-3D56-4694-842D-62E06A9F9BD4}"/>
          </ac:spMkLst>
        </pc:spChg>
        <pc:spChg chg="add del mod modVis">
          <ac:chgData name="Kulinich Bohdan" userId="48e65c9f34e137d0" providerId="LiveId" clId="{A6E4AC83-81E8-4C68-8A2F-467141D55BCA}" dt="2020-11-23T13:25:48.409" v="2916" actId="14429"/>
          <ac:spMkLst>
            <pc:docMk/>
            <pc:sldMk cId="740542570" sldId="550"/>
            <ac:spMk id="64" creationId="{6BC19BB8-9888-4F25-9B44-D9E6B94C6076}"/>
          </ac:spMkLst>
        </pc:spChg>
        <pc:spChg chg="mod modVis">
          <ac:chgData name="Kulinich Bohdan" userId="48e65c9f34e137d0" providerId="LiveId" clId="{A6E4AC83-81E8-4C68-8A2F-467141D55BCA}" dt="2020-11-23T13:25:48.023" v="2915" actId="14429"/>
          <ac:spMkLst>
            <pc:docMk/>
            <pc:sldMk cId="740542570" sldId="550"/>
            <ac:spMk id="65" creationId="{3BEB4B61-033E-4FBB-A28D-8F3971A7D063}"/>
          </ac:spMkLst>
        </pc:spChg>
        <pc:spChg chg="del">
          <ac:chgData name="Kulinich Bohdan" userId="48e65c9f34e137d0" providerId="LiveId" clId="{A6E4AC83-81E8-4C68-8A2F-467141D55BCA}" dt="2020-11-23T13:17:15.793" v="2724" actId="478"/>
          <ac:spMkLst>
            <pc:docMk/>
            <pc:sldMk cId="740542570" sldId="550"/>
            <ac:spMk id="66" creationId="{EED55323-6DF3-4201-B82A-B6CBF41309E6}"/>
          </ac:spMkLst>
        </pc:spChg>
        <pc:spChg chg="add del mod">
          <ac:chgData name="Kulinich Bohdan" userId="48e65c9f34e137d0" providerId="LiveId" clId="{A6E4AC83-81E8-4C68-8A2F-467141D55BCA}" dt="2020-11-23T13:23:06.847" v="2813" actId="478"/>
          <ac:spMkLst>
            <pc:docMk/>
            <pc:sldMk cId="740542570" sldId="550"/>
            <ac:spMk id="67" creationId="{9DA1F7D6-853D-477D-A273-CFF93396AFF0}"/>
          </ac:spMkLst>
        </pc:spChg>
        <pc:spChg chg="add mod">
          <ac:chgData name="Kulinich Bohdan" userId="48e65c9f34e137d0" providerId="LiveId" clId="{A6E4AC83-81E8-4C68-8A2F-467141D55BCA}" dt="2020-11-23T13:23:23.644" v="2844" actId="14100"/>
          <ac:spMkLst>
            <pc:docMk/>
            <pc:sldMk cId="740542570" sldId="550"/>
            <ac:spMk id="68" creationId="{60F17F89-393B-4460-8238-7A3B4986FF3C}"/>
          </ac:spMkLst>
        </pc:spChg>
        <pc:spChg chg="add mod">
          <ac:chgData name="Kulinich Bohdan" userId="48e65c9f34e137d0" providerId="LiveId" clId="{A6E4AC83-81E8-4C68-8A2F-467141D55BCA}" dt="2020-11-23T13:24:19.049" v="2854" actId="1036"/>
          <ac:spMkLst>
            <pc:docMk/>
            <pc:sldMk cId="740542570" sldId="550"/>
            <ac:spMk id="70" creationId="{F845188B-E283-491E-9004-587EA3531661}"/>
          </ac:spMkLst>
        </pc:spChg>
        <pc:spChg chg="add mod">
          <ac:chgData name="Kulinich Bohdan" userId="48e65c9f34e137d0" providerId="LiveId" clId="{A6E4AC83-81E8-4C68-8A2F-467141D55BCA}" dt="2020-11-23T13:25:22.495" v="2909" actId="122"/>
          <ac:spMkLst>
            <pc:docMk/>
            <pc:sldMk cId="740542570" sldId="550"/>
            <ac:spMk id="71" creationId="{7EEC6D12-236F-4DD2-8368-F2E98E7690FD}"/>
          </ac:spMkLst>
        </pc:spChg>
        <pc:spChg chg="add mod">
          <ac:chgData name="Kulinich Bohdan" userId="48e65c9f34e137d0" providerId="LiveId" clId="{A6E4AC83-81E8-4C68-8A2F-467141D55BCA}" dt="2020-11-23T13:26:01.350" v="2919"/>
          <ac:spMkLst>
            <pc:docMk/>
            <pc:sldMk cId="740542570" sldId="550"/>
            <ac:spMk id="72" creationId="{65693D3F-1F4D-47D8-B1DE-04DC85FB5578}"/>
          </ac:spMkLst>
        </pc:spChg>
        <pc:grpChg chg="del">
          <ac:chgData name="Kulinich Bohdan" userId="48e65c9f34e137d0" providerId="LiveId" clId="{A6E4AC83-81E8-4C68-8A2F-467141D55BCA}" dt="2020-11-23T13:17:23.486" v="2726" actId="478"/>
          <ac:grpSpMkLst>
            <pc:docMk/>
            <pc:sldMk cId="740542570" sldId="550"/>
            <ac:grpSpMk id="2" creationId="{108616EA-53FC-4A49-A0FB-6C722A5A5E4A}"/>
          </ac:grpSpMkLst>
        </pc:grpChg>
        <pc:grpChg chg="add del mod modVis">
          <ac:chgData name="Kulinich Bohdan" userId="48e65c9f34e137d0" providerId="LiveId" clId="{A6E4AC83-81E8-4C68-8A2F-467141D55BCA}" dt="2020-11-23T13:25:49.229" v="2918" actId="14429"/>
          <ac:grpSpMkLst>
            <pc:docMk/>
            <pc:sldMk cId="740542570" sldId="550"/>
            <ac:grpSpMk id="58" creationId="{071AB8F0-D127-4D68-8487-C7764332D250}"/>
          </ac:grpSpMkLst>
        </pc:grpChg>
        <pc:cxnChg chg="del">
          <ac:chgData name="Kulinich Bohdan" userId="48e65c9f34e137d0" providerId="LiveId" clId="{A6E4AC83-81E8-4C68-8A2F-467141D55BCA}" dt="2020-11-23T13:17:29.408" v="2729" actId="478"/>
          <ac:cxnSpMkLst>
            <pc:docMk/>
            <pc:sldMk cId="740542570" sldId="550"/>
            <ac:cxnSpMk id="52" creationId="{C75C764B-582F-4CA0-9BE7-D6F51CBEF659}"/>
          </ac:cxnSpMkLst>
        </pc:cxnChg>
        <pc:cxnChg chg="add del mod modVis">
          <ac:chgData name="Kulinich Bohdan" userId="48e65c9f34e137d0" providerId="LiveId" clId="{A6E4AC83-81E8-4C68-8A2F-467141D55BCA}" dt="2020-11-23T13:25:48.789" v="2917" actId="14429"/>
          <ac:cxnSpMkLst>
            <pc:docMk/>
            <pc:sldMk cId="740542570" sldId="550"/>
            <ac:cxnSpMk id="63" creationId="{5DD95B76-FBA9-4BE5-9C34-FEA6E6A2489F}"/>
          </ac:cxnSpMkLst>
        </pc:cxnChg>
        <pc:cxnChg chg="add mod">
          <ac:chgData name="Kulinich Bohdan" userId="48e65c9f34e137d0" providerId="LiveId" clId="{A6E4AC83-81E8-4C68-8A2F-467141D55BCA}" dt="2020-11-23T13:24:05.473" v="2852" actId="14100"/>
          <ac:cxnSpMkLst>
            <pc:docMk/>
            <pc:sldMk cId="740542570" sldId="550"/>
            <ac:cxnSpMk id="69" creationId="{86425E15-2DDE-4BAB-B6FD-363AEF8B6486}"/>
          </ac:cxnSpMkLst>
        </pc:cxnChg>
      </pc:sldChg>
      <pc:sldChg chg="add del">
        <pc:chgData name="Kulinich Bohdan" userId="48e65c9f34e137d0" providerId="LiveId" clId="{A6E4AC83-81E8-4C68-8A2F-467141D55BCA}" dt="2020-11-23T19:37:21.010" v="3702" actId="47"/>
        <pc:sldMkLst>
          <pc:docMk/>
          <pc:sldMk cId="350696848" sldId="551"/>
        </pc:sldMkLst>
      </pc:sldChg>
      <pc:sldChg chg="addSp delSp modSp add mod delAnim modAnim">
        <pc:chgData name="Kulinich Bohdan" userId="48e65c9f34e137d0" providerId="LiveId" clId="{A6E4AC83-81E8-4C68-8A2F-467141D55BCA}" dt="2020-11-23T21:25:39.660" v="4545" actId="14429"/>
        <pc:sldMkLst>
          <pc:docMk/>
          <pc:sldMk cId="4173280188" sldId="551"/>
        </pc:sldMkLst>
        <pc:spChg chg="mod">
          <ac:chgData name="Kulinich Bohdan" userId="48e65c9f34e137d0" providerId="LiveId" clId="{A6E4AC83-81E8-4C68-8A2F-467141D55BCA}" dt="2020-11-23T20:54:08.626" v="4151" actId="1076"/>
          <ac:spMkLst>
            <pc:docMk/>
            <pc:sldMk cId="4173280188" sldId="551"/>
            <ac:spMk id="4" creationId="{00000000-0000-0000-0000-000000000000}"/>
          </ac:spMkLst>
        </pc:spChg>
        <pc:spChg chg="add del">
          <ac:chgData name="Kulinich Bohdan" userId="48e65c9f34e137d0" providerId="LiveId" clId="{A6E4AC83-81E8-4C68-8A2F-467141D55BCA}" dt="2020-11-23T20:57:34.950" v="4216" actId="11529"/>
          <ac:spMkLst>
            <pc:docMk/>
            <pc:sldMk cId="4173280188" sldId="551"/>
            <ac:spMk id="10" creationId="{15F11614-4AF7-4C0E-A5A5-C1A853A7C159}"/>
          </ac:spMkLst>
        </pc:spChg>
        <pc:spChg chg="add mod">
          <ac:chgData name="Kulinich Bohdan" userId="48e65c9f34e137d0" providerId="LiveId" clId="{A6E4AC83-81E8-4C68-8A2F-467141D55BCA}" dt="2020-11-23T21:00:02.086" v="4343" actId="1076"/>
          <ac:spMkLst>
            <pc:docMk/>
            <pc:sldMk cId="4173280188" sldId="551"/>
            <ac:spMk id="11" creationId="{14D3BE4D-5D5B-4945-9DC0-6237C28D5EFB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55" creationId="{29F76FE3-3842-42DD-9420-746A5B136651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56" creationId="{A5678B6E-A737-4B00-A623-BFA665E8151F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57" creationId="{95FF1C1B-F8D9-45AE-9EB4-7C119132706F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58" creationId="{0E419D4F-489D-4418-BCFA-024B7E145A07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59" creationId="{6C63C4F4-91A0-49C3-8CCD-54AA66C39713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60" creationId="{86473AE3-55C0-4764-89A3-A1BBF2BDBD5E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77" creationId="{61729F6F-CA5D-4BFF-9CDF-E8EE8ACA8D70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78" creationId="{5A9FDFBA-D08C-40F7-8EEC-F45ED7E88456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85" creationId="{D4871379-3312-47CA-9B33-261BD84D30E9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17" creationId="{86AA83F7-0930-4A82-B9B6-6A660125742F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19" creationId="{52F7EE3E-A21E-4BB4-8DB3-C6988CBD7609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21" creationId="{64E71025-70AF-404C-87E7-89507CE16D8D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23" creationId="{6F5F62D0-81CE-4C7B-BE5B-A0B884005FFC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25" creationId="{5F960244-B56A-48A7-A024-A7C4C2343982}"/>
          </ac:spMkLst>
        </pc:spChg>
        <pc:spChg chg="add mod modVis">
          <ac:chgData name="Kulinich Bohdan" userId="48e65c9f34e137d0" providerId="LiveId" clId="{A6E4AC83-81E8-4C68-8A2F-467141D55BCA}" dt="2020-11-23T21:20:09.759" v="4537" actId="14429"/>
          <ac:spMkLst>
            <pc:docMk/>
            <pc:sldMk cId="4173280188" sldId="551"/>
            <ac:spMk id="126" creationId="{C9D34975-26F7-407F-8EE0-B82F68EA5F77}"/>
          </ac:spMkLst>
        </pc:spChg>
        <pc:spChg chg="add del mod">
          <ac:chgData name="Kulinich Bohdan" userId="48e65c9f34e137d0" providerId="LiveId" clId="{A6E4AC83-81E8-4C68-8A2F-467141D55BCA}" dt="2020-11-23T20:31:22.195" v="3821" actId="478"/>
          <ac:spMkLst>
            <pc:docMk/>
            <pc:sldMk cId="4173280188" sldId="551"/>
            <ac:spMk id="130" creationId="{9B5D4388-CCE8-431A-ACBA-451FE6CFBF83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31" creationId="{A247812E-C0D9-493D-BEF0-E49FBB35981E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32" creationId="{B0B669B5-FCBA-46BA-8D30-EC228913E183}"/>
          </ac:spMkLst>
        </pc:spChg>
        <pc:spChg chg="add del mod">
          <ac:chgData name="Kulinich Bohdan" userId="48e65c9f34e137d0" providerId="LiveId" clId="{A6E4AC83-81E8-4C68-8A2F-467141D55BCA}" dt="2020-11-23T20:31:19.495" v="3819" actId="478"/>
          <ac:spMkLst>
            <pc:docMk/>
            <pc:sldMk cId="4173280188" sldId="551"/>
            <ac:spMk id="133" creationId="{182A9F4D-F613-4C69-951D-DD25F85A6986}"/>
          </ac:spMkLst>
        </pc:spChg>
        <pc:spChg chg="add del mod">
          <ac:chgData name="Kulinich Bohdan" userId="48e65c9f34e137d0" providerId="LiveId" clId="{A6E4AC83-81E8-4C68-8A2F-467141D55BCA}" dt="2020-11-23T20:31:20.893" v="3820" actId="478"/>
          <ac:spMkLst>
            <pc:docMk/>
            <pc:sldMk cId="4173280188" sldId="551"/>
            <ac:spMk id="134" creationId="{9023287F-CC3E-447D-935E-9B04EC96A46A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35" creationId="{BC3092BD-647F-44EF-8A82-E5C63B57D27F}"/>
          </ac:spMkLst>
        </pc:spChg>
        <pc:spChg chg="add mod modVis">
          <ac:chgData name="Kulinich Bohdan" userId="48e65c9f34e137d0" providerId="LiveId" clId="{A6E4AC83-81E8-4C68-8A2F-467141D55BCA}" dt="2020-11-23T21:20:05.963" v="4533" actId="14429"/>
          <ac:spMkLst>
            <pc:docMk/>
            <pc:sldMk cId="4173280188" sldId="551"/>
            <ac:spMk id="136" creationId="{C32A3132-C194-4150-BA92-F50DEFB7074D}"/>
          </ac:spMkLst>
        </pc:spChg>
        <pc:spChg chg="add mod modVis">
          <ac:chgData name="Kulinich Bohdan" userId="48e65c9f34e137d0" providerId="LiveId" clId="{A6E4AC83-81E8-4C68-8A2F-467141D55BCA}" dt="2020-11-23T21:20:05.460" v="4532" actId="14429"/>
          <ac:spMkLst>
            <pc:docMk/>
            <pc:sldMk cId="4173280188" sldId="551"/>
            <ac:spMk id="137" creationId="{776CC821-CC78-4516-9262-83E07FF8BA97}"/>
          </ac:spMkLst>
        </pc:spChg>
        <pc:spChg chg="add mod modVis">
          <ac:chgData name="Kulinich Bohdan" userId="48e65c9f34e137d0" providerId="LiveId" clId="{A6E4AC83-81E8-4C68-8A2F-467141D55BCA}" dt="2020-11-23T21:20:04.979" v="4531" actId="14429"/>
          <ac:spMkLst>
            <pc:docMk/>
            <pc:sldMk cId="4173280188" sldId="551"/>
            <ac:spMk id="138" creationId="{AE6C46FC-98C9-43CC-9337-2AC7D28D122A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40" creationId="{8761A2A3-A6E9-4057-9D96-8A9D216D23A6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42" creationId="{683D83A2-824F-46FE-AD85-87940F7D2FE4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44" creationId="{E29C2837-F578-46BA-B682-ECC3236A7695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45" creationId="{8F32E88C-1492-4817-8104-2ECCBF03C517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46" creationId="{9421985E-24FB-46CD-B7DF-BE34F8C98A52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47" creationId="{260C13EF-9594-4673-8FFA-B8F462A7AEDE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48" creationId="{3080EC9F-EDEF-458B-9533-8EEB1B8D5CFB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49" creationId="{22F8A293-6B2F-4B9E-89A7-32EC4108A362}"/>
          </ac:spMkLst>
        </pc:spChg>
        <pc:spChg chg="add mod modVis">
          <ac:chgData name="Kulinich Bohdan" userId="48e65c9f34e137d0" providerId="LiveId" clId="{A6E4AC83-81E8-4C68-8A2F-467141D55BCA}" dt="2020-11-23T21:20:02.908" v="4527" actId="14429"/>
          <ac:spMkLst>
            <pc:docMk/>
            <pc:sldMk cId="4173280188" sldId="551"/>
            <ac:spMk id="150" creationId="{3677E028-6E8A-45BE-868F-4FA80A12B4D1}"/>
          </ac:spMkLst>
        </pc:spChg>
        <pc:spChg chg="add mod modVis">
          <ac:chgData name="Kulinich Bohdan" userId="48e65c9f34e137d0" providerId="LiveId" clId="{A6E4AC83-81E8-4C68-8A2F-467141D55BCA}" dt="2020-11-23T21:20:02.406" v="4526" actId="14429"/>
          <ac:spMkLst>
            <pc:docMk/>
            <pc:sldMk cId="4173280188" sldId="551"/>
            <ac:spMk id="154" creationId="{BBA4F884-0EFD-4C09-A628-B0F2B29A3271}"/>
          </ac:spMkLst>
        </pc:spChg>
        <pc:spChg chg="add mod modVis">
          <ac:chgData name="Kulinich Bohdan" userId="48e65c9f34e137d0" providerId="LiveId" clId="{A6E4AC83-81E8-4C68-8A2F-467141D55BCA}" dt="2020-11-23T21:20:01.912" v="4525" actId="14429"/>
          <ac:spMkLst>
            <pc:docMk/>
            <pc:sldMk cId="4173280188" sldId="551"/>
            <ac:spMk id="155" creationId="{53306C5B-1F41-43EC-95A7-B3DCFDFEAF7C}"/>
          </ac:spMkLst>
        </pc:spChg>
        <pc:spChg chg="add mod modVis">
          <ac:chgData name="Kulinich Bohdan" userId="48e65c9f34e137d0" providerId="LiveId" clId="{A6E4AC83-81E8-4C68-8A2F-467141D55BCA}" dt="2020-11-23T21:20:01.501" v="4524" actId="14429"/>
          <ac:spMkLst>
            <pc:docMk/>
            <pc:sldMk cId="4173280188" sldId="551"/>
            <ac:spMk id="156" creationId="{F334C083-C923-4F52-865E-B5DE04EE11D8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58" creationId="{7CEFD495-B08A-48EF-AF3D-9974DAA3D48A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59" creationId="{838C0FB6-152D-465E-8316-427A82C5F6E1}"/>
          </ac:spMkLst>
        </pc:spChg>
        <pc:spChg chg="del">
          <ac:chgData name="Kulinich Bohdan" userId="48e65c9f34e137d0" providerId="LiveId" clId="{A6E4AC83-81E8-4C68-8A2F-467141D55BCA}" dt="2020-11-23T19:41:21.135" v="3704" actId="478"/>
          <ac:spMkLst>
            <pc:docMk/>
            <pc:sldMk cId="4173280188" sldId="551"/>
            <ac:spMk id="160" creationId="{879B3D8B-AA29-48DA-85AF-6A47D3A7F8C0}"/>
          </ac:spMkLst>
        </pc:spChg>
        <pc:spChg chg="add mod modVis">
          <ac:chgData name="Kulinich Bohdan" userId="48e65c9f34e137d0" providerId="LiveId" clId="{A6E4AC83-81E8-4C68-8A2F-467141D55BCA}" dt="2020-11-23T21:20:00.959" v="4523" actId="14429"/>
          <ac:spMkLst>
            <pc:docMk/>
            <pc:sldMk cId="4173280188" sldId="551"/>
            <ac:spMk id="161" creationId="{B7BC363F-28C2-4266-B877-490E789F1565}"/>
          </ac:spMkLst>
        </pc:spChg>
        <pc:spChg chg="add mod modVis">
          <ac:chgData name="Kulinich Bohdan" userId="48e65c9f34e137d0" providerId="LiveId" clId="{A6E4AC83-81E8-4C68-8A2F-467141D55BCA}" dt="2020-11-23T21:20:00.442" v="4522" actId="14429"/>
          <ac:spMkLst>
            <pc:docMk/>
            <pc:sldMk cId="4173280188" sldId="551"/>
            <ac:spMk id="162" creationId="{62F5FF4D-0102-494F-8E25-763D4ED4DC2C}"/>
          </ac:spMkLst>
        </pc:spChg>
        <pc:spChg chg="add mod modVis">
          <ac:chgData name="Kulinich Bohdan" userId="48e65c9f34e137d0" providerId="LiveId" clId="{A6E4AC83-81E8-4C68-8A2F-467141D55BCA}" dt="2020-11-23T21:19:59.968" v="4521" actId="14429"/>
          <ac:spMkLst>
            <pc:docMk/>
            <pc:sldMk cId="4173280188" sldId="551"/>
            <ac:spMk id="163" creationId="{9507B4F1-0353-4945-BAC3-52646B125A35}"/>
          </ac:spMkLst>
        </pc:spChg>
        <pc:spChg chg="add mod modVis">
          <ac:chgData name="Kulinich Bohdan" userId="48e65c9f34e137d0" providerId="LiveId" clId="{A6E4AC83-81E8-4C68-8A2F-467141D55BCA}" dt="2020-11-23T21:19:59.538" v="4520" actId="14429"/>
          <ac:spMkLst>
            <pc:docMk/>
            <pc:sldMk cId="4173280188" sldId="551"/>
            <ac:spMk id="164" creationId="{B8C55A09-3AE4-4DA9-B782-BE21C8EAE5DF}"/>
          </ac:spMkLst>
        </pc:spChg>
        <pc:spChg chg="add mod modVis">
          <ac:chgData name="Kulinich Bohdan" userId="48e65c9f34e137d0" providerId="LiveId" clId="{A6E4AC83-81E8-4C68-8A2F-467141D55BCA}" dt="2020-11-23T21:19:59.103" v="4519" actId="14429"/>
          <ac:spMkLst>
            <pc:docMk/>
            <pc:sldMk cId="4173280188" sldId="551"/>
            <ac:spMk id="165" creationId="{F41001CB-9FFB-4289-974C-4F7FA57BF88F}"/>
          </ac:spMkLst>
        </pc:spChg>
        <pc:spChg chg="add mod modVis">
          <ac:chgData name="Kulinich Bohdan" userId="48e65c9f34e137d0" providerId="LiveId" clId="{A6E4AC83-81E8-4C68-8A2F-467141D55BCA}" dt="2020-11-23T21:19:58.685" v="4518" actId="14429"/>
          <ac:spMkLst>
            <pc:docMk/>
            <pc:sldMk cId="4173280188" sldId="551"/>
            <ac:spMk id="166" creationId="{FD67F521-09D5-4606-9E88-AF998AD49401}"/>
          </ac:spMkLst>
        </pc:spChg>
        <pc:spChg chg="add mod modVis">
          <ac:chgData name="Kulinich Bohdan" userId="48e65c9f34e137d0" providerId="LiveId" clId="{A6E4AC83-81E8-4C68-8A2F-467141D55BCA}" dt="2020-11-23T21:19:58.230" v="4517" actId="14429"/>
          <ac:spMkLst>
            <pc:docMk/>
            <pc:sldMk cId="4173280188" sldId="551"/>
            <ac:spMk id="167" creationId="{062830B2-29BD-4526-8588-C3BFCE912953}"/>
          </ac:spMkLst>
        </pc:spChg>
        <pc:spChg chg="add mod modVis">
          <ac:chgData name="Kulinich Bohdan" userId="48e65c9f34e137d0" providerId="LiveId" clId="{A6E4AC83-81E8-4C68-8A2F-467141D55BCA}" dt="2020-11-23T21:25:39.660" v="4545" actId="14429"/>
          <ac:spMkLst>
            <pc:docMk/>
            <pc:sldMk cId="4173280188" sldId="551"/>
            <ac:spMk id="168" creationId="{F76986EB-6A47-4258-97BA-3E46A189B479}"/>
          </ac:spMkLst>
        </pc:spChg>
        <pc:spChg chg="add mod">
          <ac:chgData name="Kulinich Bohdan" userId="48e65c9f34e137d0" providerId="LiveId" clId="{A6E4AC83-81E8-4C68-8A2F-467141D55BCA}" dt="2020-11-23T21:00:04.056" v="4344" actId="14100"/>
          <ac:spMkLst>
            <pc:docMk/>
            <pc:sldMk cId="4173280188" sldId="551"/>
            <ac:spMk id="169" creationId="{54C8DEEF-8375-45C5-A18F-D802C01B42E5}"/>
          </ac:spMkLst>
        </pc:spChg>
        <pc:spChg chg="add mod">
          <ac:chgData name="Kulinich Bohdan" userId="48e65c9f34e137d0" providerId="LiveId" clId="{A6E4AC83-81E8-4C68-8A2F-467141D55BCA}" dt="2020-11-23T21:21:22.088" v="4542" actId="20577"/>
          <ac:spMkLst>
            <pc:docMk/>
            <pc:sldMk cId="4173280188" sldId="551"/>
            <ac:spMk id="170" creationId="{54232F82-F7E7-4D7E-9C75-18BA283D24AA}"/>
          </ac:spMkLst>
        </pc:spChg>
        <pc:spChg chg="add del mod">
          <ac:chgData name="Kulinich Bohdan" userId="48e65c9f34e137d0" providerId="LiveId" clId="{A6E4AC83-81E8-4C68-8A2F-467141D55BCA}" dt="2020-11-23T21:16:31.985" v="4476" actId="478"/>
          <ac:spMkLst>
            <pc:docMk/>
            <pc:sldMk cId="4173280188" sldId="551"/>
            <ac:spMk id="171" creationId="{45FDC4C2-016B-4D9B-AEC8-2588FB904406}"/>
          </ac:spMkLst>
        </pc:spChg>
        <pc:spChg chg="add del mod">
          <ac:chgData name="Kulinich Bohdan" userId="48e65c9f34e137d0" providerId="LiveId" clId="{A6E4AC83-81E8-4C68-8A2F-467141D55BCA}" dt="2020-11-23T21:16:31.985" v="4476" actId="478"/>
          <ac:spMkLst>
            <pc:docMk/>
            <pc:sldMk cId="4173280188" sldId="551"/>
            <ac:spMk id="172" creationId="{20155B5B-DB97-4D1B-AB43-3CE6B8D4AA3A}"/>
          </ac:spMkLst>
        </pc:spChg>
        <pc:spChg chg="add del mod">
          <ac:chgData name="Kulinich Bohdan" userId="48e65c9f34e137d0" providerId="LiveId" clId="{A6E4AC83-81E8-4C68-8A2F-467141D55BCA}" dt="2020-11-23T21:17:20.597" v="4491" actId="478"/>
          <ac:spMkLst>
            <pc:docMk/>
            <pc:sldMk cId="4173280188" sldId="551"/>
            <ac:spMk id="173" creationId="{82F11BDB-FF92-4AC9-AEDA-8A3FD1D7EDF6}"/>
          </ac:spMkLst>
        </pc:spChg>
        <pc:spChg chg="add del mod">
          <ac:chgData name="Kulinich Bohdan" userId="48e65c9f34e137d0" providerId="LiveId" clId="{A6E4AC83-81E8-4C68-8A2F-467141D55BCA}" dt="2020-11-23T21:17:20.597" v="4491" actId="478"/>
          <ac:spMkLst>
            <pc:docMk/>
            <pc:sldMk cId="4173280188" sldId="551"/>
            <ac:spMk id="174" creationId="{2D113279-EAE3-4E93-B54F-A21EC53CE40D}"/>
          </ac:spMkLst>
        </pc:spChg>
        <pc:spChg chg="add mod">
          <ac:chgData name="Kulinich Bohdan" userId="48e65c9f34e137d0" providerId="LiveId" clId="{A6E4AC83-81E8-4C68-8A2F-467141D55BCA}" dt="2020-11-23T21:01:33.385" v="4366" actId="1076"/>
          <ac:spMkLst>
            <pc:docMk/>
            <pc:sldMk cId="4173280188" sldId="551"/>
            <ac:spMk id="175" creationId="{AE49B8EA-3938-4F03-AEFB-7301BDF669C0}"/>
          </ac:spMkLst>
        </pc:spChg>
        <pc:spChg chg="add mod modVis">
          <ac:chgData name="Kulinich Bohdan" userId="48e65c9f34e137d0" providerId="LiveId" clId="{A6E4AC83-81E8-4C68-8A2F-467141D55BCA}" dt="2020-11-23T21:21:23.519" v="4543" actId="14429"/>
          <ac:spMkLst>
            <pc:docMk/>
            <pc:sldMk cId="4173280188" sldId="551"/>
            <ac:spMk id="176" creationId="{7D23FDA8-B758-49CB-94DE-8E6520084591}"/>
          </ac:spMkLst>
        </pc:spChg>
        <pc:spChg chg="add mod ord modVis">
          <ac:chgData name="Kulinich Bohdan" userId="48e65c9f34e137d0" providerId="LiveId" clId="{A6E4AC83-81E8-4C68-8A2F-467141D55BCA}" dt="2020-11-23T21:16:37.622" v="4477" actId="1076"/>
          <ac:spMkLst>
            <pc:docMk/>
            <pc:sldMk cId="4173280188" sldId="551"/>
            <ac:spMk id="177" creationId="{701B521E-88EF-40EA-A34F-07B17AC62F0A}"/>
          </ac:spMkLst>
        </pc:spChg>
        <pc:spChg chg="add mod ord">
          <ac:chgData name="Kulinich Bohdan" userId="48e65c9f34e137d0" providerId="LiveId" clId="{A6E4AC83-81E8-4C68-8A2F-467141D55BCA}" dt="2020-11-23T21:16:37.622" v="4477" actId="1076"/>
          <ac:spMkLst>
            <pc:docMk/>
            <pc:sldMk cId="4173280188" sldId="551"/>
            <ac:spMk id="178" creationId="{8FFDF8E0-DE59-4B90-A665-754AA91FA53A}"/>
          </ac:spMkLst>
        </pc:spChg>
        <pc:spChg chg="add mod ord">
          <ac:chgData name="Kulinich Bohdan" userId="48e65c9f34e137d0" providerId="LiveId" clId="{A6E4AC83-81E8-4C68-8A2F-467141D55BCA}" dt="2020-11-23T21:16:37.622" v="4477" actId="1076"/>
          <ac:spMkLst>
            <pc:docMk/>
            <pc:sldMk cId="4173280188" sldId="551"/>
            <ac:spMk id="179" creationId="{AE8D0EB6-173D-4C4A-B1CA-823D18E3B9F4}"/>
          </ac:spMkLst>
        </pc:spChg>
        <pc:spChg chg="add mod ord modVis">
          <ac:chgData name="Kulinich Bohdan" userId="48e65c9f34e137d0" providerId="LiveId" clId="{A6E4AC83-81E8-4C68-8A2F-467141D55BCA}" dt="2020-11-23T21:16:37.622" v="4477" actId="1076"/>
          <ac:spMkLst>
            <pc:docMk/>
            <pc:sldMk cId="4173280188" sldId="551"/>
            <ac:spMk id="180" creationId="{C45FC5A5-8908-460A-97D2-8240395EF438}"/>
          </ac:spMkLst>
        </pc:spChg>
        <pc:spChg chg="add del">
          <ac:chgData name="Kulinich Bohdan" userId="48e65c9f34e137d0" providerId="LiveId" clId="{A6E4AC83-81E8-4C68-8A2F-467141D55BCA}" dt="2020-11-23T21:16:42.915" v="4479" actId="22"/>
          <ac:spMkLst>
            <pc:docMk/>
            <pc:sldMk cId="4173280188" sldId="551"/>
            <ac:spMk id="181" creationId="{8F8FA39A-11BB-4C23-88AC-F232C348884F}"/>
          </ac:spMkLst>
        </pc:spChg>
        <pc:spChg chg="add mod modVis">
          <ac:chgData name="Kulinich Bohdan" userId="48e65c9f34e137d0" providerId="LiveId" clId="{A6E4AC83-81E8-4C68-8A2F-467141D55BCA}" dt="2020-11-23T21:17:27.664" v="4492" actId="1076"/>
          <ac:spMkLst>
            <pc:docMk/>
            <pc:sldMk cId="4173280188" sldId="551"/>
            <ac:spMk id="182" creationId="{1405B33D-8272-4B8A-A446-0F699F194FC2}"/>
          </ac:spMkLst>
        </pc:spChg>
        <pc:spChg chg="add mod">
          <ac:chgData name="Kulinich Bohdan" userId="48e65c9f34e137d0" providerId="LiveId" clId="{A6E4AC83-81E8-4C68-8A2F-467141D55BCA}" dt="2020-11-23T21:17:27.664" v="4492" actId="1076"/>
          <ac:spMkLst>
            <pc:docMk/>
            <pc:sldMk cId="4173280188" sldId="551"/>
            <ac:spMk id="183" creationId="{4B6AAE75-C9C2-48DE-B607-3B99F289EBA3}"/>
          </ac:spMkLst>
        </pc:spChg>
        <pc:spChg chg="add mod">
          <ac:chgData name="Kulinich Bohdan" userId="48e65c9f34e137d0" providerId="LiveId" clId="{A6E4AC83-81E8-4C68-8A2F-467141D55BCA}" dt="2020-11-23T21:17:27.664" v="4492" actId="1076"/>
          <ac:spMkLst>
            <pc:docMk/>
            <pc:sldMk cId="4173280188" sldId="551"/>
            <ac:spMk id="184" creationId="{2B91697D-18DA-4C23-9F35-2272D54A854E}"/>
          </ac:spMkLst>
        </pc:spChg>
        <pc:spChg chg="add mod modVis">
          <ac:chgData name="Kulinich Bohdan" userId="48e65c9f34e137d0" providerId="LiveId" clId="{A6E4AC83-81E8-4C68-8A2F-467141D55BCA}" dt="2020-11-23T21:17:27.664" v="4492" actId="1076"/>
          <ac:spMkLst>
            <pc:docMk/>
            <pc:sldMk cId="4173280188" sldId="551"/>
            <ac:spMk id="185" creationId="{26F24424-B42C-463A-BBE8-CAC73E85BEED}"/>
          </ac:spMkLst>
        </pc:spChg>
        <pc:spChg chg="add mod">
          <ac:chgData name="Kulinich Bohdan" userId="48e65c9f34e137d0" providerId="LiveId" clId="{A6E4AC83-81E8-4C68-8A2F-467141D55BCA}" dt="2020-11-23T21:18:41.026" v="4497" actId="1076"/>
          <ac:spMkLst>
            <pc:docMk/>
            <pc:sldMk cId="4173280188" sldId="551"/>
            <ac:spMk id="186" creationId="{7D2850E9-E743-4260-96BA-76E7D1C5BA48}"/>
          </ac:spMkLst>
        </pc:spChg>
        <pc:grpChg chg="del">
          <ac:chgData name="Kulinich Bohdan" userId="48e65c9f34e137d0" providerId="LiveId" clId="{A6E4AC83-81E8-4C68-8A2F-467141D55BCA}" dt="2020-11-23T19:41:21.135" v="3704" actId="478"/>
          <ac:grpSpMkLst>
            <pc:docMk/>
            <pc:sldMk cId="4173280188" sldId="551"/>
            <ac:grpSpMk id="2" creationId="{5B3334BD-C053-4B12-B849-36F38385B91A}"/>
          </ac:grpSpMkLst>
        </pc:grpChg>
        <pc:grpChg chg="add del mod">
          <ac:chgData name="Kulinich Bohdan" userId="48e65c9f34e137d0" providerId="LiveId" clId="{A6E4AC83-81E8-4C68-8A2F-467141D55BCA}" dt="2020-11-23T20:37:42.384" v="3896" actId="165"/>
          <ac:grpSpMkLst>
            <pc:docMk/>
            <pc:sldMk cId="4173280188" sldId="551"/>
            <ac:grpSpMk id="5" creationId="{83A9BB4B-AFCA-43A2-A1BE-B7D172F1A451}"/>
          </ac:grpSpMkLst>
        </pc:grpChg>
        <pc:grpChg chg="del">
          <ac:chgData name="Kulinich Bohdan" userId="48e65c9f34e137d0" providerId="LiveId" clId="{A6E4AC83-81E8-4C68-8A2F-467141D55BCA}" dt="2020-11-23T19:41:21.135" v="3704" actId="478"/>
          <ac:grpSpMkLst>
            <pc:docMk/>
            <pc:sldMk cId="4173280188" sldId="551"/>
            <ac:grpSpMk id="8" creationId="{BA4FA323-1186-46DF-B097-2A2DC1CD5DEF}"/>
          </ac:grpSpMkLst>
        </pc:grpChg>
        <pc:grpChg chg="del">
          <ac:chgData name="Kulinich Bohdan" userId="48e65c9f34e137d0" providerId="LiveId" clId="{A6E4AC83-81E8-4C68-8A2F-467141D55BCA}" dt="2020-11-23T19:41:21.135" v="3704" actId="478"/>
          <ac:grpSpMkLst>
            <pc:docMk/>
            <pc:sldMk cId="4173280188" sldId="551"/>
            <ac:grpSpMk id="9" creationId="{C7C63662-6869-45D2-8F19-6C52D50B8AD2}"/>
          </ac:grpSpMkLst>
        </pc:grpChg>
        <pc:grpChg chg="del">
          <ac:chgData name="Kulinich Bohdan" userId="48e65c9f34e137d0" providerId="LiveId" clId="{A6E4AC83-81E8-4C68-8A2F-467141D55BCA}" dt="2020-11-23T19:41:21.135" v="3704" actId="478"/>
          <ac:grpSpMkLst>
            <pc:docMk/>
            <pc:sldMk cId="4173280188" sldId="551"/>
            <ac:grpSpMk id="13" creationId="{813BBD03-2981-475D-8E2B-225FC46BFC6C}"/>
          </ac:grpSpMkLst>
        </pc:grpChg>
        <pc:grpChg chg="del">
          <ac:chgData name="Kulinich Bohdan" userId="48e65c9f34e137d0" providerId="LiveId" clId="{A6E4AC83-81E8-4C68-8A2F-467141D55BCA}" dt="2020-11-23T19:41:21.135" v="3704" actId="478"/>
          <ac:grpSpMkLst>
            <pc:docMk/>
            <pc:sldMk cId="4173280188" sldId="551"/>
            <ac:grpSpMk id="79" creationId="{B5C57210-CA0D-4629-843A-2F100EF9112E}"/>
          </ac:grpSpMkLst>
        </pc:grpChg>
        <pc:grpChg chg="del">
          <ac:chgData name="Kulinich Bohdan" userId="48e65c9f34e137d0" providerId="LiveId" clId="{A6E4AC83-81E8-4C68-8A2F-467141D55BCA}" dt="2020-11-23T19:41:21.135" v="3704" actId="478"/>
          <ac:grpSpMkLst>
            <pc:docMk/>
            <pc:sldMk cId="4173280188" sldId="551"/>
            <ac:grpSpMk id="96" creationId="{39D67AF0-A8CD-4A11-BDDC-A6511CA2747A}"/>
          </ac:grpSpMkLst>
        </pc:grpChg>
        <pc:grpChg chg="del">
          <ac:chgData name="Kulinich Bohdan" userId="48e65c9f34e137d0" providerId="LiveId" clId="{A6E4AC83-81E8-4C68-8A2F-467141D55BCA}" dt="2020-11-23T19:41:21.135" v="3704" actId="478"/>
          <ac:grpSpMkLst>
            <pc:docMk/>
            <pc:sldMk cId="4173280188" sldId="551"/>
            <ac:grpSpMk id="100" creationId="{D425D674-6207-4D98-9977-826FAAD60B5B}"/>
          </ac:grpSpMkLst>
        </pc:grpChg>
        <pc:grpChg chg="del">
          <ac:chgData name="Kulinich Bohdan" userId="48e65c9f34e137d0" providerId="LiveId" clId="{A6E4AC83-81E8-4C68-8A2F-467141D55BCA}" dt="2020-11-23T19:41:21.135" v="3704" actId="478"/>
          <ac:grpSpMkLst>
            <pc:docMk/>
            <pc:sldMk cId="4173280188" sldId="551"/>
            <ac:grpSpMk id="105" creationId="{CB19B6EB-B2A0-488E-838E-202E3E9A8BE9}"/>
          </ac:grpSpMkLst>
        </pc:grpChg>
        <pc:grpChg chg="del">
          <ac:chgData name="Kulinich Bohdan" userId="48e65c9f34e137d0" providerId="LiveId" clId="{A6E4AC83-81E8-4C68-8A2F-467141D55BCA}" dt="2020-11-23T19:41:21.135" v="3704" actId="478"/>
          <ac:grpSpMkLst>
            <pc:docMk/>
            <pc:sldMk cId="4173280188" sldId="551"/>
            <ac:grpSpMk id="106" creationId="{6D28DC12-30A4-449C-8411-825E05CB641C}"/>
          </ac:grpSpMkLst>
        </pc:grpChg>
        <pc:grpChg chg="del">
          <ac:chgData name="Kulinich Bohdan" userId="48e65c9f34e137d0" providerId="LiveId" clId="{A6E4AC83-81E8-4C68-8A2F-467141D55BCA}" dt="2020-11-23T19:41:21.135" v="3704" actId="478"/>
          <ac:grpSpMkLst>
            <pc:docMk/>
            <pc:sldMk cId="4173280188" sldId="551"/>
            <ac:grpSpMk id="118" creationId="{AA364638-7019-47EE-9417-31104DF0B96E}"/>
          </ac:grpSpMkLst>
        </pc:grpChg>
        <pc:grpChg chg="del">
          <ac:chgData name="Kulinich Bohdan" userId="48e65c9f34e137d0" providerId="LiveId" clId="{A6E4AC83-81E8-4C68-8A2F-467141D55BCA}" dt="2020-11-23T19:41:21.135" v="3704" actId="478"/>
          <ac:grpSpMkLst>
            <pc:docMk/>
            <pc:sldMk cId="4173280188" sldId="551"/>
            <ac:grpSpMk id="151" creationId="{CD8785A0-BC0E-4DA1-B968-C67E77AFC995}"/>
          </ac:grpSpMkLst>
        </pc:grpChg>
        <pc:picChg chg="add del mod modCrop">
          <ac:chgData name="Kulinich Bohdan" userId="48e65c9f34e137d0" providerId="LiveId" clId="{A6E4AC83-81E8-4C68-8A2F-467141D55BCA}" dt="2020-11-23T20:36:06.313" v="3873" actId="478"/>
          <ac:picMkLst>
            <pc:docMk/>
            <pc:sldMk cId="4173280188" sldId="551"/>
            <ac:picMk id="7" creationId="{6410EDCF-345A-4C03-AFBB-454724FE421D}"/>
          </ac:picMkLst>
        </pc:picChg>
        <pc:picChg chg="add mod modVis">
          <ac:chgData name="Kulinich Bohdan" userId="48e65c9f34e137d0" providerId="LiveId" clId="{A6E4AC83-81E8-4C68-8A2F-467141D55BCA}" dt="2020-11-23T21:20:10.324" v="4538" actId="14429"/>
          <ac:picMkLst>
            <pc:docMk/>
            <pc:sldMk cId="4173280188" sldId="551"/>
            <ac:picMk id="124" creationId="{AC06A77D-11EF-47D8-861A-91082DC7EF03}"/>
          </ac:picMkLst>
        </pc:picChg>
        <pc:picChg chg="del">
          <ac:chgData name="Kulinich Bohdan" userId="48e65c9f34e137d0" providerId="LiveId" clId="{A6E4AC83-81E8-4C68-8A2F-467141D55BCA}" dt="2020-11-23T19:41:21.135" v="3704" actId="478"/>
          <ac:picMkLst>
            <pc:docMk/>
            <pc:sldMk cId="4173280188" sldId="551"/>
            <ac:picMk id="157" creationId="{099D6598-20FF-444B-B93F-788D42B23B4F}"/>
          </ac:picMkLst>
        </pc:picChg>
        <pc:cxnChg chg="del">
          <ac:chgData name="Kulinich Bohdan" userId="48e65c9f34e137d0" providerId="LiveId" clId="{A6E4AC83-81E8-4C68-8A2F-467141D55BCA}" dt="2020-11-23T19:41:21.135" v="3704" actId="478"/>
          <ac:cxnSpMkLst>
            <pc:docMk/>
            <pc:sldMk cId="4173280188" sldId="551"/>
            <ac:cxnSpMk id="89" creationId="{9D0C248C-658A-4649-9373-99F6ACF5638E}"/>
          </ac:cxnSpMkLst>
        </pc:cxnChg>
        <pc:cxnChg chg="del">
          <ac:chgData name="Kulinich Bohdan" userId="48e65c9f34e137d0" providerId="LiveId" clId="{A6E4AC83-81E8-4C68-8A2F-467141D55BCA}" dt="2020-11-23T19:41:21.135" v="3704" actId="478"/>
          <ac:cxnSpMkLst>
            <pc:docMk/>
            <pc:sldMk cId="4173280188" sldId="551"/>
            <ac:cxnSpMk id="91" creationId="{8EBC37B6-DD55-44BA-8DCE-DB20F370BC3E}"/>
          </ac:cxnSpMkLst>
        </pc:cxnChg>
        <pc:cxnChg chg="del">
          <ac:chgData name="Kulinich Bohdan" userId="48e65c9f34e137d0" providerId="LiveId" clId="{A6E4AC83-81E8-4C68-8A2F-467141D55BCA}" dt="2020-11-23T19:41:21.135" v="3704" actId="478"/>
          <ac:cxnSpMkLst>
            <pc:docMk/>
            <pc:sldMk cId="4173280188" sldId="551"/>
            <ac:cxnSpMk id="111" creationId="{F9E13829-DBC7-407D-AD9C-B67D7C40FBAA}"/>
          </ac:cxnSpMkLst>
        </pc:cxnChg>
        <pc:cxnChg chg="del">
          <ac:chgData name="Kulinich Bohdan" userId="48e65c9f34e137d0" providerId="LiveId" clId="{A6E4AC83-81E8-4C68-8A2F-467141D55BCA}" dt="2020-11-23T19:41:21.135" v="3704" actId="478"/>
          <ac:cxnSpMkLst>
            <pc:docMk/>
            <pc:sldMk cId="4173280188" sldId="551"/>
            <ac:cxnSpMk id="112" creationId="{B4167323-E4E3-4EBF-8772-956712DE7D6C}"/>
          </ac:cxnSpMkLst>
        </pc:cxnChg>
        <pc:cxnChg chg="del">
          <ac:chgData name="Kulinich Bohdan" userId="48e65c9f34e137d0" providerId="LiveId" clId="{A6E4AC83-81E8-4C68-8A2F-467141D55BCA}" dt="2020-11-23T19:41:21.135" v="3704" actId="478"/>
          <ac:cxnSpMkLst>
            <pc:docMk/>
            <pc:sldMk cId="4173280188" sldId="551"/>
            <ac:cxnSpMk id="115" creationId="{6564DEAC-2AA8-4280-A357-66E085A296C2}"/>
          </ac:cxnSpMkLst>
        </pc:cxnChg>
        <pc:cxnChg chg="add mod modVis">
          <ac:chgData name="Kulinich Bohdan" userId="48e65c9f34e137d0" providerId="LiveId" clId="{A6E4AC83-81E8-4C68-8A2F-467141D55BCA}" dt="2020-11-23T21:20:09.272" v="4536" actId="14429"/>
          <ac:cxnSpMkLst>
            <pc:docMk/>
            <pc:sldMk cId="4173280188" sldId="551"/>
            <ac:cxnSpMk id="127" creationId="{FBD34258-B7AA-4113-81C8-F4B9BE4EF52C}"/>
          </ac:cxnSpMkLst>
        </pc:cxnChg>
        <pc:cxnChg chg="add mod modVis">
          <ac:chgData name="Kulinich Bohdan" userId="48e65c9f34e137d0" providerId="LiveId" clId="{A6E4AC83-81E8-4C68-8A2F-467141D55BCA}" dt="2020-11-23T21:20:08.683" v="4535" actId="14429"/>
          <ac:cxnSpMkLst>
            <pc:docMk/>
            <pc:sldMk cId="4173280188" sldId="551"/>
            <ac:cxnSpMk id="128" creationId="{C9DF7E8B-8942-4017-977E-EA5417EE67B4}"/>
          </ac:cxnSpMkLst>
        </pc:cxnChg>
        <pc:cxnChg chg="add mod modVis">
          <ac:chgData name="Kulinich Bohdan" userId="48e65c9f34e137d0" providerId="LiveId" clId="{A6E4AC83-81E8-4C68-8A2F-467141D55BCA}" dt="2020-11-23T21:20:08.220" v="4534" actId="14429"/>
          <ac:cxnSpMkLst>
            <pc:docMk/>
            <pc:sldMk cId="4173280188" sldId="551"/>
            <ac:cxnSpMk id="129" creationId="{294F6167-1EC0-49F4-A297-8A8A76C662A3}"/>
          </ac:cxnSpMkLst>
        </pc:cxnChg>
        <pc:cxnChg chg="add mod topLvl modVis">
          <ac:chgData name="Kulinich Bohdan" userId="48e65c9f34e137d0" providerId="LiveId" clId="{A6E4AC83-81E8-4C68-8A2F-467141D55BCA}" dt="2020-11-23T21:20:04.485" v="4530" actId="14429"/>
          <ac:cxnSpMkLst>
            <pc:docMk/>
            <pc:sldMk cId="4173280188" sldId="551"/>
            <ac:cxnSpMk id="139" creationId="{C813D491-B98E-40A6-A83C-B15BF17A4A88}"/>
          </ac:cxnSpMkLst>
        </pc:cxnChg>
        <pc:cxnChg chg="add mod topLvl modVis">
          <ac:chgData name="Kulinich Bohdan" userId="48e65c9f34e137d0" providerId="LiveId" clId="{A6E4AC83-81E8-4C68-8A2F-467141D55BCA}" dt="2020-11-23T21:20:03.998" v="4529" actId="14429"/>
          <ac:cxnSpMkLst>
            <pc:docMk/>
            <pc:sldMk cId="4173280188" sldId="551"/>
            <ac:cxnSpMk id="141" creationId="{31ABAE6A-67C4-4656-A952-CEEA0823D19E}"/>
          </ac:cxnSpMkLst>
        </pc:cxnChg>
        <pc:cxnChg chg="add mod topLvl modVis">
          <ac:chgData name="Kulinich Bohdan" userId="48e65c9f34e137d0" providerId="LiveId" clId="{A6E4AC83-81E8-4C68-8A2F-467141D55BCA}" dt="2020-11-23T21:20:03.528" v="4528" actId="14429"/>
          <ac:cxnSpMkLst>
            <pc:docMk/>
            <pc:sldMk cId="4173280188" sldId="551"/>
            <ac:cxnSpMk id="143" creationId="{191DC426-0C68-4884-B0B3-699B3CC284D4}"/>
          </ac:cxnSpMkLst>
        </pc:cxnChg>
      </pc:sldChg>
      <pc:sldChg chg="add del">
        <pc:chgData name="Kulinich Bohdan" userId="48e65c9f34e137d0" providerId="LiveId" clId="{A6E4AC83-81E8-4C68-8A2F-467141D55BCA}" dt="2020-11-23T21:17:57.068" v="4493" actId="47"/>
        <pc:sldMkLst>
          <pc:docMk/>
          <pc:sldMk cId="454995374" sldId="552"/>
        </pc:sldMkLst>
      </pc:sldChg>
      <pc:sldChg chg="delSp add del mod">
        <pc:chgData name="Kulinich Bohdan" userId="48e65c9f34e137d0" providerId="LiveId" clId="{A6E4AC83-81E8-4C68-8A2F-467141D55BCA}" dt="2020-11-23T19:12:14.695" v="3696" actId="47"/>
        <pc:sldMkLst>
          <pc:docMk/>
          <pc:sldMk cId="2004987107" sldId="552"/>
        </pc:sldMkLst>
        <pc:picChg chg="del">
          <ac:chgData name="Kulinich Bohdan" userId="48e65c9f34e137d0" providerId="LiveId" clId="{A6E4AC83-81E8-4C68-8A2F-467141D55BCA}" dt="2020-11-23T19:10:18.132" v="3695" actId="478"/>
          <ac:picMkLst>
            <pc:docMk/>
            <pc:sldMk cId="2004987107" sldId="552"/>
            <ac:picMk id="32" creationId="{AEE1E7D4-7A0F-4A78-BD2A-D75DFD8B4E75}"/>
          </ac:picMkLst>
        </pc:picChg>
      </pc:sldChg>
      <pc:sldChg chg="addSp delSp modSp add mod delAnim modAnim">
        <pc:chgData name="Kulinich Bohdan" userId="48e65c9f34e137d0" providerId="LiveId" clId="{A6E4AC83-81E8-4C68-8A2F-467141D55BCA}" dt="2020-11-24T08:48:43.532" v="4789" actId="1076"/>
        <pc:sldMkLst>
          <pc:docMk/>
          <pc:sldMk cId="2761341391" sldId="552"/>
        </pc:sldMkLst>
        <pc:spChg chg="mod">
          <ac:chgData name="Kulinich Bohdan" userId="48e65c9f34e137d0" providerId="LiveId" clId="{A6E4AC83-81E8-4C68-8A2F-467141D55BCA}" dt="2020-11-24T08:23:32.149" v="4714" actId="20577"/>
          <ac:spMkLst>
            <pc:docMk/>
            <pc:sldMk cId="2761341391" sldId="552"/>
            <ac:spMk id="6" creationId="{4CD1B612-D16C-4F70-8335-78480BFE8EC8}"/>
          </ac:spMkLst>
        </pc:spChg>
        <pc:spChg chg="add mod">
          <ac:chgData name="Kulinich Bohdan" userId="48e65c9f34e137d0" providerId="LiveId" clId="{A6E4AC83-81E8-4C68-8A2F-467141D55BCA}" dt="2020-11-24T08:48:43.532" v="4789" actId="1076"/>
          <ac:spMkLst>
            <pc:docMk/>
            <pc:sldMk cId="2761341391" sldId="552"/>
            <ac:spMk id="17" creationId="{5AFD6B2A-6577-4FA5-8812-B40B4C4E18CD}"/>
          </ac:spMkLst>
        </pc:spChg>
        <pc:spChg chg="add mod">
          <ac:chgData name="Kulinich Bohdan" userId="48e65c9f34e137d0" providerId="LiveId" clId="{A6E4AC83-81E8-4C68-8A2F-467141D55BCA}" dt="2020-11-24T08:48:43.532" v="4789" actId="1076"/>
          <ac:spMkLst>
            <pc:docMk/>
            <pc:sldMk cId="2761341391" sldId="552"/>
            <ac:spMk id="18" creationId="{FE2F25B7-8A42-4D05-8769-C252C54CEF37}"/>
          </ac:spMkLst>
        </pc:spChg>
        <pc:spChg chg="add mod">
          <ac:chgData name="Kulinich Bohdan" userId="48e65c9f34e137d0" providerId="LiveId" clId="{A6E4AC83-81E8-4C68-8A2F-467141D55BCA}" dt="2020-11-24T08:48:43.532" v="4789" actId="1076"/>
          <ac:spMkLst>
            <pc:docMk/>
            <pc:sldMk cId="2761341391" sldId="552"/>
            <ac:spMk id="19" creationId="{790F1C28-3901-4EB4-AB72-38D4A00CB6AC}"/>
          </ac:spMkLst>
        </pc:spChg>
        <pc:spChg chg="add mod">
          <ac:chgData name="Kulinich Bohdan" userId="48e65c9f34e137d0" providerId="LiveId" clId="{A6E4AC83-81E8-4C68-8A2F-467141D55BCA}" dt="2020-11-24T08:23:19.469" v="4710" actId="1076"/>
          <ac:spMkLst>
            <pc:docMk/>
            <pc:sldMk cId="2761341391" sldId="552"/>
            <ac:spMk id="20" creationId="{A7CEABE0-439A-4689-AF09-6EBF3486D26E}"/>
          </ac:spMkLst>
        </pc:spChg>
        <pc:spChg chg="add mod">
          <ac:chgData name="Kulinich Bohdan" userId="48e65c9f34e137d0" providerId="LiveId" clId="{A6E4AC83-81E8-4C68-8A2F-467141D55BCA}" dt="2020-11-24T08:23:25.639" v="4712" actId="1076"/>
          <ac:spMkLst>
            <pc:docMk/>
            <pc:sldMk cId="2761341391" sldId="552"/>
            <ac:spMk id="21" creationId="{85BB7F2D-4652-4151-9969-B78CD9F2ABD6}"/>
          </ac:spMkLst>
        </pc:spChg>
        <pc:spChg chg="add mod">
          <ac:chgData name="Kulinich Bohdan" userId="48e65c9f34e137d0" providerId="LiveId" clId="{A6E4AC83-81E8-4C68-8A2F-467141D55BCA}" dt="2020-11-24T08:22:47.708" v="4701" actId="20577"/>
          <ac:spMkLst>
            <pc:docMk/>
            <pc:sldMk cId="2761341391" sldId="552"/>
            <ac:spMk id="22" creationId="{39F1FDF6-4F6F-451D-B9D6-22B1AB833B52}"/>
          </ac:spMkLst>
        </pc:spChg>
        <pc:spChg chg="add mod ord">
          <ac:chgData name="Kulinich Bohdan" userId="48e65c9f34e137d0" providerId="LiveId" clId="{A6E4AC83-81E8-4C68-8A2F-467141D55BCA}" dt="2020-11-24T08:48:43.532" v="4789" actId="1076"/>
          <ac:spMkLst>
            <pc:docMk/>
            <pc:sldMk cId="2761341391" sldId="552"/>
            <ac:spMk id="23" creationId="{BDACEA7A-8113-436F-A9F9-E6A6E0C38339}"/>
          </ac:spMkLst>
        </pc:spChg>
        <pc:spChg chg="add mod">
          <ac:chgData name="Kulinich Bohdan" userId="48e65c9f34e137d0" providerId="LiveId" clId="{A6E4AC83-81E8-4C68-8A2F-467141D55BCA}" dt="2020-11-24T08:48:43.532" v="4789" actId="1076"/>
          <ac:spMkLst>
            <pc:docMk/>
            <pc:sldMk cId="2761341391" sldId="552"/>
            <ac:spMk id="25" creationId="{873D68C0-447D-456F-AF37-DF8D45AE889D}"/>
          </ac:spMkLst>
        </pc:spChg>
        <pc:spChg chg="add mod">
          <ac:chgData name="Kulinich Bohdan" userId="48e65c9f34e137d0" providerId="LiveId" clId="{A6E4AC83-81E8-4C68-8A2F-467141D55BCA}" dt="2020-11-24T08:48:43.532" v="4789" actId="1076"/>
          <ac:spMkLst>
            <pc:docMk/>
            <pc:sldMk cId="2761341391" sldId="552"/>
            <ac:spMk id="26" creationId="{92210417-C163-4C90-8ABE-A6AE8A016D62}"/>
          </ac:spMkLst>
        </pc:spChg>
        <pc:spChg chg="add mod">
          <ac:chgData name="Kulinich Bohdan" userId="48e65c9f34e137d0" providerId="LiveId" clId="{A6E4AC83-81E8-4C68-8A2F-467141D55BCA}" dt="2020-11-24T08:48:17.202" v="4786" actId="1076"/>
          <ac:spMkLst>
            <pc:docMk/>
            <pc:sldMk cId="2761341391" sldId="552"/>
            <ac:spMk id="27" creationId="{44D8E5CD-6E0D-41BE-BC1D-FD2E4E904E5C}"/>
          </ac:spMkLst>
        </pc:spChg>
        <pc:spChg chg="add mod">
          <ac:chgData name="Kulinich Bohdan" userId="48e65c9f34e137d0" providerId="LiveId" clId="{A6E4AC83-81E8-4C68-8A2F-467141D55BCA}" dt="2020-11-24T08:48:11.393" v="4784" actId="1076"/>
          <ac:spMkLst>
            <pc:docMk/>
            <pc:sldMk cId="2761341391" sldId="552"/>
            <ac:spMk id="28" creationId="{941C2D22-1E9D-4CBA-B096-D2A9F855A081}"/>
          </ac:spMkLst>
        </pc:spChg>
        <pc:spChg chg="add mod">
          <ac:chgData name="Kulinich Bohdan" userId="48e65c9f34e137d0" providerId="LiveId" clId="{A6E4AC83-81E8-4C68-8A2F-467141D55BCA}" dt="2020-11-24T08:48:26.633" v="4788" actId="1076"/>
          <ac:spMkLst>
            <pc:docMk/>
            <pc:sldMk cId="2761341391" sldId="552"/>
            <ac:spMk id="29" creationId="{4CC68B0A-3B7C-4F75-B8C4-E18DDE49E7B5}"/>
          </ac:spMkLst>
        </pc:spChg>
        <pc:spChg chg="mod">
          <ac:chgData name="Kulinich Bohdan" userId="48e65c9f34e137d0" providerId="LiveId" clId="{A6E4AC83-81E8-4C68-8A2F-467141D55BCA}" dt="2020-11-24T08:16:49.959" v="4547" actId="20577"/>
          <ac:spMkLst>
            <pc:docMk/>
            <pc:sldMk cId="2761341391" sldId="552"/>
            <ac:spMk id="51" creationId="{86BC9140-E395-435D-A852-213A1317C46C}"/>
          </ac:spMkLst>
        </pc:spChg>
        <pc:grpChg chg="add mod">
          <ac:chgData name="Kulinich Bohdan" userId="48e65c9f34e137d0" providerId="LiveId" clId="{A6E4AC83-81E8-4C68-8A2F-467141D55BCA}" dt="2020-11-24T08:19:03.909" v="4586" actId="1076"/>
          <ac:grpSpMkLst>
            <pc:docMk/>
            <pc:sldMk cId="2761341391" sldId="552"/>
            <ac:grpSpMk id="8" creationId="{97D7DC47-4327-40FE-844F-8BD1AF459584}"/>
          </ac:grpSpMkLst>
        </pc:grpChg>
        <pc:grpChg chg="add mod">
          <ac:chgData name="Kulinich Bohdan" userId="48e65c9f34e137d0" providerId="LiveId" clId="{A6E4AC83-81E8-4C68-8A2F-467141D55BCA}" dt="2020-11-24T08:48:43.532" v="4789" actId="1076"/>
          <ac:grpSpMkLst>
            <pc:docMk/>
            <pc:sldMk cId="2761341391" sldId="552"/>
            <ac:grpSpMk id="13" creationId="{8608133F-BA86-4E2A-B08D-F2DAAC6C5B73}"/>
          </ac:grpSpMkLst>
        </pc:grpChg>
        <pc:picChg chg="add del mod ord modCrop">
          <ac:chgData name="Kulinich Bohdan" userId="48e65c9f34e137d0" providerId="LiveId" clId="{A6E4AC83-81E8-4C68-8A2F-467141D55BCA}" dt="2020-11-24T08:46:55.752" v="4769" actId="478"/>
          <ac:picMkLst>
            <pc:docMk/>
            <pc:sldMk cId="2761341391" sldId="552"/>
            <ac:picMk id="5" creationId="{8F610D23-6D51-4F7D-92EC-4B9F8DC6F956}"/>
          </ac:picMkLst>
        </pc:picChg>
        <pc:picChg chg="del">
          <ac:chgData name="Kulinich Bohdan" userId="48e65c9f34e137d0" providerId="LiveId" clId="{A6E4AC83-81E8-4C68-8A2F-467141D55BCA}" dt="2020-11-24T08:16:51.459" v="4548" actId="478"/>
          <ac:picMkLst>
            <pc:docMk/>
            <pc:sldMk cId="2761341391" sldId="552"/>
            <ac:picMk id="40" creationId="{248AC9B2-65A9-42C3-AF8B-90FAF936D6A5}"/>
          </ac:picMkLst>
        </pc:picChg>
        <pc:cxnChg chg="mod">
          <ac:chgData name="Kulinich Bohdan" userId="48e65c9f34e137d0" providerId="LiveId" clId="{A6E4AC83-81E8-4C68-8A2F-467141D55BCA}" dt="2020-11-24T08:17:06.639" v="4552"/>
          <ac:cxnSpMkLst>
            <pc:docMk/>
            <pc:sldMk cId="2761341391" sldId="552"/>
            <ac:cxnSpMk id="9" creationId="{A687B318-CC1E-4433-8C73-0633E22BB998}"/>
          </ac:cxnSpMkLst>
        </pc:cxnChg>
        <pc:cxnChg chg="mod">
          <ac:chgData name="Kulinich Bohdan" userId="48e65c9f34e137d0" providerId="LiveId" clId="{A6E4AC83-81E8-4C68-8A2F-467141D55BCA}" dt="2020-11-24T08:17:06.639" v="4552"/>
          <ac:cxnSpMkLst>
            <pc:docMk/>
            <pc:sldMk cId="2761341391" sldId="552"/>
            <ac:cxnSpMk id="10" creationId="{09D3E7EF-E4D8-4691-B906-F1A418C3D56B}"/>
          </ac:cxnSpMkLst>
        </pc:cxnChg>
        <pc:cxnChg chg="mod">
          <ac:chgData name="Kulinich Bohdan" userId="48e65c9f34e137d0" providerId="LiveId" clId="{A6E4AC83-81E8-4C68-8A2F-467141D55BCA}" dt="2020-11-24T08:17:06.639" v="4552"/>
          <ac:cxnSpMkLst>
            <pc:docMk/>
            <pc:sldMk cId="2761341391" sldId="552"/>
            <ac:cxnSpMk id="12" creationId="{282C3587-BCA1-4C45-BFF7-C1A634FD4A1E}"/>
          </ac:cxnSpMkLst>
        </pc:cxnChg>
        <pc:cxnChg chg="mod">
          <ac:chgData name="Kulinich Bohdan" userId="48e65c9f34e137d0" providerId="LiveId" clId="{A6E4AC83-81E8-4C68-8A2F-467141D55BCA}" dt="2020-11-24T08:17:06.639" v="4552"/>
          <ac:cxnSpMkLst>
            <pc:docMk/>
            <pc:sldMk cId="2761341391" sldId="552"/>
            <ac:cxnSpMk id="14" creationId="{19FB86C5-A2FB-4245-A3F5-1EE28A61B964}"/>
          </ac:cxnSpMkLst>
        </pc:cxnChg>
        <pc:cxnChg chg="mod">
          <ac:chgData name="Kulinich Bohdan" userId="48e65c9f34e137d0" providerId="LiveId" clId="{A6E4AC83-81E8-4C68-8A2F-467141D55BCA}" dt="2020-11-24T08:17:06.639" v="4552"/>
          <ac:cxnSpMkLst>
            <pc:docMk/>
            <pc:sldMk cId="2761341391" sldId="552"/>
            <ac:cxnSpMk id="15" creationId="{93FF4C87-4E86-4051-90BF-61BD81DA18B8}"/>
          </ac:cxnSpMkLst>
        </pc:cxnChg>
        <pc:cxnChg chg="mod">
          <ac:chgData name="Kulinich Bohdan" userId="48e65c9f34e137d0" providerId="LiveId" clId="{A6E4AC83-81E8-4C68-8A2F-467141D55BCA}" dt="2020-11-24T08:17:06.639" v="4552"/>
          <ac:cxnSpMkLst>
            <pc:docMk/>
            <pc:sldMk cId="2761341391" sldId="552"/>
            <ac:cxnSpMk id="16" creationId="{8E31BEB8-3677-4956-98F5-AD7D03D4585A}"/>
          </ac:cxnSpMkLst>
        </pc:cxnChg>
      </pc:sldChg>
      <pc:sldChg chg="delSp add del mod delAnim">
        <pc:chgData name="Kulinich Bohdan" userId="48e65c9f34e137d0" providerId="LiveId" clId="{A6E4AC83-81E8-4C68-8A2F-467141D55BCA}" dt="2020-11-23T19:09:52.807" v="3693" actId="47"/>
        <pc:sldMkLst>
          <pc:docMk/>
          <pc:sldMk cId="2888860573" sldId="552"/>
        </pc:sldMkLst>
        <pc:spChg chg="del">
          <ac:chgData name="Kulinich Bohdan" userId="48e65c9f34e137d0" providerId="LiveId" clId="{A6E4AC83-81E8-4C68-8A2F-467141D55BCA}" dt="2020-11-23T19:05:36.352" v="3692" actId="478"/>
          <ac:spMkLst>
            <pc:docMk/>
            <pc:sldMk cId="2888860573" sldId="552"/>
            <ac:spMk id="20" creationId="{6FA81531-3C02-435A-B39B-FAF632AC6660}"/>
          </ac:spMkLst>
        </pc:spChg>
        <pc:spChg chg="del">
          <ac:chgData name="Kulinich Bohdan" userId="48e65c9f34e137d0" providerId="LiveId" clId="{A6E4AC83-81E8-4C68-8A2F-467141D55BCA}" dt="2020-11-23T19:05:32.997" v="3691" actId="478"/>
          <ac:spMkLst>
            <pc:docMk/>
            <pc:sldMk cId="2888860573" sldId="552"/>
            <ac:spMk id="21" creationId="{833EBDC1-B8F6-47C0-BF50-9CD4EBE71182}"/>
          </ac:spMkLst>
        </pc:spChg>
        <pc:picChg chg="del">
          <ac:chgData name="Kulinich Bohdan" userId="48e65c9f34e137d0" providerId="LiveId" clId="{A6E4AC83-81E8-4C68-8A2F-467141D55BCA}" dt="2020-11-23T19:03:12.666" v="3690" actId="478"/>
          <ac:picMkLst>
            <pc:docMk/>
            <pc:sldMk cId="2888860573" sldId="552"/>
            <ac:picMk id="32" creationId="{AEE1E7D4-7A0F-4A78-BD2A-D75DFD8B4E75}"/>
          </ac:picMkLst>
        </pc:picChg>
      </pc:sldChg>
    </pc:docChg>
  </pc:docChgLst>
  <pc:docChgLst>
    <pc:chgData name="Kulinich Bohdan" userId="48e65c9f34e137d0" providerId="LiveId" clId="{8573FF7B-B36E-491E-A4DA-A6F55E702B4B}"/>
    <pc:docChg chg="undo custSel addSld delSld modSld">
      <pc:chgData name="Kulinich Bohdan" userId="48e65c9f34e137d0" providerId="LiveId" clId="{8573FF7B-B36E-491E-A4DA-A6F55E702B4B}" dt="2020-12-29T17:06:27.981" v="6857" actId="47"/>
      <pc:docMkLst>
        <pc:docMk/>
      </pc:docMkLst>
      <pc:sldChg chg="modSp mod">
        <pc:chgData name="Kulinich Bohdan" userId="48e65c9f34e137d0" providerId="LiveId" clId="{8573FF7B-B36E-491E-A4DA-A6F55E702B4B}" dt="2020-12-21T13:35:20.770" v="5" actId="790"/>
        <pc:sldMkLst>
          <pc:docMk/>
          <pc:sldMk cId="1986055327" sldId="408"/>
        </pc:sldMkLst>
        <pc:spChg chg="mod">
          <ac:chgData name="Kulinich Bohdan" userId="48e65c9f34e137d0" providerId="LiveId" clId="{8573FF7B-B36E-491E-A4DA-A6F55E702B4B}" dt="2020-12-21T13:35:20.770" v="5" actId="790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8573FF7B-B36E-491E-A4DA-A6F55E702B4B}" dt="2020-12-21T13:33:09.670" v="0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8573FF7B-B36E-491E-A4DA-A6F55E702B4B}" dt="2020-12-29T17:02:58.245" v="6856" actId="20577"/>
        <pc:sldMkLst>
          <pc:docMk/>
          <pc:sldMk cId="900640268" sldId="409"/>
        </pc:sldMkLst>
        <pc:spChg chg="mod">
          <ac:chgData name="Kulinich Bohdan" userId="48e65c9f34e137d0" providerId="LiveId" clId="{8573FF7B-B36E-491E-A4DA-A6F55E702B4B}" dt="2020-12-29T17:02:58.245" v="6856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delSp modSp mod delAnim modAnim">
        <pc:chgData name="Kulinich Bohdan" userId="48e65c9f34e137d0" providerId="LiveId" clId="{8573FF7B-B36E-491E-A4DA-A6F55E702B4B}" dt="2020-12-29T16:59:57.621" v="6817"/>
        <pc:sldMkLst>
          <pc:docMk/>
          <pc:sldMk cId="752518231" sldId="430"/>
        </pc:sldMkLst>
        <pc:spChg chg="mod">
          <ac:chgData name="Kulinich Bohdan" userId="48e65c9f34e137d0" providerId="LiveId" clId="{8573FF7B-B36E-491E-A4DA-A6F55E702B4B}" dt="2020-12-29T16:27:54.005" v="6332" actId="20577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8573FF7B-B36E-491E-A4DA-A6F55E702B4B}" dt="2020-12-29T16:59:33.279" v="6749"/>
          <ac:spMkLst>
            <pc:docMk/>
            <pc:sldMk cId="752518231" sldId="430"/>
            <ac:spMk id="8" creationId="{7C959563-082D-442E-ABAC-3B0F054F0090}"/>
          </ac:spMkLst>
        </pc:spChg>
        <pc:spChg chg="del mod">
          <ac:chgData name="Kulinich Bohdan" userId="48e65c9f34e137d0" providerId="LiveId" clId="{8573FF7B-B36E-491E-A4DA-A6F55E702B4B}" dt="2020-12-29T16:59:49.860" v="6816" actId="478"/>
          <ac:spMkLst>
            <pc:docMk/>
            <pc:sldMk cId="752518231" sldId="430"/>
            <ac:spMk id="9" creationId="{612D0777-0B9D-4973-84AF-DDD0972C094B}"/>
          </ac:spMkLst>
        </pc:spChg>
        <pc:spChg chg="mod">
          <ac:chgData name="Kulinich Bohdan" userId="48e65c9f34e137d0" providerId="LiveId" clId="{8573FF7B-B36E-491E-A4DA-A6F55E702B4B}" dt="2020-12-29T16:30:56.798" v="6575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8573FF7B-B36E-491E-A4DA-A6F55E702B4B}" dt="2020-12-29T16:56:40.898" v="6672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8573FF7B-B36E-491E-A4DA-A6F55E702B4B}" dt="2020-12-29T16:59:46.654" v="6815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delSp modSp mod addAnim delAnim modAnim">
        <pc:chgData name="Kulinich Bohdan" userId="48e65c9f34e137d0" providerId="LiveId" clId="{8573FF7B-B36E-491E-A4DA-A6F55E702B4B}" dt="2020-12-22T12:13:07.991" v="302" actId="1076"/>
        <pc:sldMkLst>
          <pc:docMk/>
          <pc:sldMk cId="4155560407" sldId="495"/>
        </pc:sldMkLst>
        <pc:spChg chg="add mod ord">
          <ac:chgData name="Kulinich Bohdan" userId="48e65c9f34e137d0" providerId="LiveId" clId="{8573FF7B-B36E-491E-A4DA-A6F55E702B4B}" dt="2020-12-22T12:10:56.782" v="281" actId="207"/>
          <ac:spMkLst>
            <pc:docMk/>
            <pc:sldMk cId="4155560407" sldId="495"/>
            <ac:spMk id="2" creationId="{4D0C2D70-1F10-4879-95DD-7862455034D0}"/>
          </ac:spMkLst>
        </pc:spChg>
        <pc:spChg chg="mod">
          <ac:chgData name="Kulinich Bohdan" userId="48e65c9f34e137d0" providerId="LiveId" clId="{8573FF7B-B36E-491E-A4DA-A6F55E702B4B}" dt="2020-12-22T11:45:19.411" v="38" actId="20577"/>
          <ac:spMkLst>
            <pc:docMk/>
            <pc:sldMk cId="4155560407" sldId="495"/>
            <ac:spMk id="4" creationId="{00000000-0000-0000-0000-000000000000}"/>
          </ac:spMkLst>
        </pc:spChg>
        <pc:spChg chg="add mod">
          <ac:chgData name="Kulinich Bohdan" userId="48e65c9f34e137d0" providerId="LiveId" clId="{8573FF7B-B36E-491E-A4DA-A6F55E702B4B}" dt="2020-12-22T12:01:13.419" v="189" actId="1076"/>
          <ac:spMkLst>
            <pc:docMk/>
            <pc:sldMk cId="4155560407" sldId="495"/>
            <ac:spMk id="16" creationId="{7F38D05F-491F-419C-B9FD-A3C52A1DAF12}"/>
          </ac:spMkLst>
        </pc:spChg>
        <pc:spChg chg="add mod">
          <ac:chgData name="Kulinich Bohdan" userId="48e65c9f34e137d0" providerId="LiveId" clId="{8573FF7B-B36E-491E-A4DA-A6F55E702B4B}" dt="2020-12-22T12:01:23.259" v="192" actId="20577"/>
          <ac:spMkLst>
            <pc:docMk/>
            <pc:sldMk cId="4155560407" sldId="495"/>
            <ac:spMk id="17" creationId="{EA8AA084-C021-4D5E-A55C-8CAA7C3F0586}"/>
          </ac:spMkLst>
        </pc:spChg>
        <pc:spChg chg="add mod">
          <ac:chgData name="Kulinich Bohdan" userId="48e65c9f34e137d0" providerId="LiveId" clId="{8573FF7B-B36E-491E-A4DA-A6F55E702B4B}" dt="2020-12-22T12:11:02.503" v="282" actId="14100"/>
          <ac:spMkLst>
            <pc:docMk/>
            <pc:sldMk cId="4155560407" sldId="495"/>
            <ac:spMk id="18" creationId="{9EDA16B6-CF03-4E48-80B0-27671FF1756C}"/>
          </ac:spMkLst>
        </pc:spChg>
        <pc:spChg chg="add mod">
          <ac:chgData name="Kulinich Bohdan" userId="48e65c9f34e137d0" providerId="LiveId" clId="{8573FF7B-B36E-491E-A4DA-A6F55E702B4B}" dt="2020-12-22T12:13:07.991" v="302" actId="1076"/>
          <ac:spMkLst>
            <pc:docMk/>
            <pc:sldMk cId="4155560407" sldId="495"/>
            <ac:spMk id="19" creationId="{F34F48B7-8122-43D5-BEA2-25C2FD068CE8}"/>
          </ac:spMkLst>
        </pc:spChg>
        <pc:spChg chg="add mod">
          <ac:chgData name="Kulinich Bohdan" userId="48e65c9f34e137d0" providerId="LiveId" clId="{8573FF7B-B36E-491E-A4DA-A6F55E702B4B}" dt="2020-12-22T12:12:06.402" v="291" actId="1076"/>
          <ac:spMkLst>
            <pc:docMk/>
            <pc:sldMk cId="4155560407" sldId="495"/>
            <ac:spMk id="20" creationId="{2FF297BC-36AC-4E77-A57F-3849715B61B4}"/>
          </ac:spMkLst>
        </pc:spChg>
        <pc:spChg chg="del">
          <ac:chgData name="Kulinich Bohdan" userId="48e65c9f34e137d0" providerId="LiveId" clId="{8573FF7B-B36E-491E-A4DA-A6F55E702B4B}" dt="2020-12-22T11:45:36.131" v="45" actId="478"/>
          <ac:spMkLst>
            <pc:docMk/>
            <pc:sldMk cId="4155560407" sldId="495"/>
            <ac:spMk id="20" creationId="{6FA81531-3C02-435A-B39B-FAF632AC6660}"/>
          </ac:spMkLst>
        </pc:spChg>
        <pc:spChg chg="add mod">
          <ac:chgData name="Kulinich Bohdan" userId="48e65c9f34e137d0" providerId="LiveId" clId="{8573FF7B-B36E-491E-A4DA-A6F55E702B4B}" dt="2020-12-22T12:12:13.051" v="294" actId="1076"/>
          <ac:spMkLst>
            <pc:docMk/>
            <pc:sldMk cId="4155560407" sldId="495"/>
            <ac:spMk id="21" creationId="{076E2269-09DC-4549-8064-2DA81B97EE14}"/>
          </ac:spMkLst>
        </pc:spChg>
        <pc:spChg chg="del">
          <ac:chgData name="Kulinich Bohdan" userId="48e65c9f34e137d0" providerId="LiveId" clId="{8573FF7B-B36E-491E-A4DA-A6F55E702B4B}" dt="2020-12-22T11:45:36.131" v="45" actId="478"/>
          <ac:spMkLst>
            <pc:docMk/>
            <pc:sldMk cId="4155560407" sldId="495"/>
            <ac:spMk id="21" creationId="{833EBDC1-B8F6-47C0-BF50-9CD4EBE71182}"/>
          </ac:spMkLst>
        </pc:spChg>
        <pc:spChg chg="add del">
          <ac:chgData name="Kulinich Bohdan" userId="48e65c9f34e137d0" providerId="LiveId" clId="{8573FF7B-B36E-491E-A4DA-A6F55E702B4B}" dt="2020-12-22T11:45:31.806" v="42" actId="478"/>
          <ac:spMkLst>
            <pc:docMk/>
            <pc:sldMk cId="4155560407" sldId="495"/>
            <ac:spMk id="35" creationId="{33AAD313-2F81-4468-88F3-7553838EBC02}"/>
          </ac:spMkLst>
        </pc:spChg>
        <pc:spChg chg="add mod ord">
          <ac:chgData name="Kulinich Bohdan" userId="48e65c9f34e137d0" providerId="LiveId" clId="{8573FF7B-B36E-491E-A4DA-A6F55E702B4B}" dt="2020-12-22T11:56:57" v="145" actId="1076"/>
          <ac:spMkLst>
            <pc:docMk/>
            <pc:sldMk cId="4155560407" sldId="495"/>
            <ac:spMk id="36" creationId="{637855F1-E203-4E90-90D1-A717E170625D}"/>
          </ac:spMkLst>
        </pc:spChg>
        <pc:spChg chg="del">
          <ac:chgData name="Kulinich Bohdan" userId="48e65c9f34e137d0" providerId="LiveId" clId="{8573FF7B-B36E-491E-A4DA-A6F55E702B4B}" dt="2020-12-22T11:45:34.821" v="44" actId="478"/>
          <ac:spMkLst>
            <pc:docMk/>
            <pc:sldMk cId="4155560407" sldId="495"/>
            <ac:spMk id="53" creationId="{082ED766-4B07-452C-905B-872676E5A057}"/>
          </ac:spMkLst>
        </pc:spChg>
        <pc:spChg chg="del">
          <ac:chgData name="Kulinich Bohdan" userId="48e65c9f34e137d0" providerId="LiveId" clId="{8573FF7B-B36E-491E-A4DA-A6F55E702B4B}" dt="2020-12-22T11:45:33.551" v="43" actId="478"/>
          <ac:spMkLst>
            <pc:docMk/>
            <pc:sldMk cId="4155560407" sldId="495"/>
            <ac:spMk id="54" creationId="{3C959F43-5C16-40FB-A3DF-8CD845EE830E}"/>
          </ac:spMkLst>
        </pc:spChg>
        <pc:spChg chg="add del">
          <ac:chgData name="Kulinich Bohdan" userId="48e65c9f34e137d0" providerId="LiveId" clId="{8573FF7B-B36E-491E-A4DA-A6F55E702B4B}" dt="2020-12-22T11:45:31.806" v="42" actId="478"/>
          <ac:spMkLst>
            <pc:docMk/>
            <pc:sldMk cId="4155560407" sldId="495"/>
            <ac:spMk id="63" creationId="{2B1AF0C1-57D3-4842-AB33-3441503DF30C}"/>
          </ac:spMkLst>
        </pc:spChg>
        <pc:spChg chg="add del">
          <ac:chgData name="Kulinich Bohdan" userId="48e65c9f34e137d0" providerId="LiveId" clId="{8573FF7B-B36E-491E-A4DA-A6F55E702B4B}" dt="2020-12-22T11:45:25.261" v="41" actId="478"/>
          <ac:spMkLst>
            <pc:docMk/>
            <pc:sldMk cId="4155560407" sldId="495"/>
            <ac:spMk id="64" creationId="{86CEEF51-86E5-40E2-90CA-85849D8B1C57}"/>
          </ac:spMkLst>
        </pc:spChg>
        <pc:spChg chg="add del mod">
          <ac:chgData name="Kulinich Bohdan" userId="48e65c9f34e137d0" providerId="LiveId" clId="{8573FF7B-B36E-491E-A4DA-A6F55E702B4B}" dt="2020-12-22T11:56:53.870" v="144" actId="1076"/>
          <ac:spMkLst>
            <pc:docMk/>
            <pc:sldMk cId="4155560407" sldId="495"/>
            <ac:spMk id="65" creationId="{5719FAAA-0E14-49D0-84B9-F71B7633FD1F}"/>
          </ac:spMkLst>
        </pc:spChg>
        <pc:spChg chg="del">
          <ac:chgData name="Kulinich Bohdan" userId="48e65c9f34e137d0" providerId="LiveId" clId="{8573FF7B-B36E-491E-A4DA-A6F55E702B4B}" dt="2020-12-22T11:46:28.161" v="52" actId="478"/>
          <ac:spMkLst>
            <pc:docMk/>
            <pc:sldMk cId="4155560407" sldId="495"/>
            <ac:spMk id="67" creationId="{EE3E5BAF-F7C1-4B7E-A41D-C351A7D7CC6F}"/>
          </ac:spMkLst>
        </pc:spChg>
        <pc:spChg chg="del">
          <ac:chgData name="Kulinich Bohdan" userId="48e65c9f34e137d0" providerId="LiveId" clId="{8573FF7B-B36E-491E-A4DA-A6F55E702B4B}" dt="2020-12-22T11:46:22.701" v="47" actId="478"/>
          <ac:spMkLst>
            <pc:docMk/>
            <pc:sldMk cId="4155560407" sldId="495"/>
            <ac:spMk id="68" creationId="{6A35F57B-86A0-425F-B6E1-0422F6EE4C2F}"/>
          </ac:spMkLst>
        </pc:spChg>
        <pc:spChg chg="del">
          <ac:chgData name="Kulinich Bohdan" userId="48e65c9f34e137d0" providerId="LiveId" clId="{8573FF7B-B36E-491E-A4DA-A6F55E702B4B}" dt="2020-12-22T11:46:24.001" v="48" actId="478"/>
          <ac:spMkLst>
            <pc:docMk/>
            <pc:sldMk cId="4155560407" sldId="495"/>
            <ac:spMk id="72" creationId="{E861F83E-CFA0-4E7A-9CC5-522DD11709F1}"/>
          </ac:spMkLst>
        </pc:spChg>
        <pc:spChg chg="del">
          <ac:chgData name="Kulinich Bohdan" userId="48e65c9f34e137d0" providerId="LiveId" clId="{8573FF7B-B36E-491E-A4DA-A6F55E702B4B}" dt="2020-12-22T11:46:25.081" v="49" actId="478"/>
          <ac:spMkLst>
            <pc:docMk/>
            <pc:sldMk cId="4155560407" sldId="495"/>
            <ac:spMk id="77" creationId="{026A9719-DB91-4083-9B56-A345202949A7}"/>
          </ac:spMkLst>
        </pc:spChg>
        <pc:grpChg chg="del">
          <ac:chgData name="Kulinich Bohdan" userId="48e65c9f34e137d0" providerId="LiveId" clId="{8573FF7B-B36E-491E-A4DA-A6F55E702B4B}" dt="2020-12-22T11:45:36.131" v="45" actId="478"/>
          <ac:grpSpMkLst>
            <pc:docMk/>
            <pc:sldMk cId="4155560407" sldId="495"/>
            <ac:grpSpMk id="2" creationId="{FC87E629-B07A-4266-AB80-624708290B79}"/>
          </ac:grpSpMkLst>
        </pc:grpChg>
        <pc:grpChg chg="del">
          <ac:chgData name="Kulinich Bohdan" userId="48e65c9f34e137d0" providerId="LiveId" clId="{8573FF7B-B36E-491E-A4DA-A6F55E702B4B}" dt="2020-12-22T11:46:25.861" v="50" actId="478"/>
          <ac:grpSpMkLst>
            <pc:docMk/>
            <pc:sldMk cId="4155560407" sldId="495"/>
            <ac:grpSpMk id="12" creationId="{A2DFCC9E-7BBD-4ED6-A5F8-9CA276C708A8}"/>
          </ac:grpSpMkLst>
        </pc:grpChg>
        <pc:grpChg chg="add del">
          <ac:chgData name="Kulinich Bohdan" userId="48e65c9f34e137d0" providerId="LiveId" clId="{8573FF7B-B36E-491E-A4DA-A6F55E702B4B}" dt="2020-12-22T11:45:31.806" v="42" actId="478"/>
          <ac:grpSpMkLst>
            <pc:docMk/>
            <pc:sldMk cId="4155560407" sldId="495"/>
            <ac:grpSpMk id="57" creationId="{A67D7152-7864-4AE6-96ED-B27EA178AC9D}"/>
          </ac:grpSpMkLst>
        </pc:grpChg>
        <pc:grpChg chg="del">
          <ac:chgData name="Kulinich Bohdan" userId="48e65c9f34e137d0" providerId="LiveId" clId="{8573FF7B-B36E-491E-A4DA-A6F55E702B4B}" dt="2020-12-22T11:46:26.941" v="51" actId="478"/>
          <ac:grpSpMkLst>
            <pc:docMk/>
            <pc:sldMk cId="4155560407" sldId="495"/>
            <ac:grpSpMk id="69" creationId="{28306D83-64BA-4875-A9BB-EA3C58EEEC40}"/>
          </ac:grpSpMkLst>
        </pc:grpChg>
        <pc:picChg chg="add mod modVis modCrop">
          <ac:chgData name="Kulinich Bohdan" userId="48e65c9f34e137d0" providerId="LiveId" clId="{8573FF7B-B36E-491E-A4DA-A6F55E702B4B}" dt="2020-12-22T12:12:41.161" v="301" actId="14429"/>
          <ac:picMkLst>
            <pc:docMk/>
            <pc:sldMk cId="4155560407" sldId="495"/>
            <ac:picMk id="6" creationId="{F7F7AD1E-57C7-4A61-B5A5-5967068B067E}"/>
          </ac:picMkLst>
        </pc:picChg>
        <pc:picChg chg="del">
          <ac:chgData name="Kulinich Bohdan" userId="48e65c9f34e137d0" providerId="LiveId" clId="{8573FF7B-B36E-491E-A4DA-A6F55E702B4B}" dt="2020-12-22T11:45:21.567" v="39" actId="478"/>
          <ac:picMkLst>
            <pc:docMk/>
            <pc:sldMk cId="4155560407" sldId="495"/>
            <ac:picMk id="32" creationId="{AEE1E7D4-7A0F-4A78-BD2A-D75DFD8B4E75}"/>
          </ac:picMkLst>
        </pc:picChg>
        <pc:picChg chg="add mod modVis">
          <ac:chgData name="Kulinich Bohdan" userId="48e65c9f34e137d0" providerId="LiveId" clId="{8573FF7B-B36E-491E-A4DA-A6F55E702B4B}" dt="2020-12-22T12:00:15.899" v="184" actId="14429"/>
          <ac:picMkLst>
            <pc:docMk/>
            <pc:sldMk cId="4155560407" sldId="495"/>
            <ac:picMk id="41" creationId="{A0817E85-D67B-49D0-9453-ADB3EC95B968}"/>
          </ac:picMkLst>
        </pc:picChg>
        <pc:picChg chg="add mod">
          <ac:chgData name="Kulinich Bohdan" userId="48e65c9f34e137d0" providerId="LiveId" clId="{8573FF7B-B36E-491E-A4DA-A6F55E702B4B}" dt="2020-12-22T11:53:06.470" v="111" actId="1076"/>
          <ac:picMkLst>
            <pc:docMk/>
            <pc:sldMk cId="4155560407" sldId="495"/>
            <ac:picMk id="42" creationId="{776A02A6-CA82-4650-B299-6B0F56D38F86}"/>
          </ac:picMkLst>
        </pc:picChg>
        <pc:picChg chg="add del">
          <ac:chgData name="Kulinich Bohdan" userId="48e65c9f34e137d0" providerId="LiveId" clId="{8573FF7B-B36E-491E-A4DA-A6F55E702B4B}" dt="2020-12-22T11:45:31.806" v="42" actId="478"/>
          <ac:picMkLst>
            <pc:docMk/>
            <pc:sldMk cId="4155560407" sldId="495"/>
            <ac:picMk id="62" creationId="{8EAA5F12-186B-48C5-868C-C540717EBCCB}"/>
          </ac:picMkLst>
        </pc:picChg>
        <pc:cxnChg chg="add del">
          <ac:chgData name="Kulinich Bohdan" userId="48e65c9f34e137d0" providerId="LiveId" clId="{8573FF7B-B36E-491E-A4DA-A6F55E702B4B}" dt="2020-12-22T11:45:25.261" v="41" actId="478"/>
          <ac:cxnSpMkLst>
            <pc:docMk/>
            <pc:sldMk cId="4155560407" sldId="495"/>
            <ac:cxnSpMk id="9" creationId="{C5646A39-46EF-4FC8-B2FF-DEF7683EED4D}"/>
          </ac:cxnSpMkLst>
        </pc:cxnChg>
        <pc:cxnChg chg="add mod modVis">
          <ac:chgData name="Kulinich Bohdan" userId="48e65c9f34e137d0" providerId="LiveId" clId="{8573FF7B-B36E-491E-A4DA-A6F55E702B4B}" dt="2020-12-22T11:56:08.590" v="141" actId="208"/>
          <ac:cxnSpMkLst>
            <pc:docMk/>
            <pc:sldMk cId="4155560407" sldId="495"/>
            <ac:cxnSpMk id="39" creationId="{E9C82132-08F7-4113-8B7C-76EED701B90F}"/>
          </ac:cxnSpMkLst>
        </pc:cxnChg>
        <pc:cxnChg chg="mod">
          <ac:chgData name="Kulinich Bohdan" userId="48e65c9f34e137d0" providerId="LiveId" clId="{8573FF7B-B36E-491E-A4DA-A6F55E702B4B}" dt="2020-12-22T11:53:52.665" v="120" actId="208"/>
          <ac:cxnSpMkLst>
            <pc:docMk/>
            <pc:sldMk cId="4155560407" sldId="495"/>
            <ac:cxnSpMk id="61" creationId="{B7A34E33-6B2D-4D73-A5DC-FB508DCD0042}"/>
          </ac:cxnSpMkLst>
        </pc:cxnChg>
      </pc:sldChg>
      <pc:sldChg chg="del">
        <pc:chgData name="Kulinich Bohdan" userId="48e65c9f34e137d0" providerId="LiveId" clId="{8573FF7B-B36E-491E-A4DA-A6F55E702B4B}" dt="2020-12-22T11:45:03.131" v="8" actId="47"/>
        <pc:sldMkLst>
          <pc:docMk/>
          <pc:sldMk cId="371247338" sldId="514"/>
        </pc:sldMkLst>
      </pc:sldChg>
      <pc:sldChg chg="modSp del mod">
        <pc:chgData name="Kulinich Bohdan" userId="48e65c9f34e137d0" providerId="LiveId" clId="{8573FF7B-B36E-491E-A4DA-A6F55E702B4B}" dt="2020-12-29T17:06:27.981" v="6857" actId="47"/>
        <pc:sldMkLst>
          <pc:docMk/>
          <pc:sldMk cId="1838235607" sldId="538"/>
        </pc:sldMkLst>
        <pc:grpChg chg="mod">
          <ac:chgData name="Kulinich Bohdan" userId="48e65c9f34e137d0" providerId="LiveId" clId="{8573FF7B-B36E-491E-A4DA-A6F55E702B4B}" dt="2020-12-28T18:00:32.202" v="5008" actId="1076"/>
          <ac:grpSpMkLst>
            <pc:docMk/>
            <pc:sldMk cId="1838235607" sldId="538"/>
            <ac:grpSpMk id="18" creationId="{ADF87F36-CB07-402E-9423-7BF7B321B545}"/>
          </ac:grpSpMkLst>
        </pc:grpChg>
        <pc:picChg chg="mod">
          <ac:chgData name="Kulinich Bohdan" userId="48e65c9f34e137d0" providerId="LiveId" clId="{8573FF7B-B36E-491E-A4DA-A6F55E702B4B}" dt="2020-12-28T18:00:27.995" v="5006" actId="1076"/>
          <ac:picMkLst>
            <pc:docMk/>
            <pc:sldMk cId="1838235607" sldId="538"/>
            <ac:picMk id="19" creationId="{147C1AC2-299E-4B0D-A1CB-9DF1DBF8C616}"/>
          </ac:picMkLst>
        </pc:picChg>
        <pc:cxnChg chg="mod">
          <ac:chgData name="Kulinich Bohdan" userId="48e65c9f34e137d0" providerId="LiveId" clId="{8573FF7B-B36E-491E-A4DA-A6F55E702B4B}" dt="2020-12-28T18:01:17.976" v="5028" actId="1076"/>
          <ac:cxnSpMkLst>
            <pc:docMk/>
            <pc:sldMk cId="1838235607" sldId="538"/>
            <ac:cxnSpMk id="26" creationId="{353477C1-C212-4B43-BF80-AF86B2C285C4}"/>
          </ac:cxnSpMkLst>
        </pc:cxnChg>
        <pc:cxnChg chg="mod">
          <ac:chgData name="Kulinich Bohdan" userId="48e65c9f34e137d0" providerId="LiveId" clId="{8573FF7B-B36E-491E-A4DA-A6F55E702B4B}" dt="2020-12-28T18:00:30.847" v="5007" actId="1076"/>
          <ac:cxnSpMkLst>
            <pc:docMk/>
            <pc:sldMk cId="1838235607" sldId="538"/>
            <ac:cxnSpMk id="27" creationId="{ECBC9452-3906-45B0-B4D9-10DE2830A549}"/>
          </ac:cxnSpMkLst>
        </pc:cxnChg>
      </pc:sldChg>
      <pc:sldChg chg="del">
        <pc:chgData name="Kulinich Bohdan" userId="48e65c9f34e137d0" providerId="LiveId" clId="{8573FF7B-B36E-491E-A4DA-A6F55E702B4B}" dt="2020-12-27T10:01:53.629" v="3582" actId="47"/>
        <pc:sldMkLst>
          <pc:docMk/>
          <pc:sldMk cId="3691845172" sldId="545"/>
        </pc:sldMkLst>
      </pc:sldChg>
      <pc:sldChg chg="addSp delSp modSp mod delAnim modAnim">
        <pc:chgData name="Kulinich Bohdan" userId="48e65c9f34e137d0" providerId="LiveId" clId="{8573FF7B-B36E-491E-A4DA-A6F55E702B4B}" dt="2020-12-29T13:37:07.337" v="6278" actId="14429"/>
        <pc:sldMkLst>
          <pc:docMk/>
          <pc:sldMk cId="2761341391" sldId="552"/>
        </pc:sldMkLst>
        <pc:spChg chg="mod">
          <ac:chgData name="Kulinich Bohdan" userId="48e65c9f34e137d0" providerId="LiveId" clId="{8573FF7B-B36E-491E-A4DA-A6F55E702B4B}" dt="2020-12-29T08:35:04.903" v="6050" actId="20577"/>
          <ac:spMkLst>
            <pc:docMk/>
            <pc:sldMk cId="2761341391" sldId="552"/>
            <ac:spMk id="6" creationId="{4CD1B612-D16C-4F70-8335-78480BFE8EC8}"/>
          </ac:spMkLst>
        </pc:spChg>
        <pc:spChg chg="del mod">
          <ac:chgData name="Kulinich Bohdan" userId="48e65c9f34e137d0" providerId="LiveId" clId="{8573FF7B-B36E-491E-A4DA-A6F55E702B4B}" dt="2020-12-29T07:21:28.803" v="5635" actId="478"/>
          <ac:spMkLst>
            <pc:docMk/>
            <pc:sldMk cId="2761341391" sldId="552"/>
            <ac:spMk id="8" creationId="{CFD45E2A-F64D-43F4-B005-ED4D7EEC0F8B}"/>
          </ac:spMkLst>
        </pc:spChg>
        <pc:spChg chg="del mod modVis">
          <ac:chgData name="Kulinich Bohdan" userId="48e65c9f34e137d0" providerId="LiveId" clId="{8573FF7B-B36E-491E-A4DA-A6F55E702B4B}" dt="2020-12-29T07:22:29.347" v="5643" actId="478"/>
          <ac:spMkLst>
            <pc:docMk/>
            <pc:sldMk cId="2761341391" sldId="552"/>
            <ac:spMk id="9" creationId="{F0BB5989-7EBC-4DD6-9BC9-B802B0750155}"/>
          </ac:spMkLst>
        </pc:spChg>
        <pc:spChg chg="mod">
          <ac:chgData name="Kulinich Bohdan" userId="48e65c9f34e137d0" providerId="LiveId" clId="{8573FF7B-B36E-491E-A4DA-A6F55E702B4B}" dt="2020-12-29T07:43:06.933" v="5823" actId="20577"/>
          <ac:spMkLst>
            <pc:docMk/>
            <pc:sldMk cId="2761341391" sldId="552"/>
            <ac:spMk id="10" creationId="{9FE7510C-0784-41BB-B3A4-A93145FBC9BB}"/>
          </ac:spMkLst>
        </pc:spChg>
        <pc:spChg chg="del mod modVis">
          <ac:chgData name="Kulinich Bohdan" userId="48e65c9f34e137d0" providerId="LiveId" clId="{8573FF7B-B36E-491E-A4DA-A6F55E702B4B}" dt="2020-12-29T07:22:31.048" v="5644" actId="478"/>
          <ac:spMkLst>
            <pc:docMk/>
            <pc:sldMk cId="2761341391" sldId="552"/>
            <ac:spMk id="12" creationId="{45823CF5-75C1-418A-9FB3-39F793A4E2BF}"/>
          </ac:spMkLst>
        </pc:spChg>
        <pc:spChg chg="del">
          <ac:chgData name="Kulinich Bohdan" userId="48e65c9f34e137d0" providerId="LiveId" clId="{8573FF7B-B36E-491E-A4DA-A6F55E702B4B}" dt="2020-12-29T07:05:56.658" v="5520" actId="478"/>
          <ac:spMkLst>
            <pc:docMk/>
            <pc:sldMk cId="2761341391" sldId="552"/>
            <ac:spMk id="14" creationId="{2FAE7D60-4DC8-4459-A5A0-4415871B4AC8}"/>
          </ac:spMkLst>
        </pc:spChg>
        <pc:spChg chg="add mod modVis">
          <ac:chgData name="Kulinich Bohdan" userId="48e65c9f34e137d0" providerId="LiveId" clId="{8573FF7B-B36E-491E-A4DA-A6F55E702B4B}" dt="2020-12-29T07:43:09.825" v="5824" actId="20577"/>
          <ac:spMkLst>
            <pc:docMk/>
            <pc:sldMk cId="2761341391" sldId="552"/>
            <ac:spMk id="16" creationId="{3F50DACF-D3D6-45B0-B261-BF7503B7250A}"/>
          </ac:spMkLst>
        </pc:spChg>
        <pc:spChg chg="add mod">
          <ac:chgData name="Kulinich Bohdan" userId="48e65c9f34e137d0" providerId="LiveId" clId="{8573FF7B-B36E-491E-A4DA-A6F55E702B4B}" dt="2020-12-29T07:40:49.351" v="5795" actId="1035"/>
          <ac:spMkLst>
            <pc:docMk/>
            <pc:sldMk cId="2761341391" sldId="552"/>
            <ac:spMk id="17" creationId="{5F4E2D24-5A7E-42A8-8D36-FCC7D6B98092}"/>
          </ac:spMkLst>
        </pc:spChg>
        <pc:spChg chg="add mod modVis">
          <ac:chgData name="Kulinich Bohdan" userId="48e65c9f34e137d0" providerId="LiveId" clId="{8573FF7B-B36E-491E-A4DA-A6F55E702B4B}" dt="2020-12-29T07:40:49.351" v="5795" actId="1035"/>
          <ac:spMkLst>
            <pc:docMk/>
            <pc:sldMk cId="2761341391" sldId="552"/>
            <ac:spMk id="18" creationId="{EA37F9AB-106A-4215-9900-CADCF092DD65}"/>
          </ac:spMkLst>
        </pc:spChg>
        <pc:spChg chg="add mod modVis">
          <ac:chgData name="Kulinich Bohdan" userId="48e65c9f34e137d0" providerId="LiveId" clId="{8573FF7B-B36E-491E-A4DA-A6F55E702B4B}" dt="2020-12-29T13:36:32.100" v="6270" actId="14429"/>
          <ac:spMkLst>
            <pc:docMk/>
            <pc:sldMk cId="2761341391" sldId="552"/>
            <ac:spMk id="31" creationId="{F84CF022-8796-4B70-9277-7EC11E88C05C}"/>
          </ac:spMkLst>
        </pc:spChg>
        <pc:spChg chg="add mod modVis">
          <ac:chgData name="Kulinich Bohdan" userId="48e65c9f34e137d0" providerId="LiveId" clId="{8573FF7B-B36E-491E-A4DA-A6F55E702B4B}" dt="2020-12-29T13:36:31.498" v="6269" actId="14429"/>
          <ac:spMkLst>
            <pc:docMk/>
            <pc:sldMk cId="2761341391" sldId="552"/>
            <ac:spMk id="32" creationId="{AF35F4F2-2036-4B30-BCE0-CC719DDC2970}"/>
          </ac:spMkLst>
        </pc:spChg>
        <pc:spChg chg="add mod modVis">
          <ac:chgData name="Kulinich Bohdan" userId="48e65c9f34e137d0" providerId="LiveId" clId="{8573FF7B-B36E-491E-A4DA-A6F55E702B4B}" dt="2020-12-29T13:36:30.935" v="6268" actId="14429"/>
          <ac:spMkLst>
            <pc:docMk/>
            <pc:sldMk cId="2761341391" sldId="552"/>
            <ac:spMk id="33" creationId="{7055151C-628C-4B83-B12E-D7D66D9F643A}"/>
          </ac:spMkLst>
        </pc:spChg>
        <pc:spChg chg="add mod modVis">
          <ac:chgData name="Kulinich Bohdan" userId="48e65c9f34e137d0" providerId="LiveId" clId="{8573FF7B-B36E-491E-A4DA-A6F55E702B4B}" dt="2020-12-29T13:36:30.334" v="6267" actId="14429"/>
          <ac:spMkLst>
            <pc:docMk/>
            <pc:sldMk cId="2761341391" sldId="552"/>
            <ac:spMk id="35" creationId="{9C40C4CF-2455-47DF-A32D-09AC60CC6218}"/>
          </ac:spMkLst>
        </pc:spChg>
        <pc:spChg chg="add mod modVis">
          <ac:chgData name="Kulinich Bohdan" userId="48e65c9f34e137d0" providerId="LiveId" clId="{8573FF7B-B36E-491E-A4DA-A6F55E702B4B}" dt="2020-12-29T13:36:29.712" v="6266" actId="14429"/>
          <ac:spMkLst>
            <pc:docMk/>
            <pc:sldMk cId="2761341391" sldId="552"/>
            <ac:spMk id="36" creationId="{8E75F882-588B-4BE6-985B-E8367337D2FF}"/>
          </ac:spMkLst>
        </pc:spChg>
        <pc:spChg chg="add mod modVis">
          <ac:chgData name="Kulinich Bohdan" userId="48e65c9f34e137d0" providerId="LiveId" clId="{8573FF7B-B36E-491E-A4DA-A6F55E702B4B}" dt="2020-12-29T13:36:29.165" v="6265" actId="14429"/>
          <ac:spMkLst>
            <pc:docMk/>
            <pc:sldMk cId="2761341391" sldId="552"/>
            <ac:spMk id="37" creationId="{81E4E1A3-97C3-4DE4-9062-7BF472432663}"/>
          </ac:spMkLst>
        </pc:spChg>
        <pc:spChg chg="add mod modVis">
          <ac:chgData name="Kulinich Bohdan" userId="48e65c9f34e137d0" providerId="LiveId" clId="{8573FF7B-B36E-491E-A4DA-A6F55E702B4B}" dt="2020-12-29T13:36:28.549" v="6264" actId="14429"/>
          <ac:spMkLst>
            <pc:docMk/>
            <pc:sldMk cId="2761341391" sldId="552"/>
            <ac:spMk id="38" creationId="{534A0896-8427-460A-81CE-D539F5A5DAC0}"/>
          </ac:spMkLst>
        </pc:spChg>
        <pc:spChg chg="add mod modVis">
          <ac:chgData name="Kulinich Bohdan" userId="48e65c9f34e137d0" providerId="LiveId" clId="{8573FF7B-B36E-491E-A4DA-A6F55E702B4B}" dt="2020-12-29T13:36:27.963" v="6263" actId="14429"/>
          <ac:spMkLst>
            <pc:docMk/>
            <pc:sldMk cId="2761341391" sldId="552"/>
            <ac:spMk id="39" creationId="{55AC9E0D-37D2-4C1B-B3B0-9A654E995B11}"/>
          </ac:spMkLst>
        </pc:spChg>
        <pc:spChg chg="add mod modVis">
          <ac:chgData name="Kulinich Bohdan" userId="48e65c9f34e137d0" providerId="LiveId" clId="{8573FF7B-B36E-491E-A4DA-A6F55E702B4B}" dt="2020-12-29T13:36:27.424" v="6262" actId="14429"/>
          <ac:spMkLst>
            <pc:docMk/>
            <pc:sldMk cId="2761341391" sldId="552"/>
            <ac:spMk id="40" creationId="{10C1F4CB-B0A5-4D53-88C6-61AB2C6514F8}"/>
          </ac:spMkLst>
        </pc:spChg>
        <pc:spChg chg="mod">
          <ac:chgData name="Kulinich Bohdan" userId="48e65c9f34e137d0" providerId="LiveId" clId="{8573FF7B-B36E-491E-A4DA-A6F55E702B4B}" dt="2020-12-29T07:20:14.900" v="5580" actId="20577"/>
          <ac:spMkLst>
            <pc:docMk/>
            <pc:sldMk cId="2761341391" sldId="552"/>
            <ac:spMk id="51" creationId="{86BC9140-E395-435D-A852-213A1317C46C}"/>
          </ac:spMkLst>
        </pc:spChg>
        <pc:spChg chg="add mod ord">
          <ac:chgData name="Kulinich Bohdan" userId="48e65c9f34e137d0" providerId="LiveId" clId="{8573FF7B-B36E-491E-A4DA-A6F55E702B4B}" dt="2020-12-29T13:32:59.133" v="6220" actId="167"/>
          <ac:spMkLst>
            <pc:docMk/>
            <pc:sldMk cId="2761341391" sldId="552"/>
            <ac:spMk id="53" creationId="{D39A37EF-A4C0-4E8B-9E2F-9E8F56D6E7B7}"/>
          </ac:spMkLst>
        </pc:spChg>
        <pc:spChg chg="add mod">
          <ac:chgData name="Kulinich Bohdan" userId="48e65c9f34e137d0" providerId="LiveId" clId="{8573FF7B-B36E-491E-A4DA-A6F55E702B4B}" dt="2020-12-29T13:33:46.829" v="6227" actId="1076"/>
          <ac:spMkLst>
            <pc:docMk/>
            <pc:sldMk cId="2761341391" sldId="552"/>
            <ac:spMk id="54" creationId="{D536B032-0C54-4E71-8425-68C5934607AB}"/>
          </ac:spMkLst>
        </pc:spChg>
        <pc:spChg chg="add mod">
          <ac:chgData name="Kulinich Bohdan" userId="48e65c9f34e137d0" providerId="LiveId" clId="{8573FF7B-B36E-491E-A4DA-A6F55E702B4B}" dt="2020-12-29T13:33:57.679" v="6229" actId="20577"/>
          <ac:spMkLst>
            <pc:docMk/>
            <pc:sldMk cId="2761341391" sldId="552"/>
            <ac:spMk id="55" creationId="{99DD4C51-5421-4144-A399-D8AD1066911D}"/>
          </ac:spMkLst>
        </pc:spChg>
        <pc:spChg chg="add mod">
          <ac:chgData name="Kulinich Bohdan" userId="48e65c9f34e137d0" providerId="LiveId" clId="{8573FF7B-B36E-491E-A4DA-A6F55E702B4B}" dt="2020-12-29T13:34:10.161" v="6233" actId="20577"/>
          <ac:spMkLst>
            <pc:docMk/>
            <pc:sldMk cId="2761341391" sldId="552"/>
            <ac:spMk id="56" creationId="{CF765E34-65C7-43A1-8FB5-F7FA00C1CC98}"/>
          </ac:spMkLst>
        </pc:spChg>
        <pc:spChg chg="add mod">
          <ac:chgData name="Kulinich Bohdan" userId="48e65c9f34e137d0" providerId="LiveId" clId="{8573FF7B-B36E-491E-A4DA-A6F55E702B4B}" dt="2020-12-29T13:34:47.012" v="6237" actId="1076"/>
          <ac:spMkLst>
            <pc:docMk/>
            <pc:sldMk cId="2761341391" sldId="552"/>
            <ac:spMk id="57" creationId="{3C3FFD21-F442-4B4A-88A3-6C8F0CEFF09E}"/>
          </ac:spMkLst>
        </pc:spChg>
        <pc:spChg chg="add mod">
          <ac:chgData name="Kulinich Bohdan" userId="48e65c9f34e137d0" providerId="LiveId" clId="{8573FF7B-B36E-491E-A4DA-A6F55E702B4B}" dt="2020-12-29T13:34:32.122" v="6236" actId="1076"/>
          <ac:spMkLst>
            <pc:docMk/>
            <pc:sldMk cId="2761341391" sldId="552"/>
            <ac:spMk id="58" creationId="{9D8D055C-B37A-4975-86FD-FA47653BC104}"/>
          </ac:spMkLst>
        </pc:spChg>
        <pc:spChg chg="add mod">
          <ac:chgData name="Kulinich Bohdan" userId="48e65c9f34e137d0" providerId="LiveId" clId="{8573FF7B-B36E-491E-A4DA-A6F55E702B4B}" dt="2020-12-29T13:35:14.767" v="6245" actId="1035"/>
          <ac:spMkLst>
            <pc:docMk/>
            <pc:sldMk cId="2761341391" sldId="552"/>
            <ac:spMk id="59" creationId="{CE3C8ED1-357B-4BF7-AC07-C1866E99D003}"/>
          </ac:spMkLst>
        </pc:spChg>
        <pc:spChg chg="add mod">
          <ac:chgData name="Kulinich Bohdan" userId="48e65c9f34e137d0" providerId="LiveId" clId="{8573FF7B-B36E-491E-A4DA-A6F55E702B4B}" dt="2020-12-29T13:35:22.277" v="6249" actId="1076"/>
          <ac:spMkLst>
            <pc:docMk/>
            <pc:sldMk cId="2761341391" sldId="552"/>
            <ac:spMk id="60" creationId="{F7FE236F-D968-406D-B084-6177A8BEDC94}"/>
          </ac:spMkLst>
        </pc:spChg>
        <pc:spChg chg="add mod">
          <ac:chgData name="Kulinich Bohdan" userId="48e65c9f34e137d0" providerId="LiveId" clId="{8573FF7B-B36E-491E-A4DA-A6F55E702B4B}" dt="2020-12-29T13:35:41.539" v="6258" actId="1076"/>
          <ac:spMkLst>
            <pc:docMk/>
            <pc:sldMk cId="2761341391" sldId="552"/>
            <ac:spMk id="61" creationId="{39F70A76-DD54-41A5-A3E4-5FCD0F2BDB47}"/>
          </ac:spMkLst>
        </pc:spChg>
        <pc:grpChg chg="add del mod">
          <ac:chgData name="Kulinich Bohdan" userId="48e65c9f34e137d0" providerId="LiveId" clId="{8573FF7B-B36E-491E-A4DA-A6F55E702B4B}" dt="2020-12-29T07:44:19.574" v="5844" actId="165"/>
          <ac:grpSpMkLst>
            <pc:docMk/>
            <pc:sldMk cId="2761341391" sldId="552"/>
            <ac:grpSpMk id="2" creationId="{2FB21D09-E7D8-4FBB-B170-A6B27F9A1A0A}"/>
          </ac:grpSpMkLst>
        </pc:grpChg>
        <pc:grpChg chg="add del mod">
          <ac:chgData name="Kulinich Bohdan" userId="48e65c9f34e137d0" providerId="LiveId" clId="{8573FF7B-B36E-491E-A4DA-A6F55E702B4B}" dt="2020-12-29T13:29:50.199" v="6082" actId="165"/>
          <ac:grpSpMkLst>
            <pc:docMk/>
            <pc:sldMk cId="2761341391" sldId="552"/>
            <ac:grpSpMk id="34" creationId="{DE85E2F9-83D3-421F-9A83-EAE6A41ECF70}"/>
          </ac:grpSpMkLst>
        </pc:grpChg>
        <pc:picChg chg="del">
          <ac:chgData name="Kulinich Bohdan" userId="48e65c9f34e137d0" providerId="LiveId" clId="{8573FF7B-B36E-491E-A4DA-A6F55E702B4B}" dt="2020-12-29T07:05:56.658" v="5520" actId="478"/>
          <ac:picMkLst>
            <pc:docMk/>
            <pc:sldMk cId="2761341391" sldId="552"/>
            <ac:picMk id="13" creationId="{7E083E35-C445-49AF-9AFA-43C599416152}"/>
          </ac:picMkLst>
        </pc:picChg>
        <pc:picChg chg="add mod modVis">
          <ac:chgData name="Kulinich Bohdan" userId="48e65c9f34e137d0" providerId="LiveId" clId="{8573FF7B-B36E-491E-A4DA-A6F55E702B4B}" dt="2020-12-29T13:37:07.337" v="6278" actId="14429"/>
          <ac:picMkLst>
            <pc:docMk/>
            <pc:sldMk cId="2761341391" sldId="552"/>
            <ac:picMk id="15" creationId="{310C9BCD-C09A-4FAD-A263-C6748383920F}"/>
          </ac:picMkLst>
        </pc:picChg>
        <pc:picChg chg="add del mod ord modCrop">
          <ac:chgData name="Kulinich Bohdan" userId="48e65c9f34e137d0" providerId="LiveId" clId="{8573FF7B-B36E-491E-A4DA-A6F55E702B4B}" dt="2020-12-29T08:23:19.659" v="5938" actId="478"/>
          <ac:picMkLst>
            <pc:docMk/>
            <pc:sldMk cId="2761341391" sldId="552"/>
            <ac:picMk id="22" creationId="{C2FA7AEB-D986-462F-861A-9E4A6B2F9793}"/>
          </ac:picMkLst>
        </pc:picChg>
        <pc:picChg chg="del">
          <ac:chgData name="Kulinich Bohdan" userId="48e65c9f34e137d0" providerId="LiveId" clId="{8573FF7B-B36E-491E-A4DA-A6F55E702B4B}" dt="2020-12-29T07:05:53.313" v="5519" actId="478"/>
          <ac:picMkLst>
            <pc:docMk/>
            <pc:sldMk cId="2761341391" sldId="552"/>
            <ac:picMk id="30" creationId="{FA5A6FFD-5A5A-4CA0-A656-E12D64A700E5}"/>
          </ac:picMkLst>
        </pc:picChg>
        <pc:picChg chg="add del mod modCrop">
          <ac:chgData name="Kulinich Bohdan" userId="48e65c9f34e137d0" providerId="LiveId" clId="{8573FF7B-B36E-491E-A4DA-A6F55E702B4B}" dt="2020-12-29T13:31:05" v="6165" actId="478"/>
          <ac:picMkLst>
            <pc:docMk/>
            <pc:sldMk cId="2761341391" sldId="552"/>
            <ac:picMk id="45" creationId="{D3A25F36-CD07-4072-BC88-00934C14CAD6}"/>
          </ac:picMkLst>
        </pc:picChg>
        <pc:picChg chg="add del mod modCrop">
          <ac:chgData name="Kulinich Bohdan" userId="48e65c9f34e137d0" providerId="LiveId" clId="{8573FF7B-B36E-491E-A4DA-A6F55E702B4B}" dt="2020-12-29T13:32:11.599" v="6210" actId="478"/>
          <ac:picMkLst>
            <pc:docMk/>
            <pc:sldMk cId="2761341391" sldId="552"/>
            <ac:picMk id="52" creationId="{9189E9BB-F6E4-4755-879F-C4B647D78A45}"/>
          </ac:picMkLst>
        </pc:picChg>
        <pc:cxnChg chg="add mod topLvl modVis">
          <ac:chgData name="Kulinich Bohdan" userId="48e65c9f34e137d0" providerId="LiveId" clId="{8573FF7B-B36E-491E-A4DA-A6F55E702B4B}" dt="2020-12-29T13:36:34.089" v="6273" actId="14429"/>
          <ac:cxnSpMkLst>
            <pc:docMk/>
            <pc:sldMk cId="2761341391" sldId="552"/>
            <ac:cxnSpMk id="19" creationId="{93542BEF-5481-4880-A6B7-F9EF2761E605}"/>
          </ac:cxnSpMkLst>
        </pc:cxnChg>
        <pc:cxnChg chg="add mod topLvl modVis">
          <ac:chgData name="Kulinich Bohdan" userId="48e65c9f34e137d0" providerId="LiveId" clId="{8573FF7B-B36E-491E-A4DA-A6F55E702B4B}" dt="2020-12-29T13:36:33.472" v="6272" actId="14429"/>
          <ac:cxnSpMkLst>
            <pc:docMk/>
            <pc:sldMk cId="2761341391" sldId="552"/>
            <ac:cxnSpMk id="20" creationId="{FE4CE58B-54B9-48D7-A6D6-FC61A4DF30C9}"/>
          </ac:cxnSpMkLst>
        </pc:cxnChg>
        <pc:cxnChg chg="add mod topLvl modVis">
          <ac:chgData name="Kulinich Bohdan" userId="48e65c9f34e137d0" providerId="LiveId" clId="{8573FF7B-B36E-491E-A4DA-A6F55E702B4B}" dt="2020-12-29T13:36:32.855" v="6271" actId="14429"/>
          <ac:cxnSpMkLst>
            <pc:docMk/>
            <pc:sldMk cId="2761341391" sldId="552"/>
            <ac:cxnSpMk id="21" creationId="{0B673E58-4024-469B-8CB8-2A04CFA0EB19}"/>
          </ac:cxnSpMkLst>
        </pc:cxnChg>
        <pc:cxnChg chg="add mod topLvl">
          <ac:chgData name="Kulinich Bohdan" userId="48e65c9f34e137d0" providerId="LiveId" clId="{8573FF7B-B36E-491E-A4DA-A6F55E702B4B}" dt="2020-12-29T13:31:35.991" v="6168" actId="14100"/>
          <ac:cxnSpMkLst>
            <pc:docMk/>
            <pc:sldMk cId="2761341391" sldId="552"/>
            <ac:cxnSpMk id="41" creationId="{379C221A-458A-46A4-B879-4A48AAC8D614}"/>
          </ac:cxnSpMkLst>
        </pc:cxnChg>
        <pc:cxnChg chg="add mod topLvl">
          <ac:chgData name="Kulinich Bohdan" userId="48e65c9f34e137d0" providerId="LiveId" clId="{8573FF7B-B36E-491E-A4DA-A6F55E702B4B}" dt="2020-12-29T13:31:22.187" v="6167" actId="1076"/>
          <ac:cxnSpMkLst>
            <pc:docMk/>
            <pc:sldMk cId="2761341391" sldId="552"/>
            <ac:cxnSpMk id="42" creationId="{516E50E7-1E7B-4093-B815-1FD118C71E9C}"/>
          </ac:cxnSpMkLst>
        </pc:cxnChg>
        <pc:cxnChg chg="add mod topLvl">
          <ac:chgData name="Kulinich Bohdan" userId="48e65c9f34e137d0" providerId="LiveId" clId="{8573FF7B-B36E-491E-A4DA-A6F55E702B4B}" dt="2020-12-29T13:31:22.187" v="6167" actId="1076"/>
          <ac:cxnSpMkLst>
            <pc:docMk/>
            <pc:sldMk cId="2761341391" sldId="552"/>
            <ac:cxnSpMk id="43" creationId="{C6169711-D981-4F70-A8F4-6EB7B3306CE6}"/>
          </ac:cxnSpMkLst>
        </pc:cxnChg>
      </pc:sldChg>
      <pc:sldChg chg="modSp del mod">
        <pc:chgData name="Kulinich Bohdan" userId="48e65c9f34e137d0" providerId="LiveId" clId="{8573FF7B-B36E-491E-A4DA-A6F55E702B4B}" dt="2020-12-27T10:01:53.629" v="3582" actId="47"/>
        <pc:sldMkLst>
          <pc:docMk/>
          <pc:sldMk cId="3403311415" sldId="553"/>
        </pc:sldMkLst>
        <pc:spChg chg="mod">
          <ac:chgData name="Kulinich Bohdan" userId="48e65c9f34e137d0" providerId="LiveId" clId="{8573FF7B-B36E-491E-A4DA-A6F55E702B4B}" dt="2020-12-22T12:14:12.721" v="310" actId="1076"/>
          <ac:spMkLst>
            <pc:docMk/>
            <pc:sldMk cId="3403311415" sldId="553"/>
            <ac:spMk id="47" creationId="{E7A63C65-BA3C-4A68-9DB8-B06CE35145E3}"/>
          </ac:spMkLst>
        </pc:spChg>
      </pc:sldChg>
      <pc:sldChg chg="del">
        <pc:chgData name="Kulinich Bohdan" userId="48e65c9f34e137d0" providerId="LiveId" clId="{8573FF7B-B36E-491E-A4DA-A6F55E702B4B}" dt="2020-12-27T10:01:53.629" v="3582" actId="47"/>
        <pc:sldMkLst>
          <pc:docMk/>
          <pc:sldMk cId="2005627603" sldId="554"/>
        </pc:sldMkLst>
      </pc:sldChg>
      <pc:sldChg chg="del">
        <pc:chgData name="Kulinich Bohdan" userId="48e65c9f34e137d0" providerId="LiveId" clId="{8573FF7B-B36E-491E-A4DA-A6F55E702B4B}" dt="2020-12-27T10:01:53.629" v="3582" actId="47"/>
        <pc:sldMkLst>
          <pc:docMk/>
          <pc:sldMk cId="4088780131" sldId="555"/>
        </pc:sldMkLst>
      </pc:sldChg>
      <pc:sldChg chg="del">
        <pc:chgData name="Kulinich Bohdan" userId="48e65c9f34e137d0" providerId="LiveId" clId="{8573FF7B-B36E-491E-A4DA-A6F55E702B4B}" dt="2020-12-29T17:06:27.981" v="6857" actId="47"/>
        <pc:sldMkLst>
          <pc:docMk/>
          <pc:sldMk cId="1291044828" sldId="556"/>
        </pc:sldMkLst>
      </pc:sldChg>
      <pc:sldChg chg="del">
        <pc:chgData name="Kulinich Bohdan" userId="48e65c9f34e137d0" providerId="LiveId" clId="{8573FF7B-B36E-491E-A4DA-A6F55E702B4B}" dt="2020-12-29T17:06:27.981" v="6857" actId="47"/>
        <pc:sldMkLst>
          <pc:docMk/>
          <pc:sldMk cId="2371386642" sldId="557"/>
        </pc:sldMkLst>
      </pc:sldChg>
      <pc:sldChg chg="del">
        <pc:chgData name="Kulinich Bohdan" userId="48e65c9f34e137d0" providerId="LiveId" clId="{8573FF7B-B36E-491E-A4DA-A6F55E702B4B}" dt="2020-12-29T17:06:27.981" v="6857" actId="47"/>
        <pc:sldMkLst>
          <pc:docMk/>
          <pc:sldMk cId="3325155721" sldId="558"/>
        </pc:sldMkLst>
      </pc:sldChg>
      <pc:sldChg chg="del">
        <pc:chgData name="Kulinich Bohdan" userId="48e65c9f34e137d0" providerId="LiveId" clId="{8573FF7B-B36E-491E-A4DA-A6F55E702B4B}" dt="2020-12-29T17:06:27.981" v="6857" actId="47"/>
        <pc:sldMkLst>
          <pc:docMk/>
          <pc:sldMk cId="3402017076" sldId="559"/>
        </pc:sldMkLst>
      </pc:sldChg>
      <pc:sldChg chg="add del">
        <pc:chgData name="Kulinich Bohdan" userId="48e65c9f34e137d0" providerId="LiveId" clId="{8573FF7B-B36E-491E-A4DA-A6F55E702B4B}" dt="2020-12-27T10:01:53.629" v="3582" actId="47"/>
        <pc:sldMkLst>
          <pc:docMk/>
          <pc:sldMk cId="2935105526" sldId="560"/>
        </pc:sldMkLst>
      </pc:sldChg>
      <pc:sldChg chg="addSp delSp modSp add mod modTransition modAnim">
        <pc:chgData name="Kulinich Bohdan" userId="48e65c9f34e137d0" providerId="LiveId" clId="{8573FF7B-B36E-491E-A4DA-A6F55E702B4B}" dt="2020-12-22T12:27:45.927" v="650"/>
        <pc:sldMkLst>
          <pc:docMk/>
          <pc:sldMk cId="3436746795" sldId="561"/>
        </pc:sldMkLst>
        <pc:spChg chg="mod modVis">
          <ac:chgData name="Kulinich Bohdan" userId="48e65c9f34e137d0" providerId="LiveId" clId="{8573FF7B-B36E-491E-A4DA-A6F55E702B4B}" dt="2020-12-22T12:21:19.551" v="529" actId="14429"/>
          <ac:spMkLst>
            <pc:docMk/>
            <pc:sldMk cId="3436746795" sldId="561"/>
            <ac:spMk id="19" creationId="{F34F48B7-8122-43D5-BEA2-25C2FD068CE8}"/>
          </ac:spMkLst>
        </pc:spChg>
        <pc:spChg chg="add mod">
          <ac:chgData name="Kulinich Bohdan" userId="48e65c9f34e137d0" providerId="LiveId" clId="{8573FF7B-B36E-491E-A4DA-A6F55E702B4B}" dt="2020-12-22T12:15:48.641" v="487" actId="207"/>
          <ac:spMkLst>
            <pc:docMk/>
            <pc:sldMk cId="3436746795" sldId="561"/>
            <ac:spMk id="23" creationId="{C3712D06-93F4-412E-8FD4-217CD6400B79}"/>
          </ac:spMkLst>
        </pc:spChg>
        <pc:spChg chg="add mod">
          <ac:chgData name="Kulinich Bohdan" userId="48e65c9f34e137d0" providerId="LiveId" clId="{8573FF7B-B36E-491E-A4DA-A6F55E702B4B}" dt="2020-12-22T12:18:24.351" v="495" actId="1076"/>
          <ac:spMkLst>
            <pc:docMk/>
            <pc:sldMk cId="3436746795" sldId="561"/>
            <ac:spMk id="24" creationId="{1BFED61E-7D8B-4C26-9DDF-675EE78542F1}"/>
          </ac:spMkLst>
        </pc:spChg>
        <pc:spChg chg="add mod">
          <ac:chgData name="Kulinich Bohdan" userId="48e65c9f34e137d0" providerId="LiveId" clId="{8573FF7B-B36E-491E-A4DA-A6F55E702B4B}" dt="2020-12-22T12:25:33.681" v="567" actId="1076"/>
          <ac:spMkLst>
            <pc:docMk/>
            <pc:sldMk cId="3436746795" sldId="561"/>
            <ac:spMk id="29" creationId="{504CC8A3-601F-4106-9E3D-EC18E547A341}"/>
          </ac:spMkLst>
        </pc:spChg>
        <pc:spChg chg="add mod">
          <ac:chgData name="Kulinich Bohdan" userId="48e65c9f34e137d0" providerId="LiveId" clId="{8573FF7B-B36E-491E-A4DA-A6F55E702B4B}" dt="2020-12-22T12:25:55.980" v="576" actId="1076"/>
          <ac:spMkLst>
            <pc:docMk/>
            <pc:sldMk cId="3436746795" sldId="561"/>
            <ac:spMk id="30" creationId="{0BD5D4EB-B3E3-45EB-B8B7-B1ACB2E7B820}"/>
          </ac:spMkLst>
        </pc:spChg>
        <pc:spChg chg="add mod">
          <ac:chgData name="Kulinich Bohdan" userId="48e65c9f34e137d0" providerId="LiveId" clId="{8573FF7B-B36E-491E-A4DA-A6F55E702B4B}" dt="2020-12-22T12:25:57.830" v="577" actId="1076"/>
          <ac:spMkLst>
            <pc:docMk/>
            <pc:sldMk cId="3436746795" sldId="561"/>
            <ac:spMk id="31" creationId="{C292E813-0E03-49CD-9E19-D62AB1F712F5}"/>
          </ac:spMkLst>
        </pc:spChg>
        <pc:spChg chg="add del mod">
          <ac:chgData name="Kulinich Bohdan" userId="48e65c9f34e137d0" providerId="LiveId" clId="{8573FF7B-B36E-491E-A4DA-A6F55E702B4B}" dt="2020-12-22T12:26:52.760" v="590"/>
          <ac:spMkLst>
            <pc:docMk/>
            <pc:sldMk cId="3436746795" sldId="561"/>
            <ac:spMk id="32" creationId="{6514E814-4992-4EAB-8901-0F68E3AD74A8}"/>
          </ac:spMkLst>
        </pc:spChg>
        <pc:spChg chg="add mod">
          <ac:chgData name="Kulinich Bohdan" userId="48e65c9f34e137d0" providerId="LiveId" clId="{8573FF7B-B36E-491E-A4DA-A6F55E702B4B}" dt="2020-12-22T12:27:38.921" v="648" actId="14100"/>
          <ac:spMkLst>
            <pc:docMk/>
            <pc:sldMk cId="3436746795" sldId="561"/>
            <ac:spMk id="33" creationId="{3D36B019-2581-435E-BA75-1261F658CA0C}"/>
          </ac:spMkLst>
        </pc:spChg>
        <pc:spChg chg="mod modVis">
          <ac:chgData name="Kulinich Bohdan" userId="48e65c9f34e137d0" providerId="LiveId" clId="{8573FF7B-B36E-491E-A4DA-A6F55E702B4B}" dt="2020-12-22T12:26:24.930" v="586" actId="14429"/>
          <ac:spMkLst>
            <pc:docMk/>
            <pc:sldMk cId="3436746795" sldId="561"/>
            <ac:spMk id="36" creationId="{637855F1-E203-4E90-90D1-A717E170625D}"/>
          </ac:spMkLst>
        </pc:spChg>
        <pc:spChg chg="del">
          <ac:chgData name="Kulinich Bohdan" userId="48e65c9f34e137d0" providerId="LiveId" clId="{8573FF7B-B36E-491E-A4DA-A6F55E702B4B}" dt="2020-12-22T12:13:58.251" v="309" actId="478"/>
          <ac:spMkLst>
            <pc:docMk/>
            <pc:sldMk cId="3436746795" sldId="561"/>
            <ac:spMk id="65" creationId="{5719FAAA-0E14-49D0-84B9-F71B7633FD1F}"/>
          </ac:spMkLst>
        </pc:spChg>
        <pc:picChg chg="del">
          <ac:chgData name="Kulinich Bohdan" userId="48e65c9f34e137d0" providerId="LiveId" clId="{8573FF7B-B36E-491E-A4DA-A6F55E702B4B}" dt="2020-12-22T12:13:51.491" v="306" actId="478"/>
          <ac:picMkLst>
            <pc:docMk/>
            <pc:sldMk cId="3436746795" sldId="561"/>
            <ac:picMk id="6" creationId="{F7F7AD1E-57C7-4A61-B5A5-5967068B067E}"/>
          </ac:picMkLst>
        </pc:picChg>
        <pc:picChg chg="add mod">
          <ac:chgData name="Kulinich Bohdan" userId="48e65c9f34e137d0" providerId="LiveId" clId="{8573FF7B-B36E-491E-A4DA-A6F55E702B4B}" dt="2020-12-22T12:14:20.161" v="311"/>
          <ac:picMkLst>
            <pc:docMk/>
            <pc:sldMk cId="3436746795" sldId="561"/>
            <ac:picMk id="22" creationId="{8343F56C-281D-4A64-AAF0-CC3335A1E1C7}"/>
          </ac:picMkLst>
        </pc:picChg>
        <pc:picChg chg="add mod modVis modCrop">
          <ac:chgData name="Kulinich Bohdan" userId="48e65c9f34e137d0" providerId="LiveId" clId="{8573FF7B-B36E-491E-A4DA-A6F55E702B4B}" dt="2020-12-22T12:26:22.950" v="585" actId="14429"/>
          <ac:picMkLst>
            <pc:docMk/>
            <pc:sldMk cId="3436746795" sldId="561"/>
            <ac:picMk id="25" creationId="{11594E9A-9F46-4364-A753-4A621D296447}"/>
          </ac:picMkLst>
        </pc:picChg>
        <pc:picChg chg="add mod modVis">
          <ac:chgData name="Kulinich Bohdan" userId="48e65c9f34e137d0" providerId="LiveId" clId="{8573FF7B-B36E-491E-A4DA-A6F55E702B4B}" dt="2020-12-22T12:26:22.390" v="584" actId="14429"/>
          <ac:picMkLst>
            <pc:docMk/>
            <pc:sldMk cId="3436746795" sldId="561"/>
            <ac:picMk id="27" creationId="{F4E13BE8-668F-48E9-AEC2-CFB7D005B323}"/>
          </ac:picMkLst>
        </pc:picChg>
        <pc:picChg chg="add mod modVis">
          <ac:chgData name="Kulinich Bohdan" userId="48e65c9f34e137d0" providerId="LiveId" clId="{8573FF7B-B36E-491E-A4DA-A6F55E702B4B}" dt="2020-12-22T12:26:21.980" v="583" actId="14429"/>
          <ac:picMkLst>
            <pc:docMk/>
            <pc:sldMk cId="3436746795" sldId="561"/>
            <ac:picMk id="28" creationId="{5EC0004E-9240-4210-85C5-53D675277D44}"/>
          </ac:picMkLst>
        </pc:picChg>
        <pc:picChg chg="del">
          <ac:chgData name="Kulinich Bohdan" userId="48e65c9f34e137d0" providerId="LiveId" clId="{8573FF7B-B36E-491E-A4DA-A6F55E702B4B}" dt="2020-12-22T12:13:52.571" v="308" actId="478"/>
          <ac:picMkLst>
            <pc:docMk/>
            <pc:sldMk cId="3436746795" sldId="561"/>
            <ac:picMk id="41" creationId="{A0817E85-D67B-49D0-9453-ADB3EC95B968}"/>
          </ac:picMkLst>
        </pc:picChg>
        <pc:picChg chg="del">
          <ac:chgData name="Kulinich Bohdan" userId="48e65c9f34e137d0" providerId="LiveId" clId="{8573FF7B-B36E-491E-A4DA-A6F55E702B4B}" dt="2020-12-22T12:13:52.121" v="307" actId="478"/>
          <ac:picMkLst>
            <pc:docMk/>
            <pc:sldMk cId="3436746795" sldId="561"/>
            <ac:picMk id="42" creationId="{776A02A6-CA82-4650-B299-6B0F56D38F86}"/>
          </ac:picMkLst>
        </pc:picChg>
        <pc:cxnChg chg="add mod">
          <ac:chgData name="Kulinich Bohdan" userId="48e65c9f34e137d0" providerId="LiveId" clId="{8573FF7B-B36E-491E-A4DA-A6F55E702B4B}" dt="2020-12-22T12:24:45.180" v="559" actId="208"/>
          <ac:cxnSpMkLst>
            <pc:docMk/>
            <pc:sldMk cId="3436746795" sldId="561"/>
            <ac:cxnSpMk id="26" creationId="{31F83BDB-50F3-44B6-BB15-92F41A1E7000}"/>
          </ac:cxnSpMkLst>
        </pc:cxnChg>
        <pc:cxnChg chg="mod">
          <ac:chgData name="Kulinich Bohdan" userId="48e65c9f34e137d0" providerId="LiveId" clId="{8573FF7B-B36E-491E-A4DA-A6F55E702B4B}" dt="2020-12-22T12:21:13.500" v="527" actId="208"/>
          <ac:cxnSpMkLst>
            <pc:docMk/>
            <pc:sldMk cId="3436746795" sldId="561"/>
            <ac:cxnSpMk id="61" creationId="{B7A34E33-6B2D-4D73-A5DC-FB508DCD0042}"/>
          </ac:cxnSpMkLst>
        </pc:cxnChg>
      </pc:sldChg>
      <pc:sldChg chg="addSp delSp modSp add mod modTransition modAnim">
        <pc:chgData name="Kulinich Bohdan" userId="48e65c9f34e137d0" providerId="LiveId" clId="{8573FF7B-B36E-491E-A4DA-A6F55E702B4B}" dt="2020-12-22T12:32:48.220" v="774"/>
        <pc:sldMkLst>
          <pc:docMk/>
          <pc:sldMk cId="804181704" sldId="562"/>
        </pc:sldMkLst>
        <pc:spChg chg="del">
          <ac:chgData name="Kulinich Bohdan" userId="48e65c9f34e137d0" providerId="LiveId" clId="{8573FF7B-B36E-491E-A4DA-A6F55E702B4B}" dt="2020-12-22T12:28:46.870" v="658" actId="478"/>
          <ac:spMkLst>
            <pc:docMk/>
            <pc:sldMk cId="804181704" sldId="562"/>
            <ac:spMk id="23" creationId="{C3712D06-93F4-412E-8FD4-217CD6400B79}"/>
          </ac:spMkLst>
        </pc:spChg>
        <pc:spChg chg="add mod">
          <ac:chgData name="Kulinich Bohdan" userId="48e65c9f34e137d0" providerId="LiveId" clId="{8573FF7B-B36E-491E-A4DA-A6F55E702B4B}" dt="2020-12-22T12:30:08.290" v="699" actId="1076"/>
          <ac:spMkLst>
            <pc:docMk/>
            <pc:sldMk cId="804181704" sldId="562"/>
            <ac:spMk id="32" creationId="{2B20AEE5-05CD-4D1D-8A49-C0A9A13C6615}"/>
          </ac:spMkLst>
        </pc:spChg>
        <pc:spChg chg="add mod ord">
          <ac:chgData name="Kulinich Bohdan" userId="48e65c9f34e137d0" providerId="LiveId" clId="{8573FF7B-B36E-491E-A4DA-A6F55E702B4B}" dt="2020-12-22T12:30:57.570" v="710" actId="167"/>
          <ac:spMkLst>
            <pc:docMk/>
            <pc:sldMk cId="804181704" sldId="562"/>
            <ac:spMk id="34" creationId="{8AF1D2E3-7DEF-4C51-B26A-94B5DB1E7028}"/>
          </ac:spMkLst>
        </pc:spChg>
        <pc:spChg chg="add mod">
          <ac:chgData name="Kulinich Bohdan" userId="48e65c9f34e137d0" providerId="LiveId" clId="{8573FF7B-B36E-491E-A4DA-A6F55E702B4B}" dt="2020-12-22T12:32:31.410" v="768" actId="1076"/>
          <ac:spMkLst>
            <pc:docMk/>
            <pc:sldMk cId="804181704" sldId="562"/>
            <ac:spMk id="35" creationId="{F46F8A5C-440E-488C-8AF6-F36E46446208}"/>
          </ac:spMkLst>
        </pc:spChg>
        <pc:spChg chg="del">
          <ac:chgData name="Kulinich Bohdan" userId="48e65c9f34e137d0" providerId="LiveId" clId="{8573FF7B-B36E-491E-A4DA-A6F55E702B4B}" dt="2020-12-22T12:28:44.990" v="657" actId="478"/>
          <ac:spMkLst>
            <pc:docMk/>
            <pc:sldMk cId="804181704" sldId="562"/>
            <ac:spMk id="36" creationId="{637855F1-E203-4E90-90D1-A717E170625D}"/>
          </ac:spMkLst>
        </pc:spChg>
        <pc:picChg chg="del">
          <ac:chgData name="Kulinich Bohdan" userId="48e65c9f34e137d0" providerId="LiveId" clId="{8573FF7B-B36E-491E-A4DA-A6F55E702B4B}" dt="2020-12-22T12:28:41.670" v="654" actId="478"/>
          <ac:picMkLst>
            <pc:docMk/>
            <pc:sldMk cId="804181704" sldId="562"/>
            <ac:picMk id="25" creationId="{11594E9A-9F46-4364-A753-4A621D296447}"/>
          </ac:picMkLst>
        </pc:picChg>
        <pc:picChg chg="del">
          <ac:chgData name="Kulinich Bohdan" userId="48e65c9f34e137d0" providerId="LiveId" clId="{8573FF7B-B36E-491E-A4DA-A6F55E702B4B}" dt="2020-12-22T12:28:43.580" v="656" actId="478"/>
          <ac:picMkLst>
            <pc:docMk/>
            <pc:sldMk cId="804181704" sldId="562"/>
            <ac:picMk id="27" creationId="{F4E13BE8-668F-48E9-AEC2-CFB7D005B323}"/>
          </ac:picMkLst>
        </pc:picChg>
        <pc:picChg chg="del">
          <ac:chgData name="Kulinich Bohdan" userId="48e65c9f34e137d0" providerId="LiveId" clId="{8573FF7B-B36E-491E-A4DA-A6F55E702B4B}" dt="2020-12-22T12:28:42.960" v="655" actId="478"/>
          <ac:picMkLst>
            <pc:docMk/>
            <pc:sldMk cId="804181704" sldId="562"/>
            <ac:picMk id="28" creationId="{5EC0004E-9240-4210-85C5-53D675277D44}"/>
          </ac:picMkLst>
        </pc:picChg>
      </pc:sldChg>
      <pc:sldChg chg="addSp delSp modSp add mod modAnim">
        <pc:chgData name="Kulinich Bohdan" userId="48e65c9f34e137d0" providerId="LiveId" clId="{8573FF7B-B36E-491E-A4DA-A6F55E702B4B}" dt="2020-12-22T13:55:03.016" v="982" actId="14429"/>
        <pc:sldMkLst>
          <pc:docMk/>
          <pc:sldMk cId="755330625" sldId="563"/>
        </pc:sldMkLst>
        <pc:spChg chg="mod modVis">
          <ac:chgData name="Kulinich Bohdan" userId="48e65c9f34e137d0" providerId="LiveId" clId="{8573FF7B-B36E-491E-A4DA-A6F55E702B4B}" dt="2020-12-22T13:55:01.896" v="980" actId="14429"/>
          <ac:spMkLst>
            <pc:docMk/>
            <pc:sldMk cId="755330625" sldId="563"/>
            <ac:spMk id="20" creationId="{2FF297BC-36AC-4E77-A57F-3849715B61B4}"/>
          </ac:spMkLst>
        </pc:spChg>
        <pc:spChg chg="mod modVis">
          <ac:chgData name="Kulinich Bohdan" userId="48e65c9f34e137d0" providerId="LiveId" clId="{8573FF7B-B36E-491E-A4DA-A6F55E702B4B}" dt="2020-12-22T13:55:01.541" v="979" actId="14429"/>
          <ac:spMkLst>
            <pc:docMk/>
            <pc:sldMk cId="755330625" sldId="563"/>
            <ac:spMk id="21" creationId="{076E2269-09DC-4549-8064-2DA81B97EE14}"/>
          </ac:spMkLst>
        </pc:spChg>
        <pc:spChg chg="add mod">
          <ac:chgData name="Kulinich Bohdan" userId="48e65c9f34e137d0" providerId="LiveId" clId="{8573FF7B-B36E-491E-A4DA-A6F55E702B4B}" dt="2020-12-22T13:37:50.051" v="862" actId="1076"/>
          <ac:spMkLst>
            <pc:docMk/>
            <pc:sldMk cId="755330625" sldId="563"/>
            <ac:spMk id="27" creationId="{6CE2F9E2-64B0-4A14-96DB-CE82C3866C18}"/>
          </ac:spMkLst>
        </pc:spChg>
        <pc:spChg chg="add mod">
          <ac:chgData name="Kulinich Bohdan" userId="48e65c9f34e137d0" providerId="LiveId" clId="{8573FF7B-B36E-491E-A4DA-A6F55E702B4B}" dt="2020-12-22T13:38:16.648" v="871" actId="1076"/>
          <ac:spMkLst>
            <pc:docMk/>
            <pc:sldMk cId="755330625" sldId="563"/>
            <ac:spMk id="28" creationId="{A22565BE-870E-4E98-BCC9-8516B8E43A09}"/>
          </ac:spMkLst>
        </pc:spChg>
        <pc:spChg chg="del">
          <ac:chgData name="Kulinich Bohdan" userId="48e65c9f34e137d0" providerId="LiveId" clId="{8573FF7B-B36E-491E-A4DA-A6F55E702B4B}" dt="2020-12-22T13:36:33.956" v="780" actId="478"/>
          <ac:spMkLst>
            <pc:docMk/>
            <pc:sldMk cId="755330625" sldId="563"/>
            <ac:spMk id="32" creationId="{2B20AEE5-05CD-4D1D-8A49-C0A9A13C6615}"/>
          </ac:spMkLst>
        </pc:spChg>
        <pc:spChg chg="del">
          <ac:chgData name="Kulinich Bohdan" userId="48e65c9f34e137d0" providerId="LiveId" clId="{8573FF7B-B36E-491E-A4DA-A6F55E702B4B}" dt="2020-12-22T13:36:35.343" v="781" actId="478"/>
          <ac:spMkLst>
            <pc:docMk/>
            <pc:sldMk cId="755330625" sldId="563"/>
            <ac:spMk id="33" creationId="{3D36B019-2581-435E-BA75-1261F658CA0C}"/>
          </ac:spMkLst>
        </pc:spChg>
        <pc:spChg chg="mod modVis">
          <ac:chgData name="Kulinich Bohdan" userId="48e65c9f34e137d0" providerId="LiveId" clId="{8573FF7B-B36E-491E-A4DA-A6F55E702B4B}" dt="2020-12-22T13:36:36.884" v="782" actId="14429"/>
          <ac:spMkLst>
            <pc:docMk/>
            <pc:sldMk cId="755330625" sldId="563"/>
            <ac:spMk id="35" creationId="{F46F8A5C-440E-488C-8AF6-F36E46446208}"/>
          </ac:spMkLst>
        </pc:spChg>
        <pc:spChg chg="add mod">
          <ac:chgData name="Kulinich Bohdan" userId="48e65c9f34e137d0" providerId="LiveId" clId="{8573FF7B-B36E-491E-A4DA-A6F55E702B4B}" dt="2020-12-22T13:38:21.212" v="873" actId="1076"/>
          <ac:spMkLst>
            <pc:docMk/>
            <pc:sldMk cId="755330625" sldId="563"/>
            <ac:spMk id="36" creationId="{6EFDB757-677D-430D-8DA9-965830745861}"/>
          </ac:spMkLst>
        </pc:spChg>
        <pc:spChg chg="add mod ord">
          <ac:chgData name="Kulinich Bohdan" userId="48e65c9f34e137d0" providerId="LiveId" clId="{8573FF7B-B36E-491E-A4DA-A6F55E702B4B}" dt="2020-12-22T13:51:34.039" v="949" actId="167"/>
          <ac:spMkLst>
            <pc:docMk/>
            <pc:sldMk cId="755330625" sldId="563"/>
            <ac:spMk id="42" creationId="{F05C988D-F062-42D1-804D-B6A1EF38E3A7}"/>
          </ac:spMkLst>
        </pc:spChg>
        <pc:spChg chg="add mod ord">
          <ac:chgData name="Kulinich Bohdan" userId="48e65c9f34e137d0" providerId="LiveId" clId="{8573FF7B-B36E-491E-A4DA-A6F55E702B4B}" dt="2020-12-22T13:51:34.039" v="949" actId="167"/>
          <ac:spMkLst>
            <pc:docMk/>
            <pc:sldMk cId="755330625" sldId="563"/>
            <ac:spMk id="43" creationId="{7F933D40-2F25-432C-9339-04FB7DF8BFFC}"/>
          </ac:spMkLst>
        </pc:spChg>
        <pc:spChg chg="add mod ord">
          <ac:chgData name="Kulinich Bohdan" userId="48e65c9f34e137d0" providerId="LiveId" clId="{8573FF7B-B36E-491E-A4DA-A6F55E702B4B}" dt="2020-12-22T13:51:27.173" v="948" actId="167"/>
          <ac:spMkLst>
            <pc:docMk/>
            <pc:sldMk cId="755330625" sldId="563"/>
            <ac:spMk id="44" creationId="{9B64D30B-F3E2-4AD5-9D2F-B39B094631E1}"/>
          </ac:spMkLst>
        </pc:spChg>
        <pc:spChg chg="add mod ord">
          <ac:chgData name="Kulinich Bohdan" userId="48e65c9f34e137d0" providerId="LiveId" clId="{8573FF7B-B36E-491E-A4DA-A6F55E702B4B}" dt="2020-12-22T13:51:27.173" v="948" actId="167"/>
          <ac:spMkLst>
            <pc:docMk/>
            <pc:sldMk cId="755330625" sldId="563"/>
            <ac:spMk id="45" creationId="{EF8555D7-7B53-47E3-B09F-3A80474D9443}"/>
          </ac:spMkLst>
        </pc:spChg>
        <pc:spChg chg="mod modVis">
          <ac:chgData name="Kulinich Bohdan" userId="48e65c9f34e137d0" providerId="LiveId" clId="{8573FF7B-B36E-491E-A4DA-A6F55E702B4B}" dt="2020-12-22T13:55:03.016" v="982" actId="14429"/>
          <ac:spMkLst>
            <pc:docMk/>
            <pc:sldMk cId="755330625" sldId="563"/>
            <ac:spMk id="64" creationId="{86CEEF51-86E5-40E2-90CA-85849D8B1C57}"/>
          </ac:spMkLst>
        </pc:spChg>
        <pc:spChg chg="mod modVis">
          <ac:chgData name="Kulinich Bohdan" userId="48e65c9f34e137d0" providerId="LiveId" clId="{8573FF7B-B36E-491E-A4DA-A6F55E702B4B}" dt="2020-12-22T13:55:02.606" v="981" actId="14429"/>
          <ac:spMkLst>
            <pc:docMk/>
            <pc:sldMk cId="755330625" sldId="563"/>
            <ac:spMk id="66" creationId="{FF542F50-E41D-45EB-9D97-3DABA645D657}"/>
          </ac:spMkLst>
        </pc:spChg>
        <pc:grpChg chg="add del mod">
          <ac:chgData name="Kulinich Bohdan" userId="48e65c9f34e137d0" providerId="LiveId" clId="{8573FF7B-B36E-491E-A4DA-A6F55E702B4B}" dt="2020-12-22T13:40:45.717" v="904" actId="165"/>
          <ac:grpSpMkLst>
            <pc:docMk/>
            <pc:sldMk cId="755330625" sldId="563"/>
            <ac:grpSpMk id="5" creationId="{33D91A5A-C401-49D9-86B8-A30A5D2D1B6C}"/>
          </ac:grpSpMkLst>
        </pc:grpChg>
        <pc:grpChg chg="add del mod">
          <ac:chgData name="Kulinich Bohdan" userId="48e65c9f34e137d0" providerId="LiveId" clId="{8573FF7B-B36E-491E-A4DA-A6F55E702B4B}" dt="2020-12-22T13:49:53.718" v="916" actId="165"/>
          <ac:grpSpMkLst>
            <pc:docMk/>
            <pc:sldMk cId="755330625" sldId="563"/>
            <ac:grpSpMk id="8" creationId="{34CAA999-A8B9-4265-8115-73033A1326CA}"/>
          </ac:grpSpMkLst>
        </pc:grpChg>
        <pc:cxnChg chg="add mod topLvl">
          <ac:chgData name="Kulinich Bohdan" userId="48e65c9f34e137d0" providerId="LiveId" clId="{8573FF7B-B36E-491E-A4DA-A6F55E702B4B}" dt="2020-12-22T13:51:39.484" v="950" actId="208"/>
          <ac:cxnSpMkLst>
            <pc:docMk/>
            <pc:sldMk cId="755330625" sldId="563"/>
            <ac:cxnSpMk id="37" creationId="{9EE1389B-8804-428C-9AA2-ACC9DF774296}"/>
          </ac:cxnSpMkLst>
        </pc:cxnChg>
        <pc:cxnChg chg="add mod topLvl">
          <ac:chgData name="Kulinich Bohdan" userId="48e65c9f34e137d0" providerId="LiveId" clId="{8573FF7B-B36E-491E-A4DA-A6F55E702B4B}" dt="2020-12-22T13:51:39.484" v="950" actId="208"/>
          <ac:cxnSpMkLst>
            <pc:docMk/>
            <pc:sldMk cId="755330625" sldId="563"/>
            <ac:cxnSpMk id="38" creationId="{FDF92B26-066C-472B-B970-9A5FF7DDF305}"/>
          </ac:cxnSpMkLst>
        </pc:cxnChg>
        <pc:cxnChg chg="add mod topLvl">
          <ac:chgData name="Kulinich Bohdan" userId="48e65c9f34e137d0" providerId="LiveId" clId="{8573FF7B-B36E-491E-A4DA-A6F55E702B4B}" dt="2020-12-22T13:51:04.459" v="937" actId="208"/>
          <ac:cxnSpMkLst>
            <pc:docMk/>
            <pc:sldMk cId="755330625" sldId="563"/>
            <ac:cxnSpMk id="40" creationId="{4B538613-23A8-4557-8AB4-657A84798711}"/>
          </ac:cxnSpMkLst>
        </pc:cxnChg>
        <pc:cxnChg chg="add mod topLvl">
          <ac:chgData name="Kulinich Bohdan" userId="48e65c9f34e137d0" providerId="LiveId" clId="{8573FF7B-B36E-491E-A4DA-A6F55E702B4B}" dt="2020-12-22T13:51:04.459" v="937" actId="208"/>
          <ac:cxnSpMkLst>
            <pc:docMk/>
            <pc:sldMk cId="755330625" sldId="563"/>
            <ac:cxnSpMk id="41" creationId="{831BF4E7-7C5B-47C1-9FE2-D73105C52794}"/>
          </ac:cxnSpMkLst>
        </pc:cxnChg>
      </pc:sldChg>
      <pc:sldChg chg="addSp delSp modSp add mod modAnim">
        <pc:chgData name="Kulinich Bohdan" userId="48e65c9f34e137d0" providerId="LiveId" clId="{8573FF7B-B36E-491E-A4DA-A6F55E702B4B}" dt="2020-12-22T14:16:29.955" v="1273" actId="478"/>
        <pc:sldMkLst>
          <pc:docMk/>
          <pc:sldMk cId="811491255" sldId="564"/>
        </pc:sldMkLst>
        <pc:spChg chg="mod modVis">
          <ac:chgData name="Kulinich Bohdan" userId="48e65c9f34e137d0" providerId="LiveId" clId="{8573FF7B-B36E-491E-A4DA-A6F55E702B4B}" dt="2020-12-22T14:11:20.465" v="1250" actId="14429"/>
          <ac:spMkLst>
            <pc:docMk/>
            <pc:sldMk cId="811491255" sldId="564"/>
            <ac:spMk id="2" creationId="{4D0C2D70-1F10-4879-95DD-7862455034D0}"/>
          </ac:spMkLst>
        </pc:spChg>
        <pc:spChg chg="mod modVis">
          <ac:chgData name="Kulinich Bohdan" userId="48e65c9f34e137d0" providerId="LiveId" clId="{8573FF7B-B36E-491E-A4DA-A6F55E702B4B}" dt="2020-12-22T14:11:18.285" v="1248" actId="14429"/>
          <ac:spMkLst>
            <pc:docMk/>
            <pc:sldMk cId="811491255" sldId="564"/>
            <ac:spMk id="16" creationId="{7F38D05F-491F-419C-B9FD-A3C52A1DAF12}"/>
          </ac:spMkLst>
        </pc:spChg>
        <pc:spChg chg="mod modVis">
          <ac:chgData name="Kulinich Bohdan" userId="48e65c9f34e137d0" providerId="LiveId" clId="{8573FF7B-B36E-491E-A4DA-A6F55E702B4B}" dt="2020-12-22T14:11:17.925" v="1247" actId="14429"/>
          <ac:spMkLst>
            <pc:docMk/>
            <pc:sldMk cId="811491255" sldId="564"/>
            <ac:spMk id="17" creationId="{EA8AA084-C021-4D5E-A55C-8CAA7C3F0586}"/>
          </ac:spMkLst>
        </pc:spChg>
        <pc:spChg chg="mod modVis">
          <ac:chgData name="Kulinich Bohdan" userId="48e65c9f34e137d0" providerId="LiveId" clId="{8573FF7B-B36E-491E-A4DA-A6F55E702B4B}" dt="2020-12-22T14:14:40.178" v="1255" actId="14430"/>
          <ac:spMkLst>
            <pc:docMk/>
            <pc:sldMk cId="811491255" sldId="564"/>
            <ac:spMk id="18" creationId="{9EDA16B6-CF03-4E48-80B0-27671FF1756C}"/>
          </ac:spMkLst>
        </pc:spChg>
        <pc:spChg chg="mod">
          <ac:chgData name="Kulinich Bohdan" userId="48e65c9f34e137d0" providerId="LiveId" clId="{8573FF7B-B36E-491E-A4DA-A6F55E702B4B}" dt="2020-12-22T14:00:41.266" v="988" actId="1076"/>
          <ac:spMkLst>
            <pc:docMk/>
            <pc:sldMk cId="811491255" sldId="564"/>
            <ac:spMk id="27" creationId="{6CE2F9E2-64B0-4A14-96DB-CE82C3866C18}"/>
          </ac:spMkLst>
        </pc:spChg>
        <pc:spChg chg="mod modVis">
          <ac:chgData name="Kulinich Bohdan" userId="48e65c9f34e137d0" providerId="LiveId" clId="{8573FF7B-B36E-491E-A4DA-A6F55E702B4B}" dt="2020-12-22T14:11:16.285" v="1244" actId="14429"/>
          <ac:spMkLst>
            <pc:docMk/>
            <pc:sldMk cId="811491255" sldId="564"/>
            <ac:spMk id="29" creationId="{504CC8A3-601F-4106-9E3D-EC18E547A341}"/>
          </ac:spMkLst>
        </pc:spChg>
        <pc:spChg chg="mod modVis">
          <ac:chgData name="Kulinich Bohdan" userId="48e65c9f34e137d0" providerId="LiveId" clId="{8573FF7B-B36E-491E-A4DA-A6F55E702B4B}" dt="2020-12-22T14:11:15.885" v="1243" actId="14429"/>
          <ac:spMkLst>
            <pc:docMk/>
            <pc:sldMk cId="811491255" sldId="564"/>
            <ac:spMk id="30" creationId="{0BD5D4EB-B3E3-45EB-B8B7-B1ACB2E7B820}"/>
          </ac:spMkLst>
        </pc:spChg>
        <pc:spChg chg="add mod">
          <ac:chgData name="Kulinich Bohdan" userId="48e65c9f34e137d0" providerId="LiveId" clId="{8573FF7B-B36E-491E-A4DA-A6F55E702B4B}" dt="2020-12-22T14:07:26.995" v="1047" actId="1076"/>
          <ac:spMkLst>
            <pc:docMk/>
            <pc:sldMk cId="811491255" sldId="564"/>
            <ac:spMk id="35" creationId="{B91B1B56-0C13-4A56-88FC-A9DB89A8441A}"/>
          </ac:spMkLst>
        </pc:spChg>
        <pc:spChg chg="del mod">
          <ac:chgData name="Kulinich Bohdan" userId="48e65c9f34e137d0" providerId="LiveId" clId="{8573FF7B-B36E-491E-A4DA-A6F55E702B4B}" dt="2020-12-22T14:00:43.146" v="989" actId="478"/>
          <ac:spMkLst>
            <pc:docMk/>
            <pc:sldMk cId="811491255" sldId="564"/>
            <ac:spMk id="35" creationId="{F46F8A5C-440E-488C-8AF6-F36E46446208}"/>
          </ac:spMkLst>
        </pc:spChg>
        <pc:spChg chg="add mod">
          <ac:chgData name="Kulinich Bohdan" userId="48e65c9f34e137d0" providerId="LiveId" clId="{8573FF7B-B36E-491E-A4DA-A6F55E702B4B}" dt="2020-12-22T14:11:13.865" v="1242" actId="14100"/>
          <ac:spMkLst>
            <pc:docMk/>
            <pc:sldMk cId="811491255" sldId="564"/>
            <ac:spMk id="46" creationId="{2F6F6032-2002-4F9F-A1A8-BB1F50CA5027}"/>
          </ac:spMkLst>
        </pc:spChg>
        <pc:spChg chg="add mod">
          <ac:chgData name="Kulinich Bohdan" userId="48e65c9f34e137d0" providerId="LiveId" clId="{8573FF7B-B36E-491E-A4DA-A6F55E702B4B}" dt="2020-12-22T14:09:52.525" v="1129" actId="14100"/>
          <ac:spMkLst>
            <pc:docMk/>
            <pc:sldMk cId="811491255" sldId="564"/>
            <ac:spMk id="47" creationId="{898F3A9D-A3CE-4969-8AC2-F922CF5C8B9C}"/>
          </ac:spMkLst>
        </pc:spChg>
        <pc:spChg chg="add del mod">
          <ac:chgData name="Kulinich Bohdan" userId="48e65c9f34e137d0" providerId="LiveId" clId="{8573FF7B-B36E-491E-A4DA-A6F55E702B4B}" dt="2020-12-22T14:16:29.955" v="1273" actId="478"/>
          <ac:spMkLst>
            <pc:docMk/>
            <pc:sldMk cId="811491255" sldId="564"/>
            <ac:spMk id="48" creationId="{16D56646-D0D5-442F-8304-DEB5D1B7ECE9}"/>
          </ac:spMkLst>
        </pc:spChg>
        <pc:spChg chg="del">
          <ac:chgData name="Kulinich Bohdan" userId="48e65c9f34e137d0" providerId="LiveId" clId="{8573FF7B-B36E-491E-A4DA-A6F55E702B4B}" dt="2020-12-22T14:01:24.086" v="1001" actId="478"/>
          <ac:spMkLst>
            <pc:docMk/>
            <pc:sldMk cId="811491255" sldId="564"/>
            <ac:spMk id="64" creationId="{86CEEF51-86E5-40E2-90CA-85849D8B1C57}"/>
          </ac:spMkLst>
        </pc:spChg>
        <pc:cxnChg chg="mod modVis">
          <ac:chgData name="Kulinich Bohdan" userId="48e65c9f34e137d0" providerId="LiveId" clId="{8573FF7B-B36E-491E-A4DA-A6F55E702B4B}" dt="2020-12-22T14:11:16.665" v="1245" actId="14429"/>
          <ac:cxnSpMkLst>
            <pc:docMk/>
            <pc:sldMk cId="811491255" sldId="564"/>
            <ac:cxnSpMk id="26" creationId="{31F83BDB-50F3-44B6-BB15-92F41A1E7000}"/>
          </ac:cxnSpMkLst>
        </pc:cxnChg>
        <pc:cxnChg chg="mod modVis">
          <ac:chgData name="Kulinich Bohdan" userId="48e65c9f34e137d0" providerId="LiveId" clId="{8573FF7B-B36E-491E-A4DA-A6F55E702B4B}" dt="2020-12-22T14:11:18.677" v="1249" actId="14429"/>
          <ac:cxnSpMkLst>
            <pc:docMk/>
            <pc:sldMk cId="811491255" sldId="564"/>
            <ac:cxnSpMk id="39" creationId="{E9C82132-08F7-4113-8B7C-76EED701B90F}"/>
          </ac:cxnSpMkLst>
        </pc:cxnChg>
      </pc:sldChg>
      <pc:sldChg chg="addSp delSp modSp add mod modAnim">
        <pc:chgData name="Kulinich Bohdan" userId="48e65c9f34e137d0" providerId="LiveId" clId="{8573FF7B-B36E-491E-A4DA-A6F55E702B4B}" dt="2020-12-26T16:20:38.429" v="2564"/>
        <pc:sldMkLst>
          <pc:docMk/>
          <pc:sldMk cId="3830094083" sldId="565"/>
        </pc:sldMkLst>
        <pc:spChg chg="del">
          <ac:chgData name="Kulinich Bohdan" userId="48e65c9f34e137d0" providerId="LiveId" clId="{8573FF7B-B36E-491E-A4DA-A6F55E702B4B}" dt="2020-12-22T14:16:49.244" v="1280" actId="478"/>
          <ac:spMkLst>
            <pc:docMk/>
            <pc:sldMk cId="3830094083" sldId="565"/>
            <ac:spMk id="2" creationId="{4D0C2D70-1F10-4879-95DD-7862455034D0}"/>
          </ac:spMkLst>
        </pc:spChg>
        <pc:spChg chg="del">
          <ac:chgData name="Kulinich Bohdan" userId="48e65c9f34e137d0" providerId="LiveId" clId="{8573FF7B-B36E-491E-A4DA-A6F55E702B4B}" dt="2020-12-22T14:16:47.311" v="1278" actId="478"/>
          <ac:spMkLst>
            <pc:docMk/>
            <pc:sldMk cId="3830094083" sldId="565"/>
            <ac:spMk id="16" creationId="{7F38D05F-491F-419C-B9FD-A3C52A1DAF12}"/>
          </ac:spMkLst>
        </pc:spChg>
        <pc:spChg chg="del">
          <ac:chgData name="Kulinich Bohdan" userId="48e65c9f34e137d0" providerId="LiveId" clId="{8573FF7B-B36E-491E-A4DA-A6F55E702B4B}" dt="2020-12-22T14:16:47.311" v="1278" actId="478"/>
          <ac:spMkLst>
            <pc:docMk/>
            <pc:sldMk cId="3830094083" sldId="565"/>
            <ac:spMk id="17" creationId="{EA8AA084-C021-4D5E-A55C-8CAA7C3F0586}"/>
          </ac:spMkLst>
        </pc:spChg>
        <pc:spChg chg="del">
          <ac:chgData name="Kulinich Bohdan" userId="48e65c9f34e137d0" providerId="LiveId" clId="{8573FF7B-B36E-491E-A4DA-A6F55E702B4B}" dt="2020-12-22T14:14:19.496" v="1253" actId="478"/>
          <ac:spMkLst>
            <pc:docMk/>
            <pc:sldMk cId="3830094083" sldId="565"/>
            <ac:spMk id="18" creationId="{9EDA16B6-CF03-4E48-80B0-27671FF1756C}"/>
          </ac:spMkLst>
        </pc:spChg>
        <pc:spChg chg="mod">
          <ac:chgData name="Kulinich Bohdan" userId="48e65c9f34e137d0" providerId="LiveId" clId="{8573FF7B-B36E-491E-A4DA-A6F55E702B4B}" dt="2020-12-23T18:32:56.296" v="1340"/>
          <ac:spMkLst>
            <pc:docMk/>
            <pc:sldMk cId="3830094083" sldId="565"/>
            <ac:spMk id="22" creationId="{1CBE6D2C-791D-43E1-BF71-7BAC1701D118}"/>
          </ac:spMkLst>
        </pc:spChg>
        <pc:spChg chg="mod">
          <ac:chgData name="Kulinich Bohdan" userId="48e65c9f34e137d0" providerId="LiveId" clId="{8573FF7B-B36E-491E-A4DA-A6F55E702B4B}" dt="2020-12-23T18:32:56.296" v="1340"/>
          <ac:spMkLst>
            <pc:docMk/>
            <pc:sldMk cId="3830094083" sldId="565"/>
            <ac:spMk id="23" creationId="{D0531846-B395-4E2D-A16A-224F301AB2B5}"/>
          </ac:spMkLst>
        </pc:spChg>
        <pc:spChg chg="del">
          <ac:chgData name="Kulinich Bohdan" userId="48e65c9f34e137d0" providerId="LiveId" clId="{8573FF7B-B36E-491E-A4DA-A6F55E702B4B}" dt="2020-12-22T14:16:51.447" v="1282" actId="478"/>
          <ac:spMkLst>
            <pc:docMk/>
            <pc:sldMk cId="3830094083" sldId="565"/>
            <ac:spMk id="24" creationId="{1BFED61E-7D8B-4C26-9DDF-675EE78542F1}"/>
          </ac:spMkLst>
        </pc:spChg>
        <pc:spChg chg="mod">
          <ac:chgData name="Kulinich Bohdan" userId="48e65c9f34e137d0" providerId="LiveId" clId="{8573FF7B-B36E-491E-A4DA-A6F55E702B4B}" dt="2020-12-23T18:32:56.296" v="1340"/>
          <ac:spMkLst>
            <pc:docMk/>
            <pc:sldMk cId="3830094083" sldId="565"/>
            <ac:spMk id="25" creationId="{C0C69378-C629-49E5-A2D8-118431B2447C}"/>
          </ac:spMkLst>
        </pc:spChg>
        <pc:spChg chg="mod">
          <ac:chgData name="Kulinich Bohdan" userId="48e65c9f34e137d0" providerId="LiveId" clId="{8573FF7B-B36E-491E-A4DA-A6F55E702B4B}" dt="2020-12-23T18:32:56.296" v="1340"/>
          <ac:spMkLst>
            <pc:docMk/>
            <pc:sldMk cId="3830094083" sldId="565"/>
            <ac:spMk id="26" creationId="{3044F9B2-A8E3-4B6E-8E69-DE6244619AE3}"/>
          </ac:spMkLst>
        </pc:spChg>
        <pc:spChg chg="add mod">
          <ac:chgData name="Kulinich Bohdan" userId="48e65c9f34e137d0" providerId="LiveId" clId="{8573FF7B-B36E-491E-A4DA-A6F55E702B4B}" dt="2020-12-26T16:20:34.736" v="2561"/>
          <ac:spMkLst>
            <pc:docMk/>
            <pc:sldMk cId="3830094083" sldId="565"/>
            <ac:spMk id="26" creationId="{DA9CE276-628D-4B6D-8CC7-5874F531EFB8}"/>
          </ac:spMkLst>
        </pc:spChg>
        <pc:spChg chg="del">
          <ac:chgData name="Kulinich Bohdan" userId="48e65c9f34e137d0" providerId="LiveId" clId="{8573FF7B-B36E-491E-A4DA-A6F55E702B4B}" dt="2020-12-22T14:16:42.031" v="1274" actId="478"/>
          <ac:spMkLst>
            <pc:docMk/>
            <pc:sldMk cId="3830094083" sldId="565"/>
            <ac:spMk id="27" creationId="{6CE2F9E2-64B0-4A14-96DB-CE82C3866C18}"/>
          </ac:spMkLst>
        </pc:spChg>
        <pc:spChg chg="del">
          <ac:chgData name="Kulinich Bohdan" userId="48e65c9f34e137d0" providerId="LiveId" clId="{8573FF7B-B36E-491E-A4DA-A6F55E702B4B}" dt="2020-12-22T14:16:48.343" v="1279" actId="478"/>
          <ac:spMkLst>
            <pc:docMk/>
            <pc:sldMk cId="3830094083" sldId="565"/>
            <ac:spMk id="29" creationId="{504CC8A3-601F-4106-9E3D-EC18E547A341}"/>
          </ac:spMkLst>
        </pc:spChg>
        <pc:spChg chg="mod">
          <ac:chgData name="Kulinich Bohdan" userId="48e65c9f34e137d0" providerId="LiveId" clId="{8573FF7B-B36E-491E-A4DA-A6F55E702B4B}" dt="2020-12-23T18:33:30.303" v="1350"/>
          <ac:spMkLst>
            <pc:docMk/>
            <pc:sldMk cId="3830094083" sldId="565"/>
            <ac:spMk id="29" creationId="{806B3681-341F-426E-8176-946B5C391A63}"/>
          </ac:spMkLst>
        </pc:spChg>
        <pc:spChg chg="del">
          <ac:chgData name="Kulinich Bohdan" userId="48e65c9f34e137d0" providerId="LiveId" clId="{8573FF7B-B36E-491E-A4DA-A6F55E702B4B}" dt="2020-12-22T14:16:46.039" v="1277" actId="478"/>
          <ac:spMkLst>
            <pc:docMk/>
            <pc:sldMk cId="3830094083" sldId="565"/>
            <ac:spMk id="30" creationId="{0BD5D4EB-B3E3-45EB-B8B7-B1ACB2E7B820}"/>
          </ac:spMkLst>
        </pc:spChg>
        <pc:spChg chg="mod">
          <ac:chgData name="Kulinich Bohdan" userId="48e65c9f34e137d0" providerId="LiveId" clId="{8573FF7B-B36E-491E-A4DA-A6F55E702B4B}" dt="2020-12-23T18:33:30.303" v="1350"/>
          <ac:spMkLst>
            <pc:docMk/>
            <pc:sldMk cId="3830094083" sldId="565"/>
            <ac:spMk id="30" creationId="{91C7E316-7C56-44A0-A86A-2D981DB2B2EF}"/>
          </ac:spMkLst>
        </pc:spChg>
        <pc:spChg chg="del">
          <ac:chgData name="Kulinich Bohdan" userId="48e65c9f34e137d0" providerId="LiveId" clId="{8573FF7B-B36E-491E-A4DA-A6F55E702B4B}" dt="2020-12-22T14:16:44.838" v="1276" actId="478"/>
          <ac:spMkLst>
            <pc:docMk/>
            <pc:sldMk cId="3830094083" sldId="565"/>
            <ac:spMk id="31" creationId="{C292E813-0E03-49CD-9E19-D62AB1F712F5}"/>
          </ac:spMkLst>
        </pc:spChg>
        <pc:spChg chg="mod">
          <ac:chgData name="Kulinich Bohdan" userId="48e65c9f34e137d0" providerId="LiveId" clId="{8573FF7B-B36E-491E-A4DA-A6F55E702B4B}" dt="2020-12-23T18:33:30.303" v="1350"/>
          <ac:spMkLst>
            <pc:docMk/>
            <pc:sldMk cId="3830094083" sldId="565"/>
            <ac:spMk id="32" creationId="{38E05D81-0589-4DAC-A178-C4C212EB965D}"/>
          </ac:spMkLst>
        </pc:spChg>
        <pc:spChg chg="mod">
          <ac:chgData name="Kulinich Bohdan" userId="48e65c9f34e137d0" providerId="LiveId" clId="{8573FF7B-B36E-491E-A4DA-A6F55E702B4B}" dt="2020-12-23T18:33:30.303" v="1350"/>
          <ac:spMkLst>
            <pc:docMk/>
            <pc:sldMk cId="3830094083" sldId="565"/>
            <ac:spMk id="33" creationId="{AE8E9C79-D78B-4C47-8650-E72774202DB0}"/>
          </ac:spMkLst>
        </pc:spChg>
        <pc:spChg chg="del">
          <ac:chgData name="Kulinich Bohdan" userId="48e65c9f34e137d0" providerId="LiveId" clId="{8573FF7B-B36E-491E-A4DA-A6F55E702B4B}" dt="2020-12-22T14:16:50.145" v="1281" actId="478"/>
          <ac:spMkLst>
            <pc:docMk/>
            <pc:sldMk cId="3830094083" sldId="565"/>
            <ac:spMk id="34" creationId="{8AF1D2E3-7DEF-4C51-B26A-94B5DB1E7028}"/>
          </ac:spMkLst>
        </pc:spChg>
        <pc:spChg chg="del">
          <ac:chgData name="Kulinich Bohdan" userId="48e65c9f34e137d0" providerId="LiveId" clId="{8573FF7B-B36E-491E-A4DA-A6F55E702B4B}" dt="2020-12-22T14:17:09.044" v="1291" actId="478"/>
          <ac:spMkLst>
            <pc:docMk/>
            <pc:sldMk cId="3830094083" sldId="565"/>
            <ac:spMk id="36" creationId="{6EFDB757-677D-430D-8DA9-965830745861}"/>
          </ac:spMkLst>
        </pc:spChg>
        <pc:spChg chg="add mod">
          <ac:chgData name="Kulinich Bohdan" userId="48e65c9f34e137d0" providerId="LiveId" clId="{8573FF7B-B36E-491E-A4DA-A6F55E702B4B}" dt="2020-12-23T18:36:15.894" v="1398" actId="14100"/>
          <ac:spMkLst>
            <pc:docMk/>
            <pc:sldMk cId="3830094083" sldId="565"/>
            <ac:spMk id="36" creationId="{7238D8D1-9D22-4E68-888A-0AA8D9F01A09}"/>
          </ac:spMkLst>
        </pc:spChg>
        <pc:spChg chg="add mod">
          <ac:chgData name="Kulinich Bohdan" userId="48e65c9f34e137d0" providerId="LiveId" clId="{8573FF7B-B36E-491E-A4DA-A6F55E702B4B}" dt="2020-12-26T16:20:34.736" v="2561"/>
          <ac:spMkLst>
            <pc:docMk/>
            <pc:sldMk cId="3830094083" sldId="565"/>
            <ac:spMk id="38" creationId="{62D4387B-0484-4E34-A7CF-6227476F5201}"/>
          </ac:spMkLst>
        </pc:spChg>
        <pc:spChg chg="del">
          <ac:chgData name="Kulinich Bohdan" userId="48e65c9f34e137d0" providerId="LiveId" clId="{8573FF7B-B36E-491E-A4DA-A6F55E702B4B}" dt="2020-12-22T14:17:07.108" v="1289" actId="478"/>
          <ac:spMkLst>
            <pc:docMk/>
            <pc:sldMk cId="3830094083" sldId="565"/>
            <ac:spMk id="43" creationId="{7F933D40-2F25-432C-9339-04FB7DF8BFFC}"/>
          </ac:spMkLst>
        </pc:spChg>
        <pc:spChg chg="del">
          <ac:chgData name="Kulinich Bohdan" userId="48e65c9f34e137d0" providerId="LiveId" clId="{8573FF7B-B36E-491E-A4DA-A6F55E702B4B}" dt="2020-12-22T14:16:55.277" v="1288" actId="478"/>
          <ac:spMkLst>
            <pc:docMk/>
            <pc:sldMk cId="3830094083" sldId="565"/>
            <ac:spMk id="44" creationId="{9B64D30B-F3E2-4AD5-9D2F-B39B094631E1}"/>
          </ac:spMkLst>
        </pc:spChg>
        <pc:spChg chg="del">
          <ac:chgData name="Kulinich Bohdan" userId="48e65c9f34e137d0" providerId="LiveId" clId="{8573FF7B-B36E-491E-A4DA-A6F55E702B4B}" dt="2020-12-22T14:16:54.775" v="1287" actId="478"/>
          <ac:spMkLst>
            <pc:docMk/>
            <pc:sldMk cId="3830094083" sldId="565"/>
            <ac:spMk id="45" creationId="{EF8555D7-7B53-47E3-B09F-3A80474D9443}"/>
          </ac:spMkLst>
        </pc:spChg>
        <pc:spChg chg="del">
          <ac:chgData name="Kulinich Bohdan" userId="48e65c9f34e137d0" providerId="LiveId" clId="{8573FF7B-B36E-491E-A4DA-A6F55E702B4B}" dt="2020-12-22T14:15:21.941" v="1262" actId="478"/>
          <ac:spMkLst>
            <pc:docMk/>
            <pc:sldMk cId="3830094083" sldId="565"/>
            <ac:spMk id="47" creationId="{898F3A9D-A3CE-4969-8AC2-F922CF5C8B9C}"/>
          </ac:spMkLst>
        </pc:spChg>
        <pc:spChg chg="add del mod">
          <ac:chgData name="Kulinich Bohdan" userId="48e65c9f34e137d0" providerId="LiveId" clId="{8573FF7B-B36E-491E-A4DA-A6F55E702B4B}" dt="2020-12-22T14:16:22.707" v="1270" actId="478"/>
          <ac:spMkLst>
            <pc:docMk/>
            <pc:sldMk cId="3830094083" sldId="565"/>
            <ac:spMk id="48" creationId="{2A3D8B52-E7C9-403A-AD3D-8247F299572E}"/>
          </ac:spMkLst>
        </pc:spChg>
        <pc:spChg chg="add mod">
          <ac:chgData name="Kulinich Bohdan" userId="48e65c9f34e137d0" providerId="LiveId" clId="{8573FF7B-B36E-491E-A4DA-A6F55E702B4B}" dt="2020-12-22T14:16:25.292" v="1272" actId="207"/>
          <ac:spMkLst>
            <pc:docMk/>
            <pc:sldMk cId="3830094083" sldId="565"/>
            <ac:spMk id="49" creationId="{7ACE1E71-CA64-46AB-89F8-05512E2E31D2}"/>
          </ac:spMkLst>
        </pc:spChg>
        <pc:grpChg chg="add del mod">
          <ac:chgData name="Kulinich Bohdan" userId="48e65c9f34e137d0" providerId="LiveId" clId="{8573FF7B-B36E-491E-A4DA-A6F55E702B4B}" dt="2020-12-23T18:32:57.889" v="1341"/>
          <ac:grpSpMkLst>
            <pc:docMk/>
            <pc:sldMk cId="3830094083" sldId="565"/>
            <ac:grpSpMk id="18" creationId="{B9CB591B-C62D-4CAF-ACBB-6BBAC356E3E0}"/>
          </ac:grpSpMkLst>
        </pc:grpChg>
        <pc:grpChg chg="add del mod">
          <ac:chgData name="Kulinich Bohdan" userId="48e65c9f34e137d0" providerId="LiveId" clId="{8573FF7B-B36E-491E-A4DA-A6F55E702B4B}" dt="2020-12-23T18:32:57.889" v="1341"/>
          <ac:grpSpMkLst>
            <pc:docMk/>
            <pc:sldMk cId="3830094083" sldId="565"/>
            <ac:grpSpMk id="24" creationId="{64C47AC3-4784-48D3-A7CC-8659FB794865}"/>
          </ac:grpSpMkLst>
        </pc:grpChg>
        <pc:grpChg chg="add mod modVis">
          <ac:chgData name="Kulinich Bohdan" userId="48e65c9f34e137d0" providerId="LiveId" clId="{8573FF7B-B36E-491E-A4DA-A6F55E702B4B}" dt="2020-12-23T18:34:47.126" v="1356" actId="14429"/>
          <ac:grpSpMkLst>
            <pc:docMk/>
            <pc:sldMk cId="3830094083" sldId="565"/>
            <ac:grpSpMk id="27" creationId="{CEB00155-D3E2-4DA8-A54D-1EC6ECC065C7}"/>
          </ac:grpSpMkLst>
        </pc:grpChg>
        <pc:grpChg chg="add mod">
          <ac:chgData name="Kulinich Bohdan" userId="48e65c9f34e137d0" providerId="LiveId" clId="{8573FF7B-B36E-491E-A4DA-A6F55E702B4B}" dt="2020-12-23T18:33:30.303" v="1350"/>
          <ac:grpSpMkLst>
            <pc:docMk/>
            <pc:sldMk cId="3830094083" sldId="565"/>
            <ac:grpSpMk id="31" creationId="{5FFB216A-9F43-4EBB-BF81-44D6E7BC833B}"/>
          </ac:grpSpMkLst>
        </pc:grpChg>
        <pc:picChg chg="del">
          <ac:chgData name="Kulinich Bohdan" userId="48e65c9f34e137d0" providerId="LiveId" clId="{8573FF7B-B36E-491E-A4DA-A6F55E702B4B}" dt="2020-12-22T14:16:43.001" v="1275" actId="478"/>
          <ac:picMkLst>
            <pc:docMk/>
            <pc:sldMk cId="3830094083" sldId="565"/>
            <ac:picMk id="22" creationId="{8343F56C-281D-4A64-AAF0-CC3335A1E1C7}"/>
          </ac:picMkLst>
        </pc:picChg>
        <pc:picChg chg="add mod">
          <ac:chgData name="Kulinich Bohdan" userId="48e65c9f34e137d0" providerId="LiveId" clId="{8573FF7B-B36E-491E-A4DA-A6F55E702B4B}" dt="2020-12-23T18:35:58.346" v="1362"/>
          <ac:picMkLst>
            <pc:docMk/>
            <pc:sldMk cId="3830094083" sldId="565"/>
            <ac:picMk id="34" creationId="{A1585CFB-DC1B-445A-9E48-4A722E33310D}"/>
          </ac:picMkLst>
        </pc:picChg>
        <pc:picChg chg="add mod ord">
          <ac:chgData name="Kulinich Bohdan" userId="48e65c9f34e137d0" providerId="LiveId" clId="{8573FF7B-B36E-491E-A4DA-A6F55E702B4B}" dt="2020-12-22T14:17:29.391" v="1293" actId="167"/>
          <ac:picMkLst>
            <pc:docMk/>
            <pc:sldMk cId="3830094083" sldId="565"/>
            <ac:picMk id="50" creationId="{661D50B7-C30F-469D-8449-7A7893845AAA}"/>
          </ac:picMkLst>
        </pc:picChg>
        <pc:cxnChg chg="del">
          <ac:chgData name="Kulinich Bohdan" userId="48e65c9f34e137d0" providerId="LiveId" clId="{8573FF7B-B36E-491E-A4DA-A6F55E702B4B}" dt="2020-12-22T14:16:52.016" v="1283" actId="478"/>
          <ac:cxnSpMkLst>
            <pc:docMk/>
            <pc:sldMk cId="3830094083" sldId="565"/>
            <ac:cxnSpMk id="26" creationId="{31F83BDB-50F3-44B6-BB15-92F41A1E7000}"/>
          </ac:cxnSpMkLst>
        </pc:cxnChg>
        <pc:cxnChg chg="del">
          <ac:chgData name="Kulinich Bohdan" userId="48e65c9f34e137d0" providerId="LiveId" clId="{8573FF7B-B36E-491E-A4DA-A6F55E702B4B}" dt="2020-12-22T14:17:07.671" v="1290" actId="478"/>
          <ac:cxnSpMkLst>
            <pc:docMk/>
            <pc:sldMk cId="3830094083" sldId="565"/>
            <ac:cxnSpMk id="38" creationId="{FDF92B26-066C-472B-B970-9A5FF7DDF305}"/>
          </ac:cxnSpMkLst>
        </pc:cxnChg>
        <pc:cxnChg chg="del">
          <ac:chgData name="Kulinich Bohdan" userId="48e65c9f34e137d0" providerId="LiveId" clId="{8573FF7B-B36E-491E-A4DA-A6F55E702B4B}" dt="2020-12-22T14:16:52.401" v="1284" actId="478"/>
          <ac:cxnSpMkLst>
            <pc:docMk/>
            <pc:sldMk cId="3830094083" sldId="565"/>
            <ac:cxnSpMk id="39" creationId="{E9C82132-08F7-4113-8B7C-76EED701B90F}"/>
          </ac:cxnSpMkLst>
        </pc:cxnChg>
        <pc:cxnChg chg="del">
          <ac:chgData name="Kulinich Bohdan" userId="48e65c9f34e137d0" providerId="LiveId" clId="{8573FF7B-B36E-491E-A4DA-A6F55E702B4B}" dt="2020-12-22T14:16:53.489" v="1285" actId="478"/>
          <ac:cxnSpMkLst>
            <pc:docMk/>
            <pc:sldMk cId="3830094083" sldId="565"/>
            <ac:cxnSpMk id="40" creationId="{4B538613-23A8-4557-8AB4-657A84798711}"/>
          </ac:cxnSpMkLst>
        </pc:cxnChg>
        <pc:cxnChg chg="del">
          <ac:chgData name="Kulinich Bohdan" userId="48e65c9f34e137d0" providerId="LiveId" clId="{8573FF7B-B36E-491E-A4DA-A6F55E702B4B}" dt="2020-12-22T14:16:54.121" v="1286" actId="478"/>
          <ac:cxnSpMkLst>
            <pc:docMk/>
            <pc:sldMk cId="3830094083" sldId="565"/>
            <ac:cxnSpMk id="41" creationId="{831BF4E7-7C5B-47C1-9FE2-D73105C52794}"/>
          </ac:cxnSpMkLst>
        </pc:cxnChg>
      </pc:sldChg>
      <pc:sldChg chg="addSp delSp modSp add mod modAnim">
        <pc:chgData name="Kulinich Bohdan" userId="48e65c9f34e137d0" providerId="LiveId" clId="{8573FF7B-B36E-491E-A4DA-A6F55E702B4B}" dt="2020-12-26T16:20:46.577" v="2565"/>
        <pc:sldMkLst>
          <pc:docMk/>
          <pc:sldMk cId="1237631232" sldId="566"/>
        </pc:sldMkLst>
        <pc:spChg chg="add mod">
          <ac:chgData name="Kulinich Bohdan" userId="48e65c9f34e137d0" providerId="LiveId" clId="{8573FF7B-B36E-491E-A4DA-A6F55E702B4B}" dt="2020-12-26T10:27:53.265" v="1478" actId="20577"/>
          <ac:spMkLst>
            <pc:docMk/>
            <pc:sldMk cId="1237631232" sldId="566"/>
            <ac:spMk id="22" creationId="{ECF388FC-9ED7-4144-8998-F91FD440DEE6}"/>
          </ac:spMkLst>
        </pc:spChg>
        <pc:spChg chg="add mod">
          <ac:chgData name="Kulinich Bohdan" userId="48e65c9f34e137d0" providerId="LiveId" clId="{8573FF7B-B36E-491E-A4DA-A6F55E702B4B}" dt="2020-12-26T10:28:39.063" v="1500" actId="1076"/>
          <ac:spMkLst>
            <pc:docMk/>
            <pc:sldMk cId="1237631232" sldId="566"/>
            <ac:spMk id="23" creationId="{313DAE44-B306-45A4-9C0C-78D42DA644C1}"/>
          </ac:spMkLst>
        </pc:spChg>
        <pc:spChg chg="add mod">
          <ac:chgData name="Kulinich Bohdan" userId="48e65c9f34e137d0" providerId="LiveId" clId="{8573FF7B-B36E-491E-A4DA-A6F55E702B4B}" dt="2020-12-26T10:26:05.796" v="1424" actId="1076"/>
          <ac:spMkLst>
            <pc:docMk/>
            <pc:sldMk cId="1237631232" sldId="566"/>
            <ac:spMk id="24" creationId="{75025659-12F2-4F77-9D3A-5A452EBD976B}"/>
          </ac:spMkLst>
        </pc:spChg>
        <pc:spChg chg="add mod">
          <ac:chgData name="Kulinich Bohdan" userId="48e65c9f34e137d0" providerId="LiveId" clId="{8573FF7B-B36E-491E-A4DA-A6F55E702B4B}" dt="2020-12-26T10:26:26.843" v="1432" actId="20577"/>
          <ac:spMkLst>
            <pc:docMk/>
            <pc:sldMk cId="1237631232" sldId="566"/>
            <ac:spMk id="26" creationId="{99CEC0E8-9D88-4D8D-B8EB-847B2BAE475D}"/>
          </ac:spMkLst>
        </pc:spChg>
        <pc:spChg chg="mod topLvl">
          <ac:chgData name="Kulinich Bohdan" userId="48e65c9f34e137d0" providerId="LiveId" clId="{8573FF7B-B36E-491E-A4DA-A6F55E702B4B}" dt="2020-12-26T10:28:54.840" v="1503" actId="165"/>
          <ac:spMkLst>
            <pc:docMk/>
            <pc:sldMk cId="1237631232" sldId="566"/>
            <ac:spMk id="32" creationId="{38E05D81-0589-4DAC-A178-C4C212EB965D}"/>
          </ac:spMkLst>
        </pc:spChg>
        <pc:spChg chg="mod topLvl">
          <ac:chgData name="Kulinich Bohdan" userId="48e65c9f34e137d0" providerId="LiveId" clId="{8573FF7B-B36E-491E-A4DA-A6F55E702B4B}" dt="2020-12-26T10:28:54.840" v="1503" actId="165"/>
          <ac:spMkLst>
            <pc:docMk/>
            <pc:sldMk cId="1237631232" sldId="566"/>
            <ac:spMk id="33" creationId="{AE8E9C79-D78B-4C47-8650-E72774202DB0}"/>
          </ac:spMkLst>
        </pc:spChg>
        <pc:spChg chg="del">
          <ac:chgData name="Kulinich Bohdan" userId="48e65c9f34e137d0" providerId="LiveId" clId="{8573FF7B-B36E-491E-A4DA-A6F55E702B4B}" dt="2020-12-23T18:37:21.352" v="1412" actId="478"/>
          <ac:spMkLst>
            <pc:docMk/>
            <pc:sldMk cId="1237631232" sldId="566"/>
            <ac:spMk id="46" creationId="{2F6F6032-2002-4F9F-A1A8-BB1F50CA5027}"/>
          </ac:spMkLst>
        </pc:spChg>
        <pc:spChg chg="del">
          <ac:chgData name="Kulinich Bohdan" userId="48e65c9f34e137d0" providerId="LiveId" clId="{8573FF7B-B36E-491E-A4DA-A6F55E702B4B}" dt="2020-12-23T18:37:20.191" v="1411" actId="478"/>
          <ac:spMkLst>
            <pc:docMk/>
            <pc:sldMk cId="1237631232" sldId="566"/>
            <ac:spMk id="49" creationId="{7ACE1E71-CA64-46AB-89F8-05512E2E31D2}"/>
          </ac:spMkLst>
        </pc:spChg>
        <pc:grpChg chg="del">
          <ac:chgData name="Kulinich Bohdan" userId="48e65c9f34e137d0" providerId="LiveId" clId="{8573FF7B-B36E-491E-A4DA-A6F55E702B4B}" dt="2020-12-23T18:37:19.348" v="1410" actId="478"/>
          <ac:grpSpMkLst>
            <pc:docMk/>
            <pc:sldMk cId="1237631232" sldId="566"/>
            <ac:grpSpMk id="27" creationId="{CEB00155-D3E2-4DA8-A54D-1EC6ECC065C7}"/>
          </ac:grpSpMkLst>
        </pc:grpChg>
        <pc:grpChg chg="del">
          <ac:chgData name="Kulinich Bohdan" userId="48e65c9f34e137d0" providerId="LiveId" clId="{8573FF7B-B36E-491E-A4DA-A6F55E702B4B}" dt="2020-12-26T10:28:54.840" v="1503" actId="165"/>
          <ac:grpSpMkLst>
            <pc:docMk/>
            <pc:sldMk cId="1237631232" sldId="566"/>
            <ac:grpSpMk id="31" creationId="{5FFB216A-9F43-4EBB-BF81-44D6E7BC833B}"/>
          </ac:grpSpMkLst>
        </pc:grpChg>
        <pc:picChg chg="add del mod">
          <ac:chgData name="Kulinich Bohdan" userId="48e65c9f34e137d0" providerId="LiveId" clId="{8573FF7B-B36E-491E-A4DA-A6F55E702B4B}" dt="2020-12-26T10:26:11.578" v="1426"/>
          <ac:picMkLst>
            <pc:docMk/>
            <pc:sldMk cId="1237631232" sldId="566"/>
            <ac:picMk id="25" creationId="{F1F8276E-B3C4-435B-A3EC-F7F81603547D}"/>
          </ac:picMkLst>
        </pc:picChg>
        <pc:picChg chg="mod">
          <ac:chgData name="Kulinich Bohdan" userId="48e65c9f34e137d0" providerId="LiveId" clId="{8573FF7B-B36E-491E-A4DA-A6F55E702B4B}" dt="2020-12-26T10:28:49.187" v="1502" actId="1076"/>
          <ac:picMkLst>
            <pc:docMk/>
            <pc:sldMk cId="1237631232" sldId="566"/>
            <ac:picMk id="50" creationId="{661D50B7-C30F-469D-8449-7A7893845AAA}"/>
          </ac:picMkLst>
        </pc:picChg>
      </pc:sldChg>
      <pc:sldChg chg="addSp modSp add del mod modAnim">
        <pc:chgData name="Kulinich Bohdan" userId="48e65c9f34e137d0" providerId="LiveId" clId="{8573FF7B-B36E-491E-A4DA-A6F55E702B4B}" dt="2020-12-23T18:35:40.241" v="1361" actId="47"/>
        <pc:sldMkLst>
          <pc:docMk/>
          <pc:sldMk cId="2323923794" sldId="566"/>
        </pc:sldMkLst>
        <pc:spChg chg="add mod">
          <ac:chgData name="Kulinich Bohdan" userId="48e65c9f34e137d0" providerId="LiveId" clId="{8573FF7B-B36E-491E-A4DA-A6F55E702B4B}" dt="2020-12-23T18:30:28.947" v="1314" actId="164"/>
          <ac:spMkLst>
            <pc:docMk/>
            <pc:sldMk cId="2323923794" sldId="566"/>
            <ac:spMk id="18" creationId="{A0FA2123-C861-4CA4-BCDE-8F5BC76F07C3}"/>
          </ac:spMkLst>
        </pc:spChg>
        <pc:spChg chg="add mod">
          <ac:chgData name="Kulinich Bohdan" userId="48e65c9f34e137d0" providerId="LiveId" clId="{8573FF7B-B36E-491E-A4DA-A6F55E702B4B}" dt="2020-12-23T18:30:28.947" v="1314" actId="164"/>
          <ac:spMkLst>
            <pc:docMk/>
            <pc:sldMk cId="2323923794" sldId="566"/>
            <ac:spMk id="22" creationId="{572C9C26-AF54-4E21-B6A1-D159A73F0C3E}"/>
          </ac:spMkLst>
        </pc:spChg>
        <pc:spChg chg="mod">
          <ac:chgData name="Kulinich Bohdan" userId="48e65c9f34e137d0" providerId="LiveId" clId="{8573FF7B-B36E-491E-A4DA-A6F55E702B4B}" dt="2020-12-23T18:31:08.741" v="1325"/>
          <ac:spMkLst>
            <pc:docMk/>
            <pc:sldMk cId="2323923794" sldId="566"/>
            <ac:spMk id="24" creationId="{E8164A3A-9580-46AA-8809-453D1F8DB85E}"/>
          </ac:spMkLst>
        </pc:spChg>
        <pc:spChg chg="mod">
          <ac:chgData name="Kulinich Bohdan" userId="48e65c9f34e137d0" providerId="LiveId" clId="{8573FF7B-B36E-491E-A4DA-A6F55E702B4B}" dt="2020-12-23T18:31:08.741" v="1325"/>
          <ac:spMkLst>
            <pc:docMk/>
            <pc:sldMk cId="2323923794" sldId="566"/>
            <ac:spMk id="25" creationId="{8EF1CA4A-4FCA-4231-BBAA-7097BFEC011F}"/>
          </ac:spMkLst>
        </pc:spChg>
        <pc:grpChg chg="add mod">
          <ac:chgData name="Kulinich Bohdan" userId="48e65c9f34e137d0" providerId="LiveId" clId="{8573FF7B-B36E-491E-A4DA-A6F55E702B4B}" dt="2020-12-23T18:31:03.784" v="1324" actId="1076"/>
          <ac:grpSpMkLst>
            <pc:docMk/>
            <pc:sldMk cId="2323923794" sldId="566"/>
            <ac:grpSpMk id="2" creationId="{77CD34D8-1CD1-47D7-940E-2F264D8D6C7A}"/>
          </ac:grpSpMkLst>
        </pc:grpChg>
        <pc:grpChg chg="add mod">
          <ac:chgData name="Kulinich Bohdan" userId="48e65c9f34e137d0" providerId="LiveId" clId="{8573FF7B-B36E-491E-A4DA-A6F55E702B4B}" dt="2020-12-23T18:31:21.469" v="1326" actId="1076"/>
          <ac:grpSpMkLst>
            <pc:docMk/>
            <pc:sldMk cId="2323923794" sldId="566"/>
            <ac:grpSpMk id="23" creationId="{6B36B6E5-39F2-4B69-ADDE-D9AE60881C86}"/>
          </ac:grpSpMkLst>
        </pc:grpChg>
      </pc:sldChg>
      <pc:sldChg chg="addSp delSp modSp add mod modAnim">
        <pc:chgData name="Kulinich Bohdan" userId="48e65c9f34e137d0" providerId="LiveId" clId="{8573FF7B-B36E-491E-A4DA-A6F55E702B4B}" dt="2020-12-26T16:21:55.301" v="2621" actId="20577"/>
        <pc:sldMkLst>
          <pc:docMk/>
          <pc:sldMk cId="573903402" sldId="567"/>
        </pc:sldMkLst>
        <pc:spChg chg="ord">
          <ac:chgData name="Kulinich Bohdan" userId="48e65c9f34e137d0" providerId="LiveId" clId="{8573FF7B-B36E-491E-A4DA-A6F55E702B4B}" dt="2020-12-26T10:49:01.368" v="1701" actId="166"/>
          <ac:spMkLst>
            <pc:docMk/>
            <pc:sldMk cId="573903402" sldId="567"/>
            <ac:spMk id="3" creationId="{00000000-0000-0000-0000-000000000000}"/>
          </ac:spMkLst>
        </pc:spChg>
        <pc:spChg chg="ord">
          <ac:chgData name="Kulinich Bohdan" userId="48e65c9f34e137d0" providerId="LiveId" clId="{8573FF7B-B36E-491E-A4DA-A6F55E702B4B}" dt="2020-12-26T10:49:01.368" v="1701" actId="166"/>
          <ac:spMkLst>
            <pc:docMk/>
            <pc:sldMk cId="573903402" sldId="567"/>
            <ac:spMk id="4" creationId="{00000000-0000-0000-0000-000000000000}"/>
          </ac:spMkLst>
        </pc:spChg>
        <pc:spChg chg="add mod">
          <ac:chgData name="Kulinich Bohdan" userId="48e65c9f34e137d0" providerId="LiveId" clId="{8573FF7B-B36E-491E-A4DA-A6F55E702B4B}" dt="2020-12-26T10:35:55.192" v="1519" actId="1076"/>
          <ac:spMkLst>
            <pc:docMk/>
            <pc:sldMk cId="573903402" sldId="567"/>
            <ac:spMk id="25" creationId="{CA152503-F066-4B03-A0D2-C7AE01D7FD1B}"/>
          </ac:spMkLst>
        </pc:spChg>
        <pc:spChg chg="add mod">
          <ac:chgData name="Kulinich Bohdan" userId="48e65c9f34e137d0" providerId="LiveId" clId="{8573FF7B-B36E-491E-A4DA-A6F55E702B4B}" dt="2020-12-26T10:40:43.312" v="1622" actId="1076"/>
          <ac:spMkLst>
            <pc:docMk/>
            <pc:sldMk cId="573903402" sldId="567"/>
            <ac:spMk id="27" creationId="{D22E2C8A-D61D-450F-A307-E7CD5EB48221}"/>
          </ac:spMkLst>
        </pc:spChg>
        <pc:spChg chg="add mod">
          <ac:chgData name="Kulinich Bohdan" userId="48e65c9f34e137d0" providerId="LiveId" clId="{8573FF7B-B36E-491E-A4DA-A6F55E702B4B}" dt="2020-12-26T10:40:45.389" v="1623" actId="1076"/>
          <ac:spMkLst>
            <pc:docMk/>
            <pc:sldMk cId="573903402" sldId="567"/>
            <ac:spMk id="29" creationId="{AF5CA90F-B092-4A7D-A2D4-5232D391DDD4}"/>
          </ac:spMkLst>
        </pc:spChg>
        <pc:spChg chg="add mod">
          <ac:chgData name="Kulinich Bohdan" userId="48e65c9f34e137d0" providerId="LiveId" clId="{8573FF7B-B36E-491E-A4DA-A6F55E702B4B}" dt="2020-12-26T10:40:04.024" v="1618" actId="14100"/>
          <ac:spMkLst>
            <pc:docMk/>
            <pc:sldMk cId="573903402" sldId="567"/>
            <ac:spMk id="30" creationId="{5AE4D526-B6D2-4845-A9FD-666577AFADC9}"/>
          </ac:spMkLst>
        </pc:spChg>
        <pc:spChg chg="add mod">
          <ac:chgData name="Kulinich Bohdan" userId="48e65c9f34e137d0" providerId="LiveId" clId="{8573FF7B-B36E-491E-A4DA-A6F55E702B4B}" dt="2020-12-26T10:41:19.459" v="1658" actId="2711"/>
          <ac:spMkLst>
            <pc:docMk/>
            <pc:sldMk cId="573903402" sldId="567"/>
            <ac:spMk id="31" creationId="{6B5794EC-72B2-4305-B8D7-36D74B084983}"/>
          </ac:spMkLst>
        </pc:spChg>
        <pc:spChg chg="del">
          <ac:chgData name="Kulinich Bohdan" userId="48e65c9f34e137d0" providerId="LiveId" clId="{8573FF7B-B36E-491E-A4DA-A6F55E702B4B}" dt="2020-12-26T10:35:29.214" v="1514" actId="478"/>
          <ac:spMkLst>
            <pc:docMk/>
            <pc:sldMk cId="573903402" sldId="567"/>
            <ac:spMk id="32" creationId="{38E05D81-0589-4DAC-A178-C4C212EB965D}"/>
          </ac:spMkLst>
        </pc:spChg>
        <pc:spChg chg="del">
          <ac:chgData name="Kulinich Bohdan" userId="48e65c9f34e137d0" providerId="LiveId" clId="{8573FF7B-B36E-491E-A4DA-A6F55E702B4B}" dt="2020-12-26T10:35:28.151" v="1513" actId="478"/>
          <ac:spMkLst>
            <pc:docMk/>
            <pc:sldMk cId="573903402" sldId="567"/>
            <ac:spMk id="33" creationId="{AE8E9C79-D78B-4C47-8650-E72774202DB0}"/>
          </ac:spMkLst>
        </pc:spChg>
        <pc:spChg chg="del">
          <ac:chgData name="Kulinich Bohdan" userId="48e65c9f34e137d0" providerId="LiveId" clId="{8573FF7B-B36E-491E-A4DA-A6F55E702B4B}" dt="2020-12-26T10:35:30.464" v="1515" actId="478"/>
          <ac:spMkLst>
            <pc:docMk/>
            <pc:sldMk cId="573903402" sldId="567"/>
            <ac:spMk id="36" creationId="{7238D8D1-9D22-4E68-888A-0AA8D9F01A09}"/>
          </ac:spMkLst>
        </pc:spChg>
        <pc:spChg chg="add mod">
          <ac:chgData name="Kulinich Bohdan" userId="48e65c9f34e137d0" providerId="LiveId" clId="{8573FF7B-B36E-491E-A4DA-A6F55E702B4B}" dt="2020-12-26T10:42:54.781" v="1663" actId="1076"/>
          <ac:spMkLst>
            <pc:docMk/>
            <pc:sldMk cId="573903402" sldId="567"/>
            <ac:spMk id="39" creationId="{EBD17CB0-E5D0-47A9-A170-BAC8CF27A69F}"/>
          </ac:spMkLst>
        </pc:spChg>
        <pc:spChg chg="add mod">
          <ac:chgData name="Kulinich Bohdan" userId="48e65c9f34e137d0" providerId="LiveId" clId="{8573FF7B-B36E-491E-A4DA-A6F55E702B4B}" dt="2020-12-26T10:43:19.103" v="1677" actId="1076"/>
          <ac:spMkLst>
            <pc:docMk/>
            <pc:sldMk cId="573903402" sldId="567"/>
            <ac:spMk id="40" creationId="{D775F2A1-C8E1-4C98-87C4-746F49620403}"/>
          </ac:spMkLst>
        </pc:spChg>
        <pc:spChg chg="add mod">
          <ac:chgData name="Kulinich Bohdan" userId="48e65c9f34e137d0" providerId="LiveId" clId="{8573FF7B-B36E-491E-A4DA-A6F55E702B4B}" dt="2020-12-26T10:43:25.836" v="1678"/>
          <ac:spMkLst>
            <pc:docMk/>
            <pc:sldMk cId="573903402" sldId="567"/>
            <ac:spMk id="41" creationId="{2E48ABE9-688C-4BDA-B647-AC8723EAB364}"/>
          </ac:spMkLst>
        </pc:spChg>
        <pc:spChg chg="add mod">
          <ac:chgData name="Kulinich Bohdan" userId="48e65c9f34e137d0" providerId="LiveId" clId="{8573FF7B-B36E-491E-A4DA-A6F55E702B4B}" dt="2020-12-26T16:21:55.301" v="2621" actId="20577"/>
          <ac:spMkLst>
            <pc:docMk/>
            <pc:sldMk cId="573903402" sldId="567"/>
            <ac:spMk id="43" creationId="{FF6D5F43-142B-4266-AFB8-465E40477CA2}"/>
          </ac:spMkLst>
        </pc:spChg>
        <pc:spChg chg="add mod">
          <ac:chgData name="Kulinich Bohdan" userId="48e65c9f34e137d0" providerId="LiveId" clId="{8573FF7B-B36E-491E-A4DA-A6F55E702B4B}" dt="2020-12-26T10:50:11.789" v="1756" actId="14100"/>
          <ac:spMkLst>
            <pc:docMk/>
            <pc:sldMk cId="573903402" sldId="567"/>
            <ac:spMk id="44" creationId="{8C8634A5-E126-42D9-856B-AA2531E1015A}"/>
          </ac:spMkLst>
        </pc:spChg>
        <pc:picChg chg="add mod ord">
          <ac:chgData name="Kulinich Bohdan" userId="48e65c9f34e137d0" providerId="LiveId" clId="{8573FF7B-B36E-491E-A4DA-A6F55E702B4B}" dt="2020-12-26T10:49:13.724" v="1704" actId="171"/>
          <ac:picMkLst>
            <pc:docMk/>
            <pc:sldMk cId="573903402" sldId="567"/>
            <ac:picMk id="7" creationId="{720EF043-5E3F-42B2-837F-B8071B860D57}"/>
          </ac:picMkLst>
        </pc:picChg>
        <pc:picChg chg="del">
          <ac:chgData name="Kulinich Bohdan" userId="48e65c9f34e137d0" providerId="LiveId" clId="{8573FF7B-B36E-491E-A4DA-A6F55E702B4B}" dt="2020-12-26T10:35:31.167" v="1516" actId="478"/>
          <ac:picMkLst>
            <pc:docMk/>
            <pc:sldMk cId="573903402" sldId="567"/>
            <ac:picMk id="34" creationId="{A1585CFB-DC1B-445A-9E48-4A722E33310D}"/>
          </ac:picMkLst>
        </pc:picChg>
        <pc:cxnChg chg="add mod">
          <ac:chgData name="Kulinich Bohdan" userId="48e65c9f34e137d0" providerId="LiveId" clId="{8573FF7B-B36E-491E-A4DA-A6F55E702B4B}" dt="2020-12-26T10:42:52.906" v="1662" actId="14100"/>
          <ac:cxnSpMkLst>
            <pc:docMk/>
            <pc:sldMk cId="573903402" sldId="567"/>
            <ac:cxnSpMk id="38" creationId="{F0FBD869-0241-4059-9198-FD19012896FF}"/>
          </ac:cxnSpMkLst>
        </pc:cxnChg>
      </pc:sldChg>
      <pc:sldChg chg="addSp delSp modSp add mod modTransition delAnim modAnim">
        <pc:chgData name="Kulinich Bohdan" userId="48e65c9f34e137d0" providerId="LiveId" clId="{8573FF7B-B36E-491E-A4DA-A6F55E702B4B}" dt="2020-12-26T16:23:08.889" v="2627"/>
        <pc:sldMkLst>
          <pc:docMk/>
          <pc:sldMk cId="2244158238" sldId="568"/>
        </pc:sldMkLst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2" creationId="{4D0C2D70-1F10-4879-95DD-7862455034D0}"/>
          </ac:spMkLst>
        </pc:spChg>
        <pc:spChg chg="mod">
          <ac:chgData name="Kulinich Bohdan" userId="48e65c9f34e137d0" providerId="LiveId" clId="{8573FF7B-B36E-491E-A4DA-A6F55E702B4B}" dt="2020-12-26T12:35:16.281" v="1860" actId="14100"/>
          <ac:spMkLst>
            <pc:docMk/>
            <pc:sldMk cId="2244158238" sldId="568"/>
            <ac:spMk id="4" creationId="{00000000-0000-0000-0000-000000000000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16" creationId="{7F38D05F-491F-419C-B9FD-A3C52A1DAF12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17" creationId="{EA8AA084-C021-4D5E-A55C-8CAA7C3F0586}"/>
          </ac:spMkLst>
        </pc:spChg>
        <pc:spChg chg="del mod modVis">
          <ac:chgData name="Kulinich Bohdan" userId="48e65c9f34e137d0" providerId="LiveId" clId="{8573FF7B-B36E-491E-A4DA-A6F55E702B4B}" dt="2020-12-26T13:41:50.510" v="2299" actId="478"/>
          <ac:spMkLst>
            <pc:docMk/>
            <pc:sldMk cId="2244158238" sldId="568"/>
            <ac:spMk id="18" creationId="{9EDA16B6-CF03-4E48-80B0-27671FF1756C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19" creationId="{F34F48B7-8122-43D5-BEA2-25C2FD068CE8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20" creationId="{2FF297BC-36AC-4E77-A57F-3849715B61B4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21" creationId="{076E2269-09DC-4549-8064-2DA81B97EE14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24" creationId="{1BFED61E-7D8B-4C26-9DDF-675EE78542F1}"/>
          </ac:spMkLst>
        </pc:spChg>
        <pc:spChg chg="del">
          <ac:chgData name="Kulinich Bohdan" userId="48e65c9f34e137d0" providerId="LiveId" clId="{8573FF7B-B36E-491E-A4DA-A6F55E702B4B}" dt="2020-12-26T12:49:39.760" v="2030" actId="478"/>
          <ac:spMkLst>
            <pc:docMk/>
            <pc:sldMk cId="2244158238" sldId="568"/>
            <ac:spMk id="27" creationId="{6CE2F9E2-64B0-4A14-96DB-CE82C3866C18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28" creationId="{A22565BE-870E-4E98-BCC9-8516B8E43A09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29" creationId="{504CC8A3-601F-4106-9E3D-EC18E547A341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30" creationId="{0BD5D4EB-B3E3-45EB-B8B7-B1ACB2E7B820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31" creationId="{C292E813-0E03-49CD-9E19-D62AB1F712F5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34" creationId="{8AF1D2E3-7DEF-4C51-B26A-94B5DB1E7028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35" creationId="{B91B1B56-0C13-4A56-88FC-A9DB89A8441A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36" creationId="{6EFDB757-677D-430D-8DA9-965830745861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42" creationId="{F05C988D-F062-42D1-804D-B6A1EF38E3A7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43" creationId="{7F933D40-2F25-432C-9339-04FB7DF8BFFC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44" creationId="{9B64D30B-F3E2-4AD5-9D2F-B39B094631E1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45" creationId="{EF8555D7-7B53-47E3-B09F-3A80474D9443}"/>
          </ac:spMkLst>
        </pc:spChg>
        <pc:spChg chg="mod">
          <ac:chgData name="Kulinich Bohdan" userId="48e65c9f34e137d0" providerId="LiveId" clId="{8573FF7B-B36E-491E-A4DA-A6F55E702B4B}" dt="2020-12-26T13:22:23.812" v="2150" actId="14100"/>
          <ac:spMkLst>
            <pc:docMk/>
            <pc:sldMk cId="2244158238" sldId="568"/>
            <ac:spMk id="46" creationId="{2F6F6032-2002-4F9F-A1A8-BB1F50CA5027}"/>
          </ac:spMkLst>
        </pc:spChg>
        <pc:spChg chg="mod">
          <ac:chgData name="Kulinich Bohdan" userId="48e65c9f34e137d0" providerId="LiveId" clId="{8573FF7B-B36E-491E-A4DA-A6F55E702B4B}" dt="2020-12-26T12:35:56.584" v="1917" actId="14100"/>
          <ac:spMkLst>
            <pc:docMk/>
            <pc:sldMk cId="2244158238" sldId="568"/>
            <ac:spMk id="47" creationId="{898F3A9D-A3CE-4969-8AC2-F922CF5C8B9C}"/>
          </ac:spMkLst>
        </pc:spChg>
        <pc:spChg chg="add mod">
          <ac:chgData name="Kulinich Bohdan" userId="48e65c9f34e137d0" providerId="LiveId" clId="{8573FF7B-B36E-491E-A4DA-A6F55E702B4B}" dt="2020-12-26T13:25:15.224" v="2219" actId="14100"/>
          <ac:spMkLst>
            <pc:docMk/>
            <pc:sldMk cId="2244158238" sldId="568"/>
            <ac:spMk id="54" creationId="{9A147459-BFD2-4E08-A8F1-2E7275C86968}"/>
          </ac:spMkLst>
        </pc:spChg>
        <pc:spChg chg="add mod">
          <ac:chgData name="Kulinich Bohdan" userId="48e65c9f34e137d0" providerId="LiveId" clId="{8573FF7B-B36E-491E-A4DA-A6F55E702B4B}" dt="2020-12-26T13:26:01.573" v="2273" actId="1035"/>
          <ac:spMkLst>
            <pc:docMk/>
            <pc:sldMk cId="2244158238" sldId="568"/>
            <ac:spMk id="55" creationId="{1A63E4A6-3915-45EE-9556-3688898ABDC5}"/>
          </ac:spMkLst>
        </pc:spChg>
        <pc:spChg chg="add del mod">
          <ac:chgData name="Kulinich Bohdan" userId="48e65c9f34e137d0" providerId="LiveId" clId="{8573FF7B-B36E-491E-A4DA-A6F55E702B4B}" dt="2020-12-26T13:42:00.429" v="2301" actId="478"/>
          <ac:spMkLst>
            <pc:docMk/>
            <pc:sldMk cId="2244158238" sldId="568"/>
            <ac:spMk id="56" creationId="{0422EA31-F416-4CE0-BA54-98D7EF3976E6}"/>
          </ac:spMkLst>
        </pc:spChg>
        <pc:spChg chg="del">
          <ac:chgData name="Kulinich Bohdan" userId="48e65c9f34e137d0" providerId="LiveId" clId="{8573FF7B-B36E-491E-A4DA-A6F55E702B4B}" dt="2020-12-26T12:49:38.229" v="2029" actId="478"/>
          <ac:spMkLst>
            <pc:docMk/>
            <pc:sldMk cId="2244158238" sldId="568"/>
            <ac:spMk id="66" creationId="{FF542F50-E41D-45EB-9D97-3DABA645D657}"/>
          </ac:spMkLst>
        </pc:spChg>
        <pc:picChg chg="del">
          <ac:chgData name="Kulinich Bohdan" userId="48e65c9f34e137d0" providerId="LiveId" clId="{8573FF7B-B36E-491E-A4DA-A6F55E702B4B}" dt="2020-12-26T12:49:39.760" v="2030" actId="478"/>
          <ac:picMkLst>
            <pc:docMk/>
            <pc:sldMk cId="2244158238" sldId="568"/>
            <ac:picMk id="22" creationId="{8343F56C-281D-4A64-AAF0-CC3335A1E1C7}"/>
          </ac:picMkLst>
        </pc:picChg>
        <pc:picChg chg="add mod">
          <ac:chgData name="Kulinich Bohdan" userId="48e65c9f34e137d0" providerId="LiveId" clId="{8573FF7B-B36E-491E-A4DA-A6F55E702B4B}" dt="2020-12-26T13:24:24.033" v="2151"/>
          <ac:picMkLst>
            <pc:docMk/>
            <pc:sldMk cId="2244158238" sldId="568"/>
            <ac:picMk id="53" creationId="{D6B3C876-B01C-4387-9EA6-9C5DABC56415}"/>
          </ac:picMkLst>
        </pc:picChg>
        <pc:cxnChg chg="del">
          <ac:chgData name="Kulinich Bohdan" userId="48e65c9f34e137d0" providerId="LiveId" clId="{8573FF7B-B36E-491E-A4DA-A6F55E702B4B}" dt="2020-12-26T12:49:38.229" v="2029" actId="478"/>
          <ac:cxnSpMkLst>
            <pc:docMk/>
            <pc:sldMk cId="2244158238" sldId="568"/>
            <ac:cxnSpMk id="9" creationId="{C5646A39-46EF-4FC8-B2FF-DEF7683EED4D}"/>
          </ac:cxnSpMkLst>
        </pc:cxnChg>
        <pc:cxnChg chg="del">
          <ac:chgData name="Kulinich Bohdan" userId="48e65c9f34e137d0" providerId="LiveId" clId="{8573FF7B-B36E-491E-A4DA-A6F55E702B4B}" dt="2020-12-26T12:49:38.229" v="2029" actId="478"/>
          <ac:cxnSpMkLst>
            <pc:docMk/>
            <pc:sldMk cId="2244158238" sldId="568"/>
            <ac:cxnSpMk id="26" creationId="{31F83BDB-50F3-44B6-BB15-92F41A1E7000}"/>
          </ac:cxnSpMkLst>
        </pc:cxnChg>
        <pc:cxnChg chg="del">
          <ac:chgData name="Kulinich Bohdan" userId="48e65c9f34e137d0" providerId="LiveId" clId="{8573FF7B-B36E-491E-A4DA-A6F55E702B4B}" dt="2020-12-26T12:49:38.229" v="2029" actId="478"/>
          <ac:cxnSpMkLst>
            <pc:docMk/>
            <pc:sldMk cId="2244158238" sldId="568"/>
            <ac:cxnSpMk id="37" creationId="{9EE1389B-8804-428C-9AA2-ACC9DF774296}"/>
          </ac:cxnSpMkLst>
        </pc:cxnChg>
        <pc:cxnChg chg="del">
          <ac:chgData name="Kulinich Bohdan" userId="48e65c9f34e137d0" providerId="LiveId" clId="{8573FF7B-B36E-491E-A4DA-A6F55E702B4B}" dt="2020-12-26T12:49:38.229" v="2029" actId="478"/>
          <ac:cxnSpMkLst>
            <pc:docMk/>
            <pc:sldMk cId="2244158238" sldId="568"/>
            <ac:cxnSpMk id="38" creationId="{FDF92B26-066C-472B-B970-9A5FF7DDF305}"/>
          </ac:cxnSpMkLst>
        </pc:cxnChg>
        <pc:cxnChg chg="del">
          <ac:chgData name="Kulinich Bohdan" userId="48e65c9f34e137d0" providerId="LiveId" clId="{8573FF7B-B36E-491E-A4DA-A6F55E702B4B}" dt="2020-12-26T12:49:38.229" v="2029" actId="478"/>
          <ac:cxnSpMkLst>
            <pc:docMk/>
            <pc:sldMk cId="2244158238" sldId="568"/>
            <ac:cxnSpMk id="39" creationId="{E9C82132-08F7-4113-8B7C-76EED701B90F}"/>
          </ac:cxnSpMkLst>
        </pc:cxnChg>
        <pc:cxnChg chg="del">
          <ac:chgData name="Kulinich Bohdan" userId="48e65c9f34e137d0" providerId="LiveId" clId="{8573FF7B-B36E-491E-A4DA-A6F55E702B4B}" dt="2020-12-26T12:49:38.229" v="2029" actId="478"/>
          <ac:cxnSpMkLst>
            <pc:docMk/>
            <pc:sldMk cId="2244158238" sldId="568"/>
            <ac:cxnSpMk id="40" creationId="{4B538613-23A8-4557-8AB4-657A84798711}"/>
          </ac:cxnSpMkLst>
        </pc:cxnChg>
        <pc:cxnChg chg="del">
          <ac:chgData name="Kulinich Bohdan" userId="48e65c9f34e137d0" providerId="LiveId" clId="{8573FF7B-B36E-491E-A4DA-A6F55E702B4B}" dt="2020-12-26T12:49:38.229" v="2029" actId="478"/>
          <ac:cxnSpMkLst>
            <pc:docMk/>
            <pc:sldMk cId="2244158238" sldId="568"/>
            <ac:cxnSpMk id="41" creationId="{831BF4E7-7C5B-47C1-9FE2-D73105C52794}"/>
          </ac:cxnSpMkLst>
        </pc:cxnChg>
        <pc:cxnChg chg="add del mod">
          <ac:chgData name="Kulinich Bohdan" userId="48e65c9f34e137d0" providerId="LiveId" clId="{8573FF7B-B36E-491E-A4DA-A6F55E702B4B}" dt="2020-12-26T13:41:58.039" v="2300" actId="478"/>
          <ac:cxnSpMkLst>
            <pc:docMk/>
            <pc:sldMk cId="2244158238" sldId="568"/>
            <ac:cxnSpMk id="48" creationId="{7A5BFEBA-2DDC-4E36-873B-CCB212B3AB6F}"/>
          </ac:cxnSpMkLst>
        </pc:cxnChg>
        <pc:cxnChg chg="add del mod">
          <ac:chgData name="Kulinich Bohdan" userId="48e65c9f34e137d0" providerId="LiveId" clId="{8573FF7B-B36E-491E-A4DA-A6F55E702B4B}" dt="2020-12-26T13:41:58.039" v="2300" actId="478"/>
          <ac:cxnSpMkLst>
            <pc:docMk/>
            <pc:sldMk cId="2244158238" sldId="568"/>
            <ac:cxnSpMk id="49" creationId="{BBF67242-8133-4C3E-84AB-0A208939846C}"/>
          </ac:cxnSpMkLst>
        </pc:cxnChg>
        <pc:cxnChg chg="add del mod">
          <ac:chgData name="Kulinich Bohdan" userId="48e65c9f34e137d0" providerId="LiveId" clId="{8573FF7B-B36E-491E-A4DA-A6F55E702B4B}" dt="2020-12-26T13:41:58.039" v="2300" actId="478"/>
          <ac:cxnSpMkLst>
            <pc:docMk/>
            <pc:sldMk cId="2244158238" sldId="568"/>
            <ac:cxnSpMk id="50" creationId="{3ED83494-92D2-4296-ABE9-D4698E56AB1B}"/>
          </ac:cxnSpMkLst>
        </pc:cxnChg>
        <pc:cxnChg chg="add del mod">
          <ac:chgData name="Kulinich Bohdan" userId="48e65c9f34e137d0" providerId="LiveId" clId="{8573FF7B-B36E-491E-A4DA-A6F55E702B4B}" dt="2020-12-26T13:16:09.236" v="2104" actId="478"/>
          <ac:cxnSpMkLst>
            <pc:docMk/>
            <pc:sldMk cId="2244158238" sldId="568"/>
            <ac:cxnSpMk id="51" creationId="{ADA42107-EC63-4CC2-89A1-315C0209935E}"/>
          </ac:cxnSpMkLst>
        </pc:cxnChg>
        <pc:cxnChg chg="add del mod">
          <ac:chgData name="Kulinich Bohdan" userId="48e65c9f34e137d0" providerId="LiveId" clId="{8573FF7B-B36E-491E-A4DA-A6F55E702B4B}" dt="2020-12-26T13:41:58.039" v="2300" actId="478"/>
          <ac:cxnSpMkLst>
            <pc:docMk/>
            <pc:sldMk cId="2244158238" sldId="568"/>
            <ac:cxnSpMk id="52" creationId="{AFEC3209-AB8E-47B0-8EEA-B6FA2FDAEBDC}"/>
          </ac:cxnSpMkLst>
        </pc:cxnChg>
        <pc:cxnChg chg="del">
          <ac:chgData name="Kulinich Bohdan" userId="48e65c9f34e137d0" providerId="LiveId" clId="{8573FF7B-B36E-491E-A4DA-A6F55E702B4B}" dt="2020-12-26T12:49:38.229" v="2029" actId="478"/>
          <ac:cxnSpMkLst>
            <pc:docMk/>
            <pc:sldMk cId="2244158238" sldId="568"/>
            <ac:cxnSpMk id="60" creationId="{7BAB8EE5-CD26-4F9C-9ED2-40728FBBCC9A}"/>
          </ac:cxnSpMkLst>
        </pc:cxnChg>
        <pc:cxnChg chg="del">
          <ac:chgData name="Kulinich Bohdan" userId="48e65c9f34e137d0" providerId="LiveId" clId="{8573FF7B-B36E-491E-A4DA-A6F55E702B4B}" dt="2020-12-26T12:49:38.229" v="2029" actId="478"/>
          <ac:cxnSpMkLst>
            <pc:docMk/>
            <pc:sldMk cId="2244158238" sldId="568"/>
            <ac:cxnSpMk id="61" creationId="{B7A34E33-6B2D-4D73-A5DC-FB508DCD0042}"/>
          </ac:cxnSpMkLst>
        </pc:cxnChg>
      </pc:sldChg>
      <pc:sldChg chg="addSp delSp modSp add mod delAnim modAnim">
        <pc:chgData name="Kulinich Bohdan" userId="48e65c9f34e137d0" providerId="LiveId" clId="{8573FF7B-B36E-491E-A4DA-A6F55E702B4B}" dt="2020-12-26T15:26:27.675" v="2525" actId="478"/>
        <pc:sldMkLst>
          <pc:docMk/>
          <pc:sldMk cId="3497234236" sldId="569"/>
        </pc:sldMkLst>
        <pc:spChg chg="add mod">
          <ac:chgData name="Kulinich Bohdan" userId="48e65c9f34e137d0" providerId="LiveId" clId="{8573FF7B-B36E-491E-A4DA-A6F55E702B4B}" dt="2020-12-26T15:11:36.895" v="2358" actId="1076"/>
          <ac:spMkLst>
            <pc:docMk/>
            <pc:sldMk cId="3497234236" sldId="569"/>
            <ac:spMk id="17" creationId="{494C36C2-42DE-4F5E-8365-CAC8E4AB990F}"/>
          </ac:spMkLst>
        </pc:spChg>
        <pc:spChg chg="del mod modVis">
          <ac:chgData name="Kulinich Bohdan" userId="48e65c9f34e137d0" providerId="LiveId" clId="{8573FF7B-B36E-491E-A4DA-A6F55E702B4B}" dt="2020-12-26T13:41:44.011" v="2297" actId="478"/>
          <ac:spMkLst>
            <pc:docMk/>
            <pc:sldMk cId="3497234236" sldId="569"/>
            <ac:spMk id="18" creationId="{9EDA16B6-CF03-4E48-80B0-27671FF1756C}"/>
          </ac:spMkLst>
        </pc:spChg>
        <pc:spChg chg="add mod">
          <ac:chgData name="Kulinich Bohdan" userId="48e65c9f34e137d0" providerId="LiveId" clId="{8573FF7B-B36E-491E-A4DA-A6F55E702B4B}" dt="2020-12-26T15:12:10.108" v="2361" actId="1076"/>
          <ac:spMkLst>
            <pc:docMk/>
            <pc:sldMk cId="3497234236" sldId="569"/>
            <ac:spMk id="19" creationId="{EDF808B2-77F0-466F-BA15-47CD1A4BE442}"/>
          </ac:spMkLst>
        </pc:spChg>
        <pc:spChg chg="add mod">
          <ac:chgData name="Kulinich Bohdan" userId="48e65c9f34e137d0" providerId="LiveId" clId="{8573FF7B-B36E-491E-A4DA-A6F55E702B4B}" dt="2020-12-26T15:12:35.619" v="2369" actId="1036"/>
          <ac:spMkLst>
            <pc:docMk/>
            <pc:sldMk cId="3497234236" sldId="569"/>
            <ac:spMk id="20" creationId="{2FB26886-8693-4099-B2BC-B68E6602D149}"/>
          </ac:spMkLst>
        </pc:spChg>
        <pc:spChg chg="add mod">
          <ac:chgData name="Kulinich Bohdan" userId="48e65c9f34e137d0" providerId="LiveId" clId="{8573FF7B-B36E-491E-A4DA-A6F55E702B4B}" dt="2020-12-26T15:12:28.599" v="2367" actId="20577"/>
          <ac:spMkLst>
            <pc:docMk/>
            <pc:sldMk cId="3497234236" sldId="569"/>
            <ac:spMk id="21" creationId="{690A5B7A-EA9F-4CCB-8A0B-82FCFF2ACB7A}"/>
          </ac:spMkLst>
        </pc:spChg>
        <pc:spChg chg="add mod">
          <ac:chgData name="Kulinich Bohdan" userId="48e65c9f34e137d0" providerId="LiveId" clId="{8573FF7B-B36E-491E-A4DA-A6F55E702B4B}" dt="2020-12-26T15:18:22.056" v="2476" actId="20577"/>
          <ac:spMkLst>
            <pc:docMk/>
            <pc:sldMk cId="3497234236" sldId="569"/>
            <ac:spMk id="22" creationId="{9ABFC2BC-B256-452B-BE67-244E995CBA3A}"/>
          </ac:spMkLst>
        </pc:spChg>
        <pc:spChg chg="add mod">
          <ac:chgData name="Kulinich Bohdan" userId="48e65c9f34e137d0" providerId="LiveId" clId="{8573FF7B-B36E-491E-A4DA-A6F55E702B4B}" dt="2020-12-26T15:18:30.864" v="2477" actId="20577"/>
          <ac:spMkLst>
            <pc:docMk/>
            <pc:sldMk cId="3497234236" sldId="569"/>
            <ac:spMk id="23" creationId="{A5152C61-2213-4A20-A2C5-53124DD90B2D}"/>
          </ac:spMkLst>
        </pc:spChg>
        <pc:spChg chg="mod modVis">
          <ac:chgData name="Kulinich Bohdan" userId="48e65c9f34e137d0" providerId="LiveId" clId="{8573FF7B-B36E-491E-A4DA-A6F55E702B4B}" dt="2020-12-26T15:24:16.623" v="2480" actId="14429"/>
          <ac:spMkLst>
            <pc:docMk/>
            <pc:sldMk cId="3497234236" sldId="569"/>
            <ac:spMk id="46" creationId="{2F6F6032-2002-4F9F-A1A8-BB1F50CA5027}"/>
          </ac:spMkLst>
        </pc:spChg>
        <pc:spChg chg="del">
          <ac:chgData name="Kulinich Bohdan" userId="48e65c9f34e137d0" providerId="LiveId" clId="{8573FF7B-B36E-491E-A4DA-A6F55E702B4B}" dt="2020-12-26T13:41:18.689" v="2292" actId="478"/>
          <ac:spMkLst>
            <pc:docMk/>
            <pc:sldMk cId="3497234236" sldId="569"/>
            <ac:spMk id="47" creationId="{898F3A9D-A3CE-4969-8AC2-F922CF5C8B9C}"/>
          </ac:spMkLst>
        </pc:spChg>
        <pc:spChg chg="mod modVis">
          <ac:chgData name="Kulinich Bohdan" userId="48e65c9f34e137d0" providerId="LiveId" clId="{8573FF7B-B36E-491E-A4DA-A6F55E702B4B}" dt="2020-12-26T15:24:15.536" v="2479" actId="14429"/>
          <ac:spMkLst>
            <pc:docMk/>
            <pc:sldMk cId="3497234236" sldId="569"/>
            <ac:spMk id="55" creationId="{1A63E4A6-3915-45EE-9556-3688898ABDC5}"/>
          </ac:spMkLst>
        </pc:spChg>
        <pc:spChg chg="mod modVis">
          <ac:chgData name="Kulinich Bohdan" userId="48e65c9f34e137d0" providerId="LiveId" clId="{8573FF7B-B36E-491E-A4DA-A6F55E702B4B}" dt="2020-12-26T15:24:14.887" v="2478" actId="14429"/>
          <ac:spMkLst>
            <pc:docMk/>
            <pc:sldMk cId="3497234236" sldId="569"/>
            <ac:spMk id="56" creationId="{0422EA31-F416-4CE0-BA54-98D7EF3976E6}"/>
          </ac:spMkLst>
        </pc:spChg>
        <pc:picChg chg="add mod ord">
          <ac:chgData name="Kulinich Bohdan" userId="48e65c9f34e137d0" providerId="LiveId" clId="{8573FF7B-B36E-491E-A4DA-A6F55E702B4B}" dt="2020-12-26T13:52:59.444" v="2313" actId="167"/>
          <ac:picMkLst>
            <pc:docMk/>
            <pc:sldMk cId="3497234236" sldId="569"/>
            <ac:picMk id="5" creationId="{CCECBE34-DF3A-43D7-B504-910197FEAFD0}"/>
          </ac:picMkLst>
        </pc:picChg>
        <pc:cxnChg chg="del">
          <ac:chgData name="Kulinich Bohdan" userId="48e65c9f34e137d0" providerId="LiveId" clId="{8573FF7B-B36E-491E-A4DA-A6F55E702B4B}" dt="2020-12-26T15:26:27.675" v="2525" actId="478"/>
          <ac:cxnSpMkLst>
            <pc:docMk/>
            <pc:sldMk cId="3497234236" sldId="569"/>
            <ac:cxnSpMk id="52" creationId="{AFEC3209-AB8E-47B0-8EEA-B6FA2FDAEBDC}"/>
          </ac:cxnSpMkLst>
        </pc:cxnChg>
      </pc:sldChg>
      <pc:sldChg chg="addSp delSp modSp add mod modAnim">
        <pc:chgData name="Kulinich Bohdan" userId="48e65c9f34e137d0" providerId="LiveId" clId="{8573FF7B-B36E-491E-A4DA-A6F55E702B4B}" dt="2020-12-26T16:58:40.813" v="2809" actId="14429"/>
        <pc:sldMkLst>
          <pc:docMk/>
          <pc:sldMk cId="3212521309" sldId="570"/>
        </pc:sldMkLst>
        <pc:spChg chg="mod modVis">
          <ac:chgData name="Kulinich Bohdan" userId="48e65c9f34e137d0" providerId="LiveId" clId="{8573FF7B-B36E-491E-A4DA-A6F55E702B4B}" dt="2020-12-26T16:58:40.813" v="2809" actId="14429"/>
          <ac:spMkLst>
            <pc:docMk/>
            <pc:sldMk cId="3212521309" sldId="570"/>
            <ac:spMk id="17" creationId="{494C36C2-42DE-4F5E-8365-CAC8E4AB990F}"/>
          </ac:spMkLst>
        </pc:spChg>
        <pc:spChg chg="add mod">
          <ac:chgData name="Kulinich Bohdan" userId="48e65c9f34e137d0" providerId="LiveId" clId="{8573FF7B-B36E-491E-A4DA-A6F55E702B4B}" dt="2020-12-26T15:25:47.341" v="2518" actId="1076"/>
          <ac:spMkLst>
            <pc:docMk/>
            <pc:sldMk cId="3212521309" sldId="570"/>
            <ac:spMk id="24" creationId="{B9F1C7D7-0C30-4BB6-9D87-EB9E294562D4}"/>
          </ac:spMkLst>
        </pc:spChg>
        <pc:spChg chg="add mod">
          <ac:chgData name="Kulinich Bohdan" userId="48e65c9f34e137d0" providerId="LiveId" clId="{8573FF7B-B36E-491E-A4DA-A6F55E702B4B}" dt="2020-12-26T15:27:04.074" v="2534" actId="1076"/>
          <ac:spMkLst>
            <pc:docMk/>
            <pc:sldMk cId="3212521309" sldId="570"/>
            <ac:spMk id="25" creationId="{FCBA6C2D-76BB-481B-A203-17549CAC3413}"/>
          </ac:spMkLst>
        </pc:spChg>
        <pc:spChg chg="add mod modVis">
          <ac:chgData name="Kulinich Bohdan" userId="48e65c9f34e137d0" providerId="LiveId" clId="{8573FF7B-B36E-491E-A4DA-A6F55E702B4B}" dt="2020-12-26T16:58:39.410" v="2808" actId="14429"/>
          <ac:spMkLst>
            <pc:docMk/>
            <pc:sldMk cId="3212521309" sldId="570"/>
            <ac:spMk id="27" creationId="{07CC99DB-C06B-41FD-8B8B-CFFE286B7BDE}"/>
          </ac:spMkLst>
        </pc:spChg>
        <pc:spChg chg="add mod modVis">
          <ac:chgData name="Kulinich Bohdan" userId="48e65c9f34e137d0" providerId="LiveId" clId="{8573FF7B-B36E-491E-A4DA-A6F55E702B4B}" dt="2020-12-26T16:55:32.405" v="2744" actId="14429"/>
          <ac:spMkLst>
            <pc:docMk/>
            <pc:sldMk cId="3212521309" sldId="570"/>
            <ac:spMk id="29" creationId="{7F4F4C67-A7F6-4CA1-B583-54998073214E}"/>
          </ac:spMkLst>
        </pc:spChg>
        <pc:spChg chg="add mod modVis">
          <ac:chgData name="Kulinich Bohdan" userId="48e65c9f34e137d0" providerId="LiveId" clId="{8573FF7B-B36E-491E-A4DA-A6F55E702B4B}" dt="2020-12-26T16:58:38.670" v="2807" actId="14429"/>
          <ac:spMkLst>
            <pc:docMk/>
            <pc:sldMk cId="3212521309" sldId="570"/>
            <ac:spMk id="30" creationId="{DB5E3D77-A283-437C-AD01-EDCACDA536C7}"/>
          </ac:spMkLst>
        </pc:spChg>
        <pc:spChg chg="add mod">
          <ac:chgData name="Kulinich Bohdan" userId="48e65c9f34e137d0" providerId="LiveId" clId="{8573FF7B-B36E-491E-A4DA-A6F55E702B4B}" dt="2020-12-26T16:58:00.168" v="2802" actId="1076"/>
          <ac:spMkLst>
            <pc:docMk/>
            <pc:sldMk cId="3212521309" sldId="570"/>
            <ac:spMk id="31" creationId="{31AA3D87-DAEC-420A-8217-F195D0B08FE6}"/>
          </ac:spMkLst>
        </pc:spChg>
        <pc:spChg chg="del">
          <ac:chgData name="Kulinich Bohdan" userId="48e65c9f34e137d0" providerId="LiveId" clId="{8573FF7B-B36E-491E-A4DA-A6F55E702B4B}" dt="2020-12-26T15:24:35.867" v="2483" actId="478"/>
          <ac:spMkLst>
            <pc:docMk/>
            <pc:sldMk cId="3212521309" sldId="570"/>
            <ac:spMk id="46" creationId="{2F6F6032-2002-4F9F-A1A8-BB1F50CA5027}"/>
          </ac:spMkLst>
        </pc:spChg>
        <pc:spChg chg="del">
          <ac:chgData name="Kulinich Bohdan" userId="48e65c9f34e137d0" providerId="LiveId" clId="{8573FF7B-B36E-491E-A4DA-A6F55E702B4B}" dt="2020-12-26T15:24:44.481" v="2486" actId="478"/>
          <ac:spMkLst>
            <pc:docMk/>
            <pc:sldMk cId="3212521309" sldId="570"/>
            <ac:spMk id="54" creationId="{9A147459-BFD2-4E08-A8F1-2E7275C86968}"/>
          </ac:spMkLst>
        </pc:spChg>
        <pc:spChg chg="del">
          <ac:chgData name="Kulinich Bohdan" userId="48e65c9f34e137d0" providerId="LiveId" clId="{8573FF7B-B36E-491E-A4DA-A6F55E702B4B}" dt="2020-12-26T15:24:41.257" v="2485" actId="478"/>
          <ac:spMkLst>
            <pc:docMk/>
            <pc:sldMk cId="3212521309" sldId="570"/>
            <ac:spMk id="55" creationId="{1A63E4A6-3915-45EE-9556-3688898ABDC5}"/>
          </ac:spMkLst>
        </pc:spChg>
        <pc:spChg chg="del">
          <ac:chgData name="Kulinich Bohdan" userId="48e65c9f34e137d0" providerId="LiveId" clId="{8573FF7B-B36E-491E-A4DA-A6F55E702B4B}" dt="2020-12-26T15:24:39.439" v="2484" actId="478"/>
          <ac:spMkLst>
            <pc:docMk/>
            <pc:sldMk cId="3212521309" sldId="570"/>
            <ac:spMk id="56" creationId="{0422EA31-F416-4CE0-BA54-98D7EF3976E6}"/>
          </ac:spMkLst>
        </pc:spChg>
        <pc:picChg chg="mod">
          <ac:chgData name="Kulinich Bohdan" userId="48e65c9f34e137d0" providerId="LiveId" clId="{8573FF7B-B36E-491E-A4DA-A6F55E702B4B}" dt="2020-12-26T16:54:18.708" v="2731" actId="1076"/>
          <ac:picMkLst>
            <pc:docMk/>
            <pc:sldMk cId="3212521309" sldId="570"/>
            <ac:picMk id="5" creationId="{CCECBE34-DF3A-43D7-B504-910197FEAFD0}"/>
          </ac:picMkLst>
        </pc:picChg>
        <pc:picChg chg="del">
          <ac:chgData name="Kulinich Bohdan" userId="48e65c9f34e137d0" providerId="LiveId" clId="{8573FF7B-B36E-491E-A4DA-A6F55E702B4B}" dt="2020-12-26T15:24:46.101" v="2487" actId="478"/>
          <ac:picMkLst>
            <pc:docMk/>
            <pc:sldMk cId="3212521309" sldId="570"/>
            <ac:picMk id="53" creationId="{D6B3C876-B01C-4387-9EA6-9C5DABC56415}"/>
          </ac:picMkLst>
        </pc:picChg>
        <pc:cxnChg chg="add mod">
          <ac:chgData name="Kulinich Bohdan" userId="48e65c9f34e137d0" providerId="LiveId" clId="{8573FF7B-B36E-491E-A4DA-A6F55E702B4B}" dt="2020-12-26T15:28:58.301" v="2547" actId="1076"/>
          <ac:cxnSpMkLst>
            <pc:docMk/>
            <pc:sldMk cId="3212521309" sldId="570"/>
            <ac:cxnSpMk id="26" creationId="{A32A030A-6BD0-4C9D-B19D-34502880A41C}"/>
          </ac:cxnSpMkLst>
        </pc:cxnChg>
        <pc:cxnChg chg="add del mod">
          <ac:chgData name="Kulinich Bohdan" userId="48e65c9f34e137d0" providerId="LiveId" clId="{8573FF7B-B36E-491E-A4DA-A6F55E702B4B}" dt="2020-12-26T15:29:02.804" v="2549" actId="478"/>
          <ac:cxnSpMkLst>
            <pc:docMk/>
            <pc:sldMk cId="3212521309" sldId="570"/>
            <ac:cxnSpMk id="27" creationId="{92E4AD7D-1A0C-4EED-B8CD-C519AC4DA46E}"/>
          </ac:cxnSpMkLst>
        </pc:cxnChg>
        <pc:cxnChg chg="add mod">
          <ac:chgData name="Kulinich Bohdan" userId="48e65c9f34e137d0" providerId="LiveId" clId="{8573FF7B-B36E-491E-A4DA-A6F55E702B4B}" dt="2020-12-26T15:29:23.525" v="2555" actId="1076"/>
          <ac:cxnSpMkLst>
            <pc:docMk/>
            <pc:sldMk cId="3212521309" sldId="570"/>
            <ac:cxnSpMk id="28" creationId="{CA2F41EB-F314-4C6B-AE15-CDB8F7DACD68}"/>
          </ac:cxnSpMkLst>
        </pc:cxnChg>
      </pc:sldChg>
      <pc:sldChg chg="delSp add del mod delAnim">
        <pc:chgData name="Kulinich Bohdan" userId="48e65c9f34e137d0" providerId="LiveId" clId="{8573FF7B-B36E-491E-A4DA-A6F55E702B4B}" dt="2020-12-27T10:01:53.629" v="3582" actId="47"/>
        <pc:sldMkLst>
          <pc:docMk/>
          <pc:sldMk cId="1831414123" sldId="571"/>
        </pc:sldMkLst>
        <pc:picChg chg="del">
          <ac:chgData name="Kulinich Bohdan" userId="48e65c9f34e137d0" providerId="LiveId" clId="{8573FF7B-B36E-491E-A4DA-A6F55E702B4B}" dt="2020-12-26T16:49:28.112" v="2630" actId="478"/>
          <ac:picMkLst>
            <pc:docMk/>
            <pc:sldMk cId="1831414123" sldId="571"/>
            <ac:picMk id="7" creationId="{720EF043-5E3F-42B2-837F-B8071B860D57}"/>
          </ac:picMkLst>
        </pc:picChg>
      </pc:sldChg>
      <pc:sldChg chg="addSp delSp modSp add mod delAnim modAnim">
        <pc:chgData name="Kulinich Bohdan" userId="48e65c9f34e137d0" providerId="LiveId" clId="{8573FF7B-B36E-491E-A4DA-A6F55E702B4B}" dt="2020-12-26T17:16:46.059" v="2983"/>
        <pc:sldMkLst>
          <pc:docMk/>
          <pc:sldMk cId="743043674" sldId="572"/>
        </pc:sldMkLst>
        <pc:spChg chg="del">
          <ac:chgData name="Kulinich Bohdan" userId="48e65c9f34e137d0" providerId="LiveId" clId="{8573FF7B-B36E-491E-A4DA-A6F55E702B4B}" dt="2020-12-26T16:58:58.869" v="2811" actId="478"/>
          <ac:spMkLst>
            <pc:docMk/>
            <pc:sldMk cId="743043674" sldId="572"/>
            <ac:spMk id="17" creationId="{494C36C2-42DE-4F5E-8365-CAC8E4AB990F}"/>
          </ac:spMkLst>
        </pc:spChg>
        <pc:spChg chg="del">
          <ac:chgData name="Kulinich Bohdan" userId="48e65c9f34e137d0" providerId="LiveId" clId="{8573FF7B-B36E-491E-A4DA-A6F55E702B4B}" dt="2020-12-26T16:59:23.319" v="2814" actId="478"/>
          <ac:spMkLst>
            <pc:docMk/>
            <pc:sldMk cId="743043674" sldId="572"/>
            <ac:spMk id="27" creationId="{07CC99DB-C06B-41FD-8B8B-CFFE286B7BDE}"/>
          </ac:spMkLst>
        </pc:spChg>
        <pc:spChg chg="mod modVis">
          <ac:chgData name="Kulinich Bohdan" userId="48e65c9f34e137d0" providerId="LiveId" clId="{8573FF7B-B36E-491E-A4DA-A6F55E702B4B}" dt="2020-12-26T17:14:14.855" v="2948" actId="14429"/>
          <ac:spMkLst>
            <pc:docMk/>
            <pc:sldMk cId="743043674" sldId="572"/>
            <ac:spMk id="29" creationId="{7F4F4C67-A7F6-4CA1-B583-54998073214E}"/>
          </ac:spMkLst>
        </pc:spChg>
        <pc:spChg chg="del mod modVis">
          <ac:chgData name="Kulinich Bohdan" userId="48e65c9f34e137d0" providerId="LiveId" clId="{8573FF7B-B36E-491E-A4DA-A6F55E702B4B}" dt="2020-12-26T16:59:29.932" v="2816" actId="478"/>
          <ac:spMkLst>
            <pc:docMk/>
            <pc:sldMk cId="743043674" sldId="572"/>
            <ac:spMk id="30" creationId="{DB5E3D77-A283-437C-AD01-EDCACDA536C7}"/>
          </ac:spMkLst>
        </pc:spChg>
        <pc:spChg chg="mod modVis">
          <ac:chgData name="Kulinich Bohdan" userId="48e65c9f34e137d0" providerId="LiveId" clId="{8573FF7B-B36E-491E-A4DA-A6F55E702B4B}" dt="2020-12-26T17:14:14.253" v="2947" actId="14429"/>
          <ac:spMkLst>
            <pc:docMk/>
            <pc:sldMk cId="743043674" sldId="572"/>
            <ac:spMk id="31" creationId="{31AA3D87-DAEC-420A-8217-F195D0B08FE6}"/>
          </ac:spMkLst>
        </pc:spChg>
        <pc:spChg chg="add mod modVis">
          <ac:chgData name="Kulinich Bohdan" userId="48e65c9f34e137d0" providerId="LiveId" clId="{8573FF7B-B36E-491E-A4DA-A6F55E702B4B}" dt="2020-12-26T17:14:13.667" v="2946" actId="14429"/>
          <ac:spMkLst>
            <pc:docMk/>
            <pc:sldMk cId="743043674" sldId="572"/>
            <ac:spMk id="32" creationId="{32E9D21E-1256-4A9F-8B3C-96C9D5259870}"/>
          </ac:spMkLst>
        </pc:spChg>
        <pc:spChg chg="add mod modVis">
          <ac:chgData name="Kulinich Bohdan" userId="48e65c9f34e137d0" providerId="LiveId" clId="{8573FF7B-B36E-491E-A4DA-A6F55E702B4B}" dt="2020-12-26T17:15:53.431" v="2968" actId="14429"/>
          <ac:spMkLst>
            <pc:docMk/>
            <pc:sldMk cId="743043674" sldId="572"/>
            <ac:spMk id="33" creationId="{3B0E9E3D-1B83-46BA-B766-46850DA56C8F}"/>
          </ac:spMkLst>
        </pc:spChg>
        <pc:spChg chg="add mod modVis">
          <ac:chgData name="Kulinich Bohdan" userId="48e65c9f34e137d0" providerId="LiveId" clId="{8573FF7B-B36E-491E-A4DA-A6F55E702B4B}" dt="2020-12-26T17:12:18.186" v="2923" actId="14429"/>
          <ac:spMkLst>
            <pc:docMk/>
            <pc:sldMk cId="743043674" sldId="572"/>
            <ac:spMk id="34" creationId="{1CC98597-3D16-4444-94D5-3465D1475BF7}"/>
          </ac:spMkLst>
        </pc:spChg>
        <pc:spChg chg="add mod modVis">
          <ac:chgData name="Kulinich Bohdan" userId="48e65c9f34e137d0" providerId="LiveId" clId="{8573FF7B-B36E-491E-A4DA-A6F55E702B4B}" dt="2020-12-26T17:15:56.137" v="2969" actId="14429"/>
          <ac:spMkLst>
            <pc:docMk/>
            <pc:sldMk cId="743043674" sldId="572"/>
            <ac:spMk id="35" creationId="{38899D90-DC44-4FD0-B608-3C1E2BB3428A}"/>
          </ac:spMkLst>
        </pc:spChg>
        <pc:spChg chg="add mod modVis">
          <ac:chgData name="Kulinich Bohdan" userId="48e65c9f34e137d0" providerId="LiveId" clId="{8573FF7B-B36E-491E-A4DA-A6F55E702B4B}" dt="2020-12-26T17:16:13.021" v="2974" actId="14429"/>
          <ac:spMkLst>
            <pc:docMk/>
            <pc:sldMk cId="743043674" sldId="572"/>
            <ac:spMk id="36" creationId="{D0F624D6-996D-4B56-93C2-9C689AB57EF2}"/>
          </ac:spMkLst>
        </pc:spChg>
        <pc:spChg chg="add mod">
          <ac:chgData name="Kulinich Bohdan" userId="48e65c9f34e137d0" providerId="LiveId" clId="{8573FF7B-B36E-491E-A4DA-A6F55E702B4B}" dt="2020-12-26T17:06:55.968" v="2901" actId="1076"/>
          <ac:spMkLst>
            <pc:docMk/>
            <pc:sldMk cId="743043674" sldId="572"/>
            <ac:spMk id="37" creationId="{1FA71A1F-BA3D-4C96-9C2D-F3203706BE87}"/>
          </ac:spMkLst>
        </pc:spChg>
        <pc:picChg chg="mod modVis">
          <ac:chgData name="Kulinich Bohdan" userId="48e65c9f34e137d0" providerId="LiveId" clId="{8573FF7B-B36E-491E-A4DA-A6F55E702B4B}" dt="2020-12-26T17:16:15.364" v="2975" actId="14429"/>
          <ac:picMkLst>
            <pc:docMk/>
            <pc:sldMk cId="743043674" sldId="572"/>
            <ac:picMk id="5" creationId="{CCECBE34-DF3A-43D7-B504-910197FEAFD0}"/>
          </ac:picMkLst>
        </pc:picChg>
      </pc:sldChg>
      <pc:sldChg chg="addSp delSp modSp add mod modAnim">
        <pc:chgData name="Kulinich Bohdan" userId="48e65c9f34e137d0" providerId="LiveId" clId="{8573FF7B-B36E-491E-A4DA-A6F55E702B4B}" dt="2020-12-26T18:19:42.237" v="3258"/>
        <pc:sldMkLst>
          <pc:docMk/>
          <pc:sldMk cId="164181738" sldId="573"/>
        </pc:sldMkLst>
        <pc:spChg chg="del">
          <ac:chgData name="Kulinich Bohdan" userId="48e65c9f34e137d0" providerId="LiveId" clId="{8573FF7B-B36E-491E-A4DA-A6F55E702B4B}" dt="2020-12-26T18:05:48.812" v="2991" actId="478"/>
          <ac:spMkLst>
            <pc:docMk/>
            <pc:sldMk cId="164181738" sldId="573"/>
            <ac:spMk id="29" creationId="{7F4F4C67-A7F6-4CA1-B583-54998073214E}"/>
          </ac:spMkLst>
        </pc:spChg>
        <pc:spChg chg="add mod">
          <ac:chgData name="Kulinich Bohdan" userId="48e65c9f34e137d0" providerId="LiveId" clId="{8573FF7B-B36E-491E-A4DA-A6F55E702B4B}" dt="2020-12-26T18:06:37.672" v="3014" actId="1038"/>
          <ac:spMkLst>
            <pc:docMk/>
            <pc:sldMk cId="164181738" sldId="573"/>
            <ac:spMk id="30" creationId="{3CA673CA-2BF6-4410-80D5-1560699C5B9B}"/>
          </ac:spMkLst>
        </pc:spChg>
        <pc:spChg chg="del">
          <ac:chgData name="Kulinich Bohdan" userId="48e65c9f34e137d0" providerId="LiveId" clId="{8573FF7B-B36E-491E-A4DA-A6F55E702B4B}" dt="2020-12-26T18:05:33.915" v="2987" actId="478"/>
          <ac:spMkLst>
            <pc:docMk/>
            <pc:sldMk cId="164181738" sldId="573"/>
            <ac:spMk id="31" creationId="{31AA3D87-DAEC-420A-8217-F195D0B08FE6}"/>
          </ac:spMkLst>
        </pc:spChg>
        <pc:spChg chg="del">
          <ac:chgData name="Kulinich Bohdan" userId="48e65c9f34e137d0" providerId="LiveId" clId="{8573FF7B-B36E-491E-A4DA-A6F55E702B4B}" dt="2020-12-26T18:05:44.988" v="2990" actId="478"/>
          <ac:spMkLst>
            <pc:docMk/>
            <pc:sldMk cId="164181738" sldId="573"/>
            <ac:spMk id="32" creationId="{32E9D21E-1256-4A9F-8B3C-96C9D5259870}"/>
          </ac:spMkLst>
        </pc:spChg>
        <pc:spChg chg="del">
          <ac:chgData name="Kulinich Bohdan" userId="48e65c9f34e137d0" providerId="LiveId" clId="{8573FF7B-B36E-491E-A4DA-A6F55E702B4B}" dt="2020-12-26T18:05:40.384" v="2989" actId="478"/>
          <ac:spMkLst>
            <pc:docMk/>
            <pc:sldMk cId="164181738" sldId="573"/>
            <ac:spMk id="33" creationId="{3B0E9E3D-1B83-46BA-B766-46850DA56C8F}"/>
          </ac:spMkLst>
        </pc:spChg>
        <pc:spChg chg="del">
          <ac:chgData name="Kulinich Bohdan" userId="48e65c9f34e137d0" providerId="LiveId" clId="{8573FF7B-B36E-491E-A4DA-A6F55E702B4B}" dt="2020-12-26T18:05:36.975" v="2988" actId="478"/>
          <ac:spMkLst>
            <pc:docMk/>
            <pc:sldMk cId="164181738" sldId="573"/>
            <ac:spMk id="35" creationId="{38899D90-DC44-4FD0-B608-3C1E2BB3428A}"/>
          </ac:spMkLst>
        </pc:spChg>
        <pc:spChg chg="del">
          <ac:chgData name="Kulinich Bohdan" userId="48e65c9f34e137d0" providerId="LiveId" clId="{8573FF7B-B36E-491E-A4DA-A6F55E702B4B}" dt="2020-12-26T18:05:30.878" v="2986" actId="478"/>
          <ac:spMkLst>
            <pc:docMk/>
            <pc:sldMk cId="164181738" sldId="573"/>
            <ac:spMk id="36" creationId="{D0F624D6-996D-4B56-93C2-9C689AB57EF2}"/>
          </ac:spMkLst>
        </pc:spChg>
        <pc:spChg chg="add mod">
          <ac:chgData name="Kulinich Bohdan" userId="48e65c9f34e137d0" providerId="LiveId" clId="{8573FF7B-B36E-491E-A4DA-A6F55E702B4B}" dt="2020-12-26T18:08:33.511" v="3055" actId="1037"/>
          <ac:spMkLst>
            <pc:docMk/>
            <pc:sldMk cId="164181738" sldId="573"/>
            <ac:spMk id="38" creationId="{294A0AED-3DDB-4069-9A72-D12B3C174FF1}"/>
          </ac:spMkLst>
        </pc:spChg>
        <pc:spChg chg="add mod">
          <ac:chgData name="Kulinich Bohdan" userId="48e65c9f34e137d0" providerId="LiveId" clId="{8573FF7B-B36E-491E-A4DA-A6F55E702B4B}" dt="2020-12-26T18:08:41.060" v="3072" actId="1037"/>
          <ac:spMkLst>
            <pc:docMk/>
            <pc:sldMk cId="164181738" sldId="573"/>
            <ac:spMk id="39" creationId="{5A82B385-7C98-4478-A36E-B2592E91DECC}"/>
          </ac:spMkLst>
        </pc:spChg>
        <pc:spChg chg="add mod">
          <ac:chgData name="Kulinich Bohdan" userId="48e65c9f34e137d0" providerId="LiveId" clId="{8573FF7B-B36E-491E-A4DA-A6F55E702B4B}" dt="2020-12-26T18:08:37.789" v="3065" actId="1037"/>
          <ac:spMkLst>
            <pc:docMk/>
            <pc:sldMk cId="164181738" sldId="573"/>
            <ac:spMk id="40" creationId="{D6891082-10B3-4985-9464-D7E10F2B86A9}"/>
          </ac:spMkLst>
        </pc:spChg>
        <pc:spChg chg="add mod">
          <ac:chgData name="Kulinich Bohdan" userId="48e65c9f34e137d0" providerId="LiveId" clId="{8573FF7B-B36E-491E-A4DA-A6F55E702B4B}" dt="2020-12-26T18:19:42.237" v="3258"/>
          <ac:spMkLst>
            <pc:docMk/>
            <pc:sldMk cId="164181738" sldId="573"/>
            <ac:spMk id="41" creationId="{988D96BE-A00D-4F15-8504-519567CF841B}"/>
          </ac:spMkLst>
        </pc:spChg>
        <pc:cxnChg chg="add mod">
          <ac:chgData name="Kulinich Bohdan" userId="48e65c9f34e137d0" providerId="LiveId" clId="{8573FF7B-B36E-491E-A4DA-A6F55E702B4B}" dt="2020-12-26T18:06:29.487" v="3002" actId="1036"/>
          <ac:cxnSpMkLst>
            <pc:docMk/>
            <pc:sldMk cId="164181738" sldId="573"/>
            <ac:cxnSpMk id="27" creationId="{9275A8C9-2A2A-4143-A889-09FDFF87D700}"/>
          </ac:cxnSpMkLst>
        </pc:cxnChg>
      </pc:sldChg>
      <pc:sldChg chg="addSp delSp modSp add mod modTransition delAnim modAnim">
        <pc:chgData name="Kulinich Bohdan" userId="48e65c9f34e137d0" providerId="LiveId" clId="{8573FF7B-B36E-491E-A4DA-A6F55E702B4B}" dt="2020-12-27T09:59:45.722" v="3581" actId="14429"/>
        <pc:sldMkLst>
          <pc:docMk/>
          <pc:sldMk cId="3858822734" sldId="574"/>
        </pc:sldMkLst>
        <pc:spChg chg="add mod">
          <ac:chgData name="Kulinich Bohdan" userId="48e65c9f34e137d0" providerId="LiveId" clId="{8573FF7B-B36E-491E-A4DA-A6F55E702B4B}" dt="2020-12-27T09:47:26.359" v="3264" actId="1076"/>
          <ac:spMkLst>
            <pc:docMk/>
            <pc:sldMk cId="3858822734" sldId="574"/>
            <ac:spMk id="14" creationId="{97D9BFF0-BD7A-4759-87D4-93E659B85575}"/>
          </ac:spMkLst>
        </pc:spChg>
        <pc:spChg chg="add mod">
          <ac:chgData name="Kulinich Bohdan" userId="48e65c9f34e137d0" providerId="LiveId" clId="{8573FF7B-B36E-491E-A4DA-A6F55E702B4B}" dt="2020-12-27T09:49:41.764" v="3342" actId="1035"/>
          <ac:spMkLst>
            <pc:docMk/>
            <pc:sldMk cId="3858822734" sldId="574"/>
            <ac:spMk id="15" creationId="{D64BD759-BD00-421D-ADC1-4D683C75504E}"/>
          </ac:spMkLst>
        </pc:spChg>
        <pc:spChg chg="add mod">
          <ac:chgData name="Kulinich Bohdan" userId="48e65c9f34e137d0" providerId="LiveId" clId="{8573FF7B-B36E-491E-A4DA-A6F55E702B4B}" dt="2020-12-27T09:50:42.750" v="3374" actId="1076"/>
          <ac:spMkLst>
            <pc:docMk/>
            <pc:sldMk cId="3858822734" sldId="574"/>
            <ac:spMk id="16" creationId="{B296A933-E51C-48B4-8A4F-4A792B3A87EE}"/>
          </ac:spMkLst>
        </pc:spChg>
        <pc:spChg chg="add mod">
          <ac:chgData name="Kulinich Bohdan" userId="48e65c9f34e137d0" providerId="LiveId" clId="{8573FF7B-B36E-491E-A4DA-A6F55E702B4B}" dt="2020-12-27T09:56:15.349" v="3523" actId="207"/>
          <ac:spMkLst>
            <pc:docMk/>
            <pc:sldMk cId="3858822734" sldId="574"/>
            <ac:spMk id="17" creationId="{0ED39344-6BDC-42E4-970A-C4ADA0B87FFD}"/>
          </ac:spMkLst>
        </pc:spChg>
        <pc:spChg chg="del">
          <ac:chgData name="Kulinich Bohdan" userId="48e65c9f34e137d0" providerId="LiveId" clId="{8573FF7B-B36E-491E-A4DA-A6F55E702B4B}" dt="2020-12-26T18:14:01.169" v="3081" actId="478"/>
          <ac:spMkLst>
            <pc:docMk/>
            <pc:sldMk cId="3858822734" sldId="574"/>
            <ac:spMk id="17" creationId="{494C36C2-42DE-4F5E-8365-CAC8E4AB990F}"/>
          </ac:spMkLst>
        </pc:spChg>
        <pc:spChg chg="add mod">
          <ac:chgData name="Kulinich Bohdan" userId="48e65c9f34e137d0" providerId="LiveId" clId="{8573FF7B-B36E-491E-A4DA-A6F55E702B4B}" dt="2020-12-27T09:52:59.046" v="3447" actId="207"/>
          <ac:spMkLst>
            <pc:docMk/>
            <pc:sldMk cId="3858822734" sldId="574"/>
            <ac:spMk id="18" creationId="{25C5F5B2-945F-4418-BAAA-AF14B1376F7C}"/>
          </ac:spMkLst>
        </pc:spChg>
        <pc:spChg chg="mod">
          <ac:chgData name="Kulinich Bohdan" userId="48e65c9f34e137d0" providerId="LiveId" clId="{8573FF7B-B36E-491E-A4DA-A6F55E702B4B}" dt="2020-12-26T18:14:52.820" v="3166" actId="1038"/>
          <ac:spMkLst>
            <pc:docMk/>
            <pc:sldMk cId="3858822734" sldId="574"/>
            <ac:spMk id="19" creationId="{EDF808B2-77F0-466F-BA15-47CD1A4BE442}"/>
          </ac:spMkLst>
        </pc:spChg>
        <pc:spChg chg="mod">
          <ac:chgData name="Kulinich Bohdan" userId="48e65c9f34e137d0" providerId="LiveId" clId="{8573FF7B-B36E-491E-A4DA-A6F55E702B4B}" dt="2020-12-26T18:14:57.376" v="3167" actId="1076"/>
          <ac:spMkLst>
            <pc:docMk/>
            <pc:sldMk cId="3858822734" sldId="574"/>
            <ac:spMk id="20" creationId="{2FB26886-8693-4099-B2BC-B68E6602D149}"/>
          </ac:spMkLst>
        </pc:spChg>
        <pc:spChg chg="mod">
          <ac:chgData name="Kulinich Bohdan" userId="48e65c9f34e137d0" providerId="LiveId" clId="{8573FF7B-B36E-491E-A4DA-A6F55E702B4B}" dt="2020-12-26T18:14:52.820" v="3166" actId="1038"/>
          <ac:spMkLst>
            <pc:docMk/>
            <pc:sldMk cId="3858822734" sldId="574"/>
            <ac:spMk id="21" creationId="{690A5B7A-EA9F-4CCB-8A0B-82FCFF2ACB7A}"/>
          </ac:spMkLst>
        </pc:spChg>
        <pc:spChg chg="mod">
          <ac:chgData name="Kulinich Bohdan" userId="48e65c9f34e137d0" providerId="LiveId" clId="{8573FF7B-B36E-491E-A4DA-A6F55E702B4B}" dt="2020-12-26T18:17:06.170" v="3248" actId="1038"/>
          <ac:spMkLst>
            <pc:docMk/>
            <pc:sldMk cId="3858822734" sldId="574"/>
            <ac:spMk id="22" creationId="{9ABFC2BC-B256-452B-BE67-244E995CBA3A}"/>
          </ac:spMkLst>
        </pc:spChg>
        <pc:spChg chg="mod">
          <ac:chgData name="Kulinich Bohdan" userId="48e65c9f34e137d0" providerId="LiveId" clId="{8573FF7B-B36E-491E-A4DA-A6F55E702B4B}" dt="2020-12-26T18:20:28.728" v="3260" actId="20577"/>
          <ac:spMkLst>
            <pc:docMk/>
            <pc:sldMk cId="3858822734" sldId="574"/>
            <ac:spMk id="23" creationId="{A5152C61-2213-4A20-A2C5-53124DD90B2D}"/>
          </ac:spMkLst>
        </pc:spChg>
        <pc:spChg chg="add mod">
          <ac:chgData name="Kulinich Bohdan" userId="48e65c9f34e137d0" providerId="LiveId" clId="{8573FF7B-B36E-491E-A4DA-A6F55E702B4B}" dt="2020-12-27T09:55:47.262" v="3518" actId="1076"/>
          <ac:spMkLst>
            <pc:docMk/>
            <pc:sldMk cId="3858822734" sldId="574"/>
            <ac:spMk id="24" creationId="{DC71926D-63A3-4883-9E13-48CD8C4A45B4}"/>
          </ac:spMkLst>
        </pc:spChg>
        <pc:spChg chg="add mod">
          <ac:chgData name="Kulinich Bohdan" userId="48e65c9f34e137d0" providerId="LiveId" clId="{8573FF7B-B36E-491E-A4DA-A6F55E702B4B}" dt="2020-12-27T09:56:19.864" v="3524" actId="207"/>
          <ac:spMkLst>
            <pc:docMk/>
            <pc:sldMk cId="3858822734" sldId="574"/>
            <ac:spMk id="25" creationId="{BB5AD64D-551C-47BA-A2F3-B406DBA7B4BB}"/>
          </ac:spMkLst>
        </pc:spChg>
        <pc:spChg chg="add del mod">
          <ac:chgData name="Kulinich Bohdan" userId="48e65c9f34e137d0" providerId="LiveId" clId="{8573FF7B-B36E-491E-A4DA-A6F55E702B4B}" dt="2020-12-27T09:55:59.587" v="3520" actId="478"/>
          <ac:spMkLst>
            <pc:docMk/>
            <pc:sldMk cId="3858822734" sldId="574"/>
            <ac:spMk id="26" creationId="{3D09AE33-DA11-4D9B-A8FE-92C1D08C3CF0}"/>
          </ac:spMkLst>
        </pc:spChg>
        <pc:spChg chg="add mod">
          <ac:chgData name="Kulinich Bohdan" userId="48e65c9f34e137d0" providerId="LiveId" clId="{8573FF7B-B36E-491E-A4DA-A6F55E702B4B}" dt="2020-12-27T09:56:06.773" v="3522" actId="1076"/>
          <ac:spMkLst>
            <pc:docMk/>
            <pc:sldMk cId="3858822734" sldId="574"/>
            <ac:spMk id="27" creationId="{379E8176-5100-41E7-A869-A35D95A8954F}"/>
          </ac:spMkLst>
        </pc:spChg>
        <pc:spChg chg="add mod">
          <ac:chgData name="Kulinich Bohdan" userId="48e65c9f34e137d0" providerId="LiveId" clId="{8573FF7B-B36E-491E-A4DA-A6F55E702B4B}" dt="2020-12-27T09:57:03.244" v="3564" actId="14100"/>
          <ac:spMkLst>
            <pc:docMk/>
            <pc:sldMk cId="3858822734" sldId="574"/>
            <ac:spMk id="29" creationId="{D3254BFC-AE92-43F6-8D88-752B927B1C41}"/>
          </ac:spMkLst>
        </pc:spChg>
        <pc:spChg chg="add mod">
          <ac:chgData name="Kulinich Bohdan" userId="48e65c9f34e137d0" providerId="LiveId" clId="{8573FF7B-B36E-491E-A4DA-A6F55E702B4B}" dt="2020-12-27T09:57:37.924" v="3574" actId="207"/>
          <ac:spMkLst>
            <pc:docMk/>
            <pc:sldMk cId="3858822734" sldId="574"/>
            <ac:spMk id="30" creationId="{EAD2F7A9-4ED6-4FE8-8C5B-CCDF348469B9}"/>
          </ac:spMkLst>
        </pc:spChg>
        <pc:spChg chg="add mod">
          <ac:chgData name="Kulinich Bohdan" userId="48e65c9f34e137d0" providerId="LiveId" clId="{8573FF7B-B36E-491E-A4DA-A6F55E702B4B}" dt="2020-12-27T09:57:45.640" v="3575"/>
          <ac:spMkLst>
            <pc:docMk/>
            <pc:sldMk cId="3858822734" sldId="574"/>
            <ac:spMk id="31" creationId="{A86AE50C-BEAB-495E-BF3E-E7109914A51E}"/>
          </ac:spMkLst>
        </pc:spChg>
        <pc:spChg chg="del">
          <ac:chgData name="Kulinich Bohdan" userId="48e65c9f34e137d0" providerId="LiveId" clId="{8573FF7B-B36E-491E-A4DA-A6F55E702B4B}" dt="2020-12-26T18:13:53.554" v="3079" actId="478"/>
          <ac:spMkLst>
            <pc:docMk/>
            <pc:sldMk cId="3858822734" sldId="574"/>
            <ac:spMk id="46" creationId="{2F6F6032-2002-4F9F-A1A8-BB1F50CA5027}"/>
          </ac:spMkLst>
        </pc:spChg>
        <pc:spChg chg="del">
          <ac:chgData name="Kulinich Bohdan" userId="48e65c9f34e137d0" providerId="LiveId" clId="{8573FF7B-B36E-491E-A4DA-A6F55E702B4B}" dt="2020-12-26T18:17:28.953" v="3249" actId="478"/>
          <ac:spMkLst>
            <pc:docMk/>
            <pc:sldMk cId="3858822734" sldId="574"/>
            <ac:spMk id="54" creationId="{9A147459-BFD2-4E08-A8F1-2E7275C86968}"/>
          </ac:spMkLst>
        </pc:spChg>
        <pc:spChg chg="mod modVis">
          <ac:chgData name="Kulinich Bohdan" userId="48e65c9f34e137d0" providerId="LiveId" clId="{8573FF7B-B36E-491E-A4DA-A6F55E702B4B}" dt="2020-12-27T09:59:45.722" v="3581" actId="14429"/>
          <ac:spMkLst>
            <pc:docMk/>
            <pc:sldMk cId="3858822734" sldId="574"/>
            <ac:spMk id="55" creationId="{1A63E4A6-3915-45EE-9556-3688898ABDC5}"/>
          </ac:spMkLst>
        </pc:spChg>
        <pc:spChg chg="del">
          <ac:chgData name="Kulinich Bohdan" userId="48e65c9f34e137d0" providerId="LiveId" clId="{8573FF7B-B36E-491E-A4DA-A6F55E702B4B}" dt="2020-12-26T18:13:50.869" v="3078" actId="478"/>
          <ac:spMkLst>
            <pc:docMk/>
            <pc:sldMk cId="3858822734" sldId="574"/>
            <ac:spMk id="56" creationId="{0422EA31-F416-4CE0-BA54-98D7EF3976E6}"/>
          </ac:spMkLst>
        </pc:spChg>
        <pc:picChg chg="add del mod">
          <ac:chgData name="Kulinich Bohdan" userId="48e65c9f34e137d0" providerId="LiveId" clId="{8573FF7B-B36E-491E-A4DA-A6F55E702B4B}" dt="2020-12-27T09:56:35.782" v="3526"/>
          <ac:picMkLst>
            <pc:docMk/>
            <pc:sldMk cId="3858822734" sldId="574"/>
            <ac:picMk id="28" creationId="{0C784480-8D86-427F-AB84-1572971A601E}"/>
          </ac:picMkLst>
        </pc:picChg>
        <pc:picChg chg="del">
          <ac:chgData name="Kulinich Bohdan" userId="48e65c9f34e137d0" providerId="LiveId" clId="{8573FF7B-B36E-491E-A4DA-A6F55E702B4B}" dt="2020-12-26T18:17:28.953" v="3249" actId="478"/>
          <ac:picMkLst>
            <pc:docMk/>
            <pc:sldMk cId="3858822734" sldId="574"/>
            <ac:picMk id="53" creationId="{D6B3C876-B01C-4387-9EA6-9C5DABC56415}"/>
          </ac:picMkLst>
        </pc:picChg>
        <pc:cxnChg chg="mod">
          <ac:chgData name="Kulinich Bohdan" userId="48e65c9f34e137d0" providerId="LiveId" clId="{8573FF7B-B36E-491E-A4DA-A6F55E702B4B}" dt="2020-12-26T18:14:52.820" v="3166" actId="1038"/>
          <ac:cxnSpMkLst>
            <pc:docMk/>
            <pc:sldMk cId="3858822734" sldId="574"/>
            <ac:cxnSpMk id="48" creationId="{7A5BFEBA-2DDC-4E36-873B-CCB212B3AB6F}"/>
          </ac:cxnSpMkLst>
        </pc:cxnChg>
        <pc:cxnChg chg="mod">
          <ac:chgData name="Kulinich Bohdan" userId="48e65c9f34e137d0" providerId="LiveId" clId="{8573FF7B-B36E-491E-A4DA-A6F55E702B4B}" dt="2020-12-26T18:14:52.820" v="3166" actId="1038"/>
          <ac:cxnSpMkLst>
            <pc:docMk/>
            <pc:sldMk cId="3858822734" sldId="574"/>
            <ac:cxnSpMk id="49" creationId="{BBF67242-8133-4C3E-84AB-0A208939846C}"/>
          </ac:cxnSpMkLst>
        </pc:cxnChg>
        <pc:cxnChg chg="mod">
          <ac:chgData name="Kulinich Bohdan" userId="48e65c9f34e137d0" providerId="LiveId" clId="{8573FF7B-B36E-491E-A4DA-A6F55E702B4B}" dt="2020-12-26T18:14:52.820" v="3166" actId="1038"/>
          <ac:cxnSpMkLst>
            <pc:docMk/>
            <pc:sldMk cId="3858822734" sldId="574"/>
            <ac:cxnSpMk id="50" creationId="{3ED83494-92D2-4296-ABE9-D4698E56AB1B}"/>
          </ac:cxnSpMkLst>
        </pc:cxnChg>
      </pc:sldChg>
      <pc:sldChg chg="addSp delSp modSp add mod delAnim modAnim">
        <pc:chgData name="Kulinich Bohdan" userId="48e65c9f34e137d0" providerId="LiveId" clId="{8573FF7B-B36E-491E-A4DA-A6F55E702B4B}" dt="2020-12-28T11:01:39.475" v="3727" actId="14429"/>
        <pc:sldMkLst>
          <pc:docMk/>
          <pc:sldMk cId="2423656885" sldId="575"/>
        </pc:sldMkLst>
        <pc:spChg chg="mod">
          <ac:chgData name="Kulinich Bohdan" userId="48e65c9f34e137d0" providerId="LiveId" clId="{8573FF7B-B36E-491E-A4DA-A6F55E702B4B}" dt="2020-12-27T10:21:08.294" v="3665" actId="14100"/>
          <ac:spMkLst>
            <pc:docMk/>
            <pc:sldMk cId="2423656885" sldId="575"/>
            <ac:spMk id="6" creationId="{4CD1B612-D16C-4F70-8335-78480BFE8EC8}"/>
          </ac:spMkLst>
        </pc:spChg>
        <pc:spChg chg="del">
          <ac:chgData name="Kulinich Bohdan" userId="48e65c9f34e137d0" providerId="LiveId" clId="{8573FF7B-B36E-491E-A4DA-A6F55E702B4B}" dt="2020-12-27T10:20:11.963" v="3586" actId="478"/>
          <ac:spMkLst>
            <pc:docMk/>
            <pc:sldMk cId="2423656885" sldId="575"/>
            <ac:spMk id="12" creationId="{B721EA6E-C94E-4D5C-840C-39B191B280EB}"/>
          </ac:spMkLst>
        </pc:spChg>
        <pc:spChg chg="del">
          <ac:chgData name="Kulinich Bohdan" userId="48e65c9f34e137d0" providerId="LiveId" clId="{8573FF7B-B36E-491E-A4DA-A6F55E702B4B}" dt="2020-12-27T10:20:11.963" v="3586" actId="478"/>
          <ac:spMkLst>
            <pc:docMk/>
            <pc:sldMk cId="2423656885" sldId="575"/>
            <ac:spMk id="13" creationId="{5EB3529D-4104-45AA-93C8-33EC398A1EBE}"/>
          </ac:spMkLst>
        </pc:spChg>
        <pc:spChg chg="add del mod">
          <ac:chgData name="Kulinich Bohdan" userId="48e65c9f34e137d0" providerId="LiveId" clId="{8573FF7B-B36E-491E-A4DA-A6F55E702B4B}" dt="2020-12-28T11:01:37.585" v="3726" actId="478"/>
          <ac:spMkLst>
            <pc:docMk/>
            <pc:sldMk cId="2423656885" sldId="575"/>
            <ac:spMk id="13" creationId="{A21079AE-FDC6-42D9-9CE8-F58EE26C9CB2}"/>
          </ac:spMkLst>
        </pc:spChg>
        <pc:spChg chg="add del mod">
          <ac:chgData name="Kulinich Bohdan" userId="48e65c9f34e137d0" providerId="LiveId" clId="{8573FF7B-B36E-491E-A4DA-A6F55E702B4B}" dt="2020-12-28T11:01:37.585" v="3726" actId="478"/>
          <ac:spMkLst>
            <pc:docMk/>
            <pc:sldMk cId="2423656885" sldId="575"/>
            <ac:spMk id="14" creationId="{43B6BC86-EF97-437F-8927-527A9C60ECDB}"/>
          </ac:spMkLst>
        </pc:spChg>
        <pc:spChg chg="del">
          <ac:chgData name="Kulinich Bohdan" userId="48e65c9f34e137d0" providerId="LiveId" clId="{8573FF7B-B36E-491E-A4DA-A6F55E702B4B}" dt="2020-12-27T10:20:11.963" v="3586" actId="478"/>
          <ac:spMkLst>
            <pc:docMk/>
            <pc:sldMk cId="2423656885" sldId="575"/>
            <ac:spMk id="14" creationId="{B22CA54B-2FFC-45AF-9F6C-F923C558C65C}"/>
          </ac:spMkLst>
        </pc:spChg>
        <pc:spChg chg="add del mod">
          <ac:chgData name="Kulinich Bohdan" userId="48e65c9f34e137d0" providerId="LiveId" clId="{8573FF7B-B36E-491E-A4DA-A6F55E702B4B}" dt="2020-12-28T11:01:37.585" v="3726" actId="478"/>
          <ac:spMkLst>
            <pc:docMk/>
            <pc:sldMk cId="2423656885" sldId="575"/>
            <ac:spMk id="15" creationId="{8E980CC1-3900-44FC-A932-47ED14ADAA36}"/>
          </ac:spMkLst>
        </pc:spChg>
        <pc:spChg chg="add del mod">
          <ac:chgData name="Kulinich Bohdan" userId="48e65c9f34e137d0" providerId="LiveId" clId="{8573FF7B-B36E-491E-A4DA-A6F55E702B4B}" dt="2020-12-28T11:01:37.585" v="3726" actId="478"/>
          <ac:spMkLst>
            <pc:docMk/>
            <pc:sldMk cId="2423656885" sldId="575"/>
            <ac:spMk id="16" creationId="{28414764-9C4A-4579-A36F-02044BE083B5}"/>
          </ac:spMkLst>
        </pc:spChg>
        <pc:spChg chg="del">
          <ac:chgData name="Kulinich Bohdan" userId="48e65c9f34e137d0" providerId="LiveId" clId="{8573FF7B-B36E-491E-A4DA-A6F55E702B4B}" dt="2020-12-27T10:20:11.963" v="3586" actId="478"/>
          <ac:spMkLst>
            <pc:docMk/>
            <pc:sldMk cId="2423656885" sldId="575"/>
            <ac:spMk id="26" creationId="{EC561783-0519-43F0-B53E-8E9C949BDD96}"/>
          </ac:spMkLst>
        </pc:spChg>
        <pc:spChg chg="mod">
          <ac:chgData name="Kulinich Bohdan" userId="48e65c9f34e137d0" providerId="LiveId" clId="{8573FF7B-B36E-491E-A4DA-A6F55E702B4B}" dt="2020-12-27T10:20:02.419" v="3584" actId="20577"/>
          <ac:spMkLst>
            <pc:docMk/>
            <pc:sldMk cId="2423656885" sldId="575"/>
            <ac:spMk id="51" creationId="{86BC9140-E395-435D-A852-213A1317C46C}"/>
          </ac:spMkLst>
        </pc:spChg>
        <pc:grpChg chg="add del mod">
          <ac:chgData name="Kulinich Bohdan" userId="48e65c9f34e137d0" providerId="LiveId" clId="{8573FF7B-B36E-491E-A4DA-A6F55E702B4B}" dt="2020-12-28T10:58:41.790" v="3690" actId="165"/>
          <ac:grpSpMkLst>
            <pc:docMk/>
            <pc:sldMk cId="2423656885" sldId="575"/>
            <ac:grpSpMk id="2" creationId="{1CE1AA72-AE8D-4115-9248-8E90475D1E16}"/>
          </ac:grpSpMkLst>
        </pc:grpChg>
        <pc:grpChg chg="del">
          <ac:chgData name="Kulinich Bohdan" userId="48e65c9f34e137d0" providerId="LiveId" clId="{8573FF7B-B36E-491E-A4DA-A6F55E702B4B}" dt="2020-12-27T10:20:11.963" v="3586" actId="478"/>
          <ac:grpSpMkLst>
            <pc:docMk/>
            <pc:sldMk cId="2423656885" sldId="575"/>
            <ac:grpSpMk id="20" creationId="{24299D24-9FD6-4154-AA80-6FED43439F14}"/>
          </ac:grpSpMkLst>
        </pc:grpChg>
        <pc:grpChg chg="del">
          <ac:chgData name="Kulinich Bohdan" userId="48e65c9f34e137d0" providerId="LiveId" clId="{8573FF7B-B36E-491E-A4DA-A6F55E702B4B}" dt="2020-12-27T10:20:11.963" v="3586" actId="478"/>
          <ac:grpSpMkLst>
            <pc:docMk/>
            <pc:sldMk cId="2423656885" sldId="575"/>
            <ac:grpSpMk id="23" creationId="{2ABCC90C-318A-4D09-B1A9-D019E5BCA227}"/>
          </ac:grpSpMkLst>
        </pc:grpChg>
        <pc:picChg chg="mod modVis">
          <ac:chgData name="Kulinich Bohdan" userId="48e65c9f34e137d0" providerId="LiveId" clId="{8573FF7B-B36E-491E-A4DA-A6F55E702B4B}" dt="2020-12-28T11:01:39.475" v="3727" actId="14429"/>
          <ac:picMkLst>
            <pc:docMk/>
            <pc:sldMk cId="2423656885" sldId="575"/>
            <ac:picMk id="19" creationId="{147C1AC2-299E-4B0D-A1CB-9DF1DBF8C616}"/>
          </ac:picMkLst>
        </pc:picChg>
        <pc:cxnChg chg="del">
          <ac:chgData name="Kulinich Bohdan" userId="48e65c9f34e137d0" providerId="LiveId" clId="{8573FF7B-B36E-491E-A4DA-A6F55E702B4B}" dt="2020-12-27T10:20:11.963" v="3586" actId="478"/>
          <ac:cxnSpMkLst>
            <pc:docMk/>
            <pc:sldMk cId="2423656885" sldId="575"/>
            <ac:cxnSpMk id="8" creationId="{257BD0AF-B6AC-4CFB-9001-3591DDC0A3C5}"/>
          </ac:cxnSpMkLst>
        </pc:cxnChg>
        <pc:cxnChg chg="add del mod topLvl">
          <ac:chgData name="Kulinich Bohdan" userId="48e65c9f34e137d0" providerId="LiveId" clId="{8573FF7B-B36E-491E-A4DA-A6F55E702B4B}" dt="2020-12-28T11:01:37.585" v="3726" actId="478"/>
          <ac:cxnSpMkLst>
            <pc:docMk/>
            <pc:sldMk cId="2423656885" sldId="575"/>
            <ac:cxnSpMk id="8" creationId="{B374D01C-09DC-48F2-B0F1-8042E2E79630}"/>
          </ac:cxnSpMkLst>
        </pc:cxnChg>
        <pc:cxnChg chg="add del mod topLvl">
          <ac:chgData name="Kulinich Bohdan" userId="48e65c9f34e137d0" providerId="LiveId" clId="{8573FF7B-B36E-491E-A4DA-A6F55E702B4B}" dt="2020-12-28T11:01:37.585" v="3726" actId="478"/>
          <ac:cxnSpMkLst>
            <pc:docMk/>
            <pc:sldMk cId="2423656885" sldId="575"/>
            <ac:cxnSpMk id="9" creationId="{90909164-BA51-402F-B8DC-94ACF76FB36B}"/>
          </ac:cxnSpMkLst>
        </pc:cxnChg>
        <pc:cxnChg chg="del">
          <ac:chgData name="Kulinich Bohdan" userId="48e65c9f34e137d0" providerId="LiveId" clId="{8573FF7B-B36E-491E-A4DA-A6F55E702B4B}" dt="2020-12-27T10:20:11.963" v="3586" actId="478"/>
          <ac:cxnSpMkLst>
            <pc:docMk/>
            <pc:sldMk cId="2423656885" sldId="575"/>
            <ac:cxnSpMk id="9" creationId="{F4ABBC24-7556-4CB9-A50F-33EE798BF821}"/>
          </ac:cxnSpMkLst>
        </pc:cxnChg>
        <pc:cxnChg chg="del">
          <ac:chgData name="Kulinich Bohdan" userId="48e65c9f34e137d0" providerId="LiveId" clId="{8573FF7B-B36E-491E-A4DA-A6F55E702B4B}" dt="2020-12-27T10:20:11.963" v="3586" actId="478"/>
          <ac:cxnSpMkLst>
            <pc:docMk/>
            <pc:sldMk cId="2423656885" sldId="575"/>
            <ac:cxnSpMk id="10" creationId="{15BF42CD-06B9-434F-AD85-BD588F449740}"/>
          </ac:cxnSpMkLst>
        </pc:cxnChg>
        <pc:cxnChg chg="add del mod topLvl">
          <ac:chgData name="Kulinich Bohdan" userId="48e65c9f34e137d0" providerId="LiveId" clId="{8573FF7B-B36E-491E-A4DA-A6F55E702B4B}" dt="2020-12-28T11:01:37.585" v="3726" actId="478"/>
          <ac:cxnSpMkLst>
            <pc:docMk/>
            <pc:sldMk cId="2423656885" sldId="575"/>
            <ac:cxnSpMk id="10" creationId="{1BFB2848-90F4-421D-9A33-9F3AAE349DD4}"/>
          </ac:cxnSpMkLst>
        </pc:cxnChg>
        <pc:cxnChg chg="del">
          <ac:chgData name="Kulinich Bohdan" userId="48e65c9f34e137d0" providerId="LiveId" clId="{8573FF7B-B36E-491E-A4DA-A6F55E702B4B}" dt="2020-12-27T10:20:11.963" v="3586" actId="478"/>
          <ac:cxnSpMkLst>
            <pc:docMk/>
            <pc:sldMk cId="2423656885" sldId="575"/>
            <ac:cxnSpMk id="15" creationId="{AC1DFA95-D3BF-4956-A31A-5E96A57A4E74}"/>
          </ac:cxnSpMkLst>
        </pc:cxnChg>
        <pc:cxnChg chg="del">
          <ac:chgData name="Kulinich Bohdan" userId="48e65c9f34e137d0" providerId="LiveId" clId="{8573FF7B-B36E-491E-A4DA-A6F55E702B4B}" dt="2020-12-27T10:20:11.963" v="3586" actId="478"/>
          <ac:cxnSpMkLst>
            <pc:docMk/>
            <pc:sldMk cId="2423656885" sldId="575"/>
            <ac:cxnSpMk id="18" creationId="{077087D2-0D18-4643-948A-BBEE5A0F9BF9}"/>
          </ac:cxnSpMkLst>
        </pc:cxnChg>
      </pc:sldChg>
      <pc:sldChg chg="addSp delSp modSp add mod delAnim modAnim">
        <pc:chgData name="Kulinich Bohdan" userId="48e65c9f34e137d0" providerId="LiveId" clId="{8573FF7B-B36E-491E-A4DA-A6F55E702B4B}" dt="2020-12-28T13:13:10.448" v="3978" actId="22"/>
        <pc:sldMkLst>
          <pc:docMk/>
          <pc:sldMk cId="36947203" sldId="576"/>
        </pc:sldMkLst>
        <pc:spChg chg="mod">
          <ac:chgData name="Kulinich Bohdan" userId="48e65c9f34e137d0" providerId="LiveId" clId="{8573FF7B-B36E-491E-A4DA-A6F55E702B4B}" dt="2020-12-28T11:04:33.043" v="3878" actId="20577"/>
          <ac:spMkLst>
            <pc:docMk/>
            <pc:sldMk cId="36947203" sldId="576"/>
            <ac:spMk id="6" creationId="{4CD1B612-D16C-4F70-8335-78480BFE8EC8}"/>
          </ac:spMkLst>
        </pc:spChg>
        <pc:spChg chg="add mod">
          <ac:chgData name="Kulinich Bohdan" userId="48e65c9f34e137d0" providerId="LiveId" clId="{8573FF7B-B36E-491E-A4DA-A6F55E702B4B}" dt="2020-12-28T11:07:15.232" v="3943" actId="1076"/>
          <ac:spMkLst>
            <pc:docMk/>
            <pc:sldMk cId="36947203" sldId="576"/>
            <ac:spMk id="14" creationId="{AC81A174-5EC3-47FA-80E3-9E6887870109}"/>
          </ac:spMkLst>
        </pc:spChg>
        <pc:spChg chg="add mod">
          <ac:chgData name="Kulinich Bohdan" userId="48e65c9f34e137d0" providerId="LiveId" clId="{8573FF7B-B36E-491E-A4DA-A6F55E702B4B}" dt="2020-12-28T11:07:15.232" v="3943" actId="1076"/>
          <ac:spMkLst>
            <pc:docMk/>
            <pc:sldMk cId="36947203" sldId="576"/>
            <ac:spMk id="15" creationId="{94F66A8B-643D-4296-87EB-E0BC74567432}"/>
          </ac:spMkLst>
        </pc:spChg>
        <pc:spChg chg="add mod">
          <ac:chgData name="Kulinich Bohdan" userId="48e65c9f34e137d0" providerId="LiveId" clId="{8573FF7B-B36E-491E-A4DA-A6F55E702B4B}" dt="2020-12-28T11:06:50.300" v="3912" actId="20577"/>
          <ac:spMkLst>
            <pc:docMk/>
            <pc:sldMk cId="36947203" sldId="576"/>
            <ac:spMk id="16" creationId="{070B7FCC-2AFF-4EAB-BD52-776FBBDD8C30}"/>
          </ac:spMkLst>
        </pc:spChg>
        <pc:spChg chg="add mod">
          <ac:chgData name="Kulinich Bohdan" userId="48e65c9f34e137d0" providerId="LiveId" clId="{8573FF7B-B36E-491E-A4DA-A6F55E702B4B}" dt="2020-12-28T11:11:35.802" v="3953" actId="1037"/>
          <ac:spMkLst>
            <pc:docMk/>
            <pc:sldMk cId="36947203" sldId="576"/>
            <ac:spMk id="18" creationId="{55B6E52C-8A6F-42DA-A2A7-8E127029CEB3}"/>
          </ac:spMkLst>
        </pc:spChg>
        <pc:spChg chg="mod">
          <ac:chgData name="Kulinich Bohdan" userId="48e65c9f34e137d0" providerId="LiveId" clId="{8573FF7B-B36E-491E-A4DA-A6F55E702B4B}" dt="2020-12-28T11:02:35.868" v="3729" actId="20577"/>
          <ac:spMkLst>
            <pc:docMk/>
            <pc:sldMk cId="36947203" sldId="576"/>
            <ac:spMk id="51" creationId="{86BC9140-E395-435D-A852-213A1317C46C}"/>
          </ac:spMkLst>
        </pc:spChg>
        <pc:grpChg chg="add del mod">
          <ac:chgData name="Kulinich Bohdan" userId="48e65c9f34e137d0" providerId="LiveId" clId="{8573FF7B-B36E-491E-A4DA-A6F55E702B4B}" dt="2020-12-28T11:05:18.267" v="3887" actId="165"/>
          <ac:grpSpMkLst>
            <pc:docMk/>
            <pc:sldMk cId="36947203" sldId="576"/>
            <ac:grpSpMk id="2" creationId="{929DADAA-F9AC-4FA9-9BC4-C2C9E1A540F2}"/>
          </ac:grpSpMkLst>
        </pc:grpChg>
        <pc:picChg chg="add del mod ord modCrop">
          <ac:chgData name="Kulinich Bohdan" userId="48e65c9f34e137d0" providerId="LiveId" clId="{8573FF7B-B36E-491E-A4DA-A6F55E702B4B}" dt="2020-12-28T11:06:13.356" v="3904" actId="478"/>
          <ac:picMkLst>
            <pc:docMk/>
            <pc:sldMk cId="36947203" sldId="576"/>
            <ac:picMk id="7" creationId="{E6AE8158-B0B0-4834-AC60-C51A0B0D325A}"/>
          </ac:picMkLst>
        </pc:picChg>
        <pc:picChg chg="add del">
          <ac:chgData name="Kulinich Bohdan" userId="48e65c9f34e137d0" providerId="LiveId" clId="{8573FF7B-B36E-491E-A4DA-A6F55E702B4B}" dt="2020-12-28T13:13:10.448" v="3978" actId="22"/>
          <ac:picMkLst>
            <pc:docMk/>
            <pc:sldMk cId="36947203" sldId="576"/>
            <ac:picMk id="17" creationId="{C6BDBF35-544B-4448-AC6D-BF1610CE30A0}"/>
          </ac:picMkLst>
        </pc:picChg>
        <pc:picChg chg="del">
          <ac:chgData name="Kulinich Bohdan" userId="48e65c9f34e137d0" providerId="LiveId" clId="{8573FF7B-B36E-491E-A4DA-A6F55E702B4B}" dt="2020-12-28T11:04:41.823" v="3879" actId="478"/>
          <ac:picMkLst>
            <pc:docMk/>
            <pc:sldMk cId="36947203" sldId="576"/>
            <ac:picMk id="19" creationId="{147C1AC2-299E-4B0D-A1CB-9DF1DBF8C616}"/>
          </ac:picMkLst>
        </pc:picChg>
        <pc:cxnChg chg="add mod topLvl">
          <ac:chgData name="Kulinich Bohdan" userId="48e65c9f34e137d0" providerId="LiveId" clId="{8573FF7B-B36E-491E-A4DA-A6F55E702B4B}" dt="2020-12-28T11:07:05.687" v="3942" actId="1038"/>
          <ac:cxnSpMkLst>
            <pc:docMk/>
            <pc:sldMk cId="36947203" sldId="576"/>
            <ac:cxnSpMk id="8" creationId="{850396BD-C6F2-4F3F-BBF5-584BC50F739F}"/>
          </ac:cxnSpMkLst>
        </pc:cxnChg>
        <pc:cxnChg chg="add mod topLvl">
          <ac:chgData name="Kulinich Bohdan" userId="48e65c9f34e137d0" providerId="LiveId" clId="{8573FF7B-B36E-491E-A4DA-A6F55E702B4B}" dt="2020-12-28T11:07:05.687" v="3942" actId="1038"/>
          <ac:cxnSpMkLst>
            <pc:docMk/>
            <pc:sldMk cId="36947203" sldId="576"/>
            <ac:cxnSpMk id="9" creationId="{298019DA-B863-4ACC-BB0E-2D97A9BEC945}"/>
          </ac:cxnSpMkLst>
        </pc:cxnChg>
        <pc:cxnChg chg="add mod topLvl">
          <ac:chgData name="Kulinich Bohdan" userId="48e65c9f34e137d0" providerId="LiveId" clId="{8573FF7B-B36E-491E-A4DA-A6F55E702B4B}" dt="2020-12-28T11:07:05.687" v="3942" actId="1038"/>
          <ac:cxnSpMkLst>
            <pc:docMk/>
            <pc:sldMk cId="36947203" sldId="576"/>
            <ac:cxnSpMk id="10" creationId="{B08CBEDF-22F5-40F9-A996-FEDF173A7893}"/>
          </ac:cxnSpMkLst>
        </pc:cxnChg>
      </pc:sldChg>
      <pc:sldChg chg="delSp add del mod">
        <pc:chgData name="Kulinich Bohdan" userId="48e65c9f34e137d0" providerId="LiveId" clId="{8573FF7B-B36E-491E-A4DA-A6F55E702B4B}" dt="2020-12-27T17:39:28.777" v="3679" actId="47"/>
        <pc:sldMkLst>
          <pc:docMk/>
          <pc:sldMk cId="584114743" sldId="576"/>
        </pc:sldMkLst>
        <pc:picChg chg="del">
          <ac:chgData name="Kulinich Bohdan" userId="48e65c9f34e137d0" providerId="LiveId" clId="{8573FF7B-B36E-491E-A4DA-A6F55E702B4B}" dt="2020-12-27T17:34:01.960" v="3678" actId="478"/>
          <ac:picMkLst>
            <pc:docMk/>
            <pc:sldMk cId="584114743" sldId="576"/>
            <ac:picMk id="5" creationId="{CCECBE34-DF3A-43D7-B504-910197FEAFD0}"/>
          </ac:picMkLst>
        </pc:picChg>
      </pc:sldChg>
      <pc:sldChg chg="delSp add del mod delAnim">
        <pc:chgData name="Kulinich Bohdan" userId="48e65c9f34e137d0" providerId="LiveId" clId="{8573FF7B-B36E-491E-A4DA-A6F55E702B4B}" dt="2020-12-27T18:14:08.771" v="3683" actId="47"/>
        <pc:sldMkLst>
          <pc:docMk/>
          <pc:sldMk cId="1880930132" sldId="576"/>
        </pc:sldMkLst>
        <pc:spChg chg="del">
          <ac:chgData name="Kulinich Bohdan" userId="48e65c9f34e137d0" providerId="LiveId" clId="{8573FF7B-B36E-491E-A4DA-A6F55E702B4B}" dt="2020-12-27T18:10:54.290" v="3682" actId="478"/>
          <ac:spMkLst>
            <pc:docMk/>
            <pc:sldMk cId="1880930132" sldId="576"/>
            <ac:spMk id="55" creationId="{1A63E4A6-3915-45EE-9556-3688898ABDC5}"/>
          </ac:spMkLst>
        </pc:spChg>
        <pc:picChg chg="del">
          <ac:chgData name="Kulinich Bohdan" userId="48e65c9f34e137d0" providerId="LiveId" clId="{8573FF7B-B36E-491E-A4DA-A6F55E702B4B}" dt="2020-12-27T17:58:47.502" v="3681" actId="478"/>
          <ac:picMkLst>
            <pc:docMk/>
            <pc:sldMk cId="1880930132" sldId="576"/>
            <ac:picMk id="5" creationId="{CCECBE34-DF3A-43D7-B504-910197FEAFD0}"/>
          </ac:picMkLst>
        </pc:picChg>
      </pc:sldChg>
      <pc:sldChg chg="delSp add del mod delAnim">
        <pc:chgData name="Kulinich Bohdan" userId="48e65c9f34e137d0" providerId="LiveId" clId="{8573FF7B-B36E-491E-A4DA-A6F55E702B4B}" dt="2020-12-27T17:25:49.300" v="3670" actId="47"/>
        <pc:sldMkLst>
          <pc:docMk/>
          <pc:sldMk cId="1884746555" sldId="576"/>
        </pc:sldMkLst>
        <pc:picChg chg="del">
          <ac:chgData name="Kulinich Bohdan" userId="48e65c9f34e137d0" providerId="LiveId" clId="{8573FF7B-B36E-491E-A4DA-A6F55E702B4B}" dt="2020-12-27T17:16:08.177" v="3668" actId="478"/>
          <ac:picMkLst>
            <pc:docMk/>
            <pc:sldMk cId="1884746555" sldId="576"/>
            <ac:picMk id="7" creationId="{720EF043-5E3F-42B2-837F-B8071B860D57}"/>
          </ac:picMkLst>
        </pc:picChg>
        <pc:picChg chg="del">
          <ac:chgData name="Kulinich Bohdan" userId="48e65c9f34e137d0" providerId="LiveId" clId="{8573FF7B-B36E-491E-A4DA-A6F55E702B4B}" dt="2020-12-27T17:24:52.643" v="3669" actId="478"/>
          <ac:picMkLst>
            <pc:docMk/>
            <pc:sldMk cId="1884746555" sldId="576"/>
            <ac:picMk id="50" creationId="{661D50B7-C30F-469D-8449-7A7893845AAA}"/>
          </ac:picMkLst>
        </pc:picChg>
      </pc:sldChg>
      <pc:sldChg chg="delSp add del mod delAnim">
        <pc:chgData name="Kulinich Bohdan" userId="48e65c9f34e137d0" providerId="LiveId" clId="{8573FF7B-B36E-491E-A4DA-A6F55E702B4B}" dt="2020-12-27T17:33:52.259" v="3676" actId="47"/>
        <pc:sldMkLst>
          <pc:docMk/>
          <pc:sldMk cId="3540374894" sldId="576"/>
        </pc:sldMkLst>
        <pc:spChg chg="del">
          <ac:chgData name="Kulinich Bohdan" userId="48e65c9f34e137d0" providerId="LiveId" clId="{8573FF7B-B36E-491E-A4DA-A6F55E702B4B}" dt="2020-12-27T17:32:21.995" v="3674" actId="478"/>
          <ac:spMkLst>
            <pc:docMk/>
            <pc:sldMk cId="3540374894" sldId="576"/>
            <ac:spMk id="46" creationId="{2F6F6032-2002-4F9F-A1A8-BB1F50CA5027}"/>
          </ac:spMkLst>
        </pc:spChg>
        <pc:spChg chg="del">
          <ac:chgData name="Kulinich Bohdan" userId="48e65c9f34e137d0" providerId="LiveId" clId="{8573FF7B-B36E-491E-A4DA-A6F55E702B4B}" dt="2020-12-27T17:32:23.129" v="3675" actId="478"/>
          <ac:spMkLst>
            <pc:docMk/>
            <pc:sldMk cId="3540374894" sldId="576"/>
            <ac:spMk id="55" creationId="{1A63E4A6-3915-45EE-9556-3688898ABDC5}"/>
          </ac:spMkLst>
        </pc:spChg>
        <pc:spChg chg="del">
          <ac:chgData name="Kulinich Bohdan" userId="48e65c9f34e137d0" providerId="LiveId" clId="{8573FF7B-B36E-491E-A4DA-A6F55E702B4B}" dt="2020-12-27T17:32:20.545" v="3673" actId="478"/>
          <ac:spMkLst>
            <pc:docMk/>
            <pc:sldMk cId="3540374894" sldId="576"/>
            <ac:spMk id="56" creationId="{0422EA31-F416-4CE0-BA54-98D7EF3976E6}"/>
          </ac:spMkLst>
        </pc:spChg>
        <pc:picChg chg="del">
          <ac:chgData name="Kulinich Bohdan" userId="48e65c9f34e137d0" providerId="LiveId" clId="{8573FF7B-B36E-491E-A4DA-A6F55E702B4B}" dt="2020-12-27T17:31:12.310" v="3672" actId="478"/>
          <ac:picMkLst>
            <pc:docMk/>
            <pc:sldMk cId="3540374894" sldId="576"/>
            <ac:picMk id="5" creationId="{CCECBE34-DF3A-43D7-B504-910197FEAFD0}"/>
          </ac:picMkLst>
        </pc:picChg>
      </pc:sldChg>
      <pc:sldChg chg="addSp delSp modSp add mod delAnim modAnim">
        <pc:chgData name="Kulinich Bohdan" userId="48e65c9f34e137d0" providerId="LiveId" clId="{8573FF7B-B36E-491E-A4DA-A6F55E702B4B}" dt="2020-12-28T13:19:11.646" v="4098"/>
        <pc:sldMkLst>
          <pc:docMk/>
          <pc:sldMk cId="4132418399" sldId="577"/>
        </pc:sldMkLst>
        <pc:spChg chg="add mod">
          <ac:chgData name="Kulinich Bohdan" userId="48e65c9f34e137d0" providerId="LiveId" clId="{8573FF7B-B36E-491E-A4DA-A6F55E702B4B}" dt="2020-12-28T13:17:59.621" v="4079" actId="1076"/>
          <ac:spMkLst>
            <pc:docMk/>
            <pc:sldMk cId="4132418399" sldId="577"/>
            <ac:spMk id="5" creationId="{997897B2-6CF4-4C48-B7A6-C451E866E1EE}"/>
          </ac:spMkLst>
        </pc:spChg>
        <pc:spChg chg="mod">
          <ac:chgData name="Kulinich Bohdan" userId="48e65c9f34e137d0" providerId="LiveId" clId="{8573FF7B-B36E-491E-A4DA-A6F55E702B4B}" dt="2020-12-28T13:17:19.386" v="4071" actId="14100"/>
          <ac:spMkLst>
            <pc:docMk/>
            <pc:sldMk cId="4132418399" sldId="577"/>
            <ac:spMk id="6" creationId="{4CD1B612-D16C-4F70-8335-78480BFE8EC8}"/>
          </ac:spMkLst>
        </pc:spChg>
        <pc:spChg chg="del">
          <ac:chgData name="Kulinich Bohdan" userId="48e65c9f34e137d0" providerId="LiveId" clId="{8573FF7B-B36E-491E-A4DA-A6F55E702B4B}" dt="2020-12-28T13:13:50.179" v="3982" actId="478"/>
          <ac:spMkLst>
            <pc:docMk/>
            <pc:sldMk cId="4132418399" sldId="577"/>
            <ac:spMk id="14" creationId="{AC81A174-5EC3-47FA-80E3-9E6887870109}"/>
          </ac:spMkLst>
        </pc:spChg>
        <pc:spChg chg="del">
          <ac:chgData name="Kulinich Bohdan" userId="48e65c9f34e137d0" providerId="LiveId" clId="{8573FF7B-B36E-491E-A4DA-A6F55E702B4B}" dt="2020-12-28T13:13:50.179" v="3982" actId="478"/>
          <ac:spMkLst>
            <pc:docMk/>
            <pc:sldMk cId="4132418399" sldId="577"/>
            <ac:spMk id="15" creationId="{94F66A8B-643D-4296-87EB-E0BC74567432}"/>
          </ac:spMkLst>
        </pc:spChg>
        <pc:spChg chg="del">
          <ac:chgData name="Kulinich Bohdan" userId="48e65c9f34e137d0" providerId="LiveId" clId="{8573FF7B-B36E-491E-A4DA-A6F55E702B4B}" dt="2020-12-28T13:13:50.179" v="3982" actId="478"/>
          <ac:spMkLst>
            <pc:docMk/>
            <pc:sldMk cId="4132418399" sldId="577"/>
            <ac:spMk id="16" creationId="{070B7FCC-2AFF-4EAB-BD52-776FBBDD8C30}"/>
          </ac:spMkLst>
        </pc:spChg>
        <pc:spChg chg="del">
          <ac:chgData name="Kulinich Bohdan" userId="48e65c9f34e137d0" providerId="LiveId" clId="{8573FF7B-B36E-491E-A4DA-A6F55E702B4B}" dt="2020-12-28T13:13:50.179" v="3982" actId="478"/>
          <ac:spMkLst>
            <pc:docMk/>
            <pc:sldMk cId="4132418399" sldId="577"/>
            <ac:spMk id="18" creationId="{55B6E52C-8A6F-42DA-A2A7-8E127029CEB3}"/>
          </ac:spMkLst>
        </pc:spChg>
        <pc:spChg chg="add mod">
          <ac:chgData name="Kulinich Bohdan" userId="48e65c9f34e137d0" providerId="LiveId" clId="{8573FF7B-B36E-491E-A4DA-A6F55E702B4B}" dt="2020-12-28T13:15:30.516" v="3993" actId="1076"/>
          <ac:spMkLst>
            <pc:docMk/>
            <pc:sldMk cId="4132418399" sldId="577"/>
            <ac:spMk id="21" creationId="{0960F9AF-3848-45A9-8DAC-B44112946C36}"/>
          </ac:spMkLst>
        </pc:spChg>
        <pc:spChg chg="add mod">
          <ac:chgData name="Kulinich Bohdan" userId="48e65c9f34e137d0" providerId="LiveId" clId="{8573FF7B-B36E-491E-A4DA-A6F55E702B4B}" dt="2020-12-28T13:15:36.744" v="3996" actId="20577"/>
          <ac:spMkLst>
            <pc:docMk/>
            <pc:sldMk cId="4132418399" sldId="577"/>
            <ac:spMk id="22" creationId="{1308EFF0-6BFE-4165-A447-E3BB72A844C5}"/>
          </ac:spMkLst>
        </pc:spChg>
        <pc:spChg chg="add mod">
          <ac:chgData name="Kulinich Bohdan" userId="48e65c9f34e137d0" providerId="LiveId" clId="{8573FF7B-B36E-491E-A4DA-A6F55E702B4B}" dt="2020-12-28T13:15:48.686" v="4000" actId="20577"/>
          <ac:spMkLst>
            <pc:docMk/>
            <pc:sldMk cId="4132418399" sldId="577"/>
            <ac:spMk id="23" creationId="{E1788C98-D031-414D-9622-C91BCC8FBBD9}"/>
          </ac:spMkLst>
        </pc:spChg>
        <pc:spChg chg="mod">
          <ac:chgData name="Kulinich Bohdan" userId="48e65c9f34e137d0" providerId="LiveId" clId="{8573FF7B-B36E-491E-A4DA-A6F55E702B4B}" dt="2020-12-28T13:13:16.746" v="3980" actId="20577"/>
          <ac:spMkLst>
            <pc:docMk/>
            <pc:sldMk cId="4132418399" sldId="577"/>
            <ac:spMk id="51" creationId="{86BC9140-E395-435D-A852-213A1317C46C}"/>
          </ac:spMkLst>
        </pc:spChg>
        <pc:grpChg chg="add del mod">
          <ac:chgData name="Kulinich Bohdan" userId="48e65c9f34e137d0" providerId="LiveId" clId="{8573FF7B-B36E-491E-A4DA-A6F55E702B4B}" dt="2020-12-28T13:14:39.786" v="3989" actId="165"/>
          <ac:grpSpMkLst>
            <pc:docMk/>
            <pc:sldMk cId="4132418399" sldId="577"/>
            <ac:grpSpMk id="2" creationId="{BA72AF0F-9591-44C8-998A-85C9B5CE9509}"/>
          </ac:grpSpMkLst>
        </pc:grpChg>
        <pc:cxnChg chg="del">
          <ac:chgData name="Kulinich Bohdan" userId="48e65c9f34e137d0" providerId="LiveId" clId="{8573FF7B-B36E-491E-A4DA-A6F55E702B4B}" dt="2020-12-28T13:13:50.179" v="3982" actId="478"/>
          <ac:cxnSpMkLst>
            <pc:docMk/>
            <pc:sldMk cId="4132418399" sldId="577"/>
            <ac:cxnSpMk id="8" creationId="{850396BD-C6F2-4F3F-BBF5-584BC50F739F}"/>
          </ac:cxnSpMkLst>
        </pc:cxnChg>
        <pc:cxnChg chg="del">
          <ac:chgData name="Kulinich Bohdan" userId="48e65c9f34e137d0" providerId="LiveId" clId="{8573FF7B-B36E-491E-A4DA-A6F55E702B4B}" dt="2020-12-28T13:13:50.179" v="3982" actId="478"/>
          <ac:cxnSpMkLst>
            <pc:docMk/>
            <pc:sldMk cId="4132418399" sldId="577"/>
            <ac:cxnSpMk id="9" creationId="{298019DA-B863-4ACC-BB0E-2D97A9BEC945}"/>
          </ac:cxnSpMkLst>
        </pc:cxnChg>
        <pc:cxnChg chg="del">
          <ac:chgData name="Kulinich Bohdan" userId="48e65c9f34e137d0" providerId="LiveId" clId="{8573FF7B-B36E-491E-A4DA-A6F55E702B4B}" dt="2020-12-28T13:13:50.179" v="3982" actId="478"/>
          <ac:cxnSpMkLst>
            <pc:docMk/>
            <pc:sldMk cId="4132418399" sldId="577"/>
            <ac:cxnSpMk id="10" creationId="{B08CBEDF-22F5-40F9-A996-FEDF173A7893}"/>
          </ac:cxnSpMkLst>
        </pc:cxnChg>
        <pc:cxnChg chg="add mod topLvl">
          <ac:chgData name="Kulinich Bohdan" userId="48e65c9f34e137d0" providerId="LiveId" clId="{8573FF7B-B36E-491E-A4DA-A6F55E702B4B}" dt="2020-12-28T13:14:39.786" v="3989" actId="165"/>
          <ac:cxnSpMkLst>
            <pc:docMk/>
            <pc:sldMk cId="4132418399" sldId="577"/>
            <ac:cxnSpMk id="17" creationId="{47673D25-9B38-43C6-9B9D-CE49817CDEF0}"/>
          </ac:cxnSpMkLst>
        </pc:cxnChg>
        <pc:cxnChg chg="add mod topLvl">
          <ac:chgData name="Kulinich Bohdan" userId="48e65c9f34e137d0" providerId="LiveId" clId="{8573FF7B-B36E-491E-A4DA-A6F55E702B4B}" dt="2020-12-28T13:14:39.786" v="3989" actId="165"/>
          <ac:cxnSpMkLst>
            <pc:docMk/>
            <pc:sldMk cId="4132418399" sldId="577"/>
            <ac:cxnSpMk id="19" creationId="{9F7EEA33-235E-44A5-ADC2-EE84E5F3C02C}"/>
          </ac:cxnSpMkLst>
        </pc:cxnChg>
        <pc:cxnChg chg="add mod topLvl">
          <ac:chgData name="Kulinich Bohdan" userId="48e65c9f34e137d0" providerId="LiveId" clId="{8573FF7B-B36E-491E-A4DA-A6F55E702B4B}" dt="2020-12-28T13:14:39.786" v="3989" actId="165"/>
          <ac:cxnSpMkLst>
            <pc:docMk/>
            <pc:sldMk cId="4132418399" sldId="577"/>
            <ac:cxnSpMk id="20" creationId="{43280E07-B75D-4E28-8FCC-9BA22AB41D24}"/>
          </ac:cxnSpMkLst>
        </pc:cxnChg>
      </pc:sldChg>
      <pc:sldChg chg="addSp delSp modSp add mod modAnim">
        <pc:chgData name="Kulinich Bohdan" userId="48e65c9f34e137d0" providerId="LiveId" clId="{8573FF7B-B36E-491E-A4DA-A6F55E702B4B}" dt="2020-12-28T15:19:13.309" v="4740" actId="14429"/>
        <pc:sldMkLst>
          <pc:docMk/>
          <pc:sldMk cId="1962814297" sldId="578"/>
        </pc:sldMkLst>
        <pc:spChg chg="mod">
          <ac:chgData name="Kulinich Bohdan" userId="48e65c9f34e137d0" providerId="LiveId" clId="{8573FF7B-B36E-491E-A4DA-A6F55E702B4B}" dt="2020-12-28T14:54:41.210" v="4569" actId="207"/>
          <ac:spMkLst>
            <pc:docMk/>
            <pc:sldMk cId="1962814297" sldId="578"/>
            <ac:spMk id="6" creationId="{4CD1B612-D16C-4F70-8335-78480BFE8EC8}"/>
          </ac:spMkLst>
        </pc:spChg>
        <pc:spChg chg="add mod">
          <ac:chgData name="Kulinich Bohdan" userId="48e65c9f34e137d0" providerId="LiveId" clId="{8573FF7B-B36E-491E-A4DA-A6F55E702B4B}" dt="2020-12-28T14:41:00.325" v="4481" actId="1076"/>
          <ac:spMkLst>
            <pc:docMk/>
            <pc:sldMk cId="1962814297" sldId="578"/>
            <ac:spMk id="27" creationId="{5B773E6A-C30D-4C4A-8BF2-BAA2476EA067}"/>
          </ac:spMkLst>
        </pc:spChg>
        <pc:spChg chg="add mod">
          <ac:chgData name="Kulinich Bohdan" userId="48e65c9f34e137d0" providerId="LiveId" clId="{8573FF7B-B36E-491E-A4DA-A6F55E702B4B}" dt="2020-12-28T14:41:07.353" v="4484" actId="20577"/>
          <ac:spMkLst>
            <pc:docMk/>
            <pc:sldMk cId="1962814297" sldId="578"/>
            <ac:spMk id="28" creationId="{64D5B13D-695E-44DA-B7FB-771790B59A94}"/>
          </ac:spMkLst>
        </pc:spChg>
        <pc:spChg chg="add mod">
          <ac:chgData name="Kulinich Bohdan" userId="48e65c9f34e137d0" providerId="LiveId" clId="{8573FF7B-B36E-491E-A4DA-A6F55E702B4B}" dt="2020-12-28T14:51:57.366" v="4534" actId="1076"/>
          <ac:spMkLst>
            <pc:docMk/>
            <pc:sldMk cId="1962814297" sldId="578"/>
            <ac:spMk id="29" creationId="{47EA59A2-B62E-43C3-8F6D-35F8A0CC6D85}"/>
          </ac:spMkLst>
        </pc:spChg>
        <pc:spChg chg="add mod">
          <ac:chgData name="Kulinich Bohdan" userId="48e65c9f34e137d0" providerId="LiveId" clId="{8573FF7B-B36E-491E-A4DA-A6F55E702B4B}" dt="2020-12-28T14:53:37.824" v="4551" actId="1076"/>
          <ac:spMkLst>
            <pc:docMk/>
            <pc:sldMk cId="1962814297" sldId="578"/>
            <ac:spMk id="31" creationId="{E5E5C19B-46C0-460F-83C7-C9D63BDFB35F}"/>
          </ac:spMkLst>
        </pc:spChg>
        <pc:spChg chg="add mod ord">
          <ac:chgData name="Kulinich Bohdan" userId="48e65c9f34e137d0" providerId="LiveId" clId="{8573FF7B-B36E-491E-A4DA-A6F55E702B4B}" dt="2020-12-28T14:52:51.910" v="4547" actId="167"/>
          <ac:spMkLst>
            <pc:docMk/>
            <pc:sldMk cId="1962814297" sldId="578"/>
            <ac:spMk id="33" creationId="{4E3229FE-A009-42F4-9284-0B98E620897C}"/>
          </ac:spMkLst>
        </pc:spChg>
        <pc:spChg chg="add mod">
          <ac:chgData name="Kulinich Bohdan" userId="48e65c9f34e137d0" providerId="LiveId" clId="{8573FF7B-B36E-491E-A4DA-A6F55E702B4B}" dt="2020-12-28T14:53:33.245" v="4550" actId="1076"/>
          <ac:spMkLst>
            <pc:docMk/>
            <pc:sldMk cId="1962814297" sldId="578"/>
            <ac:spMk id="34" creationId="{BCB5DD7E-3E46-4255-A00F-26172403A982}"/>
          </ac:spMkLst>
        </pc:spChg>
        <pc:spChg chg="add del mod">
          <ac:chgData name="Kulinich Bohdan" userId="48e65c9f34e137d0" providerId="LiveId" clId="{8573FF7B-B36E-491E-A4DA-A6F55E702B4B}" dt="2020-12-28T14:53:45.886" v="4553"/>
          <ac:spMkLst>
            <pc:docMk/>
            <pc:sldMk cId="1962814297" sldId="578"/>
            <ac:spMk id="35" creationId="{388EE6B6-42C5-4020-BC5B-FB18E339718E}"/>
          </ac:spMkLst>
        </pc:spChg>
        <pc:spChg chg="add mod">
          <ac:chgData name="Kulinich Bohdan" userId="48e65c9f34e137d0" providerId="LiveId" clId="{8573FF7B-B36E-491E-A4DA-A6F55E702B4B}" dt="2020-12-28T14:54:35.838" v="4567" actId="1076"/>
          <ac:spMkLst>
            <pc:docMk/>
            <pc:sldMk cId="1962814297" sldId="578"/>
            <ac:spMk id="36" creationId="{308A55F1-A635-459D-B645-8154C69891D0}"/>
          </ac:spMkLst>
        </pc:spChg>
        <pc:spChg chg="mod">
          <ac:chgData name="Kulinich Bohdan" userId="48e65c9f34e137d0" providerId="LiveId" clId="{8573FF7B-B36E-491E-A4DA-A6F55E702B4B}" dt="2020-12-28T13:24:57.739" v="4100" actId="20577"/>
          <ac:spMkLst>
            <pc:docMk/>
            <pc:sldMk cId="1962814297" sldId="578"/>
            <ac:spMk id="51" creationId="{86BC9140-E395-435D-A852-213A1317C46C}"/>
          </ac:spMkLst>
        </pc:spChg>
        <pc:picChg chg="add del mod ord modCrop">
          <ac:chgData name="Kulinich Bohdan" userId="48e65c9f34e137d0" providerId="LiveId" clId="{8573FF7B-B36E-491E-A4DA-A6F55E702B4B}" dt="2020-12-28T14:40:34.082" v="4478" actId="478"/>
          <ac:picMkLst>
            <pc:docMk/>
            <pc:sldMk cId="1962814297" sldId="578"/>
            <ac:picMk id="13" creationId="{6ADC6053-8FE0-4F2D-880F-0F0DD9D68746}"/>
          </ac:picMkLst>
        </pc:picChg>
        <pc:picChg chg="mod modVis">
          <ac:chgData name="Kulinich Bohdan" userId="48e65c9f34e137d0" providerId="LiveId" clId="{8573FF7B-B36E-491E-A4DA-A6F55E702B4B}" dt="2020-12-28T15:19:13.309" v="4740" actId="14429"/>
          <ac:picMkLst>
            <pc:docMk/>
            <pc:sldMk cId="1962814297" sldId="578"/>
            <ac:picMk id="19" creationId="{147C1AC2-299E-4B0D-A1CB-9DF1DBF8C616}"/>
          </ac:picMkLst>
        </pc:picChg>
        <pc:cxnChg chg="add mod">
          <ac:chgData name="Kulinich Bohdan" userId="48e65c9f34e137d0" providerId="LiveId" clId="{8573FF7B-B36E-491E-A4DA-A6F55E702B4B}" dt="2020-12-28T14:51:54.323" v="4533" actId="14100"/>
          <ac:cxnSpMkLst>
            <pc:docMk/>
            <pc:sldMk cId="1962814297" sldId="578"/>
            <ac:cxnSpMk id="8" creationId="{B4142097-9C10-4E6E-A2BC-E5D3C8E2A9A9}"/>
          </ac:cxnSpMkLst>
        </pc:cxnChg>
        <pc:cxnChg chg="add mod">
          <ac:chgData name="Kulinich Bohdan" userId="48e65c9f34e137d0" providerId="LiveId" clId="{8573FF7B-B36E-491E-A4DA-A6F55E702B4B}" dt="2020-12-28T14:40:43.731" v="4479" actId="1076"/>
          <ac:cxnSpMkLst>
            <pc:docMk/>
            <pc:sldMk cId="1962814297" sldId="578"/>
            <ac:cxnSpMk id="12" creationId="{C8BE598E-BCF4-42D4-A4E4-9B97621A7878}"/>
          </ac:cxnSpMkLst>
        </pc:cxnChg>
        <pc:cxnChg chg="add mod">
          <ac:chgData name="Kulinich Bohdan" userId="48e65c9f34e137d0" providerId="LiveId" clId="{8573FF7B-B36E-491E-A4DA-A6F55E702B4B}" dt="2020-12-28T14:40:43.731" v="4479" actId="1076"/>
          <ac:cxnSpMkLst>
            <pc:docMk/>
            <pc:sldMk cId="1962814297" sldId="578"/>
            <ac:cxnSpMk id="14" creationId="{1E5E10A4-45D6-430B-B9D6-A4F1DA108ED9}"/>
          </ac:cxnSpMkLst>
        </pc:cxnChg>
      </pc:sldChg>
      <pc:sldChg chg="addSp delSp modSp add mod delAnim modAnim">
        <pc:chgData name="Kulinich Bohdan" userId="48e65c9f34e137d0" providerId="LiveId" clId="{8573FF7B-B36E-491E-A4DA-A6F55E702B4B}" dt="2020-12-28T15:31:52.627" v="4820" actId="14429"/>
        <pc:sldMkLst>
          <pc:docMk/>
          <pc:sldMk cId="3649628545" sldId="579"/>
        </pc:sldMkLst>
        <pc:spChg chg="mod">
          <ac:chgData name="Kulinich Bohdan" userId="48e65c9f34e137d0" providerId="LiveId" clId="{8573FF7B-B36E-491E-A4DA-A6F55E702B4B}" dt="2020-12-28T15:22:05.940" v="4784" actId="14100"/>
          <ac:spMkLst>
            <pc:docMk/>
            <pc:sldMk cId="3649628545" sldId="579"/>
            <ac:spMk id="6" creationId="{4CD1B612-D16C-4F70-8335-78480BFE8EC8}"/>
          </ac:spMkLst>
        </pc:spChg>
        <pc:spChg chg="add mod">
          <ac:chgData name="Kulinich Bohdan" userId="48e65c9f34e137d0" providerId="LiveId" clId="{8573FF7B-B36E-491E-A4DA-A6F55E702B4B}" dt="2020-12-28T15:22:23.254" v="4791" actId="1038"/>
          <ac:spMkLst>
            <pc:docMk/>
            <pc:sldMk cId="3649628545" sldId="579"/>
            <ac:spMk id="25" creationId="{A5788FEC-447C-4492-876D-933F85AE29E8}"/>
          </ac:spMkLst>
        </pc:spChg>
        <pc:spChg chg="add mod">
          <ac:chgData name="Kulinich Bohdan" userId="48e65c9f34e137d0" providerId="LiveId" clId="{8573FF7B-B36E-491E-A4DA-A6F55E702B4B}" dt="2020-12-28T15:22:23.254" v="4791" actId="1038"/>
          <ac:spMkLst>
            <pc:docMk/>
            <pc:sldMk cId="3649628545" sldId="579"/>
            <ac:spMk id="26" creationId="{3D1E4098-3383-46DF-9429-D9B1998CA5A6}"/>
          </ac:spMkLst>
        </pc:spChg>
        <pc:spChg chg="del">
          <ac:chgData name="Kulinich Bohdan" userId="48e65c9f34e137d0" providerId="LiveId" clId="{8573FF7B-B36E-491E-A4DA-A6F55E702B4B}" dt="2020-12-28T15:07:38.312" v="4578" actId="478"/>
          <ac:spMkLst>
            <pc:docMk/>
            <pc:sldMk cId="3649628545" sldId="579"/>
            <ac:spMk id="27" creationId="{5B773E6A-C30D-4C4A-8BF2-BAA2476EA067}"/>
          </ac:spMkLst>
        </pc:spChg>
        <pc:spChg chg="del">
          <ac:chgData name="Kulinich Bohdan" userId="48e65c9f34e137d0" providerId="LiveId" clId="{8573FF7B-B36E-491E-A4DA-A6F55E702B4B}" dt="2020-12-28T15:07:38.312" v="4578" actId="478"/>
          <ac:spMkLst>
            <pc:docMk/>
            <pc:sldMk cId="3649628545" sldId="579"/>
            <ac:spMk id="28" creationId="{64D5B13D-695E-44DA-B7FB-771790B59A94}"/>
          </ac:spMkLst>
        </pc:spChg>
        <pc:spChg chg="del">
          <ac:chgData name="Kulinich Bohdan" userId="48e65c9f34e137d0" providerId="LiveId" clId="{8573FF7B-B36E-491E-A4DA-A6F55E702B4B}" dt="2020-12-28T15:07:38.312" v="4578" actId="478"/>
          <ac:spMkLst>
            <pc:docMk/>
            <pc:sldMk cId="3649628545" sldId="579"/>
            <ac:spMk id="29" creationId="{47EA59A2-B62E-43C3-8F6D-35F8A0CC6D85}"/>
          </ac:spMkLst>
        </pc:spChg>
        <pc:spChg chg="add mod">
          <ac:chgData name="Kulinich Bohdan" userId="48e65c9f34e137d0" providerId="LiveId" clId="{8573FF7B-B36E-491E-A4DA-A6F55E702B4B}" dt="2020-12-28T15:22:23.254" v="4791" actId="1038"/>
          <ac:spMkLst>
            <pc:docMk/>
            <pc:sldMk cId="3649628545" sldId="579"/>
            <ac:spMk id="30" creationId="{AED87F08-D325-4BE2-93BE-483183766DC5}"/>
          </ac:spMkLst>
        </pc:spChg>
        <pc:spChg chg="del">
          <ac:chgData name="Kulinich Bohdan" userId="48e65c9f34e137d0" providerId="LiveId" clId="{8573FF7B-B36E-491E-A4DA-A6F55E702B4B}" dt="2020-12-28T15:07:38.312" v="4578" actId="478"/>
          <ac:spMkLst>
            <pc:docMk/>
            <pc:sldMk cId="3649628545" sldId="579"/>
            <ac:spMk id="31" creationId="{E5E5C19B-46C0-460F-83C7-C9D63BDFB35F}"/>
          </ac:spMkLst>
        </pc:spChg>
        <pc:spChg chg="add mod">
          <ac:chgData name="Kulinich Bohdan" userId="48e65c9f34e137d0" providerId="LiveId" clId="{8573FF7B-B36E-491E-A4DA-A6F55E702B4B}" dt="2020-12-28T15:22:23.254" v="4791" actId="1038"/>
          <ac:spMkLst>
            <pc:docMk/>
            <pc:sldMk cId="3649628545" sldId="579"/>
            <ac:spMk id="32" creationId="{C30DE80D-C7F2-495A-82F8-68DEA3A8F2FB}"/>
          </ac:spMkLst>
        </pc:spChg>
        <pc:spChg chg="del">
          <ac:chgData name="Kulinich Bohdan" userId="48e65c9f34e137d0" providerId="LiveId" clId="{8573FF7B-B36E-491E-A4DA-A6F55E702B4B}" dt="2020-12-28T15:07:38.312" v="4578" actId="478"/>
          <ac:spMkLst>
            <pc:docMk/>
            <pc:sldMk cId="3649628545" sldId="579"/>
            <ac:spMk id="33" creationId="{4E3229FE-A009-42F4-9284-0B98E620897C}"/>
          </ac:spMkLst>
        </pc:spChg>
        <pc:spChg chg="del">
          <ac:chgData name="Kulinich Bohdan" userId="48e65c9f34e137d0" providerId="LiveId" clId="{8573FF7B-B36E-491E-A4DA-A6F55E702B4B}" dt="2020-12-28T15:07:38.312" v="4578" actId="478"/>
          <ac:spMkLst>
            <pc:docMk/>
            <pc:sldMk cId="3649628545" sldId="579"/>
            <ac:spMk id="34" creationId="{BCB5DD7E-3E46-4255-A00F-26172403A982}"/>
          </ac:spMkLst>
        </pc:spChg>
        <pc:spChg chg="add del mod">
          <ac:chgData name="Kulinich Bohdan" userId="48e65c9f34e137d0" providerId="LiveId" clId="{8573FF7B-B36E-491E-A4DA-A6F55E702B4B}" dt="2020-12-28T15:19:46.390" v="4749" actId="478"/>
          <ac:spMkLst>
            <pc:docMk/>
            <pc:sldMk cId="3649628545" sldId="579"/>
            <ac:spMk id="35" creationId="{C5A5F0A1-E60E-4881-9D3B-11036B8B873A}"/>
          </ac:spMkLst>
        </pc:spChg>
        <pc:spChg chg="del">
          <ac:chgData name="Kulinich Bohdan" userId="48e65c9f34e137d0" providerId="LiveId" clId="{8573FF7B-B36E-491E-A4DA-A6F55E702B4B}" dt="2020-12-28T15:07:38.312" v="4578" actId="478"/>
          <ac:spMkLst>
            <pc:docMk/>
            <pc:sldMk cId="3649628545" sldId="579"/>
            <ac:spMk id="36" creationId="{308A55F1-A635-459D-B645-8154C69891D0}"/>
          </ac:spMkLst>
        </pc:spChg>
        <pc:spChg chg="add mod ord">
          <ac:chgData name="Kulinich Bohdan" userId="48e65c9f34e137d0" providerId="LiveId" clId="{8573FF7B-B36E-491E-A4DA-A6F55E702B4B}" dt="2020-12-28T15:22:23.254" v="4791" actId="1038"/>
          <ac:spMkLst>
            <pc:docMk/>
            <pc:sldMk cId="3649628545" sldId="579"/>
            <ac:spMk id="37" creationId="{31168113-D37E-495F-816C-F8B7E44D98AE}"/>
          </ac:spMkLst>
        </pc:spChg>
        <pc:spChg chg="add mod">
          <ac:chgData name="Kulinich Bohdan" userId="48e65c9f34e137d0" providerId="LiveId" clId="{8573FF7B-B36E-491E-A4DA-A6F55E702B4B}" dt="2020-12-28T15:26:41.185" v="4797" actId="1076"/>
          <ac:spMkLst>
            <pc:docMk/>
            <pc:sldMk cId="3649628545" sldId="579"/>
            <ac:spMk id="38" creationId="{C04B6B77-F81B-4433-A1D4-2CBCFC701CA3}"/>
          </ac:spMkLst>
        </pc:spChg>
        <pc:spChg chg="add mod">
          <ac:chgData name="Kulinich Bohdan" userId="48e65c9f34e137d0" providerId="LiveId" clId="{8573FF7B-B36E-491E-A4DA-A6F55E702B4B}" dt="2020-12-28T15:26:36.741" v="4796" actId="1076"/>
          <ac:spMkLst>
            <pc:docMk/>
            <pc:sldMk cId="3649628545" sldId="579"/>
            <ac:spMk id="39" creationId="{257C1E3E-D820-4AE1-89DD-B371C1627073}"/>
          </ac:spMkLst>
        </pc:spChg>
        <pc:spChg chg="mod">
          <ac:chgData name="Kulinich Bohdan" userId="48e65c9f34e137d0" providerId="LiveId" clId="{8573FF7B-B36E-491E-A4DA-A6F55E702B4B}" dt="2020-12-28T15:07:25.944" v="4575" actId="20577"/>
          <ac:spMkLst>
            <pc:docMk/>
            <pc:sldMk cId="3649628545" sldId="579"/>
            <ac:spMk id="51" creationId="{86BC9140-E395-435D-A852-213A1317C46C}"/>
          </ac:spMkLst>
        </pc:spChg>
        <pc:picChg chg="mod modVis">
          <ac:chgData name="Kulinich Bohdan" userId="48e65c9f34e137d0" providerId="LiveId" clId="{8573FF7B-B36E-491E-A4DA-A6F55E702B4B}" dt="2020-12-28T15:31:52.627" v="4820" actId="14429"/>
          <ac:picMkLst>
            <pc:docMk/>
            <pc:sldMk cId="3649628545" sldId="579"/>
            <ac:picMk id="19" creationId="{147C1AC2-299E-4B0D-A1CB-9DF1DBF8C616}"/>
          </ac:picMkLst>
        </pc:picChg>
        <pc:cxnChg chg="del">
          <ac:chgData name="Kulinich Bohdan" userId="48e65c9f34e137d0" providerId="LiveId" clId="{8573FF7B-B36E-491E-A4DA-A6F55E702B4B}" dt="2020-12-28T15:07:38.312" v="4578" actId="478"/>
          <ac:cxnSpMkLst>
            <pc:docMk/>
            <pc:sldMk cId="3649628545" sldId="579"/>
            <ac:cxnSpMk id="8" creationId="{B4142097-9C10-4E6E-A2BC-E5D3C8E2A9A9}"/>
          </ac:cxnSpMkLst>
        </pc:cxnChg>
        <pc:cxnChg chg="del">
          <ac:chgData name="Kulinich Bohdan" userId="48e65c9f34e137d0" providerId="LiveId" clId="{8573FF7B-B36E-491E-A4DA-A6F55E702B4B}" dt="2020-12-28T15:07:38.312" v="4578" actId="478"/>
          <ac:cxnSpMkLst>
            <pc:docMk/>
            <pc:sldMk cId="3649628545" sldId="579"/>
            <ac:cxnSpMk id="12" creationId="{C8BE598E-BCF4-42D4-A4E4-9B97621A7878}"/>
          </ac:cxnSpMkLst>
        </pc:cxnChg>
        <pc:cxnChg chg="del">
          <ac:chgData name="Kulinich Bohdan" userId="48e65c9f34e137d0" providerId="LiveId" clId="{8573FF7B-B36E-491E-A4DA-A6F55E702B4B}" dt="2020-12-28T15:07:38.312" v="4578" actId="478"/>
          <ac:cxnSpMkLst>
            <pc:docMk/>
            <pc:sldMk cId="3649628545" sldId="579"/>
            <ac:cxnSpMk id="14" creationId="{1E5E10A4-45D6-430B-B9D6-A4F1DA108ED9}"/>
          </ac:cxnSpMkLst>
        </pc:cxnChg>
        <pc:cxnChg chg="add mod">
          <ac:chgData name="Kulinich Bohdan" userId="48e65c9f34e137d0" providerId="LiveId" clId="{8573FF7B-B36E-491E-A4DA-A6F55E702B4B}" dt="2020-12-28T15:22:23.254" v="4791" actId="1038"/>
          <ac:cxnSpMkLst>
            <pc:docMk/>
            <pc:sldMk cId="3649628545" sldId="579"/>
            <ac:cxnSpMk id="18" creationId="{179A5903-E43B-4904-BF46-B9D3296E5E44}"/>
          </ac:cxnSpMkLst>
        </pc:cxnChg>
        <pc:cxnChg chg="add mod">
          <ac:chgData name="Kulinich Bohdan" userId="48e65c9f34e137d0" providerId="LiveId" clId="{8573FF7B-B36E-491E-A4DA-A6F55E702B4B}" dt="2020-12-28T15:22:23.254" v="4791" actId="1038"/>
          <ac:cxnSpMkLst>
            <pc:docMk/>
            <pc:sldMk cId="3649628545" sldId="579"/>
            <ac:cxnSpMk id="20" creationId="{C624BD9E-370A-4247-8012-39D50B5E2C94}"/>
          </ac:cxnSpMkLst>
        </pc:cxnChg>
        <pc:cxnChg chg="add mod">
          <ac:chgData name="Kulinich Bohdan" userId="48e65c9f34e137d0" providerId="LiveId" clId="{8573FF7B-B36E-491E-A4DA-A6F55E702B4B}" dt="2020-12-28T15:22:23.254" v="4791" actId="1038"/>
          <ac:cxnSpMkLst>
            <pc:docMk/>
            <pc:sldMk cId="3649628545" sldId="579"/>
            <ac:cxnSpMk id="22" creationId="{541C6A68-7D22-4429-AFD4-F19A6154EE65}"/>
          </ac:cxnSpMkLst>
        </pc:cxnChg>
        <pc:cxnChg chg="add mod">
          <ac:chgData name="Kulinich Bohdan" userId="48e65c9f34e137d0" providerId="LiveId" clId="{8573FF7B-B36E-491E-A4DA-A6F55E702B4B}" dt="2020-12-28T15:30:29.413" v="4808" actId="1076"/>
          <ac:cxnSpMkLst>
            <pc:docMk/>
            <pc:sldMk cId="3649628545" sldId="579"/>
            <ac:cxnSpMk id="40" creationId="{B3426371-CF27-43E5-9B83-078DE3C1C531}"/>
          </ac:cxnSpMkLst>
        </pc:cxnChg>
        <pc:cxnChg chg="add mod">
          <ac:chgData name="Kulinich Bohdan" userId="48e65c9f34e137d0" providerId="LiveId" clId="{8573FF7B-B36E-491E-A4DA-A6F55E702B4B}" dt="2020-12-28T15:30:47.614" v="4813" actId="1076"/>
          <ac:cxnSpMkLst>
            <pc:docMk/>
            <pc:sldMk cId="3649628545" sldId="579"/>
            <ac:cxnSpMk id="41" creationId="{FC69586D-97EF-46D4-84DF-7231E195543A}"/>
          </ac:cxnSpMkLst>
        </pc:cxnChg>
      </pc:sldChg>
      <pc:sldChg chg="addSp delSp modSp add mod delAnim modAnim">
        <pc:chgData name="Kulinich Bohdan" userId="48e65c9f34e137d0" providerId="LiveId" clId="{8573FF7B-B36E-491E-A4DA-A6F55E702B4B}" dt="2020-12-28T18:49:46.471" v="5413" actId="14429"/>
        <pc:sldMkLst>
          <pc:docMk/>
          <pc:sldMk cId="2217810289" sldId="580"/>
        </pc:sldMkLst>
        <pc:spChg chg="mod">
          <ac:chgData name="Kulinich Bohdan" userId="48e65c9f34e137d0" providerId="LiveId" clId="{8573FF7B-B36E-491E-A4DA-A6F55E702B4B}" dt="2020-12-28T18:06:21.819" v="5135" actId="20577"/>
          <ac:spMkLst>
            <pc:docMk/>
            <pc:sldMk cId="2217810289" sldId="580"/>
            <ac:spMk id="6" creationId="{4CD1B612-D16C-4F70-8335-78480BFE8EC8}"/>
          </ac:spMkLst>
        </pc:spChg>
        <pc:spChg chg="del">
          <ac:chgData name="Kulinich Bohdan" userId="48e65c9f34e137d0" providerId="LiveId" clId="{8573FF7B-B36E-491E-A4DA-A6F55E702B4B}" dt="2020-12-28T17:54:55.133" v="4825" actId="478"/>
          <ac:spMkLst>
            <pc:docMk/>
            <pc:sldMk cId="2217810289" sldId="580"/>
            <ac:spMk id="25" creationId="{A5788FEC-447C-4492-876D-933F85AE29E8}"/>
          </ac:spMkLst>
        </pc:spChg>
        <pc:spChg chg="del">
          <ac:chgData name="Kulinich Bohdan" userId="48e65c9f34e137d0" providerId="LiveId" clId="{8573FF7B-B36E-491E-A4DA-A6F55E702B4B}" dt="2020-12-28T17:54:55.133" v="4825" actId="478"/>
          <ac:spMkLst>
            <pc:docMk/>
            <pc:sldMk cId="2217810289" sldId="580"/>
            <ac:spMk id="26" creationId="{3D1E4098-3383-46DF-9429-D9B1998CA5A6}"/>
          </ac:spMkLst>
        </pc:spChg>
        <pc:spChg chg="del">
          <ac:chgData name="Kulinich Bohdan" userId="48e65c9f34e137d0" providerId="LiveId" clId="{8573FF7B-B36E-491E-A4DA-A6F55E702B4B}" dt="2020-12-28T17:54:55.133" v="4825" actId="478"/>
          <ac:spMkLst>
            <pc:docMk/>
            <pc:sldMk cId="2217810289" sldId="580"/>
            <ac:spMk id="30" creationId="{AED87F08-D325-4BE2-93BE-483183766DC5}"/>
          </ac:spMkLst>
        </pc:spChg>
        <pc:spChg chg="add mod">
          <ac:chgData name="Kulinich Bohdan" userId="48e65c9f34e137d0" providerId="LiveId" clId="{8573FF7B-B36E-491E-A4DA-A6F55E702B4B}" dt="2020-12-28T18:46:54.122" v="5343" actId="1037"/>
          <ac:spMkLst>
            <pc:docMk/>
            <pc:sldMk cId="2217810289" sldId="580"/>
            <ac:spMk id="31" creationId="{725888E2-6FC9-40BC-A56E-0522C19E59F9}"/>
          </ac:spMkLst>
        </pc:spChg>
        <pc:spChg chg="del">
          <ac:chgData name="Kulinich Bohdan" userId="48e65c9f34e137d0" providerId="LiveId" clId="{8573FF7B-B36E-491E-A4DA-A6F55E702B4B}" dt="2020-12-28T17:54:55.133" v="4825" actId="478"/>
          <ac:spMkLst>
            <pc:docMk/>
            <pc:sldMk cId="2217810289" sldId="580"/>
            <ac:spMk id="32" creationId="{C30DE80D-C7F2-495A-82F8-68DEA3A8F2FB}"/>
          </ac:spMkLst>
        </pc:spChg>
        <pc:spChg chg="add mod">
          <ac:chgData name="Kulinich Bohdan" userId="48e65c9f34e137d0" providerId="LiveId" clId="{8573FF7B-B36E-491E-A4DA-A6F55E702B4B}" dt="2020-12-28T18:46:29.707" v="5282" actId="1037"/>
          <ac:spMkLst>
            <pc:docMk/>
            <pc:sldMk cId="2217810289" sldId="580"/>
            <ac:spMk id="33" creationId="{75E6412E-60CF-4D49-9B9E-8A778B6B32D7}"/>
          </ac:spMkLst>
        </pc:spChg>
        <pc:spChg chg="add mod">
          <ac:chgData name="Kulinich Bohdan" userId="48e65c9f34e137d0" providerId="LiveId" clId="{8573FF7B-B36E-491E-A4DA-A6F55E702B4B}" dt="2020-12-28T18:46:29.707" v="5282" actId="1037"/>
          <ac:spMkLst>
            <pc:docMk/>
            <pc:sldMk cId="2217810289" sldId="580"/>
            <ac:spMk id="34" creationId="{AA25B2DB-204B-4B42-A2D7-C88C590F045F}"/>
          </ac:spMkLst>
        </pc:spChg>
        <pc:spChg chg="mod">
          <ac:chgData name="Kulinich Bohdan" userId="48e65c9f34e137d0" providerId="LiveId" clId="{8573FF7B-B36E-491E-A4DA-A6F55E702B4B}" dt="2020-12-28T18:01:01.241" v="5025" actId="14100"/>
          <ac:spMkLst>
            <pc:docMk/>
            <pc:sldMk cId="2217810289" sldId="580"/>
            <ac:spMk id="36" creationId="{7DDD649F-E89F-475E-A151-B4BA09DAF7AC}"/>
          </ac:spMkLst>
        </pc:spChg>
        <pc:spChg chg="del">
          <ac:chgData name="Kulinich Bohdan" userId="48e65c9f34e137d0" providerId="LiveId" clId="{8573FF7B-B36E-491E-A4DA-A6F55E702B4B}" dt="2020-12-28T17:54:55.133" v="4825" actId="478"/>
          <ac:spMkLst>
            <pc:docMk/>
            <pc:sldMk cId="2217810289" sldId="580"/>
            <ac:spMk id="37" creationId="{31168113-D37E-495F-816C-F8B7E44D98AE}"/>
          </ac:spMkLst>
        </pc:spChg>
        <pc:spChg chg="del">
          <ac:chgData name="Kulinich Bohdan" userId="48e65c9f34e137d0" providerId="LiveId" clId="{8573FF7B-B36E-491E-A4DA-A6F55E702B4B}" dt="2020-12-28T17:54:55.133" v="4825" actId="478"/>
          <ac:spMkLst>
            <pc:docMk/>
            <pc:sldMk cId="2217810289" sldId="580"/>
            <ac:spMk id="38" creationId="{C04B6B77-F81B-4433-A1D4-2CBCFC701CA3}"/>
          </ac:spMkLst>
        </pc:spChg>
        <pc:spChg chg="del">
          <ac:chgData name="Kulinich Bohdan" userId="48e65c9f34e137d0" providerId="LiveId" clId="{8573FF7B-B36E-491E-A4DA-A6F55E702B4B}" dt="2020-12-28T17:54:55.133" v="4825" actId="478"/>
          <ac:spMkLst>
            <pc:docMk/>
            <pc:sldMk cId="2217810289" sldId="580"/>
            <ac:spMk id="39" creationId="{257C1E3E-D820-4AE1-89DD-B371C1627073}"/>
          </ac:spMkLst>
        </pc:spChg>
        <pc:spChg chg="mod">
          <ac:chgData name="Kulinich Bohdan" userId="48e65c9f34e137d0" providerId="LiveId" clId="{8573FF7B-B36E-491E-A4DA-A6F55E702B4B}" dt="2020-12-28T18:01:08.624" v="5027" actId="14100"/>
          <ac:spMkLst>
            <pc:docMk/>
            <pc:sldMk cId="2217810289" sldId="580"/>
            <ac:spMk id="42" creationId="{8BDC68CD-96DD-45FA-9F25-DBCA53CA1196}"/>
          </ac:spMkLst>
        </pc:spChg>
        <pc:spChg chg="add mod ord">
          <ac:chgData name="Kulinich Bohdan" userId="48e65c9f34e137d0" providerId="LiveId" clId="{8573FF7B-B36E-491E-A4DA-A6F55E702B4B}" dt="2020-12-28T18:46:29.707" v="5282" actId="1037"/>
          <ac:spMkLst>
            <pc:docMk/>
            <pc:sldMk cId="2217810289" sldId="580"/>
            <ac:spMk id="43" creationId="{DF47D930-9808-4BFE-8448-A26F0FCB0C22}"/>
          </ac:spMkLst>
        </pc:spChg>
        <pc:spChg chg="add mod">
          <ac:chgData name="Kulinich Bohdan" userId="48e65c9f34e137d0" providerId="LiveId" clId="{8573FF7B-B36E-491E-A4DA-A6F55E702B4B}" dt="2020-12-28T18:46:29.707" v="5282" actId="1037"/>
          <ac:spMkLst>
            <pc:docMk/>
            <pc:sldMk cId="2217810289" sldId="580"/>
            <ac:spMk id="44" creationId="{A4510856-66F9-4859-9CF3-C972C4F799E2}"/>
          </ac:spMkLst>
        </pc:spChg>
        <pc:spChg chg="add mod">
          <ac:chgData name="Kulinich Bohdan" userId="48e65c9f34e137d0" providerId="LiveId" clId="{8573FF7B-B36E-491E-A4DA-A6F55E702B4B}" dt="2020-12-28T18:46:29.707" v="5282" actId="1037"/>
          <ac:spMkLst>
            <pc:docMk/>
            <pc:sldMk cId="2217810289" sldId="580"/>
            <ac:spMk id="45" creationId="{5D17161A-AEF0-472F-8E4C-1B9FBA49EC50}"/>
          </ac:spMkLst>
        </pc:spChg>
        <pc:spChg chg="add mod">
          <ac:chgData name="Kulinich Bohdan" userId="48e65c9f34e137d0" providerId="LiveId" clId="{8573FF7B-B36E-491E-A4DA-A6F55E702B4B}" dt="2020-12-28T18:46:29.707" v="5282" actId="1037"/>
          <ac:spMkLst>
            <pc:docMk/>
            <pc:sldMk cId="2217810289" sldId="580"/>
            <ac:spMk id="46" creationId="{AE3F5B7A-9F34-4D20-8184-4461B2B7D21F}"/>
          </ac:spMkLst>
        </pc:spChg>
        <pc:spChg chg="add mod">
          <ac:chgData name="Kulinich Bohdan" userId="48e65c9f34e137d0" providerId="LiveId" clId="{8573FF7B-B36E-491E-A4DA-A6F55E702B4B}" dt="2020-12-28T18:46:29.707" v="5282" actId="1037"/>
          <ac:spMkLst>
            <pc:docMk/>
            <pc:sldMk cId="2217810289" sldId="580"/>
            <ac:spMk id="47" creationId="{E3ECA6BA-F384-4DAC-93A8-367BC8898394}"/>
          </ac:spMkLst>
        </pc:spChg>
        <pc:spChg chg="mod">
          <ac:chgData name="Kulinich Bohdan" userId="48e65c9f34e137d0" providerId="LiveId" clId="{8573FF7B-B36E-491E-A4DA-A6F55E702B4B}" dt="2020-12-28T18:48:57.573" v="5405" actId="14100"/>
          <ac:spMkLst>
            <pc:docMk/>
            <pc:sldMk cId="2217810289" sldId="580"/>
            <ac:spMk id="49" creationId="{88032D93-A76C-4209-A051-365492D1555C}"/>
          </ac:spMkLst>
        </pc:spChg>
        <pc:spChg chg="mod">
          <ac:chgData name="Kulinich Bohdan" userId="48e65c9f34e137d0" providerId="LiveId" clId="{8573FF7B-B36E-491E-A4DA-A6F55E702B4B}" dt="2020-12-28T18:48:54.131" v="5404" actId="14100"/>
          <ac:spMkLst>
            <pc:docMk/>
            <pc:sldMk cId="2217810289" sldId="580"/>
            <ac:spMk id="50" creationId="{968C783C-A9C4-4974-80DF-F2F2ADBC4572}"/>
          </ac:spMkLst>
        </pc:spChg>
        <pc:spChg chg="mod">
          <ac:chgData name="Kulinich Bohdan" userId="48e65c9f34e137d0" providerId="LiveId" clId="{8573FF7B-B36E-491E-A4DA-A6F55E702B4B}" dt="2020-12-28T17:54:28.889" v="4822" actId="20577"/>
          <ac:spMkLst>
            <pc:docMk/>
            <pc:sldMk cId="2217810289" sldId="580"/>
            <ac:spMk id="51" creationId="{86BC9140-E395-435D-A852-213A1317C46C}"/>
          </ac:spMkLst>
        </pc:spChg>
        <pc:spChg chg="add mod">
          <ac:chgData name="Kulinich Bohdan" userId="48e65c9f34e137d0" providerId="LiveId" clId="{8573FF7B-B36E-491E-A4DA-A6F55E702B4B}" dt="2020-12-28T18:48:50.879" v="5403" actId="14100"/>
          <ac:spMkLst>
            <pc:docMk/>
            <pc:sldMk cId="2217810289" sldId="580"/>
            <ac:spMk id="52" creationId="{22376655-CE73-4629-A1D8-873CBBD0E33E}"/>
          </ac:spMkLst>
        </pc:spChg>
        <pc:spChg chg="add mod">
          <ac:chgData name="Kulinich Bohdan" userId="48e65c9f34e137d0" providerId="LiveId" clId="{8573FF7B-B36E-491E-A4DA-A6F55E702B4B}" dt="2020-12-28T18:49:22.033" v="5409" actId="20577"/>
          <ac:spMkLst>
            <pc:docMk/>
            <pc:sldMk cId="2217810289" sldId="580"/>
            <ac:spMk id="53" creationId="{E56E8EA9-A21C-4221-891D-FEC705DCC35C}"/>
          </ac:spMkLst>
        </pc:spChg>
        <pc:spChg chg="add mod">
          <ac:chgData name="Kulinich Bohdan" userId="48e65c9f34e137d0" providerId="LiveId" clId="{8573FF7B-B36E-491E-A4DA-A6F55E702B4B}" dt="2020-12-28T18:49:19.712" v="5408" actId="1076"/>
          <ac:spMkLst>
            <pc:docMk/>
            <pc:sldMk cId="2217810289" sldId="580"/>
            <ac:spMk id="54" creationId="{03D4984B-C37E-4489-BD95-10EFFE61957E}"/>
          </ac:spMkLst>
        </pc:spChg>
        <pc:grpChg chg="add del mod">
          <ac:chgData name="Kulinich Bohdan" userId="48e65c9f34e137d0" providerId="LiveId" clId="{8573FF7B-B36E-491E-A4DA-A6F55E702B4B}" dt="2020-12-28T17:58:02.870" v="4984" actId="165"/>
          <ac:grpSpMkLst>
            <pc:docMk/>
            <pc:sldMk cId="2217810289" sldId="580"/>
            <ac:grpSpMk id="2" creationId="{2F6ACD62-45A9-4668-9139-CA1E11BA2920}"/>
          </ac:grpSpMkLst>
        </pc:grpChg>
        <pc:grpChg chg="add mod">
          <ac:chgData name="Kulinich Bohdan" userId="48e65c9f34e137d0" providerId="LiveId" clId="{8573FF7B-B36E-491E-A4DA-A6F55E702B4B}" dt="2020-12-28T18:48:37.966" v="5400" actId="14100"/>
          <ac:grpSpMkLst>
            <pc:docMk/>
            <pc:sldMk cId="2217810289" sldId="580"/>
            <ac:grpSpMk id="16" creationId="{6D6C0351-E9FD-44FA-99C5-063F3E4B6FEA}"/>
          </ac:grpSpMkLst>
        </pc:grpChg>
        <pc:grpChg chg="add mod">
          <ac:chgData name="Kulinich Bohdan" userId="48e65c9f34e137d0" providerId="LiveId" clId="{8573FF7B-B36E-491E-A4DA-A6F55E702B4B}" dt="2020-12-28T18:46:29.707" v="5282" actId="1037"/>
          <ac:grpSpMkLst>
            <pc:docMk/>
            <pc:sldMk cId="2217810289" sldId="580"/>
            <ac:grpSpMk id="35" creationId="{ECF48D57-310E-4EAE-8D1C-883F2E4C6C35}"/>
          </ac:grpSpMkLst>
        </pc:grpChg>
        <pc:grpChg chg="add mod">
          <ac:chgData name="Kulinich Bohdan" userId="48e65c9f34e137d0" providerId="LiveId" clId="{8573FF7B-B36E-491E-A4DA-A6F55E702B4B}" dt="2020-12-28T18:48:08.735" v="5367" actId="164"/>
          <ac:grpSpMkLst>
            <pc:docMk/>
            <pc:sldMk cId="2217810289" sldId="580"/>
            <ac:grpSpMk id="48" creationId="{1D8BCE7D-2509-4ED0-B98E-EFC3C73251FA}"/>
          </ac:grpSpMkLst>
        </pc:grpChg>
        <pc:picChg chg="add del mod modCrop">
          <ac:chgData name="Kulinich Bohdan" userId="48e65c9f34e137d0" providerId="LiveId" clId="{8573FF7B-B36E-491E-A4DA-A6F55E702B4B}" dt="2020-12-28T18:06:50.405" v="5217" actId="478"/>
          <ac:picMkLst>
            <pc:docMk/>
            <pc:sldMk cId="2217810289" sldId="580"/>
            <ac:picMk id="14" creationId="{FC17D618-D6C4-4B9E-AA18-878B2B7698F4}"/>
          </ac:picMkLst>
        </pc:picChg>
        <pc:picChg chg="mod modVis">
          <ac:chgData name="Kulinich Bohdan" userId="48e65c9f34e137d0" providerId="LiveId" clId="{8573FF7B-B36E-491E-A4DA-A6F55E702B4B}" dt="2020-12-28T18:49:46.471" v="5413" actId="14429"/>
          <ac:picMkLst>
            <pc:docMk/>
            <pc:sldMk cId="2217810289" sldId="580"/>
            <ac:picMk id="19" creationId="{147C1AC2-299E-4B0D-A1CB-9DF1DBF8C616}"/>
          </ac:picMkLst>
        </pc:picChg>
        <pc:cxnChg chg="del">
          <ac:chgData name="Kulinich Bohdan" userId="48e65c9f34e137d0" providerId="LiveId" clId="{8573FF7B-B36E-491E-A4DA-A6F55E702B4B}" dt="2020-12-28T17:54:55.133" v="4825" actId="478"/>
          <ac:cxnSpMkLst>
            <pc:docMk/>
            <pc:sldMk cId="2217810289" sldId="580"/>
            <ac:cxnSpMk id="18" creationId="{179A5903-E43B-4904-BF46-B9D3296E5E44}"/>
          </ac:cxnSpMkLst>
        </pc:cxnChg>
        <pc:cxnChg chg="del">
          <ac:chgData name="Kulinich Bohdan" userId="48e65c9f34e137d0" providerId="LiveId" clId="{8573FF7B-B36E-491E-A4DA-A6F55E702B4B}" dt="2020-12-28T17:54:55.133" v="4825" actId="478"/>
          <ac:cxnSpMkLst>
            <pc:docMk/>
            <pc:sldMk cId="2217810289" sldId="580"/>
            <ac:cxnSpMk id="20" creationId="{C624BD9E-370A-4247-8012-39D50B5E2C94}"/>
          </ac:cxnSpMkLst>
        </pc:cxnChg>
        <pc:cxnChg chg="add mod topLvl">
          <ac:chgData name="Kulinich Bohdan" userId="48e65c9f34e137d0" providerId="LiveId" clId="{8573FF7B-B36E-491E-A4DA-A6F55E702B4B}" dt="2020-12-28T18:46:40.123" v="5284" actId="14100"/>
          <ac:cxnSpMkLst>
            <pc:docMk/>
            <pc:sldMk cId="2217810289" sldId="580"/>
            <ac:cxnSpMk id="21" creationId="{DFB015B3-1AF3-4E81-B616-0E8D0D1225F7}"/>
          </ac:cxnSpMkLst>
        </pc:cxnChg>
        <pc:cxnChg chg="del">
          <ac:chgData name="Kulinich Bohdan" userId="48e65c9f34e137d0" providerId="LiveId" clId="{8573FF7B-B36E-491E-A4DA-A6F55E702B4B}" dt="2020-12-28T17:54:55.133" v="4825" actId="478"/>
          <ac:cxnSpMkLst>
            <pc:docMk/>
            <pc:sldMk cId="2217810289" sldId="580"/>
            <ac:cxnSpMk id="22" creationId="{541C6A68-7D22-4429-AFD4-F19A6154EE65}"/>
          </ac:cxnSpMkLst>
        </pc:cxnChg>
        <pc:cxnChg chg="add mod topLvl">
          <ac:chgData name="Kulinich Bohdan" userId="48e65c9f34e137d0" providerId="LiveId" clId="{8573FF7B-B36E-491E-A4DA-A6F55E702B4B}" dt="2020-12-28T18:46:29.707" v="5282" actId="1037"/>
          <ac:cxnSpMkLst>
            <pc:docMk/>
            <pc:sldMk cId="2217810289" sldId="580"/>
            <ac:cxnSpMk id="23" creationId="{C9580BA0-8452-44F2-900E-22DD5C6CFF7F}"/>
          </ac:cxnSpMkLst>
        </pc:cxnChg>
        <pc:cxnChg chg="add mod topLvl">
          <ac:chgData name="Kulinich Bohdan" userId="48e65c9f34e137d0" providerId="LiveId" clId="{8573FF7B-B36E-491E-A4DA-A6F55E702B4B}" dt="2020-12-28T18:46:29.707" v="5282" actId="1037"/>
          <ac:cxnSpMkLst>
            <pc:docMk/>
            <pc:sldMk cId="2217810289" sldId="580"/>
            <ac:cxnSpMk id="24" creationId="{462D28D0-B87E-4FD7-914A-FB52989DC8CB}"/>
          </ac:cxnSpMkLst>
        </pc:cxnChg>
        <pc:cxnChg chg="del">
          <ac:chgData name="Kulinich Bohdan" userId="48e65c9f34e137d0" providerId="LiveId" clId="{8573FF7B-B36E-491E-A4DA-A6F55E702B4B}" dt="2020-12-28T17:54:55.133" v="4825" actId="478"/>
          <ac:cxnSpMkLst>
            <pc:docMk/>
            <pc:sldMk cId="2217810289" sldId="580"/>
            <ac:cxnSpMk id="40" creationId="{B3426371-CF27-43E5-9B83-078DE3C1C531}"/>
          </ac:cxnSpMkLst>
        </pc:cxnChg>
        <pc:cxnChg chg="del">
          <ac:chgData name="Kulinich Bohdan" userId="48e65c9f34e137d0" providerId="LiveId" clId="{8573FF7B-B36E-491E-A4DA-A6F55E702B4B}" dt="2020-12-28T17:54:55.133" v="4825" actId="478"/>
          <ac:cxnSpMkLst>
            <pc:docMk/>
            <pc:sldMk cId="2217810289" sldId="580"/>
            <ac:cxnSpMk id="41" creationId="{FC69586D-97EF-46D4-84DF-7231E195543A}"/>
          </ac:cxnSpMkLst>
        </pc:cxnChg>
      </pc:sldChg>
    </pc:docChg>
  </pc:docChgLst>
  <pc:docChgLst>
    <pc:chgData name="Kulinich Bohdan" userId="48e65c9f34e137d0" providerId="LiveId" clId="{DD77E4D2-1FC4-4EA1-8462-6628692154DD}"/>
    <pc:docChg chg="undo redo custSel addSld delSld modSld">
      <pc:chgData name="Kulinich Bohdan" userId="48e65c9f34e137d0" providerId="LiveId" clId="{DD77E4D2-1FC4-4EA1-8462-6628692154DD}" dt="2020-10-21T03:28:09.458" v="4518" actId="14100"/>
      <pc:docMkLst>
        <pc:docMk/>
      </pc:docMkLst>
      <pc:sldChg chg="modSp mod">
        <pc:chgData name="Kulinich Bohdan" userId="48e65c9f34e137d0" providerId="LiveId" clId="{DD77E4D2-1FC4-4EA1-8462-6628692154DD}" dt="2020-10-21T03:02:06.773" v="4213" actId="1076"/>
        <pc:sldMkLst>
          <pc:docMk/>
          <pc:sldMk cId="1986055327" sldId="408"/>
        </pc:sldMkLst>
        <pc:spChg chg="mod">
          <ac:chgData name="Kulinich Bohdan" userId="48e65c9f34e137d0" providerId="LiveId" clId="{DD77E4D2-1FC4-4EA1-8462-6628692154DD}" dt="2020-10-21T03:02:06.773" v="4213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DD77E4D2-1FC4-4EA1-8462-6628692154DD}" dt="2020-10-17T13:05:51.439" v="31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DD77E4D2-1FC4-4EA1-8462-6628692154DD}" dt="2020-10-20T10:54:24.937" v="4073" actId="20577"/>
        <pc:sldMkLst>
          <pc:docMk/>
          <pc:sldMk cId="900640268" sldId="409"/>
        </pc:sldMkLst>
        <pc:spChg chg="mod">
          <ac:chgData name="Kulinich Bohdan" userId="48e65c9f34e137d0" providerId="LiveId" clId="{DD77E4D2-1FC4-4EA1-8462-6628692154DD}" dt="2020-10-20T10:54:24.937" v="4073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del">
        <pc:chgData name="Kulinich Bohdan" userId="48e65c9f34e137d0" providerId="LiveId" clId="{DD77E4D2-1FC4-4EA1-8462-6628692154DD}" dt="2020-10-20T10:29:00.248" v="3591" actId="47"/>
        <pc:sldMkLst>
          <pc:docMk/>
          <pc:sldMk cId="895604242" sldId="424"/>
        </pc:sldMkLst>
      </pc:sldChg>
      <pc:sldChg chg="addSp delSp modSp mod delAnim modAnim">
        <pc:chgData name="Kulinich Bohdan" userId="48e65c9f34e137d0" providerId="LiveId" clId="{DD77E4D2-1FC4-4EA1-8462-6628692154DD}" dt="2020-10-20T05:54:23.452" v="3181" actId="20577"/>
        <pc:sldMkLst>
          <pc:docMk/>
          <pc:sldMk cId="3467199460" sldId="428"/>
        </pc:sldMkLst>
        <pc:spChg chg="del">
          <ac:chgData name="Kulinich Bohdan" userId="48e65c9f34e137d0" providerId="LiveId" clId="{DD77E4D2-1FC4-4EA1-8462-6628692154DD}" dt="2020-10-20T05:36:16.179" v="2956" actId="478"/>
          <ac:spMkLst>
            <pc:docMk/>
            <pc:sldMk cId="3467199460" sldId="428"/>
            <ac:spMk id="14" creationId="{48A1156A-E3CF-446B-9AF2-10E39572ECC3}"/>
          </ac:spMkLst>
        </pc:spChg>
        <pc:spChg chg="del">
          <ac:chgData name="Kulinich Bohdan" userId="48e65c9f34e137d0" providerId="LiveId" clId="{DD77E4D2-1FC4-4EA1-8462-6628692154DD}" dt="2020-10-20T05:36:16.179" v="2956" actId="478"/>
          <ac:spMkLst>
            <pc:docMk/>
            <pc:sldMk cId="3467199460" sldId="428"/>
            <ac:spMk id="16" creationId="{80860D90-0C12-4454-9895-9C28EB1FB90A}"/>
          </ac:spMkLst>
        </pc:spChg>
        <pc:spChg chg="del">
          <ac:chgData name="Kulinich Bohdan" userId="48e65c9f34e137d0" providerId="LiveId" clId="{DD77E4D2-1FC4-4EA1-8462-6628692154DD}" dt="2020-10-20T05:36:16.179" v="2956" actId="478"/>
          <ac:spMkLst>
            <pc:docMk/>
            <pc:sldMk cId="3467199460" sldId="428"/>
            <ac:spMk id="17" creationId="{80292D7B-9F9D-4E0A-990D-5B8E6893C9E1}"/>
          </ac:spMkLst>
        </pc:spChg>
        <pc:spChg chg="mod">
          <ac:chgData name="Kulinich Bohdan" userId="48e65c9f34e137d0" providerId="LiveId" clId="{DD77E4D2-1FC4-4EA1-8462-6628692154DD}" dt="2020-10-20T05:51:54.344" v="3161" actId="114"/>
          <ac:spMkLst>
            <pc:docMk/>
            <pc:sldMk cId="3467199460" sldId="428"/>
            <ac:spMk id="27" creationId="{43D3C83E-F2BB-401C-AC97-DF8CAA24A15F}"/>
          </ac:spMkLst>
        </pc:spChg>
        <pc:spChg chg="del">
          <ac:chgData name="Kulinich Bohdan" userId="48e65c9f34e137d0" providerId="LiveId" clId="{DD77E4D2-1FC4-4EA1-8462-6628692154DD}" dt="2020-10-20T05:36:07.369" v="2954" actId="478"/>
          <ac:spMkLst>
            <pc:docMk/>
            <pc:sldMk cId="3467199460" sldId="428"/>
            <ac:spMk id="35" creationId="{62AE61E9-6A61-4BA3-9CE6-E121B7211792}"/>
          </ac:spMkLst>
        </pc:spChg>
        <pc:spChg chg="add mod">
          <ac:chgData name="Kulinich Bohdan" userId="48e65c9f34e137d0" providerId="LiveId" clId="{DD77E4D2-1FC4-4EA1-8462-6628692154DD}" dt="2020-10-20T05:43:05.058" v="3020" actId="20577"/>
          <ac:spMkLst>
            <pc:docMk/>
            <pc:sldMk cId="3467199460" sldId="428"/>
            <ac:spMk id="36" creationId="{1C87CD5E-50D9-44B3-BA26-142C3984688D}"/>
          </ac:spMkLst>
        </pc:spChg>
        <pc:spChg chg="del">
          <ac:chgData name="Kulinich Bohdan" userId="48e65c9f34e137d0" providerId="LiveId" clId="{DD77E4D2-1FC4-4EA1-8462-6628692154DD}" dt="2020-10-20T05:36:07.369" v="2954" actId="478"/>
          <ac:spMkLst>
            <pc:docMk/>
            <pc:sldMk cId="3467199460" sldId="428"/>
            <ac:spMk id="36" creationId="{3B212F7D-2FF1-47F4-ADD9-C77DD61DC028}"/>
          </ac:spMkLst>
        </pc:spChg>
        <pc:spChg chg="del">
          <ac:chgData name="Kulinich Bohdan" userId="48e65c9f34e137d0" providerId="LiveId" clId="{DD77E4D2-1FC4-4EA1-8462-6628692154DD}" dt="2020-10-20T05:36:07.369" v="2954" actId="478"/>
          <ac:spMkLst>
            <pc:docMk/>
            <pc:sldMk cId="3467199460" sldId="428"/>
            <ac:spMk id="37" creationId="{8C9C0767-577A-4590-AD9A-A27778119D2F}"/>
          </ac:spMkLst>
        </pc:spChg>
        <pc:spChg chg="add mod">
          <ac:chgData name="Kulinich Bohdan" userId="48e65c9f34e137d0" providerId="LiveId" clId="{DD77E4D2-1FC4-4EA1-8462-6628692154DD}" dt="2020-10-20T05:43:13.889" v="3023" actId="20577"/>
          <ac:spMkLst>
            <pc:docMk/>
            <pc:sldMk cId="3467199460" sldId="428"/>
            <ac:spMk id="37" creationId="{B093E4D0-32FC-4FC2-AC28-F184FA9883B0}"/>
          </ac:spMkLst>
        </pc:spChg>
        <pc:spChg chg="add mod">
          <ac:chgData name="Kulinich Bohdan" userId="48e65c9f34e137d0" providerId="LiveId" clId="{DD77E4D2-1FC4-4EA1-8462-6628692154DD}" dt="2020-10-20T05:43:20.284" v="3026" actId="20577"/>
          <ac:spMkLst>
            <pc:docMk/>
            <pc:sldMk cId="3467199460" sldId="428"/>
            <ac:spMk id="38" creationId="{61E00288-7EEB-4030-BB1B-829039E3C875}"/>
          </ac:spMkLst>
        </pc:spChg>
        <pc:spChg chg="del">
          <ac:chgData name="Kulinich Bohdan" userId="48e65c9f34e137d0" providerId="LiveId" clId="{DD77E4D2-1FC4-4EA1-8462-6628692154DD}" dt="2020-10-20T05:35:51.350" v="2937" actId="478"/>
          <ac:spMkLst>
            <pc:docMk/>
            <pc:sldMk cId="3467199460" sldId="428"/>
            <ac:spMk id="38" creationId="{B5E52856-B049-4D34-9429-A15B013FE71B}"/>
          </ac:spMkLst>
        </pc:spChg>
        <pc:spChg chg="del">
          <ac:chgData name="Kulinich Bohdan" userId="48e65c9f34e137d0" providerId="LiveId" clId="{DD77E4D2-1FC4-4EA1-8462-6628692154DD}" dt="2020-10-20T05:35:51.350" v="2937" actId="478"/>
          <ac:spMkLst>
            <pc:docMk/>
            <pc:sldMk cId="3467199460" sldId="428"/>
            <ac:spMk id="39" creationId="{1C9498D9-61D3-42E8-B52B-1D12BD4B7017}"/>
          </ac:spMkLst>
        </pc:spChg>
        <pc:spChg chg="add mod">
          <ac:chgData name="Kulinich Bohdan" userId="48e65c9f34e137d0" providerId="LiveId" clId="{DD77E4D2-1FC4-4EA1-8462-6628692154DD}" dt="2020-10-20T05:43:32.089" v="3029" actId="20577"/>
          <ac:spMkLst>
            <pc:docMk/>
            <pc:sldMk cId="3467199460" sldId="428"/>
            <ac:spMk id="39" creationId="{87D7888A-C7F5-464E-B26F-D41A433744BE}"/>
          </ac:spMkLst>
        </pc:spChg>
        <pc:spChg chg="add mod">
          <ac:chgData name="Kulinich Bohdan" userId="48e65c9f34e137d0" providerId="LiveId" clId="{DD77E4D2-1FC4-4EA1-8462-6628692154DD}" dt="2020-10-20T05:43:37.877" v="3032" actId="20577"/>
          <ac:spMkLst>
            <pc:docMk/>
            <pc:sldMk cId="3467199460" sldId="428"/>
            <ac:spMk id="40" creationId="{143530CF-772D-4CD8-9965-4520FCD78427}"/>
          </ac:spMkLst>
        </pc:spChg>
        <pc:spChg chg="del">
          <ac:chgData name="Kulinich Bohdan" userId="48e65c9f34e137d0" providerId="LiveId" clId="{DD77E4D2-1FC4-4EA1-8462-6628692154DD}" dt="2020-10-20T05:35:51.350" v="2937" actId="478"/>
          <ac:spMkLst>
            <pc:docMk/>
            <pc:sldMk cId="3467199460" sldId="428"/>
            <ac:spMk id="40" creationId="{243829A9-194B-4676-AF11-00207A56CB63}"/>
          </ac:spMkLst>
        </pc:spChg>
        <pc:spChg chg="add mod">
          <ac:chgData name="Kulinich Bohdan" userId="48e65c9f34e137d0" providerId="LiveId" clId="{DD77E4D2-1FC4-4EA1-8462-6628692154DD}" dt="2020-10-20T05:43:51.752" v="3036" actId="1076"/>
          <ac:spMkLst>
            <pc:docMk/>
            <pc:sldMk cId="3467199460" sldId="428"/>
            <ac:spMk id="41" creationId="{879FCBE5-156E-4465-8F7C-357B88504478}"/>
          </ac:spMkLst>
        </pc:spChg>
        <pc:spChg chg="del">
          <ac:chgData name="Kulinich Bohdan" userId="48e65c9f34e137d0" providerId="LiveId" clId="{DD77E4D2-1FC4-4EA1-8462-6628692154DD}" dt="2020-10-20T05:36:16.179" v="2956" actId="478"/>
          <ac:spMkLst>
            <pc:docMk/>
            <pc:sldMk cId="3467199460" sldId="428"/>
            <ac:spMk id="41" creationId="{C883E79F-9C1C-4FC7-A505-B0982C386140}"/>
          </ac:spMkLst>
        </pc:spChg>
        <pc:spChg chg="del">
          <ac:chgData name="Kulinich Bohdan" userId="48e65c9f34e137d0" providerId="LiveId" clId="{DD77E4D2-1FC4-4EA1-8462-6628692154DD}" dt="2020-10-20T05:36:16.179" v="2956" actId="478"/>
          <ac:spMkLst>
            <pc:docMk/>
            <pc:sldMk cId="3467199460" sldId="428"/>
            <ac:spMk id="42" creationId="{8CBF36AB-695C-4EC6-B9B3-FC6B8C7D17EC}"/>
          </ac:spMkLst>
        </pc:spChg>
        <pc:spChg chg="add mod">
          <ac:chgData name="Kulinich Bohdan" userId="48e65c9f34e137d0" providerId="LiveId" clId="{DD77E4D2-1FC4-4EA1-8462-6628692154DD}" dt="2020-10-20T05:52:09.119" v="3162" actId="1076"/>
          <ac:spMkLst>
            <pc:docMk/>
            <pc:sldMk cId="3467199460" sldId="428"/>
            <ac:spMk id="42" creationId="{AC9B5A67-2632-4603-B525-9F5420B098D0}"/>
          </ac:spMkLst>
        </pc:spChg>
        <pc:spChg chg="add mod">
          <ac:chgData name="Kulinich Bohdan" userId="48e65c9f34e137d0" providerId="LiveId" clId="{DD77E4D2-1FC4-4EA1-8462-6628692154DD}" dt="2020-10-20T05:52:09.119" v="3162" actId="1076"/>
          <ac:spMkLst>
            <pc:docMk/>
            <pc:sldMk cId="3467199460" sldId="428"/>
            <ac:spMk id="43" creationId="{8636FBB5-E164-49DF-930D-CB0BA41CACA4}"/>
          </ac:spMkLst>
        </pc:spChg>
        <pc:spChg chg="del">
          <ac:chgData name="Kulinich Bohdan" userId="48e65c9f34e137d0" providerId="LiveId" clId="{DD77E4D2-1FC4-4EA1-8462-6628692154DD}" dt="2020-10-20T05:36:07.369" v="2954" actId="478"/>
          <ac:spMkLst>
            <pc:docMk/>
            <pc:sldMk cId="3467199460" sldId="428"/>
            <ac:spMk id="43" creationId="{F93088E5-66F8-4096-A379-5EEE6726D950}"/>
          </ac:spMkLst>
        </pc:spChg>
        <pc:spChg chg="del">
          <ac:chgData name="Kulinich Bohdan" userId="48e65c9f34e137d0" providerId="LiveId" clId="{DD77E4D2-1FC4-4EA1-8462-6628692154DD}" dt="2020-10-20T05:36:07.369" v="2954" actId="478"/>
          <ac:spMkLst>
            <pc:docMk/>
            <pc:sldMk cId="3467199460" sldId="428"/>
            <ac:spMk id="44" creationId="{41ABB005-F402-4246-9119-52C12E7F949F}"/>
          </ac:spMkLst>
        </pc:spChg>
        <pc:spChg chg="add mod">
          <ac:chgData name="Kulinich Bohdan" userId="48e65c9f34e137d0" providerId="LiveId" clId="{DD77E4D2-1FC4-4EA1-8462-6628692154DD}" dt="2020-10-20T05:53:27.371" v="3172" actId="20577"/>
          <ac:spMkLst>
            <pc:docMk/>
            <pc:sldMk cId="3467199460" sldId="428"/>
            <ac:spMk id="44" creationId="{70C197D8-5CAD-442A-8B36-9B99AC9DA40E}"/>
          </ac:spMkLst>
        </pc:spChg>
        <pc:spChg chg="del">
          <ac:chgData name="Kulinich Bohdan" userId="48e65c9f34e137d0" providerId="LiveId" clId="{DD77E4D2-1FC4-4EA1-8462-6628692154DD}" dt="2020-10-20T05:35:51.350" v="2937" actId="478"/>
          <ac:spMkLst>
            <pc:docMk/>
            <pc:sldMk cId="3467199460" sldId="428"/>
            <ac:spMk id="45" creationId="{21ED0B06-D662-4E69-8480-464F80A4CB97}"/>
          </ac:spMkLst>
        </pc:spChg>
        <pc:spChg chg="add mod">
          <ac:chgData name="Kulinich Bohdan" userId="48e65c9f34e137d0" providerId="LiveId" clId="{DD77E4D2-1FC4-4EA1-8462-6628692154DD}" dt="2020-10-20T05:54:23.452" v="3181" actId="20577"/>
          <ac:spMkLst>
            <pc:docMk/>
            <pc:sldMk cId="3467199460" sldId="428"/>
            <ac:spMk id="45" creationId="{4B7C9A1A-F89F-49D9-89D5-87C1D51E40D2}"/>
          </ac:spMkLst>
        </pc:spChg>
        <pc:spChg chg="del">
          <ac:chgData name="Kulinich Bohdan" userId="48e65c9f34e137d0" providerId="LiveId" clId="{DD77E4D2-1FC4-4EA1-8462-6628692154DD}" dt="2020-10-20T05:35:51.350" v="2937" actId="478"/>
          <ac:spMkLst>
            <pc:docMk/>
            <pc:sldMk cId="3467199460" sldId="428"/>
            <ac:spMk id="46" creationId="{77D074FA-0BB7-48EE-80A2-43C08CF6313C}"/>
          </ac:spMkLst>
        </pc:spChg>
        <pc:spChg chg="mod">
          <ac:chgData name="Kulinich Bohdan" userId="48e65c9f34e137d0" providerId="LiveId" clId="{DD77E4D2-1FC4-4EA1-8462-6628692154DD}" dt="2020-10-20T05:35:02.214" v="2855" actId="20577"/>
          <ac:spMkLst>
            <pc:docMk/>
            <pc:sldMk cId="3467199460" sldId="428"/>
            <ac:spMk id="51" creationId="{86BC9140-E395-435D-A852-213A1317C46C}"/>
          </ac:spMkLst>
        </pc:spChg>
        <pc:grpChg chg="add mod topLvl">
          <ac:chgData name="Kulinich Bohdan" userId="48e65c9f34e137d0" providerId="LiveId" clId="{DD77E4D2-1FC4-4EA1-8462-6628692154DD}" dt="2020-10-20T05:42:02.889" v="3016" actId="165"/>
          <ac:grpSpMkLst>
            <pc:docMk/>
            <pc:sldMk cId="3467199460" sldId="428"/>
            <ac:grpSpMk id="7" creationId="{A41ABD57-AFC2-4EDF-B67C-C7F693DEBA50}"/>
          </ac:grpSpMkLst>
        </pc:grpChg>
        <pc:grpChg chg="add del mod">
          <ac:chgData name="Kulinich Bohdan" userId="48e65c9f34e137d0" providerId="LiveId" clId="{DD77E4D2-1FC4-4EA1-8462-6628692154DD}" dt="2020-10-20T05:42:02.889" v="3016" actId="165"/>
          <ac:grpSpMkLst>
            <pc:docMk/>
            <pc:sldMk cId="3467199460" sldId="428"/>
            <ac:grpSpMk id="8" creationId="{BCF21C1C-9730-4BE9-A329-79C1C09EE6C1}"/>
          </ac:grpSpMkLst>
        </pc:grpChg>
        <pc:grpChg chg="add del mod">
          <ac:chgData name="Kulinich Bohdan" userId="48e65c9f34e137d0" providerId="LiveId" clId="{DD77E4D2-1FC4-4EA1-8462-6628692154DD}" dt="2020-10-20T05:37:38.459" v="2976" actId="165"/>
          <ac:grpSpMkLst>
            <pc:docMk/>
            <pc:sldMk cId="3467199460" sldId="428"/>
            <ac:grpSpMk id="9" creationId="{7107530D-906C-42DD-9254-4545DF38AC6C}"/>
          </ac:grpSpMkLst>
        </pc:grpChg>
        <pc:grpChg chg="add mod topLvl">
          <ac:chgData name="Kulinich Bohdan" userId="48e65c9f34e137d0" providerId="LiveId" clId="{DD77E4D2-1FC4-4EA1-8462-6628692154DD}" dt="2020-10-20T05:42:02.889" v="3016" actId="165"/>
          <ac:grpSpMkLst>
            <pc:docMk/>
            <pc:sldMk cId="3467199460" sldId="428"/>
            <ac:grpSpMk id="22" creationId="{C0409483-826B-4F5A-BE47-B145F9F5C92F}"/>
          </ac:grpSpMkLst>
        </pc:grpChg>
        <pc:grpChg chg="add del mod">
          <ac:chgData name="Kulinich Bohdan" userId="48e65c9f34e137d0" providerId="LiveId" clId="{DD77E4D2-1FC4-4EA1-8462-6628692154DD}" dt="2020-10-20T05:42:07.224" v="3017" actId="165"/>
          <ac:grpSpMkLst>
            <pc:docMk/>
            <pc:sldMk cId="3467199460" sldId="428"/>
            <ac:grpSpMk id="23" creationId="{59A3C55F-91CB-4F80-AECB-4AAD1C9890D0}"/>
          </ac:grpSpMkLst>
        </pc:grpChg>
        <pc:grpChg chg="mod topLvl">
          <ac:chgData name="Kulinich Bohdan" userId="48e65c9f34e137d0" providerId="LiveId" clId="{DD77E4D2-1FC4-4EA1-8462-6628692154DD}" dt="2020-10-20T05:42:07.224" v="3017" actId="165"/>
          <ac:grpSpMkLst>
            <pc:docMk/>
            <pc:sldMk cId="3467199460" sldId="428"/>
            <ac:grpSpMk id="28" creationId="{B537C143-8CFA-4E1A-AF74-887B68662C52}"/>
          </ac:grpSpMkLst>
        </pc:grpChg>
        <pc:grpChg chg="mod topLvl">
          <ac:chgData name="Kulinich Bohdan" userId="48e65c9f34e137d0" providerId="LiveId" clId="{DD77E4D2-1FC4-4EA1-8462-6628692154DD}" dt="2020-10-20T05:42:07.224" v="3017" actId="165"/>
          <ac:grpSpMkLst>
            <pc:docMk/>
            <pc:sldMk cId="3467199460" sldId="428"/>
            <ac:grpSpMk id="30" creationId="{2FD85357-1EA9-4557-8666-0B8945093F83}"/>
          </ac:grpSpMkLst>
        </pc:grpChg>
        <pc:grpChg chg="add del mod">
          <ac:chgData name="Kulinich Bohdan" userId="48e65c9f34e137d0" providerId="LiveId" clId="{DD77E4D2-1FC4-4EA1-8462-6628692154DD}" dt="2020-10-20T05:37:25.415" v="2975" actId="478"/>
          <ac:grpSpMkLst>
            <pc:docMk/>
            <pc:sldMk cId="3467199460" sldId="428"/>
            <ac:grpSpMk id="49" creationId="{FC183D08-35A7-4C33-A68B-1C01821A4C0F}"/>
          </ac:grpSpMkLst>
        </pc:grpChg>
        <pc:cxnChg chg="mod topLvl">
          <ac:chgData name="Kulinich Bohdan" userId="48e65c9f34e137d0" providerId="LiveId" clId="{DD77E4D2-1FC4-4EA1-8462-6628692154DD}" dt="2020-10-20T05:42:02.889" v="3016" actId="165"/>
          <ac:cxnSpMkLst>
            <pc:docMk/>
            <pc:sldMk cId="3467199460" sldId="428"/>
            <ac:cxnSpMk id="12" creationId="{87C040BA-40EB-4606-B16B-84BB0A43AFEE}"/>
          </ac:cxnSpMkLst>
        </pc:cxnChg>
        <pc:cxnChg chg="del">
          <ac:chgData name="Kulinich Bohdan" userId="48e65c9f34e137d0" providerId="LiveId" clId="{DD77E4D2-1FC4-4EA1-8462-6628692154DD}" dt="2020-10-20T05:36:16.179" v="2956" actId="478"/>
          <ac:cxnSpMkLst>
            <pc:docMk/>
            <pc:sldMk cId="3467199460" sldId="428"/>
            <ac:cxnSpMk id="13" creationId="{28315956-DD01-43F4-A389-9D4EA1D07419}"/>
          </ac:cxnSpMkLst>
        </pc:cxnChg>
        <pc:cxnChg chg="add mod topLvl">
          <ac:chgData name="Kulinich Bohdan" userId="48e65c9f34e137d0" providerId="LiveId" clId="{DD77E4D2-1FC4-4EA1-8462-6628692154DD}" dt="2020-10-20T05:42:02.889" v="3016" actId="165"/>
          <ac:cxnSpMkLst>
            <pc:docMk/>
            <pc:sldMk cId="3467199460" sldId="428"/>
            <ac:cxnSpMk id="14" creationId="{7DE07CAE-8207-4C52-BA13-C94F677A3F04}"/>
          </ac:cxnSpMkLst>
        </pc:cxnChg>
        <pc:cxnChg chg="del">
          <ac:chgData name="Kulinich Bohdan" userId="48e65c9f34e137d0" providerId="LiveId" clId="{DD77E4D2-1FC4-4EA1-8462-6628692154DD}" dt="2020-10-20T05:36:16.179" v="2956" actId="478"/>
          <ac:cxnSpMkLst>
            <pc:docMk/>
            <pc:sldMk cId="3467199460" sldId="428"/>
            <ac:cxnSpMk id="15" creationId="{EC16BF71-4AFF-4142-9635-1331DC990F5E}"/>
          </ac:cxnSpMkLst>
        </pc:cxnChg>
        <pc:cxnChg chg="add mod">
          <ac:chgData name="Kulinich Bohdan" userId="48e65c9f34e137d0" providerId="LiveId" clId="{DD77E4D2-1FC4-4EA1-8462-6628692154DD}" dt="2020-10-20T05:42:02.889" v="3016" actId="165"/>
          <ac:cxnSpMkLst>
            <pc:docMk/>
            <pc:sldMk cId="3467199460" sldId="428"/>
            <ac:cxnSpMk id="17" creationId="{2C7BD907-7401-40EA-BB27-0D101E1EA745}"/>
          </ac:cxnSpMkLst>
        </pc:cxnChg>
        <pc:cxnChg chg="del">
          <ac:chgData name="Kulinich Bohdan" userId="48e65c9f34e137d0" providerId="LiveId" clId="{DD77E4D2-1FC4-4EA1-8462-6628692154DD}" dt="2020-10-20T05:36:07.369" v="2954" actId="478"/>
          <ac:cxnSpMkLst>
            <pc:docMk/>
            <pc:sldMk cId="3467199460" sldId="428"/>
            <ac:cxnSpMk id="18" creationId="{04B5BF43-AF3F-4138-BA1D-B357A5470B02}"/>
          </ac:cxnSpMkLst>
        </pc:cxnChg>
        <pc:cxnChg chg="add mod">
          <ac:chgData name="Kulinich Bohdan" userId="48e65c9f34e137d0" providerId="LiveId" clId="{DD77E4D2-1FC4-4EA1-8462-6628692154DD}" dt="2020-10-20T05:42:02.889" v="3016" actId="165"/>
          <ac:cxnSpMkLst>
            <pc:docMk/>
            <pc:sldMk cId="3467199460" sldId="428"/>
            <ac:cxnSpMk id="19" creationId="{46D3B94E-8C05-4A29-A7F8-E467E4E4E6B3}"/>
          </ac:cxnSpMkLst>
        </pc:cxnChg>
        <pc:cxnChg chg="del">
          <ac:chgData name="Kulinich Bohdan" userId="48e65c9f34e137d0" providerId="LiveId" clId="{DD77E4D2-1FC4-4EA1-8462-6628692154DD}" dt="2020-10-20T05:36:07.369" v="2954" actId="478"/>
          <ac:cxnSpMkLst>
            <pc:docMk/>
            <pc:sldMk cId="3467199460" sldId="428"/>
            <ac:cxnSpMk id="19" creationId="{A6F9DCBE-7276-4C09-806D-13A28A01FE5C}"/>
          </ac:cxnSpMkLst>
        </pc:cxnChg>
        <pc:cxnChg chg="del">
          <ac:chgData name="Kulinich Bohdan" userId="48e65c9f34e137d0" providerId="LiveId" clId="{DD77E4D2-1FC4-4EA1-8462-6628692154DD}" dt="2020-10-20T05:36:07.369" v="2954" actId="478"/>
          <ac:cxnSpMkLst>
            <pc:docMk/>
            <pc:sldMk cId="3467199460" sldId="428"/>
            <ac:cxnSpMk id="20" creationId="{FC08BCCA-2F50-4CF0-B42F-4D49F3577C80}"/>
          </ac:cxnSpMkLst>
        </pc:cxnChg>
        <pc:cxnChg chg="mod topLvl">
          <ac:chgData name="Kulinich Bohdan" userId="48e65c9f34e137d0" providerId="LiveId" clId="{DD77E4D2-1FC4-4EA1-8462-6628692154DD}" dt="2020-10-20T05:42:07.224" v="3017" actId="165"/>
          <ac:cxnSpMkLst>
            <pc:docMk/>
            <pc:sldMk cId="3467199460" sldId="428"/>
            <ac:cxnSpMk id="24" creationId="{118A67E9-DE92-4885-A485-6E2C62BC7E0B}"/>
          </ac:cxnSpMkLst>
        </pc:cxnChg>
        <pc:cxnChg chg="mod topLvl">
          <ac:chgData name="Kulinich Bohdan" userId="48e65c9f34e137d0" providerId="LiveId" clId="{DD77E4D2-1FC4-4EA1-8462-6628692154DD}" dt="2020-10-20T05:42:07.224" v="3017" actId="165"/>
          <ac:cxnSpMkLst>
            <pc:docMk/>
            <pc:sldMk cId="3467199460" sldId="428"/>
            <ac:cxnSpMk id="25" creationId="{1519D101-3230-4D1A-9FD7-790A13B6088A}"/>
          </ac:cxnSpMkLst>
        </pc:cxnChg>
        <pc:cxnChg chg="mod topLvl">
          <ac:chgData name="Kulinich Bohdan" userId="48e65c9f34e137d0" providerId="LiveId" clId="{DD77E4D2-1FC4-4EA1-8462-6628692154DD}" dt="2020-10-20T05:42:07.224" v="3017" actId="165"/>
          <ac:cxnSpMkLst>
            <pc:docMk/>
            <pc:sldMk cId="3467199460" sldId="428"/>
            <ac:cxnSpMk id="26" creationId="{5A15F6AA-A2DF-4064-B8ED-D7E2BC322ACF}"/>
          </ac:cxnSpMkLst>
        </pc:cxnChg>
        <pc:cxnChg chg="mod topLvl">
          <ac:chgData name="Kulinich Bohdan" userId="48e65c9f34e137d0" providerId="LiveId" clId="{DD77E4D2-1FC4-4EA1-8462-6628692154DD}" dt="2020-10-20T05:42:07.224" v="3017" actId="165"/>
          <ac:cxnSpMkLst>
            <pc:docMk/>
            <pc:sldMk cId="3467199460" sldId="428"/>
            <ac:cxnSpMk id="29" creationId="{AFD3A6A4-BC8D-40B7-B862-7DA5A97DF6F0}"/>
          </ac:cxnSpMkLst>
        </pc:cxnChg>
        <pc:cxnChg chg="mod">
          <ac:chgData name="Kulinich Bohdan" userId="48e65c9f34e137d0" providerId="LiveId" clId="{DD77E4D2-1FC4-4EA1-8462-6628692154DD}" dt="2020-10-20T05:42:07.224" v="3017" actId="165"/>
          <ac:cxnSpMkLst>
            <pc:docMk/>
            <pc:sldMk cId="3467199460" sldId="428"/>
            <ac:cxnSpMk id="31" creationId="{107F1656-30CF-4AA9-906F-5D87E54271B0}"/>
          </ac:cxnSpMkLst>
        </pc:cxnChg>
        <pc:cxnChg chg="mod">
          <ac:chgData name="Kulinich Bohdan" userId="48e65c9f34e137d0" providerId="LiveId" clId="{DD77E4D2-1FC4-4EA1-8462-6628692154DD}" dt="2020-10-20T05:42:07.224" v="3017" actId="165"/>
          <ac:cxnSpMkLst>
            <pc:docMk/>
            <pc:sldMk cId="3467199460" sldId="428"/>
            <ac:cxnSpMk id="32" creationId="{17B32AB4-1FCC-42B6-98BC-E59E8899B296}"/>
          </ac:cxnSpMkLst>
        </pc:cxnChg>
        <pc:cxnChg chg="del">
          <ac:chgData name="Kulinich Bohdan" userId="48e65c9f34e137d0" providerId="LiveId" clId="{DD77E4D2-1FC4-4EA1-8462-6628692154DD}" dt="2020-10-20T05:35:51.350" v="2937" actId="478"/>
          <ac:cxnSpMkLst>
            <pc:docMk/>
            <pc:sldMk cId="3467199460" sldId="428"/>
            <ac:cxnSpMk id="32" creationId="{E06B80E0-66F6-48F9-8F63-88112CE786FC}"/>
          </ac:cxnSpMkLst>
        </pc:cxnChg>
        <pc:cxnChg chg="del">
          <ac:chgData name="Kulinich Bohdan" userId="48e65c9f34e137d0" providerId="LiveId" clId="{DD77E4D2-1FC4-4EA1-8462-6628692154DD}" dt="2020-10-20T05:35:51.350" v="2937" actId="478"/>
          <ac:cxnSpMkLst>
            <pc:docMk/>
            <pc:sldMk cId="3467199460" sldId="428"/>
            <ac:cxnSpMk id="33" creationId="{52419861-3E52-4418-94EC-9ED21A216C49}"/>
          </ac:cxnSpMkLst>
        </pc:cxnChg>
        <pc:cxnChg chg="mod">
          <ac:chgData name="Kulinich Bohdan" userId="48e65c9f34e137d0" providerId="LiveId" clId="{DD77E4D2-1FC4-4EA1-8462-6628692154DD}" dt="2020-10-20T05:42:07.224" v="3017" actId="165"/>
          <ac:cxnSpMkLst>
            <pc:docMk/>
            <pc:sldMk cId="3467199460" sldId="428"/>
            <ac:cxnSpMk id="33" creationId="{BD6341B9-C43E-4F55-92D5-3CD85876A05A}"/>
          </ac:cxnSpMkLst>
        </pc:cxnChg>
        <pc:cxnChg chg="mod">
          <ac:chgData name="Kulinich Bohdan" userId="48e65c9f34e137d0" providerId="LiveId" clId="{DD77E4D2-1FC4-4EA1-8462-6628692154DD}" dt="2020-10-20T05:42:07.224" v="3017" actId="165"/>
          <ac:cxnSpMkLst>
            <pc:docMk/>
            <pc:sldMk cId="3467199460" sldId="428"/>
            <ac:cxnSpMk id="34" creationId="{75CD372D-B99F-4153-9473-E011E9037B95}"/>
          </ac:cxnSpMkLst>
        </pc:cxnChg>
        <pc:cxnChg chg="del">
          <ac:chgData name="Kulinich Bohdan" userId="48e65c9f34e137d0" providerId="LiveId" clId="{DD77E4D2-1FC4-4EA1-8462-6628692154DD}" dt="2020-10-20T05:35:51.350" v="2937" actId="478"/>
          <ac:cxnSpMkLst>
            <pc:docMk/>
            <pc:sldMk cId="3467199460" sldId="428"/>
            <ac:cxnSpMk id="34" creationId="{B887B1FC-99CE-45D0-990B-2E0253C0D2BF}"/>
          </ac:cxnSpMkLst>
        </pc:cxnChg>
        <pc:cxnChg chg="mod">
          <ac:chgData name="Kulinich Bohdan" userId="48e65c9f34e137d0" providerId="LiveId" clId="{DD77E4D2-1FC4-4EA1-8462-6628692154DD}" dt="2020-10-20T05:42:07.224" v="3017" actId="165"/>
          <ac:cxnSpMkLst>
            <pc:docMk/>
            <pc:sldMk cId="3467199460" sldId="428"/>
            <ac:cxnSpMk id="35" creationId="{F05236A7-A63F-4845-84CE-AF72E48FEF0A}"/>
          </ac:cxnSpMkLst>
        </pc:cxnChg>
        <pc:cxnChg chg="add mod topLvl">
          <ac:chgData name="Kulinich Bohdan" userId="48e65c9f34e137d0" providerId="LiveId" clId="{DD77E4D2-1FC4-4EA1-8462-6628692154DD}" dt="2020-10-20T05:42:02.889" v="3016" actId="165"/>
          <ac:cxnSpMkLst>
            <pc:docMk/>
            <pc:sldMk cId="3467199460" sldId="428"/>
            <ac:cxnSpMk id="47" creationId="{80D416A6-BD96-466A-B8E6-37FCA0EF71E2}"/>
          </ac:cxnSpMkLst>
        </pc:cxnChg>
        <pc:cxnChg chg="add mod topLvl">
          <ac:chgData name="Kulinich Bohdan" userId="48e65c9f34e137d0" providerId="LiveId" clId="{DD77E4D2-1FC4-4EA1-8462-6628692154DD}" dt="2020-10-20T05:42:02.889" v="3016" actId="165"/>
          <ac:cxnSpMkLst>
            <pc:docMk/>
            <pc:sldMk cId="3467199460" sldId="428"/>
            <ac:cxnSpMk id="48" creationId="{76AF99F8-53BD-4D72-92B3-99624FD62A14}"/>
          </ac:cxnSpMkLst>
        </pc:cxnChg>
        <pc:cxnChg chg="mod">
          <ac:chgData name="Kulinich Bohdan" userId="48e65c9f34e137d0" providerId="LiveId" clId="{DD77E4D2-1FC4-4EA1-8462-6628692154DD}" dt="2020-10-20T05:37:18.102" v="2970"/>
          <ac:cxnSpMkLst>
            <pc:docMk/>
            <pc:sldMk cId="3467199460" sldId="428"/>
            <ac:cxnSpMk id="50" creationId="{DE4967F4-FD5C-4A59-88D9-6CE3F0002291}"/>
          </ac:cxnSpMkLst>
        </pc:cxnChg>
        <pc:cxnChg chg="mod">
          <ac:chgData name="Kulinich Bohdan" userId="48e65c9f34e137d0" providerId="LiveId" clId="{DD77E4D2-1FC4-4EA1-8462-6628692154DD}" dt="2020-10-20T05:37:18.102" v="2970"/>
          <ac:cxnSpMkLst>
            <pc:docMk/>
            <pc:sldMk cId="3467199460" sldId="428"/>
            <ac:cxnSpMk id="52" creationId="{41D2DDCF-55D6-4AAC-9BEB-16A3219A74C6}"/>
          </ac:cxnSpMkLst>
        </pc:cxnChg>
        <pc:cxnChg chg="mod">
          <ac:chgData name="Kulinich Bohdan" userId="48e65c9f34e137d0" providerId="LiveId" clId="{DD77E4D2-1FC4-4EA1-8462-6628692154DD}" dt="2020-10-20T05:37:18.102" v="2970"/>
          <ac:cxnSpMkLst>
            <pc:docMk/>
            <pc:sldMk cId="3467199460" sldId="428"/>
            <ac:cxnSpMk id="53" creationId="{D9EA6110-74A5-4B30-B4D6-48C1A6DF804F}"/>
          </ac:cxnSpMkLst>
        </pc:cxnChg>
        <pc:cxnChg chg="add mod">
          <ac:chgData name="Kulinich Bohdan" userId="48e65c9f34e137d0" providerId="LiveId" clId="{DD77E4D2-1FC4-4EA1-8462-6628692154DD}" dt="2020-10-20T05:42:02.889" v="3016" actId="165"/>
          <ac:cxnSpMkLst>
            <pc:docMk/>
            <pc:sldMk cId="3467199460" sldId="428"/>
            <ac:cxnSpMk id="54" creationId="{55A58870-8253-4495-AEB3-F82E454C31AA}"/>
          </ac:cxnSpMkLst>
        </pc:cxnChg>
        <pc:cxnChg chg="add mod">
          <ac:chgData name="Kulinich Bohdan" userId="48e65c9f34e137d0" providerId="LiveId" clId="{DD77E4D2-1FC4-4EA1-8462-6628692154DD}" dt="2020-10-20T05:42:02.889" v="3016" actId="165"/>
          <ac:cxnSpMkLst>
            <pc:docMk/>
            <pc:sldMk cId="3467199460" sldId="428"/>
            <ac:cxnSpMk id="55" creationId="{AD285FFA-C4C7-4B57-93DD-49A0E9A746E5}"/>
          </ac:cxnSpMkLst>
        </pc:cxnChg>
        <pc:cxnChg chg="add mod">
          <ac:chgData name="Kulinich Bohdan" userId="48e65c9f34e137d0" providerId="LiveId" clId="{DD77E4D2-1FC4-4EA1-8462-6628692154DD}" dt="2020-10-20T05:42:02.889" v="3016" actId="165"/>
          <ac:cxnSpMkLst>
            <pc:docMk/>
            <pc:sldMk cId="3467199460" sldId="428"/>
            <ac:cxnSpMk id="56" creationId="{91341D75-3C58-45E1-AC40-AE6502AA0317}"/>
          </ac:cxnSpMkLst>
        </pc:cxnChg>
      </pc:sldChg>
      <pc:sldChg chg="delSp modSp mod delAnim modAnim">
        <pc:chgData name="Kulinich Bohdan" userId="48e65c9f34e137d0" providerId="LiveId" clId="{DD77E4D2-1FC4-4EA1-8462-6628692154DD}" dt="2020-10-20T10:52:37.226" v="4040"/>
        <pc:sldMkLst>
          <pc:docMk/>
          <pc:sldMk cId="752518231" sldId="430"/>
        </pc:sldMkLst>
        <pc:spChg chg="mod">
          <ac:chgData name="Kulinich Bohdan" userId="48e65c9f34e137d0" providerId="LiveId" clId="{DD77E4D2-1FC4-4EA1-8462-6628692154DD}" dt="2020-10-20T10:52:28.079" v="4039" actId="1076"/>
          <ac:spMkLst>
            <pc:docMk/>
            <pc:sldMk cId="752518231" sldId="430"/>
            <ac:spMk id="7" creationId="{00000000-0000-0000-0000-000000000000}"/>
          </ac:spMkLst>
        </pc:spChg>
        <pc:spChg chg="del mod">
          <ac:chgData name="Kulinich Bohdan" userId="48e65c9f34e137d0" providerId="LiveId" clId="{DD77E4D2-1FC4-4EA1-8462-6628692154DD}" dt="2020-10-20T10:52:04.368" v="4035" actId="478"/>
          <ac:spMkLst>
            <pc:docMk/>
            <pc:sldMk cId="752518231" sldId="430"/>
            <ac:spMk id="9" creationId="{3D667AF2-FC42-444D-8714-699A2FDB6E90}"/>
          </ac:spMkLst>
        </pc:spChg>
        <pc:spChg chg="mod">
          <ac:chgData name="Kulinich Bohdan" userId="48e65c9f34e137d0" providerId="LiveId" clId="{DD77E4D2-1FC4-4EA1-8462-6628692154DD}" dt="2020-10-20T10:52:28.079" v="4039" actId="1076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DD77E4D2-1FC4-4EA1-8462-6628692154DD}" dt="2020-10-20T10:52:28.079" v="4039" actId="1076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DD77E4D2-1FC4-4EA1-8462-6628692154DD}" dt="2020-10-20T10:52:28.079" v="4039" actId="1076"/>
          <ac:spMkLst>
            <pc:docMk/>
            <pc:sldMk cId="752518231" sldId="430"/>
            <ac:spMk id="57" creationId="{00000000-0000-0000-0000-000000000000}"/>
          </ac:spMkLst>
        </pc:spChg>
      </pc:sldChg>
      <pc:sldChg chg="addSp delSp modSp mod delAnim modAnim">
        <pc:chgData name="Kulinich Bohdan" userId="48e65c9f34e137d0" providerId="LiveId" clId="{DD77E4D2-1FC4-4EA1-8462-6628692154DD}" dt="2020-10-19T06:09:38.454" v="2718" actId="14429"/>
        <pc:sldMkLst>
          <pc:docMk/>
          <pc:sldMk cId="3678422849" sldId="434"/>
        </pc:sldMkLst>
        <pc:spChg chg="mod">
          <ac:chgData name="Kulinich Bohdan" userId="48e65c9f34e137d0" providerId="LiveId" clId="{DD77E4D2-1FC4-4EA1-8462-6628692154DD}" dt="2020-10-17T13:18:39.435" v="73" actId="20577"/>
          <ac:spMkLst>
            <pc:docMk/>
            <pc:sldMk cId="3678422849" sldId="434"/>
            <ac:spMk id="4" creationId="{00000000-0000-0000-0000-000000000000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21" creationId="{5125029E-70F4-4760-9056-09C476236183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24" creationId="{A9890254-9716-4025-B13A-8355F847480A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25" creationId="{0DF18AFE-547A-4265-9E8C-908216961CE7}"/>
          </ac:spMkLst>
        </pc:spChg>
        <pc:spChg chg="del">
          <ac:chgData name="Kulinich Bohdan" userId="48e65c9f34e137d0" providerId="LiveId" clId="{DD77E4D2-1FC4-4EA1-8462-6628692154DD}" dt="2020-10-17T13:18:20.419" v="35" actId="478"/>
          <ac:spMkLst>
            <pc:docMk/>
            <pc:sldMk cId="3678422849" sldId="434"/>
            <ac:spMk id="26" creationId="{F2683825-3AD6-4686-B778-77B414C0DEF8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27" creationId="{4C35F26A-1C28-4DAF-A4AE-C5D437DEDEB7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29" creationId="{50563D18-670C-4CE6-B58D-12CA963B32BB}"/>
          </ac:spMkLst>
        </pc:spChg>
        <pc:spChg chg="del">
          <ac:chgData name="Kulinich Bohdan" userId="48e65c9f34e137d0" providerId="LiveId" clId="{DD77E4D2-1FC4-4EA1-8462-6628692154DD}" dt="2020-10-17T13:18:16.631" v="34" actId="478"/>
          <ac:spMkLst>
            <pc:docMk/>
            <pc:sldMk cId="3678422849" sldId="434"/>
            <ac:spMk id="30" creationId="{B2ED6D62-1DD3-4C66-9B15-786DD7E9D940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31" creationId="{05C16E4D-7FE5-4AF2-BDD2-14F8D9359C5E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32" creationId="{74DA728C-0A15-4A39-AC52-FFD91491284F}"/>
          </ac:spMkLst>
        </pc:spChg>
        <pc:spChg chg="del">
          <ac:chgData name="Kulinich Bohdan" userId="48e65c9f34e137d0" providerId="LiveId" clId="{DD77E4D2-1FC4-4EA1-8462-6628692154DD}" dt="2020-10-17T13:18:23.018" v="36" actId="478"/>
          <ac:spMkLst>
            <pc:docMk/>
            <pc:sldMk cId="3678422849" sldId="434"/>
            <ac:spMk id="33" creationId="{BD884E09-EA4F-4000-98DE-2F4D80A8E3AA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34" creationId="{9E7E08A5-6CDE-4D8F-9804-1535D1DD0359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35" creationId="{452B6CAA-CD66-4EE5-9FBC-C9A420A949C3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36" creationId="{48759044-E021-4CB5-A59E-629AF35AE52C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37" creationId="{83ADF38B-0357-4E27-B487-C11CB2A2D2A6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38" creationId="{4D1250A0-7E6C-4EE0-9B61-89F007782191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39" creationId="{82982B74-C84C-45D3-82A0-B31D7259E048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40" creationId="{E737D74E-F46E-4994-8B65-EE8E88DE0ABB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41" creationId="{95E27476-E4F8-4B21-B97C-C3AE5C66DAC0}"/>
          </ac:spMkLst>
        </pc:spChg>
        <pc:spChg chg="del">
          <ac:chgData name="Kulinich Bohdan" userId="48e65c9f34e137d0" providerId="LiveId" clId="{DD77E4D2-1FC4-4EA1-8462-6628692154DD}" dt="2020-10-17T13:18:16.631" v="34" actId="478"/>
          <ac:spMkLst>
            <pc:docMk/>
            <pc:sldMk cId="3678422849" sldId="434"/>
            <ac:spMk id="42" creationId="{8AA02CA7-F9DB-45F2-9E36-9E163260F12D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43" creationId="{1BBF227C-3357-433E-A046-5CBBD779B3F2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44" creationId="{AA5A0BC1-404C-420F-B6C3-7A6477A7C5A5}"/>
          </ac:spMkLst>
        </pc:spChg>
        <pc:spChg chg="del">
          <ac:chgData name="Kulinich Bohdan" userId="48e65c9f34e137d0" providerId="LiveId" clId="{DD77E4D2-1FC4-4EA1-8462-6628692154DD}" dt="2020-10-17T13:18:16.631" v="34" actId="478"/>
          <ac:spMkLst>
            <pc:docMk/>
            <pc:sldMk cId="3678422849" sldId="434"/>
            <ac:spMk id="45" creationId="{2B54FF47-D663-45E8-B730-F393ED0406C7}"/>
          </ac:spMkLst>
        </pc:spChg>
        <pc:spChg chg="add mod">
          <ac:chgData name="Kulinich Bohdan" userId="48e65c9f34e137d0" providerId="LiveId" clId="{DD77E4D2-1FC4-4EA1-8462-6628692154DD}" dt="2020-10-19T06:09:33.768" v="2717" actId="20577"/>
          <ac:spMkLst>
            <pc:docMk/>
            <pc:sldMk cId="3678422849" sldId="434"/>
            <ac:spMk id="47" creationId="{65ACA854-5DD9-463E-989A-C3DEDAF5E143}"/>
          </ac:spMkLst>
        </pc:spChg>
        <pc:spChg chg="add mod modVis">
          <ac:chgData name="Kulinich Bohdan" userId="48e65c9f34e137d0" providerId="LiveId" clId="{DD77E4D2-1FC4-4EA1-8462-6628692154DD}" dt="2020-10-19T06:09:38.454" v="2718" actId="14429"/>
          <ac:spMkLst>
            <pc:docMk/>
            <pc:sldMk cId="3678422849" sldId="434"/>
            <ac:spMk id="48" creationId="{F54DFE34-BEE3-438F-ADFC-426EBFF74D4C}"/>
          </ac:spMkLst>
        </pc:spChg>
        <pc:spChg chg="del">
          <ac:chgData name="Kulinich Bohdan" userId="48e65c9f34e137d0" providerId="LiveId" clId="{DD77E4D2-1FC4-4EA1-8462-6628692154DD}" dt="2020-10-17T13:18:16.631" v="34" actId="478"/>
          <ac:spMkLst>
            <pc:docMk/>
            <pc:sldMk cId="3678422849" sldId="434"/>
            <ac:spMk id="56" creationId="{720A3276-4590-43D2-9ADE-D0D0EA540D64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57" creationId="{85FFDFF1-B8AD-46F9-90EF-C085CF82B819}"/>
          </ac:spMkLst>
        </pc:spChg>
        <pc:spChg chg="del">
          <ac:chgData name="Kulinich Bohdan" userId="48e65c9f34e137d0" providerId="LiveId" clId="{DD77E4D2-1FC4-4EA1-8462-6628692154DD}" dt="2020-10-17T13:18:11.877" v="33" actId="478"/>
          <ac:spMkLst>
            <pc:docMk/>
            <pc:sldMk cId="3678422849" sldId="434"/>
            <ac:spMk id="58" creationId="{9FA3E60F-719D-4884-AB45-E4DEC027671C}"/>
          </ac:spMkLst>
        </pc:spChg>
        <pc:spChg chg="del">
          <ac:chgData name="Kulinich Bohdan" userId="48e65c9f34e137d0" providerId="LiveId" clId="{DD77E4D2-1FC4-4EA1-8462-6628692154DD}" dt="2020-10-17T13:18:23.018" v="36" actId="478"/>
          <ac:spMkLst>
            <pc:docMk/>
            <pc:sldMk cId="3678422849" sldId="434"/>
            <ac:spMk id="90" creationId="{E6B5A067-3A0C-4B85-AAE7-D9536AB13BDB}"/>
          </ac:spMkLst>
        </pc:spChg>
        <pc:picChg chg="add mod">
          <ac:chgData name="Kulinich Bohdan" userId="48e65c9f34e137d0" providerId="LiveId" clId="{DD77E4D2-1FC4-4EA1-8462-6628692154DD}" dt="2020-10-17T14:51:22.497" v="134" actId="14100"/>
          <ac:picMkLst>
            <pc:docMk/>
            <pc:sldMk cId="3678422849" sldId="434"/>
            <ac:picMk id="5" creationId="{EFD703E4-BDE2-434D-9E61-B0733658BC6D}"/>
          </ac:picMkLst>
        </pc:picChg>
        <pc:picChg chg="add mod">
          <ac:chgData name="Kulinich Bohdan" userId="48e65c9f34e137d0" providerId="LiveId" clId="{DD77E4D2-1FC4-4EA1-8462-6628692154DD}" dt="2020-10-17T13:24:23.876" v="74"/>
          <ac:picMkLst>
            <pc:docMk/>
            <pc:sldMk cId="3678422849" sldId="434"/>
            <ac:picMk id="46" creationId="{1027328E-4B20-4E62-80D1-E454F29DECB5}"/>
          </ac:picMkLst>
        </pc:picChg>
        <pc:picChg chg="add mod">
          <ac:chgData name="Kulinich Bohdan" userId="48e65c9f34e137d0" providerId="LiveId" clId="{DD77E4D2-1FC4-4EA1-8462-6628692154DD}" dt="2020-10-17T14:57:29.841" v="244" actId="1076"/>
          <ac:picMkLst>
            <pc:docMk/>
            <pc:sldMk cId="3678422849" sldId="434"/>
            <ac:picMk id="49" creationId="{B554A7E7-7DD8-4C9A-BDA0-CE9112F307CD}"/>
          </ac:picMkLst>
        </pc:picChg>
        <pc:picChg chg="del">
          <ac:chgData name="Kulinich Bohdan" userId="48e65c9f34e137d0" providerId="LiveId" clId="{DD77E4D2-1FC4-4EA1-8462-6628692154DD}" dt="2020-10-17T13:18:23.018" v="36" actId="478"/>
          <ac:picMkLst>
            <pc:docMk/>
            <pc:sldMk cId="3678422849" sldId="434"/>
            <ac:picMk id="89" creationId="{F9ABE92F-001F-4DA6-A22D-4DA18D299535}"/>
          </ac:picMkLst>
        </pc:picChg>
        <pc:cxnChg chg="del">
          <ac:chgData name="Kulinich Bohdan" userId="48e65c9f34e137d0" providerId="LiveId" clId="{DD77E4D2-1FC4-4EA1-8462-6628692154DD}" dt="2020-10-17T13:18:11.877" v="33" actId="478"/>
          <ac:cxnSpMkLst>
            <pc:docMk/>
            <pc:sldMk cId="3678422849" sldId="434"/>
            <ac:cxnSpMk id="22" creationId="{D57BC0AB-D6A4-4360-8539-AA9B66DC72C2}"/>
          </ac:cxnSpMkLst>
        </pc:cxnChg>
        <pc:cxnChg chg="del">
          <ac:chgData name="Kulinich Bohdan" userId="48e65c9f34e137d0" providerId="LiveId" clId="{DD77E4D2-1FC4-4EA1-8462-6628692154DD}" dt="2020-10-17T13:18:11.877" v="33" actId="478"/>
          <ac:cxnSpMkLst>
            <pc:docMk/>
            <pc:sldMk cId="3678422849" sldId="434"/>
            <ac:cxnSpMk id="28" creationId="{88A12FFD-112D-49E3-BCA6-1974FC762033}"/>
          </ac:cxnSpMkLst>
        </pc:cxnChg>
        <pc:cxnChg chg="del">
          <ac:chgData name="Kulinich Bohdan" userId="48e65c9f34e137d0" providerId="LiveId" clId="{DD77E4D2-1FC4-4EA1-8462-6628692154DD}" dt="2020-10-17T13:18:11.877" v="33" actId="478"/>
          <ac:cxnSpMkLst>
            <pc:docMk/>
            <pc:sldMk cId="3678422849" sldId="434"/>
            <ac:cxnSpMk id="63" creationId="{25E35263-34C5-479C-85B1-44772DBD7013}"/>
          </ac:cxnSpMkLst>
        </pc:cxnChg>
        <pc:cxnChg chg="del">
          <ac:chgData name="Kulinich Bohdan" userId="48e65c9f34e137d0" providerId="LiveId" clId="{DD77E4D2-1FC4-4EA1-8462-6628692154DD}" dt="2020-10-17T13:18:11.877" v="33" actId="478"/>
          <ac:cxnSpMkLst>
            <pc:docMk/>
            <pc:sldMk cId="3678422849" sldId="434"/>
            <ac:cxnSpMk id="66" creationId="{9F412A04-00A2-4BD5-BAB5-008E32DF4C26}"/>
          </ac:cxnSpMkLst>
        </pc:cxnChg>
      </pc:sldChg>
      <pc:sldChg chg="del">
        <pc:chgData name="Kulinich Bohdan" userId="48e65c9f34e137d0" providerId="LiveId" clId="{DD77E4D2-1FC4-4EA1-8462-6628692154DD}" dt="2020-10-20T10:29:00.248" v="3591" actId="47"/>
        <pc:sldMkLst>
          <pc:docMk/>
          <pc:sldMk cId="241768542" sldId="442"/>
        </pc:sldMkLst>
      </pc:sldChg>
      <pc:sldChg chg="del">
        <pc:chgData name="Kulinich Bohdan" userId="48e65c9f34e137d0" providerId="LiveId" clId="{DD77E4D2-1FC4-4EA1-8462-6628692154DD}" dt="2020-10-20T10:29:00.248" v="3591" actId="47"/>
        <pc:sldMkLst>
          <pc:docMk/>
          <pc:sldMk cId="2071804829" sldId="456"/>
        </pc:sldMkLst>
      </pc:sldChg>
      <pc:sldChg chg="add">
        <pc:chgData name="Kulinich Bohdan" userId="48e65c9f34e137d0" providerId="LiveId" clId="{DD77E4D2-1FC4-4EA1-8462-6628692154DD}" dt="2020-10-20T10:47:45.311" v="3731"/>
        <pc:sldMkLst>
          <pc:docMk/>
          <pc:sldMk cId="1108550450" sldId="459"/>
        </pc:sldMkLst>
      </pc:sldChg>
      <pc:sldChg chg="del">
        <pc:chgData name="Kulinich Bohdan" userId="48e65c9f34e137d0" providerId="LiveId" clId="{DD77E4D2-1FC4-4EA1-8462-6628692154DD}" dt="2020-10-20T10:29:00.248" v="3591" actId="47"/>
        <pc:sldMkLst>
          <pc:docMk/>
          <pc:sldMk cId="4287784577" sldId="468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090960753" sldId="475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05578349" sldId="478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500183176" sldId="480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3259995495" sldId="481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049569767" sldId="482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562669747" sldId="486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1786667909" sldId="487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099036088" sldId="489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776055001" sldId="490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3642641627" sldId="491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2252611582" sldId="492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3168313003" sldId="493"/>
        </pc:sldMkLst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70186712" sldId="494"/>
        </pc:sldMkLst>
      </pc:sldChg>
      <pc:sldChg chg="modSp add del mod">
        <pc:chgData name="Kulinich Bohdan" userId="48e65c9f34e137d0" providerId="LiveId" clId="{DD77E4D2-1FC4-4EA1-8462-6628692154DD}" dt="2020-10-18T13:22:08.315" v="2702" actId="47"/>
        <pc:sldMkLst>
          <pc:docMk/>
          <pc:sldMk cId="2709278879" sldId="497"/>
        </pc:sldMkLst>
        <pc:picChg chg="mod">
          <ac:chgData name="Kulinich Bohdan" userId="48e65c9f34e137d0" providerId="LiveId" clId="{DD77E4D2-1FC4-4EA1-8462-6628692154DD}" dt="2020-10-18T13:20:39.723" v="2701" actId="1076"/>
          <ac:picMkLst>
            <pc:docMk/>
            <pc:sldMk cId="2709278879" sldId="497"/>
            <ac:picMk id="11" creationId="{64F9F0AF-98F6-432F-97C8-DFB10685DF8B}"/>
          </ac:picMkLst>
        </pc:picChg>
      </pc:sldChg>
      <pc:sldChg chg="addSp delSp modSp add del mod addAnim delAnim modAnim">
        <pc:chgData name="Kulinich Bohdan" userId="48e65c9f34e137d0" providerId="LiveId" clId="{DD77E4D2-1FC4-4EA1-8462-6628692154DD}" dt="2020-10-18T11:43:19.225" v="1936" actId="47"/>
        <pc:sldMkLst>
          <pc:docMk/>
          <pc:sldMk cId="1444066879" sldId="498"/>
        </pc:sldMkLst>
        <pc:spChg chg="mod">
          <ac:chgData name="Kulinich Bohdan" userId="48e65c9f34e137d0" providerId="LiveId" clId="{DD77E4D2-1FC4-4EA1-8462-6628692154DD}" dt="2020-10-18T06:22:08.504" v="280" actId="20577"/>
          <ac:spMkLst>
            <pc:docMk/>
            <pc:sldMk cId="1444066879" sldId="498"/>
            <ac:spMk id="4" creationId="{00000000-0000-0000-0000-000000000000}"/>
          </ac:spMkLst>
        </pc:spChg>
        <pc:spChg chg="add mod ord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6" creationId="{EC8BF40A-1F63-480D-82EA-FE983EB13C9F}"/>
          </ac:spMkLst>
        </pc:spChg>
        <pc:spChg chg="add del mod topLvl">
          <ac:chgData name="Kulinich Bohdan" userId="48e65c9f34e137d0" providerId="LiveId" clId="{DD77E4D2-1FC4-4EA1-8462-6628692154DD}" dt="2020-10-18T06:36:24.564" v="392" actId="478"/>
          <ac:spMkLst>
            <pc:docMk/>
            <pc:sldMk cId="1444066879" sldId="498"/>
            <ac:spMk id="7" creationId="{3F7207AC-B0A7-4FE3-B63A-8CE424D0D289}"/>
          </ac:spMkLst>
        </pc:spChg>
        <pc:spChg chg="add mod topLvl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8" creationId="{09624D55-3E28-409B-A184-C7D1F2C94CEA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21" creationId="{5125029E-70F4-4760-9056-09C476236183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24" creationId="{A9890254-9716-4025-B13A-8355F847480A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25" creationId="{0DF18AFE-547A-4265-9E8C-908216961CE7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26" creationId="{F2683825-3AD6-4686-B778-77B414C0DEF8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27" creationId="{4C35F26A-1C28-4DAF-A4AE-C5D437DEDEB7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29" creationId="{50563D18-670C-4CE6-B58D-12CA963B32BB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30" creationId="{B2ED6D62-1DD3-4C66-9B15-786DD7E9D940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31" creationId="{05C16E4D-7FE5-4AF2-BDD2-14F8D9359C5E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32" creationId="{74DA728C-0A15-4A39-AC52-FFD91491284F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33" creationId="{BD884E09-EA4F-4000-98DE-2F4D80A8E3AA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34" creationId="{9E7E08A5-6CDE-4D8F-9804-1535D1DD0359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35" creationId="{452B6CAA-CD66-4EE5-9FBC-C9A420A949C3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36" creationId="{48759044-E021-4CB5-A59E-629AF35AE52C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37" creationId="{83ADF38B-0357-4E27-B487-C11CB2A2D2A6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38" creationId="{4D1250A0-7E6C-4EE0-9B61-89F007782191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39" creationId="{82982B74-C84C-45D3-82A0-B31D7259E048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40" creationId="{E737D74E-F46E-4994-8B65-EE8E88DE0ABB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41" creationId="{95E27476-E4F8-4B21-B97C-C3AE5C66DAC0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42" creationId="{8AA02CA7-F9DB-45F2-9E36-9E163260F12D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43" creationId="{1BBF227C-3357-433E-A046-5CBBD779B3F2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44" creationId="{AA5A0BC1-404C-420F-B6C3-7A6477A7C5A5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45" creationId="{2B54FF47-D663-45E8-B730-F393ED0406C7}"/>
          </ac:spMkLst>
        </pc:spChg>
        <pc:spChg chg="add del mod">
          <ac:chgData name="Kulinich Bohdan" userId="48e65c9f34e137d0" providerId="LiveId" clId="{DD77E4D2-1FC4-4EA1-8462-6628692154DD}" dt="2020-10-18T06:21:45.297" v="248"/>
          <ac:spMkLst>
            <pc:docMk/>
            <pc:sldMk cId="1444066879" sldId="498"/>
            <ac:spMk id="46" creationId="{C9B97AB4-8C41-4C8E-AA7A-FFE9B86CEACC}"/>
          </ac:spMkLst>
        </pc:spChg>
        <pc:spChg chg="add del mod">
          <ac:chgData name="Kulinich Bohdan" userId="48e65c9f34e137d0" providerId="LiveId" clId="{DD77E4D2-1FC4-4EA1-8462-6628692154DD}" dt="2020-10-18T06:24:14.927" v="301"/>
          <ac:spMkLst>
            <pc:docMk/>
            <pc:sldMk cId="1444066879" sldId="498"/>
            <ac:spMk id="50" creationId="{38B9B208-594E-4561-854A-620EE2F495A6}"/>
          </ac:spMkLst>
        </pc:spChg>
        <pc:spChg chg="add del mod">
          <ac:chgData name="Kulinich Bohdan" userId="48e65c9f34e137d0" providerId="LiveId" clId="{DD77E4D2-1FC4-4EA1-8462-6628692154DD}" dt="2020-10-18T06:25:39.705" v="318" actId="478"/>
          <ac:spMkLst>
            <pc:docMk/>
            <pc:sldMk cId="1444066879" sldId="498"/>
            <ac:spMk id="53" creationId="{574AFEEE-A8AA-4EC2-BD12-BB722F8FC373}"/>
          </ac:spMkLst>
        </pc:spChg>
        <pc:spChg chg="add mod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54" creationId="{28754C96-3F7F-46CE-BEB2-627ED8C84828}"/>
          </ac:spMkLst>
        </pc:spChg>
        <pc:spChg chg="add mod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55" creationId="{0B58A912-576F-4284-AF7C-4A88B8A99796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56" creationId="{720A3276-4590-43D2-9ADE-D0D0EA540D64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57" creationId="{85FFDFF1-B8AD-46F9-90EF-C085CF82B819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58" creationId="{9FA3E60F-719D-4884-AB45-E4DEC027671C}"/>
          </ac:spMkLst>
        </pc:spChg>
        <pc:spChg chg="add mod">
          <ac:chgData name="Kulinich Bohdan" userId="48e65c9f34e137d0" providerId="LiveId" clId="{DD77E4D2-1FC4-4EA1-8462-6628692154DD}" dt="2020-10-18T07:37:21.258" v="609" actId="1076"/>
          <ac:spMkLst>
            <pc:docMk/>
            <pc:sldMk cId="1444066879" sldId="498"/>
            <ac:spMk id="60" creationId="{749FE3CA-37C0-41D3-B70C-B3B341BC5DCC}"/>
          </ac:spMkLst>
        </pc:spChg>
        <pc:spChg chg="add mod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61" creationId="{FCB174F2-022D-4662-A18C-5F6999287714}"/>
          </ac:spMkLst>
        </pc:spChg>
        <pc:spChg chg="add mod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62" creationId="{30897A8A-B438-4163-B8DD-5180A3001161}"/>
          </ac:spMkLst>
        </pc:spChg>
        <pc:spChg chg="add mod">
          <ac:chgData name="Kulinich Bohdan" userId="48e65c9f34e137d0" providerId="LiveId" clId="{DD77E4D2-1FC4-4EA1-8462-6628692154DD}" dt="2020-10-18T06:58:45.281" v="455" actId="1076"/>
          <ac:spMkLst>
            <pc:docMk/>
            <pc:sldMk cId="1444066879" sldId="498"/>
            <ac:spMk id="64" creationId="{00CC2922-E6AB-4278-9ED8-8567759DC0D9}"/>
          </ac:spMkLst>
        </pc:spChg>
        <pc:spChg chg="add mod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65" creationId="{B9D98062-E447-4D4B-8D71-EE42B2477AA2}"/>
          </ac:spMkLst>
        </pc:spChg>
        <pc:spChg chg="add mod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67" creationId="{FB2FC6DC-8E27-412E-B39F-01FC8EA15346}"/>
          </ac:spMkLst>
        </pc:spChg>
        <pc:spChg chg="add mod">
          <ac:chgData name="Kulinich Bohdan" userId="48e65c9f34e137d0" providerId="LiveId" clId="{DD77E4D2-1FC4-4EA1-8462-6628692154DD}" dt="2020-10-18T07:23:14.604" v="486" actId="1076"/>
          <ac:spMkLst>
            <pc:docMk/>
            <pc:sldMk cId="1444066879" sldId="498"/>
            <ac:spMk id="68" creationId="{95B5C229-4CF5-47ED-961D-EB2F353696DC}"/>
          </ac:spMkLst>
        </pc:spChg>
        <pc:spChg chg="add mod">
          <ac:chgData name="Kulinich Bohdan" userId="48e65c9f34e137d0" providerId="LiveId" clId="{DD77E4D2-1FC4-4EA1-8462-6628692154DD}" dt="2020-10-18T07:23:18.113" v="487" actId="1076"/>
          <ac:spMkLst>
            <pc:docMk/>
            <pc:sldMk cId="1444066879" sldId="498"/>
            <ac:spMk id="69" creationId="{9DD01FC9-DEAB-480F-BE60-1784DAC2266B}"/>
          </ac:spMkLst>
        </pc:spChg>
        <pc:spChg chg="add mod modVis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76" creationId="{FC5ED0AD-8EFE-472F-8836-F5EB3903761A}"/>
          </ac:spMkLst>
        </pc:spChg>
        <pc:spChg chg="add mod">
          <ac:chgData name="Kulinich Bohdan" userId="48e65c9f34e137d0" providerId="LiveId" clId="{DD77E4D2-1FC4-4EA1-8462-6628692154DD}" dt="2020-10-18T06:58:45.281" v="455" actId="1076"/>
          <ac:spMkLst>
            <pc:docMk/>
            <pc:sldMk cId="1444066879" sldId="498"/>
            <ac:spMk id="79" creationId="{785D4703-1174-4896-B695-D289AEFE42E8}"/>
          </ac:spMkLst>
        </pc:spChg>
        <pc:spChg chg="add mod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80" creationId="{CE42A39B-8811-4239-BCE6-1E209A0DAEC5}"/>
          </ac:spMkLst>
        </pc:spChg>
        <pc:spChg chg="add mod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81" creationId="{685611E2-BB04-4FBC-A8B3-33FA8BD96781}"/>
          </ac:spMkLst>
        </pc:spChg>
        <pc:spChg chg="add mod">
          <ac:chgData name="Kulinich Bohdan" userId="48e65c9f34e137d0" providerId="LiveId" clId="{DD77E4D2-1FC4-4EA1-8462-6628692154DD}" dt="2020-10-18T06:54:30.230" v="454" actId="1076"/>
          <ac:spMkLst>
            <pc:docMk/>
            <pc:sldMk cId="1444066879" sldId="498"/>
            <ac:spMk id="82" creationId="{A1045827-D3B2-41A0-8C7B-38473DA9C837}"/>
          </ac:spMkLst>
        </pc:spChg>
        <pc:spChg chg="add mod">
          <ac:chgData name="Kulinich Bohdan" userId="48e65c9f34e137d0" providerId="LiveId" clId="{DD77E4D2-1FC4-4EA1-8462-6628692154DD}" dt="2020-10-18T07:23:46.719" v="491" actId="1076"/>
          <ac:spMkLst>
            <pc:docMk/>
            <pc:sldMk cId="1444066879" sldId="498"/>
            <ac:spMk id="83" creationId="{AB221FC7-E5A7-4D62-A3A3-4529EE935DFF}"/>
          </ac:spMkLst>
        </pc:spChg>
        <pc:spChg chg="add mod">
          <ac:chgData name="Kulinich Bohdan" userId="48e65c9f34e137d0" providerId="LiveId" clId="{DD77E4D2-1FC4-4EA1-8462-6628692154DD}" dt="2020-10-18T07:23:38.636" v="489" actId="1076"/>
          <ac:spMkLst>
            <pc:docMk/>
            <pc:sldMk cId="1444066879" sldId="498"/>
            <ac:spMk id="84" creationId="{563C17C0-286A-45DE-A2F4-1AEF2211788C}"/>
          </ac:spMkLst>
        </pc:spChg>
        <pc:spChg chg="add mod">
          <ac:chgData name="Kulinich Bohdan" userId="48e65c9f34e137d0" providerId="LiveId" clId="{DD77E4D2-1FC4-4EA1-8462-6628692154DD}" dt="2020-10-18T07:23:41.025" v="490" actId="1076"/>
          <ac:spMkLst>
            <pc:docMk/>
            <pc:sldMk cId="1444066879" sldId="498"/>
            <ac:spMk id="85" creationId="{DD5B69C6-9638-4051-A99D-CEE489FB34B8}"/>
          </ac:spMkLst>
        </pc:spChg>
        <pc:spChg chg="add mod">
          <ac:chgData name="Kulinich Bohdan" userId="48e65c9f34e137d0" providerId="LiveId" clId="{DD77E4D2-1FC4-4EA1-8462-6628692154DD}" dt="2020-10-18T07:11:27.694" v="464" actId="571"/>
          <ac:spMkLst>
            <pc:docMk/>
            <pc:sldMk cId="1444066879" sldId="498"/>
            <ac:spMk id="87" creationId="{3E57561E-A48D-44FF-8EF3-D3BDAC19C2C8}"/>
          </ac:spMkLst>
        </pc:spChg>
        <pc:spChg chg="add mod">
          <ac:chgData name="Kulinich Bohdan" userId="48e65c9f34e137d0" providerId="LiveId" clId="{DD77E4D2-1FC4-4EA1-8462-6628692154DD}" dt="2020-10-18T07:11:27.694" v="464" actId="571"/>
          <ac:spMkLst>
            <pc:docMk/>
            <pc:sldMk cId="1444066879" sldId="498"/>
            <ac:spMk id="88" creationId="{C8E11AEF-732C-4237-9178-11364C0109E4}"/>
          </ac:spMkLst>
        </pc:spChg>
        <pc:spChg chg="del">
          <ac:chgData name="Kulinich Bohdan" userId="48e65c9f34e137d0" providerId="LiveId" clId="{DD77E4D2-1FC4-4EA1-8462-6628692154DD}" dt="2020-10-18T06:21:50.430" v="250" actId="478"/>
          <ac:spMkLst>
            <pc:docMk/>
            <pc:sldMk cId="1444066879" sldId="498"/>
            <ac:spMk id="90" creationId="{E6B5A067-3A0C-4B85-AAE7-D9536AB13BDB}"/>
          </ac:spMkLst>
        </pc:spChg>
        <pc:grpChg chg="add del mod">
          <ac:chgData name="Kulinich Bohdan" userId="48e65c9f34e137d0" providerId="LiveId" clId="{DD77E4D2-1FC4-4EA1-8462-6628692154DD}" dt="2020-10-18T06:33:13" v="373" actId="165"/>
          <ac:grpSpMkLst>
            <pc:docMk/>
            <pc:sldMk cId="1444066879" sldId="498"/>
            <ac:grpSpMk id="9" creationId="{800CCDEC-ACFC-4975-8997-C40C945B7992}"/>
          </ac:grpSpMkLst>
        </pc:grpChg>
        <pc:picChg chg="add del mod">
          <ac:chgData name="Kulinich Bohdan" userId="48e65c9f34e137d0" providerId="LiveId" clId="{DD77E4D2-1FC4-4EA1-8462-6628692154DD}" dt="2020-10-18T06:21:45.297" v="248"/>
          <ac:picMkLst>
            <pc:docMk/>
            <pc:sldMk cId="1444066879" sldId="498"/>
            <ac:picMk id="47" creationId="{4BD1ABF6-AC05-49D4-9A37-FAD9F382DB5E}"/>
          </ac:picMkLst>
        </pc:picChg>
        <pc:picChg chg="add del mod">
          <ac:chgData name="Kulinich Bohdan" userId="48e65c9f34e137d0" providerId="LiveId" clId="{DD77E4D2-1FC4-4EA1-8462-6628692154DD}" dt="2020-10-18T06:53:59.747" v="447" actId="478"/>
          <ac:picMkLst>
            <pc:docMk/>
            <pc:sldMk cId="1444066879" sldId="498"/>
            <ac:picMk id="86" creationId="{C275A438-E18F-4ABB-8AD8-DF5D0DF29E9F}"/>
          </ac:picMkLst>
        </pc:picChg>
        <pc:picChg chg="del">
          <ac:chgData name="Kulinich Bohdan" userId="48e65c9f34e137d0" providerId="LiveId" clId="{DD77E4D2-1FC4-4EA1-8462-6628692154DD}" dt="2020-10-18T06:21:50.430" v="250" actId="478"/>
          <ac:picMkLst>
            <pc:docMk/>
            <pc:sldMk cId="1444066879" sldId="498"/>
            <ac:picMk id="89" creationId="{F9ABE92F-001F-4DA6-A22D-4DA18D299535}"/>
          </ac:picMkLst>
        </pc:picChg>
        <pc:cxnChg chg="del">
          <ac:chgData name="Kulinich Bohdan" userId="48e65c9f34e137d0" providerId="LiveId" clId="{DD77E4D2-1FC4-4EA1-8462-6628692154DD}" dt="2020-10-18T06:21:50.430" v="250" actId="478"/>
          <ac:cxnSpMkLst>
            <pc:docMk/>
            <pc:sldMk cId="1444066879" sldId="498"/>
            <ac:cxnSpMk id="22" creationId="{D57BC0AB-D6A4-4360-8539-AA9B66DC72C2}"/>
          </ac:cxnSpMkLst>
        </pc:cxnChg>
        <pc:cxnChg chg="del">
          <ac:chgData name="Kulinich Bohdan" userId="48e65c9f34e137d0" providerId="LiveId" clId="{DD77E4D2-1FC4-4EA1-8462-6628692154DD}" dt="2020-10-18T06:21:50.430" v="250" actId="478"/>
          <ac:cxnSpMkLst>
            <pc:docMk/>
            <pc:sldMk cId="1444066879" sldId="498"/>
            <ac:cxnSpMk id="28" creationId="{88A12FFD-112D-49E3-BCA6-1974FC762033}"/>
          </ac:cxnSpMkLst>
        </pc:cxnChg>
        <pc:cxnChg chg="add mod">
          <ac:chgData name="Kulinich Bohdan" userId="48e65c9f34e137d0" providerId="LiveId" clId="{DD77E4D2-1FC4-4EA1-8462-6628692154DD}" dt="2020-10-18T07:01:54.423" v="458" actId="1076"/>
          <ac:cxnSpMkLst>
            <pc:docMk/>
            <pc:sldMk cId="1444066879" sldId="498"/>
            <ac:cxnSpMk id="48" creationId="{64CBD4CC-E048-4556-BC7C-F6E5F8281F67}"/>
          </ac:cxnSpMkLst>
        </pc:cxnChg>
        <pc:cxnChg chg="add del mod">
          <ac:chgData name="Kulinich Bohdan" userId="48e65c9f34e137d0" providerId="LiveId" clId="{DD77E4D2-1FC4-4EA1-8462-6628692154DD}" dt="2020-10-18T06:24:34.220" v="314" actId="478"/>
          <ac:cxnSpMkLst>
            <pc:docMk/>
            <pc:sldMk cId="1444066879" sldId="498"/>
            <ac:cxnSpMk id="49" creationId="{FD0D9F16-1DC1-43E9-ACAC-94A6509CA842}"/>
          </ac:cxnSpMkLst>
        </pc:cxnChg>
        <pc:cxnChg chg="add del mod">
          <ac:chgData name="Kulinich Bohdan" userId="48e65c9f34e137d0" providerId="LiveId" clId="{DD77E4D2-1FC4-4EA1-8462-6628692154DD}" dt="2020-10-18T06:24:14.927" v="301"/>
          <ac:cxnSpMkLst>
            <pc:docMk/>
            <pc:sldMk cId="1444066879" sldId="498"/>
            <ac:cxnSpMk id="51" creationId="{A657CBF0-DE16-4B20-B61B-C615B0AD3C0B}"/>
          </ac:cxnSpMkLst>
        </pc:cxnChg>
        <pc:cxnChg chg="add del mod">
          <ac:chgData name="Kulinich Bohdan" userId="48e65c9f34e137d0" providerId="LiveId" clId="{DD77E4D2-1FC4-4EA1-8462-6628692154DD}" dt="2020-10-18T06:25:39.705" v="318" actId="478"/>
          <ac:cxnSpMkLst>
            <pc:docMk/>
            <pc:sldMk cId="1444066879" sldId="498"/>
            <ac:cxnSpMk id="52" creationId="{C490D2DF-D640-40B4-AE6F-F7324046FE9C}"/>
          </ac:cxnSpMkLst>
        </pc:cxnChg>
        <pc:cxnChg chg="add mod">
          <ac:chgData name="Kulinich Bohdan" userId="48e65c9f34e137d0" providerId="LiveId" clId="{DD77E4D2-1FC4-4EA1-8462-6628692154DD}" dt="2020-10-18T07:24:13.354" v="496" actId="693"/>
          <ac:cxnSpMkLst>
            <pc:docMk/>
            <pc:sldMk cId="1444066879" sldId="498"/>
            <ac:cxnSpMk id="59" creationId="{D4E460D6-E942-4A43-932D-538313C3BFE6}"/>
          </ac:cxnSpMkLst>
        </pc:cxnChg>
        <pc:cxnChg chg="del">
          <ac:chgData name="Kulinich Bohdan" userId="48e65c9f34e137d0" providerId="LiveId" clId="{DD77E4D2-1FC4-4EA1-8462-6628692154DD}" dt="2020-10-18T06:21:50.430" v="250" actId="478"/>
          <ac:cxnSpMkLst>
            <pc:docMk/>
            <pc:sldMk cId="1444066879" sldId="498"/>
            <ac:cxnSpMk id="63" creationId="{25E35263-34C5-479C-85B1-44772DBD7013}"/>
          </ac:cxnSpMkLst>
        </pc:cxnChg>
        <pc:cxnChg chg="del">
          <ac:chgData name="Kulinich Bohdan" userId="48e65c9f34e137d0" providerId="LiveId" clId="{DD77E4D2-1FC4-4EA1-8462-6628692154DD}" dt="2020-10-18T06:21:50.430" v="250" actId="478"/>
          <ac:cxnSpMkLst>
            <pc:docMk/>
            <pc:sldMk cId="1444066879" sldId="498"/>
            <ac:cxnSpMk id="66" creationId="{9F412A04-00A2-4BD5-BAB5-008E32DF4C26}"/>
          </ac:cxnSpMkLst>
        </pc:cxnChg>
        <pc:cxnChg chg="add mod">
          <ac:chgData name="Kulinich Bohdan" userId="48e65c9f34e137d0" providerId="LiveId" clId="{DD77E4D2-1FC4-4EA1-8462-6628692154DD}" dt="2020-10-18T07:24:13.354" v="496" actId="693"/>
          <ac:cxnSpMkLst>
            <pc:docMk/>
            <pc:sldMk cId="1444066879" sldId="498"/>
            <ac:cxnSpMk id="72" creationId="{395A1E51-86E1-4D55-B810-D60A4FE3476A}"/>
          </ac:cxnSpMkLst>
        </pc:cxnChg>
        <pc:cxnChg chg="add mod">
          <ac:chgData name="Kulinich Bohdan" userId="48e65c9f34e137d0" providerId="LiveId" clId="{DD77E4D2-1FC4-4EA1-8462-6628692154DD}" dt="2020-10-18T07:24:13.354" v="496" actId="693"/>
          <ac:cxnSpMkLst>
            <pc:docMk/>
            <pc:sldMk cId="1444066879" sldId="498"/>
            <ac:cxnSpMk id="73" creationId="{11A84B21-B733-4E07-AC0F-5AAA54DB4149}"/>
          </ac:cxnSpMkLst>
        </pc:cxnChg>
        <pc:cxnChg chg="add del mod">
          <ac:chgData name="Kulinich Bohdan" userId="48e65c9f34e137d0" providerId="LiveId" clId="{DD77E4D2-1FC4-4EA1-8462-6628692154DD}" dt="2020-10-18T06:35:29.655" v="384" actId="478"/>
          <ac:cxnSpMkLst>
            <pc:docMk/>
            <pc:sldMk cId="1444066879" sldId="498"/>
            <ac:cxnSpMk id="74" creationId="{71928D63-875A-42F9-85BC-155448FF1D7B}"/>
          </ac:cxnSpMkLst>
        </pc:cxnChg>
        <pc:cxnChg chg="add del mod">
          <ac:chgData name="Kulinich Bohdan" userId="48e65c9f34e137d0" providerId="LiveId" clId="{DD77E4D2-1FC4-4EA1-8462-6628692154DD}" dt="2020-10-18T06:35:29.655" v="384" actId="478"/>
          <ac:cxnSpMkLst>
            <pc:docMk/>
            <pc:sldMk cId="1444066879" sldId="498"/>
            <ac:cxnSpMk id="75" creationId="{4ACE7A0E-F498-4BC1-BFAD-76F8FBBBE8DE}"/>
          </ac:cxnSpMkLst>
        </pc:cxnChg>
        <pc:cxnChg chg="add mod modVis">
          <ac:chgData name="Kulinich Bohdan" userId="48e65c9f34e137d0" providerId="LiveId" clId="{DD77E4D2-1FC4-4EA1-8462-6628692154DD}" dt="2020-10-18T06:54:30.230" v="454" actId="1076"/>
          <ac:cxnSpMkLst>
            <pc:docMk/>
            <pc:sldMk cId="1444066879" sldId="498"/>
            <ac:cxnSpMk id="77" creationId="{F330DD72-4B3E-4ADF-9F5D-74077BF61C32}"/>
          </ac:cxnSpMkLst>
        </pc:cxnChg>
        <pc:cxnChg chg="add mod modVis">
          <ac:chgData name="Kulinich Bohdan" userId="48e65c9f34e137d0" providerId="LiveId" clId="{DD77E4D2-1FC4-4EA1-8462-6628692154DD}" dt="2020-10-18T06:54:30.230" v="454" actId="1076"/>
          <ac:cxnSpMkLst>
            <pc:docMk/>
            <pc:sldMk cId="1444066879" sldId="498"/>
            <ac:cxnSpMk id="78" creationId="{4266699B-EDCB-42E7-83B8-BB3C45C94371}"/>
          </ac:cxnSpMkLst>
        </pc:cxnChg>
      </pc:sldChg>
      <pc:sldChg chg="addSp delSp modSp add mod delAnim modAnim">
        <pc:chgData name="Kulinich Bohdan" userId="48e65c9f34e137d0" providerId="LiveId" clId="{DD77E4D2-1FC4-4EA1-8462-6628692154DD}" dt="2020-10-18T08:53:55.793" v="1507" actId="14100"/>
        <pc:sldMkLst>
          <pc:docMk/>
          <pc:sldMk cId="2902136337" sldId="499"/>
        </pc:sldMkLst>
        <pc:spChg chg="mod">
          <ac:chgData name="Kulinich Bohdan" userId="48e65c9f34e137d0" providerId="LiveId" clId="{DD77E4D2-1FC4-4EA1-8462-6628692154DD}" dt="2020-10-18T07:51:06.068" v="830" actId="20577"/>
          <ac:spMkLst>
            <pc:docMk/>
            <pc:sldMk cId="2902136337" sldId="499"/>
            <ac:spMk id="4" creationId="{00000000-0000-0000-0000-000000000000}"/>
          </ac:spMkLst>
        </pc:spChg>
        <pc:spChg chg="add mod">
          <ac:chgData name="Kulinich Bohdan" userId="48e65c9f34e137d0" providerId="LiveId" clId="{DD77E4D2-1FC4-4EA1-8462-6628692154DD}" dt="2020-10-18T07:56:40.593" v="868" actId="14100"/>
          <ac:spMkLst>
            <pc:docMk/>
            <pc:sldMk cId="2902136337" sldId="499"/>
            <ac:spMk id="11" creationId="{76130085-48DD-41AA-8F35-45368B80E3AD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21" creationId="{5125029E-70F4-4760-9056-09C476236183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24" creationId="{A9890254-9716-4025-B13A-8355F847480A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25" creationId="{0DF18AFE-547A-4265-9E8C-908216961CE7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26" creationId="{F2683825-3AD6-4686-B778-77B414C0DEF8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27" creationId="{4C35F26A-1C28-4DAF-A4AE-C5D437DEDEB7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29" creationId="{50563D18-670C-4CE6-B58D-12CA963B32BB}"/>
          </ac:spMkLst>
        </pc:spChg>
        <pc:spChg chg="del">
          <ac:chgData name="Kulinich Bohdan" userId="48e65c9f34e137d0" providerId="LiveId" clId="{DD77E4D2-1FC4-4EA1-8462-6628692154DD}" dt="2020-10-18T07:50:58.399" v="809" actId="478"/>
          <ac:spMkLst>
            <pc:docMk/>
            <pc:sldMk cId="2902136337" sldId="499"/>
            <ac:spMk id="30" creationId="{B2ED6D62-1DD3-4C66-9B15-786DD7E9D940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31" creationId="{05C16E4D-7FE5-4AF2-BDD2-14F8D9359C5E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32" creationId="{74DA728C-0A15-4A39-AC52-FFD91491284F}"/>
          </ac:spMkLst>
        </pc:spChg>
        <pc:spChg chg="add mod">
          <ac:chgData name="Kulinich Bohdan" userId="48e65c9f34e137d0" providerId="LiveId" clId="{DD77E4D2-1FC4-4EA1-8462-6628692154DD}" dt="2020-10-18T08:19:55.525" v="1015" actId="164"/>
          <ac:spMkLst>
            <pc:docMk/>
            <pc:sldMk cId="2902136337" sldId="499"/>
            <ac:spMk id="32" creationId="{E463672A-DB3F-4407-9BD4-94D90C3DAAB5}"/>
          </ac:spMkLst>
        </pc:spChg>
        <pc:spChg chg="add mod">
          <ac:chgData name="Kulinich Bohdan" userId="48e65c9f34e137d0" providerId="LiveId" clId="{DD77E4D2-1FC4-4EA1-8462-6628692154DD}" dt="2020-10-18T08:19:55.525" v="1015" actId="164"/>
          <ac:spMkLst>
            <pc:docMk/>
            <pc:sldMk cId="2902136337" sldId="499"/>
            <ac:spMk id="33" creationId="{61772ADD-BFFE-41AB-B45F-CD2F9F4A38F7}"/>
          </ac:spMkLst>
        </pc:spChg>
        <pc:spChg chg="del">
          <ac:chgData name="Kulinich Bohdan" userId="48e65c9f34e137d0" providerId="LiveId" clId="{DD77E4D2-1FC4-4EA1-8462-6628692154DD}" dt="2020-10-18T07:50:59.903" v="810" actId="478"/>
          <ac:spMkLst>
            <pc:docMk/>
            <pc:sldMk cId="2902136337" sldId="499"/>
            <ac:spMk id="33" creationId="{BD884E09-EA4F-4000-98DE-2F4D80A8E3AA}"/>
          </ac:spMkLst>
        </pc:spChg>
        <pc:spChg chg="add mod">
          <ac:chgData name="Kulinich Bohdan" userId="48e65c9f34e137d0" providerId="LiveId" clId="{DD77E4D2-1FC4-4EA1-8462-6628692154DD}" dt="2020-10-18T08:19:55.525" v="1015" actId="164"/>
          <ac:spMkLst>
            <pc:docMk/>
            <pc:sldMk cId="2902136337" sldId="499"/>
            <ac:spMk id="34" creationId="{79365FE1-11F2-44AB-8932-2768D4D4BF8C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34" creationId="{9E7E08A5-6CDE-4D8F-9804-1535D1DD0359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35" creationId="{452B6CAA-CD66-4EE5-9FBC-C9A420A949C3}"/>
          </ac:spMkLst>
        </pc:spChg>
        <pc:spChg chg="add mod">
          <ac:chgData name="Kulinich Bohdan" userId="48e65c9f34e137d0" providerId="LiveId" clId="{DD77E4D2-1FC4-4EA1-8462-6628692154DD}" dt="2020-10-18T08:19:55.525" v="1015" actId="164"/>
          <ac:spMkLst>
            <pc:docMk/>
            <pc:sldMk cId="2902136337" sldId="499"/>
            <ac:spMk id="35" creationId="{7CF1678F-A894-457A-A188-B8BBD1814D89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36" creationId="{48759044-E021-4CB5-A59E-629AF35AE52C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37" creationId="{83ADF38B-0357-4E27-B487-C11CB2A2D2A6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38" creationId="{4D1250A0-7E6C-4EE0-9B61-89F007782191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39" creationId="{82982B74-C84C-45D3-82A0-B31D7259E048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40" creationId="{E737D74E-F46E-4994-8B65-EE8E88DE0ABB}"/>
          </ac:spMkLst>
        </pc:spChg>
        <pc:spChg chg="mod">
          <ac:chgData name="Kulinich Bohdan" userId="48e65c9f34e137d0" providerId="LiveId" clId="{DD77E4D2-1FC4-4EA1-8462-6628692154DD}" dt="2020-10-18T08:20:42.034" v="1024"/>
          <ac:spMkLst>
            <pc:docMk/>
            <pc:sldMk cId="2902136337" sldId="499"/>
            <ac:spMk id="41" creationId="{944FAA1E-BF22-44D1-89DC-EC211A344541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41" creationId="{95E27476-E4F8-4B21-B97C-C3AE5C66DAC0}"/>
          </ac:spMkLst>
        </pc:spChg>
        <pc:spChg chg="del">
          <ac:chgData name="Kulinich Bohdan" userId="48e65c9f34e137d0" providerId="LiveId" clId="{DD77E4D2-1FC4-4EA1-8462-6628692154DD}" dt="2020-10-18T07:50:58.399" v="809" actId="478"/>
          <ac:spMkLst>
            <pc:docMk/>
            <pc:sldMk cId="2902136337" sldId="499"/>
            <ac:spMk id="42" creationId="{8AA02CA7-F9DB-45F2-9E36-9E163260F12D}"/>
          </ac:spMkLst>
        </pc:spChg>
        <pc:spChg chg="mod">
          <ac:chgData name="Kulinich Bohdan" userId="48e65c9f34e137d0" providerId="LiveId" clId="{DD77E4D2-1FC4-4EA1-8462-6628692154DD}" dt="2020-10-18T08:20:42.034" v="1024"/>
          <ac:spMkLst>
            <pc:docMk/>
            <pc:sldMk cId="2902136337" sldId="499"/>
            <ac:spMk id="42" creationId="{F918135D-FC63-4B6F-A51B-FF16F2911E8F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43" creationId="{1BBF227C-3357-433E-A046-5CBBD779B3F2}"/>
          </ac:spMkLst>
        </pc:spChg>
        <pc:spChg chg="mod">
          <ac:chgData name="Kulinich Bohdan" userId="48e65c9f34e137d0" providerId="LiveId" clId="{DD77E4D2-1FC4-4EA1-8462-6628692154DD}" dt="2020-10-18T08:20:42.034" v="1024"/>
          <ac:spMkLst>
            <pc:docMk/>
            <pc:sldMk cId="2902136337" sldId="499"/>
            <ac:spMk id="43" creationId="{62937AC3-1268-43A6-A12F-20A356694148}"/>
          </ac:spMkLst>
        </pc:spChg>
        <pc:spChg chg="mod">
          <ac:chgData name="Kulinich Bohdan" userId="48e65c9f34e137d0" providerId="LiveId" clId="{DD77E4D2-1FC4-4EA1-8462-6628692154DD}" dt="2020-10-18T08:20:42.034" v="1024"/>
          <ac:spMkLst>
            <pc:docMk/>
            <pc:sldMk cId="2902136337" sldId="499"/>
            <ac:spMk id="44" creationId="{195844E6-9024-48F6-B8B5-0B085F71CE7B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44" creationId="{AA5A0BC1-404C-420F-B6C3-7A6477A7C5A5}"/>
          </ac:spMkLst>
        </pc:spChg>
        <pc:spChg chg="del">
          <ac:chgData name="Kulinich Bohdan" userId="48e65c9f34e137d0" providerId="LiveId" clId="{DD77E4D2-1FC4-4EA1-8462-6628692154DD}" dt="2020-10-18T07:50:58.399" v="809" actId="478"/>
          <ac:spMkLst>
            <pc:docMk/>
            <pc:sldMk cId="2902136337" sldId="499"/>
            <ac:spMk id="45" creationId="{2B54FF47-D663-45E8-B730-F393ED0406C7}"/>
          </ac:spMkLst>
        </pc:spChg>
        <pc:spChg chg="add mod">
          <ac:chgData name="Kulinich Bohdan" userId="48e65c9f34e137d0" providerId="LiveId" clId="{DD77E4D2-1FC4-4EA1-8462-6628692154DD}" dt="2020-10-18T08:53:55.793" v="1507" actId="14100"/>
          <ac:spMkLst>
            <pc:docMk/>
            <pc:sldMk cId="2902136337" sldId="499"/>
            <ac:spMk id="45" creationId="{783F0648-DC99-4661-A79A-227DDA0EDD7E}"/>
          </ac:spMkLst>
        </pc:spChg>
        <pc:spChg chg="add mod">
          <ac:chgData name="Kulinich Bohdan" userId="48e65c9f34e137d0" providerId="LiveId" clId="{DD77E4D2-1FC4-4EA1-8462-6628692154DD}" dt="2020-10-18T07:56:33.162" v="866" actId="1076"/>
          <ac:spMkLst>
            <pc:docMk/>
            <pc:sldMk cId="2902136337" sldId="499"/>
            <ac:spMk id="49" creationId="{528E2FBB-4B9E-449C-A67C-4AC0D6C3E915}"/>
          </ac:spMkLst>
        </pc:spChg>
        <pc:spChg chg="add mod">
          <ac:chgData name="Kulinich Bohdan" userId="48e65c9f34e137d0" providerId="LiveId" clId="{DD77E4D2-1FC4-4EA1-8462-6628692154DD}" dt="2020-10-18T07:56:33.162" v="866" actId="1076"/>
          <ac:spMkLst>
            <pc:docMk/>
            <pc:sldMk cId="2902136337" sldId="499"/>
            <ac:spMk id="50" creationId="{7ABEB278-B7E9-4AC4-A9B4-10D7C1AA7967}"/>
          </ac:spMkLst>
        </pc:spChg>
        <pc:spChg chg="add mod">
          <ac:chgData name="Kulinich Bohdan" userId="48e65c9f34e137d0" providerId="LiveId" clId="{DD77E4D2-1FC4-4EA1-8462-6628692154DD}" dt="2020-10-18T07:56:33.162" v="866" actId="1076"/>
          <ac:spMkLst>
            <pc:docMk/>
            <pc:sldMk cId="2902136337" sldId="499"/>
            <ac:spMk id="51" creationId="{188505C5-957C-4467-A834-5C6E61B6FE1E}"/>
          </ac:spMkLst>
        </pc:spChg>
        <pc:spChg chg="add mod">
          <ac:chgData name="Kulinich Bohdan" userId="48e65c9f34e137d0" providerId="LiveId" clId="{DD77E4D2-1FC4-4EA1-8462-6628692154DD}" dt="2020-10-18T07:56:59.404" v="870" actId="1076"/>
          <ac:spMkLst>
            <pc:docMk/>
            <pc:sldMk cId="2902136337" sldId="499"/>
            <ac:spMk id="55" creationId="{8BE83AAA-3328-455C-8A4B-A6494D59144D}"/>
          </ac:spMkLst>
        </pc:spChg>
        <pc:spChg chg="del">
          <ac:chgData name="Kulinich Bohdan" userId="48e65c9f34e137d0" providerId="LiveId" clId="{DD77E4D2-1FC4-4EA1-8462-6628692154DD}" dt="2020-10-18T07:50:58.399" v="809" actId="478"/>
          <ac:spMkLst>
            <pc:docMk/>
            <pc:sldMk cId="2902136337" sldId="499"/>
            <ac:spMk id="56" creationId="{720A3276-4590-43D2-9ADE-D0D0EA540D64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57" creationId="{85FFDFF1-B8AD-46F9-90EF-C085CF82B819}"/>
          </ac:spMkLst>
        </pc:spChg>
        <pc:spChg chg="add del mod">
          <ac:chgData name="Kulinich Bohdan" userId="48e65c9f34e137d0" providerId="LiveId" clId="{DD77E4D2-1FC4-4EA1-8462-6628692154DD}" dt="2020-10-18T08:35:22.410" v="1309" actId="478"/>
          <ac:spMkLst>
            <pc:docMk/>
            <pc:sldMk cId="2902136337" sldId="499"/>
            <ac:spMk id="57" creationId="{94B70572-B04F-40F1-9812-916F69A3C6A2}"/>
          </ac:spMkLst>
        </pc:spChg>
        <pc:spChg chg="del">
          <ac:chgData name="Kulinich Bohdan" userId="48e65c9f34e137d0" providerId="LiveId" clId="{DD77E4D2-1FC4-4EA1-8462-6628692154DD}" dt="2020-10-18T07:50:56.520" v="808" actId="478"/>
          <ac:spMkLst>
            <pc:docMk/>
            <pc:sldMk cId="2902136337" sldId="499"/>
            <ac:spMk id="58" creationId="{9FA3E60F-719D-4884-AB45-E4DEC027671C}"/>
          </ac:spMkLst>
        </pc:spChg>
        <pc:spChg chg="add mod">
          <ac:chgData name="Kulinich Bohdan" userId="48e65c9f34e137d0" providerId="LiveId" clId="{DD77E4D2-1FC4-4EA1-8462-6628692154DD}" dt="2020-10-18T07:58:22.753" v="882" actId="1076"/>
          <ac:spMkLst>
            <pc:docMk/>
            <pc:sldMk cId="2902136337" sldId="499"/>
            <ac:spMk id="59" creationId="{3FBE0452-0C33-420C-8F85-378AD8839FBC}"/>
          </ac:spMkLst>
        </pc:spChg>
        <pc:spChg chg="add mod">
          <ac:chgData name="Kulinich Bohdan" userId="48e65c9f34e137d0" providerId="LiveId" clId="{DD77E4D2-1FC4-4EA1-8462-6628692154DD}" dt="2020-10-18T07:58:14.829" v="880" actId="1076"/>
          <ac:spMkLst>
            <pc:docMk/>
            <pc:sldMk cId="2902136337" sldId="499"/>
            <ac:spMk id="60" creationId="{EF36DF00-7C53-40C9-A3A4-C5A94A855872}"/>
          </ac:spMkLst>
        </pc:spChg>
        <pc:spChg chg="add mod">
          <ac:chgData name="Kulinich Bohdan" userId="48e65c9f34e137d0" providerId="LiveId" clId="{DD77E4D2-1FC4-4EA1-8462-6628692154DD}" dt="2020-10-18T07:58:20.131" v="881" actId="1076"/>
          <ac:spMkLst>
            <pc:docMk/>
            <pc:sldMk cId="2902136337" sldId="499"/>
            <ac:spMk id="61" creationId="{6BB46565-5826-490C-93B0-23707AFCB4FA}"/>
          </ac:spMkLst>
        </pc:spChg>
        <pc:spChg chg="add mod">
          <ac:chgData name="Kulinich Bohdan" userId="48e65c9f34e137d0" providerId="LiveId" clId="{DD77E4D2-1FC4-4EA1-8462-6628692154DD}" dt="2020-10-18T07:58:47.193" v="885" actId="20577"/>
          <ac:spMkLst>
            <pc:docMk/>
            <pc:sldMk cId="2902136337" sldId="499"/>
            <ac:spMk id="62" creationId="{7E7F47E0-92E6-4CD0-ABD1-99EFC87FF1E2}"/>
          </ac:spMkLst>
        </pc:spChg>
        <pc:spChg chg="add mod">
          <ac:chgData name="Kulinich Bohdan" userId="48e65c9f34e137d0" providerId="LiveId" clId="{DD77E4D2-1FC4-4EA1-8462-6628692154DD}" dt="2020-10-18T07:58:49.985" v="886" actId="20577"/>
          <ac:spMkLst>
            <pc:docMk/>
            <pc:sldMk cId="2902136337" sldId="499"/>
            <ac:spMk id="64" creationId="{E225A7C0-02DB-4215-B221-2EA1DF9A9BC3}"/>
          </ac:spMkLst>
        </pc:spChg>
        <pc:spChg chg="add mod">
          <ac:chgData name="Kulinich Bohdan" userId="48e65c9f34e137d0" providerId="LiveId" clId="{DD77E4D2-1FC4-4EA1-8462-6628692154DD}" dt="2020-10-18T07:58:53.319" v="887" actId="20577"/>
          <ac:spMkLst>
            <pc:docMk/>
            <pc:sldMk cId="2902136337" sldId="499"/>
            <ac:spMk id="65" creationId="{761CA10C-343A-477A-B4CC-9D4F929DA7C6}"/>
          </ac:spMkLst>
        </pc:spChg>
        <pc:spChg chg="add mod">
          <ac:chgData name="Kulinich Bohdan" userId="48e65c9f34e137d0" providerId="LiveId" clId="{DD77E4D2-1FC4-4EA1-8462-6628692154DD}" dt="2020-10-18T08:17:27.526" v="1000" actId="164"/>
          <ac:spMkLst>
            <pc:docMk/>
            <pc:sldMk cId="2902136337" sldId="499"/>
            <ac:spMk id="70" creationId="{B1E800BD-88CF-4AF1-9F9D-C5132B5E4105}"/>
          </ac:spMkLst>
        </pc:spChg>
        <pc:spChg chg="add mod">
          <ac:chgData name="Kulinich Bohdan" userId="48e65c9f34e137d0" providerId="LiveId" clId="{DD77E4D2-1FC4-4EA1-8462-6628692154DD}" dt="2020-10-18T08:17:27.526" v="1000" actId="164"/>
          <ac:spMkLst>
            <pc:docMk/>
            <pc:sldMk cId="2902136337" sldId="499"/>
            <ac:spMk id="71" creationId="{C1064E97-E295-438E-88D3-54AFF24F0536}"/>
          </ac:spMkLst>
        </pc:spChg>
        <pc:spChg chg="add mod">
          <ac:chgData name="Kulinich Bohdan" userId="48e65c9f34e137d0" providerId="LiveId" clId="{DD77E4D2-1FC4-4EA1-8462-6628692154DD}" dt="2020-10-18T08:17:27.526" v="1000" actId="164"/>
          <ac:spMkLst>
            <pc:docMk/>
            <pc:sldMk cId="2902136337" sldId="499"/>
            <ac:spMk id="72" creationId="{1B450E8F-3313-48DA-9343-9776F3C1039F}"/>
          </ac:spMkLst>
        </pc:spChg>
        <pc:spChg chg="add mod">
          <ac:chgData name="Kulinich Bohdan" userId="48e65c9f34e137d0" providerId="LiveId" clId="{DD77E4D2-1FC4-4EA1-8462-6628692154DD}" dt="2020-10-18T08:27:12.878" v="1069" actId="207"/>
          <ac:spMkLst>
            <pc:docMk/>
            <pc:sldMk cId="2902136337" sldId="499"/>
            <ac:spMk id="73" creationId="{A3E8AAA6-CEFB-4125-8766-D1CEC0BAD8CA}"/>
          </ac:spMkLst>
        </pc:spChg>
        <pc:spChg chg="add del mod">
          <ac:chgData name="Kulinich Bohdan" userId="48e65c9f34e137d0" providerId="LiveId" clId="{DD77E4D2-1FC4-4EA1-8462-6628692154DD}" dt="2020-10-18T08:17:12.160" v="998" actId="478"/>
          <ac:spMkLst>
            <pc:docMk/>
            <pc:sldMk cId="2902136337" sldId="499"/>
            <ac:spMk id="74" creationId="{F3482C34-CA92-4A9D-B0A0-CFE387116760}"/>
          </ac:spMkLst>
        </pc:spChg>
        <pc:spChg chg="mod">
          <ac:chgData name="Kulinich Bohdan" userId="48e65c9f34e137d0" providerId="LiveId" clId="{DD77E4D2-1FC4-4EA1-8462-6628692154DD}" dt="2020-10-18T08:36:07.708" v="1311"/>
          <ac:spMkLst>
            <pc:docMk/>
            <pc:sldMk cId="2902136337" sldId="499"/>
            <ac:spMk id="75" creationId="{73BFB6F3-5FD7-4334-94A5-86DDAF85DFCD}"/>
          </ac:spMkLst>
        </pc:spChg>
        <pc:spChg chg="add del mod">
          <ac:chgData name="Kulinich Bohdan" userId="48e65c9f34e137d0" providerId="LiveId" clId="{DD77E4D2-1FC4-4EA1-8462-6628692154DD}" dt="2020-10-18T08:17:10.072" v="997" actId="478"/>
          <ac:spMkLst>
            <pc:docMk/>
            <pc:sldMk cId="2902136337" sldId="499"/>
            <ac:spMk id="75" creationId="{B072D981-253D-416D-8066-B781A2F12313}"/>
          </ac:spMkLst>
        </pc:spChg>
        <pc:spChg chg="add del mod">
          <ac:chgData name="Kulinich Bohdan" userId="48e65c9f34e137d0" providerId="LiveId" clId="{DD77E4D2-1FC4-4EA1-8462-6628692154DD}" dt="2020-10-18T08:17:16.067" v="999" actId="478"/>
          <ac:spMkLst>
            <pc:docMk/>
            <pc:sldMk cId="2902136337" sldId="499"/>
            <ac:spMk id="76" creationId="{82C702FA-8E14-4E41-B719-E8910BDB002A}"/>
          </ac:spMkLst>
        </pc:spChg>
        <pc:spChg chg="mod">
          <ac:chgData name="Kulinich Bohdan" userId="48e65c9f34e137d0" providerId="LiveId" clId="{DD77E4D2-1FC4-4EA1-8462-6628692154DD}" dt="2020-10-18T08:36:07.708" v="1311"/>
          <ac:spMkLst>
            <pc:docMk/>
            <pc:sldMk cId="2902136337" sldId="499"/>
            <ac:spMk id="76" creationId="{F7B0D42B-BC72-4977-9D65-1B85903D0755}"/>
          </ac:spMkLst>
        </pc:spChg>
        <pc:spChg chg="mod">
          <ac:chgData name="Kulinich Bohdan" userId="48e65c9f34e137d0" providerId="LiveId" clId="{DD77E4D2-1FC4-4EA1-8462-6628692154DD}" dt="2020-10-18T08:36:07.708" v="1311"/>
          <ac:spMkLst>
            <pc:docMk/>
            <pc:sldMk cId="2902136337" sldId="499"/>
            <ac:spMk id="77" creationId="{53D7E553-434B-4AFB-BEB1-F796F2243A23}"/>
          </ac:spMkLst>
        </pc:spChg>
        <pc:spChg chg="mod">
          <ac:chgData name="Kulinich Bohdan" userId="48e65c9f34e137d0" providerId="LiveId" clId="{DD77E4D2-1FC4-4EA1-8462-6628692154DD}" dt="2020-10-18T08:36:07.708" v="1311"/>
          <ac:spMkLst>
            <pc:docMk/>
            <pc:sldMk cId="2902136337" sldId="499"/>
            <ac:spMk id="78" creationId="{35B18659-09BE-4A1B-8676-607362397820}"/>
          </ac:spMkLst>
        </pc:spChg>
        <pc:spChg chg="del">
          <ac:chgData name="Kulinich Bohdan" userId="48e65c9f34e137d0" providerId="LiveId" clId="{DD77E4D2-1FC4-4EA1-8462-6628692154DD}" dt="2020-10-18T07:50:59.903" v="810" actId="478"/>
          <ac:spMkLst>
            <pc:docMk/>
            <pc:sldMk cId="2902136337" sldId="499"/>
            <ac:spMk id="90" creationId="{E6B5A067-3A0C-4B85-AAE7-D9536AB13BDB}"/>
          </ac:spMkLst>
        </pc:spChg>
        <pc:grpChg chg="add mod ord">
          <ac:chgData name="Kulinich Bohdan" userId="48e65c9f34e137d0" providerId="LiveId" clId="{DD77E4D2-1FC4-4EA1-8462-6628692154DD}" dt="2020-10-18T08:26:18.848" v="1066" actId="167"/>
          <ac:grpSpMkLst>
            <pc:docMk/>
            <pc:sldMk cId="2902136337" sldId="499"/>
            <ac:grpSpMk id="2" creationId="{4D76234C-5FC2-44B0-8287-9ADF2D4F6FB8}"/>
          </ac:grpSpMkLst>
        </pc:grpChg>
        <pc:grpChg chg="add mod modVis">
          <ac:chgData name="Kulinich Bohdan" userId="48e65c9f34e137d0" providerId="LiveId" clId="{DD77E4D2-1FC4-4EA1-8462-6628692154DD}" dt="2020-10-18T08:19:40.574" v="1011" actId="1076"/>
          <ac:grpSpMkLst>
            <pc:docMk/>
            <pc:sldMk cId="2902136337" sldId="499"/>
            <ac:grpSpMk id="12" creationId="{9DAEDD22-7E42-4F4F-8756-6F7E7A12F2B9}"/>
          </ac:grpSpMkLst>
        </pc:grpChg>
        <pc:grpChg chg="add mod ord">
          <ac:chgData name="Kulinich Bohdan" userId="48e65c9f34e137d0" providerId="LiveId" clId="{DD77E4D2-1FC4-4EA1-8462-6628692154DD}" dt="2020-10-18T08:26:15.439" v="1065" actId="167"/>
          <ac:grpSpMkLst>
            <pc:docMk/>
            <pc:sldMk cId="2902136337" sldId="499"/>
            <ac:grpSpMk id="37" creationId="{EDA6E6AA-79AF-4B28-A7DF-88B6D0F91E04}"/>
          </ac:grpSpMkLst>
        </pc:grpChg>
        <pc:grpChg chg="add del mod">
          <ac:chgData name="Kulinich Bohdan" userId="48e65c9f34e137d0" providerId="LiveId" clId="{DD77E4D2-1FC4-4EA1-8462-6628692154DD}" dt="2020-10-18T08:37:41.466" v="1323" actId="478"/>
          <ac:grpSpMkLst>
            <pc:docMk/>
            <pc:sldMk cId="2902136337" sldId="499"/>
            <ac:grpSpMk id="58" creationId="{72C36986-6641-4323-B6CD-8E702DF3AE1B}"/>
          </ac:grpSpMkLst>
        </pc:grpChg>
        <pc:picChg chg="add del mod">
          <ac:chgData name="Kulinich Bohdan" userId="48e65c9f34e137d0" providerId="LiveId" clId="{DD77E4D2-1FC4-4EA1-8462-6628692154DD}" dt="2020-10-18T08:35:21.739" v="1308" actId="478"/>
          <ac:picMkLst>
            <pc:docMk/>
            <pc:sldMk cId="2902136337" sldId="499"/>
            <ac:picMk id="56" creationId="{28361F7C-132A-4B81-ACB9-10D6BC4CCFDE}"/>
          </ac:picMkLst>
        </pc:picChg>
        <pc:picChg chg="del">
          <ac:chgData name="Kulinich Bohdan" userId="48e65c9f34e137d0" providerId="LiveId" clId="{DD77E4D2-1FC4-4EA1-8462-6628692154DD}" dt="2020-10-18T07:50:59.903" v="810" actId="478"/>
          <ac:picMkLst>
            <pc:docMk/>
            <pc:sldMk cId="2902136337" sldId="499"/>
            <ac:picMk id="89" creationId="{F9ABE92F-001F-4DA6-A22D-4DA18D299535}"/>
          </ac:picMkLst>
        </pc:picChg>
        <pc:cxnChg chg="del">
          <ac:chgData name="Kulinich Bohdan" userId="48e65c9f34e137d0" providerId="LiveId" clId="{DD77E4D2-1FC4-4EA1-8462-6628692154DD}" dt="2020-10-18T07:50:56.520" v="808" actId="478"/>
          <ac:cxnSpMkLst>
            <pc:docMk/>
            <pc:sldMk cId="2902136337" sldId="499"/>
            <ac:cxnSpMk id="22" creationId="{D57BC0AB-D6A4-4360-8539-AA9B66DC72C2}"/>
          </ac:cxnSpMkLst>
        </pc:cxnChg>
        <pc:cxnChg chg="del">
          <ac:chgData name="Kulinich Bohdan" userId="48e65c9f34e137d0" providerId="LiveId" clId="{DD77E4D2-1FC4-4EA1-8462-6628692154DD}" dt="2020-10-18T07:50:56.520" v="808" actId="478"/>
          <ac:cxnSpMkLst>
            <pc:docMk/>
            <pc:sldMk cId="2902136337" sldId="499"/>
            <ac:cxnSpMk id="28" creationId="{88A12FFD-112D-49E3-BCA6-1974FC762033}"/>
          </ac:cxnSpMkLst>
        </pc:cxnChg>
        <pc:cxnChg chg="add mod">
          <ac:chgData name="Kulinich Bohdan" userId="48e65c9f34e137d0" providerId="LiveId" clId="{DD77E4D2-1FC4-4EA1-8462-6628692154DD}" dt="2020-10-18T08:19:55.525" v="1015" actId="164"/>
          <ac:cxnSpMkLst>
            <pc:docMk/>
            <pc:sldMk cId="2902136337" sldId="499"/>
            <ac:cxnSpMk id="29" creationId="{EB21B537-BDA7-4BEA-A34F-7F43D9AAD4A3}"/>
          </ac:cxnSpMkLst>
        </pc:cxnChg>
        <pc:cxnChg chg="add mod">
          <ac:chgData name="Kulinich Bohdan" userId="48e65c9f34e137d0" providerId="LiveId" clId="{DD77E4D2-1FC4-4EA1-8462-6628692154DD}" dt="2020-10-18T08:19:55.525" v="1015" actId="164"/>
          <ac:cxnSpMkLst>
            <pc:docMk/>
            <pc:sldMk cId="2902136337" sldId="499"/>
            <ac:cxnSpMk id="30" creationId="{61016B4D-7BDB-4727-A7A8-EA813D78A0EE}"/>
          </ac:cxnSpMkLst>
        </pc:cxnChg>
        <pc:cxnChg chg="add mod">
          <ac:chgData name="Kulinich Bohdan" userId="48e65c9f34e137d0" providerId="LiveId" clId="{DD77E4D2-1FC4-4EA1-8462-6628692154DD}" dt="2020-10-18T08:19:55.525" v="1015" actId="164"/>
          <ac:cxnSpMkLst>
            <pc:docMk/>
            <pc:sldMk cId="2902136337" sldId="499"/>
            <ac:cxnSpMk id="31" creationId="{971A3B72-E770-47D5-8416-FACF12A25599}"/>
          </ac:cxnSpMkLst>
        </pc:cxnChg>
        <pc:cxnChg chg="mod">
          <ac:chgData name="Kulinich Bohdan" userId="48e65c9f34e137d0" providerId="LiveId" clId="{DD77E4D2-1FC4-4EA1-8462-6628692154DD}" dt="2020-10-18T08:20:42.034" v="1024"/>
          <ac:cxnSpMkLst>
            <pc:docMk/>
            <pc:sldMk cId="2902136337" sldId="499"/>
            <ac:cxnSpMk id="38" creationId="{B1AEA463-9A78-4225-984F-31E2A4B35C49}"/>
          </ac:cxnSpMkLst>
        </pc:cxnChg>
        <pc:cxnChg chg="mod">
          <ac:chgData name="Kulinich Bohdan" userId="48e65c9f34e137d0" providerId="LiveId" clId="{DD77E4D2-1FC4-4EA1-8462-6628692154DD}" dt="2020-10-18T08:20:42.034" v="1024"/>
          <ac:cxnSpMkLst>
            <pc:docMk/>
            <pc:sldMk cId="2902136337" sldId="499"/>
            <ac:cxnSpMk id="39" creationId="{89296195-F56F-4567-ABD8-BFF5958745F9}"/>
          </ac:cxnSpMkLst>
        </pc:cxnChg>
        <pc:cxnChg chg="mod">
          <ac:chgData name="Kulinich Bohdan" userId="48e65c9f34e137d0" providerId="LiveId" clId="{DD77E4D2-1FC4-4EA1-8462-6628692154DD}" dt="2020-10-18T08:20:42.034" v="1024"/>
          <ac:cxnSpMkLst>
            <pc:docMk/>
            <pc:sldMk cId="2902136337" sldId="499"/>
            <ac:cxnSpMk id="40" creationId="{8236D0D5-F6B4-4876-8CA3-04E847E9395C}"/>
          </ac:cxnSpMkLst>
        </pc:cxnChg>
        <pc:cxnChg chg="add mod">
          <ac:chgData name="Kulinich Bohdan" userId="48e65c9f34e137d0" providerId="LiveId" clId="{DD77E4D2-1FC4-4EA1-8462-6628692154DD}" dt="2020-10-18T07:56:33.162" v="866" actId="1076"/>
          <ac:cxnSpMkLst>
            <pc:docMk/>
            <pc:sldMk cId="2902136337" sldId="499"/>
            <ac:cxnSpMk id="46" creationId="{6F71E8E6-4A82-402B-8A66-AB68294A150B}"/>
          </ac:cxnSpMkLst>
        </pc:cxnChg>
        <pc:cxnChg chg="add mod">
          <ac:chgData name="Kulinich Bohdan" userId="48e65c9f34e137d0" providerId="LiveId" clId="{DD77E4D2-1FC4-4EA1-8462-6628692154DD}" dt="2020-10-18T07:56:33.162" v="866" actId="1076"/>
          <ac:cxnSpMkLst>
            <pc:docMk/>
            <pc:sldMk cId="2902136337" sldId="499"/>
            <ac:cxnSpMk id="47" creationId="{542DA2AF-5EE5-45B8-9405-4367B1BABFCE}"/>
          </ac:cxnSpMkLst>
        </pc:cxnChg>
        <pc:cxnChg chg="add mod">
          <ac:chgData name="Kulinich Bohdan" userId="48e65c9f34e137d0" providerId="LiveId" clId="{DD77E4D2-1FC4-4EA1-8462-6628692154DD}" dt="2020-10-18T07:56:33.162" v="866" actId="1076"/>
          <ac:cxnSpMkLst>
            <pc:docMk/>
            <pc:sldMk cId="2902136337" sldId="499"/>
            <ac:cxnSpMk id="48" creationId="{EECAEC5B-9AD9-4A02-99BE-73E5F0BE4C03}"/>
          </ac:cxnSpMkLst>
        </pc:cxnChg>
        <pc:cxnChg chg="add mod">
          <ac:chgData name="Kulinich Bohdan" userId="48e65c9f34e137d0" providerId="LiveId" clId="{DD77E4D2-1FC4-4EA1-8462-6628692154DD}" dt="2020-10-18T07:57:47.214" v="875" actId="693"/>
          <ac:cxnSpMkLst>
            <pc:docMk/>
            <pc:sldMk cId="2902136337" sldId="499"/>
            <ac:cxnSpMk id="52" creationId="{9F10B34B-6343-4F89-9962-0D47D912D909}"/>
          </ac:cxnSpMkLst>
        </pc:cxnChg>
        <pc:cxnChg chg="add mod">
          <ac:chgData name="Kulinich Bohdan" userId="48e65c9f34e137d0" providerId="LiveId" clId="{DD77E4D2-1FC4-4EA1-8462-6628692154DD}" dt="2020-10-18T07:57:47.214" v="875" actId="693"/>
          <ac:cxnSpMkLst>
            <pc:docMk/>
            <pc:sldMk cId="2902136337" sldId="499"/>
            <ac:cxnSpMk id="53" creationId="{B1905060-41C5-4739-BBF6-37FBC8E42F02}"/>
          </ac:cxnSpMkLst>
        </pc:cxnChg>
        <pc:cxnChg chg="add mod">
          <ac:chgData name="Kulinich Bohdan" userId="48e65c9f34e137d0" providerId="LiveId" clId="{DD77E4D2-1FC4-4EA1-8462-6628692154DD}" dt="2020-10-18T07:57:47.214" v="875" actId="693"/>
          <ac:cxnSpMkLst>
            <pc:docMk/>
            <pc:sldMk cId="2902136337" sldId="499"/>
            <ac:cxnSpMk id="54" creationId="{79AD2E4B-D848-491E-A5DA-1FAD1D750868}"/>
          </ac:cxnSpMkLst>
        </pc:cxnChg>
        <pc:cxnChg chg="del">
          <ac:chgData name="Kulinich Bohdan" userId="48e65c9f34e137d0" providerId="LiveId" clId="{DD77E4D2-1FC4-4EA1-8462-6628692154DD}" dt="2020-10-18T07:50:56.520" v="808" actId="478"/>
          <ac:cxnSpMkLst>
            <pc:docMk/>
            <pc:sldMk cId="2902136337" sldId="499"/>
            <ac:cxnSpMk id="63" creationId="{25E35263-34C5-479C-85B1-44772DBD7013}"/>
          </ac:cxnSpMkLst>
        </pc:cxnChg>
        <pc:cxnChg chg="mod">
          <ac:chgData name="Kulinich Bohdan" userId="48e65c9f34e137d0" providerId="LiveId" clId="{DD77E4D2-1FC4-4EA1-8462-6628692154DD}" dt="2020-10-18T08:36:07.708" v="1311"/>
          <ac:cxnSpMkLst>
            <pc:docMk/>
            <pc:sldMk cId="2902136337" sldId="499"/>
            <ac:cxnSpMk id="63" creationId="{3FF8D9C9-04E4-465E-BD9D-CE3B08F043F2}"/>
          </ac:cxnSpMkLst>
        </pc:cxnChg>
        <pc:cxnChg chg="del">
          <ac:chgData name="Kulinich Bohdan" userId="48e65c9f34e137d0" providerId="LiveId" clId="{DD77E4D2-1FC4-4EA1-8462-6628692154DD}" dt="2020-10-18T07:50:56.520" v="808" actId="478"/>
          <ac:cxnSpMkLst>
            <pc:docMk/>
            <pc:sldMk cId="2902136337" sldId="499"/>
            <ac:cxnSpMk id="66" creationId="{9F412A04-00A2-4BD5-BAB5-008E32DF4C26}"/>
          </ac:cxnSpMkLst>
        </pc:cxnChg>
        <pc:cxnChg chg="mod">
          <ac:chgData name="Kulinich Bohdan" userId="48e65c9f34e137d0" providerId="LiveId" clId="{DD77E4D2-1FC4-4EA1-8462-6628692154DD}" dt="2020-10-18T08:36:07.708" v="1311"/>
          <ac:cxnSpMkLst>
            <pc:docMk/>
            <pc:sldMk cId="2902136337" sldId="499"/>
            <ac:cxnSpMk id="66" creationId="{AF3AFEDD-4E2E-4F50-8F57-F367AF5C5609}"/>
          </ac:cxnSpMkLst>
        </pc:cxnChg>
        <pc:cxnChg chg="add mod">
          <ac:chgData name="Kulinich Bohdan" userId="48e65c9f34e137d0" providerId="LiveId" clId="{DD77E4D2-1FC4-4EA1-8462-6628692154DD}" dt="2020-10-18T08:17:27.526" v="1000" actId="164"/>
          <ac:cxnSpMkLst>
            <pc:docMk/>
            <pc:sldMk cId="2902136337" sldId="499"/>
            <ac:cxnSpMk id="67" creationId="{7438752A-7F80-4ECE-8C10-EBB7E93DB03D}"/>
          </ac:cxnSpMkLst>
        </pc:cxnChg>
        <pc:cxnChg chg="add mod">
          <ac:chgData name="Kulinich Bohdan" userId="48e65c9f34e137d0" providerId="LiveId" clId="{DD77E4D2-1FC4-4EA1-8462-6628692154DD}" dt="2020-10-18T08:17:27.526" v="1000" actId="164"/>
          <ac:cxnSpMkLst>
            <pc:docMk/>
            <pc:sldMk cId="2902136337" sldId="499"/>
            <ac:cxnSpMk id="68" creationId="{37B0CB88-97D4-4818-8794-9C1F5DE016DB}"/>
          </ac:cxnSpMkLst>
        </pc:cxnChg>
        <pc:cxnChg chg="add mod">
          <ac:chgData name="Kulinich Bohdan" userId="48e65c9f34e137d0" providerId="LiveId" clId="{DD77E4D2-1FC4-4EA1-8462-6628692154DD}" dt="2020-10-18T08:27:36.058" v="1072" actId="208"/>
          <ac:cxnSpMkLst>
            <pc:docMk/>
            <pc:sldMk cId="2902136337" sldId="499"/>
            <ac:cxnSpMk id="69" creationId="{224FB41B-1506-42D8-8333-D16F619FCF0F}"/>
          </ac:cxnSpMkLst>
        </pc:cxnChg>
        <pc:cxnChg chg="mod">
          <ac:chgData name="Kulinich Bohdan" userId="48e65c9f34e137d0" providerId="LiveId" clId="{DD77E4D2-1FC4-4EA1-8462-6628692154DD}" dt="2020-10-18T08:36:16.227" v="1314" actId="1076"/>
          <ac:cxnSpMkLst>
            <pc:docMk/>
            <pc:sldMk cId="2902136337" sldId="499"/>
            <ac:cxnSpMk id="74" creationId="{ABA99C5C-CEBE-4BA2-B312-04033AB975E5}"/>
          </ac:cxnSpMkLst>
        </pc:cxnChg>
      </pc:sldChg>
      <pc:sldChg chg="addSp delSp modSp add mod modTransition delAnim modAnim">
        <pc:chgData name="Kulinich Bohdan" userId="48e65c9f34e137d0" providerId="LiveId" clId="{DD77E4D2-1FC4-4EA1-8462-6628692154DD}" dt="2020-10-18T11:43:13.737" v="1935"/>
        <pc:sldMkLst>
          <pc:docMk/>
          <pc:sldMk cId="3515392346" sldId="500"/>
        </pc:sldMkLst>
        <pc:spChg chg="mod">
          <ac:chgData name="Kulinich Bohdan" userId="48e65c9f34e137d0" providerId="LiveId" clId="{DD77E4D2-1FC4-4EA1-8462-6628692154DD}" dt="2020-10-18T07:27:19.850" v="541" actId="164"/>
          <ac:spMkLst>
            <pc:docMk/>
            <pc:sldMk cId="3515392346" sldId="500"/>
            <ac:spMk id="6" creationId="{EC8BF40A-1F63-480D-82EA-FE983EB13C9F}"/>
          </ac:spMkLst>
        </pc:spChg>
        <pc:spChg chg="mod">
          <ac:chgData name="Kulinich Bohdan" userId="48e65c9f34e137d0" providerId="LiveId" clId="{DD77E4D2-1FC4-4EA1-8462-6628692154DD}" dt="2020-10-18T07:27:34.472" v="547" actId="164"/>
          <ac:spMkLst>
            <pc:docMk/>
            <pc:sldMk cId="3515392346" sldId="500"/>
            <ac:spMk id="8" creationId="{09624D55-3E28-409B-A184-C7D1F2C94CEA}"/>
          </ac:spMkLst>
        </pc:spChg>
        <pc:spChg chg="mod">
          <ac:chgData name="Kulinich Bohdan" userId="48e65c9f34e137d0" providerId="LiveId" clId="{DD77E4D2-1FC4-4EA1-8462-6628692154DD}" dt="2020-10-18T07:30:25.203" v="549"/>
          <ac:spMkLst>
            <pc:docMk/>
            <pc:sldMk cId="3515392346" sldId="500"/>
            <ac:spMk id="36" creationId="{E24E60D2-27BF-47D5-82A9-CF069B07D856}"/>
          </ac:spMkLst>
        </pc:spChg>
        <pc:spChg chg="mod">
          <ac:chgData name="Kulinich Bohdan" userId="48e65c9f34e137d0" providerId="LiveId" clId="{DD77E4D2-1FC4-4EA1-8462-6628692154DD}" dt="2020-10-18T07:30:25.203" v="549"/>
          <ac:spMkLst>
            <pc:docMk/>
            <pc:sldMk cId="3515392346" sldId="500"/>
            <ac:spMk id="37" creationId="{AB1FCCEB-FDF7-4E4D-A827-5C955D5BDB03}"/>
          </ac:spMkLst>
        </pc:spChg>
        <pc:spChg chg="mod">
          <ac:chgData name="Kulinich Bohdan" userId="48e65c9f34e137d0" providerId="LiveId" clId="{DD77E4D2-1FC4-4EA1-8462-6628692154DD}" dt="2020-10-18T07:30:25.203" v="549"/>
          <ac:spMkLst>
            <pc:docMk/>
            <pc:sldMk cId="3515392346" sldId="500"/>
            <ac:spMk id="38" creationId="{45931998-171D-447F-81BA-DCF37ED6711C}"/>
          </ac:spMkLst>
        </pc:spChg>
        <pc:spChg chg="mod">
          <ac:chgData name="Kulinich Bohdan" userId="48e65c9f34e137d0" providerId="LiveId" clId="{DD77E4D2-1FC4-4EA1-8462-6628692154DD}" dt="2020-10-18T07:30:25.203" v="549"/>
          <ac:spMkLst>
            <pc:docMk/>
            <pc:sldMk cId="3515392346" sldId="500"/>
            <ac:spMk id="39" creationId="{8F739A58-9495-474E-9601-E36D401EF03A}"/>
          </ac:spMkLst>
        </pc:spChg>
        <pc:spChg chg="mod">
          <ac:chgData name="Kulinich Bohdan" userId="48e65c9f34e137d0" providerId="LiveId" clId="{DD77E4D2-1FC4-4EA1-8462-6628692154DD}" dt="2020-10-18T07:30:25.203" v="549"/>
          <ac:spMkLst>
            <pc:docMk/>
            <pc:sldMk cId="3515392346" sldId="500"/>
            <ac:spMk id="40" creationId="{F57300DD-CE65-4ACB-A8BC-AA29FAFBA52A}"/>
          </ac:spMkLst>
        </pc:spChg>
        <pc:spChg chg="mod">
          <ac:chgData name="Kulinich Bohdan" userId="48e65c9f34e137d0" providerId="LiveId" clId="{DD77E4D2-1FC4-4EA1-8462-6628692154DD}" dt="2020-10-18T07:33:59.939" v="577"/>
          <ac:spMkLst>
            <pc:docMk/>
            <pc:sldMk cId="3515392346" sldId="500"/>
            <ac:spMk id="42" creationId="{0EA09B25-BFFA-414E-BAC9-B8EAE45DF114}"/>
          </ac:spMkLst>
        </pc:spChg>
        <pc:spChg chg="mod">
          <ac:chgData name="Kulinich Bohdan" userId="48e65c9f34e137d0" providerId="LiveId" clId="{DD77E4D2-1FC4-4EA1-8462-6628692154DD}" dt="2020-10-18T07:33:59.939" v="577"/>
          <ac:spMkLst>
            <pc:docMk/>
            <pc:sldMk cId="3515392346" sldId="500"/>
            <ac:spMk id="45" creationId="{4D36CCD6-C04D-46D7-9340-48F7E114F51C}"/>
          </ac:spMkLst>
        </pc:spChg>
        <pc:spChg chg="mod">
          <ac:chgData name="Kulinich Bohdan" userId="48e65c9f34e137d0" providerId="LiveId" clId="{DD77E4D2-1FC4-4EA1-8462-6628692154DD}" dt="2020-10-18T07:33:59.939" v="577"/>
          <ac:spMkLst>
            <pc:docMk/>
            <pc:sldMk cId="3515392346" sldId="500"/>
            <ac:spMk id="46" creationId="{FF4F031B-5A52-49FE-B2FE-C880C6346888}"/>
          </ac:spMkLst>
        </pc:spChg>
        <pc:spChg chg="mod">
          <ac:chgData name="Kulinich Bohdan" userId="48e65c9f34e137d0" providerId="LiveId" clId="{DD77E4D2-1FC4-4EA1-8462-6628692154DD}" dt="2020-10-18T07:33:59.939" v="577"/>
          <ac:spMkLst>
            <pc:docMk/>
            <pc:sldMk cId="3515392346" sldId="500"/>
            <ac:spMk id="47" creationId="{C973CA19-443A-4304-950B-C3FFA0BB91D5}"/>
          </ac:spMkLst>
        </pc:spChg>
        <pc:spChg chg="add mod">
          <ac:chgData name="Kulinich Bohdan" userId="48e65c9f34e137d0" providerId="LiveId" clId="{DD77E4D2-1FC4-4EA1-8462-6628692154DD}" dt="2020-10-18T07:38:49.811" v="714" actId="1076"/>
          <ac:spMkLst>
            <pc:docMk/>
            <pc:sldMk cId="3515392346" sldId="500"/>
            <ac:spMk id="50" creationId="{BB1059D4-EB5A-4F03-8097-747A0399F174}"/>
          </ac:spMkLst>
        </pc:spChg>
        <pc:spChg chg="add mod">
          <ac:chgData name="Kulinich Bohdan" userId="48e65c9f34e137d0" providerId="LiveId" clId="{DD77E4D2-1FC4-4EA1-8462-6628692154DD}" dt="2020-10-18T07:40:46.638" v="794" actId="207"/>
          <ac:spMkLst>
            <pc:docMk/>
            <pc:sldMk cId="3515392346" sldId="500"/>
            <ac:spMk id="51" creationId="{36D2860F-CB0A-4974-B3E0-5783D81590CB}"/>
          </ac:spMkLst>
        </pc:spChg>
        <pc:spChg chg="add mod">
          <ac:chgData name="Kulinich Bohdan" userId="48e65c9f34e137d0" providerId="LiveId" clId="{DD77E4D2-1FC4-4EA1-8462-6628692154DD}" dt="2020-10-18T11:39:37.932" v="1909" actId="164"/>
          <ac:spMkLst>
            <pc:docMk/>
            <pc:sldMk cId="3515392346" sldId="500"/>
            <ac:spMk id="53" creationId="{D938650E-23A6-47C9-A4DB-96768FD1AF9D}"/>
          </ac:spMkLst>
        </pc:spChg>
        <pc:spChg chg="mod">
          <ac:chgData name="Kulinich Bohdan" userId="48e65c9f34e137d0" providerId="LiveId" clId="{DD77E4D2-1FC4-4EA1-8462-6628692154DD}" dt="2020-10-18T07:27:19.850" v="541" actId="164"/>
          <ac:spMkLst>
            <pc:docMk/>
            <pc:sldMk cId="3515392346" sldId="500"/>
            <ac:spMk id="54" creationId="{28754C96-3F7F-46CE-BEB2-627ED8C84828}"/>
          </ac:spMkLst>
        </pc:spChg>
        <pc:spChg chg="mod">
          <ac:chgData name="Kulinich Bohdan" userId="48e65c9f34e137d0" providerId="LiveId" clId="{DD77E4D2-1FC4-4EA1-8462-6628692154DD}" dt="2020-10-18T07:27:19.850" v="541" actId="164"/>
          <ac:spMkLst>
            <pc:docMk/>
            <pc:sldMk cId="3515392346" sldId="500"/>
            <ac:spMk id="55" creationId="{0B58A912-576F-4284-AF7C-4A88B8A99796}"/>
          </ac:spMkLst>
        </pc:spChg>
        <pc:spChg chg="add mod">
          <ac:chgData name="Kulinich Bohdan" userId="48e65c9f34e137d0" providerId="LiveId" clId="{DD77E4D2-1FC4-4EA1-8462-6628692154DD}" dt="2020-10-18T11:39:37.932" v="1909" actId="164"/>
          <ac:spMkLst>
            <pc:docMk/>
            <pc:sldMk cId="3515392346" sldId="500"/>
            <ac:spMk id="56" creationId="{33205267-11CB-449B-BFB1-51E6B2EB6D7F}"/>
          </ac:spMkLst>
        </pc:spChg>
        <pc:spChg chg="add mod">
          <ac:chgData name="Kulinich Bohdan" userId="48e65c9f34e137d0" providerId="LiveId" clId="{DD77E4D2-1FC4-4EA1-8462-6628692154DD}" dt="2020-10-18T11:39:37.932" v="1909" actId="164"/>
          <ac:spMkLst>
            <pc:docMk/>
            <pc:sldMk cId="3515392346" sldId="500"/>
            <ac:spMk id="57" creationId="{80195324-9E24-4B84-90B8-293A03CF82BE}"/>
          </ac:spMkLst>
        </pc:spChg>
        <pc:spChg chg="add mod">
          <ac:chgData name="Kulinich Bohdan" userId="48e65c9f34e137d0" providerId="LiveId" clId="{DD77E4D2-1FC4-4EA1-8462-6628692154DD}" dt="2020-10-18T11:39:37.932" v="1909" actId="164"/>
          <ac:spMkLst>
            <pc:docMk/>
            <pc:sldMk cId="3515392346" sldId="500"/>
            <ac:spMk id="58" creationId="{82A4ADCF-5984-46F6-A6A0-CB70FB141CE5}"/>
          </ac:spMkLst>
        </pc:spChg>
        <pc:spChg chg="mod">
          <ac:chgData name="Kulinich Bohdan" userId="48e65c9f34e137d0" providerId="LiveId" clId="{DD77E4D2-1FC4-4EA1-8462-6628692154DD}" dt="2020-10-18T07:27:24.173" v="542" actId="164"/>
          <ac:spMkLst>
            <pc:docMk/>
            <pc:sldMk cId="3515392346" sldId="500"/>
            <ac:spMk id="60" creationId="{749FE3CA-37C0-41D3-B70C-B3B341BC5DCC}"/>
          </ac:spMkLst>
        </pc:spChg>
        <pc:spChg chg="mod">
          <ac:chgData name="Kulinich Bohdan" userId="48e65c9f34e137d0" providerId="LiveId" clId="{DD77E4D2-1FC4-4EA1-8462-6628692154DD}" dt="2020-10-18T07:27:24.173" v="542" actId="164"/>
          <ac:spMkLst>
            <pc:docMk/>
            <pc:sldMk cId="3515392346" sldId="500"/>
            <ac:spMk id="61" creationId="{FCB174F2-022D-4662-A18C-5F6999287714}"/>
          </ac:spMkLst>
        </pc:spChg>
        <pc:spChg chg="mod">
          <ac:chgData name="Kulinich Bohdan" userId="48e65c9f34e137d0" providerId="LiveId" clId="{DD77E4D2-1FC4-4EA1-8462-6628692154DD}" dt="2020-10-18T07:27:24.173" v="542" actId="164"/>
          <ac:spMkLst>
            <pc:docMk/>
            <pc:sldMk cId="3515392346" sldId="500"/>
            <ac:spMk id="62" creationId="{30897A8A-B438-4163-B8DD-5180A3001161}"/>
          </ac:spMkLst>
        </pc:spChg>
        <pc:spChg chg="add mod">
          <ac:chgData name="Kulinich Bohdan" userId="48e65c9f34e137d0" providerId="LiveId" clId="{DD77E4D2-1FC4-4EA1-8462-6628692154DD}" dt="2020-10-18T11:39:37.932" v="1909" actId="164"/>
          <ac:spMkLst>
            <pc:docMk/>
            <pc:sldMk cId="3515392346" sldId="500"/>
            <ac:spMk id="63" creationId="{1A8C3BC4-402F-4F5A-9705-5B21DFCC4516}"/>
          </ac:spMkLst>
        </pc:spChg>
        <pc:spChg chg="mod">
          <ac:chgData name="Kulinich Bohdan" userId="48e65c9f34e137d0" providerId="LiveId" clId="{DD77E4D2-1FC4-4EA1-8462-6628692154DD}" dt="2020-10-18T07:27:19.850" v="541" actId="164"/>
          <ac:spMkLst>
            <pc:docMk/>
            <pc:sldMk cId="3515392346" sldId="500"/>
            <ac:spMk id="65" creationId="{B9D98062-E447-4D4B-8D71-EE42B2477AA2}"/>
          </ac:spMkLst>
        </pc:spChg>
        <pc:spChg chg="mod">
          <ac:chgData name="Kulinich Bohdan" userId="48e65c9f34e137d0" providerId="LiveId" clId="{DD77E4D2-1FC4-4EA1-8462-6628692154DD}" dt="2020-10-18T07:27:19.850" v="541" actId="164"/>
          <ac:spMkLst>
            <pc:docMk/>
            <pc:sldMk cId="3515392346" sldId="500"/>
            <ac:spMk id="67" creationId="{FB2FC6DC-8E27-412E-B39F-01FC8EA15346}"/>
          </ac:spMkLst>
        </pc:spChg>
        <pc:spChg chg="mod">
          <ac:chgData name="Kulinich Bohdan" userId="48e65c9f34e137d0" providerId="LiveId" clId="{DD77E4D2-1FC4-4EA1-8462-6628692154DD}" dt="2020-10-18T07:27:24.173" v="542" actId="164"/>
          <ac:spMkLst>
            <pc:docMk/>
            <pc:sldMk cId="3515392346" sldId="500"/>
            <ac:spMk id="68" creationId="{95B5C229-4CF5-47ED-961D-EB2F353696DC}"/>
          </ac:spMkLst>
        </pc:spChg>
        <pc:spChg chg="mod">
          <ac:chgData name="Kulinich Bohdan" userId="48e65c9f34e137d0" providerId="LiveId" clId="{DD77E4D2-1FC4-4EA1-8462-6628692154DD}" dt="2020-10-18T07:27:24.173" v="542" actId="164"/>
          <ac:spMkLst>
            <pc:docMk/>
            <pc:sldMk cId="3515392346" sldId="500"/>
            <ac:spMk id="69" creationId="{9DD01FC9-DEAB-480F-BE60-1784DAC2266B}"/>
          </ac:spMkLst>
        </pc:spChg>
        <pc:spChg chg="mod">
          <ac:chgData name="Kulinich Bohdan" userId="48e65c9f34e137d0" providerId="LiveId" clId="{DD77E4D2-1FC4-4EA1-8462-6628692154DD}" dt="2020-10-18T07:27:38.533" v="548" actId="164"/>
          <ac:spMkLst>
            <pc:docMk/>
            <pc:sldMk cId="3515392346" sldId="500"/>
            <ac:spMk id="76" creationId="{FC5ED0AD-8EFE-472F-8836-F5EB3903761A}"/>
          </ac:spMkLst>
        </pc:spChg>
        <pc:spChg chg="mod">
          <ac:chgData name="Kulinich Bohdan" userId="48e65c9f34e137d0" providerId="LiveId" clId="{DD77E4D2-1FC4-4EA1-8462-6628692154DD}" dt="2020-10-18T07:27:34.472" v="547" actId="164"/>
          <ac:spMkLst>
            <pc:docMk/>
            <pc:sldMk cId="3515392346" sldId="500"/>
            <ac:spMk id="80" creationId="{CE42A39B-8811-4239-BCE6-1E209A0DAEC5}"/>
          </ac:spMkLst>
        </pc:spChg>
        <pc:spChg chg="mod">
          <ac:chgData name="Kulinich Bohdan" userId="48e65c9f34e137d0" providerId="LiveId" clId="{DD77E4D2-1FC4-4EA1-8462-6628692154DD}" dt="2020-10-18T07:27:34.472" v="547" actId="164"/>
          <ac:spMkLst>
            <pc:docMk/>
            <pc:sldMk cId="3515392346" sldId="500"/>
            <ac:spMk id="81" creationId="{685611E2-BB04-4FBC-A8B3-33FA8BD96781}"/>
          </ac:spMkLst>
        </pc:spChg>
        <pc:spChg chg="mod">
          <ac:chgData name="Kulinich Bohdan" userId="48e65c9f34e137d0" providerId="LiveId" clId="{DD77E4D2-1FC4-4EA1-8462-6628692154DD}" dt="2020-10-18T07:27:34.472" v="547" actId="164"/>
          <ac:spMkLst>
            <pc:docMk/>
            <pc:sldMk cId="3515392346" sldId="500"/>
            <ac:spMk id="82" creationId="{A1045827-D3B2-41A0-8C7B-38473DA9C837}"/>
          </ac:spMkLst>
        </pc:spChg>
        <pc:spChg chg="mod">
          <ac:chgData name="Kulinich Bohdan" userId="48e65c9f34e137d0" providerId="LiveId" clId="{DD77E4D2-1FC4-4EA1-8462-6628692154DD}" dt="2020-10-18T07:27:38.533" v="548" actId="164"/>
          <ac:spMkLst>
            <pc:docMk/>
            <pc:sldMk cId="3515392346" sldId="500"/>
            <ac:spMk id="83" creationId="{AB221FC7-E5A7-4D62-A3A3-4529EE935DFF}"/>
          </ac:spMkLst>
        </pc:spChg>
        <pc:spChg chg="mod">
          <ac:chgData name="Kulinich Bohdan" userId="48e65c9f34e137d0" providerId="LiveId" clId="{DD77E4D2-1FC4-4EA1-8462-6628692154DD}" dt="2020-10-18T07:27:38.533" v="548" actId="164"/>
          <ac:spMkLst>
            <pc:docMk/>
            <pc:sldMk cId="3515392346" sldId="500"/>
            <ac:spMk id="84" creationId="{563C17C0-286A-45DE-A2F4-1AEF2211788C}"/>
          </ac:spMkLst>
        </pc:spChg>
        <pc:spChg chg="mod">
          <ac:chgData name="Kulinich Bohdan" userId="48e65c9f34e137d0" providerId="LiveId" clId="{DD77E4D2-1FC4-4EA1-8462-6628692154DD}" dt="2020-10-18T07:27:38.533" v="548" actId="164"/>
          <ac:spMkLst>
            <pc:docMk/>
            <pc:sldMk cId="3515392346" sldId="500"/>
            <ac:spMk id="85" creationId="{DD5B69C6-9638-4051-A99D-CEE489FB34B8}"/>
          </ac:spMkLst>
        </pc:spChg>
        <pc:grpChg chg="add mod ord">
          <ac:chgData name="Kulinich Bohdan" userId="48e65c9f34e137d0" providerId="LiveId" clId="{DD77E4D2-1FC4-4EA1-8462-6628692154DD}" dt="2020-10-18T07:32:47.698" v="576" actId="167"/>
          <ac:grpSpMkLst>
            <pc:docMk/>
            <pc:sldMk cId="3515392346" sldId="500"/>
            <ac:grpSpMk id="2" creationId="{3F5ECE1B-508C-4941-B051-AE0A2B8A93AC}"/>
          </ac:grpSpMkLst>
        </pc:grpChg>
        <pc:grpChg chg="add del mod">
          <ac:chgData name="Kulinich Bohdan" userId="48e65c9f34e137d0" providerId="LiveId" clId="{DD77E4D2-1FC4-4EA1-8462-6628692154DD}" dt="2020-10-18T11:39:33.282" v="1907" actId="478"/>
          <ac:grpSpMkLst>
            <pc:docMk/>
            <pc:sldMk cId="3515392346" sldId="500"/>
            <ac:grpSpMk id="5" creationId="{1EC60271-A4C9-4CB6-9524-D2A62E70D1D4}"/>
          </ac:grpSpMkLst>
        </pc:grpChg>
        <pc:grpChg chg="add mod">
          <ac:chgData name="Kulinich Bohdan" userId="48e65c9f34e137d0" providerId="LiveId" clId="{DD77E4D2-1FC4-4EA1-8462-6628692154DD}" dt="2020-10-18T07:27:34.472" v="547" actId="164"/>
          <ac:grpSpMkLst>
            <pc:docMk/>
            <pc:sldMk cId="3515392346" sldId="500"/>
            <ac:grpSpMk id="7" creationId="{D7D28423-8258-4EF6-8150-655A3318A5A9}"/>
          </ac:grpSpMkLst>
        </pc:grpChg>
        <pc:grpChg chg="add mod ord">
          <ac:chgData name="Kulinich Bohdan" userId="48e65c9f34e137d0" providerId="LiveId" clId="{DD77E4D2-1FC4-4EA1-8462-6628692154DD}" dt="2020-10-18T07:36:03.456" v="602" actId="167"/>
          <ac:grpSpMkLst>
            <pc:docMk/>
            <pc:sldMk cId="3515392346" sldId="500"/>
            <ac:grpSpMk id="9" creationId="{6255FF65-2BA5-4256-84E1-BDC1DE2CAADA}"/>
          </ac:grpSpMkLst>
        </pc:grpChg>
        <pc:grpChg chg="add mod">
          <ac:chgData name="Kulinich Bohdan" userId="48e65c9f34e137d0" providerId="LiveId" clId="{DD77E4D2-1FC4-4EA1-8462-6628692154DD}" dt="2020-10-18T11:39:37.932" v="1909" actId="164"/>
          <ac:grpSpMkLst>
            <pc:docMk/>
            <pc:sldMk cId="3515392346" sldId="500"/>
            <ac:grpSpMk id="10" creationId="{1DAE1512-0036-4E80-B7AA-08B0FDD07887}"/>
          </ac:grpSpMkLst>
        </pc:grpChg>
        <pc:grpChg chg="add mod ord">
          <ac:chgData name="Kulinich Bohdan" userId="48e65c9f34e137d0" providerId="LiveId" clId="{DD77E4D2-1FC4-4EA1-8462-6628692154DD}" dt="2020-10-18T07:32:44.274" v="575" actId="167"/>
          <ac:grpSpMkLst>
            <pc:docMk/>
            <pc:sldMk cId="3515392346" sldId="500"/>
            <ac:grpSpMk id="34" creationId="{B8057624-C880-4732-AD64-768A5BF6CC42}"/>
          </ac:grpSpMkLst>
        </pc:grpChg>
        <pc:grpChg chg="add mod ord">
          <ac:chgData name="Kulinich Bohdan" userId="48e65c9f34e137d0" providerId="LiveId" clId="{DD77E4D2-1FC4-4EA1-8462-6628692154DD}" dt="2020-10-18T07:35:59.547" v="601" actId="167"/>
          <ac:grpSpMkLst>
            <pc:docMk/>
            <pc:sldMk cId="3515392346" sldId="500"/>
            <ac:grpSpMk id="41" creationId="{563F68C3-9292-4AF4-8DFA-065E0301FD94}"/>
          </ac:grpSpMkLst>
        </pc:grpChg>
        <pc:picChg chg="add mod">
          <ac:chgData name="Kulinich Bohdan" userId="48e65c9f34e137d0" providerId="LiveId" clId="{DD77E4D2-1FC4-4EA1-8462-6628692154DD}" dt="2020-10-18T07:38:12.543" v="612"/>
          <ac:picMkLst>
            <pc:docMk/>
            <pc:sldMk cId="3515392346" sldId="500"/>
            <ac:picMk id="49" creationId="{04846826-32D5-4ED8-97A9-64FB42F950E2}"/>
          </ac:picMkLst>
        </pc:picChg>
        <pc:cxnChg chg="mod">
          <ac:chgData name="Kulinich Bohdan" userId="48e65c9f34e137d0" providerId="LiveId" clId="{DD77E4D2-1FC4-4EA1-8462-6628692154DD}" dt="2020-10-18T07:30:25.203" v="549"/>
          <ac:cxnSpMkLst>
            <pc:docMk/>
            <pc:sldMk cId="3515392346" sldId="500"/>
            <ac:cxnSpMk id="35" creationId="{222A44A5-8C89-4CED-B744-1091D650EB2B}"/>
          </ac:cxnSpMkLst>
        </pc:cxnChg>
        <pc:cxnChg chg="mod">
          <ac:chgData name="Kulinich Bohdan" userId="48e65c9f34e137d0" providerId="LiveId" clId="{DD77E4D2-1FC4-4EA1-8462-6628692154DD}" dt="2020-10-18T07:33:59.939" v="577"/>
          <ac:cxnSpMkLst>
            <pc:docMk/>
            <pc:sldMk cId="3515392346" sldId="500"/>
            <ac:cxnSpMk id="43" creationId="{FA5658B2-0240-4438-8A41-BD3D63888A2B}"/>
          </ac:cxnSpMkLst>
        </pc:cxnChg>
        <pc:cxnChg chg="mod">
          <ac:chgData name="Kulinich Bohdan" userId="48e65c9f34e137d0" providerId="LiveId" clId="{DD77E4D2-1FC4-4EA1-8462-6628692154DD}" dt="2020-10-18T07:33:59.939" v="577"/>
          <ac:cxnSpMkLst>
            <pc:docMk/>
            <pc:sldMk cId="3515392346" sldId="500"/>
            <ac:cxnSpMk id="44" creationId="{935231BA-0BA3-427D-91B1-28CD7CEEA363}"/>
          </ac:cxnSpMkLst>
        </pc:cxnChg>
        <pc:cxnChg chg="mod">
          <ac:chgData name="Kulinich Bohdan" userId="48e65c9f34e137d0" providerId="LiveId" clId="{DD77E4D2-1FC4-4EA1-8462-6628692154DD}" dt="2020-10-18T07:27:19.850" v="541" actId="164"/>
          <ac:cxnSpMkLst>
            <pc:docMk/>
            <pc:sldMk cId="3515392346" sldId="500"/>
            <ac:cxnSpMk id="48" creationId="{64CBD4CC-E048-4556-BC7C-F6E5F8281F67}"/>
          </ac:cxnSpMkLst>
        </pc:cxnChg>
        <pc:cxnChg chg="add mod">
          <ac:chgData name="Kulinich Bohdan" userId="48e65c9f34e137d0" providerId="LiveId" clId="{DD77E4D2-1FC4-4EA1-8462-6628692154DD}" dt="2020-10-18T11:39:37.932" v="1909" actId="164"/>
          <ac:cxnSpMkLst>
            <pc:docMk/>
            <pc:sldMk cId="3515392346" sldId="500"/>
            <ac:cxnSpMk id="52" creationId="{9A15DE24-36EE-4C76-A845-146B0D311BFC}"/>
          </ac:cxnSpMkLst>
        </pc:cxnChg>
        <pc:cxnChg chg="mod">
          <ac:chgData name="Kulinich Bohdan" userId="48e65c9f34e137d0" providerId="LiveId" clId="{DD77E4D2-1FC4-4EA1-8462-6628692154DD}" dt="2020-10-18T07:27:24.173" v="542" actId="164"/>
          <ac:cxnSpMkLst>
            <pc:docMk/>
            <pc:sldMk cId="3515392346" sldId="500"/>
            <ac:cxnSpMk id="59" creationId="{D4E460D6-E942-4A43-932D-538313C3BFE6}"/>
          </ac:cxnSpMkLst>
        </pc:cxnChg>
        <pc:cxnChg chg="mod">
          <ac:chgData name="Kulinich Bohdan" userId="48e65c9f34e137d0" providerId="LiveId" clId="{DD77E4D2-1FC4-4EA1-8462-6628692154DD}" dt="2020-10-18T07:27:34.472" v="547" actId="164"/>
          <ac:cxnSpMkLst>
            <pc:docMk/>
            <pc:sldMk cId="3515392346" sldId="500"/>
            <ac:cxnSpMk id="72" creationId="{395A1E51-86E1-4D55-B810-D60A4FE3476A}"/>
          </ac:cxnSpMkLst>
        </pc:cxnChg>
        <pc:cxnChg chg="mod">
          <ac:chgData name="Kulinich Bohdan" userId="48e65c9f34e137d0" providerId="LiveId" clId="{DD77E4D2-1FC4-4EA1-8462-6628692154DD}" dt="2020-10-18T07:27:34.472" v="547" actId="164"/>
          <ac:cxnSpMkLst>
            <pc:docMk/>
            <pc:sldMk cId="3515392346" sldId="500"/>
            <ac:cxnSpMk id="73" creationId="{11A84B21-B733-4E07-AC0F-5AAA54DB4149}"/>
          </ac:cxnSpMkLst>
        </pc:cxnChg>
        <pc:cxnChg chg="mod">
          <ac:chgData name="Kulinich Bohdan" userId="48e65c9f34e137d0" providerId="LiveId" clId="{DD77E4D2-1FC4-4EA1-8462-6628692154DD}" dt="2020-10-18T07:27:38.533" v="548" actId="164"/>
          <ac:cxnSpMkLst>
            <pc:docMk/>
            <pc:sldMk cId="3515392346" sldId="500"/>
            <ac:cxnSpMk id="77" creationId="{F330DD72-4B3E-4ADF-9F5D-74077BF61C32}"/>
          </ac:cxnSpMkLst>
        </pc:cxnChg>
        <pc:cxnChg chg="mod">
          <ac:chgData name="Kulinich Bohdan" userId="48e65c9f34e137d0" providerId="LiveId" clId="{DD77E4D2-1FC4-4EA1-8462-6628692154DD}" dt="2020-10-18T07:27:38.533" v="548" actId="164"/>
          <ac:cxnSpMkLst>
            <pc:docMk/>
            <pc:sldMk cId="3515392346" sldId="500"/>
            <ac:cxnSpMk id="78" creationId="{4266699B-EDCB-42E7-83B8-BB3C45C94371}"/>
          </ac:cxnSpMkLst>
        </pc:cxnChg>
      </pc:sldChg>
      <pc:sldChg chg="add del">
        <pc:chgData name="Kulinich Bohdan" userId="48e65c9f34e137d0" providerId="LiveId" clId="{DD77E4D2-1FC4-4EA1-8462-6628692154DD}" dt="2020-10-18T13:22:08.315" v="2702" actId="47"/>
        <pc:sldMkLst>
          <pc:docMk/>
          <pc:sldMk cId="1684335456" sldId="501"/>
        </pc:sldMkLst>
      </pc:sldChg>
      <pc:sldChg chg="addSp delSp modSp add mod modTransition delAnim modAnim">
        <pc:chgData name="Kulinich Bohdan" userId="48e65c9f34e137d0" providerId="LiveId" clId="{DD77E4D2-1FC4-4EA1-8462-6628692154DD}" dt="2020-10-18T11:58:13.892" v="2013"/>
        <pc:sldMkLst>
          <pc:docMk/>
          <pc:sldMk cId="1909930976" sldId="502"/>
        </pc:sldMkLst>
        <pc:spChg chg="add mod ord">
          <ac:chgData name="Kulinich Bohdan" userId="48e65c9f34e137d0" providerId="LiveId" clId="{DD77E4D2-1FC4-4EA1-8462-6628692154DD}" dt="2020-10-18T09:06:19.237" v="1769" actId="1076"/>
          <ac:spMkLst>
            <pc:docMk/>
            <pc:sldMk cId="1909930976" sldId="502"/>
            <ac:spMk id="5" creationId="{3CE4355C-4781-44FB-9907-0D0B67F65F9B}"/>
          </ac:spMkLst>
        </pc:spChg>
        <pc:spChg chg="add mod ord">
          <ac:chgData name="Kulinich Bohdan" userId="48e65c9f34e137d0" providerId="LiveId" clId="{DD77E4D2-1FC4-4EA1-8462-6628692154DD}" dt="2020-10-18T09:06:19.237" v="1769" actId="1076"/>
          <ac:spMkLst>
            <pc:docMk/>
            <pc:sldMk cId="1909930976" sldId="502"/>
            <ac:spMk id="6" creationId="{F334B314-E0BB-4A39-BF81-C6FC87CC76A4}"/>
          </ac:spMkLst>
        </pc:spChg>
        <pc:spChg chg="add del mod">
          <ac:chgData name="Kulinich Bohdan" userId="48e65c9f34e137d0" providerId="LiveId" clId="{DD77E4D2-1FC4-4EA1-8462-6628692154DD}" dt="2020-10-18T08:41:28.135" v="1357" actId="478"/>
          <ac:spMkLst>
            <pc:docMk/>
            <pc:sldMk cId="1909930976" sldId="502"/>
            <ac:spMk id="7" creationId="{106CC9BA-7F16-466A-96C7-C25BF82C0CE3}"/>
          </ac:spMkLst>
        </pc:spChg>
        <pc:spChg chg="add del mod">
          <ac:chgData name="Kulinich Bohdan" userId="48e65c9f34e137d0" providerId="LiveId" clId="{DD77E4D2-1FC4-4EA1-8462-6628692154DD}" dt="2020-10-18T08:41:28.915" v="1358" actId="478"/>
          <ac:spMkLst>
            <pc:docMk/>
            <pc:sldMk cId="1909930976" sldId="502"/>
            <ac:spMk id="8" creationId="{E0B8870C-42DA-460A-915F-32C47F50F933}"/>
          </ac:spMkLst>
        </pc:spChg>
        <pc:spChg chg="add del mod ord">
          <ac:chgData name="Kulinich Bohdan" userId="48e65c9f34e137d0" providerId="LiveId" clId="{DD77E4D2-1FC4-4EA1-8462-6628692154DD}" dt="2020-10-18T08:51:13.690" v="1480" actId="478"/>
          <ac:spMkLst>
            <pc:docMk/>
            <pc:sldMk cId="1909930976" sldId="502"/>
            <ac:spMk id="9" creationId="{4030A388-2DEC-49B8-BAA0-1E4DFCB08660}"/>
          </ac:spMkLst>
        </pc:spChg>
        <pc:spChg chg="add del mod ord">
          <ac:chgData name="Kulinich Bohdan" userId="48e65c9f34e137d0" providerId="LiveId" clId="{DD77E4D2-1FC4-4EA1-8462-6628692154DD}" dt="2020-10-18T08:51:15.231" v="1481" actId="478"/>
          <ac:spMkLst>
            <pc:docMk/>
            <pc:sldMk cId="1909930976" sldId="502"/>
            <ac:spMk id="10" creationId="{A13A8930-7937-49F8-83D2-63A40A8BE162}"/>
          </ac:spMkLst>
        </pc:spChg>
        <pc:spChg chg="add del">
          <ac:chgData name="Kulinich Bohdan" userId="48e65c9f34e137d0" providerId="LiveId" clId="{DD77E4D2-1FC4-4EA1-8462-6628692154DD}" dt="2020-10-18T08:34:22.966" v="1283" actId="478"/>
          <ac:spMkLst>
            <pc:docMk/>
            <pc:sldMk cId="1909930976" sldId="502"/>
            <ac:spMk id="11" creationId="{76130085-48DD-41AA-8F35-45368B80E3AD}"/>
          </ac:spMkLst>
        </pc:spChg>
        <pc:spChg chg="add mod modVis">
          <ac:chgData name="Kulinich Bohdan" userId="48e65c9f34e137d0" providerId="LiveId" clId="{DD77E4D2-1FC4-4EA1-8462-6628692154DD}" dt="2020-10-18T09:06:19.237" v="1769" actId="1076"/>
          <ac:spMkLst>
            <pc:docMk/>
            <pc:sldMk cId="1909930976" sldId="502"/>
            <ac:spMk id="13" creationId="{6B67DF68-F514-45A7-835D-D0CFE116CAA7}"/>
          </ac:spMkLst>
        </pc:spChg>
        <pc:spChg chg="add mod">
          <ac:chgData name="Kulinich Bohdan" userId="48e65c9f34e137d0" providerId="LiveId" clId="{DD77E4D2-1FC4-4EA1-8462-6628692154DD}" dt="2020-10-18T09:06:19.237" v="1769" actId="1076"/>
          <ac:spMkLst>
            <pc:docMk/>
            <pc:sldMk cId="1909930976" sldId="502"/>
            <ac:spMk id="14" creationId="{5098E813-7287-4B7A-AF51-717A80A9ABAD}"/>
          </ac:spMkLst>
        </pc:spChg>
        <pc:spChg chg="add mod">
          <ac:chgData name="Kulinich Bohdan" userId="48e65c9f34e137d0" providerId="LiveId" clId="{DD77E4D2-1FC4-4EA1-8462-6628692154DD}" dt="2020-10-18T11:53:47.307" v="1969" actId="692"/>
          <ac:spMkLst>
            <pc:docMk/>
            <pc:sldMk cId="1909930976" sldId="502"/>
            <ac:spMk id="32" creationId="{116733CD-E390-4009-B9C2-4677DE3EB7FF}"/>
          </ac:spMkLst>
        </pc:spChg>
        <pc:spChg chg="add mod">
          <ac:chgData name="Kulinich Bohdan" userId="48e65c9f34e137d0" providerId="LiveId" clId="{DD77E4D2-1FC4-4EA1-8462-6628692154DD}" dt="2020-10-18T11:54:15.538" v="1973" actId="693"/>
          <ac:spMkLst>
            <pc:docMk/>
            <pc:sldMk cId="1909930976" sldId="502"/>
            <ac:spMk id="33" creationId="{A51E4D13-7E25-43C2-BF55-69FFD29C369F}"/>
          </ac:spMkLst>
        </pc:spChg>
        <pc:spChg chg="del">
          <ac:chgData name="Kulinich Bohdan" userId="48e65c9f34e137d0" providerId="LiveId" clId="{DD77E4D2-1FC4-4EA1-8462-6628692154DD}" dt="2020-10-18T08:34:26.094" v="1285" actId="478"/>
          <ac:spMkLst>
            <pc:docMk/>
            <pc:sldMk cId="1909930976" sldId="502"/>
            <ac:spMk id="35" creationId="{7CF1678F-A894-457A-A188-B8BBD1814D89}"/>
          </ac:spMkLst>
        </pc:spChg>
        <pc:spChg chg="del mod modVis">
          <ac:chgData name="Kulinich Bohdan" userId="48e65c9f34e137d0" providerId="LiveId" clId="{DD77E4D2-1FC4-4EA1-8462-6628692154DD}" dt="2020-10-18T08:43:46.189" v="1381" actId="478"/>
          <ac:spMkLst>
            <pc:docMk/>
            <pc:sldMk cId="1909930976" sldId="502"/>
            <ac:spMk id="45" creationId="{783F0648-DC99-4661-A79A-227DDA0EDD7E}"/>
          </ac:spMkLst>
        </pc:spChg>
        <pc:spChg chg="del">
          <ac:chgData name="Kulinich Bohdan" userId="48e65c9f34e137d0" providerId="LiveId" clId="{DD77E4D2-1FC4-4EA1-8462-6628692154DD}" dt="2020-10-18T08:34:32.812" v="1291" actId="478"/>
          <ac:spMkLst>
            <pc:docMk/>
            <pc:sldMk cId="1909930976" sldId="502"/>
            <ac:spMk id="49" creationId="{528E2FBB-4B9E-449C-A67C-4AC0D6C3E915}"/>
          </ac:spMkLst>
        </pc:spChg>
        <pc:spChg chg="del">
          <ac:chgData name="Kulinich Bohdan" userId="48e65c9f34e137d0" providerId="LiveId" clId="{DD77E4D2-1FC4-4EA1-8462-6628692154DD}" dt="2020-10-18T08:34:31.270" v="1290" actId="478"/>
          <ac:spMkLst>
            <pc:docMk/>
            <pc:sldMk cId="1909930976" sldId="502"/>
            <ac:spMk id="50" creationId="{7ABEB278-B7E9-4AC4-A9B4-10D7C1AA7967}"/>
          </ac:spMkLst>
        </pc:spChg>
        <pc:spChg chg="del">
          <ac:chgData name="Kulinich Bohdan" userId="48e65c9f34e137d0" providerId="LiveId" clId="{DD77E4D2-1FC4-4EA1-8462-6628692154DD}" dt="2020-10-18T08:34:24.337" v="1284" actId="478"/>
          <ac:spMkLst>
            <pc:docMk/>
            <pc:sldMk cId="1909930976" sldId="502"/>
            <ac:spMk id="51" creationId="{188505C5-957C-4467-A834-5C6E61B6FE1E}"/>
          </ac:spMkLst>
        </pc:spChg>
        <pc:spChg chg="del">
          <ac:chgData name="Kulinich Bohdan" userId="48e65c9f34e137d0" providerId="LiveId" clId="{DD77E4D2-1FC4-4EA1-8462-6628692154DD}" dt="2020-10-18T08:34:44.151" v="1294" actId="478"/>
          <ac:spMkLst>
            <pc:docMk/>
            <pc:sldMk cId="1909930976" sldId="502"/>
            <ac:spMk id="55" creationId="{8BE83AAA-3328-455C-8A4B-A6494D59144D}"/>
          </ac:spMkLst>
        </pc:spChg>
        <pc:spChg chg="mod">
          <ac:chgData name="Kulinich Bohdan" userId="48e65c9f34e137d0" providerId="LiveId" clId="{DD77E4D2-1FC4-4EA1-8462-6628692154DD}" dt="2020-10-18T08:48:33.375" v="1446" actId="1076"/>
          <ac:spMkLst>
            <pc:docMk/>
            <pc:sldMk cId="1909930976" sldId="502"/>
            <ac:spMk id="57" creationId="{94B70572-B04F-40F1-9812-916F69A3C6A2}"/>
          </ac:spMkLst>
        </pc:spChg>
        <pc:spChg chg="del">
          <ac:chgData name="Kulinich Bohdan" userId="48e65c9f34e137d0" providerId="LiveId" clId="{DD77E4D2-1FC4-4EA1-8462-6628692154DD}" dt="2020-10-18T08:34:52.053" v="1296" actId="478"/>
          <ac:spMkLst>
            <pc:docMk/>
            <pc:sldMk cId="1909930976" sldId="502"/>
            <ac:spMk id="59" creationId="{3FBE0452-0C33-420C-8F85-378AD8839FBC}"/>
          </ac:spMkLst>
        </pc:spChg>
        <pc:spChg chg="del">
          <ac:chgData name="Kulinich Bohdan" userId="48e65c9f34e137d0" providerId="LiveId" clId="{DD77E4D2-1FC4-4EA1-8462-6628692154DD}" dt="2020-10-18T08:34:52.053" v="1296" actId="478"/>
          <ac:spMkLst>
            <pc:docMk/>
            <pc:sldMk cId="1909930976" sldId="502"/>
            <ac:spMk id="60" creationId="{EF36DF00-7C53-40C9-A3A4-C5A94A855872}"/>
          </ac:spMkLst>
        </pc:spChg>
        <pc:spChg chg="del">
          <ac:chgData name="Kulinich Bohdan" userId="48e65c9f34e137d0" providerId="LiveId" clId="{DD77E4D2-1FC4-4EA1-8462-6628692154DD}" dt="2020-10-18T08:34:52.053" v="1296" actId="478"/>
          <ac:spMkLst>
            <pc:docMk/>
            <pc:sldMk cId="1909930976" sldId="502"/>
            <ac:spMk id="61" creationId="{6BB46565-5826-490C-93B0-23707AFCB4FA}"/>
          </ac:spMkLst>
        </pc:spChg>
        <pc:spChg chg="del">
          <ac:chgData name="Kulinich Bohdan" userId="48e65c9f34e137d0" providerId="LiveId" clId="{DD77E4D2-1FC4-4EA1-8462-6628692154DD}" dt="2020-10-18T08:34:53.603" v="1297" actId="478"/>
          <ac:spMkLst>
            <pc:docMk/>
            <pc:sldMk cId="1909930976" sldId="502"/>
            <ac:spMk id="62" creationId="{7E7F47E0-92E6-4CD0-ABD1-99EFC87FF1E2}"/>
          </ac:spMkLst>
        </pc:spChg>
        <pc:spChg chg="del">
          <ac:chgData name="Kulinich Bohdan" userId="48e65c9f34e137d0" providerId="LiveId" clId="{DD77E4D2-1FC4-4EA1-8462-6628692154DD}" dt="2020-10-18T08:34:52.053" v="1296" actId="478"/>
          <ac:spMkLst>
            <pc:docMk/>
            <pc:sldMk cId="1909930976" sldId="502"/>
            <ac:spMk id="64" creationId="{E225A7C0-02DB-4215-B221-2EA1DF9A9BC3}"/>
          </ac:spMkLst>
        </pc:spChg>
        <pc:spChg chg="del">
          <ac:chgData name="Kulinich Bohdan" userId="48e65c9f34e137d0" providerId="LiveId" clId="{DD77E4D2-1FC4-4EA1-8462-6628692154DD}" dt="2020-10-18T08:34:52.053" v="1296" actId="478"/>
          <ac:spMkLst>
            <pc:docMk/>
            <pc:sldMk cId="1909930976" sldId="502"/>
            <ac:spMk id="65" creationId="{761CA10C-343A-477A-B4CC-9D4F929DA7C6}"/>
          </ac:spMkLst>
        </pc:spChg>
        <pc:spChg chg="add mod">
          <ac:chgData name="Kulinich Bohdan" userId="48e65c9f34e137d0" providerId="LiveId" clId="{DD77E4D2-1FC4-4EA1-8462-6628692154DD}" dt="2020-10-18T11:57:28.722" v="2003" actId="207"/>
          <ac:spMkLst>
            <pc:docMk/>
            <pc:sldMk cId="1909930976" sldId="502"/>
            <ac:spMk id="73" creationId="{F9AA6165-512E-48AA-815B-E7234BDE9C48}"/>
          </ac:spMkLst>
        </pc:spChg>
        <pc:spChg chg="mod">
          <ac:chgData name="Kulinich Bohdan" userId="48e65c9f34e137d0" providerId="LiveId" clId="{DD77E4D2-1FC4-4EA1-8462-6628692154DD}" dt="2020-10-18T08:37:31.111" v="1319"/>
          <ac:spMkLst>
            <pc:docMk/>
            <pc:sldMk cId="1909930976" sldId="502"/>
            <ac:spMk id="75" creationId="{B5681141-9339-4826-8106-5AF20279188C}"/>
          </ac:spMkLst>
        </pc:spChg>
        <pc:spChg chg="mod">
          <ac:chgData name="Kulinich Bohdan" userId="48e65c9f34e137d0" providerId="LiveId" clId="{DD77E4D2-1FC4-4EA1-8462-6628692154DD}" dt="2020-10-18T08:37:31.111" v="1319"/>
          <ac:spMkLst>
            <pc:docMk/>
            <pc:sldMk cId="1909930976" sldId="502"/>
            <ac:spMk id="76" creationId="{9282177F-7AD5-4141-9A8E-C884B7BEA69B}"/>
          </ac:spMkLst>
        </pc:spChg>
        <pc:spChg chg="mod">
          <ac:chgData name="Kulinich Bohdan" userId="48e65c9f34e137d0" providerId="LiveId" clId="{DD77E4D2-1FC4-4EA1-8462-6628692154DD}" dt="2020-10-18T08:37:31.111" v="1319"/>
          <ac:spMkLst>
            <pc:docMk/>
            <pc:sldMk cId="1909930976" sldId="502"/>
            <ac:spMk id="77" creationId="{11C01323-6846-498F-B51A-DC77273ACAB2}"/>
          </ac:spMkLst>
        </pc:spChg>
        <pc:spChg chg="mod">
          <ac:chgData name="Kulinich Bohdan" userId="48e65c9f34e137d0" providerId="LiveId" clId="{DD77E4D2-1FC4-4EA1-8462-6628692154DD}" dt="2020-10-18T08:37:31.111" v="1319"/>
          <ac:spMkLst>
            <pc:docMk/>
            <pc:sldMk cId="1909930976" sldId="502"/>
            <ac:spMk id="78" creationId="{C3C618D2-92EA-471E-8C59-37E7697AF534}"/>
          </ac:spMkLst>
        </pc:spChg>
        <pc:spChg chg="mod">
          <ac:chgData name="Kulinich Bohdan" userId="48e65c9f34e137d0" providerId="LiveId" clId="{DD77E4D2-1FC4-4EA1-8462-6628692154DD}" dt="2020-10-18T08:37:36.322" v="1322"/>
          <ac:spMkLst>
            <pc:docMk/>
            <pc:sldMk cId="1909930976" sldId="502"/>
            <ac:spMk id="83" creationId="{880B0C9E-9BBB-4B43-B5FB-5807BDD5D59F}"/>
          </ac:spMkLst>
        </pc:spChg>
        <pc:spChg chg="mod">
          <ac:chgData name="Kulinich Bohdan" userId="48e65c9f34e137d0" providerId="LiveId" clId="{DD77E4D2-1FC4-4EA1-8462-6628692154DD}" dt="2020-10-18T08:37:36.322" v="1322"/>
          <ac:spMkLst>
            <pc:docMk/>
            <pc:sldMk cId="1909930976" sldId="502"/>
            <ac:spMk id="84" creationId="{88FDC02D-C260-4186-A391-CC5B4D415FEC}"/>
          </ac:spMkLst>
        </pc:spChg>
        <pc:spChg chg="mod">
          <ac:chgData name="Kulinich Bohdan" userId="48e65c9f34e137d0" providerId="LiveId" clId="{DD77E4D2-1FC4-4EA1-8462-6628692154DD}" dt="2020-10-18T08:37:36.322" v="1322"/>
          <ac:spMkLst>
            <pc:docMk/>
            <pc:sldMk cId="1909930976" sldId="502"/>
            <ac:spMk id="85" creationId="{D2737CA9-8E83-4338-8733-A471A969A3F6}"/>
          </ac:spMkLst>
        </pc:spChg>
        <pc:spChg chg="mod">
          <ac:chgData name="Kulinich Bohdan" userId="48e65c9f34e137d0" providerId="LiveId" clId="{DD77E4D2-1FC4-4EA1-8462-6628692154DD}" dt="2020-10-18T08:37:36.322" v="1322"/>
          <ac:spMkLst>
            <pc:docMk/>
            <pc:sldMk cId="1909930976" sldId="502"/>
            <ac:spMk id="86" creationId="{ABAF35F1-C401-4AB7-B107-3B2D7A9E608B}"/>
          </ac:spMkLst>
        </pc:spChg>
        <pc:spChg chg="add del mod">
          <ac:chgData name="Kulinich Bohdan" userId="48e65c9f34e137d0" providerId="LiveId" clId="{DD77E4D2-1FC4-4EA1-8462-6628692154DD}" dt="2020-10-18T08:54:00.650" v="1508" actId="478"/>
          <ac:spMkLst>
            <pc:docMk/>
            <pc:sldMk cId="1909930976" sldId="502"/>
            <ac:spMk id="93" creationId="{47D641AB-2484-401B-8097-6FF32F2BE981}"/>
          </ac:spMkLst>
        </pc:spChg>
        <pc:spChg chg="add mod">
          <ac:chgData name="Kulinich Bohdan" userId="48e65c9f34e137d0" providerId="LiveId" clId="{DD77E4D2-1FC4-4EA1-8462-6628692154DD}" dt="2020-10-18T09:06:19.237" v="1769" actId="1076"/>
          <ac:spMkLst>
            <pc:docMk/>
            <pc:sldMk cId="1909930976" sldId="502"/>
            <ac:spMk id="96" creationId="{A9112B90-B5A5-4399-B4C8-9F052BED9218}"/>
          </ac:spMkLst>
        </pc:spChg>
        <pc:spChg chg="add mod">
          <ac:chgData name="Kulinich Bohdan" userId="48e65c9f34e137d0" providerId="LiveId" clId="{DD77E4D2-1FC4-4EA1-8462-6628692154DD}" dt="2020-10-18T09:06:19.237" v="1769" actId="1076"/>
          <ac:spMkLst>
            <pc:docMk/>
            <pc:sldMk cId="1909930976" sldId="502"/>
            <ac:spMk id="97" creationId="{80215F72-A298-4CFD-9CDC-C20F2EACE733}"/>
          </ac:spMkLst>
        </pc:spChg>
        <pc:spChg chg="add mod">
          <ac:chgData name="Kulinich Bohdan" userId="48e65c9f34e137d0" providerId="LiveId" clId="{DD77E4D2-1FC4-4EA1-8462-6628692154DD}" dt="2020-10-18T09:06:19.237" v="1769" actId="1076"/>
          <ac:spMkLst>
            <pc:docMk/>
            <pc:sldMk cId="1909930976" sldId="502"/>
            <ac:spMk id="98" creationId="{7AC59BD8-4B80-4C9B-A8E3-5378FB5A0AA8}"/>
          </ac:spMkLst>
        </pc:spChg>
        <pc:spChg chg="add mod">
          <ac:chgData name="Kulinich Bohdan" userId="48e65c9f34e137d0" providerId="LiveId" clId="{DD77E4D2-1FC4-4EA1-8462-6628692154DD}" dt="2020-10-18T09:06:19.237" v="1769" actId="1076"/>
          <ac:spMkLst>
            <pc:docMk/>
            <pc:sldMk cId="1909930976" sldId="502"/>
            <ac:spMk id="99" creationId="{7D3955B6-C72D-4CE5-A4CA-565D428EF47E}"/>
          </ac:spMkLst>
        </pc:spChg>
        <pc:spChg chg="add mod">
          <ac:chgData name="Kulinich Bohdan" userId="48e65c9f34e137d0" providerId="LiveId" clId="{DD77E4D2-1FC4-4EA1-8462-6628692154DD}" dt="2020-10-18T08:54:01.051" v="1509"/>
          <ac:spMkLst>
            <pc:docMk/>
            <pc:sldMk cId="1909930976" sldId="502"/>
            <ac:spMk id="100" creationId="{137EA402-33A4-4EEE-B536-31D41DB5A0AF}"/>
          </ac:spMkLst>
        </pc:spChg>
        <pc:spChg chg="add mod">
          <ac:chgData name="Kulinich Bohdan" userId="48e65c9f34e137d0" providerId="LiveId" clId="{DD77E4D2-1FC4-4EA1-8462-6628692154DD}" dt="2020-10-18T08:55:37.828" v="1541" actId="1076"/>
          <ac:spMkLst>
            <pc:docMk/>
            <pc:sldMk cId="1909930976" sldId="502"/>
            <ac:spMk id="101" creationId="{67F7A6BC-B1DF-4ABC-9C01-4D5A4D73D112}"/>
          </ac:spMkLst>
        </pc:spChg>
        <pc:spChg chg="add mod">
          <ac:chgData name="Kulinich Bohdan" userId="48e65c9f34e137d0" providerId="LiveId" clId="{DD77E4D2-1FC4-4EA1-8462-6628692154DD}" dt="2020-10-18T09:05:39.717" v="1766" actId="1076"/>
          <ac:spMkLst>
            <pc:docMk/>
            <pc:sldMk cId="1909930976" sldId="502"/>
            <ac:spMk id="102" creationId="{6503334A-F2C7-461B-9750-D59F46159704}"/>
          </ac:spMkLst>
        </pc:spChg>
        <pc:spChg chg="add mod">
          <ac:chgData name="Kulinich Bohdan" userId="48e65c9f34e137d0" providerId="LiveId" clId="{DD77E4D2-1FC4-4EA1-8462-6628692154DD}" dt="2020-10-18T09:05:39.717" v="1766" actId="1076"/>
          <ac:spMkLst>
            <pc:docMk/>
            <pc:sldMk cId="1909930976" sldId="502"/>
            <ac:spMk id="103" creationId="{A997AA5E-31A7-4096-867F-472127FB79D7}"/>
          </ac:spMkLst>
        </pc:spChg>
        <pc:spChg chg="add mod modVis">
          <ac:chgData name="Kulinich Bohdan" userId="48e65c9f34e137d0" providerId="LiveId" clId="{DD77E4D2-1FC4-4EA1-8462-6628692154DD}" dt="2020-10-18T09:05:39.717" v="1766" actId="1076"/>
          <ac:spMkLst>
            <pc:docMk/>
            <pc:sldMk cId="1909930976" sldId="502"/>
            <ac:spMk id="104" creationId="{E6F0859A-4530-43CE-BF2A-A6E76643FE15}"/>
          </ac:spMkLst>
        </pc:spChg>
        <pc:spChg chg="add mod modVis">
          <ac:chgData name="Kulinich Bohdan" userId="48e65c9f34e137d0" providerId="LiveId" clId="{DD77E4D2-1FC4-4EA1-8462-6628692154DD}" dt="2020-10-18T09:05:39.717" v="1766" actId="1076"/>
          <ac:spMkLst>
            <pc:docMk/>
            <pc:sldMk cId="1909930976" sldId="502"/>
            <ac:spMk id="105" creationId="{721D75D8-9929-4D77-9F41-AE2F659E6B92}"/>
          </ac:spMkLst>
        </pc:spChg>
        <pc:spChg chg="add mod">
          <ac:chgData name="Kulinich Bohdan" userId="48e65c9f34e137d0" providerId="LiveId" clId="{DD77E4D2-1FC4-4EA1-8462-6628692154DD}" dt="2020-10-18T09:05:39.717" v="1766" actId="1076"/>
          <ac:spMkLst>
            <pc:docMk/>
            <pc:sldMk cId="1909930976" sldId="502"/>
            <ac:spMk id="106" creationId="{CBFDBC48-DFA6-4005-B8DC-4FD3CBDB3AFA}"/>
          </ac:spMkLst>
        </pc:spChg>
        <pc:spChg chg="add mod modVis">
          <ac:chgData name="Kulinich Bohdan" userId="48e65c9f34e137d0" providerId="LiveId" clId="{DD77E4D2-1FC4-4EA1-8462-6628692154DD}" dt="2020-10-18T09:05:39.717" v="1766" actId="1076"/>
          <ac:spMkLst>
            <pc:docMk/>
            <pc:sldMk cId="1909930976" sldId="502"/>
            <ac:spMk id="107" creationId="{01888142-6D43-462C-9F0E-F375925574D9}"/>
          </ac:spMkLst>
        </pc:spChg>
        <pc:spChg chg="add mod">
          <ac:chgData name="Kulinich Bohdan" userId="48e65c9f34e137d0" providerId="LiveId" clId="{DD77E4D2-1FC4-4EA1-8462-6628692154DD}" dt="2020-10-18T09:05:39.717" v="1766" actId="1076"/>
          <ac:spMkLst>
            <pc:docMk/>
            <pc:sldMk cId="1909930976" sldId="502"/>
            <ac:spMk id="108" creationId="{D0BDE27E-6855-4575-97A5-920C7687A753}"/>
          </ac:spMkLst>
        </pc:spChg>
        <pc:spChg chg="add mod modVis">
          <ac:chgData name="Kulinich Bohdan" userId="48e65c9f34e137d0" providerId="LiveId" clId="{DD77E4D2-1FC4-4EA1-8462-6628692154DD}" dt="2020-10-18T09:05:39.717" v="1766" actId="1076"/>
          <ac:spMkLst>
            <pc:docMk/>
            <pc:sldMk cId="1909930976" sldId="502"/>
            <ac:spMk id="109" creationId="{92DE3C35-306A-4A4F-9C8D-419A0B959B3B}"/>
          </ac:spMkLst>
        </pc:spChg>
        <pc:spChg chg="add mod ord">
          <ac:chgData name="Kulinich Bohdan" userId="48e65c9f34e137d0" providerId="LiveId" clId="{DD77E4D2-1FC4-4EA1-8462-6628692154DD}" dt="2020-10-18T11:44:26.528" v="1939" actId="207"/>
          <ac:spMkLst>
            <pc:docMk/>
            <pc:sldMk cId="1909930976" sldId="502"/>
            <ac:spMk id="110" creationId="{DA80BB70-9BB2-4818-ABDF-52D8E7C0EB64}"/>
          </ac:spMkLst>
        </pc:spChg>
        <pc:spChg chg="add mod">
          <ac:chgData name="Kulinich Bohdan" userId="48e65c9f34e137d0" providerId="LiveId" clId="{DD77E4D2-1FC4-4EA1-8462-6628692154DD}" dt="2020-10-18T09:10:12.471" v="1807" actId="1076"/>
          <ac:spMkLst>
            <pc:docMk/>
            <pc:sldMk cId="1909930976" sldId="502"/>
            <ac:spMk id="111" creationId="{045D66FE-72C6-4E48-934F-CD3497E965A3}"/>
          </ac:spMkLst>
        </pc:spChg>
        <pc:spChg chg="add del mod">
          <ac:chgData name="Kulinich Bohdan" userId="48e65c9f34e137d0" providerId="LiveId" clId="{DD77E4D2-1FC4-4EA1-8462-6628692154DD}" dt="2020-10-18T09:13:31.795" v="1838" actId="478"/>
          <ac:spMkLst>
            <pc:docMk/>
            <pc:sldMk cId="1909930976" sldId="502"/>
            <ac:spMk id="112" creationId="{649F493E-E613-41E0-A62B-5ABD82684684}"/>
          </ac:spMkLst>
        </pc:spChg>
        <pc:grpChg chg="del">
          <ac:chgData name="Kulinich Bohdan" userId="48e65c9f34e137d0" providerId="LiveId" clId="{DD77E4D2-1FC4-4EA1-8462-6628692154DD}" dt="2020-10-18T08:34:26.997" v="1286" actId="478"/>
          <ac:grpSpMkLst>
            <pc:docMk/>
            <pc:sldMk cId="1909930976" sldId="502"/>
            <ac:grpSpMk id="2" creationId="{4D76234C-5FC2-44B0-8287-9ADF2D4F6FB8}"/>
          </ac:grpSpMkLst>
        </pc:grpChg>
        <pc:grpChg chg="del mod">
          <ac:chgData name="Kulinich Bohdan" userId="48e65c9f34e137d0" providerId="LiveId" clId="{DD77E4D2-1FC4-4EA1-8462-6628692154DD}" dt="2020-10-18T08:37:34.850" v="1321" actId="478"/>
          <ac:grpSpMkLst>
            <pc:docMk/>
            <pc:sldMk cId="1909930976" sldId="502"/>
            <ac:grpSpMk id="12" creationId="{9DAEDD22-7E42-4F4F-8756-6F7E7A12F2B9}"/>
          </ac:grpSpMkLst>
        </pc:grpChg>
        <pc:grpChg chg="add del mod">
          <ac:chgData name="Kulinich Bohdan" userId="48e65c9f34e137d0" providerId="LiveId" clId="{DD77E4D2-1FC4-4EA1-8462-6628692154DD}" dt="2020-10-18T08:37:33.615" v="1320"/>
          <ac:grpSpMkLst>
            <pc:docMk/>
            <pc:sldMk cId="1909930976" sldId="502"/>
            <ac:grpSpMk id="58" creationId="{425517BE-EA33-482D-B4D1-368F65156AA8}"/>
          </ac:grpSpMkLst>
        </pc:grpChg>
        <pc:grpChg chg="add mod">
          <ac:chgData name="Kulinich Bohdan" userId="48e65c9f34e137d0" providerId="LiveId" clId="{DD77E4D2-1FC4-4EA1-8462-6628692154DD}" dt="2020-10-18T08:37:36.322" v="1322"/>
          <ac:grpSpMkLst>
            <pc:docMk/>
            <pc:sldMk cId="1909930976" sldId="502"/>
            <ac:grpSpMk id="79" creationId="{610F59B0-2FFE-4952-BBC5-9D51667F0CBD}"/>
          </ac:grpSpMkLst>
        </pc:grpChg>
        <pc:cxnChg chg="add mod">
          <ac:chgData name="Kulinich Bohdan" userId="48e65c9f34e137d0" providerId="LiveId" clId="{DD77E4D2-1FC4-4EA1-8462-6628692154DD}" dt="2020-10-18T11:54:20.355" v="1974" actId="692"/>
          <ac:cxnSpMkLst>
            <pc:docMk/>
            <pc:sldMk cId="1909930976" sldId="502"/>
            <ac:cxnSpMk id="35" creationId="{E0520F0D-5358-4059-BE90-585E3E1BB890}"/>
          </ac:cxnSpMkLst>
        </pc:cxnChg>
        <pc:cxnChg chg="del">
          <ac:chgData name="Kulinich Bohdan" userId="48e65c9f34e137d0" providerId="LiveId" clId="{DD77E4D2-1FC4-4EA1-8462-6628692154DD}" dt="2020-10-18T08:34:30.083" v="1289" actId="478"/>
          <ac:cxnSpMkLst>
            <pc:docMk/>
            <pc:sldMk cId="1909930976" sldId="502"/>
            <ac:cxnSpMk id="46" creationId="{6F71E8E6-4A82-402B-8A66-AB68294A150B}"/>
          </ac:cxnSpMkLst>
        </pc:cxnChg>
        <pc:cxnChg chg="del">
          <ac:chgData name="Kulinich Bohdan" userId="48e65c9f34e137d0" providerId="LiveId" clId="{DD77E4D2-1FC4-4EA1-8462-6628692154DD}" dt="2020-10-18T08:34:27.746" v="1287" actId="478"/>
          <ac:cxnSpMkLst>
            <pc:docMk/>
            <pc:sldMk cId="1909930976" sldId="502"/>
            <ac:cxnSpMk id="47" creationId="{542DA2AF-5EE5-45B8-9405-4367B1BABFCE}"/>
          </ac:cxnSpMkLst>
        </pc:cxnChg>
        <pc:cxnChg chg="del">
          <ac:chgData name="Kulinich Bohdan" userId="48e65c9f34e137d0" providerId="LiveId" clId="{DD77E4D2-1FC4-4EA1-8462-6628692154DD}" dt="2020-10-18T08:34:28.617" v="1288" actId="478"/>
          <ac:cxnSpMkLst>
            <pc:docMk/>
            <pc:sldMk cId="1909930976" sldId="502"/>
            <ac:cxnSpMk id="48" creationId="{EECAEC5B-9AD9-4A02-99BE-73E5F0BE4C03}"/>
          </ac:cxnSpMkLst>
        </pc:cxnChg>
        <pc:cxnChg chg="del">
          <ac:chgData name="Kulinich Bohdan" userId="48e65c9f34e137d0" providerId="LiveId" clId="{DD77E4D2-1FC4-4EA1-8462-6628692154DD}" dt="2020-10-18T08:34:55.141" v="1299" actId="478"/>
          <ac:cxnSpMkLst>
            <pc:docMk/>
            <pc:sldMk cId="1909930976" sldId="502"/>
            <ac:cxnSpMk id="52" creationId="{9F10B34B-6343-4F89-9962-0D47D912D909}"/>
          </ac:cxnSpMkLst>
        </pc:cxnChg>
        <pc:cxnChg chg="del">
          <ac:chgData name="Kulinich Bohdan" userId="48e65c9f34e137d0" providerId="LiveId" clId="{DD77E4D2-1FC4-4EA1-8462-6628692154DD}" dt="2020-10-18T08:34:54.580" v="1298" actId="478"/>
          <ac:cxnSpMkLst>
            <pc:docMk/>
            <pc:sldMk cId="1909930976" sldId="502"/>
            <ac:cxnSpMk id="53" creationId="{B1905060-41C5-4739-BBF6-37FBC8E42F02}"/>
          </ac:cxnSpMkLst>
        </pc:cxnChg>
        <pc:cxnChg chg="del">
          <ac:chgData name="Kulinich Bohdan" userId="48e65c9f34e137d0" providerId="LiveId" clId="{DD77E4D2-1FC4-4EA1-8462-6628692154DD}" dt="2020-10-18T08:34:52.053" v="1296" actId="478"/>
          <ac:cxnSpMkLst>
            <pc:docMk/>
            <pc:sldMk cId="1909930976" sldId="502"/>
            <ac:cxnSpMk id="54" creationId="{79AD2E4B-D848-491E-A5DA-1FAD1D750868}"/>
          </ac:cxnSpMkLst>
        </pc:cxnChg>
        <pc:cxnChg chg="mod">
          <ac:chgData name="Kulinich Bohdan" userId="48e65c9f34e137d0" providerId="LiveId" clId="{DD77E4D2-1FC4-4EA1-8462-6628692154DD}" dt="2020-10-18T08:37:31.111" v="1319"/>
          <ac:cxnSpMkLst>
            <pc:docMk/>
            <pc:sldMk cId="1909930976" sldId="502"/>
            <ac:cxnSpMk id="63" creationId="{33EEAA66-71F9-4F6E-84F0-B28D6E72D602}"/>
          </ac:cxnSpMkLst>
        </pc:cxnChg>
        <pc:cxnChg chg="mod">
          <ac:chgData name="Kulinich Bohdan" userId="48e65c9f34e137d0" providerId="LiveId" clId="{DD77E4D2-1FC4-4EA1-8462-6628692154DD}" dt="2020-10-18T08:37:31.111" v="1319"/>
          <ac:cxnSpMkLst>
            <pc:docMk/>
            <pc:sldMk cId="1909930976" sldId="502"/>
            <ac:cxnSpMk id="66" creationId="{0D7DA8A4-1A87-44DE-8CC7-233C80125BD8}"/>
          </ac:cxnSpMkLst>
        </pc:cxnChg>
        <pc:cxnChg chg="mod">
          <ac:chgData name="Kulinich Bohdan" userId="48e65c9f34e137d0" providerId="LiveId" clId="{DD77E4D2-1FC4-4EA1-8462-6628692154DD}" dt="2020-10-18T08:37:31.111" v="1319"/>
          <ac:cxnSpMkLst>
            <pc:docMk/>
            <pc:sldMk cId="1909930976" sldId="502"/>
            <ac:cxnSpMk id="74" creationId="{E26B55E4-F9FB-461D-A327-C061D99E7352}"/>
          </ac:cxnSpMkLst>
        </pc:cxnChg>
        <pc:cxnChg chg="mod">
          <ac:chgData name="Kulinich Bohdan" userId="48e65c9f34e137d0" providerId="LiveId" clId="{DD77E4D2-1FC4-4EA1-8462-6628692154DD}" dt="2020-10-18T08:37:36.322" v="1322"/>
          <ac:cxnSpMkLst>
            <pc:docMk/>
            <pc:sldMk cId="1909930976" sldId="502"/>
            <ac:cxnSpMk id="80" creationId="{D8035FF9-48E5-4058-9793-9F44227C3897}"/>
          </ac:cxnSpMkLst>
        </pc:cxnChg>
        <pc:cxnChg chg="mod">
          <ac:chgData name="Kulinich Bohdan" userId="48e65c9f34e137d0" providerId="LiveId" clId="{DD77E4D2-1FC4-4EA1-8462-6628692154DD}" dt="2020-10-18T08:37:36.322" v="1322"/>
          <ac:cxnSpMkLst>
            <pc:docMk/>
            <pc:sldMk cId="1909930976" sldId="502"/>
            <ac:cxnSpMk id="81" creationId="{EC9BF088-1E59-4C35-8A76-46C722CB89E4}"/>
          </ac:cxnSpMkLst>
        </pc:cxnChg>
        <pc:cxnChg chg="mod">
          <ac:chgData name="Kulinich Bohdan" userId="48e65c9f34e137d0" providerId="LiveId" clId="{DD77E4D2-1FC4-4EA1-8462-6628692154DD}" dt="2020-10-18T08:37:36.322" v="1322"/>
          <ac:cxnSpMkLst>
            <pc:docMk/>
            <pc:sldMk cId="1909930976" sldId="502"/>
            <ac:cxnSpMk id="82" creationId="{12BB7808-E046-4D1A-8037-84DDC0B45EAB}"/>
          </ac:cxnSpMkLst>
        </pc:cxnChg>
      </pc:sldChg>
      <pc:sldChg chg="addSp delSp modSp add mod modTransition delAnim modAnim">
        <pc:chgData name="Kulinich Bohdan" userId="48e65c9f34e137d0" providerId="LiveId" clId="{DD77E4D2-1FC4-4EA1-8462-6628692154DD}" dt="2020-10-19T06:41:03.727" v="2719"/>
        <pc:sldMkLst>
          <pc:docMk/>
          <pc:sldMk cId="2007864334" sldId="503"/>
        </pc:sldMkLst>
        <pc:spChg chg="add mod">
          <ac:chgData name="Kulinich Bohdan" userId="48e65c9f34e137d0" providerId="LiveId" clId="{DD77E4D2-1FC4-4EA1-8462-6628692154DD}" dt="2020-10-18T12:35:03.926" v="2193" actId="207"/>
          <ac:spMkLst>
            <pc:docMk/>
            <pc:sldMk cId="2007864334" sldId="503"/>
            <ac:spMk id="2" creationId="{7AC252A2-8001-42F3-815B-8B70128C9FF2}"/>
          </ac:spMkLst>
        </pc:spChg>
        <pc:spChg chg="mod modVis">
          <ac:chgData name="Kulinich Bohdan" userId="48e65c9f34e137d0" providerId="LiveId" clId="{DD77E4D2-1FC4-4EA1-8462-6628692154DD}" dt="2020-10-18T12:35:45.352" v="2201" actId="14429"/>
          <ac:spMkLst>
            <pc:docMk/>
            <pc:sldMk cId="2007864334" sldId="503"/>
            <ac:spMk id="5" creationId="{3CE4355C-4781-44FB-9907-0D0B67F65F9B}"/>
          </ac:spMkLst>
        </pc:spChg>
        <pc:spChg chg="mod modVis">
          <ac:chgData name="Kulinich Bohdan" userId="48e65c9f34e137d0" providerId="LiveId" clId="{DD77E4D2-1FC4-4EA1-8462-6628692154DD}" dt="2020-10-18T12:35:46.187" v="2202" actId="14429"/>
          <ac:spMkLst>
            <pc:docMk/>
            <pc:sldMk cId="2007864334" sldId="503"/>
            <ac:spMk id="6" creationId="{F334B314-E0BB-4A39-BF81-C6FC87CC76A4}"/>
          </ac:spMkLst>
        </pc:spChg>
        <pc:spChg chg="add mod">
          <ac:chgData name="Kulinich Bohdan" userId="48e65c9f34e137d0" providerId="LiveId" clId="{DD77E4D2-1FC4-4EA1-8462-6628692154DD}" dt="2020-10-18T12:35:03.926" v="2193" actId="207"/>
          <ac:spMkLst>
            <pc:docMk/>
            <pc:sldMk cId="2007864334" sldId="503"/>
            <ac:spMk id="7" creationId="{45ABB88A-9B7C-4512-A49E-570339F9D154}"/>
          </ac:spMkLst>
        </pc:spChg>
        <pc:spChg chg="add mod">
          <ac:chgData name="Kulinich Bohdan" userId="48e65c9f34e137d0" providerId="LiveId" clId="{DD77E4D2-1FC4-4EA1-8462-6628692154DD}" dt="2020-10-18T12:35:03.926" v="2193" actId="207"/>
          <ac:spMkLst>
            <pc:docMk/>
            <pc:sldMk cId="2007864334" sldId="503"/>
            <ac:spMk id="8" creationId="{1C90C2F7-31C4-4B91-861C-D8345721BD3A}"/>
          </ac:spMkLst>
        </pc:spChg>
        <pc:spChg chg="del">
          <ac:chgData name="Kulinich Bohdan" userId="48e65c9f34e137d0" providerId="LiveId" clId="{DD77E4D2-1FC4-4EA1-8462-6628692154DD}" dt="2020-10-18T09:13:48.750" v="1844" actId="478"/>
          <ac:spMkLst>
            <pc:docMk/>
            <pc:sldMk cId="2007864334" sldId="503"/>
            <ac:spMk id="13" creationId="{6B67DF68-F514-45A7-835D-D0CFE116CAA7}"/>
          </ac:spMkLst>
        </pc:spChg>
        <pc:spChg chg="del">
          <ac:chgData name="Kulinich Bohdan" userId="48e65c9f34e137d0" providerId="LiveId" clId="{DD77E4D2-1FC4-4EA1-8462-6628692154DD}" dt="2020-10-18T09:13:44.477" v="1841" actId="478"/>
          <ac:spMkLst>
            <pc:docMk/>
            <pc:sldMk cId="2007864334" sldId="503"/>
            <ac:spMk id="14" creationId="{5098E813-7287-4B7A-AF51-717A80A9ABAD}"/>
          </ac:spMkLst>
        </pc:spChg>
        <pc:spChg chg="mod">
          <ac:chgData name="Kulinich Bohdan" userId="48e65c9f34e137d0" providerId="LiveId" clId="{DD77E4D2-1FC4-4EA1-8462-6628692154DD}" dt="2020-10-18T11:59:55.040" v="2027"/>
          <ac:spMkLst>
            <pc:docMk/>
            <pc:sldMk cId="2007864334" sldId="503"/>
            <ac:spMk id="35" creationId="{AA0C1AD5-78A4-41BF-8E05-93180F32D2D4}"/>
          </ac:spMkLst>
        </pc:spChg>
        <pc:spChg chg="mod">
          <ac:chgData name="Kulinich Bohdan" userId="48e65c9f34e137d0" providerId="LiveId" clId="{DD77E4D2-1FC4-4EA1-8462-6628692154DD}" dt="2020-10-18T11:59:55.040" v="2027"/>
          <ac:spMkLst>
            <pc:docMk/>
            <pc:sldMk cId="2007864334" sldId="503"/>
            <ac:spMk id="36" creationId="{1F15CDBF-A047-41FE-A2AD-9B50C09BBB76}"/>
          </ac:spMkLst>
        </pc:spChg>
        <pc:spChg chg="add mod">
          <ac:chgData name="Kulinich Bohdan" userId="48e65c9f34e137d0" providerId="LiveId" clId="{DD77E4D2-1FC4-4EA1-8462-6628692154DD}" dt="2020-10-18T09:14:55.710" v="1867" actId="571"/>
          <ac:spMkLst>
            <pc:docMk/>
            <pc:sldMk cId="2007864334" sldId="503"/>
            <ac:spMk id="45" creationId="{1CD338BC-AE46-4DA4-B453-39F8B179CD91}"/>
          </ac:spMkLst>
        </pc:spChg>
        <pc:spChg chg="mod">
          <ac:chgData name="Kulinich Bohdan" userId="48e65c9f34e137d0" providerId="LiveId" clId="{DD77E4D2-1FC4-4EA1-8462-6628692154DD}" dt="2020-10-18T11:59:55.040" v="2027"/>
          <ac:spMkLst>
            <pc:docMk/>
            <pc:sldMk cId="2007864334" sldId="503"/>
            <ac:spMk id="45" creationId="{72DE5E29-1E75-4C1C-AF85-3A054CEFE7C2}"/>
          </ac:spMkLst>
        </pc:spChg>
        <pc:spChg chg="mod">
          <ac:chgData name="Kulinich Bohdan" userId="48e65c9f34e137d0" providerId="LiveId" clId="{DD77E4D2-1FC4-4EA1-8462-6628692154DD}" dt="2020-10-18T11:59:55.040" v="2027"/>
          <ac:spMkLst>
            <pc:docMk/>
            <pc:sldMk cId="2007864334" sldId="503"/>
            <ac:spMk id="46" creationId="{3C0010CE-B9EF-444E-8169-E24CB4B840DF}"/>
          </ac:spMkLst>
        </pc:spChg>
        <pc:spChg chg="add mod">
          <ac:chgData name="Kulinich Bohdan" userId="48e65c9f34e137d0" providerId="LiveId" clId="{DD77E4D2-1FC4-4EA1-8462-6628692154DD}" dt="2020-10-18T09:14:55.710" v="1867" actId="571"/>
          <ac:spMkLst>
            <pc:docMk/>
            <pc:sldMk cId="2007864334" sldId="503"/>
            <ac:spMk id="46" creationId="{6A72F44D-D863-43D1-8699-C2EB70F74F0D}"/>
          </ac:spMkLst>
        </pc:spChg>
        <pc:spChg chg="add mod">
          <ac:chgData name="Kulinich Bohdan" userId="48e65c9f34e137d0" providerId="LiveId" clId="{DD77E4D2-1FC4-4EA1-8462-6628692154DD}" dt="2020-10-18T09:14:55.710" v="1867" actId="571"/>
          <ac:spMkLst>
            <pc:docMk/>
            <pc:sldMk cId="2007864334" sldId="503"/>
            <ac:spMk id="47" creationId="{CCE01C73-5CAB-4D0C-B624-01D68DD548E6}"/>
          </ac:spMkLst>
        </pc:spChg>
        <pc:spChg chg="mod topLvl">
          <ac:chgData name="Kulinich Bohdan" userId="48e65c9f34e137d0" providerId="LiveId" clId="{DD77E4D2-1FC4-4EA1-8462-6628692154DD}" dt="2020-10-18T12:32:05.433" v="2151" actId="165"/>
          <ac:spMkLst>
            <pc:docMk/>
            <pc:sldMk cId="2007864334" sldId="503"/>
            <ac:spMk id="51" creationId="{5E6DA83D-A3AE-46A6-8F38-641A10E9C9A5}"/>
          </ac:spMkLst>
        </pc:spChg>
        <pc:spChg chg="mod topLvl">
          <ac:chgData name="Kulinich Bohdan" userId="48e65c9f34e137d0" providerId="LiveId" clId="{DD77E4D2-1FC4-4EA1-8462-6628692154DD}" dt="2020-10-18T12:32:05.433" v="2151" actId="165"/>
          <ac:spMkLst>
            <pc:docMk/>
            <pc:sldMk cId="2007864334" sldId="503"/>
            <ac:spMk id="52" creationId="{79C4CD43-23D0-4C13-A814-1A72EE0DEAE9}"/>
          </ac:spMkLst>
        </pc:spChg>
        <pc:spChg chg="mod topLvl">
          <ac:chgData name="Kulinich Bohdan" userId="48e65c9f34e137d0" providerId="LiveId" clId="{DD77E4D2-1FC4-4EA1-8462-6628692154DD}" dt="2020-10-18T12:32:05.433" v="2151" actId="165"/>
          <ac:spMkLst>
            <pc:docMk/>
            <pc:sldMk cId="2007864334" sldId="503"/>
            <ac:spMk id="53" creationId="{15FAF2C5-862B-4377-A586-DF60E628E655}"/>
          </ac:spMkLst>
        </pc:spChg>
        <pc:spChg chg="mod topLvl">
          <ac:chgData name="Kulinich Bohdan" userId="48e65c9f34e137d0" providerId="LiveId" clId="{DD77E4D2-1FC4-4EA1-8462-6628692154DD}" dt="2020-10-18T12:32:05.433" v="2151" actId="165"/>
          <ac:spMkLst>
            <pc:docMk/>
            <pc:sldMk cId="2007864334" sldId="503"/>
            <ac:spMk id="54" creationId="{A61A8B2F-FAC1-40AC-8FA8-58A7C6555944}"/>
          </ac:spMkLst>
        </pc:spChg>
        <pc:spChg chg="del">
          <ac:chgData name="Kulinich Bohdan" userId="48e65c9f34e137d0" providerId="LiveId" clId="{DD77E4D2-1FC4-4EA1-8462-6628692154DD}" dt="2020-10-18T09:14:14.042" v="1853" actId="478"/>
          <ac:spMkLst>
            <pc:docMk/>
            <pc:sldMk cId="2007864334" sldId="503"/>
            <ac:spMk id="57" creationId="{94B70572-B04F-40F1-9812-916F69A3C6A2}"/>
          </ac:spMkLst>
        </pc:spChg>
        <pc:spChg chg="mod">
          <ac:chgData name="Kulinich Bohdan" userId="48e65c9f34e137d0" providerId="LiveId" clId="{DD77E4D2-1FC4-4EA1-8462-6628692154DD}" dt="2020-10-18T12:02:21.673" v="2050"/>
          <ac:spMkLst>
            <pc:docMk/>
            <pc:sldMk cId="2007864334" sldId="503"/>
            <ac:spMk id="60" creationId="{17D21599-FB13-429B-B807-5D8D5800637D}"/>
          </ac:spMkLst>
        </pc:spChg>
        <pc:spChg chg="mod">
          <ac:chgData name="Kulinich Bohdan" userId="48e65c9f34e137d0" providerId="LiveId" clId="{DD77E4D2-1FC4-4EA1-8462-6628692154DD}" dt="2020-10-18T12:02:21.673" v="2050"/>
          <ac:spMkLst>
            <pc:docMk/>
            <pc:sldMk cId="2007864334" sldId="503"/>
            <ac:spMk id="61" creationId="{1B4F8D3B-1FA1-43AA-9DB3-F7192185B619}"/>
          </ac:spMkLst>
        </pc:spChg>
        <pc:spChg chg="mod">
          <ac:chgData name="Kulinich Bohdan" userId="48e65c9f34e137d0" providerId="LiveId" clId="{DD77E4D2-1FC4-4EA1-8462-6628692154DD}" dt="2020-10-18T12:02:21.673" v="2050"/>
          <ac:spMkLst>
            <pc:docMk/>
            <pc:sldMk cId="2007864334" sldId="503"/>
            <ac:spMk id="62" creationId="{29A05659-245B-40BF-8FDD-795D17F5E1A5}"/>
          </ac:spMkLst>
        </pc:spChg>
        <pc:spChg chg="mod">
          <ac:chgData name="Kulinich Bohdan" userId="48e65c9f34e137d0" providerId="LiveId" clId="{DD77E4D2-1FC4-4EA1-8462-6628692154DD}" dt="2020-10-18T12:02:21.673" v="2050"/>
          <ac:spMkLst>
            <pc:docMk/>
            <pc:sldMk cId="2007864334" sldId="503"/>
            <ac:spMk id="63" creationId="{030B5A84-5CB0-4C13-AFD9-2A60EDE21A56}"/>
          </ac:spMkLst>
        </pc:spChg>
        <pc:spChg chg="add mod modVis">
          <ac:chgData name="Kulinich Bohdan" userId="48e65c9f34e137d0" providerId="LiveId" clId="{DD77E4D2-1FC4-4EA1-8462-6628692154DD}" dt="2020-10-18T12:35:50.188" v="2205" actId="14429"/>
          <ac:spMkLst>
            <pc:docMk/>
            <pc:sldMk cId="2007864334" sldId="503"/>
            <ac:spMk id="64" creationId="{5C90286E-A685-45CB-AC6C-C119530A0EA4}"/>
          </ac:spMkLst>
        </pc:spChg>
        <pc:spChg chg="add mod modVis">
          <ac:chgData name="Kulinich Bohdan" userId="48e65c9f34e137d0" providerId="LiveId" clId="{DD77E4D2-1FC4-4EA1-8462-6628692154DD}" dt="2020-10-18T12:35:50.530" v="2206" actId="14429"/>
          <ac:spMkLst>
            <pc:docMk/>
            <pc:sldMk cId="2007864334" sldId="503"/>
            <ac:spMk id="65" creationId="{ABF34FA0-C973-44B6-8A5D-13C37CFDE495}"/>
          </ac:spMkLst>
        </pc:spChg>
        <pc:spChg chg="add mod">
          <ac:chgData name="Kulinich Bohdan" userId="48e65c9f34e137d0" providerId="LiveId" clId="{DD77E4D2-1FC4-4EA1-8462-6628692154DD}" dt="2020-10-18T12:40:10.960" v="2223" actId="1076"/>
          <ac:spMkLst>
            <pc:docMk/>
            <pc:sldMk cId="2007864334" sldId="503"/>
            <ac:spMk id="70" creationId="{E23C8131-CCE2-40DB-ADA9-415B612FD993}"/>
          </ac:spMkLst>
        </pc:spChg>
        <pc:spChg chg="add mod">
          <ac:chgData name="Kulinich Bohdan" userId="48e65c9f34e137d0" providerId="LiveId" clId="{DD77E4D2-1FC4-4EA1-8462-6628692154DD}" dt="2020-10-19T06:41:03.727" v="2719"/>
          <ac:spMkLst>
            <pc:docMk/>
            <pc:sldMk cId="2007864334" sldId="503"/>
            <ac:spMk id="72" creationId="{FC3F5368-066E-4D21-A157-FB2A79766AB2}"/>
          </ac:spMkLst>
        </pc:spChg>
        <pc:spChg chg="mod modVis">
          <ac:chgData name="Kulinich Bohdan" userId="48e65c9f34e137d0" providerId="LiveId" clId="{DD77E4D2-1FC4-4EA1-8462-6628692154DD}" dt="2020-10-18T12:35:44.401" v="2200" actId="14429"/>
          <ac:spMkLst>
            <pc:docMk/>
            <pc:sldMk cId="2007864334" sldId="503"/>
            <ac:spMk id="96" creationId="{A9112B90-B5A5-4399-B4C8-9F052BED9218}"/>
          </ac:spMkLst>
        </pc:spChg>
        <pc:spChg chg="del">
          <ac:chgData name="Kulinich Bohdan" userId="48e65c9f34e137d0" providerId="LiveId" clId="{DD77E4D2-1FC4-4EA1-8462-6628692154DD}" dt="2020-10-18T09:13:46.629" v="1842" actId="478"/>
          <ac:spMkLst>
            <pc:docMk/>
            <pc:sldMk cId="2007864334" sldId="503"/>
            <ac:spMk id="97" creationId="{80215F72-A298-4CFD-9CDC-C20F2EACE733}"/>
          </ac:spMkLst>
        </pc:spChg>
        <pc:spChg chg="mod modVis">
          <ac:chgData name="Kulinich Bohdan" userId="48e65c9f34e137d0" providerId="LiveId" clId="{DD77E4D2-1FC4-4EA1-8462-6628692154DD}" dt="2020-10-18T12:35:43.914" v="2199" actId="14429"/>
          <ac:spMkLst>
            <pc:docMk/>
            <pc:sldMk cId="2007864334" sldId="503"/>
            <ac:spMk id="98" creationId="{7AC59BD8-4B80-4C9B-A8E3-5378FB5A0AA8}"/>
          </ac:spMkLst>
        </pc:spChg>
        <pc:spChg chg="del">
          <ac:chgData name="Kulinich Bohdan" userId="48e65c9f34e137d0" providerId="LiveId" clId="{DD77E4D2-1FC4-4EA1-8462-6628692154DD}" dt="2020-10-18T09:13:47.980" v="1843" actId="478"/>
          <ac:spMkLst>
            <pc:docMk/>
            <pc:sldMk cId="2007864334" sldId="503"/>
            <ac:spMk id="99" creationId="{7D3955B6-C72D-4CE5-A4CA-565D428EF47E}"/>
          </ac:spMkLst>
        </pc:spChg>
        <pc:spChg chg="del">
          <ac:chgData name="Kulinich Bohdan" userId="48e65c9f34e137d0" providerId="LiveId" clId="{DD77E4D2-1FC4-4EA1-8462-6628692154DD}" dt="2020-10-18T09:13:36.453" v="1839" actId="478"/>
          <ac:spMkLst>
            <pc:docMk/>
            <pc:sldMk cId="2007864334" sldId="503"/>
            <ac:spMk id="100" creationId="{137EA402-33A4-4EEE-B536-31D41DB5A0AF}"/>
          </ac:spMkLst>
        </pc:spChg>
        <pc:spChg chg="del">
          <ac:chgData name="Kulinich Bohdan" userId="48e65c9f34e137d0" providerId="LiveId" clId="{DD77E4D2-1FC4-4EA1-8462-6628692154DD}" dt="2020-10-18T09:14:13.256" v="1852" actId="478"/>
          <ac:spMkLst>
            <pc:docMk/>
            <pc:sldMk cId="2007864334" sldId="503"/>
            <ac:spMk id="101" creationId="{67F7A6BC-B1DF-4ABC-9C01-4D5A4D73D112}"/>
          </ac:spMkLst>
        </pc:spChg>
        <pc:spChg chg="mod modVis">
          <ac:chgData name="Kulinich Bohdan" userId="48e65c9f34e137d0" providerId="LiveId" clId="{DD77E4D2-1FC4-4EA1-8462-6628692154DD}" dt="2020-10-18T12:28:18.854" v="2099" actId="14429"/>
          <ac:spMkLst>
            <pc:docMk/>
            <pc:sldMk cId="2007864334" sldId="503"/>
            <ac:spMk id="102" creationId="{6503334A-F2C7-461B-9750-D59F46159704}"/>
          </ac:spMkLst>
        </pc:spChg>
        <pc:spChg chg="mod modVis">
          <ac:chgData name="Kulinich Bohdan" userId="48e65c9f34e137d0" providerId="LiveId" clId="{DD77E4D2-1FC4-4EA1-8462-6628692154DD}" dt="2020-10-18T12:28:18.460" v="2098" actId="14429"/>
          <ac:spMkLst>
            <pc:docMk/>
            <pc:sldMk cId="2007864334" sldId="503"/>
            <ac:spMk id="103" creationId="{A997AA5E-31A7-4096-867F-472127FB79D7}"/>
          </ac:spMkLst>
        </pc:spChg>
        <pc:spChg chg="del">
          <ac:chgData name="Kulinich Bohdan" userId="48e65c9f34e137d0" providerId="LiveId" clId="{DD77E4D2-1FC4-4EA1-8462-6628692154DD}" dt="2020-10-18T09:13:56.021" v="1848" actId="478"/>
          <ac:spMkLst>
            <pc:docMk/>
            <pc:sldMk cId="2007864334" sldId="503"/>
            <ac:spMk id="104" creationId="{E6F0859A-4530-43CE-BF2A-A6E76643FE15}"/>
          </ac:spMkLst>
        </pc:spChg>
        <pc:spChg chg="del">
          <ac:chgData name="Kulinich Bohdan" userId="48e65c9f34e137d0" providerId="LiveId" clId="{DD77E4D2-1FC4-4EA1-8462-6628692154DD}" dt="2020-10-18T09:13:55.066" v="1847" actId="478"/>
          <ac:spMkLst>
            <pc:docMk/>
            <pc:sldMk cId="2007864334" sldId="503"/>
            <ac:spMk id="105" creationId="{721D75D8-9929-4D77-9F41-AE2F659E6B92}"/>
          </ac:spMkLst>
        </pc:spChg>
        <pc:spChg chg="mod modVis">
          <ac:chgData name="Kulinich Bohdan" userId="48e65c9f34e137d0" providerId="LiveId" clId="{DD77E4D2-1FC4-4EA1-8462-6628692154DD}" dt="2020-10-18T12:28:18.042" v="2097" actId="14429"/>
          <ac:spMkLst>
            <pc:docMk/>
            <pc:sldMk cId="2007864334" sldId="503"/>
            <ac:spMk id="106" creationId="{CBFDBC48-DFA6-4005-B8DC-4FD3CBDB3AFA}"/>
          </ac:spMkLst>
        </pc:spChg>
        <pc:spChg chg="del">
          <ac:chgData name="Kulinich Bohdan" userId="48e65c9f34e137d0" providerId="LiveId" clId="{DD77E4D2-1FC4-4EA1-8462-6628692154DD}" dt="2020-10-18T09:13:53.531" v="1846" actId="478"/>
          <ac:spMkLst>
            <pc:docMk/>
            <pc:sldMk cId="2007864334" sldId="503"/>
            <ac:spMk id="107" creationId="{01888142-6D43-462C-9F0E-F375925574D9}"/>
          </ac:spMkLst>
        </pc:spChg>
        <pc:spChg chg="mod modVis">
          <ac:chgData name="Kulinich Bohdan" userId="48e65c9f34e137d0" providerId="LiveId" clId="{DD77E4D2-1FC4-4EA1-8462-6628692154DD}" dt="2020-10-18T12:28:17.616" v="2096" actId="14429"/>
          <ac:spMkLst>
            <pc:docMk/>
            <pc:sldMk cId="2007864334" sldId="503"/>
            <ac:spMk id="108" creationId="{D0BDE27E-6855-4575-97A5-920C7687A753}"/>
          </ac:spMkLst>
        </pc:spChg>
        <pc:spChg chg="del">
          <ac:chgData name="Kulinich Bohdan" userId="48e65c9f34e137d0" providerId="LiveId" clId="{DD77E4D2-1FC4-4EA1-8462-6628692154DD}" dt="2020-10-18T09:13:51.858" v="1845" actId="478"/>
          <ac:spMkLst>
            <pc:docMk/>
            <pc:sldMk cId="2007864334" sldId="503"/>
            <ac:spMk id="109" creationId="{92DE3C35-306A-4A4F-9C8D-419A0B959B3B}"/>
          </ac:spMkLst>
        </pc:spChg>
        <pc:spChg chg="mod modVis">
          <ac:chgData name="Kulinich Bohdan" userId="48e65c9f34e137d0" providerId="LiveId" clId="{DD77E4D2-1FC4-4EA1-8462-6628692154DD}" dt="2020-10-18T12:28:17.198" v="2095" actId="14429"/>
          <ac:spMkLst>
            <pc:docMk/>
            <pc:sldMk cId="2007864334" sldId="503"/>
            <ac:spMk id="110" creationId="{DA80BB70-9BB2-4818-ABDF-52D8E7C0EB64}"/>
          </ac:spMkLst>
        </pc:spChg>
        <pc:spChg chg="del">
          <ac:chgData name="Kulinich Bohdan" userId="48e65c9f34e137d0" providerId="LiveId" clId="{DD77E4D2-1FC4-4EA1-8462-6628692154DD}" dt="2020-10-18T09:13:39.683" v="1840" actId="478"/>
          <ac:spMkLst>
            <pc:docMk/>
            <pc:sldMk cId="2007864334" sldId="503"/>
            <ac:spMk id="111" creationId="{045D66FE-72C6-4E48-934F-CD3497E965A3}"/>
          </ac:spMkLst>
        </pc:spChg>
        <pc:spChg chg="add del mod modVis">
          <ac:chgData name="Kulinich Bohdan" userId="48e65c9f34e137d0" providerId="LiveId" clId="{DD77E4D2-1FC4-4EA1-8462-6628692154DD}" dt="2020-10-18T12:35:42.997" v="2198" actId="14429"/>
          <ac:spMkLst>
            <pc:docMk/>
            <pc:sldMk cId="2007864334" sldId="503"/>
            <ac:spMk id="112" creationId="{649F493E-E613-41E0-A62B-5ABD82684684}"/>
          </ac:spMkLst>
        </pc:spChg>
        <pc:grpChg chg="add mod">
          <ac:chgData name="Kulinich Bohdan" userId="48e65c9f34e137d0" providerId="LiveId" clId="{DD77E4D2-1FC4-4EA1-8462-6628692154DD}" dt="2020-10-18T12:46:20.467" v="2268" actId="1076"/>
          <ac:grpSpMkLst>
            <pc:docMk/>
            <pc:sldMk cId="2007864334" sldId="503"/>
            <ac:grpSpMk id="15" creationId="{4559A92E-5BE8-404D-9DC2-E61D134FD697}"/>
          </ac:grpSpMkLst>
        </pc:grpChg>
        <pc:grpChg chg="add del mod">
          <ac:chgData name="Kulinich Bohdan" userId="48e65c9f34e137d0" providerId="LiveId" clId="{DD77E4D2-1FC4-4EA1-8462-6628692154DD}" dt="2020-10-18T11:59:59.639" v="2028"/>
          <ac:grpSpMkLst>
            <pc:docMk/>
            <pc:sldMk cId="2007864334" sldId="503"/>
            <ac:grpSpMk id="31" creationId="{CD7964AA-9452-4CDD-A8A0-97E9519BCAFA}"/>
          </ac:grpSpMkLst>
        </pc:grpChg>
        <pc:grpChg chg="mod modVis">
          <ac:chgData name="Kulinich Bohdan" userId="48e65c9f34e137d0" providerId="LiveId" clId="{DD77E4D2-1FC4-4EA1-8462-6628692154DD}" dt="2020-10-18T12:31:46.206" v="2146" actId="14429"/>
          <ac:grpSpMkLst>
            <pc:docMk/>
            <pc:sldMk cId="2007864334" sldId="503"/>
            <ac:grpSpMk id="37" creationId="{EDA6E6AA-79AF-4B28-A7DF-88B6D0F91E04}"/>
          </ac:grpSpMkLst>
        </pc:grpChg>
        <pc:grpChg chg="add del mod">
          <ac:chgData name="Kulinich Bohdan" userId="48e65c9f34e137d0" providerId="LiveId" clId="{DD77E4D2-1FC4-4EA1-8462-6628692154DD}" dt="2020-10-18T12:32:05.433" v="2151" actId="165"/>
          <ac:grpSpMkLst>
            <pc:docMk/>
            <pc:sldMk cId="2007864334" sldId="503"/>
            <ac:grpSpMk id="47" creationId="{DE78FE77-372A-433C-8C25-98D294D73270}"/>
          </ac:grpSpMkLst>
        </pc:grpChg>
        <pc:grpChg chg="add mod modVis">
          <ac:chgData name="Kulinich Bohdan" userId="48e65c9f34e137d0" providerId="LiveId" clId="{DD77E4D2-1FC4-4EA1-8462-6628692154DD}" dt="2020-10-18T12:35:49.845" v="2204" actId="14429"/>
          <ac:grpSpMkLst>
            <pc:docMk/>
            <pc:sldMk cId="2007864334" sldId="503"/>
            <ac:grpSpMk id="55" creationId="{E3175A9B-1F8F-4552-89A5-99FF72386414}"/>
          </ac:grpSpMkLst>
        </pc:grpChg>
        <pc:grpChg chg="mod modVis">
          <ac:chgData name="Kulinich Bohdan" userId="48e65c9f34e137d0" providerId="LiveId" clId="{DD77E4D2-1FC4-4EA1-8462-6628692154DD}" dt="2020-10-18T12:35:46.830" v="2203" actId="14429"/>
          <ac:grpSpMkLst>
            <pc:docMk/>
            <pc:sldMk cId="2007864334" sldId="503"/>
            <ac:grpSpMk id="79" creationId="{610F59B0-2FFE-4952-BBC5-9D51667F0CBD}"/>
          </ac:grpSpMkLst>
        </pc:grpChg>
        <pc:picChg chg="add mod modCrop">
          <ac:chgData name="Kulinich Bohdan" userId="48e65c9f34e137d0" providerId="LiveId" clId="{DD77E4D2-1FC4-4EA1-8462-6628692154DD}" dt="2020-10-18T12:48:41.172" v="2369" actId="732"/>
          <ac:picMkLst>
            <pc:docMk/>
            <pc:sldMk cId="2007864334" sldId="503"/>
            <ac:picMk id="10" creationId="{C6BF8D73-1EC8-4448-B3EA-F4877719F059}"/>
          </ac:picMkLst>
        </pc:picChg>
        <pc:picChg chg="add mod ord modCrop">
          <ac:chgData name="Kulinich Bohdan" userId="48e65c9f34e137d0" providerId="LiveId" clId="{DD77E4D2-1FC4-4EA1-8462-6628692154DD}" dt="2020-10-18T12:46:12.724" v="2266" actId="171"/>
          <ac:picMkLst>
            <pc:docMk/>
            <pc:sldMk cId="2007864334" sldId="503"/>
            <ac:picMk id="12" creationId="{CD8DC7F9-6E03-47B2-B9A3-34513BC3490F}"/>
          </ac:picMkLst>
        </pc:picChg>
        <pc:picChg chg="add mod ord">
          <ac:chgData name="Kulinich Bohdan" userId="48e65c9f34e137d0" providerId="LiveId" clId="{DD77E4D2-1FC4-4EA1-8462-6628692154DD}" dt="2020-10-18T12:46:09.914" v="2265" actId="164"/>
          <ac:picMkLst>
            <pc:docMk/>
            <pc:sldMk cId="2007864334" sldId="503"/>
            <ac:picMk id="14" creationId="{320A8D8D-DEAE-4107-9FA3-6CD968EDF4C7}"/>
          </ac:picMkLst>
        </pc:picChg>
        <pc:picChg chg="mod modVis">
          <ac:chgData name="Kulinich Bohdan" userId="48e65c9f34e137d0" providerId="LiveId" clId="{DD77E4D2-1FC4-4EA1-8462-6628692154DD}" dt="2020-10-18T12:28:23.326" v="2104" actId="14429"/>
          <ac:picMkLst>
            <pc:docMk/>
            <pc:sldMk cId="2007864334" sldId="503"/>
            <ac:picMk id="56" creationId="{28361F7C-132A-4B81-ACB9-10D6BC4CCFDE}"/>
          </ac:picMkLst>
        </pc:picChg>
        <pc:cxnChg chg="mod">
          <ac:chgData name="Kulinich Bohdan" userId="48e65c9f34e137d0" providerId="LiveId" clId="{DD77E4D2-1FC4-4EA1-8462-6628692154DD}" dt="2020-10-18T11:59:55.040" v="2027"/>
          <ac:cxnSpMkLst>
            <pc:docMk/>
            <pc:sldMk cId="2007864334" sldId="503"/>
            <ac:cxnSpMk id="32" creationId="{B5D43A4E-C481-423A-8401-B3AF364E8F1C}"/>
          </ac:cxnSpMkLst>
        </pc:cxnChg>
        <pc:cxnChg chg="mod">
          <ac:chgData name="Kulinich Bohdan" userId="48e65c9f34e137d0" providerId="LiveId" clId="{DD77E4D2-1FC4-4EA1-8462-6628692154DD}" dt="2020-10-18T11:59:55.040" v="2027"/>
          <ac:cxnSpMkLst>
            <pc:docMk/>
            <pc:sldMk cId="2007864334" sldId="503"/>
            <ac:cxnSpMk id="33" creationId="{B753D7E0-4937-494A-94A8-A57F6E8F37AA}"/>
          </ac:cxnSpMkLst>
        </pc:cxnChg>
        <pc:cxnChg chg="mod">
          <ac:chgData name="Kulinich Bohdan" userId="48e65c9f34e137d0" providerId="LiveId" clId="{DD77E4D2-1FC4-4EA1-8462-6628692154DD}" dt="2020-10-18T11:59:55.040" v="2027"/>
          <ac:cxnSpMkLst>
            <pc:docMk/>
            <pc:sldMk cId="2007864334" sldId="503"/>
            <ac:cxnSpMk id="34" creationId="{7A22F8FB-9C80-4E43-8746-C8B1C457ECBD}"/>
          </ac:cxnSpMkLst>
        </pc:cxnChg>
        <pc:cxnChg chg="mod topLvl">
          <ac:chgData name="Kulinich Bohdan" userId="48e65c9f34e137d0" providerId="LiveId" clId="{DD77E4D2-1FC4-4EA1-8462-6628692154DD}" dt="2020-10-18T12:32:05.433" v="2151" actId="165"/>
          <ac:cxnSpMkLst>
            <pc:docMk/>
            <pc:sldMk cId="2007864334" sldId="503"/>
            <ac:cxnSpMk id="48" creationId="{387F6A77-9A38-47AB-A510-33DBFDD77709}"/>
          </ac:cxnSpMkLst>
        </pc:cxnChg>
        <pc:cxnChg chg="mod topLvl">
          <ac:chgData name="Kulinich Bohdan" userId="48e65c9f34e137d0" providerId="LiveId" clId="{DD77E4D2-1FC4-4EA1-8462-6628692154DD}" dt="2020-10-18T12:32:05.433" v="2151" actId="165"/>
          <ac:cxnSpMkLst>
            <pc:docMk/>
            <pc:sldMk cId="2007864334" sldId="503"/>
            <ac:cxnSpMk id="49" creationId="{B3FB8116-E48F-4504-A76D-289390DAA27F}"/>
          </ac:cxnSpMkLst>
        </pc:cxnChg>
        <pc:cxnChg chg="mod topLvl">
          <ac:chgData name="Kulinich Bohdan" userId="48e65c9f34e137d0" providerId="LiveId" clId="{DD77E4D2-1FC4-4EA1-8462-6628692154DD}" dt="2020-10-18T12:32:05.433" v="2151" actId="165"/>
          <ac:cxnSpMkLst>
            <pc:docMk/>
            <pc:sldMk cId="2007864334" sldId="503"/>
            <ac:cxnSpMk id="50" creationId="{71CB6B2A-E966-4771-979E-FCBC57E0DDE0}"/>
          </ac:cxnSpMkLst>
        </pc:cxnChg>
        <pc:cxnChg chg="mod">
          <ac:chgData name="Kulinich Bohdan" userId="48e65c9f34e137d0" providerId="LiveId" clId="{DD77E4D2-1FC4-4EA1-8462-6628692154DD}" dt="2020-10-18T12:02:21.673" v="2050"/>
          <ac:cxnSpMkLst>
            <pc:docMk/>
            <pc:sldMk cId="2007864334" sldId="503"/>
            <ac:cxnSpMk id="57" creationId="{7345A776-5EF1-43E8-BA70-9057D4AE4ED5}"/>
          </ac:cxnSpMkLst>
        </pc:cxnChg>
        <pc:cxnChg chg="mod">
          <ac:chgData name="Kulinich Bohdan" userId="48e65c9f34e137d0" providerId="LiveId" clId="{DD77E4D2-1FC4-4EA1-8462-6628692154DD}" dt="2020-10-18T12:02:21.673" v="2050"/>
          <ac:cxnSpMkLst>
            <pc:docMk/>
            <pc:sldMk cId="2007864334" sldId="503"/>
            <ac:cxnSpMk id="58" creationId="{C7B58AFC-55A1-4273-A641-248B56E66C71}"/>
          </ac:cxnSpMkLst>
        </pc:cxnChg>
        <pc:cxnChg chg="mod">
          <ac:chgData name="Kulinich Bohdan" userId="48e65c9f34e137d0" providerId="LiveId" clId="{DD77E4D2-1FC4-4EA1-8462-6628692154DD}" dt="2020-10-18T12:02:21.673" v="2050"/>
          <ac:cxnSpMkLst>
            <pc:docMk/>
            <pc:sldMk cId="2007864334" sldId="503"/>
            <ac:cxnSpMk id="59" creationId="{9A4EE1EB-F007-4E06-A214-07BF2F066084}"/>
          </ac:cxnSpMkLst>
        </pc:cxnChg>
        <pc:cxnChg chg="add mod modVis">
          <ac:chgData name="Kulinich Bohdan" userId="48e65c9f34e137d0" providerId="LiveId" clId="{DD77E4D2-1FC4-4EA1-8462-6628692154DD}" dt="2020-10-18T12:35:51.031" v="2207" actId="14429"/>
          <ac:cxnSpMkLst>
            <pc:docMk/>
            <pc:sldMk cId="2007864334" sldId="503"/>
            <ac:cxnSpMk id="66" creationId="{487D5EE9-AE04-4487-975E-D02CA2CF8676}"/>
          </ac:cxnSpMkLst>
        </pc:cxnChg>
      </pc:sldChg>
      <pc:sldChg chg="addSp delSp modSp add mod modAnim">
        <pc:chgData name="Kulinich Bohdan" userId="48e65c9f34e137d0" providerId="LiveId" clId="{DD77E4D2-1FC4-4EA1-8462-6628692154DD}" dt="2020-10-18T11:39:11.572" v="1904" actId="14429"/>
        <pc:sldMkLst>
          <pc:docMk/>
          <pc:sldMk cId="4080288012" sldId="504"/>
        </pc:sldMkLst>
        <pc:spChg chg="add mod">
          <ac:chgData name="Kulinich Bohdan" userId="48e65c9f34e137d0" providerId="LiveId" clId="{DD77E4D2-1FC4-4EA1-8462-6628692154DD}" dt="2020-10-18T11:36:31.680" v="1893" actId="164"/>
          <ac:spMkLst>
            <pc:docMk/>
            <pc:sldMk cId="4080288012" sldId="504"/>
            <ac:spMk id="31" creationId="{2C40B669-4446-45B3-9901-329674FA0613}"/>
          </ac:spMkLst>
        </pc:spChg>
        <pc:spChg chg="add mod">
          <ac:chgData name="Kulinich Bohdan" userId="48e65c9f34e137d0" providerId="LiveId" clId="{DD77E4D2-1FC4-4EA1-8462-6628692154DD}" dt="2020-10-18T11:36:31.680" v="1893" actId="164"/>
          <ac:spMkLst>
            <pc:docMk/>
            <pc:sldMk cId="4080288012" sldId="504"/>
            <ac:spMk id="32" creationId="{A8F262A9-5B72-4006-B28B-ADE583C8B0EE}"/>
          </ac:spMkLst>
        </pc:spChg>
        <pc:spChg chg="add mod">
          <ac:chgData name="Kulinich Bohdan" userId="48e65c9f34e137d0" providerId="LiveId" clId="{DD77E4D2-1FC4-4EA1-8462-6628692154DD}" dt="2020-10-18T11:36:31.680" v="1893" actId="164"/>
          <ac:spMkLst>
            <pc:docMk/>
            <pc:sldMk cId="4080288012" sldId="504"/>
            <ac:spMk id="33" creationId="{EA4DAE58-4767-4D11-8FE8-83864D676336}"/>
          </ac:spMkLst>
        </pc:spChg>
        <pc:spChg chg="add mod">
          <ac:chgData name="Kulinich Bohdan" userId="48e65c9f34e137d0" providerId="LiveId" clId="{DD77E4D2-1FC4-4EA1-8462-6628692154DD}" dt="2020-10-18T11:36:31.680" v="1893" actId="164"/>
          <ac:spMkLst>
            <pc:docMk/>
            <pc:sldMk cId="4080288012" sldId="504"/>
            <ac:spMk id="34" creationId="{8DA17201-612C-4D4A-B644-C5221FA55AD7}"/>
          </ac:spMkLst>
        </pc:spChg>
        <pc:spChg chg="add mod">
          <ac:chgData name="Kulinich Bohdan" userId="48e65c9f34e137d0" providerId="LiveId" clId="{DD77E4D2-1FC4-4EA1-8462-6628692154DD}" dt="2020-10-18T11:36:31.680" v="1893" actId="164"/>
          <ac:spMkLst>
            <pc:docMk/>
            <pc:sldMk cId="4080288012" sldId="504"/>
            <ac:spMk id="35" creationId="{B1CBE73C-E038-4802-89DF-F1942EDAC429}"/>
          </ac:spMkLst>
        </pc:spChg>
        <pc:spChg chg="mod modVis">
          <ac:chgData name="Kulinich Bohdan" userId="48e65c9f34e137d0" providerId="LiveId" clId="{DD77E4D2-1FC4-4EA1-8462-6628692154DD}" dt="2020-10-18T11:39:11.572" v="1904" actId="14429"/>
          <ac:spMkLst>
            <pc:docMk/>
            <pc:sldMk cId="4080288012" sldId="504"/>
            <ac:spMk id="60" creationId="{749FE3CA-37C0-41D3-B70C-B3B341BC5DCC}"/>
          </ac:spMkLst>
        </pc:spChg>
        <pc:spChg chg="mod">
          <ac:chgData name="Kulinich Bohdan" userId="48e65c9f34e137d0" providerId="LiveId" clId="{DD77E4D2-1FC4-4EA1-8462-6628692154DD}" dt="2020-10-18T11:38:55.729" v="1900" actId="1076"/>
          <ac:spMkLst>
            <pc:docMk/>
            <pc:sldMk cId="4080288012" sldId="504"/>
            <ac:spMk id="61" creationId="{FCB174F2-022D-4662-A18C-5F6999287714}"/>
          </ac:spMkLst>
        </pc:spChg>
        <pc:spChg chg="mod">
          <ac:chgData name="Kulinich Bohdan" userId="48e65c9f34e137d0" providerId="LiveId" clId="{DD77E4D2-1FC4-4EA1-8462-6628692154DD}" dt="2020-10-18T11:38:55.729" v="1900" actId="1076"/>
          <ac:spMkLst>
            <pc:docMk/>
            <pc:sldMk cId="4080288012" sldId="504"/>
            <ac:spMk id="62" creationId="{30897A8A-B438-4163-B8DD-5180A3001161}"/>
          </ac:spMkLst>
        </pc:spChg>
        <pc:spChg chg="mod">
          <ac:chgData name="Kulinich Bohdan" userId="48e65c9f34e137d0" providerId="LiveId" clId="{DD77E4D2-1FC4-4EA1-8462-6628692154DD}" dt="2020-10-18T11:38:55.729" v="1900" actId="1076"/>
          <ac:spMkLst>
            <pc:docMk/>
            <pc:sldMk cId="4080288012" sldId="504"/>
            <ac:spMk id="68" creationId="{95B5C229-4CF5-47ED-961D-EB2F353696DC}"/>
          </ac:spMkLst>
        </pc:spChg>
        <pc:spChg chg="mod">
          <ac:chgData name="Kulinich Bohdan" userId="48e65c9f34e137d0" providerId="LiveId" clId="{DD77E4D2-1FC4-4EA1-8462-6628692154DD}" dt="2020-10-18T11:38:55.729" v="1900" actId="1076"/>
          <ac:spMkLst>
            <pc:docMk/>
            <pc:sldMk cId="4080288012" sldId="504"/>
            <ac:spMk id="69" creationId="{9DD01FC9-DEAB-480F-BE60-1784DAC2266B}"/>
          </ac:spMkLst>
        </pc:spChg>
        <pc:grpChg chg="add del mod ord">
          <ac:chgData name="Kulinich Bohdan" userId="48e65c9f34e137d0" providerId="LiveId" clId="{DD77E4D2-1FC4-4EA1-8462-6628692154DD}" dt="2020-10-18T11:39:08.881" v="1903" actId="478"/>
          <ac:grpSpMkLst>
            <pc:docMk/>
            <pc:sldMk cId="4080288012" sldId="504"/>
            <ac:grpSpMk id="2" creationId="{5143D863-1A30-4753-A0CA-1EAC4F59FAC0}"/>
          </ac:grpSpMkLst>
        </pc:grpChg>
        <pc:cxnChg chg="add mod">
          <ac:chgData name="Kulinich Bohdan" userId="48e65c9f34e137d0" providerId="LiveId" clId="{DD77E4D2-1FC4-4EA1-8462-6628692154DD}" dt="2020-10-18T11:36:31.680" v="1893" actId="164"/>
          <ac:cxnSpMkLst>
            <pc:docMk/>
            <pc:sldMk cId="4080288012" sldId="504"/>
            <ac:cxnSpMk id="30" creationId="{0DA8C9C4-9302-457D-B804-ACF6BE6F1ADF}"/>
          </ac:cxnSpMkLst>
        </pc:cxnChg>
        <pc:cxnChg chg="mod">
          <ac:chgData name="Kulinich Bohdan" userId="48e65c9f34e137d0" providerId="LiveId" clId="{DD77E4D2-1FC4-4EA1-8462-6628692154DD}" dt="2020-10-18T11:38:55.729" v="1900" actId="1076"/>
          <ac:cxnSpMkLst>
            <pc:docMk/>
            <pc:sldMk cId="4080288012" sldId="504"/>
            <ac:cxnSpMk id="59" creationId="{D4E460D6-E942-4A43-932D-538313C3BFE6}"/>
          </ac:cxnSpMkLst>
        </pc:cxnChg>
      </pc:sldChg>
      <pc:sldChg chg="addSp delSp modSp add mod modAnim">
        <pc:chgData name="Kulinich Bohdan" userId="48e65c9f34e137d0" providerId="LiveId" clId="{DD77E4D2-1FC4-4EA1-8462-6628692154DD}" dt="2020-10-19T07:26:27.451" v="2721" actId="1076"/>
        <pc:sldMkLst>
          <pc:docMk/>
          <pc:sldMk cId="104730443" sldId="505"/>
        </pc:sldMkLst>
        <pc:spChg chg="del">
          <ac:chgData name="Kulinich Bohdan" userId="48e65c9f34e137d0" providerId="LiveId" clId="{DD77E4D2-1FC4-4EA1-8462-6628692154DD}" dt="2020-10-18T12:50:04.416" v="2391" actId="478"/>
          <ac:spMkLst>
            <pc:docMk/>
            <pc:sldMk cId="104730443" sldId="505"/>
            <ac:spMk id="5" creationId="{3CE4355C-4781-44FB-9907-0D0B67F65F9B}"/>
          </ac:spMkLst>
        </pc:spChg>
        <pc:spChg chg="del">
          <ac:chgData name="Kulinich Bohdan" userId="48e65c9f34e137d0" providerId="LiveId" clId="{DD77E4D2-1FC4-4EA1-8462-6628692154DD}" dt="2020-10-18T12:50:03.486" v="2390" actId="478"/>
          <ac:spMkLst>
            <pc:docMk/>
            <pc:sldMk cId="104730443" sldId="505"/>
            <ac:spMk id="6" creationId="{F334B314-E0BB-4A39-BF81-C6FC87CC76A4}"/>
          </ac:spMkLst>
        </pc:spChg>
        <pc:spChg chg="add mod">
          <ac:chgData name="Kulinich Bohdan" userId="48e65c9f34e137d0" providerId="LiveId" clId="{DD77E4D2-1FC4-4EA1-8462-6628692154DD}" dt="2020-10-18T13:14:47.024" v="2687" actId="2085"/>
          <ac:spMkLst>
            <pc:docMk/>
            <pc:sldMk cId="104730443" sldId="505"/>
            <ac:spMk id="17" creationId="{0A53A47E-44AB-4024-BAB8-A22B272F3112}"/>
          </ac:spMkLst>
        </pc:spChg>
        <pc:spChg chg="add mod">
          <ac:chgData name="Kulinich Bohdan" userId="48e65c9f34e137d0" providerId="LiveId" clId="{DD77E4D2-1FC4-4EA1-8462-6628692154DD}" dt="2020-10-18T13:14:50.090" v="2688" actId="2085"/>
          <ac:spMkLst>
            <pc:docMk/>
            <pc:sldMk cId="104730443" sldId="505"/>
            <ac:spMk id="18" creationId="{626218EC-D554-4892-A4FA-ECEC5E0E2B94}"/>
          </ac:spMkLst>
        </pc:spChg>
        <pc:spChg chg="add del">
          <ac:chgData name="Kulinich Bohdan" userId="48e65c9f34e137d0" providerId="LiveId" clId="{DD77E4D2-1FC4-4EA1-8462-6628692154DD}" dt="2020-10-18T12:54:23.802" v="2469" actId="22"/>
          <ac:spMkLst>
            <pc:docMk/>
            <pc:sldMk cId="104730443" sldId="505"/>
            <ac:spMk id="20" creationId="{161C53B2-C647-4661-8471-42CDD9308FF6}"/>
          </ac:spMkLst>
        </pc:spChg>
        <pc:spChg chg="add del mod">
          <ac:chgData name="Kulinich Bohdan" userId="48e65c9f34e137d0" providerId="LiveId" clId="{DD77E4D2-1FC4-4EA1-8462-6628692154DD}" dt="2020-10-18T12:55:41.395" v="2562" actId="478"/>
          <ac:spMkLst>
            <pc:docMk/>
            <pc:sldMk cId="104730443" sldId="505"/>
            <ac:spMk id="21" creationId="{0D01E19F-0CA0-4DEC-B0C6-1249999B41EE}"/>
          </ac:spMkLst>
        </pc:spChg>
        <pc:spChg chg="add mod modVis">
          <ac:chgData name="Kulinich Bohdan" userId="48e65c9f34e137d0" providerId="LiveId" clId="{DD77E4D2-1FC4-4EA1-8462-6628692154DD}" dt="2020-10-18T13:14:01.553" v="2680" actId="207"/>
          <ac:spMkLst>
            <pc:docMk/>
            <pc:sldMk cId="104730443" sldId="505"/>
            <ac:spMk id="23" creationId="{5851DD57-0A51-4236-BBFC-B8FA86A20CC0}"/>
          </ac:spMkLst>
        </pc:spChg>
        <pc:spChg chg="del">
          <ac:chgData name="Kulinich Bohdan" userId="48e65c9f34e137d0" providerId="LiveId" clId="{DD77E4D2-1FC4-4EA1-8462-6628692154DD}" dt="2020-10-18T12:50:30.735" v="2403" actId="478"/>
          <ac:spMkLst>
            <pc:docMk/>
            <pc:sldMk cId="104730443" sldId="505"/>
            <ac:spMk id="52" creationId="{79C4CD43-23D0-4C13-A814-1A72EE0DEAE9}"/>
          </ac:spMkLst>
        </pc:spChg>
        <pc:spChg chg="del">
          <ac:chgData name="Kulinich Bohdan" userId="48e65c9f34e137d0" providerId="LiveId" clId="{DD77E4D2-1FC4-4EA1-8462-6628692154DD}" dt="2020-10-18T12:50:32.215" v="2404" actId="478"/>
          <ac:spMkLst>
            <pc:docMk/>
            <pc:sldMk cId="104730443" sldId="505"/>
            <ac:spMk id="53" creationId="{15FAF2C5-862B-4377-A586-DF60E628E655}"/>
          </ac:spMkLst>
        </pc:spChg>
        <pc:spChg chg="del">
          <ac:chgData name="Kulinich Bohdan" userId="48e65c9f34e137d0" providerId="LiveId" clId="{DD77E4D2-1FC4-4EA1-8462-6628692154DD}" dt="2020-10-18T12:50:33.465" v="2405" actId="478"/>
          <ac:spMkLst>
            <pc:docMk/>
            <pc:sldMk cId="104730443" sldId="505"/>
            <ac:spMk id="54" creationId="{A61A8B2F-FAC1-40AC-8FA8-58A7C6555944}"/>
          </ac:spMkLst>
        </pc:spChg>
        <pc:spChg chg="del">
          <ac:chgData name="Kulinich Bohdan" userId="48e65c9f34e137d0" providerId="LiveId" clId="{DD77E4D2-1FC4-4EA1-8462-6628692154DD}" dt="2020-10-18T12:50:09.280" v="2396" actId="478"/>
          <ac:spMkLst>
            <pc:docMk/>
            <pc:sldMk cId="104730443" sldId="505"/>
            <ac:spMk id="64" creationId="{5C90286E-A685-45CB-AC6C-C119530A0EA4}"/>
          </ac:spMkLst>
        </pc:spChg>
        <pc:spChg chg="del">
          <ac:chgData name="Kulinich Bohdan" userId="48e65c9f34e137d0" providerId="LiveId" clId="{DD77E4D2-1FC4-4EA1-8462-6628692154DD}" dt="2020-10-18T12:50:07.581" v="2394" actId="478"/>
          <ac:spMkLst>
            <pc:docMk/>
            <pc:sldMk cId="104730443" sldId="505"/>
            <ac:spMk id="65" creationId="{ABF34FA0-C973-44B6-8A5D-13C37CFDE495}"/>
          </ac:spMkLst>
        </pc:spChg>
        <pc:spChg chg="mod">
          <ac:chgData name="Kulinich Bohdan" userId="48e65c9f34e137d0" providerId="LiveId" clId="{DD77E4D2-1FC4-4EA1-8462-6628692154DD}" dt="2020-10-18T13:13:07.022" v="2671" actId="1076"/>
          <ac:spMkLst>
            <pc:docMk/>
            <pc:sldMk cId="104730443" sldId="505"/>
            <ac:spMk id="70" creationId="{E23C8131-CCE2-40DB-ADA9-415B612FD993}"/>
          </ac:spMkLst>
        </pc:spChg>
        <pc:spChg chg="mod modVis">
          <ac:chgData name="Kulinich Bohdan" userId="48e65c9f34e137d0" providerId="LiveId" clId="{DD77E4D2-1FC4-4EA1-8462-6628692154DD}" dt="2020-10-18T13:16:20.022" v="2695" actId="14429"/>
          <ac:spMkLst>
            <pc:docMk/>
            <pc:sldMk cId="104730443" sldId="505"/>
            <ac:spMk id="72" creationId="{FC3F5368-066E-4D21-A157-FB2A79766AB2}"/>
          </ac:spMkLst>
        </pc:spChg>
        <pc:spChg chg="add mod">
          <ac:chgData name="Kulinich Bohdan" userId="48e65c9f34e137d0" providerId="LiveId" clId="{DD77E4D2-1FC4-4EA1-8462-6628692154DD}" dt="2020-10-19T07:26:27.451" v="2721" actId="1076"/>
          <ac:spMkLst>
            <pc:docMk/>
            <pc:sldMk cId="104730443" sldId="505"/>
            <ac:spMk id="73" creationId="{A5AED9EE-15BD-4B7A-847E-D12FF5734721}"/>
          </ac:spMkLst>
        </pc:spChg>
        <pc:spChg chg="mod">
          <ac:chgData name="Kulinich Bohdan" userId="48e65c9f34e137d0" providerId="LiveId" clId="{DD77E4D2-1FC4-4EA1-8462-6628692154DD}" dt="2020-10-18T13:03:06.417" v="2595" actId="14100"/>
          <ac:spMkLst>
            <pc:docMk/>
            <pc:sldMk cId="104730443" sldId="505"/>
            <ac:spMk id="76" creationId="{CBA05884-0904-4AA1-A8C8-103AEFBA0304}"/>
          </ac:spMkLst>
        </pc:spChg>
        <pc:spChg chg="mod">
          <ac:chgData name="Kulinich Bohdan" userId="48e65c9f34e137d0" providerId="LiveId" clId="{DD77E4D2-1FC4-4EA1-8462-6628692154DD}" dt="2020-10-18T13:03:24.995" v="2597" actId="14100"/>
          <ac:spMkLst>
            <pc:docMk/>
            <pc:sldMk cId="104730443" sldId="505"/>
            <ac:spMk id="77" creationId="{C3584E75-C3A1-4DBB-8C7D-C4A3B0566781}"/>
          </ac:spMkLst>
        </pc:spChg>
        <pc:spChg chg="mod">
          <ac:chgData name="Kulinich Bohdan" userId="48e65c9f34e137d0" providerId="LiveId" clId="{DD77E4D2-1FC4-4EA1-8462-6628692154DD}" dt="2020-10-18T13:03:04.812" v="2594" actId="14100"/>
          <ac:spMkLst>
            <pc:docMk/>
            <pc:sldMk cId="104730443" sldId="505"/>
            <ac:spMk id="78" creationId="{89A36833-8A97-4E21-8B90-C9F041A9BD6B}"/>
          </ac:spMkLst>
        </pc:spChg>
        <pc:spChg chg="mod">
          <ac:chgData name="Kulinich Bohdan" userId="48e65c9f34e137d0" providerId="LiveId" clId="{DD77E4D2-1FC4-4EA1-8462-6628692154DD}" dt="2020-10-18T13:02:21.140" v="2575" actId="14100"/>
          <ac:spMkLst>
            <pc:docMk/>
            <pc:sldMk cId="104730443" sldId="505"/>
            <ac:spMk id="88" creationId="{818078A2-9550-4B3E-B42E-139A66F91BCA}"/>
          </ac:spMkLst>
        </pc:spChg>
        <pc:spChg chg="mod">
          <ac:chgData name="Kulinich Bohdan" userId="48e65c9f34e137d0" providerId="LiveId" clId="{DD77E4D2-1FC4-4EA1-8462-6628692154DD}" dt="2020-10-18T13:02:33.341" v="2580" actId="14100"/>
          <ac:spMkLst>
            <pc:docMk/>
            <pc:sldMk cId="104730443" sldId="505"/>
            <ac:spMk id="89" creationId="{80093DCD-4998-462A-AB09-28FC03C4E565}"/>
          </ac:spMkLst>
        </pc:spChg>
        <pc:spChg chg="add mod ord">
          <ac:chgData name="Kulinich Bohdan" userId="48e65c9f34e137d0" providerId="LiveId" clId="{DD77E4D2-1FC4-4EA1-8462-6628692154DD}" dt="2020-10-18T13:03:17.089" v="2596" actId="167"/>
          <ac:spMkLst>
            <pc:docMk/>
            <pc:sldMk cId="104730443" sldId="505"/>
            <ac:spMk id="90" creationId="{23393700-387D-4820-B4D2-8B5C17E7DEB7}"/>
          </ac:spMkLst>
        </pc:spChg>
        <pc:spChg chg="mod ord topLvl">
          <ac:chgData name="Kulinich Bohdan" userId="48e65c9f34e137d0" providerId="LiveId" clId="{DD77E4D2-1FC4-4EA1-8462-6628692154DD}" dt="2020-10-18T13:04:21.930" v="2604" actId="167"/>
          <ac:spMkLst>
            <pc:docMk/>
            <pc:sldMk cId="104730443" sldId="505"/>
            <ac:spMk id="93" creationId="{1D8447D3-2CC8-4A5A-ACBD-00FA28AA5A34}"/>
          </ac:spMkLst>
        </pc:spChg>
        <pc:spChg chg="mod">
          <ac:chgData name="Kulinich Bohdan" userId="48e65c9f34e137d0" providerId="LiveId" clId="{DD77E4D2-1FC4-4EA1-8462-6628692154DD}" dt="2020-10-18T13:04:14.156" v="2603" actId="693"/>
          <ac:spMkLst>
            <pc:docMk/>
            <pc:sldMk cId="104730443" sldId="505"/>
            <ac:spMk id="94" creationId="{C81D0387-DC18-4146-B78C-CF81366953E7}"/>
          </ac:spMkLst>
        </pc:spChg>
        <pc:spChg chg="mod">
          <ac:chgData name="Kulinich Bohdan" userId="48e65c9f34e137d0" providerId="LiveId" clId="{DD77E4D2-1FC4-4EA1-8462-6628692154DD}" dt="2020-10-18T13:04:14.156" v="2603" actId="693"/>
          <ac:spMkLst>
            <pc:docMk/>
            <pc:sldMk cId="104730443" sldId="505"/>
            <ac:spMk id="95" creationId="{4F262679-576E-41D9-8D73-F7826ED99B80}"/>
          </ac:spMkLst>
        </pc:spChg>
        <pc:spChg chg="del">
          <ac:chgData name="Kulinich Bohdan" userId="48e65c9f34e137d0" providerId="LiveId" clId="{DD77E4D2-1FC4-4EA1-8462-6628692154DD}" dt="2020-10-18T12:50:03.486" v="2390" actId="478"/>
          <ac:spMkLst>
            <pc:docMk/>
            <pc:sldMk cId="104730443" sldId="505"/>
            <ac:spMk id="96" creationId="{A9112B90-B5A5-4399-B4C8-9F052BED9218}"/>
          </ac:spMkLst>
        </pc:spChg>
        <pc:spChg chg="del">
          <ac:chgData name="Kulinich Bohdan" userId="48e65c9f34e137d0" providerId="LiveId" clId="{DD77E4D2-1FC4-4EA1-8462-6628692154DD}" dt="2020-10-18T12:50:03.486" v="2390" actId="478"/>
          <ac:spMkLst>
            <pc:docMk/>
            <pc:sldMk cId="104730443" sldId="505"/>
            <ac:spMk id="98" creationId="{7AC59BD8-4B80-4C9B-A8E3-5378FB5A0AA8}"/>
          </ac:spMkLst>
        </pc:spChg>
        <pc:spChg chg="mod">
          <ac:chgData name="Kulinich Bohdan" userId="48e65c9f34e137d0" providerId="LiveId" clId="{DD77E4D2-1FC4-4EA1-8462-6628692154DD}" dt="2020-10-18T13:03:45.751" v="2598"/>
          <ac:spMkLst>
            <pc:docMk/>
            <pc:sldMk cId="104730443" sldId="505"/>
            <ac:spMk id="99" creationId="{9EC4A602-169E-427D-BCC2-1956519911C9}"/>
          </ac:spMkLst>
        </pc:spChg>
        <pc:spChg chg="mod">
          <ac:chgData name="Kulinich Bohdan" userId="48e65c9f34e137d0" providerId="LiveId" clId="{DD77E4D2-1FC4-4EA1-8462-6628692154DD}" dt="2020-10-18T13:03:45.751" v="2598"/>
          <ac:spMkLst>
            <pc:docMk/>
            <pc:sldMk cId="104730443" sldId="505"/>
            <ac:spMk id="100" creationId="{E0EDE5B8-76C3-4F63-A068-7F63881D8986}"/>
          </ac:spMkLst>
        </pc:spChg>
        <pc:spChg chg="add mod ord">
          <ac:chgData name="Kulinich Bohdan" userId="48e65c9f34e137d0" providerId="LiveId" clId="{DD77E4D2-1FC4-4EA1-8462-6628692154DD}" dt="2020-10-18T13:04:21.930" v="2604" actId="167"/>
          <ac:spMkLst>
            <pc:docMk/>
            <pc:sldMk cId="104730443" sldId="505"/>
            <ac:spMk id="101" creationId="{24FD703A-3F17-423A-9D43-546C67BCA778}"/>
          </ac:spMkLst>
        </pc:spChg>
        <pc:spChg chg="del">
          <ac:chgData name="Kulinich Bohdan" userId="48e65c9f34e137d0" providerId="LiveId" clId="{DD77E4D2-1FC4-4EA1-8462-6628692154DD}" dt="2020-10-18T12:50:00.739" v="2389" actId="478"/>
          <ac:spMkLst>
            <pc:docMk/>
            <pc:sldMk cId="104730443" sldId="505"/>
            <ac:spMk id="102" creationId="{6503334A-F2C7-461B-9750-D59F46159704}"/>
          </ac:spMkLst>
        </pc:spChg>
        <pc:spChg chg="del">
          <ac:chgData name="Kulinich Bohdan" userId="48e65c9f34e137d0" providerId="LiveId" clId="{DD77E4D2-1FC4-4EA1-8462-6628692154DD}" dt="2020-10-18T12:49:59.428" v="2388" actId="478"/>
          <ac:spMkLst>
            <pc:docMk/>
            <pc:sldMk cId="104730443" sldId="505"/>
            <ac:spMk id="103" creationId="{A997AA5E-31A7-4096-867F-472127FB79D7}"/>
          </ac:spMkLst>
        </pc:spChg>
        <pc:spChg chg="del">
          <ac:chgData name="Kulinich Bohdan" userId="48e65c9f34e137d0" providerId="LiveId" clId="{DD77E4D2-1FC4-4EA1-8462-6628692154DD}" dt="2020-10-18T12:49:58.714" v="2387" actId="478"/>
          <ac:spMkLst>
            <pc:docMk/>
            <pc:sldMk cId="104730443" sldId="505"/>
            <ac:spMk id="106" creationId="{CBFDBC48-DFA6-4005-B8DC-4FD3CBDB3AFA}"/>
          </ac:spMkLst>
        </pc:spChg>
        <pc:spChg chg="del">
          <ac:chgData name="Kulinich Bohdan" userId="48e65c9f34e137d0" providerId="LiveId" clId="{DD77E4D2-1FC4-4EA1-8462-6628692154DD}" dt="2020-10-18T12:49:57.844" v="2386" actId="478"/>
          <ac:spMkLst>
            <pc:docMk/>
            <pc:sldMk cId="104730443" sldId="505"/>
            <ac:spMk id="108" creationId="{D0BDE27E-6855-4575-97A5-920C7687A753}"/>
          </ac:spMkLst>
        </pc:spChg>
        <pc:spChg chg="del">
          <ac:chgData name="Kulinich Bohdan" userId="48e65c9f34e137d0" providerId="LiveId" clId="{DD77E4D2-1FC4-4EA1-8462-6628692154DD}" dt="2020-10-18T12:49:55.841" v="2385" actId="478"/>
          <ac:spMkLst>
            <pc:docMk/>
            <pc:sldMk cId="104730443" sldId="505"/>
            <ac:spMk id="110" creationId="{DA80BB70-9BB2-4818-ABDF-52D8E7C0EB64}"/>
          </ac:spMkLst>
        </pc:spChg>
        <pc:spChg chg="del mod">
          <ac:chgData name="Kulinich Bohdan" userId="48e65c9f34e137d0" providerId="LiveId" clId="{DD77E4D2-1FC4-4EA1-8462-6628692154DD}" dt="2020-10-18T12:50:06.046" v="2393" actId="478"/>
          <ac:spMkLst>
            <pc:docMk/>
            <pc:sldMk cId="104730443" sldId="505"/>
            <ac:spMk id="112" creationId="{649F493E-E613-41E0-A62B-5ABD82684684}"/>
          </ac:spMkLst>
        </pc:spChg>
        <pc:grpChg chg="mod modVis">
          <ac:chgData name="Kulinich Bohdan" userId="48e65c9f34e137d0" providerId="LiveId" clId="{DD77E4D2-1FC4-4EA1-8462-6628692154DD}" dt="2020-10-18T13:16:20.368" v="2696" actId="14429"/>
          <ac:grpSpMkLst>
            <pc:docMk/>
            <pc:sldMk cId="104730443" sldId="505"/>
            <ac:grpSpMk id="15" creationId="{4559A92E-5BE8-404D-9DC2-E61D134FD697}"/>
          </ac:grpSpMkLst>
        </pc:grpChg>
        <pc:grpChg chg="add mod">
          <ac:chgData name="Kulinich Bohdan" userId="48e65c9f34e137d0" providerId="LiveId" clId="{DD77E4D2-1FC4-4EA1-8462-6628692154DD}" dt="2020-10-18T13:05:53.583" v="2618" actId="1076"/>
          <ac:grpSpMkLst>
            <pc:docMk/>
            <pc:sldMk cId="104730443" sldId="505"/>
            <ac:grpSpMk id="22" creationId="{BD9FED89-37DA-4494-BE1A-184C431F1056}"/>
          </ac:grpSpMkLst>
        </pc:grpChg>
        <pc:grpChg chg="del">
          <ac:chgData name="Kulinich Bohdan" userId="48e65c9f34e137d0" providerId="LiveId" clId="{DD77E4D2-1FC4-4EA1-8462-6628692154DD}" dt="2020-10-18T12:50:20.713" v="2401" actId="478"/>
          <ac:grpSpMkLst>
            <pc:docMk/>
            <pc:sldMk cId="104730443" sldId="505"/>
            <ac:grpSpMk id="37" creationId="{EDA6E6AA-79AF-4B28-A7DF-88B6D0F91E04}"/>
          </ac:grpSpMkLst>
        </pc:grpChg>
        <pc:grpChg chg="add del mod modVis">
          <ac:chgData name="Kulinich Bohdan" userId="48e65c9f34e137d0" providerId="LiveId" clId="{DD77E4D2-1FC4-4EA1-8462-6628692154DD}" dt="2020-10-18T12:50:22.112" v="2402" actId="14429"/>
          <ac:grpSpMkLst>
            <pc:docMk/>
            <pc:sldMk cId="104730443" sldId="505"/>
            <ac:grpSpMk id="55" creationId="{E3175A9B-1F8F-4552-89A5-99FF72386414}"/>
          </ac:grpSpMkLst>
        </pc:grpChg>
        <pc:grpChg chg="add mod ord">
          <ac:chgData name="Kulinich Bohdan" userId="48e65c9f34e137d0" providerId="LiveId" clId="{DD77E4D2-1FC4-4EA1-8462-6628692154DD}" dt="2020-10-18T13:03:17.089" v="2596" actId="167"/>
          <ac:grpSpMkLst>
            <pc:docMk/>
            <pc:sldMk cId="104730443" sldId="505"/>
            <ac:grpSpMk id="74" creationId="{AA87AF47-A044-4A44-9849-87C64F8987D5}"/>
          </ac:grpSpMkLst>
        </pc:grpChg>
        <pc:grpChg chg="mod">
          <ac:chgData name="Kulinich Bohdan" userId="48e65c9f34e137d0" providerId="LiveId" clId="{DD77E4D2-1FC4-4EA1-8462-6628692154DD}" dt="2020-10-18T13:01:54.811" v="2569"/>
          <ac:grpSpMkLst>
            <pc:docMk/>
            <pc:sldMk cId="104730443" sldId="505"/>
            <ac:grpSpMk id="75" creationId="{9C542D0A-A442-40BD-A7C1-16A24D5EAF10}"/>
          </ac:grpSpMkLst>
        </pc:grpChg>
        <pc:grpChg chg="del">
          <ac:chgData name="Kulinich Bohdan" userId="48e65c9f34e137d0" providerId="LiveId" clId="{DD77E4D2-1FC4-4EA1-8462-6628692154DD}" dt="2020-10-18T12:50:19.973" v="2400" actId="478"/>
          <ac:grpSpMkLst>
            <pc:docMk/>
            <pc:sldMk cId="104730443" sldId="505"/>
            <ac:grpSpMk id="79" creationId="{610F59B0-2FFE-4952-BBC5-9D51667F0CBD}"/>
          </ac:grpSpMkLst>
        </pc:grpChg>
        <pc:grpChg chg="add mod ord">
          <ac:chgData name="Kulinich Bohdan" userId="48e65c9f34e137d0" providerId="LiveId" clId="{DD77E4D2-1FC4-4EA1-8462-6628692154DD}" dt="2020-10-18T13:03:17.089" v="2596" actId="167"/>
          <ac:grpSpMkLst>
            <pc:docMk/>
            <pc:sldMk cId="104730443" sldId="505"/>
            <ac:grpSpMk id="87" creationId="{C7CE1B39-DE5A-474A-852F-DE3E099B5726}"/>
          </ac:grpSpMkLst>
        </pc:grpChg>
        <pc:grpChg chg="add del mod">
          <ac:chgData name="Kulinich Bohdan" userId="48e65c9f34e137d0" providerId="LiveId" clId="{DD77E4D2-1FC4-4EA1-8462-6628692154DD}" dt="2020-10-18T13:04:06.931" v="2601" actId="165"/>
          <ac:grpSpMkLst>
            <pc:docMk/>
            <pc:sldMk cId="104730443" sldId="505"/>
            <ac:grpSpMk id="91" creationId="{C3B98D8E-7D8D-4F6A-9843-59BE24E16358}"/>
          </ac:grpSpMkLst>
        </pc:grpChg>
        <pc:grpChg chg="mod ord topLvl">
          <ac:chgData name="Kulinich Bohdan" userId="48e65c9f34e137d0" providerId="LiveId" clId="{DD77E4D2-1FC4-4EA1-8462-6628692154DD}" dt="2020-10-18T13:04:29.881" v="2605" actId="167"/>
          <ac:grpSpMkLst>
            <pc:docMk/>
            <pc:sldMk cId="104730443" sldId="505"/>
            <ac:grpSpMk id="92" creationId="{36F4D4E5-FDB9-4BF5-89EA-6FBE26E868E2}"/>
          </ac:grpSpMkLst>
        </pc:grpChg>
        <pc:grpChg chg="add mod ord">
          <ac:chgData name="Kulinich Bohdan" userId="48e65c9f34e137d0" providerId="LiveId" clId="{DD77E4D2-1FC4-4EA1-8462-6628692154DD}" dt="2020-10-18T13:04:21.930" v="2604" actId="167"/>
          <ac:grpSpMkLst>
            <pc:docMk/>
            <pc:sldMk cId="104730443" sldId="505"/>
            <ac:grpSpMk id="97" creationId="{A8D64866-651D-441F-9CF9-A0B3509581D8}"/>
          </ac:grpSpMkLst>
        </pc:grpChg>
        <pc:picChg chg="add mod">
          <ac:chgData name="Kulinich Bohdan" userId="48e65c9f34e137d0" providerId="LiveId" clId="{DD77E4D2-1FC4-4EA1-8462-6628692154DD}" dt="2020-10-18T13:23:53.873" v="2707" actId="14100"/>
          <ac:picMkLst>
            <pc:docMk/>
            <pc:sldMk cId="104730443" sldId="505"/>
            <ac:picMk id="6" creationId="{004DD1C6-7AE7-48FD-8677-8388DDF793B7}"/>
          </ac:picMkLst>
        </pc:picChg>
        <pc:picChg chg="mod modVis">
          <ac:chgData name="Kulinich Bohdan" userId="48e65c9f34e137d0" providerId="LiveId" clId="{DD77E4D2-1FC4-4EA1-8462-6628692154DD}" dt="2020-10-18T13:16:21.525" v="2697" actId="14429"/>
          <ac:picMkLst>
            <pc:docMk/>
            <pc:sldMk cId="104730443" sldId="505"/>
            <ac:picMk id="10" creationId="{C6BF8D73-1EC8-4448-B3EA-F4877719F059}"/>
          </ac:picMkLst>
        </pc:picChg>
        <pc:picChg chg="del">
          <ac:chgData name="Kulinich Bohdan" userId="48e65c9f34e137d0" providerId="LiveId" clId="{DD77E4D2-1FC4-4EA1-8462-6628692154DD}" dt="2020-10-18T12:49:54.896" v="2384" actId="478"/>
          <ac:picMkLst>
            <pc:docMk/>
            <pc:sldMk cId="104730443" sldId="505"/>
            <ac:picMk id="56" creationId="{28361F7C-132A-4B81-ACB9-10D6BC4CCFDE}"/>
          </ac:picMkLst>
        </pc:picChg>
        <pc:cxnChg chg="add mod">
          <ac:chgData name="Kulinich Bohdan" userId="48e65c9f34e137d0" providerId="LiveId" clId="{DD77E4D2-1FC4-4EA1-8462-6628692154DD}" dt="2020-10-18T12:55:55.941" v="2565" actId="1076"/>
          <ac:cxnSpMkLst>
            <pc:docMk/>
            <pc:sldMk cId="104730443" sldId="505"/>
            <ac:cxnSpMk id="11" creationId="{7FA34B21-D7C1-4B71-814D-DF710F68426E}"/>
          </ac:cxnSpMkLst>
        </pc:cxnChg>
        <pc:cxnChg chg="del">
          <ac:chgData name="Kulinich Bohdan" userId="48e65c9f34e137d0" providerId="LiveId" clId="{DD77E4D2-1FC4-4EA1-8462-6628692154DD}" dt="2020-10-18T12:50:08.441" v="2395" actId="478"/>
          <ac:cxnSpMkLst>
            <pc:docMk/>
            <pc:sldMk cId="104730443" sldId="505"/>
            <ac:cxnSpMk id="66" creationId="{487D5EE9-AE04-4487-975E-D02CA2CF8676}"/>
          </ac:cxnSpMkLst>
        </pc:cxnChg>
        <pc:cxnChg chg="add mod">
          <ac:chgData name="Kulinich Bohdan" userId="48e65c9f34e137d0" providerId="LiveId" clId="{DD77E4D2-1FC4-4EA1-8462-6628692154DD}" dt="2020-10-18T13:05:03.804" v="2608" actId="693"/>
          <ac:cxnSpMkLst>
            <pc:docMk/>
            <pc:sldMk cId="104730443" sldId="505"/>
            <ac:cxnSpMk id="104" creationId="{415E0C50-B6B2-4F0D-B0EC-EEA589C9DFB7}"/>
          </ac:cxnSpMkLst>
        </pc:cxnChg>
        <pc:cxnChg chg="add mod">
          <ac:chgData name="Kulinich Bohdan" userId="48e65c9f34e137d0" providerId="LiveId" clId="{DD77E4D2-1FC4-4EA1-8462-6628692154DD}" dt="2020-10-18T13:05:03.804" v="2608" actId="693"/>
          <ac:cxnSpMkLst>
            <pc:docMk/>
            <pc:sldMk cId="104730443" sldId="505"/>
            <ac:cxnSpMk id="105" creationId="{E394973A-DCA9-49A9-92CA-F3675B32F0CC}"/>
          </ac:cxnSpMkLst>
        </pc:cxnChg>
        <pc:cxnChg chg="add mod">
          <ac:chgData name="Kulinich Bohdan" userId="48e65c9f34e137d0" providerId="LiveId" clId="{DD77E4D2-1FC4-4EA1-8462-6628692154DD}" dt="2020-10-18T13:05:03.804" v="2608" actId="693"/>
          <ac:cxnSpMkLst>
            <pc:docMk/>
            <pc:sldMk cId="104730443" sldId="505"/>
            <ac:cxnSpMk id="107" creationId="{5539FD67-A05B-4CF9-B496-D13198ADB6A7}"/>
          </ac:cxnSpMkLst>
        </pc:cxnChg>
      </pc:sldChg>
      <pc:sldChg chg="add">
        <pc:chgData name="Kulinich Bohdan" userId="48e65c9f34e137d0" providerId="LiveId" clId="{DD77E4D2-1FC4-4EA1-8462-6628692154DD}" dt="2020-10-19T08:23:30.937" v="2722"/>
        <pc:sldMkLst>
          <pc:docMk/>
          <pc:sldMk cId="4185658582" sldId="515"/>
        </pc:sldMkLst>
      </pc:sldChg>
      <pc:sldChg chg="addSp delSp modSp add mod delAnim modAnim">
        <pc:chgData name="Kulinich Bohdan" userId="48e65c9f34e137d0" providerId="LiveId" clId="{DD77E4D2-1FC4-4EA1-8462-6628692154DD}" dt="2020-10-20T05:28:17.349" v="2853" actId="20577"/>
        <pc:sldMkLst>
          <pc:docMk/>
          <pc:sldMk cId="688882841" sldId="516"/>
        </pc:sldMkLst>
        <pc:spChg chg="mod ord">
          <ac:chgData name="Kulinich Bohdan" userId="48e65c9f34e137d0" providerId="LiveId" clId="{DD77E4D2-1FC4-4EA1-8462-6628692154DD}" dt="2020-10-20T05:28:17.349" v="2853" actId="20577"/>
          <ac:spMkLst>
            <pc:docMk/>
            <pc:sldMk cId="688882841" sldId="516"/>
            <ac:spMk id="6" creationId="{4CD1B612-D16C-4F70-8335-78480BFE8EC8}"/>
          </ac:spMkLst>
        </pc:spChg>
        <pc:spChg chg="mod">
          <ac:chgData name="Kulinich Bohdan" userId="48e65c9f34e137d0" providerId="LiveId" clId="{DD77E4D2-1FC4-4EA1-8462-6628692154DD}" dt="2020-10-20T05:20:23.538" v="2800" actId="14100"/>
          <ac:spMkLst>
            <pc:docMk/>
            <pc:sldMk cId="688882841" sldId="516"/>
            <ac:spMk id="8" creationId="{9FD0A124-B38E-475F-B1E7-4E13D0CE0EEA}"/>
          </ac:spMkLst>
        </pc:spChg>
        <pc:spChg chg="add mod">
          <ac:chgData name="Kulinich Bohdan" userId="48e65c9f34e137d0" providerId="LiveId" clId="{DD77E4D2-1FC4-4EA1-8462-6628692154DD}" dt="2020-10-20T05:20:56.228" v="2809" actId="1076"/>
          <ac:spMkLst>
            <pc:docMk/>
            <pc:sldMk cId="688882841" sldId="516"/>
            <ac:spMk id="9" creationId="{E9213A7E-C46A-4DAF-A494-859B3D6D12FB}"/>
          </ac:spMkLst>
        </pc:spChg>
        <pc:spChg chg="add mod">
          <ac:chgData name="Kulinich Bohdan" userId="48e65c9f34e137d0" providerId="LiveId" clId="{DD77E4D2-1FC4-4EA1-8462-6628692154DD}" dt="2020-10-20T05:20:49.361" v="2808" actId="1076"/>
          <ac:spMkLst>
            <pc:docMk/>
            <pc:sldMk cId="688882841" sldId="516"/>
            <ac:spMk id="10" creationId="{24E4539B-DA1C-45A7-9459-09D9267C05DC}"/>
          </ac:spMkLst>
        </pc:spChg>
        <pc:spChg chg="add del mod">
          <ac:chgData name="Kulinich Bohdan" userId="48e65c9f34e137d0" providerId="LiveId" clId="{DD77E4D2-1FC4-4EA1-8462-6628692154DD}" dt="2020-10-20T05:25:37.879" v="2838" actId="478"/>
          <ac:spMkLst>
            <pc:docMk/>
            <pc:sldMk cId="688882841" sldId="516"/>
            <ac:spMk id="12" creationId="{0F48879A-1BAE-4841-A396-C8B44D08A256}"/>
          </ac:spMkLst>
        </pc:spChg>
        <pc:spChg chg="add mod">
          <ac:chgData name="Kulinich Bohdan" userId="48e65c9f34e137d0" providerId="LiveId" clId="{DD77E4D2-1FC4-4EA1-8462-6628692154DD}" dt="2020-10-20T05:25:51.665" v="2843" actId="20577"/>
          <ac:spMkLst>
            <pc:docMk/>
            <pc:sldMk cId="688882841" sldId="516"/>
            <ac:spMk id="13" creationId="{BC2FF482-6B5A-4FE0-8AA4-1EC3F2BAFA46}"/>
          </ac:spMkLst>
        </pc:spChg>
        <pc:spChg chg="add mod">
          <ac:chgData name="Kulinich Bohdan" userId="48e65c9f34e137d0" providerId="LiveId" clId="{DD77E4D2-1FC4-4EA1-8462-6628692154DD}" dt="2020-10-20T05:26:06.422" v="2846" actId="20577"/>
          <ac:spMkLst>
            <pc:docMk/>
            <pc:sldMk cId="688882841" sldId="516"/>
            <ac:spMk id="14" creationId="{CCBC4C7B-68CF-4323-AB75-561CF5E2CBE3}"/>
          </ac:spMkLst>
        </pc:spChg>
        <pc:spChg chg="add mod">
          <ac:chgData name="Kulinich Bohdan" userId="48e65c9f34e137d0" providerId="LiveId" clId="{DD77E4D2-1FC4-4EA1-8462-6628692154DD}" dt="2020-10-20T05:26:16.667" v="2848" actId="20577"/>
          <ac:spMkLst>
            <pc:docMk/>
            <pc:sldMk cId="688882841" sldId="516"/>
            <ac:spMk id="15" creationId="{E3D7AD71-6F3E-4971-B707-C0D920E726B6}"/>
          </ac:spMkLst>
        </pc:spChg>
        <pc:spChg chg="mod">
          <ac:chgData name="Kulinich Bohdan" userId="48e65c9f34e137d0" providerId="LiveId" clId="{DD77E4D2-1FC4-4EA1-8462-6628692154DD}" dt="2020-10-19T08:31:23.013" v="2724" actId="20577"/>
          <ac:spMkLst>
            <pc:docMk/>
            <pc:sldMk cId="688882841" sldId="516"/>
            <ac:spMk id="51" creationId="{86BC9140-E395-435D-A852-213A1317C46C}"/>
          </ac:spMkLst>
        </pc:spChg>
      </pc:sldChg>
      <pc:sldChg chg="modSp add mod modAnim">
        <pc:chgData name="Kulinich Bohdan" userId="48e65c9f34e137d0" providerId="LiveId" clId="{DD77E4D2-1FC4-4EA1-8462-6628692154DD}" dt="2020-10-20T09:04:34.182" v="3372"/>
        <pc:sldMkLst>
          <pc:docMk/>
          <pc:sldMk cId="3294062066" sldId="517"/>
        </pc:sldMkLst>
        <pc:spChg chg="mod">
          <ac:chgData name="Kulinich Bohdan" userId="48e65c9f34e137d0" providerId="LiveId" clId="{DD77E4D2-1FC4-4EA1-8462-6628692154DD}" dt="2020-10-20T09:03:56.262" v="3370" actId="1076"/>
          <ac:spMkLst>
            <pc:docMk/>
            <pc:sldMk cId="3294062066" sldId="517"/>
            <ac:spMk id="6" creationId="{4CD1B612-D16C-4F70-8335-78480BFE8EC8}"/>
          </ac:spMkLst>
        </pc:spChg>
        <pc:spChg chg="mod">
          <ac:chgData name="Kulinich Bohdan" userId="48e65c9f34e137d0" providerId="LiveId" clId="{DD77E4D2-1FC4-4EA1-8462-6628692154DD}" dt="2020-10-20T09:04:01.199" v="3371" actId="14100"/>
          <ac:spMkLst>
            <pc:docMk/>
            <pc:sldMk cId="3294062066" sldId="517"/>
            <ac:spMk id="8" creationId="{9FD0A124-B38E-475F-B1E7-4E13D0CE0EEA}"/>
          </ac:spMkLst>
        </pc:spChg>
        <pc:spChg chg="mod">
          <ac:chgData name="Kulinich Bohdan" userId="48e65c9f34e137d0" providerId="LiveId" clId="{DD77E4D2-1FC4-4EA1-8462-6628692154DD}" dt="2020-10-20T09:02:23.571" v="3183" actId="20577"/>
          <ac:spMkLst>
            <pc:docMk/>
            <pc:sldMk cId="3294062066" sldId="517"/>
            <ac:spMk id="51" creationId="{86BC9140-E395-435D-A852-213A1317C46C}"/>
          </ac:spMkLst>
        </pc:spChg>
      </pc:sldChg>
      <pc:sldChg chg="addSp delSp modSp add mod delAnim modAnim">
        <pc:chgData name="Kulinich Bohdan" userId="48e65c9f34e137d0" providerId="LiveId" clId="{DD77E4D2-1FC4-4EA1-8462-6628692154DD}" dt="2020-10-20T09:32:16.470" v="3590" actId="207"/>
        <pc:sldMkLst>
          <pc:docMk/>
          <pc:sldMk cId="1215614594" sldId="519"/>
        </pc:sldMkLst>
        <pc:spChg chg="mod modVis">
          <ac:chgData name="Kulinich Bohdan" userId="48e65c9f34e137d0" providerId="LiveId" clId="{DD77E4D2-1FC4-4EA1-8462-6628692154DD}" dt="2020-10-20T09:31:30.895" v="3583" actId="14429"/>
          <ac:spMkLst>
            <pc:docMk/>
            <pc:sldMk cId="1215614594" sldId="519"/>
            <ac:spMk id="6" creationId="{4CD1B612-D16C-4F70-8335-78480BFE8EC8}"/>
          </ac:spMkLst>
        </pc:spChg>
        <pc:spChg chg="add mod">
          <ac:chgData name="Kulinich Bohdan" userId="48e65c9f34e137d0" providerId="LiveId" clId="{DD77E4D2-1FC4-4EA1-8462-6628692154DD}" dt="2020-10-20T09:23:41.209" v="3468" actId="20577"/>
          <ac:spMkLst>
            <pc:docMk/>
            <pc:sldMk cId="1215614594" sldId="519"/>
            <ac:spMk id="23" creationId="{D995ADE5-7563-4FC1-B616-DBD0E01AA24D}"/>
          </ac:spMkLst>
        </pc:spChg>
        <pc:spChg chg="add mod">
          <ac:chgData name="Kulinich Bohdan" userId="48e65c9f34e137d0" providerId="LiveId" clId="{DD77E4D2-1FC4-4EA1-8462-6628692154DD}" dt="2020-10-20T09:23:44.071" v="3469" actId="20577"/>
          <ac:spMkLst>
            <pc:docMk/>
            <pc:sldMk cId="1215614594" sldId="519"/>
            <ac:spMk id="24" creationId="{1ADEEA97-343E-4B4C-91A6-6F0B27B4447D}"/>
          </ac:spMkLst>
        </pc:spChg>
        <pc:spChg chg="add mod">
          <ac:chgData name="Kulinich Bohdan" userId="48e65c9f34e137d0" providerId="LiveId" clId="{DD77E4D2-1FC4-4EA1-8462-6628692154DD}" dt="2020-10-20T09:23:47.074" v="3470" actId="20577"/>
          <ac:spMkLst>
            <pc:docMk/>
            <pc:sldMk cId="1215614594" sldId="519"/>
            <ac:spMk id="25" creationId="{6D3B9118-A35C-4049-8C87-95F11CF22E80}"/>
          </ac:spMkLst>
        </pc:spChg>
        <pc:spChg chg="add mod">
          <ac:chgData name="Kulinich Bohdan" userId="48e65c9f34e137d0" providerId="LiveId" clId="{DD77E4D2-1FC4-4EA1-8462-6628692154DD}" dt="2020-10-20T09:32:16.470" v="3590" actId="207"/>
          <ac:spMkLst>
            <pc:docMk/>
            <pc:sldMk cId="1215614594" sldId="519"/>
            <ac:spMk id="27" creationId="{51615B03-347D-4952-99C2-7DC496D1ED30}"/>
          </ac:spMkLst>
        </pc:spChg>
        <pc:spChg chg="add del mod">
          <ac:chgData name="Kulinich Bohdan" userId="48e65c9f34e137d0" providerId="LiveId" clId="{DD77E4D2-1FC4-4EA1-8462-6628692154DD}" dt="2020-10-20T09:27:36.218" v="3512"/>
          <ac:spMkLst>
            <pc:docMk/>
            <pc:sldMk cId="1215614594" sldId="519"/>
            <ac:spMk id="28" creationId="{4A95DAA5-F57C-491D-885B-881DF6C9D40A}"/>
          </ac:spMkLst>
        </pc:spChg>
        <pc:spChg chg="add mod">
          <ac:chgData name="Kulinich Bohdan" userId="48e65c9f34e137d0" providerId="LiveId" clId="{DD77E4D2-1FC4-4EA1-8462-6628692154DD}" dt="2020-10-20T09:32:16.470" v="3590" actId="207"/>
          <ac:spMkLst>
            <pc:docMk/>
            <pc:sldMk cId="1215614594" sldId="519"/>
            <ac:spMk id="29" creationId="{DA9B735B-E616-49B5-ABCF-153FA7B3376E}"/>
          </ac:spMkLst>
        </pc:spChg>
        <pc:spChg chg="add mod">
          <ac:chgData name="Kulinich Bohdan" userId="48e65c9f34e137d0" providerId="LiveId" clId="{DD77E4D2-1FC4-4EA1-8462-6628692154DD}" dt="2020-10-20T09:32:16.470" v="3590" actId="207"/>
          <ac:spMkLst>
            <pc:docMk/>
            <pc:sldMk cId="1215614594" sldId="519"/>
            <ac:spMk id="30" creationId="{D86F0906-EC20-4B98-BC1C-31D22E3F4B50}"/>
          </ac:spMkLst>
        </pc:spChg>
        <pc:spChg chg="add mod">
          <ac:chgData name="Kulinich Bohdan" userId="48e65c9f34e137d0" providerId="LiveId" clId="{DD77E4D2-1FC4-4EA1-8462-6628692154DD}" dt="2020-10-20T09:32:16.470" v="3590" actId="207"/>
          <ac:spMkLst>
            <pc:docMk/>
            <pc:sldMk cId="1215614594" sldId="519"/>
            <ac:spMk id="31" creationId="{5C0C6236-21BB-4A7C-982D-EFEE42AA11AC}"/>
          </ac:spMkLst>
        </pc:spChg>
        <pc:spChg chg="mod">
          <ac:chgData name="Kulinich Bohdan" userId="48e65c9f34e137d0" providerId="LiveId" clId="{DD77E4D2-1FC4-4EA1-8462-6628692154DD}" dt="2020-10-20T09:13:45.601" v="3374" actId="20577"/>
          <ac:spMkLst>
            <pc:docMk/>
            <pc:sldMk cId="1215614594" sldId="519"/>
            <ac:spMk id="51" creationId="{86BC9140-E395-435D-A852-213A1317C46C}"/>
          </ac:spMkLst>
        </pc:spChg>
        <pc:grpChg chg="add del mod">
          <ac:chgData name="Kulinich Bohdan" userId="48e65c9f34e137d0" providerId="LiveId" clId="{DD77E4D2-1FC4-4EA1-8462-6628692154DD}" dt="2020-10-20T09:23:51.011" v="3471" actId="478"/>
          <ac:grpSpMkLst>
            <pc:docMk/>
            <pc:sldMk cId="1215614594" sldId="519"/>
            <ac:grpSpMk id="12" creationId="{44BD38D8-43F3-4718-9E2B-CBE35D15D865}"/>
          </ac:grpSpMkLst>
        </pc:grpChg>
        <pc:grpChg chg="add mod">
          <ac:chgData name="Kulinich Bohdan" userId="48e65c9f34e137d0" providerId="LiveId" clId="{DD77E4D2-1FC4-4EA1-8462-6628692154DD}" dt="2020-10-20T09:23:35.019" v="3467" actId="1076"/>
          <ac:grpSpMkLst>
            <pc:docMk/>
            <pc:sldMk cId="1215614594" sldId="519"/>
            <ac:grpSpMk id="17" creationId="{F1469615-9777-4852-A202-06F2F85F0EB0}"/>
          </ac:grpSpMkLst>
        </pc:grpChg>
        <pc:grpChg chg="add del mod">
          <ac:chgData name="Kulinich Bohdan" userId="48e65c9f34e137d0" providerId="LiveId" clId="{DD77E4D2-1FC4-4EA1-8462-6628692154DD}" dt="2020-10-20T09:23:25.523" v="3466" actId="478"/>
          <ac:grpSpMkLst>
            <pc:docMk/>
            <pc:sldMk cId="1215614594" sldId="519"/>
            <ac:grpSpMk id="20" creationId="{3563113C-6B2C-4DB1-8D11-0FD04C957094}"/>
          </ac:grpSpMkLst>
        </pc:grpChg>
        <pc:picChg chg="mod modVis">
          <ac:chgData name="Kulinich Bohdan" userId="48e65c9f34e137d0" providerId="LiveId" clId="{DD77E4D2-1FC4-4EA1-8462-6628692154DD}" dt="2020-10-20T09:31:32.545" v="3584" actId="14429"/>
          <ac:picMkLst>
            <pc:docMk/>
            <pc:sldMk cId="1215614594" sldId="519"/>
            <ac:picMk id="40" creationId="{248AC9B2-65A9-42C3-AF8B-90FAF936D6A5}"/>
          </ac:picMkLst>
        </pc:picChg>
        <pc:cxnChg chg="add mod">
          <ac:chgData name="Kulinich Bohdan" userId="48e65c9f34e137d0" providerId="LiveId" clId="{DD77E4D2-1FC4-4EA1-8462-6628692154DD}" dt="2020-10-20T09:23:35.019" v="3467" actId="1076"/>
          <ac:cxnSpMkLst>
            <pc:docMk/>
            <pc:sldMk cId="1215614594" sldId="519"/>
            <ac:cxnSpMk id="8" creationId="{A8F78067-0412-4DF2-AE40-4B2D98FC98E6}"/>
          </ac:cxnSpMkLst>
        </pc:cxnChg>
        <pc:cxnChg chg="add mod">
          <ac:chgData name="Kulinich Bohdan" userId="48e65c9f34e137d0" providerId="LiveId" clId="{DD77E4D2-1FC4-4EA1-8462-6628692154DD}" dt="2020-10-20T09:23:35.019" v="3467" actId="1076"/>
          <ac:cxnSpMkLst>
            <pc:docMk/>
            <pc:sldMk cId="1215614594" sldId="519"/>
            <ac:cxnSpMk id="9" creationId="{0B6B2358-37BF-4519-9816-6A3AB8595F2E}"/>
          </ac:cxnSpMkLst>
        </pc:cxnChg>
        <pc:cxnChg chg="add mod">
          <ac:chgData name="Kulinich Bohdan" userId="48e65c9f34e137d0" providerId="LiveId" clId="{DD77E4D2-1FC4-4EA1-8462-6628692154DD}" dt="2020-10-20T09:23:35.019" v="3467" actId="1076"/>
          <ac:cxnSpMkLst>
            <pc:docMk/>
            <pc:sldMk cId="1215614594" sldId="519"/>
            <ac:cxnSpMk id="10" creationId="{B155B5FB-64BC-42EA-8D6C-45A9849B2153}"/>
          </ac:cxnSpMkLst>
        </pc:cxnChg>
        <pc:cxnChg chg="mod">
          <ac:chgData name="Kulinich Bohdan" userId="48e65c9f34e137d0" providerId="LiveId" clId="{DD77E4D2-1FC4-4EA1-8462-6628692154DD}" dt="2020-10-20T09:23:20.020" v="3465"/>
          <ac:cxnSpMkLst>
            <pc:docMk/>
            <pc:sldMk cId="1215614594" sldId="519"/>
            <ac:cxnSpMk id="13" creationId="{AD89B48D-A846-42DB-9D65-72F7F6B06543}"/>
          </ac:cxnSpMkLst>
        </pc:cxnChg>
        <pc:cxnChg chg="mod">
          <ac:chgData name="Kulinich Bohdan" userId="48e65c9f34e137d0" providerId="LiveId" clId="{DD77E4D2-1FC4-4EA1-8462-6628692154DD}" dt="2020-10-20T09:23:20.020" v="3465"/>
          <ac:cxnSpMkLst>
            <pc:docMk/>
            <pc:sldMk cId="1215614594" sldId="519"/>
            <ac:cxnSpMk id="14" creationId="{042C24CF-38F2-43C9-B18D-4159B14044A9}"/>
          </ac:cxnSpMkLst>
        </pc:cxnChg>
        <pc:cxnChg chg="mod">
          <ac:chgData name="Kulinich Bohdan" userId="48e65c9f34e137d0" providerId="LiveId" clId="{DD77E4D2-1FC4-4EA1-8462-6628692154DD}" dt="2020-10-20T09:23:20.020" v="3465"/>
          <ac:cxnSpMkLst>
            <pc:docMk/>
            <pc:sldMk cId="1215614594" sldId="519"/>
            <ac:cxnSpMk id="15" creationId="{45D750D0-AEB1-4ABD-A299-992D0E2784D9}"/>
          </ac:cxnSpMkLst>
        </pc:cxnChg>
        <pc:cxnChg chg="add mod">
          <ac:chgData name="Kulinich Bohdan" userId="48e65c9f34e137d0" providerId="LiveId" clId="{DD77E4D2-1FC4-4EA1-8462-6628692154DD}" dt="2020-10-20T09:23:35.019" v="3467" actId="1076"/>
          <ac:cxnSpMkLst>
            <pc:docMk/>
            <pc:sldMk cId="1215614594" sldId="519"/>
            <ac:cxnSpMk id="16" creationId="{C7EC3CAB-2B93-40F5-A47B-247E54850550}"/>
          </ac:cxnSpMkLst>
        </pc:cxnChg>
        <pc:cxnChg chg="mod">
          <ac:chgData name="Kulinich Bohdan" userId="48e65c9f34e137d0" providerId="LiveId" clId="{DD77E4D2-1FC4-4EA1-8462-6628692154DD}" dt="2020-10-20T09:23:20.020" v="3465"/>
          <ac:cxnSpMkLst>
            <pc:docMk/>
            <pc:sldMk cId="1215614594" sldId="519"/>
            <ac:cxnSpMk id="18" creationId="{D4EC9875-608A-42A0-AA61-7BFE4B41EA8B}"/>
          </ac:cxnSpMkLst>
        </pc:cxnChg>
        <pc:cxnChg chg="mod">
          <ac:chgData name="Kulinich Bohdan" userId="48e65c9f34e137d0" providerId="LiveId" clId="{DD77E4D2-1FC4-4EA1-8462-6628692154DD}" dt="2020-10-20T09:23:20.020" v="3465"/>
          <ac:cxnSpMkLst>
            <pc:docMk/>
            <pc:sldMk cId="1215614594" sldId="519"/>
            <ac:cxnSpMk id="19" creationId="{3ECFA7FA-8BD8-448F-9322-C9A15F177F77}"/>
          </ac:cxnSpMkLst>
        </pc:cxnChg>
        <pc:cxnChg chg="mod">
          <ac:chgData name="Kulinich Bohdan" userId="48e65c9f34e137d0" providerId="LiveId" clId="{DD77E4D2-1FC4-4EA1-8462-6628692154DD}" dt="2020-10-20T09:23:20.020" v="3465"/>
          <ac:cxnSpMkLst>
            <pc:docMk/>
            <pc:sldMk cId="1215614594" sldId="519"/>
            <ac:cxnSpMk id="21" creationId="{4D48C0C9-DD00-4995-8CDA-1A9CB0A23F39}"/>
          </ac:cxnSpMkLst>
        </pc:cxnChg>
        <pc:cxnChg chg="mod">
          <ac:chgData name="Kulinich Bohdan" userId="48e65c9f34e137d0" providerId="LiveId" clId="{DD77E4D2-1FC4-4EA1-8462-6628692154DD}" dt="2020-10-20T09:23:20.020" v="3465"/>
          <ac:cxnSpMkLst>
            <pc:docMk/>
            <pc:sldMk cId="1215614594" sldId="519"/>
            <ac:cxnSpMk id="22" creationId="{393DB4D8-BD7F-483C-916D-429C7D892FF6}"/>
          </ac:cxnSpMkLst>
        </pc:cxnChg>
        <pc:cxnChg chg="add mod">
          <ac:chgData name="Kulinich Bohdan" userId="48e65c9f34e137d0" providerId="LiveId" clId="{DD77E4D2-1FC4-4EA1-8462-6628692154DD}" dt="2020-10-20T09:24:29.583" v="3489" actId="688"/>
          <ac:cxnSpMkLst>
            <pc:docMk/>
            <pc:sldMk cId="1215614594" sldId="519"/>
            <ac:cxnSpMk id="26" creationId="{1A4505F2-262F-4CBC-92CC-2FDDEED395B9}"/>
          </ac:cxnSpMkLst>
        </pc:cxnChg>
      </pc:sldChg>
      <pc:sldChg chg="delSp modSp add mod delAnim modAnim">
        <pc:chgData name="Kulinich Bohdan" userId="48e65c9f34e137d0" providerId="LiveId" clId="{DD77E4D2-1FC4-4EA1-8462-6628692154DD}" dt="2020-10-20T10:32:57.642" v="3730"/>
        <pc:sldMkLst>
          <pc:docMk/>
          <pc:sldMk cId="2936015320" sldId="520"/>
        </pc:sldMkLst>
        <pc:spChg chg="mod">
          <ac:chgData name="Kulinich Bohdan" userId="48e65c9f34e137d0" providerId="LiveId" clId="{DD77E4D2-1FC4-4EA1-8462-6628692154DD}" dt="2020-10-20T10:32:43.679" v="3729" actId="20577"/>
          <ac:spMkLst>
            <pc:docMk/>
            <pc:sldMk cId="2936015320" sldId="520"/>
            <ac:spMk id="6" creationId="{4CD1B612-D16C-4F70-8335-78480BFE8EC8}"/>
          </ac:spMkLst>
        </pc:spChg>
        <pc:spChg chg="del">
          <ac:chgData name="Kulinich Bohdan" userId="48e65c9f34e137d0" providerId="LiveId" clId="{DD77E4D2-1FC4-4EA1-8462-6628692154DD}" dt="2020-10-20T10:30:49.170" v="3615" actId="478"/>
          <ac:spMkLst>
            <pc:docMk/>
            <pc:sldMk cId="2936015320" sldId="520"/>
            <ac:spMk id="23" creationId="{D995ADE5-7563-4FC1-B616-DBD0E01AA24D}"/>
          </ac:spMkLst>
        </pc:spChg>
        <pc:spChg chg="del">
          <ac:chgData name="Kulinich Bohdan" userId="48e65c9f34e137d0" providerId="LiveId" clId="{DD77E4D2-1FC4-4EA1-8462-6628692154DD}" dt="2020-10-20T10:30:49.170" v="3615" actId="478"/>
          <ac:spMkLst>
            <pc:docMk/>
            <pc:sldMk cId="2936015320" sldId="520"/>
            <ac:spMk id="24" creationId="{1ADEEA97-343E-4B4C-91A6-6F0B27B4447D}"/>
          </ac:spMkLst>
        </pc:spChg>
        <pc:spChg chg="del">
          <ac:chgData name="Kulinich Bohdan" userId="48e65c9f34e137d0" providerId="LiveId" clId="{DD77E4D2-1FC4-4EA1-8462-6628692154DD}" dt="2020-10-20T10:30:49.170" v="3615" actId="478"/>
          <ac:spMkLst>
            <pc:docMk/>
            <pc:sldMk cId="2936015320" sldId="520"/>
            <ac:spMk id="25" creationId="{6D3B9118-A35C-4049-8C87-95F11CF22E80}"/>
          </ac:spMkLst>
        </pc:spChg>
        <pc:spChg chg="del mod">
          <ac:chgData name="Kulinich Bohdan" userId="48e65c9f34e137d0" providerId="LiveId" clId="{DD77E4D2-1FC4-4EA1-8462-6628692154DD}" dt="2020-10-20T10:30:32.690" v="3612" actId="478"/>
          <ac:spMkLst>
            <pc:docMk/>
            <pc:sldMk cId="2936015320" sldId="520"/>
            <ac:spMk id="27" creationId="{51615B03-347D-4952-99C2-7DC496D1ED30}"/>
          </ac:spMkLst>
        </pc:spChg>
        <pc:spChg chg="del mod">
          <ac:chgData name="Kulinich Bohdan" userId="48e65c9f34e137d0" providerId="LiveId" clId="{DD77E4D2-1FC4-4EA1-8462-6628692154DD}" dt="2020-10-20T10:30:32.690" v="3612" actId="478"/>
          <ac:spMkLst>
            <pc:docMk/>
            <pc:sldMk cId="2936015320" sldId="520"/>
            <ac:spMk id="29" creationId="{DA9B735B-E616-49B5-ABCF-153FA7B3376E}"/>
          </ac:spMkLst>
        </pc:spChg>
        <pc:spChg chg="del mod">
          <ac:chgData name="Kulinich Bohdan" userId="48e65c9f34e137d0" providerId="LiveId" clId="{DD77E4D2-1FC4-4EA1-8462-6628692154DD}" dt="2020-10-20T10:30:32.690" v="3612" actId="478"/>
          <ac:spMkLst>
            <pc:docMk/>
            <pc:sldMk cId="2936015320" sldId="520"/>
            <ac:spMk id="30" creationId="{D86F0906-EC20-4B98-BC1C-31D22E3F4B50}"/>
          </ac:spMkLst>
        </pc:spChg>
        <pc:spChg chg="del mod">
          <ac:chgData name="Kulinich Bohdan" userId="48e65c9f34e137d0" providerId="LiveId" clId="{DD77E4D2-1FC4-4EA1-8462-6628692154DD}" dt="2020-10-20T10:30:32.690" v="3612" actId="478"/>
          <ac:spMkLst>
            <pc:docMk/>
            <pc:sldMk cId="2936015320" sldId="520"/>
            <ac:spMk id="31" creationId="{5C0C6236-21BB-4A7C-982D-EFEE42AA11AC}"/>
          </ac:spMkLst>
        </pc:spChg>
        <pc:spChg chg="mod">
          <ac:chgData name="Kulinich Bohdan" userId="48e65c9f34e137d0" providerId="LiveId" clId="{DD77E4D2-1FC4-4EA1-8462-6628692154DD}" dt="2020-10-20T10:29:06.304" v="3593" actId="20577"/>
          <ac:spMkLst>
            <pc:docMk/>
            <pc:sldMk cId="2936015320" sldId="520"/>
            <ac:spMk id="51" creationId="{86BC9140-E395-435D-A852-213A1317C46C}"/>
          </ac:spMkLst>
        </pc:spChg>
        <pc:grpChg chg="del">
          <ac:chgData name="Kulinich Bohdan" userId="48e65c9f34e137d0" providerId="LiveId" clId="{DD77E4D2-1FC4-4EA1-8462-6628692154DD}" dt="2020-10-20T10:30:49.170" v="3615" actId="478"/>
          <ac:grpSpMkLst>
            <pc:docMk/>
            <pc:sldMk cId="2936015320" sldId="520"/>
            <ac:grpSpMk id="17" creationId="{F1469615-9777-4852-A202-06F2F85F0EB0}"/>
          </ac:grpSpMkLst>
        </pc:grpChg>
        <pc:picChg chg="mod modVis">
          <ac:chgData name="Kulinich Bohdan" userId="48e65c9f34e137d0" providerId="LiveId" clId="{DD77E4D2-1FC4-4EA1-8462-6628692154DD}" dt="2020-10-20T10:30:51.591" v="3616" actId="14429"/>
          <ac:picMkLst>
            <pc:docMk/>
            <pc:sldMk cId="2936015320" sldId="520"/>
            <ac:picMk id="40" creationId="{248AC9B2-65A9-42C3-AF8B-90FAF936D6A5}"/>
          </ac:picMkLst>
        </pc:picChg>
        <pc:cxnChg chg="del">
          <ac:chgData name="Kulinich Bohdan" userId="48e65c9f34e137d0" providerId="LiveId" clId="{DD77E4D2-1FC4-4EA1-8462-6628692154DD}" dt="2020-10-20T10:30:49.170" v="3615" actId="478"/>
          <ac:cxnSpMkLst>
            <pc:docMk/>
            <pc:sldMk cId="2936015320" sldId="520"/>
            <ac:cxnSpMk id="8" creationId="{A8F78067-0412-4DF2-AE40-4B2D98FC98E6}"/>
          </ac:cxnSpMkLst>
        </pc:cxnChg>
        <pc:cxnChg chg="del">
          <ac:chgData name="Kulinich Bohdan" userId="48e65c9f34e137d0" providerId="LiveId" clId="{DD77E4D2-1FC4-4EA1-8462-6628692154DD}" dt="2020-10-20T10:30:49.170" v="3615" actId="478"/>
          <ac:cxnSpMkLst>
            <pc:docMk/>
            <pc:sldMk cId="2936015320" sldId="520"/>
            <ac:cxnSpMk id="9" creationId="{0B6B2358-37BF-4519-9816-6A3AB8595F2E}"/>
          </ac:cxnSpMkLst>
        </pc:cxnChg>
        <pc:cxnChg chg="del">
          <ac:chgData name="Kulinich Bohdan" userId="48e65c9f34e137d0" providerId="LiveId" clId="{DD77E4D2-1FC4-4EA1-8462-6628692154DD}" dt="2020-10-20T10:30:49.170" v="3615" actId="478"/>
          <ac:cxnSpMkLst>
            <pc:docMk/>
            <pc:sldMk cId="2936015320" sldId="520"/>
            <ac:cxnSpMk id="10" creationId="{B155B5FB-64BC-42EA-8D6C-45A9849B2153}"/>
          </ac:cxnSpMkLst>
        </pc:cxnChg>
        <pc:cxnChg chg="del">
          <ac:chgData name="Kulinich Bohdan" userId="48e65c9f34e137d0" providerId="LiveId" clId="{DD77E4D2-1FC4-4EA1-8462-6628692154DD}" dt="2020-10-20T10:30:49.170" v="3615" actId="478"/>
          <ac:cxnSpMkLst>
            <pc:docMk/>
            <pc:sldMk cId="2936015320" sldId="520"/>
            <ac:cxnSpMk id="16" creationId="{C7EC3CAB-2B93-40F5-A47B-247E54850550}"/>
          </ac:cxnSpMkLst>
        </pc:cxnChg>
        <pc:cxnChg chg="del">
          <ac:chgData name="Kulinich Bohdan" userId="48e65c9f34e137d0" providerId="LiveId" clId="{DD77E4D2-1FC4-4EA1-8462-6628692154DD}" dt="2020-10-20T10:30:49.170" v="3615" actId="478"/>
          <ac:cxnSpMkLst>
            <pc:docMk/>
            <pc:sldMk cId="2936015320" sldId="520"/>
            <ac:cxnSpMk id="26" creationId="{1A4505F2-262F-4CBC-92CC-2FDDEED395B9}"/>
          </ac:cxnSpMkLst>
        </pc:cxnChg>
      </pc:sldChg>
      <pc:sldChg chg="modSp add">
        <pc:chgData name="Kulinich Bohdan" userId="48e65c9f34e137d0" providerId="LiveId" clId="{DD77E4D2-1FC4-4EA1-8462-6628692154DD}" dt="2020-10-21T03:00:04.322" v="4174" actId="20577"/>
        <pc:sldMkLst>
          <pc:docMk/>
          <pc:sldMk cId="1464099681" sldId="521"/>
        </pc:sldMkLst>
        <pc:spChg chg="mod">
          <ac:chgData name="Kulinich Bohdan" userId="48e65c9f34e137d0" providerId="LiveId" clId="{DD77E4D2-1FC4-4EA1-8462-6628692154DD}" dt="2020-10-21T03:00:04.322" v="4174" actId="20577"/>
          <ac:spMkLst>
            <pc:docMk/>
            <pc:sldMk cId="1464099681" sldId="521"/>
            <ac:spMk id="6" creationId="{4CD1B612-D16C-4F70-8335-78480BFE8EC8}"/>
          </ac:spMkLst>
        </pc:spChg>
        <pc:spChg chg="mod">
          <ac:chgData name="Kulinich Bohdan" userId="48e65c9f34e137d0" providerId="LiveId" clId="{DD77E4D2-1FC4-4EA1-8462-6628692154DD}" dt="2020-10-21T02:58:15.065" v="4075" actId="20577"/>
          <ac:spMkLst>
            <pc:docMk/>
            <pc:sldMk cId="1464099681" sldId="521"/>
            <ac:spMk id="51" creationId="{86BC9140-E395-435D-A852-213A1317C46C}"/>
          </ac:spMkLst>
        </pc:spChg>
      </pc:sldChg>
      <pc:sldChg chg="addSp delSp modSp new del mod delAnim modAnim">
        <pc:chgData name="Kulinich Bohdan" userId="48e65c9f34e137d0" providerId="LiveId" clId="{DD77E4D2-1FC4-4EA1-8462-6628692154DD}" dt="2020-10-21T03:14:36.071" v="4245" actId="47"/>
        <pc:sldMkLst>
          <pc:docMk/>
          <pc:sldMk cId="906752086" sldId="522"/>
        </pc:sldMkLst>
        <pc:spChg chg="add mod">
          <ac:chgData name="Kulinich Bohdan" userId="48e65c9f34e137d0" providerId="LiveId" clId="{DD77E4D2-1FC4-4EA1-8462-6628692154DD}" dt="2020-10-21T03:01:31.692" v="4180" actId="1076"/>
          <ac:spMkLst>
            <pc:docMk/>
            <pc:sldMk cId="906752086" sldId="522"/>
            <ac:spMk id="5" creationId="{4BBB0BFF-774A-4BF4-B8E1-8166FA9346EE}"/>
          </ac:spMkLst>
        </pc:spChg>
        <pc:spChg chg="add mod">
          <ac:chgData name="Kulinich Bohdan" userId="48e65c9f34e137d0" providerId="LiveId" clId="{DD77E4D2-1FC4-4EA1-8462-6628692154DD}" dt="2020-10-21T03:01:34.678" v="4181" actId="1076"/>
          <ac:spMkLst>
            <pc:docMk/>
            <pc:sldMk cId="906752086" sldId="522"/>
            <ac:spMk id="6" creationId="{51FFD5D0-BE5A-4A8C-AB6B-488FE8C73353}"/>
          </ac:spMkLst>
        </pc:spChg>
        <pc:spChg chg="add mod">
          <ac:chgData name="Kulinich Bohdan" userId="48e65c9f34e137d0" providerId="LiveId" clId="{DD77E4D2-1FC4-4EA1-8462-6628692154DD}" dt="2020-10-21T03:01:38.104" v="4182" actId="1076"/>
          <ac:spMkLst>
            <pc:docMk/>
            <pc:sldMk cId="906752086" sldId="522"/>
            <ac:spMk id="7" creationId="{C67974D3-46EF-48F0-99F1-DD2CDF1035EC}"/>
          </ac:spMkLst>
        </pc:spChg>
        <pc:grpChg chg="add mod">
          <ac:chgData name="Kulinich Bohdan" userId="48e65c9f34e137d0" providerId="LiveId" clId="{DD77E4D2-1FC4-4EA1-8462-6628692154DD}" dt="2020-10-21T03:01:28.431" v="4179" actId="14100"/>
          <ac:grpSpMkLst>
            <pc:docMk/>
            <pc:sldMk cId="906752086" sldId="522"/>
            <ac:grpSpMk id="8" creationId="{1C51AEBC-F6CC-4981-B808-5ABF54F8B693}"/>
          </ac:grpSpMkLst>
        </pc:grpChg>
        <pc:picChg chg="add del mod">
          <ac:chgData name="Kulinich Bohdan" userId="48e65c9f34e137d0" providerId="LiveId" clId="{DD77E4D2-1FC4-4EA1-8462-6628692154DD}" dt="2020-10-21T03:04:41.418" v="4220" actId="478"/>
          <ac:picMkLst>
            <pc:docMk/>
            <pc:sldMk cId="906752086" sldId="522"/>
            <ac:picMk id="9" creationId="{BF369B3A-1E86-4E88-8E74-C4F6314137E4}"/>
          </ac:picMkLst>
        </pc:picChg>
        <pc:picChg chg="add mod modCrop">
          <ac:chgData name="Kulinich Bohdan" userId="48e65c9f34e137d0" providerId="LiveId" clId="{DD77E4D2-1FC4-4EA1-8462-6628692154DD}" dt="2020-10-21T03:11:17.491" v="4244" actId="1076"/>
          <ac:picMkLst>
            <pc:docMk/>
            <pc:sldMk cId="906752086" sldId="522"/>
            <ac:picMk id="11" creationId="{2FA279A4-BEBF-41D8-99CD-5F5555F48677}"/>
          </ac:picMkLst>
        </pc:picChg>
        <pc:cxnChg chg="add mod">
          <ac:chgData name="Kulinich Bohdan" userId="48e65c9f34e137d0" providerId="LiveId" clId="{DD77E4D2-1FC4-4EA1-8462-6628692154DD}" dt="2020-10-21T03:01:23.037" v="4178" actId="164"/>
          <ac:cxnSpMkLst>
            <pc:docMk/>
            <pc:sldMk cId="906752086" sldId="522"/>
            <ac:cxnSpMk id="2" creationId="{7483B12E-0CA0-49C0-9FEC-4E60C2A60EBD}"/>
          </ac:cxnSpMkLst>
        </pc:cxnChg>
        <pc:cxnChg chg="add mod">
          <ac:chgData name="Kulinich Bohdan" userId="48e65c9f34e137d0" providerId="LiveId" clId="{DD77E4D2-1FC4-4EA1-8462-6628692154DD}" dt="2020-10-21T03:01:23.037" v="4178" actId="164"/>
          <ac:cxnSpMkLst>
            <pc:docMk/>
            <pc:sldMk cId="906752086" sldId="522"/>
            <ac:cxnSpMk id="3" creationId="{271C50DF-FE4D-4781-AD50-2BC4738F0C51}"/>
          </ac:cxnSpMkLst>
        </pc:cxnChg>
        <pc:cxnChg chg="add mod">
          <ac:chgData name="Kulinich Bohdan" userId="48e65c9f34e137d0" providerId="LiveId" clId="{DD77E4D2-1FC4-4EA1-8462-6628692154DD}" dt="2020-10-21T03:01:23.037" v="4178" actId="164"/>
          <ac:cxnSpMkLst>
            <pc:docMk/>
            <pc:sldMk cId="906752086" sldId="522"/>
            <ac:cxnSpMk id="4" creationId="{FC110141-ED8B-42C5-82F1-9448BBBEACA2}"/>
          </ac:cxnSpMkLst>
        </pc:cxnChg>
      </pc:sldChg>
      <pc:sldChg chg="modSp add">
        <pc:chgData name="Kulinich Bohdan" userId="48e65c9f34e137d0" providerId="LiveId" clId="{DD77E4D2-1FC4-4EA1-8462-6628692154DD}" dt="2020-10-21T03:15:36.960" v="4354" actId="20577"/>
        <pc:sldMkLst>
          <pc:docMk/>
          <pc:sldMk cId="1644549829" sldId="522"/>
        </pc:sldMkLst>
        <pc:spChg chg="mod">
          <ac:chgData name="Kulinich Bohdan" userId="48e65c9f34e137d0" providerId="LiveId" clId="{DD77E4D2-1FC4-4EA1-8462-6628692154DD}" dt="2020-10-21T03:15:36.960" v="4354" actId="20577"/>
          <ac:spMkLst>
            <pc:docMk/>
            <pc:sldMk cId="1644549829" sldId="522"/>
            <ac:spMk id="6" creationId="{4CD1B612-D16C-4F70-8335-78480BFE8EC8}"/>
          </ac:spMkLst>
        </pc:spChg>
        <pc:spChg chg="mod">
          <ac:chgData name="Kulinich Bohdan" userId="48e65c9f34e137d0" providerId="LiveId" clId="{DD77E4D2-1FC4-4EA1-8462-6628692154DD}" dt="2020-10-21T03:14:40.956" v="4247" actId="20577"/>
          <ac:spMkLst>
            <pc:docMk/>
            <pc:sldMk cId="1644549829" sldId="522"/>
            <ac:spMk id="51" creationId="{86BC9140-E395-435D-A852-213A1317C46C}"/>
          </ac:spMkLst>
        </pc:spChg>
      </pc:sldChg>
      <pc:sldChg chg="modSp add mod">
        <pc:chgData name="Kulinich Bohdan" userId="48e65c9f34e137d0" providerId="LiveId" clId="{DD77E4D2-1FC4-4EA1-8462-6628692154DD}" dt="2020-10-21T03:28:09.458" v="4518" actId="14100"/>
        <pc:sldMkLst>
          <pc:docMk/>
          <pc:sldMk cId="4002643370" sldId="523"/>
        </pc:sldMkLst>
        <pc:spChg chg="mod">
          <ac:chgData name="Kulinich Bohdan" userId="48e65c9f34e137d0" providerId="LiveId" clId="{DD77E4D2-1FC4-4EA1-8462-6628692154DD}" dt="2020-10-21T03:28:09.458" v="4518" actId="14100"/>
          <ac:spMkLst>
            <pc:docMk/>
            <pc:sldMk cId="4002643370" sldId="523"/>
            <ac:spMk id="6" creationId="{4CD1B612-D16C-4F70-8335-78480BFE8EC8}"/>
          </ac:spMkLst>
        </pc:spChg>
        <pc:spChg chg="mod">
          <ac:chgData name="Kulinich Bohdan" userId="48e65c9f34e137d0" providerId="LiveId" clId="{DD77E4D2-1FC4-4EA1-8462-6628692154DD}" dt="2020-10-21T03:27:03.328" v="4356" actId="20577"/>
          <ac:spMkLst>
            <pc:docMk/>
            <pc:sldMk cId="4002643370" sldId="523"/>
            <ac:spMk id="51" creationId="{86BC9140-E395-435D-A852-213A1317C46C}"/>
          </ac:spMkLst>
        </pc:spChg>
      </pc:sldChg>
    </pc:docChg>
  </pc:docChgLst>
  <pc:docChgLst>
    <pc:chgData name="Kulinich Bohdan" userId="48e65c9f34e137d0" providerId="LiveId" clId="{AD2C331E-796B-420D-8141-59A90225A028}"/>
    <pc:docChg chg="undo custSel addSld delSld modSld">
      <pc:chgData name="Kulinich Bohdan" userId="48e65c9f34e137d0" providerId="LiveId" clId="{AD2C331E-796B-420D-8141-59A90225A028}" dt="2020-12-17T14:34:14.325" v="4731" actId="20577"/>
      <pc:docMkLst>
        <pc:docMk/>
      </pc:docMkLst>
      <pc:sldChg chg="modSp mod">
        <pc:chgData name="Kulinich Bohdan" userId="48e65c9f34e137d0" providerId="LiveId" clId="{AD2C331E-796B-420D-8141-59A90225A028}" dt="2020-12-13T09:33:52.795" v="22" actId="20577"/>
        <pc:sldMkLst>
          <pc:docMk/>
          <pc:sldMk cId="1986055327" sldId="408"/>
        </pc:sldMkLst>
        <pc:spChg chg="mod">
          <ac:chgData name="Kulinich Bohdan" userId="48e65c9f34e137d0" providerId="LiveId" clId="{AD2C331E-796B-420D-8141-59A90225A028}" dt="2020-12-13T09:33:52.795" v="22" actId="20577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AD2C331E-796B-420D-8141-59A90225A028}" dt="2020-12-13T09:33:46.375" v="1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AD2C331E-796B-420D-8141-59A90225A028}" dt="2020-12-17T14:34:14.325" v="4731" actId="20577"/>
        <pc:sldMkLst>
          <pc:docMk/>
          <pc:sldMk cId="900640268" sldId="409"/>
        </pc:sldMkLst>
        <pc:spChg chg="mod">
          <ac:chgData name="Kulinich Bohdan" userId="48e65c9f34e137d0" providerId="LiveId" clId="{AD2C331E-796B-420D-8141-59A90225A028}" dt="2020-12-17T14:34:14.325" v="4731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modSp mod">
        <pc:chgData name="Kulinich Bohdan" userId="48e65c9f34e137d0" providerId="LiveId" clId="{AD2C331E-796B-420D-8141-59A90225A028}" dt="2020-12-17T13:49:01.375" v="4409" actId="1076"/>
        <pc:sldMkLst>
          <pc:docMk/>
          <pc:sldMk cId="752518231" sldId="430"/>
        </pc:sldMkLst>
        <pc:spChg chg="mod">
          <ac:chgData name="Kulinich Bohdan" userId="48e65c9f34e137d0" providerId="LiveId" clId="{AD2C331E-796B-420D-8141-59A90225A028}" dt="2020-12-17T13:41:24.293" v="3990" actId="20577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AD2C331E-796B-420D-8141-59A90225A028}" dt="2020-12-17T13:48:58.836" v="4408" actId="1076"/>
          <ac:spMkLst>
            <pc:docMk/>
            <pc:sldMk cId="752518231" sldId="430"/>
            <ac:spMk id="8" creationId="{7C959563-082D-442E-ABAC-3B0F054F0090}"/>
          </ac:spMkLst>
        </pc:spChg>
        <pc:spChg chg="mod">
          <ac:chgData name="Kulinich Bohdan" userId="48e65c9f34e137d0" providerId="LiveId" clId="{AD2C331E-796B-420D-8141-59A90225A028}" dt="2020-12-17T13:49:01.375" v="4409" actId="1076"/>
          <ac:spMkLst>
            <pc:docMk/>
            <pc:sldMk cId="752518231" sldId="430"/>
            <ac:spMk id="9" creationId="{612D0777-0B9D-4973-84AF-DDD0972C094B}"/>
          </ac:spMkLst>
        </pc:spChg>
        <pc:spChg chg="mod">
          <ac:chgData name="Kulinich Bohdan" userId="48e65c9f34e137d0" providerId="LiveId" clId="{AD2C331E-796B-420D-8141-59A90225A028}" dt="2020-12-17T13:48:43.235" v="4403" actId="1076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AD2C331E-796B-420D-8141-59A90225A028}" dt="2020-12-17T13:48:47.112" v="4404" actId="1076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AD2C331E-796B-420D-8141-59A90225A028}" dt="2020-12-17T13:48:57.101" v="4407" actId="1076"/>
          <ac:spMkLst>
            <pc:docMk/>
            <pc:sldMk cId="752518231" sldId="430"/>
            <ac:spMk id="57" creationId="{00000000-0000-0000-0000-000000000000}"/>
          </ac:spMkLst>
        </pc:spChg>
      </pc:sldChg>
      <pc:sldChg chg="addSp delSp modSp add mod delAnim modAnim">
        <pc:chgData name="Kulinich Bohdan" userId="48e65c9f34e137d0" providerId="LiveId" clId="{AD2C331E-796B-420D-8141-59A90225A028}" dt="2020-12-15T12:38:36.477" v="1862" actId="20577"/>
        <pc:sldMkLst>
          <pc:docMk/>
          <pc:sldMk cId="4155560407" sldId="495"/>
        </pc:sldMkLst>
        <pc:spChg chg="mod">
          <ac:chgData name="Kulinich Bohdan" userId="48e65c9f34e137d0" providerId="LiveId" clId="{AD2C331E-796B-420D-8141-59A90225A028}" dt="2020-12-15T12:38:36.477" v="1862" actId="20577"/>
          <ac:spMkLst>
            <pc:docMk/>
            <pc:sldMk cId="4155560407" sldId="495"/>
            <ac:spMk id="4" creationId="{00000000-0000-0000-0000-000000000000}"/>
          </ac:spMkLst>
        </pc:spChg>
        <pc:spChg chg="mod">
          <ac:chgData name="Kulinich Bohdan" userId="48e65c9f34e137d0" providerId="LiveId" clId="{AD2C331E-796B-420D-8141-59A90225A028}" dt="2020-12-13T13:59:58.550" v="553" actId="14100"/>
          <ac:spMkLst>
            <pc:docMk/>
            <pc:sldMk cId="4155560407" sldId="495"/>
            <ac:spMk id="20" creationId="{6FA81531-3C02-435A-B39B-FAF632AC6660}"/>
          </ac:spMkLst>
        </pc:spChg>
        <pc:spChg chg="mod">
          <ac:chgData name="Kulinich Bohdan" userId="48e65c9f34e137d0" providerId="LiveId" clId="{AD2C331E-796B-420D-8141-59A90225A028}" dt="2020-12-13T14:00:31.590" v="592" actId="14100"/>
          <ac:spMkLst>
            <pc:docMk/>
            <pc:sldMk cId="4155560407" sldId="495"/>
            <ac:spMk id="21" creationId="{833EBDC1-B8F6-47C0-BF50-9CD4EBE71182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29" creationId="{C6C7DCAB-A31E-4EA1-8221-4A4056ADC162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30" creationId="{C93E5CE1-8C30-4339-BE6C-E465482A1C2C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33" creationId="{581DDE72-AEB4-4E0B-8ACD-A370F8B3E1DF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34" creationId="{4ADEECD4-04A3-452F-8406-D84379A1171E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35" creationId="{31162D46-A1BE-4919-8491-AD19DAA79F77}"/>
          </ac:spMkLst>
        </pc:spChg>
        <pc:spChg chg="add mod">
          <ac:chgData name="Kulinich Bohdan" userId="48e65c9f34e137d0" providerId="LiveId" clId="{AD2C331E-796B-420D-8141-59A90225A028}" dt="2020-12-14T11:54:59.885" v="962" actId="1076"/>
          <ac:spMkLst>
            <pc:docMk/>
            <pc:sldMk cId="4155560407" sldId="495"/>
            <ac:spMk id="35" creationId="{33AAD313-2F81-4468-88F3-7553838EBC02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36" creationId="{BF092BA7-0642-4631-B325-F3B62E0A8186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37" creationId="{067117A6-B617-431A-B390-CF2C98E3EA76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38" creationId="{8A02B845-F5A2-49E1-991C-0231E628755F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39" creationId="{F20EC2DF-D64B-453D-8A1B-CDCE9433E260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40" creationId="{ED9ADCD3-09C5-455A-8524-6560D79A929C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41" creationId="{8BC09F3D-03CB-4F0C-98A6-8BE85563C222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42" creationId="{D24732E6-CD8E-4F16-AD65-EF2B3A7CC63A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43" creationId="{FE95CE85-428E-4AA0-8784-7C554F877621}"/>
          </ac:spMkLst>
        </pc:spChg>
        <pc:spChg chg="del">
          <ac:chgData name="Kulinich Bohdan" userId="48e65c9f34e137d0" providerId="LiveId" clId="{AD2C331E-796B-420D-8141-59A90225A028}" dt="2020-12-13T14:13:13.500" v="669" actId="478"/>
          <ac:spMkLst>
            <pc:docMk/>
            <pc:sldMk cId="4155560407" sldId="495"/>
            <ac:spMk id="45" creationId="{B960E4BD-26D3-43B6-ACEE-A83ACBD24B93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50" creationId="{2490CA82-0E7B-4C3D-880E-AAE4CE25F504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51" creationId="{A1F8BFEE-BB2C-4954-BD43-C70B7636845B}"/>
          </ac:spMkLst>
        </pc:spChg>
        <pc:spChg chg="del">
          <ac:chgData name="Kulinich Bohdan" userId="48e65c9f34e137d0" providerId="LiveId" clId="{AD2C331E-796B-420D-8141-59A90225A028}" dt="2020-12-13T14:03:16.325" v="622" actId="478"/>
          <ac:spMkLst>
            <pc:docMk/>
            <pc:sldMk cId="4155560407" sldId="495"/>
            <ac:spMk id="52" creationId="{E77D4A29-6C3E-4827-BF90-C5282445BEBB}"/>
          </ac:spMkLst>
        </pc:spChg>
        <pc:spChg chg="mod ord modVis">
          <ac:chgData name="Kulinich Bohdan" userId="48e65c9f34e137d0" providerId="LiveId" clId="{AD2C331E-796B-420D-8141-59A90225A028}" dt="2020-12-14T11:51:21.344" v="940" actId="5793"/>
          <ac:spMkLst>
            <pc:docMk/>
            <pc:sldMk cId="4155560407" sldId="495"/>
            <ac:spMk id="53" creationId="{082ED766-4B07-452C-905B-872676E5A057}"/>
          </ac:spMkLst>
        </pc:spChg>
        <pc:spChg chg="mod ord modVis">
          <ac:chgData name="Kulinich Bohdan" userId="48e65c9f34e137d0" providerId="LiveId" clId="{AD2C331E-796B-420D-8141-59A90225A028}" dt="2020-12-14T11:52:17.001" v="956" actId="14100"/>
          <ac:spMkLst>
            <pc:docMk/>
            <pc:sldMk cId="4155560407" sldId="495"/>
            <ac:spMk id="54" creationId="{3C959F43-5C16-40FB-A3DF-8CD845EE830E}"/>
          </ac:spMkLst>
        </pc:spChg>
        <pc:spChg chg="add mod">
          <ac:chgData name="Kulinich Bohdan" userId="48e65c9f34e137d0" providerId="LiveId" clId="{AD2C331E-796B-420D-8141-59A90225A028}" dt="2020-12-13T14:01:06.508" v="598" actId="207"/>
          <ac:spMkLst>
            <pc:docMk/>
            <pc:sldMk cId="4155560407" sldId="495"/>
            <ac:spMk id="55" creationId="{7AAB33B2-3A10-4ACA-8AC4-280D76264CCC}"/>
          </ac:spMkLst>
        </pc:spChg>
        <pc:spChg chg="add mod">
          <ac:chgData name="Kulinich Bohdan" userId="48e65c9f34e137d0" providerId="LiveId" clId="{AD2C331E-796B-420D-8141-59A90225A028}" dt="2020-12-13T14:01:06.508" v="598" actId="207"/>
          <ac:spMkLst>
            <pc:docMk/>
            <pc:sldMk cId="4155560407" sldId="495"/>
            <ac:spMk id="56" creationId="{EAEFBB4F-666C-46AB-BEE7-7D94C1699A67}"/>
          </ac:spMkLst>
        </pc:spChg>
        <pc:spChg chg="mod">
          <ac:chgData name="Kulinich Bohdan" userId="48e65c9f34e137d0" providerId="LiveId" clId="{AD2C331E-796B-420D-8141-59A90225A028}" dt="2020-12-13T14:01:34.459" v="603"/>
          <ac:spMkLst>
            <pc:docMk/>
            <pc:sldMk cId="4155560407" sldId="495"/>
            <ac:spMk id="58" creationId="{D8F21333-52D8-4042-BDFA-28899D2C1726}"/>
          </ac:spMkLst>
        </pc:spChg>
        <pc:spChg chg="mod">
          <ac:chgData name="Kulinich Bohdan" userId="48e65c9f34e137d0" providerId="LiveId" clId="{AD2C331E-796B-420D-8141-59A90225A028}" dt="2020-12-13T14:01:34.459" v="603"/>
          <ac:spMkLst>
            <pc:docMk/>
            <pc:sldMk cId="4155560407" sldId="495"/>
            <ac:spMk id="59" creationId="{A1A2A950-AC88-46F8-BDFF-278FE258A952}"/>
          </ac:spMkLst>
        </pc:spChg>
        <pc:spChg chg="add mod">
          <ac:chgData name="Kulinich Bohdan" userId="48e65c9f34e137d0" providerId="LiveId" clId="{AD2C331E-796B-420D-8141-59A90225A028}" dt="2020-12-13T14:13:19.320" v="670" actId="1076"/>
          <ac:spMkLst>
            <pc:docMk/>
            <pc:sldMk cId="4155560407" sldId="495"/>
            <ac:spMk id="63" creationId="{2B1AF0C1-57D3-4842-AB33-3441503DF30C}"/>
          </ac:spMkLst>
        </pc:spChg>
        <pc:spChg chg="add mod">
          <ac:chgData name="Kulinich Bohdan" userId="48e65c9f34e137d0" providerId="LiveId" clId="{AD2C331E-796B-420D-8141-59A90225A028}" dt="2020-12-13T14:13:56.120" v="673" actId="1076"/>
          <ac:spMkLst>
            <pc:docMk/>
            <pc:sldMk cId="4155560407" sldId="495"/>
            <ac:spMk id="64" creationId="{86CEEF51-86E5-40E2-90CA-85849D8B1C57}"/>
          </ac:spMkLst>
        </pc:spChg>
        <pc:spChg chg="add mod">
          <ac:chgData name="Kulinich Bohdan" userId="48e65c9f34e137d0" providerId="LiveId" clId="{AD2C331E-796B-420D-8141-59A90225A028}" dt="2020-12-13T14:14:24.040" v="678" actId="1076"/>
          <ac:spMkLst>
            <pc:docMk/>
            <pc:sldMk cId="4155560407" sldId="495"/>
            <ac:spMk id="65" creationId="{5719FAAA-0E14-49D0-84B9-F71B7633FD1F}"/>
          </ac:spMkLst>
        </pc:spChg>
        <pc:spChg chg="add mod">
          <ac:chgData name="Kulinich Bohdan" userId="48e65c9f34e137d0" providerId="LiveId" clId="{AD2C331E-796B-420D-8141-59A90225A028}" dt="2020-12-13T14:13:59.470" v="674" actId="1076"/>
          <ac:spMkLst>
            <pc:docMk/>
            <pc:sldMk cId="4155560407" sldId="495"/>
            <ac:spMk id="66" creationId="{FF542F50-E41D-45EB-9D97-3DABA645D657}"/>
          </ac:spMkLst>
        </pc:spChg>
        <pc:spChg chg="add mod">
          <ac:chgData name="Kulinich Bohdan" userId="48e65c9f34e137d0" providerId="LiveId" clId="{AD2C331E-796B-420D-8141-59A90225A028}" dt="2020-12-13T14:16:32.620" v="691" actId="14100"/>
          <ac:spMkLst>
            <pc:docMk/>
            <pc:sldMk cId="4155560407" sldId="495"/>
            <ac:spMk id="67" creationId="{EE3E5BAF-F7C1-4B7E-A41D-C351A7D7CC6F}"/>
          </ac:spMkLst>
        </pc:spChg>
        <pc:spChg chg="add mod">
          <ac:chgData name="Kulinich Bohdan" userId="48e65c9f34e137d0" providerId="LiveId" clId="{AD2C331E-796B-420D-8141-59A90225A028}" dt="2020-12-13T14:16:16.130" v="689" actId="1076"/>
          <ac:spMkLst>
            <pc:docMk/>
            <pc:sldMk cId="4155560407" sldId="495"/>
            <ac:spMk id="68" creationId="{6A35F57B-86A0-425F-B6E1-0422F6EE4C2F}"/>
          </ac:spMkLst>
        </pc:spChg>
        <pc:spChg chg="mod">
          <ac:chgData name="Kulinich Bohdan" userId="48e65c9f34e137d0" providerId="LiveId" clId="{AD2C331E-796B-420D-8141-59A90225A028}" dt="2020-12-13T14:17:05.190" v="701" actId="14100"/>
          <ac:spMkLst>
            <pc:docMk/>
            <pc:sldMk cId="4155560407" sldId="495"/>
            <ac:spMk id="70" creationId="{3FEDF731-2124-4618-BDD9-A640BEA2E485}"/>
          </ac:spMkLst>
        </pc:spChg>
        <pc:spChg chg="mod">
          <ac:chgData name="Kulinich Bohdan" userId="48e65c9f34e137d0" providerId="LiveId" clId="{AD2C331E-796B-420D-8141-59A90225A028}" dt="2020-12-13T14:17:07.830" v="702" actId="14100"/>
          <ac:spMkLst>
            <pc:docMk/>
            <pc:sldMk cId="4155560407" sldId="495"/>
            <ac:spMk id="71" creationId="{811982DD-4DCF-40F2-8448-7D0DE94012B4}"/>
          </ac:spMkLst>
        </pc:spChg>
        <pc:spChg chg="add mod">
          <ac:chgData name="Kulinich Bohdan" userId="48e65c9f34e137d0" providerId="LiveId" clId="{AD2C331E-796B-420D-8141-59A90225A028}" dt="2020-12-13T14:18:11.630" v="728" actId="1076"/>
          <ac:spMkLst>
            <pc:docMk/>
            <pc:sldMk cId="4155560407" sldId="495"/>
            <ac:spMk id="72" creationId="{E861F83E-CFA0-4E7A-9CC5-522DD11709F1}"/>
          </ac:spMkLst>
        </pc:spChg>
        <pc:spChg chg="mod">
          <ac:chgData name="Kulinich Bohdan" userId="48e65c9f34e137d0" providerId="LiveId" clId="{AD2C331E-796B-420D-8141-59A90225A028}" dt="2020-12-13T14:17:15.222" v="703"/>
          <ac:spMkLst>
            <pc:docMk/>
            <pc:sldMk cId="4155560407" sldId="495"/>
            <ac:spMk id="74" creationId="{7FD65C16-F6B1-47A5-B28C-DD8A54B0C08F}"/>
          </ac:spMkLst>
        </pc:spChg>
        <pc:spChg chg="mod">
          <ac:chgData name="Kulinich Bohdan" userId="48e65c9f34e137d0" providerId="LiveId" clId="{AD2C331E-796B-420D-8141-59A90225A028}" dt="2020-12-13T14:17:52.350" v="723" actId="14100"/>
          <ac:spMkLst>
            <pc:docMk/>
            <pc:sldMk cId="4155560407" sldId="495"/>
            <ac:spMk id="75" creationId="{462AAE4F-1CAC-4408-ACB3-00B0F2CE8A09}"/>
          </ac:spMkLst>
        </pc:spChg>
        <pc:spChg chg="add mod">
          <ac:chgData name="Kulinich Bohdan" userId="48e65c9f34e137d0" providerId="LiveId" clId="{AD2C331E-796B-420D-8141-59A90225A028}" dt="2020-12-13T14:17:59.630" v="725" actId="14100"/>
          <ac:spMkLst>
            <pc:docMk/>
            <pc:sldMk cId="4155560407" sldId="495"/>
            <ac:spMk id="76" creationId="{190F184A-CAFF-48B3-BB72-E2DFC949C8E7}"/>
          </ac:spMkLst>
        </pc:spChg>
        <pc:spChg chg="add mod">
          <ac:chgData name="Kulinich Bohdan" userId="48e65c9f34e137d0" providerId="LiveId" clId="{AD2C331E-796B-420D-8141-59A90225A028}" dt="2020-12-13T14:18:16.740" v="731" actId="20577"/>
          <ac:spMkLst>
            <pc:docMk/>
            <pc:sldMk cId="4155560407" sldId="495"/>
            <ac:spMk id="77" creationId="{026A9719-DB91-4083-9B56-A345202949A7}"/>
          </ac:spMkLst>
        </pc:spChg>
        <pc:grpChg chg="add mod">
          <ac:chgData name="Kulinich Bohdan" userId="48e65c9f34e137d0" providerId="LiveId" clId="{AD2C331E-796B-420D-8141-59A90225A028}" dt="2020-12-13T14:01:14.750" v="599" actId="1076"/>
          <ac:grpSpMkLst>
            <pc:docMk/>
            <pc:sldMk cId="4155560407" sldId="495"/>
            <ac:grpSpMk id="2" creationId="{FC87E629-B07A-4266-AB80-624708290B79}"/>
          </ac:grpSpMkLst>
        </pc:grpChg>
        <pc:grpChg chg="del mod modVis">
          <ac:chgData name="Kulinich Bohdan" userId="48e65c9f34e137d0" providerId="LiveId" clId="{AD2C331E-796B-420D-8141-59A90225A028}" dt="2020-12-13T14:00:55.419" v="595" actId="478"/>
          <ac:grpSpMkLst>
            <pc:docMk/>
            <pc:sldMk cId="4155560407" sldId="495"/>
            <ac:grpSpMk id="5" creationId="{FABE8CB0-90D5-4ECD-9886-A2E9CB5A4D1B}"/>
          </ac:grpSpMkLst>
        </pc:grpChg>
        <pc:grpChg chg="add mod">
          <ac:chgData name="Kulinich Bohdan" userId="48e65c9f34e137d0" providerId="LiveId" clId="{AD2C331E-796B-420D-8141-59A90225A028}" dt="2020-12-13T14:17:46.900" v="721" actId="1076"/>
          <ac:grpSpMkLst>
            <pc:docMk/>
            <pc:sldMk cId="4155560407" sldId="495"/>
            <ac:grpSpMk id="12" creationId="{A2DFCC9E-7BBD-4ED6-A5F8-9CA276C708A8}"/>
          </ac:grpSpMkLst>
        </pc:grpChg>
        <pc:grpChg chg="del">
          <ac:chgData name="Kulinich Bohdan" userId="48e65c9f34e137d0" providerId="LiveId" clId="{AD2C331E-796B-420D-8141-59A90225A028}" dt="2020-12-13T14:01:32.340" v="602" actId="478"/>
          <ac:grpSpMkLst>
            <pc:docMk/>
            <pc:sldMk cId="4155560407" sldId="495"/>
            <ac:grpSpMk id="47" creationId="{2AD9E57C-1F41-40AF-B103-51E9E9BC9F96}"/>
          </ac:grpSpMkLst>
        </pc:grpChg>
        <pc:grpChg chg="add mod">
          <ac:chgData name="Kulinich Bohdan" userId="48e65c9f34e137d0" providerId="LiveId" clId="{AD2C331E-796B-420D-8141-59A90225A028}" dt="2020-12-13T14:12:42.080" v="665" actId="1076"/>
          <ac:grpSpMkLst>
            <pc:docMk/>
            <pc:sldMk cId="4155560407" sldId="495"/>
            <ac:grpSpMk id="57" creationId="{A67D7152-7864-4AE6-96ED-B27EA178AC9D}"/>
          </ac:grpSpMkLst>
        </pc:grpChg>
        <pc:grpChg chg="add mod">
          <ac:chgData name="Kulinich Bohdan" userId="48e65c9f34e137d0" providerId="LiveId" clId="{AD2C331E-796B-420D-8141-59A90225A028}" dt="2020-12-13T14:16:57.400" v="699" actId="1076"/>
          <ac:grpSpMkLst>
            <pc:docMk/>
            <pc:sldMk cId="4155560407" sldId="495"/>
            <ac:grpSpMk id="69" creationId="{28306D83-64BA-4875-A9BB-EA3C58EEEC40}"/>
          </ac:grpSpMkLst>
        </pc:grpChg>
        <pc:grpChg chg="add mod">
          <ac:chgData name="Kulinich Bohdan" userId="48e65c9f34e137d0" providerId="LiveId" clId="{AD2C331E-796B-420D-8141-59A90225A028}" dt="2020-12-13T14:17:43.415" v="720" actId="164"/>
          <ac:grpSpMkLst>
            <pc:docMk/>
            <pc:sldMk cId="4155560407" sldId="495"/>
            <ac:grpSpMk id="73" creationId="{604C3859-B2B6-4EA8-A013-D9991124BF38}"/>
          </ac:grpSpMkLst>
        </pc:grpChg>
        <pc:picChg chg="mod">
          <ac:chgData name="Kulinich Bohdan" userId="48e65c9f34e137d0" providerId="LiveId" clId="{AD2C331E-796B-420D-8141-59A90225A028}" dt="2020-12-13T14:16:53.950" v="698" actId="1076"/>
          <ac:picMkLst>
            <pc:docMk/>
            <pc:sldMk cId="4155560407" sldId="495"/>
            <ac:picMk id="32" creationId="{AEE1E7D4-7A0F-4A78-BD2A-D75DFD8B4E75}"/>
          </ac:picMkLst>
        </pc:picChg>
        <pc:picChg chg="del">
          <ac:chgData name="Kulinich Bohdan" userId="48e65c9f34e137d0" providerId="LiveId" clId="{AD2C331E-796B-420D-8141-59A90225A028}" dt="2020-12-13T14:13:13.500" v="669" actId="478"/>
          <ac:picMkLst>
            <pc:docMk/>
            <pc:sldMk cId="4155560407" sldId="495"/>
            <ac:picMk id="44" creationId="{DD0BCA6A-6823-4EDC-8122-FADDED289795}"/>
          </ac:picMkLst>
        </pc:picChg>
        <pc:picChg chg="add mod">
          <ac:chgData name="Kulinich Bohdan" userId="48e65c9f34e137d0" providerId="LiveId" clId="{AD2C331E-796B-420D-8141-59A90225A028}" dt="2020-12-13T14:13:19.320" v="670" actId="1076"/>
          <ac:picMkLst>
            <pc:docMk/>
            <pc:sldMk cId="4155560407" sldId="495"/>
            <ac:picMk id="62" creationId="{8EAA5F12-186B-48C5-868C-C540717EBCCB}"/>
          </ac:picMkLst>
        </pc:picChg>
        <pc:cxnChg chg="add mod">
          <ac:chgData name="Kulinich Bohdan" userId="48e65c9f34e137d0" providerId="LiveId" clId="{AD2C331E-796B-420D-8141-59A90225A028}" dt="2020-12-13T14:05:40.680" v="647" actId="1076"/>
          <ac:cxnSpMkLst>
            <pc:docMk/>
            <pc:sldMk cId="4155560407" sldId="495"/>
            <ac:cxnSpMk id="9" creationId="{C5646A39-46EF-4FC8-B2FF-DEF7683EED4D}"/>
          </ac:cxnSpMkLst>
        </pc:cxnChg>
        <pc:cxnChg chg="del">
          <ac:chgData name="Kulinich Bohdan" userId="48e65c9f34e137d0" providerId="LiveId" clId="{AD2C331E-796B-420D-8141-59A90225A028}" dt="2020-12-13T14:03:16.325" v="622" actId="478"/>
          <ac:cxnSpMkLst>
            <pc:docMk/>
            <pc:sldMk cId="4155560407" sldId="495"/>
            <ac:cxnSpMk id="22" creationId="{3F558FDB-0D36-4C32-92E1-8DC217A3E9AE}"/>
          </ac:cxnSpMkLst>
        </pc:cxnChg>
        <pc:cxnChg chg="del">
          <ac:chgData name="Kulinich Bohdan" userId="48e65c9f34e137d0" providerId="LiveId" clId="{AD2C331E-796B-420D-8141-59A90225A028}" dt="2020-12-13T14:03:16.325" v="622" actId="478"/>
          <ac:cxnSpMkLst>
            <pc:docMk/>
            <pc:sldMk cId="4155560407" sldId="495"/>
            <ac:cxnSpMk id="24" creationId="{0714EA2A-F84C-4E82-A159-05EC9695FE53}"/>
          </ac:cxnSpMkLst>
        </pc:cxnChg>
        <pc:cxnChg chg="del">
          <ac:chgData name="Kulinich Bohdan" userId="48e65c9f34e137d0" providerId="LiveId" clId="{AD2C331E-796B-420D-8141-59A90225A028}" dt="2020-12-13T14:03:16.325" v="622" actId="478"/>
          <ac:cxnSpMkLst>
            <pc:docMk/>
            <pc:sldMk cId="4155560407" sldId="495"/>
            <ac:cxnSpMk id="28" creationId="{AFF05C23-423B-4699-8CE1-B4F6BAD68CE6}"/>
          </ac:cxnSpMkLst>
        </pc:cxnChg>
        <pc:cxnChg chg="add mod">
          <ac:chgData name="Kulinich Bohdan" userId="48e65c9f34e137d0" providerId="LiveId" clId="{AD2C331E-796B-420D-8141-59A90225A028}" dt="2020-12-13T14:05:40.680" v="647" actId="1076"/>
          <ac:cxnSpMkLst>
            <pc:docMk/>
            <pc:sldMk cId="4155560407" sldId="495"/>
            <ac:cxnSpMk id="60" creationId="{7BAB8EE5-CD26-4F9C-9ED2-40728FBBCC9A}"/>
          </ac:cxnSpMkLst>
        </pc:cxnChg>
        <pc:cxnChg chg="add mod">
          <ac:chgData name="Kulinich Bohdan" userId="48e65c9f34e137d0" providerId="LiveId" clId="{AD2C331E-796B-420D-8141-59A90225A028}" dt="2020-12-13T14:05:40.680" v="647" actId="1076"/>
          <ac:cxnSpMkLst>
            <pc:docMk/>
            <pc:sldMk cId="4155560407" sldId="495"/>
            <ac:cxnSpMk id="61" creationId="{B7A34E33-6B2D-4D73-A5DC-FB508DCD0042}"/>
          </ac:cxnSpMkLst>
        </pc:cxnChg>
      </pc:sldChg>
      <pc:sldChg chg="addSp delSp modSp mod delAnim modAnim">
        <pc:chgData name="Kulinich Bohdan" userId="48e65c9f34e137d0" providerId="LiveId" clId="{AD2C331E-796B-420D-8141-59A90225A028}" dt="2020-12-13T12:45:20.052" v="360" actId="14100"/>
        <pc:sldMkLst>
          <pc:docMk/>
          <pc:sldMk cId="371247338" sldId="514"/>
        </pc:sldMkLst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2" creationId="{7D8FA5ED-C175-4FD7-854C-21FAA2AD271B}"/>
          </ac:spMkLst>
        </pc:spChg>
        <pc:spChg chg="mod">
          <ac:chgData name="Kulinich Bohdan" userId="48e65c9f34e137d0" providerId="LiveId" clId="{AD2C331E-796B-420D-8141-59A90225A028}" dt="2020-12-13T10:30:04.925" v="79" actId="20577"/>
          <ac:spMkLst>
            <pc:docMk/>
            <pc:sldMk cId="371247338" sldId="514"/>
            <ac:spMk id="4" creationId="{00000000-0000-0000-0000-000000000000}"/>
          </ac:spMkLst>
        </pc:spChg>
        <pc:spChg chg="add mod">
          <ac:chgData name="Kulinich Bohdan" userId="48e65c9f34e137d0" providerId="LiveId" clId="{AD2C331E-796B-420D-8141-59A90225A028}" dt="2020-12-13T12:33:27.235" v="297" actId="20577"/>
          <ac:spMkLst>
            <pc:docMk/>
            <pc:sldMk cId="371247338" sldId="514"/>
            <ac:spMk id="6" creationId="{3E897CEB-4A27-4E9A-86CB-58EB2E8414C2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50" creationId="{46467B0B-E322-4D9E-AC5A-4F2C9F1E3B45}"/>
          </ac:spMkLst>
        </pc:spChg>
        <pc:spChg chg="add mod">
          <ac:chgData name="Kulinich Bohdan" userId="48e65c9f34e137d0" providerId="LiveId" clId="{AD2C331E-796B-420D-8141-59A90225A028}" dt="2020-12-13T10:40:42.200" v="143" actId="1076"/>
          <ac:spMkLst>
            <pc:docMk/>
            <pc:sldMk cId="371247338" sldId="514"/>
            <ac:spMk id="52" creationId="{93347DD2-DCB2-47EF-AB1C-253E5AB996A4}"/>
          </ac:spMkLst>
        </pc:spChg>
        <pc:spChg chg="add mod">
          <ac:chgData name="Kulinich Bohdan" userId="48e65c9f34e137d0" providerId="LiveId" clId="{AD2C331E-796B-420D-8141-59A90225A028}" dt="2020-12-13T10:40:42.200" v="143" actId="1076"/>
          <ac:spMkLst>
            <pc:docMk/>
            <pc:sldMk cId="371247338" sldId="514"/>
            <ac:spMk id="53" creationId="{F29A5E4C-2C0C-4933-9CCC-5ECE1C536E06}"/>
          </ac:spMkLst>
        </pc:spChg>
        <pc:spChg chg="add mod">
          <ac:chgData name="Kulinich Bohdan" userId="48e65c9f34e137d0" providerId="LiveId" clId="{AD2C331E-796B-420D-8141-59A90225A028}" dt="2020-12-13T10:40:42.200" v="143" actId="1076"/>
          <ac:spMkLst>
            <pc:docMk/>
            <pc:sldMk cId="371247338" sldId="514"/>
            <ac:spMk id="54" creationId="{D6FE919C-A810-4545-BAC2-09699C0FA8C9}"/>
          </ac:spMkLst>
        </pc:spChg>
        <pc:spChg chg="add mod">
          <ac:chgData name="Kulinich Bohdan" userId="48e65c9f34e137d0" providerId="LiveId" clId="{AD2C331E-796B-420D-8141-59A90225A028}" dt="2020-12-13T10:37:31.408" v="121" actId="14100"/>
          <ac:spMkLst>
            <pc:docMk/>
            <pc:sldMk cId="371247338" sldId="514"/>
            <ac:spMk id="55" creationId="{52FA467C-4278-4C40-8474-1B5B6E2A144B}"/>
          </ac:spMkLst>
        </pc:spChg>
        <pc:spChg chg="add del mod">
          <ac:chgData name="Kulinich Bohdan" userId="48e65c9f34e137d0" providerId="LiveId" clId="{AD2C331E-796B-420D-8141-59A90225A028}" dt="2020-12-13T10:30:24.788" v="84" actId="478"/>
          <ac:spMkLst>
            <pc:docMk/>
            <pc:sldMk cId="371247338" sldId="514"/>
            <ac:spMk id="56" creationId="{D4011C0D-B366-4F30-A44F-56D718BA81F2}"/>
          </ac:spMkLst>
        </pc:spChg>
        <pc:spChg chg="add mod">
          <ac:chgData name="Kulinich Bohdan" userId="48e65c9f34e137d0" providerId="LiveId" clId="{AD2C331E-796B-420D-8141-59A90225A028}" dt="2020-12-13T10:40:42.200" v="143" actId="1076"/>
          <ac:spMkLst>
            <pc:docMk/>
            <pc:sldMk cId="371247338" sldId="514"/>
            <ac:spMk id="57" creationId="{076D3978-340D-4C3C-A39E-7AC50A3CF856}"/>
          </ac:spMkLst>
        </pc:spChg>
        <pc:spChg chg="add del mod">
          <ac:chgData name="Kulinich Bohdan" userId="48e65c9f34e137d0" providerId="LiveId" clId="{AD2C331E-796B-420D-8141-59A90225A028}" dt="2020-12-13T10:30:25.941" v="85" actId="478"/>
          <ac:spMkLst>
            <pc:docMk/>
            <pc:sldMk cId="371247338" sldId="514"/>
            <ac:spMk id="58" creationId="{896CD6F4-0A97-4E66-919F-C39C5C9BCA47}"/>
          </ac:spMkLst>
        </pc:spChg>
        <pc:spChg chg="add del mod">
          <ac:chgData name="Kulinich Bohdan" userId="48e65c9f34e137d0" providerId="LiveId" clId="{AD2C331E-796B-420D-8141-59A90225A028}" dt="2020-12-13T10:30:31.770" v="88" actId="478"/>
          <ac:spMkLst>
            <pc:docMk/>
            <pc:sldMk cId="371247338" sldId="514"/>
            <ac:spMk id="59" creationId="{DE13CA48-7B49-4628-92EC-200905D87C22}"/>
          </ac:spMkLst>
        </pc:spChg>
        <pc:spChg chg="add mod">
          <ac:chgData name="Kulinich Bohdan" userId="48e65c9f34e137d0" providerId="LiveId" clId="{AD2C331E-796B-420D-8141-59A90225A028}" dt="2020-12-13T10:40:42.200" v="143" actId="1076"/>
          <ac:spMkLst>
            <pc:docMk/>
            <pc:sldMk cId="371247338" sldId="514"/>
            <ac:spMk id="60" creationId="{A82D2777-E70F-4DE8-A456-F5C9B16CC70B}"/>
          </ac:spMkLst>
        </pc:spChg>
        <pc:spChg chg="add mod">
          <ac:chgData name="Kulinich Bohdan" userId="48e65c9f34e137d0" providerId="LiveId" clId="{AD2C331E-796B-420D-8141-59A90225A028}" dt="2020-12-13T10:40:42.200" v="143" actId="1076"/>
          <ac:spMkLst>
            <pc:docMk/>
            <pc:sldMk cId="371247338" sldId="514"/>
            <ac:spMk id="61" creationId="{02855C42-6A9F-4E18-B80F-B18AC848B508}"/>
          </ac:spMkLst>
        </pc:spChg>
        <pc:spChg chg="add del mod">
          <ac:chgData name="Kulinich Bohdan" userId="48e65c9f34e137d0" providerId="LiveId" clId="{AD2C331E-796B-420D-8141-59A90225A028}" dt="2020-12-13T10:30:30.419" v="87" actId="478"/>
          <ac:spMkLst>
            <pc:docMk/>
            <pc:sldMk cId="371247338" sldId="514"/>
            <ac:spMk id="62" creationId="{B4357813-B024-482C-91E0-F929499DD09C}"/>
          </ac:spMkLst>
        </pc:spChg>
        <pc:spChg chg="add del mod">
          <ac:chgData name="Kulinich Bohdan" userId="48e65c9f34e137d0" providerId="LiveId" clId="{AD2C331E-796B-420D-8141-59A90225A028}" dt="2020-12-13T10:33:53.007" v="89" actId="478"/>
          <ac:spMkLst>
            <pc:docMk/>
            <pc:sldMk cId="371247338" sldId="514"/>
            <ac:spMk id="63" creationId="{A3FE7DC3-FB35-4D41-8451-434E5987AC71}"/>
          </ac:spMkLst>
        </pc:spChg>
        <pc:spChg chg="add mod">
          <ac:chgData name="Kulinich Bohdan" userId="48e65c9f34e137d0" providerId="LiveId" clId="{AD2C331E-796B-420D-8141-59A90225A028}" dt="2020-12-13T10:40:42.200" v="143" actId="1076"/>
          <ac:spMkLst>
            <pc:docMk/>
            <pc:sldMk cId="371247338" sldId="514"/>
            <ac:spMk id="64" creationId="{BB076A21-A787-4A85-B984-59C89A5A54FF}"/>
          </ac:spMkLst>
        </pc:spChg>
        <pc:spChg chg="add mod">
          <ac:chgData name="Kulinich Bohdan" userId="48e65c9f34e137d0" providerId="LiveId" clId="{AD2C331E-796B-420D-8141-59A90225A028}" dt="2020-12-13T10:40:42.200" v="143" actId="1076"/>
          <ac:spMkLst>
            <pc:docMk/>
            <pc:sldMk cId="371247338" sldId="514"/>
            <ac:spMk id="65" creationId="{25E79FDD-BB00-47E4-BB5E-1A0768DACAAE}"/>
          </ac:spMkLst>
        </pc:spChg>
        <pc:spChg chg="add mod">
          <ac:chgData name="Kulinich Bohdan" userId="48e65c9f34e137d0" providerId="LiveId" clId="{AD2C331E-796B-420D-8141-59A90225A028}" dt="2020-12-13T10:40:42.200" v="143" actId="1076"/>
          <ac:spMkLst>
            <pc:docMk/>
            <pc:sldMk cId="371247338" sldId="514"/>
            <ac:spMk id="66" creationId="{D482D535-3F10-420E-979B-6510FD6B2A5B}"/>
          </ac:spMkLst>
        </pc:spChg>
        <pc:spChg chg="add del mod">
          <ac:chgData name="Kulinich Bohdan" userId="48e65c9f34e137d0" providerId="LiveId" clId="{AD2C331E-796B-420D-8141-59A90225A028}" dt="2020-12-13T10:34:46.678" v="90" actId="478"/>
          <ac:spMkLst>
            <pc:docMk/>
            <pc:sldMk cId="371247338" sldId="514"/>
            <ac:spMk id="67" creationId="{D3494B1E-E587-4875-9696-16EB01581AF3}"/>
          </ac:spMkLst>
        </pc:spChg>
        <pc:spChg chg="add mod">
          <ac:chgData name="Kulinich Bohdan" userId="48e65c9f34e137d0" providerId="LiveId" clId="{AD2C331E-796B-420D-8141-59A90225A028}" dt="2020-12-13T10:35:25.197" v="109" actId="164"/>
          <ac:spMkLst>
            <pc:docMk/>
            <pc:sldMk cId="371247338" sldId="514"/>
            <ac:spMk id="68" creationId="{209BDC51-879E-43B2-86A1-ED4C2070F1DD}"/>
          </ac:spMkLst>
        </pc:spChg>
        <pc:spChg chg="mod ord">
          <ac:chgData name="Kulinich Bohdan" userId="48e65c9f34e137d0" providerId="LiveId" clId="{AD2C331E-796B-420D-8141-59A90225A028}" dt="2020-12-13T10:37:19.344" v="118" actId="167"/>
          <ac:spMkLst>
            <pc:docMk/>
            <pc:sldMk cId="371247338" sldId="514"/>
            <ac:spMk id="70" creationId="{40FE8DFF-34C8-4E9B-B272-B40F44BC1CC7}"/>
          </ac:spMkLst>
        </pc:spChg>
        <pc:spChg chg="mod">
          <ac:chgData name="Kulinich Bohdan" userId="48e65c9f34e137d0" providerId="LiveId" clId="{AD2C331E-796B-420D-8141-59A90225A028}" dt="2020-12-13T10:37:45.286" v="124" actId="14100"/>
          <ac:spMkLst>
            <pc:docMk/>
            <pc:sldMk cId="371247338" sldId="514"/>
            <ac:spMk id="71" creationId="{53F1F8D3-8DA8-4CB1-B814-8E77546F7DC4}"/>
          </ac:spMkLst>
        </pc:spChg>
        <pc:spChg chg="add mod">
          <ac:chgData name="Kulinich Bohdan" userId="48e65c9f34e137d0" providerId="LiveId" clId="{AD2C331E-796B-420D-8141-59A90225A028}" dt="2020-12-13T10:40:42.200" v="143" actId="1076"/>
          <ac:spMkLst>
            <pc:docMk/>
            <pc:sldMk cId="371247338" sldId="514"/>
            <ac:spMk id="72" creationId="{84ECA257-55A9-4D8D-86E2-54088AB650AF}"/>
          </ac:spMkLst>
        </pc:spChg>
        <pc:spChg chg="add mod">
          <ac:chgData name="Kulinich Bohdan" userId="48e65c9f34e137d0" providerId="LiveId" clId="{AD2C331E-796B-420D-8141-59A90225A028}" dt="2020-12-13T10:40:42.200" v="143" actId="1076"/>
          <ac:spMkLst>
            <pc:docMk/>
            <pc:sldMk cId="371247338" sldId="514"/>
            <ac:spMk id="73" creationId="{0C08F37B-3DAA-4E02-88CE-492A939C130F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74" creationId="{AE75AE69-BC43-4D8D-B032-C7B8C3599AD5}"/>
          </ac:spMkLst>
        </pc:spChg>
        <pc:spChg chg="add mod">
          <ac:chgData name="Kulinich Bohdan" userId="48e65c9f34e137d0" providerId="LiveId" clId="{AD2C331E-796B-420D-8141-59A90225A028}" dt="2020-12-13T12:28:21.436" v="265" actId="1076"/>
          <ac:spMkLst>
            <pc:docMk/>
            <pc:sldMk cId="371247338" sldId="514"/>
            <ac:spMk id="76" creationId="{7FC8BA33-32F1-49AA-8A94-258B3E9B328D}"/>
          </ac:spMkLst>
        </pc:spChg>
        <pc:spChg chg="add mod">
          <ac:chgData name="Kulinich Bohdan" userId="48e65c9f34e137d0" providerId="LiveId" clId="{AD2C331E-796B-420D-8141-59A90225A028}" dt="2020-12-13T12:44:28.357" v="349" actId="1076"/>
          <ac:spMkLst>
            <pc:docMk/>
            <pc:sldMk cId="371247338" sldId="514"/>
            <ac:spMk id="77" creationId="{C9B1B9DE-7196-4F75-9299-F2F6219C17D2}"/>
          </ac:spMkLst>
        </pc:spChg>
        <pc:spChg chg="add mod">
          <ac:chgData name="Kulinich Bohdan" userId="48e65c9f34e137d0" providerId="LiveId" clId="{AD2C331E-796B-420D-8141-59A90225A028}" dt="2020-12-13T12:45:20.052" v="360" actId="14100"/>
          <ac:spMkLst>
            <pc:docMk/>
            <pc:sldMk cId="371247338" sldId="514"/>
            <ac:spMk id="78" creationId="{BDBAF362-10AA-48EA-B938-ED0A9D629293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80" creationId="{2DFBBC9C-CFF9-4F45-856D-30FD34A816EA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81" creationId="{3A4A377A-9F3A-4B1D-A275-2E992EFCDCA7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82" creationId="{45965F76-5B6E-4F12-BACB-F4EBEDDEEE87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86" creationId="{0A0EFB76-B6D8-4711-84D4-2A4113FA1C02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87" creationId="{29A86ED1-E4FB-4755-A261-3E9EC16388D8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88" creationId="{2658844D-0FA7-4476-9BA7-A6DD15222C69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90" creationId="{B1509E05-B3D5-42F1-9477-5C68B72BE9FC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92" creationId="{74BAD759-6823-42D8-96C1-A76831FAD421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93" creationId="{4E1DC060-ADF5-4AC3-A891-E00AAEEB6886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94" creationId="{F1C5357F-26F5-4B9D-9EB9-AAB3BC294451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96" creationId="{648A4A3F-C7B3-4A7B-9D7B-3ED1A892AE8D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97" creationId="{60749DD9-E543-4C83-B975-C9BDA755851C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98" creationId="{A34FFC3E-E596-47EE-AF5F-B109FB7E721C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99" creationId="{7C4F108F-7559-4117-99D3-8EE3526AB929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00" creationId="{242ECB60-BC83-4897-A5D2-3D6E76CF7C22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01" creationId="{3676BBAC-FAF4-4C93-8DAC-02BDDEFB54E3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03" creationId="{2B44BC6E-200F-41CF-AAFA-DCADB5511761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05" creationId="{4064CB35-4E5F-43CE-ABAC-21D2366AC4CE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07" creationId="{5B92A69C-6E1F-461D-9824-B9C13329EBFE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10" creationId="{92C9BAFF-8AD4-4C9C-B3E4-556F02A23C69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17" creationId="{A6872362-C168-4891-B21A-FCE4AA5D5D0A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19" creationId="{7A6D5AF7-4637-41F9-9E4F-7545158CC277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21" creationId="{F202E509-E9F5-4AC4-9580-F2F56656A94C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23" creationId="{58465691-61FA-4A83-B31E-1325D2CD74DA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25" creationId="{92EDCC6A-EB95-4199-8C21-CDD14ACC60EA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31" creationId="{4EDBAB1D-C303-4C44-A188-8F090BF3C57D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35" creationId="{74C2F081-721D-46D8-B773-68106B19F7E1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40" creationId="{95E0C0DF-9465-448F-A44D-C306321F752B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42" creationId="{5870FE22-1B50-45C3-A8D1-AEA29FB69FF2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44" creationId="{0D993574-0E70-48EF-884A-6CEEC626B2CD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45" creationId="{A6EC5974-50EB-4AB6-B5EF-C15BC51D74A3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46" creationId="{3DD13DE8-99FB-4180-9E15-1F6F86237AD4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47" creationId="{2AE8ABA1-B61C-47A7-95A1-57F62792CE63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48" creationId="{38F8C6C5-9793-4743-B88F-174227AB05A3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49" creationId="{818C8754-694E-4A12-A18F-CF57510E3144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50" creationId="{4B3D6BEC-C745-4FCC-8519-A6A226E8F7B9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51" creationId="{145DC867-F0F5-4B5C-99F0-DC6AF2AE31F8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52" creationId="{5FA49893-6E98-409E-BC5A-AEABF3304CAB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53" creationId="{511C39FB-AA7F-4E6E-9225-91A2FC99B736}"/>
          </ac:spMkLst>
        </pc:spChg>
        <pc:spChg chg="del">
          <ac:chgData name="Kulinich Bohdan" userId="48e65c9f34e137d0" providerId="LiveId" clId="{AD2C331E-796B-420D-8141-59A90225A028}" dt="2020-12-13T10:29:41.045" v="23" actId="478"/>
          <ac:spMkLst>
            <pc:docMk/>
            <pc:sldMk cId="371247338" sldId="514"/>
            <ac:spMk id="154" creationId="{61BBE0B9-2307-4355-BDC7-C54E77909587}"/>
          </ac:spMkLst>
        </pc:spChg>
        <pc:grpChg chg="add mod ord">
          <ac:chgData name="Kulinich Bohdan" userId="48e65c9f34e137d0" providerId="LiveId" clId="{AD2C331E-796B-420D-8141-59A90225A028}" dt="2020-12-13T10:40:42.200" v="143" actId="1076"/>
          <ac:grpSpMkLst>
            <pc:docMk/>
            <pc:sldMk cId="371247338" sldId="514"/>
            <ac:grpSpMk id="5" creationId="{A53FF6F2-D67B-4029-965A-6D1ACA19CC83}"/>
          </ac:grpSpMkLst>
        </pc:grpChg>
        <pc:grpChg chg="add mod">
          <ac:chgData name="Kulinich Bohdan" userId="48e65c9f34e137d0" providerId="LiveId" clId="{AD2C331E-796B-420D-8141-59A90225A028}" dt="2020-12-13T10:40:42.200" v="143" actId="1076"/>
          <ac:grpSpMkLst>
            <pc:docMk/>
            <pc:sldMk cId="371247338" sldId="514"/>
            <ac:grpSpMk id="69" creationId="{668D2593-40EF-4325-B6B2-9E8C4590B276}"/>
          </ac:grpSpMkLst>
        </pc:grpChg>
        <pc:picChg chg="add mod">
          <ac:chgData name="Kulinich Bohdan" userId="48e65c9f34e137d0" providerId="LiveId" clId="{AD2C331E-796B-420D-8141-59A90225A028}" dt="2020-12-13T10:40:50.502" v="144"/>
          <ac:picMkLst>
            <pc:docMk/>
            <pc:sldMk cId="371247338" sldId="514"/>
            <ac:picMk id="75" creationId="{87ACB116-0314-4D1E-A786-C1FAC5DFFEF1}"/>
          </ac:picMkLst>
        </pc:picChg>
        <pc:picChg chg="del">
          <ac:chgData name="Kulinich Bohdan" userId="48e65c9f34e137d0" providerId="LiveId" clId="{AD2C331E-796B-420D-8141-59A90225A028}" dt="2020-12-13T10:29:41.045" v="23" actId="478"/>
          <ac:picMkLst>
            <pc:docMk/>
            <pc:sldMk cId="371247338" sldId="514"/>
            <ac:picMk id="102" creationId="{281D843C-22AF-47F3-9EE9-92807CBCDC5F}"/>
          </ac:picMkLst>
        </pc:picChg>
        <pc:cxnChg chg="add mod">
          <ac:chgData name="Kulinich Bohdan" userId="48e65c9f34e137d0" providerId="LiveId" clId="{AD2C331E-796B-420D-8141-59A90225A028}" dt="2020-12-13T10:40:42.200" v="143" actId="1076"/>
          <ac:cxnSpMkLst>
            <pc:docMk/>
            <pc:sldMk cId="371247338" sldId="514"/>
            <ac:cxnSpMk id="48" creationId="{D16DED9F-D1A4-46C9-850C-FE03879C046B}"/>
          </ac:cxnSpMkLst>
        </pc:cxnChg>
        <pc:cxnChg chg="add mod">
          <ac:chgData name="Kulinich Bohdan" userId="48e65c9f34e137d0" providerId="LiveId" clId="{AD2C331E-796B-420D-8141-59A90225A028}" dt="2020-12-13T10:40:42.200" v="143" actId="1076"/>
          <ac:cxnSpMkLst>
            <pc:docMk/>
            <pc:sldMk cId="371247338" sldId="514"/>
            <ac:cxnSpMk id="49" creationId="{D448D397-6BDA-43C9-B45C-49024D480AEB}"/>
          </ac:cxnSpMkLst>
        </pc:cxnChg>
        <pc:cxnChg chg="add mod">
          <ac:chgData name="Kulinich Bohdan" userId="48e65c9f34e137d0" providerId="LiveId" clId="{AD2C331E-796B-420D-8141-59A90225A028}" dt="2020-12-13T10:40:42.200" v="143" actId="1076"/>
          <ac:cxnSpMkLst>
            <pc:docMk/>
            <pc:sldMk cId="371247338" sldId="514"/>
            <ac:cxnSpMk id="51" creationId="{C11C844C-8804-475B-99AE-91CF1DF71BF9}"/>
          </ac:cxnSpMkLst>
        </pc:cxnChg>
      </pc:sldChg>
      <pc:sldChg chg="del">
        <pc:chgData name="Kulinich Bohdan" userId="48e65c9f34e137d0" providerId="LiveId" clId="{AD2C331E-796B-420D-8141-59A90225A028}" dt="2020-12-16T18:29:32.119" v="3611" actId="47"/>
        <pc:sldMkLst>
          <pc:docMk/>
          <pc:sldMk cId="4185658582" sldId="515"/>
        </pc:sldMkLst>
      </pc:sldChg>
      <pc:sldChg chg="del">
        <pc:chgData name="Kulinich Bohdan" userId="48e65c9f34e137d0" providerId="LiveId" clId="{AD2C331E-796B-420D-8141-59A90225A028}" dt="2020-12-16T18:29:32.119" v="3611" actId="47"/>
        <pc:sldMkLst>
          <pc:docMk/>
          <pc:sldMk cId="688882841" sldId="516"/>
        </pc:sldMkLst>
      </pc:sldChg>
      <pc:sldChg chg="addSp delSp modSp mod modAnim">
        <pc:chgData name="Kulinich Bohdan" userId="48e65c9f34e137d0" providerId="LiveId" clId="{AD2C331E-796B-420D-8141-59A90225A028}" dt="2020-12-17T11:18:41.413" v="3946" actId="14429"/>
        <pc:sldMkLst>
          <pc:docMk/>
          <pc:sldMk cId="1838235607" sldId="538"/>
        </pc:sldMkLst>
        <pc:spChg chg="mod">
          <ac:chgData name="Kulinich Bohdan" userId="48e65c9f34e137d0" providerId="LiveId" clId="{AD2C331E-796B-420D-8141-59A90225A028}" dt="2020-12-16T18:36:22.607" v="3764" actId="14100"/>
          <ac:spMkLst>
            <pc:docMk/>
            <pc:sldMk cId="1838235607" sldId="538"/>
            <ac:spMk id="6" creationId="{4CD1B612-D16C-4F70-8335-78480BFE8EC8}"/>
          </ac:spMkLst>
        </pc:spChg>
        <pc:spChg chg="add mod">
          <ac:chgData name="Kulinich Bohdan" userId="48e65c9f34e137d0" providerId="LiveId" clId="{AD2C331E-796B-420D-8141-59A90225A028}" dt="2020-12-17T11:16:24.935" v="3917" actId="1076"/>
          <ac:spMkLst>
            <pc:docMk/>
            <pc:sldMk cId="1838235607" sldId="538"/>
            <ac:spMk id="17" creationId="{B4E7A0D0-7DF8-4B5D-AA01-8090F1BADDC5}"/>
          </ac:spMkLst>
        </pc:spChg>
        <pc:spChg chg="add mod ord topLvl">
          <ac:chgData name="Kulinich Bohdan" userId="48e65c9f34e137d0" providerId="LiveId" clId="{AD2C331E-796B-420D-8141-59A90225A028}" dt="2020-12-16T18:43:54.017" v="3903" actId="165"/>
          <ac:spMkLst>
            <pc:docMk/>
            <pc:sldMk cId="1838235607" sldId="538"/>
            <ac:spMk id="20" creationId="{E5111EC6-C6CA-44D0-A933-89B883F2BCB7}"/>
          </ac:spMkLst>
        </pc:spChg>
        <pc:spChg chg="add mod">
          <ac:chgData name="Kulinich Bohdan" userId="48e65c9f34e137d0" providerId="LiveId" clId="{AD2C331E-796B-420D-8141-59A90225A028}" dt="2020-12-17T11:16:21.343" v="3916" actId="403"/>
          <ac:spMkLst>
            <pc:docMk/>
            <pc:sldMk cId="1838235607" sldId="538"/>
            <ac:spMk id="21" creationId="{4B4D72B3-2B0A-42C8-914C-56BDDAC8B07D}"/>
          </ac:spMkLst>
        </pc:spChg>
        <pc:spChg chg="del mod topLvl">
          <ac:chgData name="Kulinich Bohdan" userId="48e65c9f34e137d0" providerId="LiveId" clId="{AD2C331E-796B-420D-8141-59A90225A028}" dt="2020-12-16T18:39:29.437" v="3831" actId="478"/>
          <ac:spMkLst>
            <pc:docMk/>
            <pc:sldMk cId="1838235607" sldId="538"/>
            <ac:spMk id="22" creationId="{93E5643E-2F03-4D70-9A38-E7C5A10CA421}"/>
          </ac:spMkLst>
        </pc:spChg>
        <pc:spChg chg="add mod">
          <ac:chgData name="Kulinich Bohdan" userId="48e65c9f34e137d0" providerId="LiveId" clId="{AD2C331E-796B-420D-8141-59A90225A028}" dt="2020-12-17T11:16:27.639" v="3918" actId="1076"/>
          <ac:spMkLst>
            <pc:docMk/>
            <pc:sldMk cId="1838235607" sldId="538"/>
            <ac:spMk id="22" creationId="{A2198B1A-4F15-423C-91E1-B64EEE88E3BD}"/>
          </ac:spMkLst>
        </pc:spChg>
        <pc:spChg chg="mod topLvl">
          <ac:chgData name="Kulinich Bohdan" userId="48e65c9f34e137d0" providerId="LiveId" clId="{AD2C331E-796B-420D-8141-59A90225A028}" dt="2020-12-16T18:43:54.017" v="3903" actId="165"/>
          <ac:spMkLst>
            <pc:docMk/>
            <pc:sldMk cId="1838235607" sldId="538"/>
            <ac:spMk id="23" creationId="{911D82D9-BB2D-4493-954C-7AEE6CC8B5F3}"/>
          </ac:spMkLst>
        </pc:spChg>
        <pc:spChg chg="add mod topLvl">
          <ac:chgData name="Kulinich Bohdan" userId="48e65c9f34e137d0" providerId="LiveId" clId="{AD2C331E-796B-420D-8141-59A90225A028}" dt="2020-12-16T18:43:54.017" v="3903" actId="165"/>
          <ac:spMkLst>
            <pc:docMk/>
            <pc:sldMk cId="1838235607" sldId="538"/>
            <ac:spMk id="24" creationId="{065DC9F1-2CE7-4C73-9B18-FDBD1816E3F6}"/>
          </ac:spMkLst>
        </pc:spChg>
        <pc:spChg chg="add mod">
          <ac:chgData name="Kulinich Bohdan" userId="48e65c9f34e137d0" providerId="LiveId" clId="{AD2C331E-796B-420D-8141-59A90225A028}" dt="2020-12-17T11:16:57.151" v="3923" actId="1076"/>
          <ac:spMkLst>
            <pc:docMk/>
            <pc:sldMk cId="1838235607" sldId="538"/>
            <ac:spMk id="25" creationId="{6E2813AA-8BD9-46AE-8FF3-5F67293629FB}"/>
          </ac:spMkLst>
        </pc:spChg>
        <pc:spChg chg="add mod">
          <ac:chgData name="Kulinich Bohdan" userId="48e65c9f34e137d0" providerId="LiveId" clId="{AD2C331E-796B-420D-8141-59A90225A028}" dt="2020-12-17T11:17:07.032" v="3927" actId="1076"/>
          <ac:spMkLst>
            <pc:docMk/>
            <pc:sldMk cId="1838235607" sldId="538"/>
            <ac:spMk id="28" creationId="{BA147EFB-4B8D-4EB5-A36D-4415B746E037}"/>
          </ac:spMkLst>
        </pc:spChg>
        <pc:spChg chg="add mod">
          <ac:chgData name="Kulinich Bohdan" userId="48e65c9f34e137d0" providerId="LiveId" clId="{AD2C331E-796B-420D-8141-59A90225A028}" dt="2020-12-17T11:17:12.960" v="3930" actId="20577"/>
          <ac:spMkLst>
            <pc:docMk/>
            <pc:sldMk cId="1838235607" sldId="538"/>
            <ac:spMk id="29" creationId="{9BE663BE-62D8-4547-80DC-65E863091ABD}"/>
          </ac:spMkLst>
        </pc:spChg>
        <pc:spChg chg="add mod">
          <ac:chgData name="Kulinich Bohdan" userId="48e65c9f34e137d0" providerId="LiveId" clId="{AD2C331E-796B-420D-8141-59A90225A028}" dt="2020-12-17T11:18:14.262" v="3941" actId="1076"/>
          <ac:spMkLst>
            <pc:docMk/>
            <pc:sldMk cId="1838235607" sldId="538"/>
            <ac:spMk id="30" creationId="{7241C0AA-CDA4-4B69-8B09-7E3245D7D626}"/>
          </ac:spMkLst>
        </pc:spChg>
        <pc:spChg chg="add mod">
          <ac:chgData name="Kulinich Bohdan" userId="48e65c9f34e137d0" providerId="LiveId" clId="{AD2C331E-796B-420D-8141-59A90225A028}" dt="2020-12-17T11:17:59.144" v="3937" actId="1076"/>
          <ac:spMkLst>
            <pc:docMk/>
            <pc:sldMk cId="1838235607" sldId="538"/>
            <ac:spMk id="31" creationId="{31242B87-1A4A-4D0D-AD2C-8B44EA034CB5}"/>
          </ac:spMkLst>
        </pc:spChg>
        <pc:spChg chg="add mod">
          <ac:chgData name="Kulinich Bohdan" userId="48e65c9f34e137d0" providerId="LiveId" clId="{AD2C331E-796B-420D-8141-59A90225A028}" dt="2020-12-17T11:18:06.044" v="3940" actId="1076"/>
          <ac:spMkLst>
            <pc:docMk/>
            <pc:sldMk cId="1838235607" sldId="538"/>
            <ac:spMk id="32" creationId="{7761063B-3787-4C3B-A3F9-37A20F79732C}"/>
          </ac:spMkLst>
        </pc:spChg>
        <pc:spChg chg="mod">
          <ac:chgData name="Kulinich Bohdan" userId="48e65c9f34e137d0" providerId="LiveId" clId="{AD2C331E-796B-420D-8141-59A90225A028}" dt="2020-12-16T18:29:39.729" v="3613" actId="20577"/>
          <ac:spMkLst>
            <pc:docMk/>
            <pc:sldMk cId="1838235607" sldId="538"/>
            <ac:spMk id="51" creationId="{86BC9140-E395-435D-A852-213A1317C46C}"/>
          </ac:spMkLst>
        </pc:spChg>
        <pc:grpChg chg="add del mod">
          <ac:chgData name="Kulinich Bohdan" userId="48e65c9f34e137d0" providerId="LiveId" clId="{AD2C331E-796B-420D-8141-59A90225A028}" dt="2020-12-16T18:40:04.517" v="3846" actId="165"/>
          <ac:grpSpMkLst>
            <pc:docMk/>
            <pc:sldMk cId="1838235607" sldId="538"/>
            <ac:grpSpMk id="17" creationId="{7B509491-F022-4D91-8448-07C9D4B67835}"/>
          </ac:grpSpMkLst>
        </pc:grpChg>
        <pc:grpChg chg="add mod topLvl">
          <ac:chgData name="Kulinich Bohdan" userId="48e65c9f34e137d0" providerId="LiveId" clId="{AD2C331E-796B-420D-8141-59A90225A028}" dt="2020-12-16T18:43:54.017" v="3903" actId="165"/>
          <ac:grpSpMkLst>
            <pc:docMk/>
            <pc:sldMk cId="1838235607" sldId="538"/>
            <ac:grpSpMk id="18" creationId="{ADF87F36-CB07-402E-9423-7BF7B321B545}"/>
          </ac:grpSpMkLst>
        </pc:grpChg>
        <pc:grpChg chg="add del mod">
          <ac:chgData name="Kulinich Bohdan" userId="48e65c9f34e137d0" providerId="LiveId" clId="{AD2C331E-796B-420D-8141-59A90225A028}" dt="2020-12-16T18:38:53.602" v="3820" actId="165"/>
          <ac:grpSpMkLst>
            <pc:docMk/>
            <pc:sldMk cId="1838235607" sldId="538"/>
            <ac:grpSpMk id="21" creationId="{1B9761D6-CD87-40BA-AB4D-EB112844E8FD}"/>
          </ac:grpSpMkLst>
        </pc:grpChg>
        <pc:grpChg chg="add del mod">
          <ac:chgData name="Kulinich Bohdan" userId="48e65c9f34e137d0" providerId="LiveId" clId="{AD2C331E-796B-420D-8141-59A90225A028}" dt="2020-12-16T18:42:46.677" v="3885" actId="165"/>
          <ac:grpSpMkLst>
            <pc:docMk/>
            <pc:sldMk cId="1838235607" sldId="538"/>
            <ac:grpSpMk id="28" creationId="{E1E0C9C9-C4D8-4A69-912D-F48E74905273}"/>
          </ac:grpSpMkLst>
        </pc:grpChg>
        <pc:grpChg chg="add del mod">
          <ac:chgData name="Kulinich Bohdan" userId="48e65c9f34e137d0" providerId="LiveId" clId="{AD2C331E-796B-420D-8141-59A90225A028}" dt="2020-12-16T18:43:54.017" v="3903" actId="165"/>
          <ac:grpSpMkLst>
            <pc:docMk/>
            <pc:sldMk cId="1838235607" sldId="538"/>
            <ac:grpSpMk id="39" creationId="{CD0EE27D-E0B6-4B80-AD6E-C3B21CD84002}"/>
          </ac:grpSpMkLst>
        </pc:grpChg>
        <pc:picChg chg="mod modVis">
          <ac:chgData name="Kulinich Bohdan" userId="48e65c9f34e137d0" providerId="LiveId" clId="{AD2C331E-796B-420D-8141-59A90225A028}" dt="2020-12-17T11:18:41.413" v="3946" actId="14429"/>
          <ac:picMkLst>
            <pc:docMk/>
            <pc:sldMk cId="1838235607" sldId="538"/>
            <ac:picMk id="19" creationId="{147C1AC2-299E-4B0D-A1CB-9DF1DBF8C616}"/>
          </ac:picMkLst>
        </pc:picChg>
        <pc:cxnChg chg="add mod topLvl">
          <ac:chgData name="Kulinich Bohdan" userId="48e65c9f34e137d0" providerId="LiveId" clId="{AD2C331E-796B-420D-8141-59A90225A028}" dt="2020-12-16T18:43:54.017" v="3903" actId="165"/>
          <ac:cxnSpMkLst>
            <pc:docMk/>
            <pc:sldMk cId="1838235607" sldId="538"/>
            <ac:cxnSpMk id="8" creationId="{13365799-29E5-4983-A8B2-D1C520BF265B}"/>
          </ac:cxnSpMkLst>
        </pc:cxnChg>
        <pc:cxnChg chg="add mod topLvl">
          <ac:chgData name="Kulinich Bohdan" userId="48e65c9f34e137d0" providerId="LiveId" clId="{AD2C331E-796B-420D-8141-59A90225A028}" dt="2020-12-16T18:43:54.017" v="3903" actId="165"/>
          <ac:cxnSpMkLst>
            <pc:docMk/>
            <pc:sldMk cId="1838235607" sldId="538"/>
            <ac:cxnSpMk id="10" creationId="{4CF00080-6E33-48FF-A095-27A972813F82}"/>
          </ac:cxnSpMkLst>
        </pc:cxnChg>
        <pc:cxnChg chg="add mod topLvl">
          <ac:chgData name="Kulinich Bohdan" userId="48e65c9f34e137d0" providerId="LiveId" clId="{AD2C331E-796B-420D-8141-59A90225A028}" dt="2020-12-16T18:43:54.017" v="3903" actId="165"/>
          <ac:cxnSpMkLst>
            <pc:docMk/>
            <pc:sldMk cId="1838235607" sldId="538"/>
            <ac:cxnSpMk id="12" creationId="{CE24A038-9C99-498E-9E5A-67AD6B433B79}"/>
          </ac:cxnSpMkLst>
        </pc:cxnChg>
        <pc:cxnChg chg="add mod topLvl">
          <ac:chgData name="Kulinich Bohdan" userId="48e65c9f34e137d0" providerId="LiveId" clId="{AD2C331E-796B-420D-8141-59A90225A028}" dt="2020-12-16T18:43:54.017" v="3903" actId="165"/>
          <ac:cxnSpMkLst>
            <pc:docMk/>
            <pc:sldMk cId="1838235607" sldId="538"/>
            <ac:cxnSpMk id="26" creationId="{353477C1-C212-4B43-BF80-AF86B2C285C4}"/>
          </ac:cxnSpMkLst>
        </pc:cxnChg>
        <pc:cxnChg chg="add mod topLvl">
          <ac:chgData name="Kulinich Bohdan" userId="48e65c9f34e137d0" providerId="LiveId" clId="{AD2C331E-796B-420D-8141-59A90225A028}" dt="2020-12-16T18:43:54.017" v="3903" actId="165"/>
          <ac:cxnSpMkLst>
            <pc:docMk/>
            <pc:sldMk cId="1838235607" sldId="538"/>
            <ac:cxnSpMk id="27" creationId="{ECBC9452-3906-45B0-B4D9-10DE2830A549}"/>
          </ac:cxnSpMkLst>
        </pc:cxnChg>
      </pc:sldChg>
      <pc:sldChg chg="del">
        <pc:chgData name="Kulinich Bohdan" userId="48e65c9f34e137d0" providerId="LiveId" clId="{AD2C331E-796B-420D-8141-59A90225A028}" dt="2020-12-16T18:29:36.109" v="3612" actId="47"/>
        <pc:sldMkLst>
          <pc:docMk/>
          <pc:sldMk cId="2278534468" sldId="539"/>
        </pc:sldMkLst>
      </pc:sldChg>
      <pc:sldChg chg="del">
        <pc:chgData name="Kulinich Bohdan" userId="48e65c9f34e137d0" providerId="LiveId" clId="{AD2C331E-796B-420D-8141-59A90225A028}" dt="2020-12-16T06:48:01.480" v="2265" actId="47"/>
        <pc:sldMkLst>
          <pc:docMk/>
          <pc:sldMk cId="1878481081" sldId="542"/>
        </pc:sldMkLst>
      </pc:sldChg>
      <pc:sldChg chg="addSp delSp modSp del mod delAnim modAnim">
        <pc:chgData name="Kulinich Bohdan" userId="48e65c9f34e137d0" providerId="LiveId" clId="{AD2C331E-796B-420D-8141-59A90225A028}" dt="2020-12-15T10:51:55.584" v="1125" actId="47"/>
        <pc:sldMkLst>
          <pc:docMk/>
          <pc:sldMk cId="752614448" sldId="543"/>
        </pc:sldMkLst>
        <pc:spChg chg="mod">
          <ac:chgData name="Kulinich Bohdan" userId="48e65c9f34e137d0" providerId="LiveId" clId="{AD2C331E-796B-420D-8141-59A90225A028}" dt="2020-12-13T13:47:43.279" v="384" actId="20577"/>
          <ac:spMkLst>
            <pc:docMk/>
            <pc:sldMk cId="752614448" sldId="543"/>
            <ac:spMk id="4" creationId="{00000000-0000-0000-0000-000000000000}"/>
          </ac:spMkLst>
        </pc:spChg>
        <pc:spChg chg="add mod">
          <ac:chgData name="Kulinich Bohdan" userId="48e65c9f34e137d0" providerId="LiveId" clId="{AD2C331E-796B-420D-8141-59A90225A028}" dt="2020-12-13T13:51:41.510" v="509" actId="20577"/>
          <ac:spMkLst>
            <pc:docMk/>
            <pc:sldMk cId="752614448" sldId="543"/>
            <ac:spMk id="40" creationId="{D6E08940-1B89-442B-B544-DEBE6C6EE1D1}"/>
          </ac:spMkLst>
        </pc:spChg>
        <pc:spChg chg="del">
          <ac:chgData name="Kulinich Bohdan" userId="48e65c9f34e137d0" providerId="LiveId" clId="{AD2C331E-796B-420D-8141-59A90225A028}" dt="2020-12-13T13:47:35.039" v="361" actId="478"/>
          <ac:spMkLst>
            <pc:docMk/>
            <pc:sldMk cId="752614448" sldId="543"/>
            <ac:spMk id="49" creationId="{53920839-4EB5-45D4-AF59-6A15AD789519}"/>
          </ac:spMkLst>
        </pc:spChg>
        <pc:spChg chg="del">
          <ac:chgData name="Kulinich Bohdan" userId="48e65c9f34e137d0" providerId="LiveId" clId="{AD2C331E-796B-420D-8141-59A90225A028}" dt="2020-12-13T13:47:35.039" v="361" actId="478"/>
          <ac:spMkLst>
            <pc:docMk/>
            <pc:sldMk cId="752614448" sldId="543"/>
            <ac:spMk id="83" creationId="{7AA723AE-62FF-4A10-8AD2-15C594220BA4}"/>
          </ac:spMkLst>
        </pc:spChg>
        <pc:spChg chg="del">
          <ac:chgData name="Kulinich Bohdan" userId="48e65c9f34e137d0" providerId="LiveId" clId="{AD2C331E-796B-420D-8141-59A90225A028}" dt="2020-12-13T13:47:35.039" v="361" actId="478"/>
          <ac:spMkLst>
            <pc:docMk/>
            <pc:sldMk cId="752614448" sldId="543"/>
            <ac:spMk id="84" creationId="{59943565-2DCD-4E66-96F0-C7D6389A8867}"/>
          </ac:spMkLst>
        </pc:spChg>
        <pc:grpChg chg="del">
          <ac:chgData name="Kulinich Bohdan" userId="48e65c9f34e137d0" providerId="LiveId" clId="{AD2C331E-796B-420D-8141-59A90225A028}" dt="2020-12-13T13:47:35.039" v="361" actId="478"/>
          <ac:grpSpMkLst>
            <pc:docMk/>
            <pc:sldMk cId="752614448" sldId="543"/>
            <ac:grpSpMk id="5" creationId="{5C0364E9-CB00-45EA-BE8B-1C480AC3F10B}"/>
          </ac:grpSpMkLst>
        </pc:grpChg>
        <pc:grpChg chg="del">
          <ac:chgData name="Kulinich Bohdan" userId="48e65c9f34e137d0" providerId="LiveId" clId="{AD2C331E-796B-420D-8141-59A90225A028}" dt="2020-12-13T13:47:35.039" v="361" actId="478"/>
          <ac:grpSpMkLst>
            <pc:docMk/>
            <pc:sldMk cId="752614448" sldId="543"/>
            <ac:grpSpMk id="62" creationId="{B54AFDBC-2CD9-4A11-A0DB-EB08007AD7D2}"/>
          </ac:grpSpMkLst>
        </pc:grpChg>
        <pc:grpChg chg="del">
          <ac:chgData name="Kulinich Bohdan" userId="48e65c9f34e137d0" providerId="LiveId" clId="{AD2C331E-796B-420D-8141-59A90225A028}" dt="2020-12-13T13:47:35.039" v="361" actId="478"/>
          <ac:grpSpMkLst>
            <pc:docMk/>
            <pc:sldMk cId="752614448" sldId="543"/>
            <ac:grpSpMk id="71" creationId="{F48FE7AA-E894-4065-86C1-0FEB40214A33}"/>
          </ac:grpSpMkLst>
        </pc:grpChg>
        <pc:grpChg chg="del">
          <ac:chgData name="Kulinich Bohdan" userId="48e65c9f34e137d0" providerId="LiveId" clId="{AD2C331E-796B-420D-8141-59A90225A028}" dt="2020-12-13T13:47:35.039" v="361" actId="478"/>
          <ac:grpSpMkLst>
            <pc:docMk/>
            <pc:sldMk cId="752614448" sldId="543"/>
            <ac:grpSpMk id="76" creationId="{0F6DCC45-A8D5-4CDF-946D-1A9214D8D773}"/>
          </ac:grpSpMkLst>
        </pc:grpChg>
        <pc:grpChg chg="del">
          <ac:chgData name="Kulinich Bohdan" userId="48e65c9f34e137d0" providerId="LiveId" clId="{AD2C331E-796B-420D-8141-59A90225A028}" dt="2020-12-13T13:47:35.039" v="361" actId="478"/>
          <ac:grpSpMkLst>
            <pc:docMk/>
            <pc:sldMk cId="752614448" sldId="543"/>
            <ac:grpSpMk id="85" creationId="{5C1D36E5-A4F1-4E33-9A6D-B7B32677A791}"/>
          </ac:grpSpMkLst>
        </pc:grpChg>
        <pc:grpChg chg="del">
          <ac:chgData name="Kulinich Bohdan" userId="48e65c9f34e137d0" providerId="LiveId" clId="{AD2C331E-796B-420D-8141-59A90225A028}" dt="2020-12-13T13:47:35.039" v="361" actId="478"/>
          <ac:grpSpMkLst>
            <pc:docMk/>
            <pc:sldMk cId="752614448" sldId="543"/>
            <ac:grpSpMk id="104" creationId="{AC2B5D96-AADA-4D7B-A73E-7C7E9A6620C0}"/>
          </ac:grpSpMkLst>
        </pc:grpChg>
        <pc:grpChg chg="del">
          <ac:chgData name="Kulinich Bohdan" userId="48e65c9f34e137d0" providerId="LiveId" clId="{AD2C331E-796B-420D-8141-59A90225A028}" dt="2020-12-13T13:47:35.039" v="361" actId="478"/>
          <ac:grpSpMkLst>
            <pc:docMk/>
            <pc:sldMk cId="752614448" sldId="543"/>
            <ac:grpSpMk id="111" creationId="{8A345943-BF42-4365-8AB1-D076B9528CC0}"/>
          </ac:grpSpMkLst>
        </pc:grpChg>
        <pc:picChg chg="add mod">
          <ac:chgData name="Kulinich Bohdan" userId="48e65c9f34e137d0" providerId="LiveId" clId="{AD2C331E-796B-420D-8141-59A90225A028}" dt="2020-12-13T13:47:56.329" v="385"/>
          <ac:picMkLst>
            <pc:docMk/>
            <pc:sldMk cId="752614448" sldId="543"/>
            <ac:picMk id="39" creationId="{A58ADD7B-0AE7-451D-BBF4-66EE5DBE16D2}"/>
          </ac:picMkLst>
        </pc:picChg>
        <pc:picChg chg="del">
          <ac:chgData name="Kulinich Bohdan" userId="48e65c9f34e137d0" providerId="LiveId" clId="{AD2C331E-796B-420D-8141-59A90225A028}" dt="2020-12-13T13:47:35.039" v="361" actId="478"/>
          <ac:picMkLst>
            <pc:docMk/>
            <pc:sldMk cId="752614448" sldId="543"/>
            <ac:picMk id="48" creationId="{A250541A-CFB2-43F9-8827-E94AFCC24ACC}"/>
          </ac:picMkLst>
        </pc:picChg>
        <pc:cxnChg chg="del">
          <ac:chgData name="Kulinich Bohdan" userId="48e65c9f34e137d0" providerId="LiveId" clId="{AD2C331E-796B-420D-8141-59A90225A028}" dt="2020-12-13T13:47:37.879" v="362" actId="478"/>
          <ac:cxnSpMkLst>
            <pc:docMk/>
            <pc:sldMk cId="752614448" sldId="543"/>
            <ac:cxnSpMk id="68" creationId="{C20B4679-6FB8-4143-AF62-D923C8701F0B}"/>
          </ac:cxnSpMkLst>
        </pc:cxnChg>
        <pc:cxnChg chg="del">
          <ac:chgData name="Kulinich Bohdan" userId="48e65c9f34e137d0" providerId="LiveId" clId="{AD2C331E-796B-420D-8141-59A90225A028}" dt="2020-12-13T13:47:38.419" v="363" actId="478"/>
          <ac:cxnSpMkLst>
            <pc:docMk/>
            <pc:sldMk cId="752614448" sldId="543"/>
            <ac:cxnSpMk id="69" creationId="{12D1D3C3-5B8F-4695-B911-40DFFC9AD813}"/>
          </ac:cxnSpMkLst>
        </pc:cxnChg>
        <pc:cxnChg chg="del">
          <ac:chgData name="Kulinich Bohdan" userId="48e65c9f34e137d0" providerId="LiveId" clId="{AD2C331E-796B-420D-8141-59A90225A028}" dt="2020-12-13T13:47:35.039" v="361" actId="478"/>
          <ac:cxnSpMkLst>
            <pc:docMk/>
            <pc:sldMk cId="752614448" sldId="543"/>
            <ac:cxnSpMk id="70" creationId="{B4AF0077-1186-4174-8CFE-338668650B2A}"/>
          </ac:cxnSpMkLst>
        </pc:cxnChg>
      </pc:sldChg>
      <pc:sldChg chg="addSp delSp modSp mod delAnim modAnim">
        <pc:chgData name="Kulinich Bohdan" userId="48e65c9f34e137d0" providerId="LiveId" clId="{AD2C331E-796B-420D-8141-59A90225A028}" dt="2020-12-16T06:38:48.172" v="2263"/>
        <pc:sldMkLst>
          <pc:docMk/>
          <pc:sldMk cId="3691845172" sldId="545"/>
        </pc:sldMkLst>
        <pc:spChg chg="mod">
          <ac:chgData name="Kulinich Bohdan" userId="48e65c9f34e137d0" providerId="LiveId" clId="{AD2C331E-796B-420D-8141-59A90225A028}" dt="2020-12-15T12:38:56.417" v="1866"/>
          <ac:spMkLst>
            <pc:docMk/>
            <pc:sldMk cId="3691845172" sldId="545"/>
            <ac:spMk id="4" creationId="{00000000-0000-0000-0000-000000000000}"/>
          </ac:spMkLst>
        </pc:spChg>
        <pc:spChg chg="del mod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20" creationId="{6FA81531-3C02-435A-B39B-FAF632AC6660}"/>
          </ac:spMkLst>
        </pc:spChg>
        <pc:spChg chg="del mod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21" creationId="{833EBDC1-B8F6-47C0-BF50-9CD4EBE71182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43" creationId="{F62BCE41-6BE5-4337-95B8-19273FB60552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45" creationId="{B960E4BD-26D3-43B6-ACEE-A83ACBD24B93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46" creationId="{52969F40-92FC-4A02-9C2D-863C32DC14F6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47" creationId="{39685F43-1C49-44AE-A554-A94C914D8436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53" creationId="{0675C8F1-F1E4-481E-BF5B-67DF67C961C2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54" creationId="{47666AD1-19B2-43FA-9089-95FF24BB644C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55" creationId="{78A3F3BF-346A-4296-A4C0-03BDA4210402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64" creationId="{4D8EEBC8-96EB-420E-93DE-78EF566ACAF5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65" creationId="{4A51D78B-E498-4EF6-91ED-636EB1D731E1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66" creationId="{03DD4E2A-D5B8-4290-929B-03E8DBCAC030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67" creationId="{3B0B4EF5-894C-4F98-99AF-BA9F3E07E4E2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68" creationId="{07DB4C84-0670-47C0-8A3E-67ECCCA5257B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69" creationId="{2BE60BCA-6CD6-4D36-BDA9-7AAF5CB279BE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88" creationId="{3B199216-484F-404C-9731-CDFDB628C89E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89" creationId="{605F31BB-8198-4BFB-B7AE-C1659E7AD81D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90" creationId="{36AF8813-3FBB-4551-910C-CA2D8AC10F9D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91" creationId="{8EC98371-E490-4478-937D-93C695AC0102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92" creationId="{3002AEB1-4A05-4C81-93E3-4FEC2A8A2649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93" creationId="{717FBF7E-45EC-457E-B5D3-A4FACD86FC02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100" creationId="{90EF5BEF-D9B0-4A3B-A034-648200651375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101" creationId="{BFD7C376-66F7-47DE-A5A0-B081141E0A73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102" creationId="{F3865E8D-C352-4DC7-A30E-94E51963755B}"/>
          </ac:spMkLst>
        </pc:spChg>
        <pc:spChg chg="del">
          <ac:chgData name="Kulinich Bohdan" userId="48e65c9f34e137d0" providerId="LiveId" clId="{AD2C331E-796B-420D-8141-59A90225A028}" dt="2020-12-15T12:38:00.667" v="1837" actId="478"/>
          <ac:spMkLst>
            <pc:docMk/>
            <pc:sldMk cId="3691845172" sldId="545"/>
            <ac:spMk id="103" creationId="{780783DD-C8BC-4058-8181-7406F31034B6}"/>
          </ac:spMkLst>
        </pc:spChg>
        <pc:spChg chg="add mod">
          <ac:chgData name="Kulinich Bohdan" userId="48e65c9f34e137d0" providerId="LiveId" clId="{AD2C331E-796B-420D-8141-59A90225A028}" dt="2020-12-15T12:40:41.357" v="1950" actId="14100"/>
          <ac:spMkLst>
            <pc:docMk/>
            <pc:sldMk cId="3691845172" sldId="545"/>
            <ac:spMk id="104" creationId="{4D505436-E6B5-487F-BCDC-444B4048C709}"/>
          </ac:spMkLst>
        </pc:spChg>
        <pc:spChg chg="add del mod">
          <ac:chgData name="Kulinich Bohdan" userId="48e65c9f34e137d0" providerId="LiveId" clId="{AD2C331E-796B-420D-8141-59A90225A028}" dt="2020-12-15T12:41:55.127" v="1960"/>
          <ac:spMkLst>
            <pc:docMk/>
            <pc:sldMk cId="3691845172" sldId="545"/>
            <ac:spMk id="105" creationId="{0922ABBE-94EB-4265-A616-3A62FF6A8CEB}"/>
          </ac:spMkLst>
        </pc:spChg>
        <pc:spChg chg="add del mod">
          <ac:chgData name="Kulinich Bohdan" userId="48e65c9f34e137d0" providerId="LiveId" clId="{AD2C331E-796B-420D-8141-59A90225A028}" dt="2020-12-15T12:41:55.127" v="1960"/>
          <ac:spMkLst>
            <pc:docMk/>
            <pc:sldMk cId="3691845172" sldId="545"/>
            <ac:spMk id="106" creationId="{498111DC-85C4-4EE1-B9EE-3A6FDD319E21}"/>
          </ac:spMkLst>
        </pc:spChg>
        <pc:spChg chg="add mod ord">
          <ac:chgData name="Kulinich Bohdan" userId="48e65c9f34e137d0" providerId="LiveId" clId="{AD2C331E-796B-420D-8141-59A90225A028}" dt="2020-12-15T13:23:48.979" v="2254" actId="166"/>
          <ac:spMkLst>
            <pc:docMk/>
            <pc:sldMk cId="3691845172" sldId="545"/>
            <ac:spMk id="107" creationId="{AA6D39EF-F7A7-4B14-8C99-8B16FC8378B6}"/>
          </ac:spMkLst>
        </pc:spChg>
        <pc:spChg chg="add mod">
          <ac:chgData name="Kulinich Bohdan" userId="48e65c9f34e137d0" providerId="LiveId" clId="{AD2C331E-796B-420D-8141-59A90225A028}" dt="2020-12-15T12:43:34.938" v="2112" actId="14100"/>
          <ac:spMkLst>
            <pc:docMk/>
            <pc:sldMk cId="3691845172" sldId="545"/>
            <ac:spMk id="108" creationId="{EE096D07-7E03-4C79-8CDA-4D356B6FE477}"/>
          </ac:spMkLst>
        </pc:spChg>
        <pc:spChg chg="add mod">
          <ac:chgData name="Kulinich Bohdan" userId="48e65c9f34e137d0" providerId="LiveId" clId="{AD2C331E-796B-420D-8141-59A90225A028}" dt="2020-12-15T13:21:58.279" v="2210" actId="1076"/>
          <ac:spMkLst>
            <pc:docMk/>
            <pc:sldMk cId="3691845172" sldId="545"/>
            <ac:spMk id="109" creationId="{7097AD3F-BB0C-433D-973F-2CCEC67CCE71}"/>
          </ac:spMkLst>
        </pc:spChg>
        <pc:spChg chg="add mod">
          <ac:chgData name="Kulinich Bohdan" userId="48e65c9f34e137d0" providerId="LiveId" clId="{AD2C331E-796B-420D-8141-59A90225A028}" dt="2020-12-15T13:23:14.109" v="2249" actId="1076"/>
          <ac:spMkLst>
            <pc:docMk/>
            <pc:sldMk cId="3691845172" sldId="545"/>
            <ac:spMk id="110" creationId="{478462BB-E616-4EF8-8E2A-1A37984155A1}"/>
          </ac:spMkLst>
        </pc:spChg>
        <pc:grpChg chg="del">
          <ac:chgData name="Kulinich Bohdan" userId="48e65c9f34e137d0" providerId="LiveId" clId="{AD2C331E-796B-420D-8141-59A90225A028}" dt="2020-12-15T12:38:00.667" v="1837" actId="478"/>
          <ac:grpSpMkLst>
            <pc:docMk/>
            <pc:sldMk cId="3691845172" sldId="545"/>
            <ac:grpSpMk id="11" creationId="{125160E9-DE1E-4F40-A56B-C985580D6E1B}"/>
          </ac:grpSpMkLst>
        </pc:grpChg>
        <pc:grpChg chg="del">
          <ac:chgData name="Kulinich Bohdan" userId="48e65c9f34e137d0" providerId="LiveId" clId="{AD2C331E-796B-420D-8141-59A90225A028}" dt="2020-12-15T12:38:00.667" v="1837" actId="478"/>
          <ac:grpSpMkLst>
            <pc:docMk/>
            <pc:sldMk cId="3691845172" sldId="545"/>
            <ac:grpSpMk id="14" creationId="{7DA8AD98-D730-44AD-9A4C-2D8987674127}"/>
          </ac:grpSpMkLst>
        </pc:grpChg>
        <pc:grpChg chg="del">
          <ac:chgData name="Kulinich Bohdan" userId="48e65c9f34e137d0" providerId="LiveId" clId="{AD2C331E-796B-420D-8141-59A90225A028}" dt="2020-12-15T12:38:00.667" v="1837" actId="478"/>
          <ac:grpSpMkLst>
            <pc:docMk/>
            <pc:sldMk cId="3691845172" sldId="545"/>
            <ac:grpSpMk id="56" creationId="{E64FD90B-16AB-4076-A9B8-EF413D7E653E}"/>
          </ac:grpSpMkLst>
        </pc:grpChg>
        <pc:grpChg chg="del">
          <ac:chgData name="Kulinich Bohdan" userId="48e65c9f34e137d0" providerId="LiveId" clId="{AD2C331E-796B-420D-8141-59A90225A028}" dt="2020-12-15T12:38:00.667" v="1837" actId="478"/>
          <ac:grpSpMkLst>
            <pc:docMk/>
            <pc:sldMk cId="3691845172" sldId="545"/>
            <ac:grpSpMk id="60" creationId="{2128CEC8-CF2C-42D2-9322-1E031DAA7E67}"/>
          </ac:grpSpMkLst>
        </pc:grpChg>
        <pc:grpChg chg="del">
          <ac:chgData name="Kulinich Bohdan" userId="48e65c9f34e137d0" providerId="LiveId" clId="{AD2C331E-796B-420D-8141-59A90225A028}" dt="2020-12-15T12:38:00.667" v="1837" actId="478"/>
          <ac:grpSpMkLst>
            <pc:docMk/>
            <pc:sldMk cId="3691845172" sldId="545"/>
            <ac:grpSpMk id="70" creationId="{39C6BB1B-83B6-418A-BF3F-25BBA308090C}"/>
          </ac:grpSpMkLst>
        </pc:grpChg>
        <pc:grpChg chg="del">
          <ac:chgData name="Kulinich Bohdan" userId="48e65c9f34e137d0" providerId="LiveId" clId="{AD2C331E-796B-420D-8141-59A90225A028}" dt="2020-12-15T12:38:00.667" v="1837" actId="478"/>
          <ac:grpSpMkLst>
            <pc:docMk/>
            <pc:sldMk cId="3691845172" sldId="545"/>
            <ac:grpSpMk id="86" creationId="{549EF226-CDE9-45CE-8135-0D5F5A376EE0}"/>
          </ac:grpSpMkLst>
        </pc:grpChg>
        <pc:grpChg chg="del">
          <ac:chgData name="Kulinich Bohdan" userId="48e65c9f34e137d0" providerId="LiveId" clId="{AD2C331E-796B-420D-8141-59A90225A028}" dt="2020-12-15T12:38:00.667" v="1837" actId="478"/>
          <ac:grpSpMkLst>
            <pc:docMk/>
            <pc:sldMk cId="3691845172" sldId="545"/>
            <ac:grpSpMk id="87" creationId="{B8E0EF8B-04D3-4260-B085-8C574CE601F5}"/>
          </ac:grpSpMkLst>
        </pc:grpChg>
        <pc:picChg chg="add mod">
          <ac:chgData name="Kulinich Bohdan" userId="48e65c9f34e137d0" providerId="LiveId" clId="{AD2C331E-796B-420D-8141-59A90225A028}" dt="2020-12-15T13:19:55.119" v="2134" actId="1035"/>
          <ac:picMkLst>
            <pc:docMk/>
            <pc:sldMk cId="3691845172" sldId="545"/>
            <ac:picMk id="5" creationId="{01819230-0695-409C-AE93-C674EA975C63}"/>
          </ac:picMkLst>
        </pc:picChg>
        <pc:picChg chg="del">
          <ac:chgData name="Kulinich Bohdan" userId="48e65c9f34e137d0" providerId="LiveId" clId="{AD2C331E-796B-420D-8141-59A90225A028}" dt="2020-12-15T12:38:01.412" v="1838" actId="478"/>
          <ac:picMkLst>
            <pc:docMk/>
            <pc:sldMk cId="3691845172" sldId="545"/>
            <ac:picMk id="32" creationId="{AEE1E7D4-7A0F-4A78-BD2A-D75DFD8B4E75}"/>
          </ac:picMkLst>
        </pc:picChg>
        <pc:picChg chg="del">
          <ac:chgData name="Kulinich Bohdan" userId="48e65c9f34e137d0" providerId="LiveId" clId="{AD2C331E-796B-420D-8141-59A90225A028}" dt="2020-12-15T12:38:00.667" v="1837" actId="478"/>
          <ac:picMkLst>
            <pc:docMk/>
            <pc:sldMk cId="3691845172" sldId="545"/>
            <ac:picMk id="44" creationId="{DD0BCA6A-6823-4EDC-8122-FADDED289795}"/>
          </ac:picMkLst>
        </pc:picChg>
        <pc:picChg chg="add mod">
          <ac:chgData name="Kulinich Bohdan" userId="48e65c9f34e137d0" providerId="LiveId" clId="{AD2C331E-796B-420D-8141-59A90225A028}" dt="2020-12-15T12:39:17.071" v="1867"/>
          <ac:picMkLst>
            <pc:docMk/>
            <pc:sldMk cId="3691845172" sldId="545"/>
            <ac:picMk id="85" creationId="{4E0D2101-A4EB-45C8-9923-AFCAC8BB2E3E}"/>
          </ac:picMkLst>
        </pc:picChg>
      </pc:sldChg>
      <pc:sldChg chg="modSp del mod">
        <pc:chgData name="Kulinich Bohdan" userId="48e65c9f34e137d0" providerId="LiveId" clId="{AD2C331E-796B-420D-8141-59A90225A028}" dt="2020-12-16T06:48:01.480" v="2265" actId="47"/>
        <pc:sldMkLst>
          <pc:docMk/>
          <pc:sldMk cId="2758549178" sldId="546"/>
        </pc:sldMkLst>
        <pc:spChg chg="mod">
          <ac:chgData name="Kulinich Bohdan" userId="48e65c9f34e137d0" providerId="LiveId" clId="{AD2C331E-796B-420D-8141-59A90225A028}" dt="2020-12-15T13:12:08.639" v="2113" actId="207"/>
          <ac:spMkLst>
            <pc:docMk/>
            <pc:sldMk cId="2758549178" sldId="546"/>
            <ac:spMk id="103" creationId="{AC077062-F645-45BC-A6A0-34550A615920}"/>
          </ac:spMkLst>
        </pc:spChg>
      </pc:sldChg>
      <pc:sldChg chg="modSp del mod">
        <pc:chgData name="Kulinich Bohdan" userId="48e65c9f34e137d0" providerId="LiveId" clId="{AD2C331E-796B-420D-8141-59A90225A028}" dt="2020-12-16T06:48:01.480" v="2265" actId="47"/>
        <pc:sldMkLst>
          <pc:docMk/>
          <pc:sldMk cId="4004308898" sldId="547"/>
        </pc:sldMkLst>
        <pc:spChg chg="mod">
          <ac:chgData name="Kulinich Bohdan" userId="48e65c9f34e137d0" providerId="LiveId" clId="{AD2C331E-796B-420D-8141-59A90225A028}" dt="2020-12-15T11:36:38.288" v="1375" actId="1076"/>
          <ac:spMkLst>
            <pc:docMk/>
            <pc:sldMk cId="4004308898" sldId="547"/>
            <ac:spMk id="47" creationId="{D1427C1E-C539-47FA-BA14-EA7F0A4B86FD}"/>
          </ac:spMkLst>
        </pc:spChg>
      </pc:sldChg>
      <pc:sldChg chg="modSp del mod">
        <pc:chgData name="Kulinich Bohdan" userId="48e65c9f34e137d0" providerId="LiveId" clId="{AD2C331E-796B-420D-8141-59A90225A028}" dt="2020-12-16T06:48:01.480" v="2265" actId="47"/>
        <pc:sldMkLst>
          <pc:docMk/>
          <pc:sldMk cId="4121883091" sldId="548"/>
        </pc:sldMkLst>
        <pc:spChg chg="mod">
          <ac:chgData name="Kulinich Bohdan" userId="48e65c9f34e137d0" providerId="LiveId" clId="{AD2C331E-796B-420D-8141-59A90225A028}" dt="2020-12-15T11:53:05.510" v="1734" actId="1076"/>
          <ac:spMkLst>
            <pc:docMk/>
            <pc:sldMk cId="4121883091" sldId="548"/>
            <ac:spMk id="51" creationId="{91C414D4-93D0-487F-AA3E-C2EC1E237FE6}"/>
          </ac:spMkLst>
        </pc:spChg>
        <pc:cxnChg chg="mod">
          <ac:chgData name="Kulinich Bohdan" userId="48e65c9f34e137d0" providerId="LiveId" clId="{AD2C331E-796B-420D-8141-59A90225A028}" dt="2020-12-15T11:53:03.166" v="1733" actId="1076"/>
          <ac:cxnSpMkLst>
            <pc:docMk/>
            <pc:sldMk cId="4121883091" sldId="548"/>
            <ac:cxnSpMk id="48" creationId="{3E4009E2-A974-4581-AEB0-6B37E379F36D}"/>
          </ac:cxnSpMkLst>
        </pc:cxnChg>
      </pc:sldChg>
      <pc:sldChg chg="del">
        <pc:chgData name="Kulinich Bohdan" userId="48e65c9f34e137d0" providerId="LiveId" clId="{AD2C331E-796B-420D-8141-59A90225A028}" dt="2020-12-16T06:48:01.480" v="2265" actId="47"/>
        <pc:sldMkLst>
          <pc:docMk/>
          <pc:sldMk cId="1461255374" sldId="549"/>
        </pc:sldMkLst>
      </pc:sldChg>
      <pc:sldChg chg="del">
        <pc:chgData name="Kulinich Bohdan" userId="48e65c9f34e137d0" providerId="LiveId" clId="{AD2C331E-796B-420D-8141-59A90225A028}" dt="2020-12-16T06:48:01.480" v="2265" actId="47"/>
        <pc:sldMkLst>
          <pc:docMk/>
          <pc:sldMk cId="740542570" sldId="550"/>
        </pc:sldMkLst>
      </pc:sldChg>
      <pc:sldChg chg="del">
        <pc:chgData name="Kulinich Bohdan" userId="48e65c9f34e137d0" providerId="LiveId" clId="{AD2C331E-796B-420D-8141-59A90225A028}" dt="2020-12-16T06:48:01.480" v="2265" actId="47"/>
        <pc:sldMkLst>
          <pc:docMk/>
          <pc:sldMk cId="4173280188" sldId="551"/>
        </pc:sldMkLst>
      </pc:sldChg>
      <pc:sldChg chg="addSp delSp modSp mod delAnim modAnim">
        <pc:chgData name="Kulinich Bohdan" userId="48e65c9f34e137d0" providerId="LiveId" clId="{AD2C331E-796B-420D-8141-59A90225A028}" dt="2020-12-16T13:31:34.327" v="2641"/>
        <pc:sldMkLst>
          <pc:docMk/>
          <pc:sldMk cId="2761341391" sldId="552"/>
        </pc:sldMkLst>
        <pc:spChg chg="mod">
          <ac:chgData name="Kulinich Bohdan" userId="48e65c9f34e137d0" providerId="LiveId" clId="{AD2C331E-796B-420D-8141-59A90225A028}" dt="2020-12-16T13:17:04.538" v="2414" actId="1076"/>
          <ac:spMkLst>
            <pc:docMk/>
            <pc:sldMk cId="2761341391" sldId="552"/>
            <ac:spMk id="6" creationId="{4CD1B612-D16C-4F70-8335-78480BFE8EC8}"/>
          </ac:spMkLst>
        </pc:spChg>
        <pc:spChg chg="add mod">
          <ac:chgData name="Kulinich Bohdan" userId="48e65c9f34e137d0" providerId="LiveId" clId="{AD2C331E-796B-420D-8141-59A90225A028}" dt="2020-12-16T13:22:00.012" v="2470" actId="14100"/>
          <ac:spMkLst>
            <pc:docMk/>
            <pc:sldMk cId="2761341391" sldId="552"/>
            <ac:spMk id="8" creationId="{CFD45E2A-F64D-43F4-B005-ED4D7EEC0F8B}"/>
          </ac:spMkLst>
        </pc:spChg>
        <pc:spChg chg="add mod">
          <ac:chgData name="Kulinich Bohdan" userId="48e65c9f34e137d0" providerId="LiveId" clId="{AD2C331E-796B-420D-8141-59A90225A028}" dt="2020-12-16T13:23:08.767" v="2508" actId="20577"/>
          <ac:spMkLst>
            <pc:docMk/>
            <pc:sldMk cId="2761341391" sldId="552"/>
            <ac:spMk id="9" creationId="{F0BB5989-7EBC-4DD6-9BC9-B802B0750155}"/>
          </ac:spMkLst>
        </pc:spChg>
        <pc:spChg chg="add mod">
          <ac:chgData name="Kulinich Bohdan" userId="48e65c9f34e137d0" providerId="LiveId" clId="{AD2C331E-796B-420D-8141-59A90225A028}" dt="2020-12-16T13:23:57.878" v="2512" actId="1076"/>
          <ac:spMkLst>
            <pc:docMk/>
            <pc:sldMk cId="2761341391" sldId="552"/>
            <ac:spMk id="10" creationId="{9FE7510C-0784-41BB-B3A4-A93145FBC9BB}"/>
          </ac:spMkLst>
        </pc:spChg>
        <pc:spChg chg="add mod ord">
          <ac:chgData name="Kulinich Bohdan" userId="48e65c9f34e137d0" providerId="LiveId" clId="{AD2C331E-796B-420D-8141-59A90225A028}" dt="2020-12-16T13:29:56.658" v="2561" actId="167"/>
          <ac:spMkLst>
            <pc:docMk/>
            <pc:sldMk cId="2761341391" sldId="552"/>
            <ac:spMk id="12" creationId="{45823CF5-75C1-418A-9FB3-39F793A4E2BF}"/>
          </ac:spMkLst>
        </pc:spChg>
        <pc:spChg chg="add mod">
          <ac:chgData name="Kulinich Bohdan" userId="48e65c9f34e137d0" providerId="LiveId" clId="{AD2C331E-796B-420D-8141-59A90225A028}" dt="2020-12-16T13:31:19.648" v="2640" actId="14100"/>
          <ac:spMkLst>
            <pc:docMk/>
            <pc:sldMk cId="2761341391" sldId="552"/>
            <ac:spMk id="14" creationId="{2FAE7D60-4DC8-4459-A5A0-4415871B4AC8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17" creationId="{5AFD6B2A-6577-4FA5-8812-B40B4C4E18CD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18" creationId="{FE2F25B7-8A42-4D05-8769-C252C54CEF37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19" creationId="{790F1C28-3901-4EB4-AB72-38D4A00CB6AC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20" creationId="{A7CEABE0-439A-4689-AF09-6EBF3486D26E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21" creationId="{85BB7F2D-4652-4151-9969-B78CD9F2ABD6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22" creationId="{39F1FDF6-4F6F-451D-B9D6-22B1AB833B52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23" creationId="{BDACEA7A-8113-436F-A9F9-E6A6E0C38339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25" creationId="{873D68C0-447D-456F-AF37-DF8D45AE889D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26" creationId="{92210417-C163-4C90-8ABE-A6AE8A016D62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27" creationId="{44D8E5CD-6E0D-41BE-BC1D-FD2E4E904E5C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28" creationId="{941C2D22-1E9D-4CBA-B096-D2A9F855A081}"/>
          </ac:spMkLst>
        </pc:spChg>
        <pc:spChg chg="del">
          <ac:chgData name="Kulinich Bohdan" userId="48e65c9f34e137d0" providerId="LiveId" clId="{AD2C331E-796B-420D-8141-59A90225A028}" dt="2020-12-16T13:13:54.387" v="2379" actId="478"/>
          <ac:spMkLst>
            <pc:docMk/>
            <pc:sldMk cId="2761341391" sldId="552"/>
            <ac:spMk id="29" creationId="{4CC68B0A-3B7C-4F75-B8C4-E18DDE49E7B5}"/>
          </ac:spMkLst>
        </pc:spChg>
        <pc:grpChg chg="del">
          <ac:chgData name="Kulinich Bohdan" userId="48e65c9f34e137d0" providerId="LiveId" clId="{AD2C331E-796B-420D-8141-59A90225A028}" dt="2020-12-16T13:13:54.387" v="2379" actId="478"/>
          <ac:grpSpMkLst>
            <pc:docMk/>
            <pc:sldMk cId="2761341391" sldId="552"/>
            <ac:grpSpMk id="8" creationId="{97D7DC47-4327-40FE-844F-8BD1AF459584}"/>
          </ac:grpSpMkLst>
        </pc:grpChg>
        <pc:grpChg chg="del">
          <ac:chgData name="Kulinich Bohdan" userId="48e65c9f34e137d0" providerId="LiveId" clId="{AD2C331E-796B-420D-8141-59A90225A028}" dt="2020-12-16T13:13:54.387" v="2379" actId="478"/>
          <ac:grpSpMkLst>
            <pc:docMk/>
            <pc:sldMk cId="2761341391" sldId="552"/>
            <ac:grpSpMk id="13" creationId="{8608133F-BA86-4E2A-B08D-F2DAAC6C5B73}"/>
          </ac:grpSpMkLst>
        </pc:grpChg>
        <pc:picChg chg="add mod">
          <ac:chgData name="Kulinich Bohdan" userId="48e65c9f34e137d0" providerId="LiveId" clId="{AD2C331E-796B-420D-8141-59A90225A028}" dt="2020-12-16T13:30:28.128" v="2571"/>
          <ac:picMkLst>
            <pc:docMk/>
            <pc:sldMk cId="2761341391" sldId="552"/>
            <ac:picMk id="13" creationId="{7E083E35-C445-49AF-9AFA-43C599416152}"/>
          </ac:picMkLst>
        </pc:picChg>
        <pc:picChg chg="add mod">
          <ac:chgData name="Kulinich Bohdan" userId="48e65c9f34e137d0" providerId="LiveId" clId="{AD2C331E-796B-420D-8141-59A90225A028}" dt="2020-12-16T13:14:09.367" v="2394" actId="1037"/>
          <ac:picMkLst>
            <pc:docMk/>
            <pc:sldMk cId="2761341391" sldId="552"/>
            <ac:picMk id="30" creationId="{FA5A6FFD-5A5A-4CA0-A656-E12D64A700E5}"/>
          </ac:picMkLst>
        </pc:picChg>
      </pc:sldChg>
      <pc:sldChg chg="add del">
        <pc:chgData name="Kulinich Bohdan" userId="48e65c9f34e137d0" providerId="LiveId" clId="{AD2C331E-796B-420D-8141-59A90225A028}" dt="2020-12-14T11:55:51.715" v="965" actId="47"/>
        <pc:sldMkLst>
          <pc:docMk/>
          <pc:sldMk cId="274806065" sldId="553"/>
        </pc:sldMkLst>
      </pc:sldChg>
      <pc:sldChg chg="addSp delSp modSp add mod modTransition addAnim delAnim modAnim">
        <pc:chgData name="Kulinich Bohdan" userId="48e65c9f34e137d0" providerId="LiveId" clId="{AD2C331E-796B-420D-8141-59A90225A028}" dt="2020-12-16T16:16:52.177" v="3081" actId="1076"/>
        <pc:sldMkLst>
          <pc:docMk/>
          <pc:sldMk cId="3403311415" sldId="553"/>
        </pc:sldMkLst>
        <pc:spChg chg="mod">
          <ac:chgData name="Kulinich Bohdan" userId="48e65c9f34e137d0" providerId="LiveId" clId="{AD2C331E-796B-420D-8141-59A90225A028}" dt="2020-12-15T12:38:44.497" v="1863"/>
          <ac:spMkLst>
            <pc:docMk/>
            <pc:sldMk cId="3403311415" sldId="553"/>
            <ac:spMk id="4" creationId="{00000000-0000-0000-0000-000000000000}"/>
          </ac:spMkLst>
        </pc:spChg>
        <pc:spChg chg="del mod">
          <ac:chgData name="Kulinich Bohdan" userId="48e65c9f34e137d0" providerId="LiveId" clId="{AD2C331E-796B-420D-8141-59A90225A028}" dt="2020-12-14T11:56:10.735" v="973" actId="478"/>
          <ac:spMkLst>
            <pc:docMk/>
            <pc:sldMk cId="3403311415" sldId="553"/>
            <ac:spMk id="20" creationId="{6FA81531-3C02-435A-B39B-FAF632AC6660}"/>
          </ac:spMkLst>
        </pc:spChg>
        <pc:spChg chg="del">
          <ac:chgData name="Kulinich Bohdan" userId="48e65c9f34e137d0" providerId="LiveId" clId="{AD2C331E-796B-420D-8141-59A90225A028}" dt="2020-12-14T11:55:59.954" v="968" actId="478"/>
          <ac:spMkLst>
            <pc:docMk/>
            <pc:sldMk cId="3403311415" sldId="553"/>
            <ac:spMk id="21" creationId="{833EBDC1-B8F6-47C0-BF50-9CD4EBE71182}"/>
          </ac:spMkLst>
        </pc:spChg>
        <pc:spChg chg="add mod">
          <ac:chgData name="Kulinich Bohdan" userId="48e65c9f34e137d0" providerId="LiveId" clId="{AD2C331E-796B-420D-8141-59A90225A028}" dt="2020-12-14T13:09:04.813" v="1115" actId="1076"/>
          <ac:spMkLst>
            <pc:docMk/>
            <pc:sldMk cId="3403311415" sldId="553"/>
            <ac:spMk id="30" creationId="{492BFEE6-881F-4A87-8F6F-85A783281321}"/>
          </ac:spMkLst>
        </pc:spChg>
        <pc:spChg chg="add mod">
          <ac:chgData name="Kulinich Bohdan" userId="48e65c9f34e137d0" providerId="LiveId" clId="{AD2C331E-796B-420D-8141-59A90225A028}" dt="2020-12-14T13:08:30.306" v="1103" actId="1076"/>
          <ac:spMkLst>
            <pc:docMk/>
            <pc:sldMk cId="3403311415" sldId="553"/>
            <ac:spMk id="31" creationId="{306A7906-2047-41B4-B4FD-85AC35E7EA88}"/>
          </ac:spMkLst>
        </pc:spChg>
        <pc:spChg chg="del mod">
          <ac:chgData name="Kulinich Bohdan" userId="48e65c9f34e137d0" providerId="LiveId" clId="{AD2C331E-796B-420D-8141-59A90225A028}" dt="2020-12-14T11:57:59.455" v="981" actId="478"/>
          <ac:spMkLst>
            <pc:docMk/>
            <pc:sldMk cId="3403311415" sldId="553"/>
            <ac:spMk id="35" creationId="{33AAD313-2F81-4468-88F3-7553838EBC02}"/>
          </ac:spMkLst>
        </pc:spChg>
        <pc:spChg chg="mod topLvl">
          <ac:chgData name="Kulinich Bohdan" userId="48e65c9f34e137d0" providerId="LiveId" clId="{AD2C331E-796B-420D-8141-59A90225A028}" dt="2020-12-14T13:07:25.751" v="1098" actId="164"/>
          <ac:spMkLst>
            <pc:docMk/>
            <pc:sldMk cId="3403311415" sldId="553"/>
            <ac:spMk id="35" creationId="{660F64B2-5C0E-47DE-955E-AB5C77040CCA}"/>
          </ac:spMkLst>
        </pc:spChg>
        <pc:spChg chg="add mod">
          <ac:chgData name="Kulinich Bohdan" userId="48e65c9f34e137d0" providerId="LiveId" clId="{AD2C331E-796B-420D-8141-59A90225A028}" dt="2020-12-14T12:00:06.739" v="999" actId="1037"/>
          <ac:spMkLst>
            <pc:docMk/>
            <pc:sldMk cId="3403311415" sldId="553"/>
            <ac:spMk id="36" creationId="{EC57C99C-C351-479E-9D74-6B39D66B9F56}"/>
          </ac:spMkLst>
        </pc:spChg>
        <pc:spChg chg="mod topLvl">
          <ac:chgData name="Kulinich Bohdan" userId="48e65c9f34e137d0" providerId="LiveId" clId="{AD2C331E-796B-420D-8141-59A90225A028}" dt="2020-12-14T13:07:25.751" v="1098" actId="164"/>
          <ac:spMkLst>
            <pc:docMk/>
            <pc:sldMk cId="3403311415" sldId="553"/>
            <ac:spMk id="37" creationId="{D8FEB8F8-5574-4D29-B0B0-8422FB767846}"/>
          </ac:spMkLst>
        </pc:spChg>
        <pc:spChg chg="mod topLvl">
          <ac:chgData name="Kulinich Bohdan" userId="48e65c9f34e137d0" providerId="LiveId" clId="{AD2C331E-796B-420D-8141-59A90225A028}" dt="2020-12-14T13:07:25.751" v="1098" actId="164"/>
          <ac:spMkLst>
            <pc:docMk/>
            <pc:sldMk cId="3403311415" sldId="553"/>
            <ac:spMk id="38" creationId="{9117387C-C709-4377-9E01-FE3E64A37C6F}"/>
          </ac:spMkLst>
        </pc:spChg>
        <pc:spChg chg="add mod ord">
          <ac:chgData name="Kulinich Bohdan" userId="48e65c9f34e137d0" providerId="LiveId" clId="{AD2C331E-796B-420D-8141-59A90225A028}" dt="2020-12-15T11:05:33.414" v="1188" actId="171"/>
          <ac:spMkLst>
            <pc:docMk/>
            <pc:sldMk cId="3403311415" sldId="553"/>
            <ac:spMk id="40" creationId="{86C40E7C-D555-4351-83E0-46D925292D71}"/>
          </ac:spMkLst>
        </pc:spChg>
        <pc:spChg chg="add mod">
          <ac:chgData name="Kulinich Bohdan" userId="48e65c9f34e137d0" providerId="LiveId" clId="{AD2C331E-796B-420D-8141-59A90225A028}" dt="2020-12-14T13:09:36.415" v="1119" actId="20577"/>
          <ac:spMkLst>
            <pc:docMk/>
            <pc:sldMk cId="3403311415" sldId="553"/>
            <ac:spMk id="41" creationId="{7AD69C80-44F5-4B86-9DCC-DD6B48CD3015}"/>
          </ac:spMkLst>
        </pc:spChg>
        <pc:spChg chg="add mod">
          <ac:chgData name="Kulinich Bohdan" userId="48e65c9f34e137d0" providerId="LiveId" clId="{AD2C331E-796B-420D-8141-59A90225A028}" dt="2020-12-14T13:09:52.349" v="1124" actId="1076"/>
          <ac:spMkLst>
            <pc:docMk/>
            <pc:sldMk cId="3403311415" sldId="553"/>
            <ac:spMk id="42" creationId="{67132369-004A-4E79-8664-8B0CC30B1A0A}"/>
          </ac:spMkLst>
        </pc:spChg>
        <pc:spChg chg="add del mod">
          <ac:chgData name="Kulinich Bohdan" userId="48e65c9f34e137d0" providerId="LiveId" clId="{AD2C331E-796B-420D-8141-59A90225A028}" dt="2020-12-15T11:42:25.342" v="1495" actId="478"/>
          <ac:spMkLst>
            <pc:docMk/>
            <pc:sldMk cId="3403311415" sldId="553"/>
            <ac:spMk id="43" creationId="{DC8A9305-E9AF-4A17-94DB-0E664C4B98A4}"/>
          </ac:spMkLst>
        </pc:spChg>
        <pc:spChg chg="mod">
          <ac:chgData name="Kulinich Bohdan" userId="48e65c9f34e137d0" providerId="LiveId" clId="{AD2C331E-796B-420D-8141-59A90225A028}" dt="2020-12-15T11:09:24.865" v="1320"/>
          <ac:spMkLst>
            <pc:docMk/>
            <pc:sldMk cId="3403311415" sldId="553"/>
            <ac:spMk id="45" creationId="{4B3E3985-48FB-4A63-863B-532DD04FA112}"/>
          </ac:spMkLst>
        </pc:spChg>
        <pc:spChg chg="mod">
          <ac:chgData name="Kulinich Bohdan" userId="48e65c9f34e137d0" providerId="LiveId" clId="{AD2C331E-796B-420D-8141-59A90225A028}" dt="2020-12-15T11:09:53.340" v="1329" actId="1076"/>
          <ac:spMkLst>
            <pc:docMk/>
            <pc:sldMk cId="3403311415" sldId="553"/>
            <ac:spMk id="46" creationId="{0F68CA88-386E-4510-928E-A469F212BDF9}"/>
          </ac:spMkLst>
        </pc:spChg>
        <pc:spChg chg="add mod">
          <ac:chgData name="Kulinich Bohdan" userId="48e65c9f34e137d0" providerId="LiveId" clId="{AD2C331E-796B-420D-8141-59A90225A028}" dt="2020-12-15T11:42:26.279" v="1496"/>
          <ac:spMkLst>
            <pc:docMk/>
            <pc:sldMk cId="3403311415" sldId="553"/>
            <ac:spMk id="47" creationId="{E7A63C65-BA3C-4A68-9DB8-B06CE35145E3}"/>
          </ac:spMkLst>
        </pc:spChg>
        <pc:spChg chg="add del mod modVis">
          <ac:chgData name="Kulinich Bohdan" userId="48e65c9f34e137d0" providerId="LiveId" clId="{AD2C331E-796B-420D-8141-59A90225A028}" dt="2020-12-14T11:59:28.414" v="992" actId="164"/>
          <ac:spMkLst>
            <pc:docMk/>
            <pc:sldMk cId="3403311415" sldId="553"/>
            <ac:spMk id="53" creationId="{082ED766-4B07-452C-905B-872676E5A057}"/>
          </ac:spMkLst>
        </pc:spChg>
        <pc:spChg chg="mod">
          <ac:chgData name="Kulinich Bohdan" userId="48e65c9f34e137d0" providerId="LiveId" clId="{AD2C331E-796B-420D-8141-59A90225A028}" dt="2020-12-14T11:59:28.414" v="992" actId="164"/>
          <ac:spMkLst>
            <pc:docMk/>
            <pc:sldMk cId="3403311415" sldId="553"/>
            <ac:spMk id="54" creationId="{3C959F43-5C16-40FB-A3DF-8CD845EE830E}"/>
          </ac:spMkLst>
        </pc:spChg>
        <pc:spChg chg="del">
          <ac:chgData name="Kulinich Bohdan" userId="48e65c9f34e137d0" providerId="LiveId" clId="{AD2C331E-796B-420D-8141-59A90225A028}" dt="2020-12-14T11:56:15.464" v="976" actId="478"/>
          <ac:spMkLst>
            <pc:docMk/>
            <pc:sldMk cId="3403311415" sldId="553"/>
            <ac:spMk id="63" creationId="{2B1AF0C1-57D3-4842-AB33-3441503DF30C}"/>
          </ac:spMkLst>
        </pc:spChg>
        <pc:spChg chg="mod ord">
          <ac:chgData name="Kulinich Bohdan" userId="48e65c9f34e137d0" providerId="LiveId" clId="{AD2C331E-796B-420D-8141-59A90225A028}" dt="2020-12-15T11:07:17.698" v="1247" actId="170"/>
          <ac:spMkLst>
            <pc:docMk/>
            <pc:sldMk cId="3403311415" sldId="553"/>
            <ac:spMk id="67" creationId="{EE3E5BAF-F7C1-4B7E-A41D-C351A7D7CC6F}"/>
          </ac:spMkLst>
        </pc:spChg>
        <pc:spChg chg="mod ord topLvl">
          <ac:chgData name="Kulinich Bohdan" userId="48e65c9f34e137d0" providerId="LiveId" clId="{AD2C331E-796B-420D-8141-59A90225A028}" dt="2020-12-16T16:16:52.177" v="3081" actId="1076"/>
          <ac:spMkLst>
            <pc:docMk/>
            <pc:sldMk cId="3403311415" sldId="553"/>
            <ac:spMk id="74" creationId="{7FD65C16-F6B1-47A5-B28C-DD8A54B0C08F}"/>
          </ac:spMkLst>
        </pc:spChg>
        <pc:spChg chg="mod ord topLvl">
          <ac:chgData name="Kulinich Bohdan" userId="48e65c9f34e137d0" providerId="LiveId" clId="{AD2C331E-796B-420D-8141-59A90225A028}" dt="2020-12-16T16:16:52.177" v="3081" actId="1076"/>
          <ac:spMkLst>
            <pc:docMk/>
            <pc:sldMk cId="3403311415" sldId="553"/>
            <ac:spMk id="75" creationId="{462AAE4F-1CAC-4408-ACB3-00B0F2CE8A09}"/>
          </ac:spMkLst>
        </pc:spChg>
        <pc:spChg chg="mod ord topLvl">
          <ac:chgData name="Kulinich Bohdan" userId="48e65c9f34e137d0" providerId="LiveId" clId="{AD2C331E-796B-420D-8141-59A90225A028}" dt="2020-12-16T16:16:52.177" v="3081" actId="1076"/>
          <ac:spMkLst>
            <pc:docMk/>
            <pc:sldMk cId="3403311415" sldId="553"/>
            <ac:spMk id="76" creationId="{190F184A-CAFF-48B3-BB72-E2DFC949C8E7}"/>
          </ac:spMkLst>
        </pc:spChg>
        <pc:grpChg chg="del">
          <ac:chgData name="Kulinich Bohdan" userId="48e65c9f34e137d0" providerId="LiveId" clId="{AD2C331E-796B-420D-8141-59A90225A028}" dt="2020-12-14T11:55:57.155" v="967" actId="478"/>
          <ac:grpSpMkLst>
            <pc:docMk/>
            <pc:sldMk cId="3403311415" sldId="553"/>
            <ac:grpSpMk id="2" creationId="{FC87E629-B07A-4266-AB80-624708290B79}"/>
          </ac:grpSpMkLst>
        </pc:grpChg>
        <pc:grpChg chg="add mod">
          <ac:chgData name="Kulinich Bohdan" userId="48e65c9f34e137d0" providerId="LiveId" clId="{AD2C331E-796B-420D-8141-59A90225A028}" dt="2020-12-15T11:09:48.729" v="1327" actId="1076"/>
          <ac:grpSpMkLst>
            <pc:docMk/>
            <pc:sldMk cId="3403311415" sldId="553"/>
            <ac:grpSpMk id="5" creationId="{9226EE4E-439A-4873-B461-9D804E3234E8}"/>
          </ac:grpSpMkLst>
        </pc:grpChg>
        <pc:grpChg chg="add del mod ord">
          <ac:chgData name="Kulinich Bohdan" userId="48e65c9f34e137d0" providerId="LiveId" clId="{AD2C331E-796B-420D-8141-59A90225A028}" dt="2020-12-14T13:06:31.100" v="1059" actId="165"/>
          <ac:grpSpMkLst>
            <pc:docMk/>
            <pc:sldMk cId="3403311415" sldId="553"/>
            <ac:grpSpMk id="7" creationId="{5734294F-BA43-4A79-9E7F-8E90DCBFE20C}"/>
          </ac:grpSpMkLst>
        </pc:grpChg>
        <pc:grpChg chg="add mod">
          <ac:chgData name="Kulinich Bohdan" userId="48e65c9f34e137d0" providerId="LiveId" clId="{AD2C331E-796B-420D-8141-59A90225A028}" dt="2020-12-14T13:06:26.759" v="1054" actId="164"/>
          <ac:grpSpMkLst>
            <pc:docMk/>
            <pc:sldMk cId="3403311415" sldId="553"/>
            <ac:grpSpMk id="8" creationId="{61CE098C-471D-458F-BC4C-C997617BBAF0}"/>
          </ac:grpSpMkLst>
        </pc:grpChg>
        <pc:grpChg chg="add mod ord">
          <ac:chgData name="Kulinich Bohdan" userId="48e65c9f34e137d0" providerId="LiveId" clId="{AD2C331E-796B-420D-8141-59A90225A028}" dt="2020-12-15T11:05:46.014" v="1205" actId="171"/>
          <ac:grpSpMkLst>
            <pc:docMk/>
            <pc:sldMk cId="3403311415" sldId="553"/>
            <ac:grpSpMk id="10" creationId="{569CB54E-0F77-420B-BA12-9D895ADC09B9}"/>
          </ac:grpSpMkLst>
        </pc:grpChg>
        <pc:grpChg chg="del">
          <ac:chgData name="Kulinich Bohdan" userId="48e65c9f34e137d0" providerId="LiveId" clId="{AD2C331E-796B-420D-8141-59A90225A028}" dt="2020-12-14T13:05:23.071" v="1031" actId="165"/>
          <ac:grpSpMkLst>
            <pc:docMk/>
            <pc:sldMk cId="3403311415" sldId="553"/>
            <ac:grpSpMk id="12" creationId="{A2DFCC9E-7BBD-4ED6-A5F8-9CA276C708A8}"/>
          </ac:grpSpMkLst>
        </pc:grpChg>
        <pc:grpChg chg="add del mod">
          <ac:chgData name="Kulinich Bohdan" userId="48e65c9f34e137d0" providerId="LiveId" clId="{AD2C331E-796B-420D-8141-59A90225A028}" dt="2020-12-14T13:05:27.432" v="1032" actId="165"/>
          <ac:grpSpMkLst>
            <pc:docMk/>
            <pc:sldMk cId="3403311415" sldId="553"/>
            <ac:grpSpMk id="33" creationId="{2503F36B-DF62-4A79-ACA3-7CA11E038A58}"/>
          </ac:grpSpMkLst>
        </pc:grpChg>
        <pc:grpChg chg="del mod topLvl">
          <ac:chgData name="Kulinich Bohdan" userId="48e65c9f34e137d0" providerId="LiveId" clId="{AD2C331E-796B-420D-8141-59A90225A028}" dt="2020-12-14T13:07:19.553" v="1096" actId="165"/>
          <ac:grpSpMkLst>
            <pc:docMk/>
            <pc:sldMk cId="3403311415" sldId="553"/>
            <ac:grpSpMk id="34" creationId="{DE4BBFB1-FE1D-4871-8736-8C604114817B}"/>
          </ac:grpSpMkLst>
        </pc:grpChg>
        <pc:grpChg chg="add mod">
          <ac:chgData name="Kulinich Bohdan" userId="48e65c9f34e137d0" providerId="LiveId" clId="{AD2C331E-796B-420D-8141-59A90225A028}" dt="2020-12-15T11:10:11.353" v="1332" actId="1076"/>
          <ac:grpSpMkLst>
            <pc:docMk/>
            <pc:sldMk cId="3403311415" sldId="553"/>
            <ac:grpSpMk id="44" creationId="{2F34A947-457B-45DE-B679-D20CDA7B16E9}"/>
          </ac:grpSpMkLst>
        </pc:grpChg>
        <pc:grpChg chg="del">
          <ac:chgData name="Kulinich Bohdan" userId="48e65c9f34e137d0" providerId="LiveId" clId="{AD2C331E-796B-420D-8141-59A90225A028}" dt="2020-12-14T11:56:13.974" v="975" actId="478"/>
          <ac:grpSpMkLst>
            <pc:docMk/>
            <pc:sldMk cId="3403311415" sldId="553"/>
            <ac:grpSpMk id="57" creationId="{A67D7152-7864-4AE6-96ED-B27EA178AC9D}"/>
          </ac:grpSpMkLst>
        </pc:grpChg>
        <pc:grpChg chg="del mod topLvl">
          <ac:chgData name="Kulinich Bohdan" userId="48e65c9f34e137d0" providerId="LiveId" clId="{AD2C331E-796B-420D-8141-59A90225A028}" dt="2020-12-14T13:06:32.471" v="1060" actId="165"/>
          <ac:grpSpMkLst>
            <pc:docMk/>
            <pc:sldMk cId="3403311415" sldId="553"/>
            <ac:grpSpMk id="73" creationId="{604C3859-B2B6-4EA8-A013-D9991124BF38}"/>
          </ac:grpSpMkLst>
        </pc:grpChg>
        <pc:picChg chg="add mod modCrop">
          <ac:chgData name="Kulinich Bohdan" userId="48e65c9f34e137d0" providerId="LiveId" clId="{AD2C331E-796B-420D-8141-59A90225A028}" dt="2020-12-16T12:47:48.834" v="2308" actId="732"/>
          <ac:picMkLst>
            <pc:docMk/>
            <pc:sldMk cId="3403311415" sldId="553"/>
            <ac:picMk id="6" creationId="{E25D1494-926D-4C67-B0C8-0EE6AB8BD32D}"/>
          </ac:picMkLst>
        </pc:picChg>
        <pc:picChg chg="mod">
          <ac:chgData name="Kulinich Bohdan" userId="48e65c9f34e137d0" providerId="LiveId" clId="{AD2C331E-796B-420D-8141-59A90225A028}" dt="2020-12-16T16:16:52.177" v="3081" actId="1076"/>
          <ac:picMkLst>
            <pc:docMk/>
            <pc:sldMk cId="3403311415" sldId="553"/>
            <ac:picMk id="32" creationId="{AEE1E7D4-7A0F-4A78-BD2A-D75DFD8B4E75}"/>
          </ac:picMkLst>
        </pc:picChg>
        <pc:picChg chg="add mod">
          <ac:chgData name="Kulinich Bohdan" userId="48e65c9f34e137d0" providerId="LiveId" clId="{AD2C331E-796B-420D-8141-59A90225A028}" dt="2020-12-15T11:07:57.221" v="1250"/>
          <ac:picMkLst>
            <pc:docMk/>
            <pc:sldMk cId="3403311415" sldId="553"/>
            <ac:picMk id="39" creationId="{F14580A3-F8E7-4BB1-B9F8-3D9414526054}"/>
          </ac:picMkLst>
        </pc:picChg>
        <pc:picChg chg="add mod">
          <ac:chgData name="Kulinich Bohdan" userId="48e65c9f34e137d0" providerId="LiveId" clId="{AD2C331E-796B-420D-8141-59A90225A028}" dt="2020-12-16T12:48:37.694" v="2311" actId="1076"/>
          <ac:picMkLst>
            <pc:docMk/>
            <pc:sldMk cId="3403311415" sldId="553"/>
            <ac:picMk id="43" creationId="{8AB860EC-7FC3-4AB6-962F-4982643E310A}"/>
          </ac:picMkLst>
        </pc:picChg>
        <pc:picChg chg="add mod">
          <ac:chgData name="Kulinich Bohdan" userId="48e65c9f34e137d0" providerId="LiveId" clId="{AD2C331E-796B-420D-8141-59A90225A028}" dt="2020-12-16T12:48:48.224" v="2314" actId="1076"/>
          <ac:picMkLst>
            <pc:docMk/>
            <pc:sldMk cId="3403311415" sldId="553"/>
            <ac:picMk id="48" creationId="{BDBFB54B-88DF-45A0-B932-9FE30C9452CC}"/>
          </ac:picMkLst>
        </pc:picChg>
        <pc:picChg chg="del">
          <ac:chgData name="Kulinich Bohdan" userId="48e65c9f34e137d0" providerId="LiveId" clId="{AD2C331E-796B-420D-8141-59A90225A028}" dt="2020-12-14T11:58:01.094" v="982" actId="478"/>
          <ac:picMkLst>
            <pc:docMk/>
            <pc:sldMk cId="3403311415" sldId="553"/>
            <ac:picMk id="62" creationId="{8EAA5F12-186B-48C5-868C-C540717EBCCB}"/>
          </ac:picMkLst>
        </pc:picChg>
        <pc:cxnChg chg="add mod">
          <ac:chgData name="Kulinich Bohdan" userId="48e65c9f34e137d0" providerId="LiveId" clId="{AD2C331E-796B-420D-8141-59A90225A028}" dt="2020-12-14T13:04:14.883" v="1012" actId="14100"/>
          <ac:cxnSpMkLst>
            <pc:docMk/>
            <pc:sldMk cId="3403311415" sldId="553"/>
            <ac:cxnSpMk id="27" creationId="{7E0E492C-6386-4643-A6DB-69C0E2613DF9}"/>
          </ac:cxnSpMkLst>
        </pc:cxnChg>
      </pc:sldChg>
      <pc:sldChg chg="addSp delSp modSp add mod modTransition delAnim modAnim">
        <pc:chgData name="Kulinich Bohdan" userId="48e65c9f34e137d0" providerId="LiveId" clId="{AD2C331E-796B-420D-8141-59A90225A028}" dt="2020-12-15T12:38:48.097" v="1864"/>
        <pc:sldMkLst>
          <pc:docMk/>
          <pc:sldMk cId="2005627603" sldId="554"/>
        </pc:sldMkLst>
        <pc:spChg chg="mod">
          <ac:chgData name="Kulinich Bohdan" userId="48e65c9f34e137d0" providerId="LiveId" clId="{AD2C331E-796B-420D-8141-59A90225A028}" dt="2020-12-15T12:38:48.097" v="1864"/>
          <ac:spMkLst>
            <pc:docMk/>
            <pc:sldMk cId="2005627603" sldId="554"/>
            <ac:spMk id="4" creationId="{00000000-0000-0000-0000-000000000000}"/>
          </ac:spMkLst>
        </pc:spChg>
        <pc:spChg chg="mod modVis">
          <ac:chgData name="Kulinich Bohdan" userId="48e65c9f34e137d0" providerId="LiveId" clId="{AD2C331E-796B-420D-8141-59A90225A028}" dt="2020-12-15T11:42:11.377" v="1494" actId="14100"/>
          <ac:spMkLst>
            <pc:docMk/>
            <pc:sldMk cId="2005627603" sldId="554"/>
            <ac:spMk id="43" creationId="{DC8A9305-E9AF-4A17-94DB-0E664C4B98A4}"/>
          </ac:spMkLst>
        </pc:spChg>
        <pc:spChg chg="add mod modVis">
          <ac:chgData name="Kulinich Bohdan" userId="48e65c9f34e137d0" providerId="LiveId" clId="{AD2C331E-796B-420D-8141-59A90225A028}" dt="2020-12-15T11:46:33.909" v="1579" actId="14429"/>
          <ac:spMkLst>
            <pc:docMk/>
            <pc:sldMk cId="2005627603" sldId="554"/>
            <ac:spMk id="47" creationId="{3E7D70DA-DA78-4CCC-81FE-AD7E0FBC34C9}"/>
          </ac:spMkLst>
        </pc:spChg>
        <pc:spChg chg="add del mod">
          <ac:chgData name="Kulinich Bohdan" userId="48e65c9f34e137d0" providerId="LiveId" clId="{AD2C331E-796B-420D-8141-59A90225A028}" dt="2020-12-15T11:36:48.458" v="1382" actId="478"/>
          <ac:spMkLst>
            <pc:docMk/>
            <pc:sldMk cId="2005627603" sldId="554"/>
            <ac:spMk id="48" creationId="{E761E1FA-F559-428F-A82A-00CFEE34C7B7}"/>
          </ac:spMkLst>
        </pc:spChg>
        <pc:spChg chg="add del mod">
          <ac:chgData name="Kulinich Bohdan" userId="48e65c9f34e137d0" providerId="LiveId" clId="{AD2C331E-796B-420D-8141-59A90225A028}" dt="2020-12-15T11:41:16.390" v="1478" actId="478"/>
          <ac:spMkLst>
            <pc:docMk/>
            <pc:sldMk cId="2005627603" sldId="554"/>
            <ac:spMk id="50" creationId="{B7889982-A94C-4BC7-AD29-66B463F764DF}"/>
          </ac:spMkLst>
        </pc:spChg>
        <pc:spChg chg="add mod">
          <ac:chgData name="Kulinich Bohdan" userId="48e65c9f34e137d0" providerId="LiveId" clId="{AD2C331E-796B-420D-8141-59A90225A028}" dt="2020-12-15T11:44:56.823" v="1558" actId="1076"/>
          <ac:spMkLst>
            <pc:docMk/>
            <pc:sldMk cId="2005627603" sldId="554"/>
            <ac:spMk id="51" creationId="{CBBBA05F-7EC7-462B-AA43-753216C97679}"/>
          </ac:spMkLst>
        </pc:spChg>
        <pc:spChg chg="add mod">
          <ac:chgData name="Kulinich Bohdan" userId="48e65c9f34e137d0" providerId="LiveId" clId="{AD2C331E-796B-420D-8141-59A90225A028}" dt="2020-12-15T11:45:13.131" v="1562" actId="1076"/>
          <ac:spMkLst>
            <pc:docMk/>
            <pc:sldMk cId="2005627603" sldId="554"/>
            <ac:spMk id="52" creationId="{D03938BF-2D95-42C8-871B-FF86433D77AF}"/>
          </ac:spMkLst>
        </pc:spChg>
        <pc:spChg chg="add mod">
          <ac:chgData name="Kulinich Bohdan" userId="48e65c9f34e137d0" providerId="LiveId" clId="{AD2C331E-796B-420D-8141-59A90225A028}" dt="2020-12-15T11:45:43.249" v="1566" actId="1076"/>
          <ac:spMkLst>
            <pc:docMk/>
            <pc:sldMk cId="2005627603" sldId="554"/>
            <ac:spMk id="55" creationId="{01C03D3B-0EF0-4830-B773-0EBA711A2E36}"/>
          </ac:spMkLst>
        </pc:spChg>
        <pc:spChg chg="add mod">
          <ac:chgData name="Kulinich Bohdan" userId="48e65c9f34e137d0" providerId="LiveId" clId="{AD2C331E-796B-420D-8141-59A90225A028}" dt="2020-12-15T11:47:55.874" v="1634" actId="1076"/>
          <ac:spMkLst>
            <pc:docMk/>
            <pc:sldMk cId="2005627603" sldId="554"/>
            <ac:spMk id="56" creationId="{2FAB9A46-FCBC-4719-BC62-756D4FDCC3A5}"/>
          </ac:spMkLst>
        </pc:spChg>
        <pc:spChg chg="mod">
          <ac:chgData name="Kulinich Bohdan" userId="48e65c9f34e137d0" providerId="LiveId" clId="{AD2C331E-796B-420D-8141-59A90225A028}" dt="2020-12-15T11:34:42.940" v="1353" actId="208"/>
          <ac:spMkLst>
            <pc:docMk/>
            <pc:sldMk cId="2005627603" sldId="554"/>
            <ac:spMk id="67" creationId="{EE3E5BAF-F7C1-4B7E-A41D-C351A7D7CC6F}"/>
          </ac:spMkLst>
        </pc:spChg>
        <pc:spChg chg="mod">
          <ac:chgData name="Kulinich Bohdan" userId="48e65c9f34e137d0" providerId="LiveId" clId="{AD2C331E-796B-420D-8141-59A90225A028}" dt="2020-12-15T11:34:49.126" v="1354" actId="208"/>
          <ac:spMkLst>
            <pc:docMk/>
            <pc:sldMk cId="2005627603" sldId="554"/>
            <ac:spMk id="74" creationId="{7FD65C16-F6B1-47A5-B28C-DD8A54B0C08F}"/>
          </ac:spMkLst>
        </pc:spChg>
        <pc:spChg chg="mod">
          <ac:chgData name="Kulinich Bohdan" userId="48e65c9f34e137d0" providerId="LiveId" clId="{AD2C331E-796B-420D-8141-59A90225A028}" dt="2020-12-15T11:34:49.126" v="1354" actId="208"/>
          <ac:spMkLst>
            <pc:docMk/>
            <pc:sldMk cId="2005627603" sldId="554"/>
            <ac:spMk id="75" creationId="{462AAE4F-1CAC-4408-ACB3-00B0F2CE8A09}"/>
          </ac:spMkLst>
        </pc:spChg>
        <pc:spChg chg="mod">
          <ac:chgData name="Kulinich Bohdan" userId="48e65c9f34e137d0" providerId="LiveId" clId="{AD2C331E-796B-420D-8141-59A90225A028}" dt="2020-12-15T11:34:49.126" v="1354" actId="208"/>
          <ac:spMkLst>
            <pc:docMk/>
            <pc:sldMk cId="2005627603" sldId="554"/>
            <ac:spMk id="76" creationId="{190F184A-CAFF-48B3-BB72-E2DFC949C8E7}"/>
          </ac:spMkLst>
        </pc:spChg>
        <pc:grpChg chg="del">
          <ac:chgData name="Kulinich Bohdan" userId="48e65c9f34e137d0" providerId="LiveId" clId="{AD2C331E-796B-420D-8141-59A90225A028}" dt="2020-12-15T11:11:23.170" v="1345" actId="478"/>
          <ac:grpSpMkLst>
            <pc:docMk/>
            <pc:sldMk cId="2005627603" sldId="554"/>
            <ac:grpSpMk id="5" creationId="{9226EE4E-439A-4873-B461-9D804E3234E8}"/>
          </ac:grpSpMkLst>
        </pc:grpChg>
        <pc:picChg chg="mod">
          <ac:chgData name="Kulinich Bohdan" userId="48e65c9f34e137d0" providerId="LiveId" clId="{AD2C331E-796B-420D-8141-59A90225A028}" dt="2020-12-15T11:45:02.493" v="1560" actId="1076"/>
          <ac:picMkLst>
            <pc:docMk/>
            <pc:sldMk cId="2005627603" sldId="554"/>
            <ac:picMk id="32" creationId="{AEE1E7D4-7A0F-4A78-BD2A-D75DFD8B4E75}"/>
          </ac:picMkLst>
        </pc:picChg>
        <pc:picChg chg="mod modVis">
          <ac:chgData name="Kulinich Bohdan" userId="48e65c9f34e137d0" providerId="LiveId" clId="{AD2C331E-796B-420D-8141-59A90225A028}" dt="2020-12-15T11:41:23.622" v="1479" actId="14429"/>
          <ac:picMkLst>
            <pc:docMk/>
            <pc:sldMk cId="2005627603" sldId="554"/>
            <ac:picMk id="39" creationId="{F14580A3-F8E7-4BB1-B9F8-3D9414526054}"/>
          </ac:picMkLst>
        </pc:picChg>
        <pc:cxnChg chg="add del mod">
          <ac:chgData name="Kulinich Bohdan" userId="48e65c9f34e137d0" providerId="LiveId" clId="{AD2C331E-796B-420D-8141-59A90225A028}" dt="2020-12-15T11:41:16.390" v="1478" actId="478"/>
          <ac:cxnSpMkLst>
            <pc:docMk/>
            <pc:sldMk cId="2005627603" sldId="554"/>
            <ac:cxnSpMk id="49" creationId="{04736075-8356-4346-A15C-7BEF88AABF6E}"/>
          </ac:cxnSpMkLst>
        </pc:cxnChg>
      </pc:sldChg>
      <pc:sldChg chg="addSp delSp modSp add mod modAnim">
        <pc:chgData name="Kulinich Bohdan" userId="48e65c9f34e137d0" providerId="LiveId" clId="{AD2C331E-796B-420D-8141-59A90225A028}" dt="2020-12-17T13:55:38.661" v="4700" actId="14100"/>
        <pc:sldMkLst>
          <pc:docMk/>
          <pc:sldMk cId="4088780131" sldId="555"/>
        </pc:sldMkLst>
        <pc:spChg chg="ord">
          <ac:chgData name="Kulinich Bohdan" userId="48e65c9f34e137d0" providerId="LiveId" clId="{AD2C331E-796B-420D-8141-59A90225A028}" dt="2020-12-17T13:51:26.066" v="4412" actId="166"/>
          <ac:spMkLst>
            <pc:docMk/>
            <pc:sldMk cId="4088780131" sldId="555"/>
            <ac:spMk id="3" creationId="{00000000-0000-0000-0000-000000000000}"/>
          </ac:spMkLst>
        </pc:spChg>
        <pc:spChg chg="mod ord">
          <ac:chgData name="Kulinich Bohdan" userId="48e65c9f34e137d0" providerId="LiveId" clId="{AD2C331E-796B-420D-8141-59A90225A028}" dt="2020-12-17T13:51:26.066" v="4412" actId="166"/>
          <ac:spMkLst>
            <pc:docMk/>
            <pc:sldMk cId="4088780131" sldId="555"/>
            <ac:spMk id="4" creationId="{00000000-0000-0000-0000-000000000000}"/>
          </ac:spMkLst>
        </pc:spChg>
        <pc:spChg chg="del">
          <ac:chgData name="Kulinich Bohdan" userId="48e65c9f34e137d0" providerId="LiveId" clId="{AD2C331E-796B-420D-8141-59A90225A028}" dt="2020-12-15T11:48:30.587" v="1647" actId="478"/>
          <ac:spMkLst>
            <pc:docMk/>
            <pc:sldMk cId="4088780131" sldId="555"/>
            <ac:spMk id="43" creationId="{DC8A9305-E9AF-4A17-94DB-0E664C4B98A4}"/>
          </ac:spMkLst>
        </pc:spChg>
        <pc:spChg chg="del">
          <ac:chgData name="Kulinich Bohdan" userId="48e65c9f34e137d0" providerId="LiveId" clId="{AD2C331E-796B-420D-8141-59A90225A028}" dt="2020-12-15T11:48:21.011" v="1643" actId="478"/>
          <ac:spMkLst>
            <pc:docMk/>
            <pc:sldMk cId="4088780131" sldId="555"/>
            <ac:spMk id="47" creationId="{3E7D70DA-DA78-4CCC-81FE-AD7E0FBC34C9}"/>
          </ac:spMkLst>
        </pc:spChg>
        <pc:spChg chg="add mod">
          <ac:chgData name="Kulinich Bohdan" userId="48e65c9f34e137d0" providerId="LiveId" clId="{AD2C331E-796B-420D-8141-59A90225A028}" dt="2020-12-15T11:54:01.870" v="1738" actId="1076"/>
          <ac:spMkLst>
            <pc:docMk/>
            <pc:sldMk cId="4088780131" sldId="555"/>
            <ac:spMk id="47" creationId="{7ED3FFD4-2A66-4D00-BDCD-525CFD3FC108}"/>
          </ac:spMkLst>
        </pc:spChg>
        <pc:spChg chg="add mod">
          <ac:chgData name="Kulinich Bohdan" userId="48e65c9f34e137d0" providerId="LiveId" clId="{AD2C331E-796B-420D-8141-59A90225A028}" dt="2020-12-15T11:52:49.310" v="1731" actId="1076"/>
          <ac:spMkLst>
            <pc:docMk/>
            <pc:sldMk cId="4088780131" sldId="555"/>
            <ac:spMk id="48" creationId="{ACB18CE6-E43B-4288-8DE1-5BA2EB6D09CF}"/>
          </ac:spMkLst>
        </pc:spChg>
        <pc:spChg chg="add mod">
          <ac:chgData name="Kulinich Bohdan" userId="48e65c9f34e137d0" providerId="LiveId" clId="{AD2C331E-796B-420D-8141-59A90225A028}" dt="2020-12-15T12:08:29.313" v="1775" actId="1076"/>
          <ac:spMkLst>
            <pc:docMk/>
            <pc:sldMk cId="4088780131" sldId="555"/>
            <ac:spMk id="49" creationId="{661AA0A3-1BAD-409B-BF88-E35843379FBB}"/>
          </ac:spMkLst>
        </pc:spChg>
        <pc:spChg chg="add mod">
          <ac:chgData name="Kulinich Bohdan" userId="48e65c9f34e137d0" providerId="LiveId" clId="{AD2C331E-796B-420D-8141-59A90225A028}" dt="2020-12-15T12:09:36.157" v="1786"/>
          <ac:spMkLst>
            <pc:docMk/>
            <pc:sldMk cId="4088780131" sldId="555"/>
            <ac:spMk id="50" creationId="{E5602459-37A6-4635-989A-D11A379C26E9}"/>
          </ac:spMkLst>
        </pc:spChg>
        <pc:spChg chg="mod">
          <ac:chgData name="Kulinich Bohdan" userId="48e65c9f34e137d0" providerId="LiveId" clId="{AD2C331E-796B-420D-8141-59A90225A028}" dt="2020-12-15T11:48:25.448" v="1645" actId="1076"/>
          <ac:spMkLst>
            <pc:docMk/>
            <pc:sldMk cId="4088780131" sldId="555"/>
            <ac:spMk id="51" creationId="{CBBBA05F-7EC7-462B-AA43-753216C97679}"/>
          </ac:spMkLst>
        </pc:spChg>
        <pc:spChg chg="del">
          <ac:chgData name="Kulinich Bohdan" userId="48e65c9f34e137d0" providerId="LiveId" clId="{AD2C331E-796B-420D-8141-59A90225A028}" dt="2020-12-15T11:48:27.619" v="1646" actId="478"/>
          <ac:spMkLst>
            <pc:docMk/>
            <pc:sldMk cId="4088780131" sldId="555"/>
            <ac:spMk id="52" creationId="{D03938BF-2D95-42C8-871B-FF86433D77AF}"/>
          </ac:spMkLst>
        </pc:spChg>
        <pc:spChg chg="add mod">
          <ac:chgData name="Kulinich Bohdan" userId="48e65c9f34e137d0" providerId="LiveId" clId="{AD2C331E-796B-420D-8141-59A90225A028}" dt="2020-12-15T12:11:04.011" v="1821" actId="1076"/>
          <ac:spMkLst>
            <pc:docMk/>
            <pc:sldMk cId="4088780131" sldId="555"/>
            <ac:spMk id="52" creationId="{F3E01042-FE9A-4D82-962A-EF9DDF442A48}"/>
          </ac:spMkLst>
        </pc:spChg>
        <pc:spChg chg="add mod">
          <ac:chgData name="Kulinich Bohdan" userId="48e65c9f34e137d0" providerId="LiveId" clId="{AD2C331E-796B-420D-8141-59A90225A028}" dt="2020-12-17T13:55:38.661" v="4700" actId="14100"/>
          <ac:spMkLst>
            <pc:docMk/>
            <pc:sldMk cId="4088780131" sldId="555"/>
            <ac:spMk id="53" creationId="{25EDB0E3-1268-4FC3-BDF5-E44F1B6640FA}"/>
          </ac:spMkLst>
        </pc:spChg>
        <pc:spChg chg="mod modVis">
          <ac:chgData name="Kulinich Bohdan" userId="48e65c9f34e137d0" providerId="LiveId" clId="{AD2C331E-796B-420D-8141-59A90225A028}" dt="2020-12-15T12:09:09.241" v="1785" actId="14429"/>
          <ac:spMkLst>
            <pc:docMk/>
            <pc:sldMk cId="4088780131" sldId="555"/>
            <ac:spMk id="56" creationId="{2FAB9A46-FCBC-4719-BC62-756D4FDCC3A5}"/>
          </ac:spMkLst>
        </pc:spChg>
        <pc:picChg chg="add mod modVis">
          <ac:chgData name="Kulinich Bohdan" userId="48e65c9f34e137d0" providerId="LiveId" clId="{AD2C331E-796B-420D-8141-59A90225A028}" dt="2020-12-17T13:51:27.283" v="4413" actId="14429"/>
          <ac:picMkLst>
            <pc:docMk/>
            <pc:sldMk cId="4088780131" sldId="555"/>
            <ac:picMk id="5" creationId="{5B8AA1F2-1C0F-4410-90DE-D9F2A49980F0}"/>
          </ac:picMkLst>
        </pc:picChg>
        <pc:picChg chg="add mod">
          <ac:chgData name="Kulinich Bohdan" userId="48e65c9f34e137d0" providerId="LiveId" clId="{AD2C331E-796B-420D-8141-59A90225A028}" dt="2020-12-17T13:51:54.323" v="4414"/>
          <ac:picMkLst>
            <pc:docMk/>
            <pc:sldMk cId="4088780131" sldId="555"/>
            <ac:picMk id="54" creationId="{541AE559-C429-4FA2-96CD-4E5A1A355A77}"/>
          </ac:picMkLst>
        </pc:picChg>
        <pc:cxnChg chg="add mod">
          <ac:chgData name="Kulinich Bohdan" userId="48e65c9f34e137d0" providerId="LiveId" clId="{AD2C331E-796B-420D-8141-59A90225A028}" dt="2020-12-15T11:53:57.861" v="1737" actId="14100"/>
          <ac:cxnSpMkLst>
            <pc:docMk/>
            <pc:sldMk cId="4088780131" sldId="555"/>
            <ac:cxnSpMk id="43" creationId="{6E13D625-12BD-481E-A096-249B1292B268}"/>
          </ac:cxnSpMkLst>
        </pc:cxnChg>
      </pc:sldChg>
      <pc:sldChg chg="delSp add del mod delAnim">
        <pc:chgData name="Kulinich Bohdan" userId="48e65c9f34e137d0" providerId="LiveId" clId="{AD2C331E-796B-420D-8141-59A90225A028}" dt="2020-12-16T06:58:03.093" v="2268" actId="47"/>
        <pc:sldMkLst>
          <pc:docMk/>
          <pc:sldMk cId="1036237237" sldId="556"/>
        </pc:sldMkLst>
        <pc:picChg chg="del">
          <ac:chgData name="Kulinich Bohdan" userId="48e65c9f34e137d0" providerId="LiveId" clId="{AD2C331E-796B-420D-8141-59A90225A028}" dt="2020-12-16T06:55:30.985" v="2267" actId="478"/>
          <ac:picMkLst>
            <pc:docMk/>
            <pc:sldMk cId="1036237237" sldId="556"/>
            <ac:picMk id="32" creationId="{AEE1E7D4-7A0F-4A78-BD2A-D75DFD8B4E75}"/>
          </ac:picMkLst>
        </pc:picChg>
      </pc:sldChg>
      <pc:sldChg chg="addSp delSp modSp add mod delAnim modAnim">
        <pc:chgData name="Kulinich Bohdan" userId="48e65c9f34e137d0" providerId="LiveId" clId="{AD2C331E-796B-420D-8141-59A90225A028}" dt="2020-12-16T14:28:50.728" v="2785" actId="22"/>
        <pc:sldMkLst>
          <pc:docMk/>
          <pc:sldMk cId="1291044828" sldId="556"/>
        </pc:sldMkLst>
        <pc:spChg chg="del">
          <ac:chgData name="Kulinich Bohdan" userId="48e65c9f34e137d0" providerId="LiveId" clId="{AD2C331E-796B-420D-8141-59A90225A028}" dt="2020-12-16T14:16:15.135" v="2644" actId="478"/>
          <ac:spMkLst>
            <pc:docMk/>
            <pc:sldMk cId="1291044828" sldId="556"/>
            <ac:spMk id="6" creationId="{4CD1B612-D16C-4F70-8335-78480BFE8EC8}"/>
          </ac:spMkLst>
        </pc:spChg>
        <pc:spChg chg="add mod">
          <ac:chgData name="Kulinich Bohdan" userId="48e65c9f34e137d0" providerId="LiveId" clId="{AD2C331E-796B-420D-8141-59A90225A028}" dt="2020-12-16T14:17:39.791" v="2739" actId="20577"/>
          <ac:spMkLst>
            <pc:docMk/>
            <pc:sldMk cId="1291044828" sldId="556"/>
            <ac:spMk id="8" creationId="{0B06F0FA-537E-41FE-9271-BBF648EAAFBB}"/>
          </ac:spMkLst>
        </pc:spChg>
        <pc:spChg chg="add mod">
          <ac:chgData name="Kulinich Bohdan" userId="48e65c9f34e137d0" providerId="LiveId" clId="{AD2C331E-796B-420D-8141-59A90225A028}" dt="2020-12-16T14:16:44.124" v="2714" actId="14100"/>
          <ac:spMkLst>
            <pc:docMk/>
            <pc:sldMk cId="1291044828" sldId="556"/>
            <ac:spMk id="9" creationId="{01C0DDEB-8C0F-4692-A359-BD903917A1C5}"/>
          </ac:spMkLst>
        </pc:spChg>
        <pc:spChg chg="add mod">
          <ac:chgData name="Kulinich Bohdan" userId="48e65c9f34e137d0" providerId="LiveId" clId="{AD2C331E-796B-420D-8141-59A90225A028}" dt="2020-12-16T14:17:29.815" v="2727" actId="20577"/>
          <ac:spMkLst>
            <pc:docMk/>
            <pc:sldMk cId="1291044828" sldId="556"/>
            <ac:spMk id="10" creationId="{35BAACA6-46C0-4FD1-A514-DCB6867D96CC}"/>
          </ac:spMkLst>
        </pc:spChg>
        <pc:spChg chg="add mod">
          <ac:chgData name="Kulinich Bohdan" userId="48e65c9f34e137d0" providerId="LiveId" clId="{AD2C331E-796B-420D-8141-59A90225A028}" dt="2020-12-16T14:17:35.446" v="2733" actId="20577"/>
          <ac:spMkLst>
            <pc:docMk/>
            <pc:sldMk cId="1291044828" sldId="556"/>
            <ac:spMk id="12" creationId="{96141560-7BA7-4A88-8A92-6E2CF60AD2DA}"/>
          </ac:spMkLst>
        </pc:spChg>
        <pc:spChg chg="add mod">
          <ac:chgData name="Kulinich Bohdan" userId="48e65c9f34e137d0" providerId="LiveId" clId="{AD2C331E-796B-420D-8141-59A90225A028}" dt="2020-12-16T14:17:24.943" v="2722" actId="20577"/>
          <ac:spMkLst>
            <pc:docMk/>
            <pc:sldMk cId="1291044828" sldId="556"/>
            <ac:spMk id="13" creationId="{ECD02061-830B-4A88-9B2C-6EB9C5E404A8}"/>
          </ac:spMkLst>
        </pc:spChg>
        <pc:spChg chg="add mod">
          <ac:chgData name="Kulinich Bohdan" userId="48e65c9f34e137d0" providerId="LiveId" clId="{AD2C331E-796B-420D-8141-59A90225A028}" dt="2020-12-16T14:22:11.268" v="2776" actId="1035"/>
          <ac:spMkLst>
            <pc:docMk/>
            <pc:sldMk cId="1291044828" sldId="556"/>
            <ac:spMk id="14" creationId="{85346D5D-AD17-4047-81F7-5C86424225BC}"/>
          </ac:spMkLst>
        </pc:spChg>
        <pc:spChg chg="add mod">
          <ac:chgData name="Kulinich Bohdan" userId="48e65c9f34e137d0" providerId="LiveId" clId="{AD2C331E-796B-420D-8141-59A90225A028}" dt="2020-12-16T14:22:11.268" v="2776" actId="1035"/>
          <ac:spMkLst>
            <pc:docMk/>
            <pc:sldMk cId="1291044828" sldId="556"/>
            <ac:spMk id="15" creationId="{52BC463D-CDD4-432F-BB8E-93A61A8BF142}"/>
          </ac:spMkLst>
        </pc:spChg>
        <pc:spChg chg="add del">
          <ac:chgData name="Kulinich Bohdan" userId="48e65c9f34e137d0" providerId="LiveId" clId="{AD2C331E-796B-420D-8141-59A90225A028}" dt="2020-12-16T14:28:50.728" v="2785" actId="22"/>
          <ac:spMkLst>
            <pc:docMk/>
            <pc:sldMk cId="1291044828" sldId="556"/>
            <ac:spMk id="16" creationId="{C0825CD7-7362-422B-96C1-D1B6AB00FFF1}"/>
          </ac:spMkLst>
        </pc:spChg>
        <pc:spChg chg="mod">
          <ac:chgData name="Kulinich Bohdan" userId="48e65c9f34e137d0" providerId="LiveId" clId="{AD2C331E-796B-420D-8141-59A90225A028}" dt="2020-12-16T14:16:10.513" v="2643" actId="20577"/>
          <ac:spMkLst>
            <pc:docMk/>
            <pc:sldMk cId="1291044828" sldId="556"/>
            <ac:spMk id="51" creationId="{86BC9140-E395-435D-A852-213A1317C46C}"/>
          </ac:spMkLst>
        </pc:spChg>
      </pc:sldChg>
      <pc:sldChg chg="delSp add del mod delAnim">
        <pc:chgData name="Kulinich Bohdan" userId="48e65c9f34e137d0" providerId="LiveId" clId="{AD2C331E-796B-420D-8141-59A90225A028}" dt="2020-12-16T06:46:39.089" v="2264" actId="47"/>
        <pc:sldMkLst>
          <pc:docMk/>
          <pc:sldMk cId="1985025900" sldId="556"/>
        </pc:sldMkLst>
        <pc:spChg chg="del">
          <ac:chgData name="Kulinich Bohdan" userId="48e65c9f34e137d0" providerId="LiveId" clId="{AD2C331E-796B-420D-8141-59A90225A028}" dt="2020-12-15T12:42:00.377" v="1961" actId="478"/>
          <ac:spMkLst>
            <pc:docMk/>
            <pc:sldMk cId="1985025900" sldId="556"/>
            <ac:spMk id="53" creationId="{082ED766-4B07-452C-905B-872676E5A057}"/>
          </ac:spMkLst>
        </pc:spChg>
        <pc:spChg chg="del">
          <ac:chgData name="Kulinich Bohdan" userId="48e65c9f34e137d0" providerId="LiveId" clId="{AD2C331E-796B-420D-8141-59A90225A028}" dt="2020-12-15T12:42:02.621" v="1962" actId="478"/>
          <ac:spMkLst>
            <pc:docMk/>
            <pc:sldMk cId="1985025900" sldId="556"/>
            <ac:spMk id="54" creationId="{3C959F43-5C16-40FB-A3DF-8CD845EE830E}"/>
          </ac:spMkLst>
        </pc:spChg>
        <pc:grpChg chg="del">
          <ac:chgData name="Kulinich Bohdan" userId="48e65c9f34e137d0" providerId="LiveId" clId="{AD2C331E-796B-420D-8141-59A90225A028}" dt="2020-12-15T12:41:49.497" v="1958" actId="478"/>
          <ac:grpSpMkLst>
            <pc:docMk/>
            <pc:sldMk cId="1985025900" sldId="556"/>
            <ac:grpSpMk id="2" creationId="{FC87E629-B07A-4266-AB80-624708290B79}"/>
          </ac:grpSpMkLst>
        </pc:grpChg>
      </pc:sldChg>
      <pc:sldChg chg="delSp add del mod">
        <pc:chgData name="Kulinich Bohdan" userId="48e65c9f34e137d0" providerId="LiveId" clId="{AD2C331E-796B-420D-8141-59A90225A028}" dt="2020-12-16T07:09:38.864" v="2271" actId="47"/>
        <pc:sldMkLst>
          <pc:docMk/>
          <pc:sldMk cId="2237470325" sldId="556"/>
        </pc:sldMkLst>
        <pc:picChg chg="del">
          <ac:chgData name="Kulinich Bohdan" userId="48e65c9f34e137d0" providerId="LiveId" clId="{AD2C331E-796B-420D-8141-59A90225A028}" dt="2020-12-16T07:00:16.711" v="2270" actId="478"/>
          <ac:picMkLst>
            <pc:docMk/>
            <pc:sldMk cId="2237470325" sldId="556"/>
            <ac:picMk id="32" creationId="{AEE1E7D4-7A0F-4A78-BD2A-D75DFD8B4E75}"/>
          </ac:picMkLst>
        </pc:picChg>
      </pc:sldChg>
      <pc:sldChg chg="addSp delSp modSp add mod delAnim modAnim">
        <pc:chgData name="Kulinich Bohdan" userId="48e65c9f34e137d0" providerId="LiveId" clId="{AD2C331E-796B-420D-8141-59A90225A028}" dt="2020-12-16T16:33:53.898" v="3331" actId="20577"/>
        <pc:sldMkLst>
          <pc:docMk/>
          <pc:sldMk cId="2371386642" sldId="557"/>
        </pc:sldMkLst>
        <pc:spChg chg="mod">
          <ac:chgData name="Kulinich Bohdan" userId="48e65c9f34e137d0" providerId="LiveId" clId="{AD2C331E-796B-420D-8141-59A90225A028}" dt="2020-12-16T14:42:16.439" v="2917" actId="14100"/>
          <ac:spMkLst>
            <pc:docMk/>
            <pc:sldMk cId="2371386642" sldId="557"/>
            <ac:spMk id="6" creationId="{4CD1B612-D16C-4F70-8335-78480BFE8EC8}"/>
          </ac:spMkLst>
        </pc:spChg>
        <pc:spChg chg="add mod">
          <ac:chgData name="Kulinich Bohdan" userId="48e65c9f34e137d0" providerId="LiveId" clId="{AD2C331E-796B-420D-8141-59A90225A028}" dt="2020-12-16T14:43:40.343" v="2929" actId="122"/>
          <ac:spMkLst>
            <pc:docMk/>
            <pc:sldMk cId="2371386642" sldId="557"/>
            <ac:spMk id="12" creationId="{57E4C1AE-897A-4E9A-A61A-02FDEB0019AC}"/>
          </ac:spMkLst>
        </pc:spChg>
        <pc:spChg chg="add mod">
          <ac:chgData name="Kulinich Bohdan" userId="48e65c9f34e137d0" providerId="LiveId" clId="{AD2C331E-796B-420D-8141-59A90225A028}" dt="2020-12-16T14:44:21.851" v="2960" actId="1035"/>
          <ac:spMkLst>
            <pc:docMk/>
            <pc:sldMk cId="2371386642" sldId="557"/>
            <ac:spMk id="16" creationId="{05861DEB-4CD8-408D-987F-1B27A7E3DEF7}"/>
          </ac:spMkLst>
        </pc:spChg>
        <pc:spChg chg="add mod">
          <ac:chgData name="Kulinich Bohdan" userId="48e65c9f34e137d0" providerId="LiveId" clId="{AD2C331E-796B-420D-8141-59A90225A028}" dt="2020-12-16T14:45:26.362" v="2979" actId="20577"/>
          <ac:spMkLst>
            <pc:docMk/>
            <pc:sldMk cId="2371386642" sldId="557"/>
            <ac:spMk id="24" creationId="{EC120682-07B3-48C6-BC60-61CE049A138C}"/>
          </ac:spMkLst>
        </pc:spChg>
        <pc:spChg chg="add mod">
          <ac:chgData name="Kulinich Bohdan" userId="48e65c9f34e137d0" providerId="LiveId" clId="{AD2C331E-796B-420D-8141-59A90225A028}" dt="2020-12-16T14:46:31.575" v="2999" actId="1076"/>
          <ac:spMkLst>
            <pc:docMk/>
            <pc:sldMk cId="2371386642" sldId="557"/>
            <ac:spMk id="34" creationId="{51C98F59-EE0B-4097-A1D0-E29482A1D95A}"/>
          </ac:spMkLst>
        </pc:spChg>
        <pc:spChg chg="add mod">
          <ac:chgData name="Kulinich Bohdan" userId="48e65c9f34e137d0" providerId="LiveId" clId="{AD2C331E-796B-420D-8141-59A90225A028}" dt="2020-12-16T14:48:25.005" v="3015" actId="14100"/>
          <ac:spMkLst>
            <pc:docMk/>
            <pc:sldMk cId="2371386642" sldId="557"/>
            <ac:spMk id="35" creationId="{B06F6F4A-17DD-4ED4-9B54-7BF21D901B61}"/>
          </ac:spMkLst>
        </pc:spChg>
        <pc:spChg chg="add mod">
          <ac:chgData name="Kulinich Bohdan" userId="48e65c9f34e137d0" providerId="LiveId" clId="{AD2C331E-796B-420D-8141-59A90225A028}" dt="2020-12-16T14:48:29.193" v="3017" actId="14100"/>
          <ac:spMkLst>
            <pc:docMk/>
            <pc:sldMk cId="2371386642" sldId="557"/>
            <ac:spMk id="36" creationId="{42955D96-84D9-4969-9A75-7FA3CA07C2B2}"/>
          </ac:spMkLst>
        </pc:spChg>
        <pc:spChg chg="add mod">
          <ac:chgData name="Kulinich Bohdan" userId="48e65c9f34e137d0" providerId="LiveId" clId="{AD2C331E-796B-420D-8141-59A90225A028}" dt="2020-12-16T14:48:09.623" v="3009" actId="14100"/>
          <ac:spMkLst>
            <pc:docMk/>
            <pc:sldMk cId="2371386642" sldId="557"/>
            <ac:spMk id="37" creationId="{2C751360-5D59-41E9-87FB-F5A608027F80}"/>
          </ac:spMkLst>
        </pc:spChg>
        <pc:spChg chg="add mod">
          <ac:chgData name="Kulinich Bohdan" userId="48e65c9f34e137d0" providerId="LiveId" clId="{AD2C331E-796B-420D-8141-59A90225A028}" dt="2020-12-16T16:19:09.688" v="3119" actId="1076"/>
          <ac:spMkLst>
            <pc:docMk/>
            <pc:sldMk cId="2371386642" sldId="557"/>
            <ac:spMk id="42" creationId="{46DE83CC-5657-404C-9F8E-EA86C63B19F0}"/>
          </ac:spMkLst>
        </pc:spChg>
        <pc:spChg chg="add mod">
          <ac:chgData name="Kulinich Bohdan" userId="48e65c9f34e137d0" providerId="LiveId" clId="{AD2C331E-796B-420D-8141-59A90225A028}" dt="2020-12-16T16:19:12.685" v="3120" actId="1076"/>
          <ac:spMkLst>
            <pc:docMk/>
            <pc:sldMk cId="2371386642" sldId="557"/>
            <ac:spMk id="43" creationId="{65B2FF16-B44D-44B1-94C1-6F05CDECB164}"/>
          </ac:spMkLst>
        </pc:spChg>
        <pc:spChg chg="add mod">
          <ac:chgData name="Kulinich Bohdan" userId="48e65c9f34e137d0" providerId="LiveId" clId="{AD2C331E-796B-420D-8141-59A90225A028}" dt="2020-12-16T16:17:05.467" v="3083" actId="164"/>
          <ac:spMkLst>
            <pc:docMk/>
            <pc:sldMk cId="2371386642" sldId="557"/>
            <ac:spMk id="44" creationId="{42BB0EE6-5FB2-4776-A52B-5583FE2F776A}"/>
          </ac:spMkLst>
        </pc:spChg>
        <pc:spChg chg="add mod">
          <ac:chgData name="Kulinich Bohdan" userId="48e65c9f34e137d0" providerId="LiveId" clId="{AD2C331E-796B-420D-8141-59A90225A028}" dt="2020-12-16T16:17:05.467" v="3083" actId="164"/>
          <ac:spMkLst>
            <pc:docMk/>
            <pc:sldMk cId="2371386642" sldId="557"/>
            <ac:spMk id="45" creationId="{8C785467-DD06-4C55-B67A-94FA457CD455}"/>
          </ac:spMkLst>
        </pc:spChg>
        <pc:spChg chg="add mod">
          <ac:chgData name="Kulinich Bohdan" userId="48e65c9f34e137d0" providerId="LiveId" clId="{AD2C331E-796B-420D-8141-59A90225A028}" dt="2020-12-16T16:17:05.467" v="3083" actId="164"/>
          <ac:spMkLst>
            <pc:docMk/>
            <pc:sldMk cId="2371386642" sldId="557"/>
            <ac:spMk id="46" creationId="{E3713546-D647-4092-836C-85DD2F054E1F}"/>
          </ac:spMkLst>
        </pc:spChg>
        <pc:spChg chg="add mod ord">
          <ac:chgData name="Kulinich Bohdan" userId="48e65c9f34e137d0" providerId="LiveId" clId="{AD2C331E-796B-420D-8141-59A90225A028}" dt="2020-12-16T16:19:06.568" v="3118" actId="1076"/>
          <ac:spMkLst>
            <pc:docMk/>
            <pc:sldMk cId="2371386642" sldId="557"/>
            <ac:spMk id="48" creationId="{31A373FB-9B1C-4ABF-9755-C14BABBA2CCA}"/>
          </ac:spMkLst>
        </pc:spChg>
        <pc:spChg chg="mod">
          <ac:chgData name="Kulinich Bohdan" userId="48e65c9f34e137d0" providerId="LiveId" clId="{AD2C331E-796B-420D-8141-59A90225A028}" dt="2020-12-16T16:33:53.898" v="3331" actId="20577"/>
          <ac:spMkLst>
            <pc:docMk/>
            <pc:sldMk cId="2371386642" sldId="557"/>
            <ac:spMk id="51" creationId="{86BC9140-E395-435D-A852-213A1317C46C}"/>
          </ac:spMkLst>
        </pc:spChg>
        <pc:spChg chg="add mod">
          <ac:chgData name="Kulinich Bohdan" userId="48e65c9f34e137d0" providerId="LiveId" clId="{AD2C331E-796B-420D-8141-59A90225A028}" dt="2020-12-16T16:20:09.732" v="3139" actId="14100"/>
          <ac:spMkLst>
            <pc:docMk/>
            <pc:sldMk cId="2371386642" sldId="557"/>
            <ac:spMk id="54" creationId="{14FD0D72-180E-4807-8CE7-BF7C2F517E37}"/>
          </ac:spMkLst>
        </pc:spChg>
        <pc:spChg chg="mod">
          <ac:chgData name="Kulinich Bohdan" userId="48e65c9f34e137d0" providerId="LiveId" clId="{AD2C331E-796B-420D-8141-59A90225A028}" dt="2020-12-16T16:21:09.408" v="3154" actId="14100"/>
          <ac:spMkLst>
            <pc:docMk/>
            <pc:sldMk cId="2371386642" sldId="557"/>
            <ac:spMk id="56" creationId="{5E1DC93C-8700-4672-B144-FD53ED98C15B}"/>
          </ac:spMkLst>
        </pc:spChg>
        <pc:spChg chg="mod">
          <ac:chgData name="Kulinich Bohdan" userId="48e65c9f34e137d0" providerId="LiveId" clId="{AD2C331E-796B-420D-8141-59A90225A028}" dt="2020-12-16T16:20:30.957" v="3144" actId="14100"/>
          <ac:spMkLst>
            <pc:docMk/>
            <pc:sldMk cId="2371386642" sldId="557"/>
            <ac:spMk id="57" creationId="{38FD5C28-56CC-4C92-BA18-064854B92B83}"/>
          </ac:spMkLst>
        </pc:spChg>
        <pc:spChg chg="add mod">
          <ac:chgData name="Kulinich Bohdan" userId="48e65c9f34e137d0" providerId="LiveId" clId="{AD2C331E-796B-420D-8141-59A90225A028}" dt="2020-12-16T16:23:15.583" v="3182" actId="20577"/>
          <ac:spMkLst>
            <pc:docMk/>
            <pc:sldMk cId="2371386642" sldId="557"/>
            <ac:spMk id="58" creationId="{5991B15F-54E8-4690-A35E-D50F96D0820F}"/>
          </ac:spMkLst>
        </pc:spChg>
        <pc:spChg chg="add mod">
          <ac:chgData name="Kulinich Bohdan" userId="48e65c9f34e137d0" providerId="LiveId" clId="{AD2C331E-796B-420D-8141-59A90225A028}" dt="2020-12-16T16:25:57.308" v="3227" actId="1076"/>
          <ac:spMkLst>
            <pc:docMk/>
            <pc:sldMk cId="2371386642" sldId="557"/>
            <ac:spMk id="59" creationId="{3FDC68C8-F186-4FD4-BB1D-20662D74B7EE}"/>
          </ac:spMkLst>
        </pc:spChg>
        <pc:spChg chg="mod">
          <ac:chgData name="Kulinich Bohdan" userId="48e65c9f34e137d0" providerId="LiveId" clId="{AD2C331E-796B-420D-8141-59A90225A028}" dt="2020-12-16T16:24:44.298" v="3202" actId="14100"/>
          <ac:spMkLst>
            <pc:docMk/>
            <pc:sldMk cId="2371386642" sldId="557"/>
            <ac:spMk id="66" creationId="{5C16EE0B-BFEF-49CD-AFE1-496070D05344}"/>
          </ac:spMkLst>
        </pc:spChg>
        <pc:spChg chg="mod">
          <ac:chgData name="Kulinich Bohdan" userId="48e65c9f34e137d0" providerId="LiveId" clId="{AD2C331E-796B-420D-8141-59A90225A028}" dt="2020-12-16T16:24:48.988" v="3204" actId="14100"/>
          <ac:spMkLst>
            <pc:docMk/>
            <pc:sldMk cId="2371386642" sldId="557"/>
            <ac:spMk id="67" creationId="{FB4D2364-DB18-442C-946B-76A9E02FF9DB}"/>
          </ac:spMkLst>
        </pc:spChg>
        <pc:spChg chg="add mod">
          <ac:chgData name="Kulinich Bohdan" userId="48e65c9f34e137d0" providerId="LiveId" clId="{AD2C331E-796B-420D-8141-59A90225A028}" dt="2020-12-16T16:25:17.748" v="3212" actId="1076"/>
          <ac:spMkLst>
            <pc:docMk/>
            <pc:sldMk cId="2371386642" sldId="557"/>
            <ac:spMk id="68" creationId="{2B09356E-7A4F-4992-932F-300759D83151}"/>
          </ac:spMkLst>
        </pc:spChg>
        <pc:spChg chg="add mod">
          <ac:chgData name="Kulinich Bohdan" userId="48e65c9f34e137d0" providerId="LiveId" clId="{AD2C331E-796B-420D-8141-59A90225A028}" dt="2020-12-16T16:26:27.028" v="3235" actId="14100"/>
          <ac:spMkLst>
            <pc:docMk/>
            <pc:sldMk cId="2371386642" sldId="557"/>
            <ac:spMk id="69" creationId="{465385A2-A91E-4332-A5C9-6CEEBC8933CC}"/>
          </ac:spMkLst>
        </pc:spChg>
        <pc:spChg chg="add mod">
          <ac:chgData name="Kulinich Bohdan" userId="48e65c9f34e137d0" providerId="LiveId" clId="{AD2C331E-796B-420D-8141-59A90225A028}" dt="2020-12-16T16:26:35.968" v="3237" actId="1076"/>
          <ac:spMkLst>
            <pc:docMk/>
            <pc:sldMk cId="2371386642" sldId="557"/>
            <ac:spMk id="70" creationId="{1A0852F9-5F1D-4DDF-B89E-E81591A7EACA}"/>
          </ac:spMkLst>
        </pc:spChg>
        <pc:spChg chg="add mod">
          <ac:chgData name="Kulinich Bohdan" userId="48e65c9f34e137d0" providerId="LiveId" clId="{AD2C331E-796B-420D-8141-59A90225A028}" dt="2020-12-16T16:29:38.628" v="3301" actId="1076"/>
          <ac:spMkLst>
            <pc:docMk/>
            <pc:sldMk cId="2371386642" sldId="557"/>
            <ac:spMk id="81" creationId="{3FA2DD88-C5B4-49D8-8300-787B3E79ADAD}"/>
          </ac:spMkLst>
        </pc:spChg>
        <pc:spChg chg="add mod">
          <ac:chgData name="Kulinich Bohdan" userId="48e65c9f34e137d0" providerId="LiveId" clId="{AD2C331E-796B-420D-8141-59A90225A028}" dt="2020-12-16T16:29:38.628" v="3301" actId="1076"/>
          <ac:spMkLst>
            <pc:docMk/>
            <pc:sldMk cId="2371386642" sldId="557"/>
            <ac:spMk id="82" creationId="{12BE096B-6212-4CB4-B0E9-326E0E10E7F4}"/>
          </ac:spMkLst>
        </pc:spChg>
        <pc:spChg chg="add mod">
          <ac:chgData name="Kulinich Bohdan" userId="48e65c9f34e137d0" providerId="LiveId" clId="{AD2C331E-796B-420D-8141-59A90225A028}" dt="2020-12-16T16:29:38.628" v="3301" actId="1076"/>
          <ac:spMkLst>
            <pc:docMk/>
            <pc:sldMk cId="2371386642" sldId="557"/>
            <ac:spMk id="83" creationId="{162D48F7-25DC-486D-9478-161F042AA00D}"/>
          </ac:spMkLst>
        </pc:spChg>
        <pc:spChg chg="add mod">
          <ac:chgData name="Kulinich Bohdan" userId="48e65c9f34e137d0" providerId="LiveId" clId="{AD2C331E-796B-420D-8141-59A90225A028}" dt="2020-12-16T16:29:38.628" v="3301" actId="1076"/>
          <ac:spMkLst>
            <pc:docMk/>
            <pc:sldMk cId="2371386642" sldId="557"/>
            <ac:spMk id="84" creationId="{D581C855-F597-4B66-98D9-32EC04F9DFF3}"/>
          </ac:spMkLst>
        </pc:spChg>
        <pc:spChg chg="add mod">
          <ac:chgData name="Kulinich Bohdan" userId="48e65c9f34e137d0" providerId="LiveId" clId="{AD2C331E-796B-420D-8141-59A90225A028}" dt="2020-12-16T16:31:17.858" v="3310" actId="14100"/>
          <ac:spMkLst>
            <pc:docMk/>
            <pc:sldMk cId="2371386642" sldId="557"/>
            <ac:spMk id="85" creationId="{2C426FE0-B156-4BDA-9619-F6B0EB8A4432}"/>
          </ac:spMkLst>
        </pc:spChg>
        <pc:spChg chg="add mod">
          <ac:chgData name="Kulinich Bohdan" userId="48e65c9f34e137d0" providerId="LiveId" clId="{AD2C331E-796B-420D-8141-59A90225A028}" dt="2020-12-16T16:31:27.898" v="3312" actId="1076"/>
          <ac:spMkLst>
            <pc:docMk/>
            <pc:sldMk cId="2371386642" sldId="557"/>
            <ac:spMk id="86" creationId="{6F42455B-AA05-4BB4-9F7A-35B7C49EE6D0}"/>
          </ac:spMkLst>
        </pc:spChg>
        <pc:grpChg chg="add del mod">
          <ac:chgData name="Kulinich Bohdan" userId="48e65c9f34e137d0" providerId="LiveId" clId="{AD2C331E-796B-420D-8141-59A90225A028}" dt="2020-12-16T14:46:17.543" v="2995" actId="165"/>
          <ac:grpSpMkLst>
            <pc:docMk/>
            <pc:sldMk cId="2371386642" sldId="557"/>
            <ac:grpSpMk id="32" creationId="{46855FF5-ED44-4037-9B0C-220D1A87BA65}"/>
          </ac:grpSpMkLst>
        </pc:grpChg>
        <pc:grpChg chg="add mod">
          <ac:chgData name="Kulinich Bohdan" userId="48e65c9f34e137d0" providerId="LiveId" clId="{AD2C331E-796B-420D-8141-59A90225A028}" dt="2020-12-16T14:48:20.759" v="3013" actId="688"/>
          <ac:grpSpMkLst>
            <pc:docMk/>
            <pc:sldMk cId="2371386642" sldId="557"/>
            <ac:grpSpMk id="33" creationId="{F8F2DF87-58FF-4997-8EED-4B6D86555DF8}"/>
          </ac:grpSpMkLst>
        </pc:grpChg>
        <pc:grpChg chg="add mod">
          <ac:chgData name="Kulinich Bohdan" userId="48e65c9f34e137d0" providerId="LiveId" clId="{AD2C331E-796B-420D-8141-59A90225A028}" dt="2020-12-16T16:17:17.562" v="3091" actId="1037"/>
          <ac:grpSpMkLst>
            <pc:docMk/>
            <pc:sldMk cId="2371386642" sldId="557"/>
            <ac:grpSpMk id="41" creationId="{BE42FD66-F605-40C8-B67A-DC2A827AAA42}"/>
          </ac:grpSpMkLst>
        </pc:grpChg>
        <pc:grpChg chg="add mod">
          <ac:chgData name="Kulinich Bohdan" userId="48e65c9f34e137d0" providerId="LiveId" clId="{AD2C331E-796B-420D-8141-59A90225A028}" dt="2020-12-16T16:20:46.498" v="3150" actId="1076"/>
          <ac:grpSpMkLst>
            <pc:docMk/>
            <pc:sldMk cId="2371386642" sldId="557"/>
            <ac:grpSpMk id="55" creationId="{25E258BE-ADE9-4584-874A-B74422FF060C}"/>
          </ac:grpSpMkLst>
        </pc:grpChg>
        <pc:grpChg chg="add mod">
          <ac:chgData name="Kulinich Bohdan" userId="48e65c9f34e137d0" providerId="LiveId" clId="{AD2C331E-796B-420D-8141-59A90225A028}" dt="2020-12-16T16:24:08.858" v="3197" actId="1076"/>
          <ac:grpSpMkLst>
            <pc:docMk/>
            <pc:sldMk cId="2371386642" sldId="557"/>
            <ac:grpSpMk id="64" creationId="{AC5FECD8-9BA3-4D0B-B71B-81976FE9273F}"/>
          </ac:grpSpMkLst>
        </pc:grpChg>
        <pc:grpChg chg="add mod">
          <ac:chgData name="Kulinich Bohdan" userId="48e65c9f34e137d0" providerId="LiveId" clId="{AD2C331E-796B-420D-8141-59A90225A028}" dt="2020-12-16T16:24:40.588" v="3200" actId="1076"/>
          <ac:grpSpMkLst>
            <pc:docMk/>
            <pc:sldMk cId="2371386642" sldId="557"/>
            <ac:grpSpMk id="65" creationId="{0BBE75C3-9738-496B-B3ED-D317A6CF3FED}"/>
          </ac:grpSpMkLst>
        </pc:grpChg>
        <pc:picChg chg="del">
          <ac:chgData name="Kulinich Bohdan" userId="48e65c9f34e137d0" providerId="LiveId" clId="{AD2C331E-796B-420D-8141-59A90225A028}" dt="2020-12-16T14:42:18.090" v="2918" actId="478"/>
          <ac:picMkLst>
            <pc:docMk/>
            <pc:sldMk cId="2371386642" sldId="557"/>
            <ac:picMk id="19" creationId="{147C1AC2-299E-4B0D-A1CB-9DF1DBF8C616}"/>
          </ac:picMkLst>
        </pc:picChg>
        <pc:picChg chg="add del mod ord modCrop">
          <ac:chgData name="Kulinich Bohdan" userId="48e65c9f34e137d0" providerId="LiveId" clId="{AD2C331E-796B-420D-8141-59A90225A028}" dt="2020-12-16T16:31:31.051" v="3313" actId="478"/>
          <ac:picMkLst>
            <pc:docMk/>
            <pc:sldMk cId="2371386642" sldId="557"/>
            <ac:picMk id="39" creationId="{843860F1-21F4-44D2-BA51-793388FA7685}"/>
          </ac:picMkLst>
        </pc:picChg>
        <pc:picChg chg="add del mod modCrop">
          <ac:chgData name="Kulinich Bohdan" userId="48e65c9f34e137d0" providerId="LiveId" clId="{AD2C331E-796B-420D-8141-59A90225A028}" dt="2020-12-16T16:28:21.948" v="3275" actId="478"/>
          <ac:picMkLst>
            <pc:docMk/>
            <pc:sldMk cId="2371386642" sldId="557"/>
            <ac:picMk id="73" creationId="{86F829AF-D12C-4862-9A81-6410D8597098}"/>
          </ac:picMkLst>
        </pc:picChg>
        <pc:cxnChg chg="add mod">
          <ac:chgData name="Kulinich Bohdan" userId="48e65c9f34e137d0" providerId="LiveId" clId="{AD2C331E-796B-420D-8141-59A90225A028}" dt="2020-12-16T16:15:41.537" v="3053" actId="14100"/>
          <ac:cxnSpMkLst>
            <pc:docMk/>
            <pc:sldMk cId="2371386642" sldId="557"/>
            <ac:cxnSpMk id="8" creationId="{26F0EDF3-0C5C-4413-B035-C61FC77387E5}"/>
          </ac:cxnSpMkLst>
        </pc:cxnChg>
        <pc:cxnChg chg="add mod">
          <ac:chgData name="Kulinich Bohdan" userId="48e65c9f34e137d0" providerId="LiveId" clId="{AD2C331E-796B-420D-8141-59A90225A028}" dt="2020-12-16T14:42:41.586" v="2920" actId="1076"/>
          <ac:cxnSpMkLst>
            <pc:docMk/>
            <pc:sldMk cId="2371386642" sldId="557"/>
            <ac:cxnSpMk id="9" creationId="{0D14774F-FBF8-42B7-AEBC-0D82A6300012}"/>
          </ac:cxnSpMkLst>
        </pc:cxnChg>
        <pc:cxnChg chg="add mod">
          <ac:chgData name="Kulinich Bohdan" userId="48e65c9f34e137d0" providerId="LiveId" clId="{AD2C331E-796B-420D-8141-59A90225A028}" dt="2020-12-16T14:42:41.586" v="2920" actId="1076"/>
          <ac:cxnSpMkLst>
            <pc:docMk/>
            <pc:sldMk cId="2371386642" sldId="557"/>
            <ac:cxnSpMk id="10" creationId="{1C2C398A-6020-4768-8A59-997B2DAAB5C0}"/>
          </ac:cxnSpMkLst>
        </pc:cxnChg>
        <pc:cxnChg chg="add mod">
          <ac:chgData name="Kulinich Bohdan" userId="48e65c9f34e137d0" providerId="LiveId" clId="{AD2C331E-796B-420D-8141-59A90225A028}" dt="2020-12-16T14:44:21.851" v="2960" actId="1035"/>
          <ac:cxnSpMkLst>
            <pc:docMk/>
            <pc:sldMk cId="2371386642" sldId="557"/>
            <ac:cxnSpMk id="13" creationId="{B04DD7E3-752D-4C99-8E69-C7398B22D3E6}"/>
          </ac:cxnSpMkLst>
        </pc:cxnChg>
        <pc:cxnChg chg="add mod">
          <ac:chgData name="Kulinich Bohdan" userId="48e65c9f34e137d0" providerId="LiveId" clId="{AD2C331E-796B-420D-8141-59A90225A028}" dt="2020-12-16T16:20:32.877" v="3146" actId="1076"/>
          <ac:cxnSpMkLst>
            <pc:docMk/>
            <pc:sldMk cId="2371386642" sldId="557"/>
            <ac:cxnSpMk id="14" creationId="{5ADDD641-552D-4061-B2D5-B8135B6C294A}"/>
          </ac:cxnSpMkLst>
        </pc:cxnChg>
        <pc:cxnChg chg="add mod">
          <ac:chgData name="Kulinich Bohdan" userId="48e65c9f34e137d0" providerId="LiveId" clId="{AD2C331E-796B-420D-8141-59A90225A028}" dt="2020-12-16T14:44:21.851" v="2960" actId="1035"/>
          <ac:cxnSpMkLst>
            <pc:docMk/>
            <pc:sldMk cId="2371386642" sldId="557"/>
            <ac:cxnSpMk id="15" creationId="{1076BE80-D084-448E-8B08-67090C035266}"/>
          </ac:cxnSpMkLst>
        </pc:cxnChg>
        <pc:cxnChg chg="add mod">
          <ac:chgData name="Kulinich Bohdan" userId="48e65c9f34e137d0" providerId="LiveId" clId="{AD2C331E-796B-420D-8141-59A90225A028}" dt="2020-12-16T14:45:00.591" v="2970" actId="1076"/>
          <ac:cxnSpMkLst>
            <pc:docMk/>
            <pc:sldMk cId="2371386642" sldId="557"/>
            <ac:cxnSpMk id="17" creationId="{31F26367-4BFB-4E01-9AAB-631924345BCF}"/>
          </ac:cxnSpMkLst>
        </pc:cxnChg>
        <pc:cxnChg chg="add mod">
          <ac:chgData name="Kulinich Bohdan" userId="48e65c9f34e137d0" providerId="LiveId" clId="{AD2C331E-796B-420D-8141-59A90225A028}" dt="2020-12-16T14:45:00.591" v="2970" actId="1076"/>
          <ac:cxnSpMkLst>
            <pc:docMk/>
            <pc:sldMk cId="2371386642" sldId="557"/>
            <ac:cxnSpMk id="18" creationId="{983EBFC1-9145-45D1-AE1F-F10038A7156F}"/>
          </ac:cxnSpMkLst>
        </pc:cxnChg>
        <pc:cxnChg chg="add mod">
          <ac:chgData name="Kulinich Bohdan" userId="48e65c9f34e137d0" providerId="LiveId" clId="{AD2C331E-796B-420D-8141-59A90225A028}" dt="2020-12-16T14:45:15.273" v="2975" actId="14100"/>
          <ac:cxnSpMkLst>
            <pc:docMk/>
            <pc:sldMk cId="2371386642" sldId="557"/>
            <ac:cxnSpMk id="20" creationId="{12DFF414-09DD-4EB7-B99B-47FAEF76339C}"/>
          </ac:cxnSpMkLst>
        </pc:cxnChg>
        <pc:cxnChg chg="add mod topLvl">
          <ac:chgData name="Kulinich Bohdan" userId="48e65c9f34e137d0" providerId="LiveId" clId="{AD2C331E-796B-420D-8141-59A90225A028}" dt="2020-12-16T16:29:38.628" v="3301" actId="1076"/>
          <ac:cxnSpMkLst>
            <pc:docMk/>
            <pc:sldMk cId="2371386642" sldId="557"/>
            <ac:cxnSpMk id="25" creationId="{4FB54E58-6B75-4A55-9C6D-7C9FF43BC54D}"/>
          </ac:cxnSpMkLst>
        </pc:cxnChg>
        <pc:cxnChg chg="add mod topLvl">
          <ac:chgData name="Kulinich Bohdan" userId="48e65c9f34e137d0" providerId="LiveId" clId="{AD2C331E-796B-420D-8141-59A90225A028}" dt="2020-12-16T16:29:38.628" v="3301" actId="1076"/>
          <ac:cxnSpMkLst>
            <pc:docMk/>
            <pc:sldMk cId="2371386642" sldId="557"/>
            <ac:cxnSpMk id="28" creationId="{DCE8B7FE-1C3D-4BDB-A601-A4ED666BD733}"/>
          </ac:cxnSpMkLst>
        </pc:cxnChg>
        <pc:cxnChg chg="add mod topLvl">
          <ac:chgData name="Kulinich Bohdan" userId="48e65c9f34e137d0" providerId="LiveId" clId="{AD2C331E-796B-420D-8141-59A90225A028}" dt="2020-12-16T16:29:38.628" v="3301" actId="1076"/>
          <ac:cxnSpMkLst>
            <pc:docMk/>
            <pc:sldMk cId="2371386642" sldId="557"/>
            <ac:cxnSpMk id="31" creationId="{10AF92CA-09CF-45FA-B5E2-880FC719B322}"/>
          </ac:cxnSpMkLst>
        </pc:cxnChg>
        <pc:cxnChg chg="add mod">
          <ac:chgData name="Kulinich Bohdan" userId="48e65c9f34e137d0" providerId="LiveId" clId="{AD2C331E-796B-420D-8141-59A90225A028}" dt="2020-12-16T16:19:34.908" v="3128" actId="14100"/>
          <ac:cxnSpMkLst>
            <pc:docMk/>
            <pc:sldMk cId="2371386642" sldId="557"/>
            <ac:cxnSpMk id="49" creationId="{85A13D7B-F792-4F25-835E-CA788F2C486E}"/>
          </ac:cxnSpMkLst>
        </pc:cxnChg>
        <pc:cxnChg chg="add mod">
          <ac:chgData name="Kulinich Bohdan" userId="48e65c9f34e137d0" providerId="LiveId" clId="{AD2C331E-796B-420D-8141-59A90225A028}" dt="2020-12-16T16:19:44.048" v="3132" actId="1076"/>
          <ac:cxnSpMkLst>
            <pc:docMk/>
            <pc:sldMk cId="2371386642" sldId="557"/>
            <ac:cxnSpMk id="53" creationId="{5286052F-FCB2-47B3-9A66-80AE1CDBD6DF}"/>
          </ac:cxnSpMkLst>
        </pc:cxnChg>
        <pc:cxnChg chg="add mod">
          <ac:chgData name="Kulinich Bohdan" userId="48e65c9f34e137d0" providerId="LiveId" clId="{AD2C331E-796B-420D-8141-59A90225A028}" dt="2020-12-16T16:24:03.833" v="3196" actId="164"/>
          <ac:cxnSpMkLst>
            <pc:docMk/>
            <pc:sldMk cId="2371386642" sldId="557"/>
            <ac:cxnSpMk id="60" creationId="{8943C294-E8F7-43E2-8E8A-4C3552634674}"/>
          </ac:cxnSpMkLst>
        </pc:cxnChg>
        <pc:cxnChg chg="add mod">
          <ac:chgData name="Kulinich Bohdan" userId="48e65c9f34e137d0" providerId="LiveId" clId="{AD2C331E-796B-420D-8141-59A90225A028}" dt="2020-12-16T16:24:03.833" v="3196" actId="164"/>
          <ac:cxnSpMkLst>
            <pc:docMk/>
            <pc:sldMk cId="2371386642" sldId="557"/>
            <ac:cxnSpMk id="63" creationId="{3C39ED3B-5927-4EC4-8E1D-6683CD529D3D}"/>
          </ac:cxnSpMkLst>
        </pc:cxnChg>
        <pc:cxnChg chg="add del mod">
          <ac:chgData name="Kulinich Bohdan" userId="48e65c9f34e137d0" providerId="LiveId" clId="{AD2C331E-796B-420D-8141-59A90225A028}" dt="2020-12-16T16:28:14.698" v="3274" actId="478"/>
          <ac:cxnSpMkLst>
            <pc:docMk/>
            <pc:sldMk cId="2371386642" sldId="557"/>
            <ac:cxnSpMk id="71" creationId="{D9DEEFDD-A148-429A-BFCB-F7FA8B3F885C}"/>
          </ac:cxnSpMkLst>
        </pc:cxnChg>
        <pc:cxnChg chg="add del mod">
          <ac:chgData name="Kulinich Bohdan" userId="48e65c9f34e137d0" providerId="LiveId" clId="{AD2C331E-796B-420D-8141-59A90225A028}" dt="2020-12-16T16:28:06.178" v="3272" actId="478"/>
          <ac:cxnSpMkLst>
            <pc:docMk/>
            <pc:sldMk cId="2371386642" sldId="557"/>
            <ac:cxnSpMk id="74" creationId="{F3C8FD99-A277-48A5-9A03-BF432869C123}"/>
          </ac:cxnSpMkLst>
        </pc:cxnChg>
        <pc:cxnChg chg="add mod ord">
          <ac:chgData name="Kulinich Bohdan" userId="48e65c9f34e137d0" providerId="LiveId" clId="{AD2C331E-796B-420D-8141-59A90225A028}" dt="2020-12-16T16:29:38.628" v="3301" actId="1076"/>
          <ac:cxnSpMkLst>
            <pc:docMk/>
            <pc:sldMk cId="2371386642" sldId="557"/>
            <ac:cxnSpMk id="76" creationId="{37F5823D-2A48-4D6A-BEC2-5F0A76C0BBFD}"/>
          </ac:cxnSpMkLst>
        </pc:cxnChg>
      </pc:sldChg>
      <pc:sldChg chg="addSp delSp modSp add mod modAnim">
        <pc:chgData name="Kulinich Bohdan" userId="48e65c9f34e137d0" providerId="LiveId" clId="{AD2C331E-796B-420D-8141-59A90225A028}" dt="2020-12-16T18:16:29.732" v="3610" actId="14429"/>
        <pc:sldMkLst>
          <pc:docMk/>
          <pc:sldMk cId="3325155721" sldId="558"/>
        </pc:sldMkLst>
        <pc:spChg chg="mod">
          <ac:chgData name="Kulinich Bohdan" userId="48e65c9f34e137d0" providerId="LiveId" clId="{AD2C331E-796B-420D-8141-59A90225A028}" dt="2020-12-16T18:09:24.602" v="3518" actId="20577"/>
          <ac:spMkLst>
            <pc:docMk/>
            <pc:sldMk cId="3325155721" sldId="558"/>
            <ac:spMk id="6" creationId="{4CD1B612-D16C-4F70-8335-78480BFE8EC8}"/>
          </ac:spMkLst>
        </pc:spChg>
        <pc:spChg chg="add mod">
          <ac:chgData name="Kulinich Bohdan" userId="48e65c9f34e137d0" providerId="LiveId" clId="{AD2C331E-796B-420D-8141-59A90225A028}" dt="2020-12-16T18:11:08.772" v="3545" actId="1076"/>
          <ac:spMkLst>
            <pc:docMk/>
            <pc:sldMk cId="3325155721" sldId="558"/>
            <ac:spMk id="12" creationId="{B721EA6E-C94E-4D5C-840C-39B191B280EB}"/>
          </ac:spMkLst>
        </pc:spChg>
        <pc:spChg chg="add mod">
          <ac:chgData name="Kulinich Bohdan" userId="48e65c9f34e137d0" providerId="LiveId" clId="{AD2C331E-796B-420D-8141-59A90225A028}" dt="2020-12-16T18:11:12.612" v="3546" actId="1076"/>
          <ac:spMkLst>
            <pc:docMk/>
            <pc:sldMk cId="3325155721" sldId="558"/>
            <ac:spMk id="13" creationId="{5EB3529D-4104-45AA-93C8-33EC398A1EBE}"/>
          </ac:spMkLst>
        </pc:spChg>
        <pc:spChg chg="add mod">
          <ac:chgData name="Kulinich Bohdan" userId="48e65c9f34e137d0" providerId="LiveId" clId="{AD2C331E-796B-420D-8141-59A90225A028}" dt="2020-12-16T18:11:17.442" v="3547" actId="1076"/>
          <ac:spMkLst>
            <pc:docMk/>
            <pc:sldMk cId="3325155721" sldId="558"/>
            <ac:spMk id="14" creationId="{B22CA54B-2FFC-45AF-9F6C-F923C558C65C}"/>
          </ac:spMkLst>
        </pc:spChg>
        <pc:spChg chg="mod">
          <ac:chgData name="Kulinich Bohdan" userId="48e65c9f34e137d0" providerId="LiveId" clId="{AD2C331E-796B-420D-8141-59A90225A028}" dt="2020-12-16T18:12:28.482" v="3567" actId="14100"/>
          <ac:spMkLst>
            <pc:docMk/>
            <pc:sldMk cId="3325155721" sldId="558"/>
            <ac:spMk id="21" creationId="{25AA98E0-9CA4-41AE-8B56-0CCD7DC9F743}"/>
          </ac:spMkLst>
        </pc:spChg>
        <pc:spChg chg="mod">
          <ac:chgData name="Kulinich Bohdan" userId="48e65c9f34e137d0" providerId="LiveId" clId="{AD2C331E-796B-420D-8141-59A90225A028}" dt="2020-12-16T18:12:32.422" v="3569" actId="14100"/>
          <ac:spMkLst>
            <pc:docMk/>
            <pc:sldMk cId="3325155721" sldId="558"/>
            <ac:spMk id="22" creationId="{85C76EF3-BDB5-42C7-8CB3-3570ADEA193D}"/>
          </ac:spMkLst>
        </pc:spChg>
        <pc:spChg chg="mod">
          <ac:chgData name="Kulinich Bohdan" userId="48e65c9f34e137d0" providerId="LiveId" clId="{AD2C331E-796B-420D-8141-59A90225A028}" dt="2020-12-16T18:12:38.181" v="3570"/>
          <ac:spMkLst>
            <pc:docMk/>
            <pc:sldMk cId="3325155721" sldId="558"/>
            <ac:spMk id="24" creationId="{C66E497F-2853-4944-90F4-5D0DA533D42A}"/>
          </ac:spMkLst>
        </pc:spChg>
        <pc:spChg chg="mod">
          <ac:chgData name="Kulinich Bohdan" userId="48e65c9f34e137d0" providerId="LiveId" clId="{AD2C331E-796B-420D-8141-59A90225A028}" dt="2020-12-16T18:12:38.181" v="3570"/>
          <ac:spMkLst>
            <pc:docMk/>
            <pc:sldMk cId="3325155721" sldId="558"/>
            <ac:spMk id="25" creationId="{8D64D759-47F7-4B5A-93D5-43D97470E6DA}"/>
          </ac:spMkLst>
        </pc:spChg>
        <pc:spChg chg="add mod ord">
          <ac:chgData name="Kulinich Bohdan" userId="48e65c9f34e137d0" providerId="LiveId" clId="{AD2C331E-796B-420D-8141-59A90225A028}" dt="2020-12-16T18:13:39.962" v="3586" actId="167"/>
          <ac:spMkLst>
            <pc:docMk/>
            <pc:sldMk cId="3325155721" sldId="558"/>
            <ac:spMk id="26" creationId="{EC561783-0519-43F0-B53E-8E9C949BDD96}"/>
          </ac:spMkLst>
        </pc:spChg>
        <pc:spChg chg="mod">
          <ac:chgData name="Kulinich Bohdan" userId="48e65c9f34e137d0" providerId="LiveId" clId="{AD2C331E-796B-420D-8141-59A90225A028}" dt="2020-12-16T18:04:21.163" v="3418" actId="20577"/>
          <ac:spMkLst>
            <pc:docMk/>
            <pc:sldMk cId="3325155721" sldId="558"/>
            <ac:spMk id="51" creationId="{86BC9140-E395-435D-A852-213A1317C46C}"/>
          </ac:spMkLst>
        </pc:spChg>
        <pc:grpChg chg="add del mod">
          <ac:chgData name="Kulinich Bohdan" userId="48e65c9f34e137d0" providerId="LiveId" clId="{AD2C331E-796B-420D-8141-59A90225A028}" dt="2020-12-16T18:10:25.501" v="3532" actId="165"/>
          <ac:grpSpMkLst>
            <pc:docMk/>
            <pc:sldMk cId="3325155721" sldId="558"/>
            <ac:grpSpMk id="2" creationId="{F443779B-24BE-45CA-A03A-5CCB092FB3F2}"/>
          </ac:grpSpMkLst>
        </pc:grpChg>
        <pc:grpChg chg="add mod">
          <ac:chgData name="Kulinich Bohdan" userId="48e65c9f34e137d0" providerId="LiveId" clId="{AD2C331E-796B-420D-8141-59A90225A028}" dt="2020-12-16T18:12:24.732" v="3565" actId="1076"/>
          <ac:grpSpMkLst>
            <pc:docMk/>
            <pc:sldMk cId="3325155721" sldId="558"/>
            <ac:grpSpMk id="20" creationId="{24299D24-9FD6-4154-AA80-6FED43439F14}"/>
          </ac:grpSpMkLst>
        </pc:grpChg>
        <pc:grpChg chg="add mod">
          <ac:chgData name="Kulinich Bohdan" userId="48e65c9f34e137d0" providerId="LiveId" clId="{AD2C331E-796B-420D-8141-59A90225A028}" dt="2020-12-16T18:12:59.782" v="3575" actId="1076"/>
          <ac:grpSpMkLst>
            <pc:docMk/>
            <pc:sldMk cId="3325155721" sldId="558"/>
            <ac:grpSpMk id="23" creationId="{2ABCC90C-318A-4D09-B1A9-D019E5BCA227}"/>
          </ac:grpSpMkLst>
        </pc:grpChg>
        <pc:picChg chg="mod modVis">
          <ac:chgData name="Kulinich Bohdan" userId="48e65c9f34e137d0" providerId="LiveId" clId="{AD2C331E-796B-420D-8141-59A90225A028}" dt="2020-12-16T18:16:29.732" v="3610" actId="14429"/>
          <ac:picMkLst>
            <pc:docMk/>
            <pc:sldMk cId="3325155721" sldId="558"/>
            <ac:picMk id="19" creationId="{147C1AC2-299E-4B0D-A1CB-9DF1DBF8C616}"/>
          </ac:picMkLst>
        </pc:picChg>
        <pc:cxnChg chg="add mod topLvl">
          <ac:chgData name="Kulinich Bohdan" userId="48e65c9f34e137d0" providerId="LiveId" clId="{AD2C331E-796B-420D-8141-59A90225A028}" dt="2020-12-16T18:10:25.501" v="3532" actId="165"/>
          <ac:cxnSpMkLst>
            <pc:docMk/>
            <pc:sldMk cId="3325155721" sldId="558"/>
            <ac:cxnSpMk id="8" creationId="{257BD0AF-B6AC-4CFB-9001-3591DDC0A3C5}"/>
          </ac:cxnSpMkLst>
        </pc:cxnChg>
        <pc:cxnChg chg="add mod topLvl">
          <ac:chgData name="Kulinich Bohdan" userId="48e65c9f34e137d0" providerId="LiveId" clId="{AD2C331E-796B-420D-8141-59A90225A028}" dt="2020-12-16T18:10:25.501" v="3532" actId="165"/>
          <ac:cxnSpMkLst>
            <pc:docMk/>
            <pc:sldMk cId="3325155721" sldId="558"/>
            <ac:cxnSpMk id="9" creationId="{F4ABBC24-7556-4CB9-A50F-33EE798BF821}"/>
          </ac:cxnSpMkLst>
        </pc:cxnChg>
        <pc:cxnChg chg="add mod topLvl">
          <ac:chgData name="Kulinich Bohdan" userId="48e65c9f34e137d0" providerId="LiveId" clId="{AD2C331E-796B-420D-8141-59A90225A028}" dt="2020-12-16T18:10:25.501" v="3532" actId="165"/>
          <ac:cxnSpMkLst>
            <pc:docMk/>
            <pc:sldMk cId="3325155721" sldId="558"/>
            <ac:cxnSpMk id="10" creationId="{15BF42CD-06B9-434F-AD85-BD588F449740}"/>
          </ac:cxnSpMkLst>
        </pc:cxnChg>
        <pc:cxnChg chg="add mod">
          <ac:chgData name="Kulinich Bohdan" userId="48e65c9f34e137d0" providerId="LiveId" clId="{AD2C331E-796B-420D-8141-59A90225A028}" dt="2020-12-16T18:11:40.592" v="3554" actId="1076"/>
          <ac:cxnSpMkLst>
            <pc:docMk/>
            <pc:sldMk cId="3325155721" sldId="558"/>
            <ac:cxnSpMk id="15" creationId="{AC1DFA95-D3BF-4956-A31A-5E96A57A4E74}"/>
          </ac:cxnSpMkLst>
        </pc:cxnChg>
        <pc:cxnChg chg="add mod">
          <ac:chgData name="Kulinich Bohdan" userId="48e65c9f34e137d0" providerId="LiveId" clId="{AD2C331E-796B-420D-8141-59A90225A028}" dt="2020-12-16T18:11:59.782" v="3559" actId="1076"/>
          <ac:cxnSpMkLst>
            <pc:docMk/>
            <pc:sldMk cId="3325155721" sldId="558"/>
            <ac:cxnSpMk id="18" creationId="{077087D2-0D18-4643-948A-BBEE5A0F9BF9}"/>
          </ac:cxnSpMkLst>
        </pc:cxnChg>
      </pc:sldChg>
      <pc:sldChg chg="addSp delSp modSp add mod delAnim modAnim">
        <pc:chgData name="Kulinich Bohdan" userId="48e65c9f34e137d0" providerId="LiveId" clId="{AD2C331E-796B-420D-8141-59A90225A028}" dt="2020-12-17T14:31:59.474" v="4701"/>
        <pc:sldMkLst>
          <pc:docMk/>
          <pc:sldMk cId="3402017076" sldId="559"/>
        </pc:sldMkLst>
        <pc:spChg chg="mod">
          <ac:chgData name="Kulinich Bohdan" userId="48e65c9f34e137d0" providerId="LiveId" clId="{AD2C331E-796B-420D-8141-59A90225A028}" dt="2020-12-16T16:36:00.268" v="3417" actId="207"/>
          <ac:spMkLst>
            <pc:docMk/>
            <pc:sldMk cId="3402017076" sldId="559"/>
            <ac:spMk id="6" creationId="{4CD1B612-D16C-4F70-8335-78480BFE8EC8}"/>
          </ac:spMkLst>
        </pc:spChg>
        <pc:spChg chg="mod">
          <ac:chgData name="Kulinich Bohdan" userId="48e65c9f34e137d0" providerId="LiveId" clId="{AD2C331E-796B-420D-8141-59A90225A028}" dt="2020-12-16T16:35:52.428" v="3415" actId="207"/>
          <ac:spMkLst>
            <pc:docMk/>
            <pc:sldMk cId="3402017076" sldId="559"/>
            <ac:spMk id="51" creationId="{86BC9140-E395-435D-A852-213A1317C46C}"/>
          </ac:spMkLst>
        </pc:spChg>
        <pc:picChg chg="add mod ord">
          <ac:chgData name="Kulinich Bohdan" userId="48e65c9f34e137d0" providerId="LiveId" clId="{AD2C331E-796B-420D-8141-59A90225A028}" dt="2020-12-16T16:35:42.928" v="3413" actId="167"/>
          <ac:picMkLst>
            <pc:docMk/>
            <pc:sldMk cId="3402017076" sldId="559"/>
            <ac:picMk id="5" creationId="{DAAC4F0A-3F3B-47F8-8DD2-0FABD112700B}"/>
          </ac:picMkLst>
        </pc:picChg>
        <pc:picChg chg="del">
          <ac:chgData name="Kulinich Bohdan" userId="48e65c9f34e137d0" providerId="LiveId" clId="{AD2C331E-796B-420D-8141-59A90225A028}" dt="2020-12-16T16:35:45.238" v="3414" actId="478"/>
          <ac:picMkLst>
            <pc:docMk/>
            <pc:sldMk cId="3402017076" sldId="559"/>
            <ac:picMk id="11" creationId="{E9F02244-0F28-48FC-BE09-347456BF9881}"/>
          </ac:picMkLst>
        </pc:picChg>
      </pc:sldChg>
    </pc:docChg>
  </pc:docChgLst>
  <pc:docChgLst>
    <pc:chgData name="Kulinich Bohdan" userId="48e65c9f34e137d0" providerId="LiveId" clId="{E3553469-EBCF-134A-A026-AD469F7633ED}"/>
    <pc:docChg chg="undo redo custSel modSld">
      <pc:chgData name="Kulinich Bohdan" userId="48e65c9f34e137d0" providerId="LiveId" clId="{E3553469-EBCF-134A-A026-AD469F7633ED}" dt="2020-07-24T09:28:42.295" v="72"/>
      <pc:docMkLst>
        <pc:docMk/>
      </pc:docMkLst>
      <pc:sldChg chg="addSp delSp modSp">
        <pc:chgData name="Kulinich Bohdan" userId="48e65c9f34e137d0" providerId="LiveId" clId="{E3553469-EBCF-134A-A026-AD469F7633ED}" dt="2020-07-24T09:28:42.295" v="72"/>
        <pc:sldMkLst>
          <pc:docMk/>
          <pc:sldMk cId="209899949" sldId="470"/>
        </pc:sldMkLst>
        <pc:spChg chg="mod">
          <ac:chgData name="Kulinich Bohdan" userId="48e65c9f34e137d0" providerId="LiveId" clId="{E3553469-EBCF-134A-A026-AD469F7633ED}" dt="2020-07-24T09:27:32.430" v="12" actId="1076"/>
          <ac:spMkLst>
            <pc:docMk/>
            <pc:sldMk cId="209899949" sldId="470"/>
            <ac:spMk id="12" creationId="{816F7C81-3965-45F0-B4CE-58B54AE3A270}"/>
          </ac:spMkLst>
        </pc:spChg>
        <pc:grpChg chg="add del">
          <ac:chgData name="Kulinich Bohdan" userId="48e65c9f34e137d0" providerId="LiveId" clId="{E3553469-EBCF-134A-A026-AD469F7633ED}" dt="2020-07-24T09:27:27.131" v="7"/>
          <ac:grpSpMkLst>
            <pc:docMk/>
            <pc:sldMk cId="209899949" sldId="470"/>
            <ac:grpSpMk id="16" creationId="{661889EB-DED0-5B46-9B94-0F0331D93622}"/>
          </ac:grpSpMkLst>
        </pc:grpChg>
        <pc:grpChg chg="add del">
          <ac:chgData name="Kulinich Bohdan" userId="48e65c9f34e137d0" providerId="LiveId" clId="{E3553469-EBCF-134A-A026-AD469F7633ED}" dt="2020-07-24T09:28:24.336" v="58"/>
          <ac:grpSpMkLst>
            <pc:docMk/>
            <pc:sldMk cId="209899949" sldId="470"/>
            <ac:grpSpMk id="22" creationId="{CEA7F24F-59B1-184A-9F23-1AF102BC62E9}"/>
          </ac:grpSpMkLst>
        </pc:grpChg>
        <pc:grpChg chg="add del">
          <ac:chgData name="Kulinich Bohdan" userId="48e65c9f34e137d0" providerId="LiveId" clId="{E3553469-EBCF-134A-A026-AD469F7633ED}" dt="2020-07-24T09:28:23.966" v="56"/>
          <ac:grpSpMkLst>
            <pc:docMk/>
            <pc:sldMk cId="209899949" sldId="470"/>
            <ac:grpSpMk id="46" creationId="{9CBC43A3-E9C8-0944-A4AF-01D8EF104F13}"/>
          </ac:grpSpMkLst>
        </pc:grpChg>
        <pc:grpChg chg="add del">
          <ac:chgData name="Kulinich Bohdan" userId="48e65c9f34e137d0" providerId="LiveId" clId="{E3553469-EBCF-134A-A026-AD469F7633ED}" dt="2020-07-24T09:28:21.354" v="44"/>
          <ac:grpSpMkLst>
            <pc:docMk/>
            <pc:sldMk cId="209899949" sldId="470"/>
            <ac:grpSpMk id="53" creationId="{31C041C3-CDF3-B547-8AAF-EEB78FE35EB3}"/>
          </ac:grpSpMkLst>
        </pc:grpChg>
        <pc:grpChg chg="add del">
          <ac:chgData name="Kulinich Bohdan" userId="48e65c9f34e137d0" providerId="LiveId" clId="{E3553469-EBCF-134A-A026-AD469F7633ED}" dt="2020-07-24T09:28:20.854" v="41"/>
          <ac:grpSpMkLst>
            <pc:docMk/>
            <pc:sldMk cId="209899949" sldId="470"/>
            <ac:grpSpMk id="57" creationId="{3DC436E3-2EA0-D94D-A1A1-441586A413C6}"/>
          </ac:grpSpMkLst>
        </pc:grpChg>
        <pc:grpChg chg="add del">
          <ac:chgData name="Kulinich Bohdan" userId="48e65c9f34e137d0" providerId="LiveId" clId="{E3553469-EBCF-134A-A026-AD469F7633ED}" dt="2020-07-24T09:28:20.169" v="38"/>
          <ac:grpSpMkLst>
            <pc:docMk/>
            <pc:sldMk cId="209899949" sldId="470"/>
            <ac:grpSpMk id="61" creationId="{9FE98484-7329-C945-AC5D-3149932FB4D1}"/>
          </ac:grpSpMkLst>
        </pc:grpChg>
        <pc:grpChg chg="add del">
          <ac:chgData name="Kulinich Bohdan" userId="48e65c9f34e137d0" providerId="LiveId" clId="{E3553469-EBCF-134A-A026-AD469F7633ED}" dt="2020-07-24T09:28:41.671" v="68"/>
          <ac:grpSpMkLst>
            <pc:docMk/>
            <pc:sldMk cId="209899949" sldId="470"/>
            <ac:grpSpMk id="67" creationId="{9F88CF9B-C67A-7043-8C6C-3852DA24C7E6}"/>
          </ac:grpSpMkLst>
        </pc:grpChg>
        <pc:inkChg chg="add del">
          <ac:chgData name="Kulinich Bohdan" userId="48e65c9f34e137d0" providerId="LiveId" clId="{E3553469-EBCF-134A-A026-AD469F7633ED}" dt="2020-07-24T09:27:07.669" v="1"/>
          <ac:inkMkLst>
            <pc:docMk/>
            <pc:sldMk cId="209899949" sldId="470"/>
            <ac:inkMk id="2" creationId="{94DBBC91-5644-2E4C-A523-84FC746BD4C5}"/>
          </ac:inkMkLst>
        </pc:inkChg>
        <pc:inkChg chg="add del topLvl">
          <ac:chgData name="Kulinich Bohdan" userId="48e65c9f34e137d0" providerId="LiveId" clId="{E3553469-EBCF-134A-A026-AD469F7633ED}" dt="2020-07-24T09:27:28.872" v="10"/>
          <ac:inkMkLst>
            <pc:docMk/>
            <pc:sldMk cId="209899949" sldId="470"/>
            <ac:inkMk id="11" creationId="{65B4901E-5B9B-2344-862A-853BF86735BE}"/>
          </ac:inkMkLst>
        </pc:inkChg>
        <pc:inkChg chg="add del topLvl">
          <ac:chgData name="Kulinich Bohdan" userId="48e65c9f34e137d0" providerId="LiveId" clId="{E3553469-EBCF-134A-A026-AD469F7633ED}" dt="2020-07-24T09:27:28.501" v="9"/>
          <ac:inkMkLst>
            <pc:docMk/>
            <pc:sldMk cId="209899949" sldId="470"/>
            <ac:inkMk id="13" creationId="{5B5FF316-C65B-A147-B6FD-159DBF40D5DE}"/>
          </ac:inkMkLst>
        </pc:inkChg>
        <pc:inkChg chg="add del topLvl">
          <ac:chgData name="Kulinich Bohdan" userId="48e65c9f34e137d0" providerId="LiveId" clId="{E3553469-EBCF-134A-A026-AD469F7633ED}" dt="2020-07-24T09:27:28.052" v="8"/>
          <ac:inkMkLst>
            <pc:docMk/>
            <pc:sldMk cId="209899949" sldId="470"/>
            <ac:inkMk id="14" creationId="{9C464A59-4DFD-874C-9359-19C516698491}"/>
          </ac:inkMkLst>
        </pc:inkChg>
        <pc:inkChg chg="add del topLvl">
          <ac:chgData name="Kulinich Bohdan" userId="48e65c9f34e137d0" providerId="LiveId" clId="{E3553469-EBCF-134A-A026-AD469F7633ED}" dt="2020-07-24T09:27:27.131" v="7"/>
          <ac:inkMkLst>
            <pc:docMk/>
            <pc:sldMk cId="209899949" sldId="470"/>
            <ac:inkMk id="15" creationId="{FC52220D-6C02-4447-8141-6E21578C6B80}"/>
          </ac:inkMkLst>
        </pc:inkChg>
        <pc:inkChg chg="add del">
          <ac:chgData name="Kulinich Bohdan" userId="48e65c9f34e137d0" providerId="LiveId" clId="{E3553469-EBCF-134A-A026-AD469F7633ED}" dt="2020-07-24T09:27:42.874" v="14"/>
          <ac:inkMkLst>
            <pc:docMk/>
            <pc:sldMk cId="209899949" sldId="470"/>
            <ac:inkMk id="17" creationId="{6BDA1CBA-5F5A-D745-9C4A-32D11D33F030}"/>
          </ac:inkMkLst>
        </pc:inkChg>
        <pc:inkChg chg="add del topLvl">
          <ac:chgData name="Kulinich Bohdan" userId="48e65c9f34e137d0" providerId="LiveId" clId="{E3553469-EBCF-134A-A026-AD469F7633ED}" dt="2020-07-24T09:28:24.866" v="61"/>
          <ac:inkMkLst>
            <pc:docMk/>
            <pc:sldMk cId="209899949" sldId="470"/>
            <ac:inkMk id="18" creationId="{10DAAD77-46CD-244B-8291-30C1814AD3E0}"/>
          </ac:inkMkLst>
        </pc:inkChg>
        <pc:inkChg chg="add del topLvl">
          <ac:chgData name="Kulinich Bohdan" userId="48e65c9f34e137d0" providerId="LiveId" clId="{E3553469-EBCF-134A-A026-AD469F7633ED}" dt="2020-07-24T09:28:24.688" v="60"/>
          <ac:inkMkLst>
            <pc:docMk/>
            <pc:sldMk cId="209899949" sldId="470"/>
            <ac:inkMk id="19" creationId="{E14DE466-3EA3-BB4E-9D51-83E1DD9F4925}"/>
          </ac:inkMkLst>
        </pc:inkChg>
        <pc:inkChg chg="add del topLvl">
          <ac:chgData name="Kulinich Bohdan" userId="48e65c9f34e137d0" providerId="LiveId" clId="{E3553469-EBCF-134A-A026-AD469F7633ED}" dt="2020-07-24T09:28:24.512" v="59"/>
          <ac:inkMkLst>
            <pc:docMk/>
            <pc:sldMk cId="209899949" sldId="470"/>
            <ac:inkMk id="20" creationId="{ED914499-B1EA-FB46-8E2C-393BD37E3B74}"/>
          </ac:inkMkLst>
        </pc:inkChg>
        <pc:inkChg chg="add del topLvl">
          <ac:chgData name="Kulinich Bohdan" userId="48e65c9f34e137d0" providerId="LiveId" clId="{E3553469-EBCF-134A-A026-AD469F7633ED}" dt="2020-07-24T09:28:24.336" v="58"/>
          <ac:inkMkLst>
            <pc:docMk/>
            <pc:sldMk cId="209899949" sldId="470"/>
            <ac:inkMk id="21" creationId="{0FE71574-F89C-EA47-A449-47F2177F2E1B}"/>
          </ac:inkMkLst>
        </pc:inkChg>
        <pc:inkChg chg="add del topLvl">
          <ac:chgData name="Kulinich Bohdan" userId="48e65c9f34e137d0" providerId="LiveId" clId="{E3553469-EBCF-134A-A026-AD469F7633ED}" dt="2020-07-24T09:28:24.138" v="57"/>
          <ac:inkMkLst>
            <pc:docMk/>
            <pc:sldMk cId="209899949" sldId="470"/>
            <ac:inkMk id="23" creationId="{2A014E3F-1D37-A74B-A5B3-DD89D9F7D1D9}"/>
          </ac:inkMkLst>
        </pc:inkChg>
        <pc:inkChg chg="add del topLvl">
          <ac:chgData name="Kulinich Bohdan" userId="48e65c9f34e137d0" providerId="LiveId" clId="{E3553469-EBCF-134A-A026-AD469F7633ED}" dt="2020-07-24T09:28:23.966" v="56"/>
          <ac:inkMkLst>
            <pc:docMk/>
            <pc:sldMk cId="209899949" sldId="470"/>
            <ac:inkMk id="34" creationId="{F3CFF38B-B1AE-7A4C-A324-845E4B251127}"/>
          </ac:inkMkLst>
        </pc:inkChg>
        <pc:inkChg chg="add del topLvl">
          <ac:chgData name="Kulinich Bohdan" userId="48e65c9f34e137d0" providerId="LiveId" clId="{E3553469-EBCF-134A-A026-AD469F7633ED}" dt="2020-07-24T09:28:23.788" v="55"/>
          <ac:inkMkLst>
            <pc:docMk/>
            <pc:sldMk cId="209899949" sldId="470"/>
            <ac:inkMk id="47" creationId="{1775FE65-5DC7-ED41-8F23-90FFBEF06D6E}"/>
          </ac:inkMkLst>
        </pc:inkChg>
        <pc:inkChg chg="add del topLvl">
          <ac:chgData name="Kulinich Bohdan" userId="48e65c9f34e137d0" providerId="LiveId" clId="{E3553469-EBCF-134A-A026-AD469F7633ED}" dt="2020-07-24T09:28:23.604" v="54"/>
          <ac:inkMkLst>
            <pc:docMk/>
            <pc:sldMk cId="209899949" sldId="470"/>
            <ac:inkMk id="48" creationId="{581B8146-60CE-5B4B-B7E7-3D6456EB7551}"/>
          </ac:inkMkLst>
        </pc:inkChg>
        <pc:inkChg chg="add del topLvl">
          <ac:chgData name="Kulinich Bohdan" userId="48e65c9f34e137d0" providerId="LiveId" clId="{E3553469-EBCF-134A-A026-AD469F7633ED}" dt="2020-07-24T09:28:23.399" v="53"/>
          <ac:inkMkLst>
            <pc:docMk/>
            <pc:sldMk cId="209899949" sldId="470"/>
            <ac:inkMk id="49" creationId="{42A933DF-F4C2-D74F-9337-AAF785FECD3F}"/>
          </ac:inkMkLst>
        </pc:inkChg>
        <pc:inkChg chg="add del topLvl">
          <ac:chgData name="Kulinich Bohdan" userId="48e65c9f34e137d0" providerId="LiveId" clId="{E3553469-EBCF-134A-A026-AD469F7633ED}" dt="2020-07-24T09:28:21.648" v="46"/>
          <ac:inkMkLst>
            <pc:docMk/>
            <pc:sldMk cId="209899949" sldId="470"/>
            <ac:inkMk id="50" creationId="{69A140B8-C560-6D48-92AB-54B95FD6C82C}"/>
          </ac:inkMkLst>
        </pc:inkChg>
        <pc:inkChg chg="add del topLvl">
          <ac:chgData name="Kulinich Bohdan" userId="48e65c9f34e137d0" providerId="LiveId" clId="{E3553469-EBCF-134A-A026-AD469F7633ED}" dt="2020-07-24T09:28:21.492" v="45"/>
          <ac:inkMkLst>
            <pc:docMk/>
            <pc:sldMk cId="209899949" sldId="470"/>
            <ac:inkMk id="51" creationId="{7530C2BC-65F9-D64D-A517-E7CAFD587EB8}"/>
          </ac:inkMkLst>
        </pc:inkChg>
        <pc:inkChg chg="add del topLvl">
          <ac:chgData name="Kulinich Bohdan" userId="48e65c9f34e137d0" providerId="LiveId" clId="{E3553469-EBCF-134A-A026-AD469F7633ED}" dt="2020-07-24T09:28:21.354" v="44"/>
          <ac:inkMkLst>
            <pc:docMk/>
            <pc:sldMk cId="209899949" sldId="470"/>
            <ac:inkMk id="52" creationId="{CAB257A0-3E08-0B4A-A9F1-B34E4080FCA9}"/>
          </ac:inkMkLst>
        </pc:inkChg>
        <pc:inkChg chg="add del topLvl">
          <ac:chgData name="Kulinich Bohdan" userId="48e65c9f34e137d0" providerId="LiveId" clId="{E3553469-EBCF-134A-A026-AD469F7633ED}" dt="2020-07-24T09:28:21.206" v="43"/>
          <ac:inkMkLst>
            <pc:docMk/>
            <pc:sldMk cId="209899949" sldId="470"/>
            <ac:inkMk id="54" creationId="{27A31117-E52A-9E41-A535-206C9F87ED2F}"/>
          </ac:inkMkLst>
        </pc:inkChg>
        <pc:inkChg chg="add del topLvl">
          <ac:chgData name="Kulinich Bohdan" userId="48e65c9f34e137d0" providerId="LiveId" clId="{E3553469-EBCF-134A-A026-AD469F7633ED}" dt="2020-07-24T09:28:21.034" v="42"/>
          <ac:inkMkLst>
            <pc:docMk/>
            <pc:sldMk cId="209899949" sldId="470"/>
            <ac:inkMk id="55" creationId="{669ECB9C-A598-6D47-9B4D-4B03E37138CD}"/>
          </ac:inkMkLst>
        </pc:inkChg>
        <pc:inkChg chg="add del topLvl">
          <ac:chgData name="Kulinich Bohdan" userId="48e65c9f34e137d0" providerId="LiveId" clId="{E3553469-EBCF-134A-A026-AD469F7633ED}" dt="2020-07-24T09:28:20.854" v="41"/>
          <ac:inkMkLst>
            <pc:docMk/>
            <pc:sldMk cId="209899949" sldId="470"/>
            <ac:inkMk id="56" creationId="{7F9266FD-E743-4249-A678-32E3D7DF5472}"/>
          </ac:inkMkLst>
        </pc:inkChg>
        <pc:inkChg chg="add del topLvl">
          <ac:chgData name="Kulinich Bohdan" userId="48e65c9f34e137d0" providerId="LiveId" clId="{E3553469-EBCF-134A-A026-AD469F7633ED}" dt="2020-07-24T09:28:20.701" v="40"/>
          <ac:inkMkLst>
            <pc:docMk/>
            <pc:sldMk cId="209899949" sldId="470"/>
            <ac:inkMk id="58" creationId="{4D0F7943-1C34-0940-A400-5C0B0177F7CF}"/>
          </ac:inkMkLst>
        </pc:inkChg>
        <pc:inkChg chg="add del topLvl">
          <ac:chgData name="Kulinich Bohdan" userId="48e65c9f34e137d0" providerId="LiveId" clId="{E3553469-EBCF-134A-A026-AD469F7633ED}" dt="2020-07-24T09:28:20.504" v="39"/>
          <ac:inkMkLst>
            <pc:docMk/>
            <pc:sldMk cId="209899949" sldId="470"/>
            <ac:inkMk id="59" creationId="{B06BE73C-A422-3949-9DA3-E9CAD03DED05}"/>
          </ac:inkMkLst>
        </pc:inkChg>
        <pc:inkChg chg="add del topLvl">
          <ac:chgData name="Kulinich Bohdan" userId="48e65c9f34e137d0" providerId="LiveId" clId="{E3553469-EBCF-134A-A026-AD469F7633ED}" dt="2020-07-24T09:28:20.169" v="38"/>
          <ac:inkMkLst>
            <pc:docMk/>
            <pc:sldMk cId="209899949" sldId="470"/>
            <ac:inkMk id="60" creationId="{8EDBCE9E-D263-CC4E-AAFD-CB796661DA5D}"/>
          </ac:inkMkLst>
        </pc:inkChg>
        <pc:inkChg chg="add del topLvl">
          <ac:chgData name="Kulinich Bohdan" userId="48e65c9f34e137d0" providerId="LiveId" clId="{E3553469-EBCF-134A-A026-AD469F7633ED}" dt="2020-07-24T09:28:42.295" v="72"/>
          <ac:inkMkLst>
            <pc:docMk/>
            <pc:sldMk cId="209899949" sldId="470"/>
            <ac:inkMk id="62" creationId="{3EFCCDB3-7535-7A48-81DD-64058205597F}"/>
          </ac:inkMkLst>
        </pc:inkChg>
        <pc:inkChg chg="add del topLvl">
          <ac:chgData name="Kulinich Bohdan" userId="48e65c9f34e137d0" providerId="LiveId" clId="{E3553469-EBCF-134A-A026-AD469F7633ED}" dt="2020-07-24T09:28:42.151" v="71"/>
          <ac:inkMkLst>
            <pc:docMk/>
            <pc:sldMk cId="209899949" sldId="470"/>
            <ac:inkMk id="63" creationId="{B6BABB8D-B2DA-E243-AD8F-EAE608A3B554}"/>
          </ac:inkMkLst>
        </pc:inkChg>
        <pc:inkChg chg="add del topLvl">
          <ac:chgData name="Kulinich Bohdan" userId="48e65c9f34e137d0" providerId="LiveId" clId="{E3553469-EBCF-134A-A026-AD469F7633ED}" dt="2020-07-24T09:28:41.984" v="70"/>
          <ac:inkMkLst>
            <pc:docMk/>
            <pc:sldMk cId="209899949" sldId="470"/>
            <ac:inkMk id="64" creationId="{CA47B635-EEFF-EF42-BBCD-2DA1BD4B7694}"/>
          </ac:inkMkLst>
        </pc:inkChg>
        <pc:inkChg chg="add del topLvl">
          <ac:chgData name="Kulinich Bohdan" userId="48e65c9f34e137d0" providerId="LiveId" clId="{E3553469-EBCF-134A-A026-AD469F7633ED}" dt="2020-07-24T09:28:41.803" v="69"/>
          <ac:inkMkLst>
            <pc:docMk/>
            <pc:sldMk cId="209899949" sldId="470"/>
            <ac:inkMk id="65" creationId="{242AE20A-DACD-7548-B805-52647764BFB3}"/>
          </ac:inkMkLst>
        </pc:inkChg>
        <pc:inkChg chg="add del topLvl">
          <ac:chgData name="Kulinich Bohdan" userId="48e65c9f34e137d0" providerId="LiveId" clId="{E3553469-EBCF-134A-A026-AD469F7633ED}" dt="2020-07-24T09:28:41.671" v="68"/>
          <ac:inkMkLst>
            <pc:docMk/>
            <pc:sldMk cId="209899949" sldId="470"/>
            <ac:inkMk id="66" creationId="{14D7AFB5-E00D-8142-8040-2C96442FDB3F}"/>
          </ac:inkMkLst>
        </pc:inkChg>
      </pc:sldChg>
    </pc:docChg>
  </pc:docChgLst>
  <pc:docChgLst>
    <pc:chgData name="Kulinich Bohdan" userId="48e65c9f34e137d0" providerId="LiveId" clId="{870BF2BF-A78E-485B-B053-43610552463F}"/>
    <pc:docChg chg="undo custSel addSld delSld modSld sldOrd">
      <pc:chgData name="Kulinich Bohdan" userId="48e65c9f34e137d0" providerId="LiveId" clId="{870BF2BF-A78E-485B-B053-43610552463F}" dt="2020-06-24T10:05:35.708" v="4630" actId="20577"/>
      <pc:docMkLst>
        <pc:docMk/>
      </pc:docMkLst>
      <pc:sldChg chg="del">
        <pc:chgData name="Kulinich Bohdan" userId="48e65c9f34e137d0" providerId="LiveId" clId="{870BF2BF-A78E-485B-B053-43610552463F}" dt="2020-06-21T16:26:58.266" v="3899" actId="47"/>
        <pc:sldMkLst>
          <pc:docMk/>
          <pc:sldMk cId="804219051" sldId="407"/>
        </pc:sldMkLst>
      </pc:sldChg>
      <pc:sldChg chg="modSp mod">
        <pc:chgData name="Kulinich Bohdan" userId="48e65c9f34e137d0" providerId="LiveId" clId="{870BF2BF-A78E-485B-B053-43610552463F}" dt="2020-06-21T10:38:23.830" v="4" actId="20577"/>
        <pc:sldMkLst>
          <pc:docMk/>
          <pc:sldMk cId="1986055327" sldId="408"/>
        </pc:sldMkLst>
        <pc:spChg chg="mod">
          <ac:chgData name="Kulinich Bohdan" userId="48e65c9f34e137d0" providerId="LiveId" clId="{870BF2BF-A78E-485B-B053-43610552463F}" dt="2020-06-21T10:37:23.170" v="1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870BF2BF-A78E-485B-B053-43610552463F}" dt="2020-06-21T10:37:27.340" v="3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870BF2BF-A78E-485B-B053-43610552463F}" dt="2020-06-21T10:38:23.830" v="4" actId="20577"/>
          <ac:spMkLst>
            <pc:docMk/>
            <pc:sldMk cId="1986055327" sldId="408"/>
            <ac:spMk id="25" creationId="{DBBC2948-330B-4D3B-B82B-5B2CD2FFF44B}"/>
          </ac:spMkLst>
        </pc:spChg>
        <pc:grpChg chg="mod">
          <ac:chgData name="Kulinich Bohdan" userId="48e65c9f34e137d0" providerId="LiveId" clId="{870BF2BF-A78E-485B-B053-43610552463F}" dt="2020-06-21T10:37:23.170" v="1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870BF2BF-A78E-485B-B053-43610552463F}" dt="2020-06-24T10:05:35.708" v="4630" actId="20577"/>
        <pc:sldMkLst>
          <pc:docMk/>
          <pc:sldMk cId="900640268" sldId="409"/>
        </pc:sldMkLst>
        <pc:spChg chg="mod">
          <ac:chgData name="Kulinich Bohdan" userId="48e65c9f34e137d0" providerId="LiveId" clId="{870BF2BF-A78E-485B-B053-43610552463F}" dt="2020-06-24T10:05:35.708" v="4630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modSp del">
        <pc:chgData name="Kulinich Bohdan" userId="48e65c9f34e137d0" providerId="LiveId" clId="{870BF2BF-A78E-485B-B053-43610552463F}" dt="2020-06-22T02:23:09.316" v="4615" actId="47"/>
        <pc:sldMkLst>
          <pc:docMk/>
          <pc:sldMk cId="1730319484" sldId="410"/>
        </pc:sldMkLst>
        <pc:spChg chg="mod">
          <ac:chgData name="Kulinich Bohdan" userId="48e65c9f34e137d0" providerId="LiveId" clId="{870BF2BF-A78E-485B-B053-43610552463F}" dt="2020-06-21T12:06:54.381" v="777" actId="207"/>
          <ac:spMkLst>
            <pc:docMk/>
            <pc:sldMk cId="1730319484" sldId="410"/>
            <ac:spMk id="37" creationId="{3F325DEB-CD96-43B4-9F25-8701E10C608F}"/>
          </ac:spMkLst>
        </pc:spChg>
      </pc:sldChg>
      <pc:sldChg chg="addSp delSp modSp mod ord delAnim modAnim">
        <pc:chgData name="Kulinich Bohdan" userId="48e65c9f34e137d0" providerId="LiveId" clId="{870BF2BF-A78E-485B-B053-43610552463F}" dt="2020-06-21T14:13:33.853" v="3205"/>
        <pc:sldMkLst>
          <pc:docMk/>
          <pc:sldMk cId="4248769537" sldId="411"/>
        </pc:sldMkLst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2" creationId="{0EF554E0-5948-4252-B0D5-FD5C76F5FB9F}"/>
          </ac:spMkLst>
        </pc:spChg>
        <pc:spChg chg="mod">
          <ac:chgData name="Kulinich Bohdan" userId="48e65c9f34e137d0" providerId="LiveId" clId="{870BF2BF-A78E-485B-B053-43610552463F}" dt="2020-06-21T13:41:16.454" v="2703" actId="20577"/>
          <ac:spMkLst>
            <pc:docMk/>
            <pc:sldMk cId="4248769537" sldId="411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2" creationId="{AA2BB87A-5630-4643-AD42-D30B178B77BE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4" creationId="{6AC83682-DF11-44A2-8374-20756CF34B1F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35" creationId="{2CD8A453-AF06-4C00-BB17-D7030E2214B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4:00:10.365" v="3013" actId="14100"/>
          <ac:spMkLst>
            <pc:docMk/>
            <pc:sldMk cId="4248769537" sldId="411"/>
            <ac:spMk id="37" creationId="{952BF1A5-F058-47FB-80ED-5838B3FCFF7A}"/>
          </ac:spMkLst>
        </pc:spChg>
        <pc:spChg chg="add mod">
          <ac:chgData name="Kulinich Bohdan" userId="48e65c9f34e137d0" providerId="LiveId" clId="{870BF2BF-A78E-485B-B053-43610552463F}" dt="2020-06-21T13:58:23.525" v="2931" actId="14100"/>
          <ac:spMkLst>
            <pc:docMk/>
            <pc:sldMk cId="4248769537" sldId="411"/>
            <ac:spMk id="38" creationId="{687626BA-BC78-4E57-B24C-AA05492BC5DD}"/>
          </ac:spMkLst>
        </pc:spChg>
        <pc:spChg chg="add del mod">
          <ac:chgData name="Kulinich Bohdan" userId="48e65c9f34e137d0" providerId="LiveId" clId="{870BF2BF-A78E-485B-B053-43610552463F}" dt="2020-06-21T14:02:04.951" v="3015"/>
          <ac:spMkLst>
            <pc:docMk/>
            <pc:sldMk cId="4248769537" sldId="411"/>
            <ac:spMk id="40" creationId="{6B7F5815-EC7B-4AFD-A3E8-E924D516AB08}"/>
          </ac:spMkLst>
        </pc:spChg>
        <pc:spChg chg="add mod">
          <ac:chgData name="Kulinich Bohdan" userId="48e65c9f34e137d0" providerId="LiveId" clId="{870BF2BF-A78E-485B-B053-43610552463F}" dt="2020-06-21T14:02:49.688" v="3082" actId="1076"/>
          <ac:spMkLst>
            <pc:docMk/>
            <pc:sldMk cId="4248769537" sldId="411"/>
            <ac:spMk id="42" creationId="{BE7BCAE4-41B3-4306-80B7-DB635833F2E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6" creationId="{F100A1BC-9A81-47EB-95BC-964E61AA8BAA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7" creationId="{B2033956-7557-45A0-8179-0C5A30E31C72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70" creationId="{41589292-933E-41EF-8918-9353F51F253C}"/>
          </ac:spMkLst>
        </pc:spChg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71" creationId="{95D780F9-C8AE-4019-9D15-D11983D4F67E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2" creationId="{25016154-6D58-4E8C-84B3-B90064848788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3" creationId="{0A9ACB5D-51E9-4D7A-8C90-797A4BE5844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4" creationId="{F8B2D689-C5F4-434A-BDD0-5865D85F3D8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5" creationId="{B946A405-B74F-4AA0-B362-562930EEF6D2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6" creationId="{BD5D8964-7D3B-4B29-9269-D7412E1BA915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7" creationId="{DA945A31-E58B-4A22-892F-468E3F233EEB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81" creationId="{F28EDE04-C7AF-4C06-8E51-ACC19F09FE43}"/>
          </ac:spMkLst>
        </pc:spChg>
        <pc:picChg chg="del">
          <ac:chgData name="Kulinich Bohdan" userId="48e65c9f34e137d0" providerId="LiveId" clId="{870BF2BF-A78E-485B-B053-43610552463F}" dt="2020-06-21T13:41:20.574" v="2705" actId="478"/>
          <ac:picMkLst>
            <pc:docMk/>
            <pc:sldMk cId="4248769537" sldId="411"/>
            <ac:picMk id="6" creationId="{7403ADA4-0376-479E-A2E9-D978DEBF6129}"/>
          </ac:picMkLst>
        </pc:picChg>
        <pc:picChg chg="add del mod">
          <ac:chgData name="Kulinich Bohdan" userId="48e65c9f34e137d0" providerId="LiveId" clId="{870BF2BF-A78E-485B-B053-43610552463F}" dt="2020-06-21T14:11:50.733" v="3151" actId="478"/>
          <ac:picMkLst>
            <pc:docMk/>
            <pc:sldMk cId="4248769537" sldId="411"/>
            <ac:picMk id="7" creationId="{53C078E7-0DE6-41F8-ADB5-CFBEB909362A}"/>
          </ac:picMkLst>
        </pc:picChg>
        <pc:picChg chg="add del mod">
          <ac:chgData name="Kulinich Bohdan" userId="48e65c9f34e137d0" providerId="LiveId" clId="{870BF2BF-A78E-485B-B053-43610552463F}" dt="2020-06-21T14:11:48.143" v="3149" actId="478"/>
          <ac:picMkLst>
            <pc:docMk/>
            <pc:sldMk cId="4248769537" sldId="411"/>
            <ac:picMk id="9" creationId="{D3BC644E-1F50-4B5A-8C8A-8237E0BD9CCE}"/>
          </ac:picMkLst>
        </pc:picChg>
        <pc:picChg chg="add del mod">
          <ac:chgData name="Kulinich Bohdan" userId="48e65c9f34e137d0" providerId="LiveId" clId="{870BF2BF-A78E-485B-B053-43610552463F}" dt="2020-06-21T14:11:51.302" v="3152" actId="478"/>
          <ac:picMkLst>
            <pc:docMk/>
            <pc:sldMk cId="4248769537" sldId="411"/>
            <ac:picMk id="11" creationId="{657A4852-AA61-426D-BE46-3DFCFBCC9A07}"/>
          </ac:picMkLst>
        </pc:picChg>
        <pc:picChg chg="add mod">
          <ac:chgData name="Kulinich Bohdan" userId="48e65c9f34e137d0" providerId="LiveId" clId="{870BF2BF-A78E-485B-B053-43610552463F}" dt="2020-06-21T14:11:57.343" v="3156" actId="1076"/>
          <ac:picMkLst>
            <pc:docMk/>
            <pc:sldMk cId="4248769537" sldId="411"/>
            <ac:picMk id="13" creationId="{BB28E43B-E7F0-437B-A1D3-BFC258D80032}"/>
          </ac:picMkLst>
        </pc:picChg>
        <pc:picChg chg="add mod">
          <ac:chgData name="Kulinich Bohdan" userId="48e65c9f34e137d0" providerId="LiveId" clId="{870BF2BF-A78E-485B-B053-43610552463F}" dt="2020-06-21T14:11:53.802" v="3154" actId="1076"/>
          <ac:picMkLst>
            <pc:docMk/>
            <pc:sldMk cId="4248769537" sldId="411"/>
            <ac:picMk id="15" creationId="{B8D166A2-2025-4B78-A153-664870F4300B}"/>
          </ac:picMkLst>
        </pc:picChg>
        <pc:picChg chg="add mod">
          <ac:chgData name="Kulinich Bohdan" userId="48e65c9f34e137d0" providerId="LiveId" clId="{870BF2BF-A78E-485B-B053-43610552463F}" dt="2020-06-21T14:12:03.673" v="3160" actId="1076"/>
          <ac:picMkLst>
            <pc:docMk/>
            <pc:sldMk cId="4248769537" sldId="411"/>
            <ac:picMk id="17" creationId="{FA7952D4-7D2B-4411-889B-DCD4A39AEC2C}"/>
          </ac:picMkLst>
        </pc:picChg>
        <pc:picChg chg="add del mod">
          <ac:chgData name="Kulinich Bohdan" userId="48e65c9f34e137d0" providerId="LiveId" clId="{870BF2BF-A78E-485B-B053-43610552463F}" dt="2020-06-21T14:02:04.951" v="3015"/>
          <ac:picMkLst>
            <pc:docMk/>
            <pc:sldMk cId="4248769537" sldId="411"/>
            <ac:picMk id="39" creationId="{BBEC7644-4467-406F-A65E-C6BB6C969D9B}"/>
          </ac:picMkLst>
        </pc:picChg>
        <pc:picChg chg="add mod">
          <ac:chgData name="Kulinich Bohdan" userId="48e65c9f34e137d0" providerId="LiveId" clId="{870BF2BF-A78E-485B-B053-43610552463F}" dt="2020-06-21T14:02:46.140" v="3081" actId="1076"/>
          <ac:picMkLst>
            <pc:docMk/>
            <pc:sldMk cId="4248769537" sldId="411"/>
            <ac:picMk id="41" creationId="{F1856E94-8D9E-49A1-928B-DB6D982B354B}"/>
          </ac:picMkLst>
        </pc:pic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3" creationId="{70B2F537-CD1C-42E6-BB2C-394667510989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4" creationId="{028ACBEE-45EE-4EF7-807C-999B3EC5F701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5" creationId="{4FD202C6-5587-46EB-A83C-138504714110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274804734" sldId="412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598923" sldId="414"/>
        </pc:sldMkLst>
      </pc:sldChg>
      <pc:sldChg chg="addSp delSp modSp mod ord addAnim delAnim modAnim">
        <pc:chgData name="Kulinich Bohdan" userId="48e65c9f34e137d0" providerId="LiveId" clId="{870BF2BF-A78E-485B-B053-43610552463F}" dt="2020-06-22T02:08:58.362" v="4484" actId="20577"/>
        <pc:sldMkLst>
          <pc:docMk/>
          <pc:sldMk cId="1273074214" sldId="415"/>
        </pc:sldMkLst>
        <pc:spChg chg="mod">
          <ac:chgData name="Kulinich Bohdan" userId="48e65c9f34e137d0" providerId="LiveId" clId="{870BF2BF-A78E-485B-B053-43610552463F}" dt="2020-06-22T02:08:58.362" v="4484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870BF2BF-A78E-485B-B053-43610552463F}" dt="2020-06-21T16:27:12.721" v="3920" actId="478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4" creationId="{0A6D10FD-BAE4-4237-8A9D-95C4BC6B0141}"/>
          </ac:spMkLst>
        </pc:spChg>
        <pc:spChg chg="del">
          <ac:chgData name="Kulinich Bohdan" userId="48e65c9f34e137d0" providerId="LiveId" clId="{870BF2BF-A78E-485B-B053-43610552463F}" dt="2020-06-21T16:27:14.271" v="3921" actId="478"/>
          <ac:spMkLst>
            <pc:docMk/>
            <pc:sldMk cId="1273074214" sldId="415"/>
            <ac:spMk id="55" creationId="{7E766293-756F-4441-82D9-616C22F652E9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6:30:23.906" v="3998" actId="1076"/>
          <ac:spMkLst>
            <pc:docMk/>
            <pc:sldMk cId="1273074214" sldId="415"/>
            <ac:spMk id="57" creationId="{ECE1D0E2-FB58-4B6D-AAE9-0A701C8ED9A4}"/>
          </ac:spMkLst>
        </pc:spChg>
        <pc:spChg chg="add mod">
          <ac:chgData name="Kulinich Bohdan" userId="48e65c9f34e137d0" providerId="LiveId" clId="{870BF2BF-A78E-485B-B053-43610552463F}" dt="2020-06-21T16:30:28.796" v="4001" actId="1076"/>
          <ac:spMkLst>
            <pc:docMk/>
            <pc:sldMk cId="1273074214" sldId="415"/>
            <ac:spMk id="58" creationId="{35E07CF8-2A2A-4B55-8BE4-8AA77CAD29BC}"/>
          </ac:spMkLst>
        </pc:spChg>
        <pc:spChg chg="add mod">
          <ac:chgData name="Kulinich Bohdan" userId="48e65c9f34e137d0" providerId="LiveId" clId="{870BF2BF-A78E-485B-B053-43610552463F}" dt="2020-06-21T16:30:35.396" v="4004" actId="1076"/>
          <ac:spMkLst>
            <pc:docMk/>
            <pc:sldMk cId="1273074214" sldId="415"/>
            <ac:spMk id="59" creationId="{F5AE183F-6421-40EF-B04A-573F2F90FA50}"/>
          </ac:spMkLst>
        </pc:spChg>
        <pc:spChg chg="add mod">
          <ac:chgData name="Kulinich Bohdan" userId="48e65c9f34e137d0" providerId="LiveId" clId="{870BF2BF-A78E-485B-B053-43610552463F}" dt="2020-06-21T16:30:42.746" v="4007" actId="1076"/>
          <ac:spMkLst>
            <pc:docMk/>
            <pc:sldMk cId="1273074214" sldId="415"/>
            <ac:spMk id="60" creationId="{A9B8089F-D224-437B-B7EA-6FCFB756F2B6}"/>
          </ac:spMkLst>
        </pc:spChg>
        <pc:spChg chg="add mod">
          <ac:chgData name="Kulinich Bohdan" userId="48e65c9f34e137d0" providerId="LiveId" clId="{870BF2BF-A78E-485B-B053-43610552463F}" dt="2020-06-21T16:30:48.526" v="4010" actId="1076"/>
          <ac:spMkLst>
            <pc:docMk/>
            <pc:sldMk cId="1273074214" sldId="415"/>
            <ac:spMk id="61" creationId="{CC227AEC-B86B-4164-BBAC-D2A615106DC9}"/>
          </ac:spMkLst>
        </pc:spChg>
        <pc:spChg chg="add mod">
          <ac:chgData name="Kulinich Bohdan" userId="48e65c9f34e137d0" providerId="LiveId" clId="{870BF2BF-A78E-485B-B053-43610552463F}" dt="2020-06-21T16:30:55.946" v="4014" actId="1076"/>
          <ac:spMkLst>
            <pc:docMk/>
            <pc:sldMk cId="1273074214" sldId="415"/>
            <ac:spMk id="62" creationId="{847B1F70-9CD1-4F3E-A34C-20B4886C0219}"/>
          </ac:spMkLst>
        </pc:spChg>
        <pc:spChg chg="add mod">
          <ac:chgData name="Kulinich Bohdan" userId="48e65c9f34e137d0" providerId="LiveId" clId="{870BF2BF-A78E-485B-B053-43610552463F}" dt="2020-06-21T16:31:11.616" v="4016" actId="1076"/>
          <ac:spMkLst>
            <pc:docMk/>
            <pc:sldMk cId="1273074214" sldId="415"/>
            <ac:spMk id="63" creationId="{DD60CFF4-6E21-498A-BFF5-C46CBFBB150E}"/>
          </ac:spMkLst>
        </pc:spChg>
        <pc:spChg chg="add mod">
          <ac:chgData name="Kulinich Bohdan" userId="48e65c9f34e137d0" providerId="LiveId" clId="{870BF2BF-A78E-485B-B053-43610552463F}" dt="2020-06-21T16:31:14.116" v="4017" actId="1076"/>
          <ac:spMkLst>
            <pc:docMk/>
            <pc:sldMk cId="1273074214" sldId="415"/>
            <ac:spMk id="64" creationId="{7D188532-79FD-44B4-883A-35C96F7318BF}"/>
          </ac:spMkLst>
        </pc:spChg>
        <pc:spChg chg="add mod">
          <ac:chgData name="Kulinich Bohdan" userId="48e65c9f34e137d0" providerId="LiveId" clId="{870BF2BF-A78E-485B-B053-43610552463F}" dt="2020-06-21T16:31:19.616" v="4020" actId="20577"/>
          <ac:spMkLst>
            <pc:docMk/>
            <pc:sldMk cId="1273074214" sldId="415"/>
            <ac:spMk id="65" creationId="{59BEA191-6335-4D95-8BCC-C146BEF50E72}"/>
          </ac:spMkLst>
        </pc:spChg>
        <pc:spChg chg="add mod">
          <ac:chgData name="Kulinich Bohdan" userId="48e65c9f34e137d0" providerId="LiveId" clId="{870BF2BF-A78E-485B-B053-43610552463F}" dt="2020-06-21T16:31:24.931" v="4023" actId="20577"/>
          <ac:spMkLst>
            <pc:docMk/>
            <pc:sldMk cId="1273074214" sldId="415"/>
            <ac:spMk id="66" creationId="{FA967448-DF73-4AF0-BE10-92BD51A64E00}"/>
          </ac:spMkLst>
        </pc:spChg>
        <pc:spChg chg="add mod">
          <ac:chgData name="Kulinich Bohdan" userId="48e65c9f34e137d0" providerId="LiveId" clId="{870BF2BF-A78E-485B-B053-43610552463F}" dt="2020-06-21T16:31:40.636" v="4030" actId="1076"/>
          <ac:spMkLst>
            <pc:docMk/>
            <pc:sldMk cId="1273074214" sldId="415"/>
            <ac:spMk id="67" creationId="{5B50F2E4-1784-485D-B18E-A598AE420BFB}"/>
          </ac:spMkLst>
        </pc:spChg>
        <pc:spChg chg="add mod">
          <ac:chgData name="Kulinich Bohdan" userId="48e65c9f34e137d0" providerId="LiveId" clId="{870BF2BF-A78E-485B-B053-43610552463F}" dt="2020-06-21T16:31:37.086" v="4029" actId="20577"/>
          <ac:spMkLst>
            <pc:docMk/>
            <pc:sldMk cId="1273074214" sldId="415"/>
            <ac:spMk id="68" creationId="{91553FFF-FCD1-45B6-82DC-E13BB351E47F}"/>
          </ac:spMkLst>
        </pc:spChg>
        <pc:spChg chg="add mod">
          <ac:chgData name="Kulinich Bohdan" userId="48e65c9f34e137d0" providerId="LiveId" clId="{870BF2BF-A78E-485B-B053-43610552463F}" dt="2020-06-21T16:54:31.434" v="4090" actId="14100"/>
          <ac:spMkLst>
            <pc:docMk/>
            <pc:sldMk cId="1273074214" sldId="415"/>
            <ac:spMk id="69" creationId="{AF0753CB-4D9F-46DC-AE84-EB74014245EE}"/>
          </ac:spMkLst>
        </pc:spChg>
        <pc:spChg chg="add mod">
          <ac:chgData name="Kulinich Bohdan" userId="48e65c9f34e137d0" providerId="LiveId" clId="{870BF2BF-A78E-485B-B053-43610552463F}" dt="2020-06-21T16:57:53.513" v="4125" actId="1076"/>
          <ac:spMkLst>
            <pc:docMk/>
            <pc:sldMk cId="1273074214" sldId="415"/>
            <ac:spMk id="70" creationId="{7BBBB884-DB08-4C6B-B9C2-EF2F85CB489F}"/>
          </ac:spMkLst>
        </pc:spChg>
        <pc:spChg chg="add mod">
          <ac:chgData name="Kulinich Bohdan" userId="48e65c9f34e137d0" providerId="LiveId" clId="{870BF2BF-A78E-485B-B053-43610552463F}" dt="2020-06-21T16:58:09.573" v="4130" actId="1076"/>
          <ac:spMkLst>
            <pc:docMk/>
            <pc:sldMk cId="1273074214" sldId="415"/>
            <ac:spMk id="71" creationId="{0107694E-6132-480B-AB22-2CD861D5BDE1}"/>
          </ac:spMkLst>
        </pc:spChg>
        <pc:spChg chg="add mod">
          <ac:chgData name="Kulinich Bohdan" userId="48e65c9f34e137d0" providerId="LiveId" clId="{870BF2BF-A78E-485B-B053-43610552463F}" dt="2020-06-21T16:58:32.883" v="4138" actId="1076"/>
          <ac:spMkLst>
            <pc:docMk/>
            <pc:sldMk cId="1273074214" sldId="415"/>
            <ac:spMk id="72" creationId="{AFFDE0EA-47C1-45A8-96ED-BFC64EF73375}"/>
          </ac:spMkLst>
        </pc:spChg>
        <pc:spChg chg="add mod">
          <ac:chgData name="Kulinich Bohdan" userId="48e65c9f34e137d0" providerId="LiveId" clId="{870BF2BF-A78E-485B-B053-43610552463F}" dt="2020-06-21T17:13:30.793" v="4342" actId="1076"/>
          <ac:spMkLst>
            <pc:docMk/>
            <pc:sldMk cId="1273074214" sldId="415"/>
            <ac:spMk id="73" creationId="{00018CBD-CE09-4614-839A-48C7DB5204C5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78" creationId="{D1CB4F90-A7D0-4591-BD25-915A322FBC06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80" creationId="{FBE9670C-D048-458F-85D5-F05378F3512E}"/>
          </ac:spMkLst>
        </pc:spChg>
        <pc:spChg chg="add del mod">
          <ac:chgData name="Kulinich Bohdan" userId="48e65c9f34e137d0" providerId="LiveId" clId="{870BF2BF-A78E-485B-B053-43610552463F}" dt="2020-06-21T17:12:16.462" v="4338"/>
          <ac:spMkLst>
            <pc:docMk/>
            <pc:sldMk cId="1273074214" sldId="415"/>
            <ac:spMk id="81" creationId="{CF316953-7C4D-4B6E-A70D-9BC95086E43D}"/>
          </ac:spMkLst>
        </pc:spChg>
        <pc:spChg chg="add del mod">
          <ac:chgData name="Kulinich Bohdan" userId="48e65c9f34e137d0" providerId="LiveId" clId="{870BF2BF-A78E-485B-B053-43610552463F}" dt="2020-06-21T17:13:22.703" v="4340"/>
          <ac:spMkLst>
            <pc:docMk/>
            <pc:sldMk cId="1273074214" sldId="415"/>
            <ac:spMk id="82" creationId="{0A03C74C-02E6-420C-8748-F57432CAF05D}"/>
          </ac:spMkLst>
        </pc:spChg>
        <pc:spChg chg="add mod">
          <ac:chgData name="Kulinich Bohdan" userId="48e65c9f34e137d0" providerId="LiveId" clId="{870BF2BF-A78E-485B-B053-43610552463F}" dt="2020-06-21T17:13:50.623" v="4399" actId="20577"/>
          <ac:spMkLst>
            <pc:docMk/>
            <pc:sldMk cId="1273074214" sldId="415"/>
            <ac:spMk id="83" creationId="{357AC94F-E996-4656-B932-20A71FFD144A}"/>
          </ac:spMkLst>
        </pc:spChg>
        <pc:grpChg chg="add mod">
          <ac:chgData name="Kulinich Bohdan" userId="48e65c9f34e137d0" providerId="LiveId" clId="{870BF2BF-A78E-485B-B053-43610552463F}" dt="2020-06-21T17:03:48.231" v="4240" actId="1076"/>
          <ac:grpSpMkLst>
            <pc:docMk/>
            <pc:sldMk cId="1273074214" sldId="415"/>
            <ac:grpSpMk id="14" creationId="{DD8A55F1-C9B1-4372-9A77-45A716C0910B}"/>
          </ac:grpSpMkLst>
        </pc:grpChg>
        <pc:picChg chg="del">
          <ac:chgData name="Kulinich Bohdan" userId="48e65c9f34e137d0" providerId="LiveId" clId="{870BF2BF-A78E-485B-B053-43610552463F}" dt="2020-06-21T16:27:15.256" v="3922" actId="478"/>
          <ac:picMkLst>
            <pc:docMk/>
            <pc:sldMk cId="1273074214" sldId="415"/>
            <ac:picMk id="53" creationId="{CE297963-9688-41ED-87B1-A5F7DBB112D2}"/>
          </ac:picMkLst>
        </pc:picChg>
        <pc:picChg chg="add del mod">
          <ac:chgData name="Kulinich Bohdan" userId="48e65c9f34e137d0" providerId="LiveId" clId="{870BF2BF-A78E-485B-B053-43610552463F}" dt="2020-06-21T17:13:28.664" v="4341" actId="1076"/>
          <ac:picMkLst>
            <pc:docMk/>
            <pc:sldMk cId="1273074214" sldId="415"/>
            <ac:picMk id="79" creationId="{F066D899-09DE-420B-8AA9-A69B18AD3584}"/>
          </ac:picMkLst>
        </pc:pic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6:29:53.916" v="3991" actId="1076"/>
          <ac:cxnSpMkLst>
            <pc:docMk/>
            <pc:sldMk cId="1273074214" sldId="415"/>
            <ac:cxnSpMk id="33" creationId="{482A7860-39C5-4AD9-B014-37BF7C322BE6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870BF2BF-A78E-485B-B053-43610552463F}" dt="2020-06-21T16:29:57.396" v="3993" actId="1076"/>
          <ac:cxnSpMkLst>
            <pc:docMk/>
            <pc:sldMk cId="1273074214" sldId="415"/>
            <ac:cxnSpMk id="35" creationId="{3A753A0D-1B9B-4A9B-8DF4-9B7E4278375F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2" creationId="{60A3C92C-D8F4-4648-A376-1BE7FE903959}"/>
          </ac:cxnSpMkLst>
        </pc:cxnChg>
        <pc:cxnChg chg="add mod">
          <ac:chgData name="Kulinich Bohdan" userId="48e65c9f34e137d0" providerId="LiveId" clId="{870BF2BF-A78E-485B-B053-43610552463F}" dt="2020-06-21T17:03:46.081" v="4239" actId="1076"/>
          <ac:cxnSpMkLst>
            <pc:docMk/>
            <pc:sldMk cId="1273074214" sldId="415"/>
            <ac:cxnSpMk id="43" creationId="{B83052F5-D9C5-40AA-BCC6-3BFD6311FFB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8" creationId="{5AD0E478-0E87-429D-AFE5-3EC8B4297945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1" creationId="{250F20BD-CF25-4349-8266-A7177F0F7FAC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7:02:19.059" v="4217" actId="1076"/>
          <ac:cxnSpMkLst>
            <pc:docMk/>
            <pc:sldMk cId="1273074214" sldId="415"/>
            <ac:cxnSpMk id="74" creationId="{A906CB4B-5C7C-404F-B085-0076CD834511}"/>
          </ac:cxnSpMkLst>
        </pc:cxnChg>
        <pc:cxnChg chg="add mod">
          <ac:chgData name="Kulinich Bohdan" userId="48e65c9f34e137d0" providerId="LiveId" clId="{870BF2BF-A78E-485B-B053-43610552463F}" dt="2020-06-21T17:02:45.612" v="4225" actId="1076"/>
          <ac:cxnSpMkLst>
            <pc:docMk/>
            <pc:sldMk cId="1273074214" sldId="415"/>
            <ac:cxnSpMk id="75" creationId="{26749014-860C-42FE-ADED-047FE0CEC919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6" creationId="{DF14B3D4-E0D3-4438-A955-3D528C1B9E34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7" creationId="{82D1676B-A6F5-4E92-92CC-7F076026D947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28149789" sldId="416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8998018" sldId="417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662214388" sldId="418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606779329" sldId="419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51774281" sldId="420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329616995" sldId="421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695871161" sldId="422"/>
        </pc:sldMkLst>
      </pc:sldChg>
      <pc:sldChg chg="modSp add mod">
        <pc:chgData name="Kulinich Bohdan" userId="48e65c9f34e137d0" providerId="LiveId" clId="{870BF2BF-A78E-485B-B053-43610552463F}" dt="2020-06-21T10:42:29.186" v="318" actId="20577"/>
        <pc:sldMkLst>
          <pc:docMk/>
          <pc:sldMk cId="1933819423" sldId="431"/>
        </pc:sldMkLst>
        <pc:spChg chg="mod">
          <ac:chgData name="Kulinich Bohdan" userId="48e65c9f34e137d0" providerId="LiveId" clId="{870BF2BF-A78E-485B-B053-43610552463F}" dt="2020-06-21T10:40:36.270" v="111" actId="20577"/>
          <ac:spMkLst>
            <pc:docMk/>
            <pc:sldMk cId="1933819423" sldId="431"/>
            <ac:spMk id="7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06.450" v="161" actId="20577"/>
          <ac:spMkLst>
            <pc:docMk/>
            <pc:sldMk cId="1933819423" sldId="431"/>
            <ac:spMk id="3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16.386" v="209" actId="20577"/>
          <ac:spMkLst>
            <pc:docMk/>
            <pc:sldMk cId="1933819423" sldId="431"/>
            <ac:spMk id="54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2:29.186" v="318" actId="20577"/>
          <ac:spMkLst>
            <pc:docMk/>
            <pc:sldMk cId="1933819423" sldId="431"/>
            <ac:spMk id="5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42.066" v="271" actId="20577"/>
          <ac:spMkLst>
            <pc:docMk/>
            <pc:sldMk cId="1933819423" sldId="431"/>
            <ac:spMk id="57" creationId="{00000000-0000-0000-0000-000000000000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2:50:01.823" v="4622" actId="20577"/>
        <pc:sldMkLst>
          <pc:docMk/>
          <pc:sldMk cId="1993370526" sldId="432"/>
        </pc:sldMkLst>
        <pc:spChg chg="mod">
          <ac:chgData name="Kulinich Bohdan" userId="48e65c9f34e137d0" providerId="LiveId" clId="{870BF2BF-A78E-485B-B053-43610552463F}" dt="2020-06-21T10:42:59.467" v="327" actId="20577"/>
          <ac:spMkLst>
            <pc:docMk/>
            <pc:sldMk cId="1993370526" sldId="432"/>
            <ac:spMk id="4" creationId="{00000000-0000-0000-0000-000000000000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6" creationId="{B146356A-0F2F-42B8-929E-E9A0452B186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7" creationId="{DF401742-B79A-4A0E-BC63-9DA09D378A5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8" creationId="{1D14C5CA-5C30-4CEE-AB51-F884BCE0D74A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9" creationId="{8BFA3460-62C9-4987-96B2-F4A377FF7E81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10" creationId="{51AFE2F5-8C80-4A81-BB8B-5022D73CF671}"/>
          </ac:spMkLst>
        </pc:spChg>
        <pc:spChg chg="add del mod">
          <ac:chgData name="Kulinich Bohdan" userId="48e65c9f34e137d0" providerId="LiveId" clId="{870BF2BF-A78E-485B-B053-43610552463F}" dt="2020-06-21T12:34:26.638" v="1777" actId="478"/>
          <ac:spMkLst>
            <pc:docMk/>
            <pc:sldMk cId="1993370526" sldId="432"/>
            <ac:spMk id="11" creationId="{A65A6898-49B6-4CCE-82DF-518E4173EB8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3" creationId="{9DB8B00D-76DB-49C7-B021-41E9808E7F3F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4" creationId="{1D0AD022-E1EA-4C30-8552-574E5701652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5" creationId="{DCB5175D-CA6F-421E-80CF-9AA59D3FD472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6" creationId="{7F44B0F7-6C14-4FDA-9D75-D53DF99F5391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7" creationId="{0A7CBE26-C100-480C-B0BC-F1AA0ED398D0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5" creationId="{B7899D06-6F74-48AF-B805-DF10394AED28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7" creationId="{613D9104-6894-48A8-BC1C-CCAA8373E83D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9" creationId="{B29582C3-9489-4A57-B04F-D910854CCC2A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4" creationId="{2DA3295A-58A0-4522-B575-22FA8A7317B5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5" creationId="{BD2BE235-331C-4D6C-9251-948E839CD95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6" creationId="{706996CA-DDBD-41C4-B1FB-710F9EBD87B6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0:43:02.436" v="328" actId="478"/>
          <ac:spMkLst>
            <pc:docMk/>
            <pc:sldMk cId="1993370526" sldId="432"/>
            <ac:spMk id="39" creationId="{30C1880B-1DBB-453B-A9B0-E9702408E375}"/>
          </ac:spMkLst>
        </pc:spChg>
        <pc:spChg chg="add mod">
          <ac:chgData name="Kulinich Bohdan" userId="48e65c9f34e137d0" providerId="LiveId" clId="{870BF2BF-A78E-485B-B053-43610552463F}" dt="2020-06-22T02:50:01.823" v="4622" actId="20577"/>
          <ac:spMkLst>
            <pc:docMk/>
            <pc:sldMk cId="1993370526" sldId="432"/>
            <ac:spMk id="39" creationId="{98ABD1A8-A016-4487-80DB-B642E562AE29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0" creationId="{A48B8261-1F6D-4CBF-865C-A6F596A5557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1" creationId="{95944CF2-3705-4FD9-B074-E76D4B3D8D7C}"/>
          </ac:spMkLst>
        </pc:spChg>
        <pc:spChg chg="add mod">
          <ac:chgData name="Kulinich Bohdan" userId="48e65c9f34e137d0" providerId="LiveId" clId="{870BF2BF-A78E-485B-B053-43610552463F}" dt="2020-06-21T16:19:06.649" v="3633" actId="207"/>
          <ac:spMkLst>
            <pc:docMk/>
            <pc:sldMk cId="1993370526" sldId="432"/>
            <ac:spMk id="42" creationId="{9F32F8B1-22BF-4C0B-BEE5-8B3E420BBD87}"/>
          </ac:spMkLst>
        </pc:spChg>
        <pc:spChg chg="add mod">
          <ac:chgData name="Kulinich Bohdan" userId="48e65c9f34e137d0" providerId="LiveId" clId="{870BF2BF-A78E-485B-B053-43610552463F}" dt="2020-06-21T12:54:15.550" v="1940" actId="16959"/>
          <ac:spMkLst>
            <pc:docMk/>
            <pc:sldMk cId="1993370526" sldId="432"/>
            <ac:spMk id="44" creationId="{80FB44AA-2D7F-4890-A987-D2791B476C3F}"/>
          </ac:spMkLst>
        </pc:spChg>
        <pc:spChg chg="add mod">
          <ac:chgData name="Kulinich Bohdan" userId="48e65c9f34e137d0" providerId="LiveId" clId="{870BF2BF-A78E-485B-B053-43610552463F}" dt="2020-06-21T12:54:06.374" v="1938" actId="20577"/>
          <ac:spMkLst>
            <pc:docMk/>
            <pc:sldMk cId="1993370526" sldId="432"/>
            <ac:spMk id="45" creationId="{89CAD6FA-399A-4F75-884A-3DDFC32F428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6" creationId="{224AB96B-FAC5-4D53-95DE-7450882F375F}"/>
          </ac:spMkLst>
        </pc:spChg>
        <pc:spChg chg="add mod">
          <ac:chgData name="Kulinich Bohdan" userId="48e65c9f34e137d0" providerId="LiveId" clId="{870BF2BF-A78E-485B-B053-43610552463F}" dt="2020-06-21T13:09:14.618" v="2039" actId="14100"/>
          <ac:spMkLst>
            <pc:docMk/>
            <pc:sldMk cId="1993370526" sldId="432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1T13:07:10.176" v="1992" actId="20577"/>
          <ac:spMkLst>
            <pc:docMk/>
            <pc:sldMk cId="1993370526" sldId="432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4" creationId="{0A6D10FD-BAE4-4237-8A9D-95C4BC6B0141}"/>
          </ac:spMkLst>
        </pc:spChg>
        <pc:spChg chg="add mod">
          <ac:chgData name="Kulinich Bohdan" userId="48e65c9f34e137d0" providerId="LiveId" clId="{870BF2BF-A78E-485B-B053-43610552463F}" dt="2020-06-21T13:07:06.196" v="1991" actId="1076"/>
          <ac:spMkLst>
            <pc:docMk/>
            <pc:sldMk cId="1993370526" sldId="432"/>
            <ac:spMk id="54" creationId="{E4DD9EE3-F1FD-40C3-91CE-8637C3CA77DF}"/>
          </ac:spMkLst>
        </pc:spChg>
        <pc:spChg chg="add mod">
          <ac:chgData name="Kulinich Bohdan" userId="48e65c9f34e137d0" providerId="LiveId" clId="{870BF2BF-A78E-485B-B053-43610552463F}" dt="2020-06-21T13:09:10.258" v="2037" actId="14100"/>
          <ac:spMkLst>
            <pc:docMk/>
            <pc:sldMk cId="1993370526" sldId="432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0:43:03.796" v="329" actId="478"/>
          <ac:spMkLst>
            <pc:docMk/>
            <pc:sldMk cId="1993370526" sldId="432"/>
            <ac:spMk id="55" creationId="{7E766293-756F-4441-82D9-616C22F652E9}"/>
          </ac:spMkLst>
        </pc:spChg>
        <pc:spChg chg="add mod">
          <ac:chgData name="Kulinich Bohdan" userId="48e65c9f34e137d0" providerId="LiveId" clId="{870BF2BF-A78E-485B-B053-43610552463F}" dt="2020-06-21T13:14:09.558" v="2103" actId="16959"/>
          <ac:spMkLst>
            <pc:docMk/>
            <pc:sldMk cId="1993370526" sldId="432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59" creationId="{AE836A6C-3881-4B63-B36D-6BED69D3363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0" creationId="{EEB95383-6E1F-4996-A61B-2AEBC88D6C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1" creationId="{8E94511F-084E-4944-A645-688B87230D27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2" creationId="{95897714-FAA9-4A7A-85BC-23145A74FC5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3" creationId="{744586A5-5E31-461B-BB7F-6EEB61A71AA2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4" creationId="{BCE9E66A-2F7F-457B-AE1D-80CF65A0DC0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5" creationId="{87905686-D3EB-43CC-8E62-1306E4EB93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6" creationId="{7FFD2691-D487-45BA-BB10-E42D3EE51DFA}"/>
          </ac:spMkLst>
        </pc:spChg>
        <pc:spChg chg="add del mod">
          <ac:chgData name="Kulinich Bohdan" userId="48e65c9f34e137d0" providerId="LiveId" clId="{870BF2BF-A78E-485B-B053-43610552463F}" dt="2020-06-21T13:11:12.258" v="2065"/>
          <ac:spMkLst>
            <pc:docMk/>
            <pc:sldMk cId="1993370526" sldId="432"/>
            <ac:spMk id="67" creationId="{53176EB0-BFDD-4AAF-B73B-EE5A84752BE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8" creationId="{3E0FDD9A-F5CC-4C32-B020-CC6E315610A0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9" creationId="{8BCC4A93-B15C-4185-BBE6-3B47B47F437E}"/>
          </ac:spMkLst>
        </pc:spChg>
        <pc:spChg chg="add mod">
          <ac:chgData name="Kulinich Bohdan" userId="48e65c9f34e137d0" providerId="LiveId" clId="{870BF2BF-A78E-485B-B053-43610552463F}" dt="2020-06-21T13:13:52.199" v="2101" actId="1076"/>
          <ac:spMkLst>
            <pc:docMk/>
            <pc:sldMk cId="1993370526" sldId="432"/>
            <ac:spMk id="70" creationId="{87665628-416C-49B9-A198-57574EBB8FC9}"/>
          </ac:spMkLst>
        </pc:spChg>
        <pc:picChg chg="add del mod">
          <ac:chgData name="Kulinich Bohdan" userId="48e65c9f34e137d0" providerId="LiveId" clId="{870BF2BF-A78E-485B-B053-43610552463F}" dt="2020-06-21T11:05:29.269" v="555" actId="478"/>
          <ac:picMkLst>
            <pc:docMk/>
            <pc:sldMk cId="1993370526" sldId="432"/>
            <ac:picMk id="24" creationId="{94A4B922-E4A3-4633-BC2F-DFC185CFA115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6" creationId="{C54F2132-AE33-4273-B3B2-3838BDB5E35B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8" creationId="{AFD719BE-B3D5-47CD-A404-E7B10E9894CC}"/>
          </ac:picMkLst>
        </pc:picChg>
        <pc:picChg chg="add del mod modCrop">
          <ac:chgData name="Kulinich Bohdan" userId="48e65c9f34e137d0" providerId="LiveId" clId="{870BF2BF-A78E-485B-B053-43610552463F}" dt="2020-06-21T12:34:21.653" v="1773" actId="478"/>
          <ac:picMkLst>
            <pc:docMk/>
            <pc:sldMk cId="1993370526" sldId="432"/>
            <ac:picMk id="32" creationId="{30DDFF69-B7ED-43D5-8D32-2DDA259E4258}"/>
          </ac:picMkLst>
        </pc:picChg>
        <pc:picChg chg="add mod">
          <ac:chgData name="Kulinich Bohdan" userId="48e65c9f34e137d0" providerId="LiveId" clId="{870BF2BF-A78E-485B-B053-43610552463F}" dt="2020-06-21T12:50:29.787" v="1782"/>
          <ac:picMkLst>
            <pc:docMk/>
            <pc:sldMk cId="1993370526" sldId="432"/>
            <ac:picMk id="38" creationId="{85E4B46D-598B-46CE-AC6D-5B4D0458D77E}"/>
          </ac:picMkLst>
        </pc:picChg>
        <pc:picChg chg="add mod">
          <ac:chgData name="Kulinich Bohdan" userId="48e65c9f34e137d0" providerId="LiveId" clId="{870BF2BF-A78E-485B-B053-43610552463F}" dt="2020-06-21T12:53:55.422" v="1936" actId="1076"/>
          <ac:picMkLst>
            <pc:docMk/>
            <pc:sldMk cId="1993370526" sldId="432"/>
            <ac:picMk id="43" creationId="{6AA21D22-3EDD-46A8-BC5B-7023545648F3}"/>
          </ac:picMkLst>
        </pc:picChg>
        <pc:picChg chg="del">
          <ac:chgData name="Kulinich Bohdan" userId="48e65c9f34e137d0" providerId="LiveId" clId="{870BF2BF-A78E-485B-B053-43610552463F}" dt="2020-06-21T10:43:05.086" v="330" actId="478"/>
          <ac:picMkLst>
            <pc:docMk/>
            <pc:sldMk cId="1993370526" sldId="432"/>
            <ac:picMk id="53" creationId="{CE297963-9688-41ED-87B1-A5F7DBB112D2}"/>
          </ac:picMkLst>
        </pc:picChg>
        <pc:cxnChg chg="add del mod">
          <ac:chgData name="Kulinich Bohdan" userId="48e65c9f34e137d0" providerId="LiveId" clId="{870BF2BF-A78E-485B-B053-43610552463F}" dt="2020-06-21T12:34:23.118" v="1774" actId="478"/>
          <ac:cxnSpMkLst>
            <pc:docMk/>
            <pc:sldMk cId="1993370526" sldId="432"/>
            <ac:cxnSpMk id="5" creationId="{6F08842F-3075-461E-8AEA-0A5D2C36E128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2" creationId="{BD4C6F39-AEB7-4CEE-975A-5C5868814E87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8" creationId="{350E5EC2-8CD3-41A5-BDD1-184AA6AE21E5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21" creationId="{D2ECCB3F-A86B-44B3-B105-566529FBD721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2:53:58.834" v="1937" actId="1076"/>
          <ac:cxnSpMkLst>
            <pc:docMk/>
            <pc:sldMk cId="1993370526" sldId="432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4" creationId="{0E2ED124-2E0D-49BB-8B4F-3C204A768CCD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2" creationId="{60A3C92C-D8F4-4648-A376-1BE7FE90395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8" creationId="{5AD0E478-0E87-429D-AFE5-3EC8B4297945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48" creationId="{A56A5C88-D025-4FF4-987D-7F3C49BEE7B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1" creationId="{250F20BD-CF25-4349-8266-A7177F0F7FAC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7" creationId="{D9A7893A-99BE-4E81-9B8C-6B5FF4D2437D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8" creationId="{4866D757-6CA7-41B5-8510-2A3B6FA66E1D}"/>
          </ac:cxnSpMkLst>
        </pc:cxnChg>
      </pc:sldChg>
      <pc:sldChg chg="addSp delSp modSp add del">
        <pc:chgData name="Kulinich Bohdan" userId="48e65c9f34e137d0" providerId="LiveId" clId="{870BF2BF-A78E-485B-B053-43610552463F}" dt="2020-06-22T02:23:09.316" v="4615" actId="47"/>
        <pc:sldMkLst>
          <pc:docMk/>
          <pc:sldMk cId="1445245970" sldId="433"/>
        </pc:sldMkLst>
        <pc:cxnChg chg="add del mod">
          <ac:chgData name="Kulinich Bohdan" userId="48e65c9f34e137d0" providerId="LiveId" clId="{870BF2BF-A78E-485B-B053-43610552463F}" dt="2020-06-21T11:03:22.579" v="532"/>
          <ac:cxnSpMkLst>
            <pc:docMk/>
            <pc:sldMk cId="1445245970" sldId="433"/>
            <ac:cxnSpMk id="28" creationId="{795E3AEA-AA9A-4898-9269-5FF60060831C}"/>
          </ac:cxnSpMkLst>
        </pc:cxnChg>
      </pc:sldChg>
      <pc:sldChg chg="add del">
        <pc:chgData name="Kulinich Bohdan" userId="48e65c9f34e137d0" providerId="LiveId" clId="{870BF2BF-A78E-485B-B053-43610552463F}" dt="2020-06-21T11:03:25.459" v="534"/>
        <pc:sldMkLst>
          <pc:docMk/>
          <pc:sldMk cId="195918559" sldId="434"/>
        </pc:sldMkLst>
      </pc:sldChg>
      <pc:sldChg chg="addSp delSp modSp add mod ord modAnim">
        <pc:chgData name="Kulinich Bohdan" userId="48e65c9f34e137d0" providerId="LiveId" clId="{870BF2BF-A78E-485B-B053-43610552463F}" dt="2020-06-21T12:30:28.337" v="1770"/>
        <pc:sldMkLst>
          <pc:docMk/>
          <pc:sldMk cId="3678422849" sldId="434"/>
        </pc:sldMkLst>
        <pc:spChg chg="add del mod">
          <ac:chgData name="Kulinich Bohdan" userId="48e65c9f34e137d0" providerId="LiveId" clId="{870BF2BF-A78E-485B-B053-43610552463F}" dt="2020-06-21T12:29:56.967" v="1769" actId="478"/>
          <ac:spMkLst>
            <pc:docMk/>
            <pc:sldMk cId="3678422849" sldId="434"/>
            <ac:spMk id="31" creationId="{92C90145-984D-4DBF-890C-AF74CB2EC918}"/>
          </ac:spMkLst>
        </pc:spChg>
      </pc:sldChg>
      <pc:sldChg chg="addSp delSp modSp add mod modTransition delAnim modAnim">
        <pc:chgData name="Kulinich Bohdan" userId="48e65c9f34e137d0" providerId="LiveId" clId="{870BF2BF-A78E-485B-B053-43610552463F}" dt="2020-06-21T12:31:08.177" v="1772"/>
        <pc:sldMkLst>
          <pc:docMk/>
          <pc:sldMk cId="892203634" sldId="435"/>
        </pc:sldMkLst>
        <pc:spChg chg="add del">
          <ac:chgData name="Kulinich Bohdan" userId="48e65c9f34e137d0" providerId="LiveId" clId="{870BF2BF-A78E-485B-B053-43610552463F}" dt="2020-06-21T12:24:42.350" v="1713" actId="478"/>
          <ac:spMkLst>
            <pc:docMk/>
            <pc:sldMk cId="892203634" sldId="435"/>
            <ac:spMk id="2" creationId="{1C563075-FE0C-4BE9-A42F-C7E7319DC236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6" creationId="{B146356A-0F2F-42B8-929E-E9A0452B186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7" creationId="{DF401742-B79A-4A0E-BC63-9DA09D378A5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8" creationId="{1D14C5CA-5C30-4CEE-AB51-F884BCE0D74A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9" creationId="{8BFA3460-62C9-4987-96B2-F4A377FF7E81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10" creationId="{51AFE2F5-8C80-4A81-BB8B-5022D73CF671}"/>
          </ac:spMkLst>
        </pc:spChg>
        <pc:spChg chg="del mod modVis">
          <ac:chgData name="Kulinich Bohdan" userId="48e65c9f34e137d0" providerId="LiveId" clId="{870BF2BF-A78E-485B-B053-43610552463F}" dt="2020-06-21T12:26:58.551" v="1731" actId="478"/>
          <ac:spMkLst>
            <pc:docMk/>
            <pc:sldMk cId="892203634" sldId="435"/>
            <ac:spMk id="11" creationId="{A65A6898-49B6-4CCE-82DF-518E4173EB8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3" creationId="{9DB8B00D-76DB-49C7-B021-41E9808E7F3F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4" creationId="{1D0AD022-E1EA-4C30-8552-574E5701652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5" creationId="{DCB5175D-CA6F-421E-80CF-9AA59D3FD472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6" creationId="{7F44B0F7-6C14-4FDA-9D75-D53DF99F5391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7" creationId="{0A7CBE26-C100-480C-B0BC-F1AA0ED398D0}"/>
          </ac:spMkLst>
        </pc:spChg>
        <pc:spChg chg="del mod modVis">
          <ac:chgData name="Kulinich Bohdan" userId="48e65c9f34e137d0" providerId="LiveId" clId="{870BF2BF-A78E-485B-B053-43610552463F}" dt="2020-06-21T12:26:59.500" v="1732" actId="478"/>
          <ac:spMkLst>
            <pc:docMk/>
            <pc:sldMk cId="892203634" sldId="435"/>
            <ac:spMk id="25" creationId="{B7899D06-6F74-48AF-B805-DF10394AED28}"/>
          </ac:spMkLst>
        </pc:spChg>
        <pc:spChg chg="del mod modVis">
          <ac:chgData name="Kulinich Bohdan" userId="48e65c9f34e137d0" providerId="LiveId" clId="{870BF2BF-A78E-485B-B053-43610552463F}" dt="2020-06-21T12:27:00.216" v="1733" actId="478"/>
          <ac:spMkLst>
            <pc:docMk/>
            <pc:sldMk cId="892203634" sldId="435"/>
            <ac:spMk id="27" creationId="{613D9104-6894-48A8-BC1C-CCAA8373E83D}"/>
          </ac:spMkLst>
        </pc:spChg>
        <pc:spChg chg="del">
          <ac:chgData name="Kulinich Bohdan" userId="48e65c9f34e137d0" providerId="LiveId" clId="{870BF2BF-A78E-485B-B053-43610552463F}" dt="2020-06-21T11:42:27" v="751" actId="478"/>
          <ac:spMkLst>
            <pc:docMk/>
            <pc:sldMk cId="892203634" sldId="435"/>
            <ac:spMk id="29" creationId="{B29582C3-9489-4A57-B04F-D910854CCC2A}"/>
          </ac:spMkLst>
        </pc:spChg>
        <pc:spChg chg="mod modVis">
          <ac:chgData name="Kulinich Bohdan" userId="48e65c9f34e137d0" providerId="LiveId" clId="{870BF2BF-A78E-485B-B053-43610552463F}" dt="2020-06-21T12:15:40.076" v="1306" actId="14429"/>
          <ac:spMkLst>
            <pc:docMk/>
            <pc:sldMk cId="892203634" sldId="435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12:14.906" v="1078" actId="14100"/>
          <ac:spMkLst>
            <pc:docMk/>
            <pc:sldMk cId="892203634" sldId="435"/>
            <ac:spMk id="32" creationId="{2B85EDA9-5784-4E69-80E5-9732B3331A11}"/>
          </ac:spMkLst>
        </pc:spChg>
        <pc:spChg chg="add mod">
          <ac:chgData name="Kulinich Bohdan" userId="48e65c9f34e137d0" providerId="LiveId" clId="{870BF2BF-A78E-485B-B053-43610552463F}" dt="2020-06-21T12:17:20.498" v="1374" actId="20577"/>
          <ac:spMkLst>
            <pc:docMk/>
            <pc:sldMk cId="892203634" sldId="435"/>
            <ac:spMk id="34" creationId="{FD936739-6C9F-43D4-8DDA-AD09DBCB42C0}"/>
          </ac:spMkLst>
        </pc:spChg>
        <pc:spChg chg="add mod">
          <ac:chgData name="Kulinich Bohdan" userId="48e65c9f34e137d0" providerId="LiveId" clId="{870BF2BF-A78E-485B-B053-43610552463F}" dt="2020-06-21T12:12:24.742" v="1079" actId="1076"/>
          <ac:spMkLst>
            <pc:docMk/>
            <pc:sldMk cId="892203634" sldId="435"/>
            <ac:spMk id="35" creationId="{2653C9B6-B209-4900-BAD7-2C2816C88914}"/>
          </ac:spMkLst>
        </pc:spChg>
        <pc:spChg chg="add mod">
          <ac:chgData name="Kulinich Bohdan" userId="48e65c9f34e137d0" providerId="LiveId" clId="{870BF2BF-A78E-485B-B053-43610552463F}" dt="2020-06-21T12:11:22.786" v="1069" actId="1076"/>
          <ac:spMkLst>
            <pc:docMk/>
            <pc:sldMk cId="892203634" sldId="435"/>
            <ac:spMk id="36" creationId="{A48B15A9-8184-4A70-983A-3E732C4E2876}"/>
          </ac:spMkLst>
        </pc:spChg>
        <pc:spChg chg="add mod">
          <ac:chgData name="Kulinich Bohdan" userId="48e65c9f34e137d0" providerId="LiveId" clId="{870BF2BF-A78E-485B-B053-43610552463F}" dt="2020-06-21T12:14:17.756" v="1302" actId="14100"/>
          <ac:spMkLst>
            <pc:docMk/>
            <pc:sldMk cId="892203634" sldId="435"/>
            <ac:spMk id="37" creationId="{97B34299-6969-4057-98E3-F26099E06F68}"/>
          </ac:spMkLst>
        </pc:spChg>
        <pc:spChg chg="add mod ord modVis">
          <ac:chgData name="Kulinich Bohdan" userId="48e65c9f34e137d0" providerId="LiveId" clId="{870BF2BF-A78E-485B-B053-43610552463F}" dt="2020-06-21T12:28:34.986" v="1752" actId="166"/>
          <ac:spMkLst>
            <pc:docMk/>
            <pc:sldMk cId="892203634" sldId="435"/>
            <ac:spMk id="38" creationId="{CD286649-BA34-4B60-87FD-0072D0924FD6}"/>
          </ac:spMkLst>
        </pc:spChg>
        <pc:spChg chg="add mod ord modVis">
          <ac:chgData name="Kulinich Bohdan" userId="48e65c9f34e137d0" providerId="LiveId" clId="{870BF2BF-A78E-485B-B053-43610552463F}" dt="2020-06-21T12:29:16.367" v="1768" actId="207"/>
          <ac:spMkLst>
            <pc:docMk/>
            <pc:sldMk cId="892203634" sldId="435"/>
            <ac:spMk id="39" creationId="{33909B78-ABF6-40DD-9098-D4D2A08DA3F7}"/>
          </ac:spMkLst>
        </pc:spChg>
        <pc:picChg chg="add mod modCrop">
          <ac:chgData name="Kulinich Bohdan" userId="48e65c9f34e137d0" providerId="LiveId" clId="{870BF2BF-A78E-485B-B053-43610552463F}" dt="2020-06-21T12:27:47.567" v="1743" actId="732"/>
          <ac:picMkLst>
            <pc:docMk/>
            <pc:sldMk cId="892203634" sldId="435"/>
            <ac:picMk id="20" creationId="{2AE6B3EA-078C-45A1-A45F-167CA307C14C}"/>
          </ac:picMkLst>
        </pc:picChg>
        <pc:picChg chg="add mod modCrop">
          <ac:chgData name="Kulinich Bohdan" userId="48e65c9f34e137d0" providerId="LiveId" clId="{870BF2BF-A78E-485B-B053-43610552463F}" dt="2020-06-21T12:28:04.106" v="1747" actId="732"/>
          <ac:picMkLst>
            <pc:docMk/>
            <pc:sldMk cId="892203634" sldId="435"/>
            <ac:picMk id="23" creationId="{30735D13-6084-46C1-92F0-A7550F7B9A1B}"/>
          </ac:picMkLst>
        </pc:picChg>
        <pc:picChg chg="del mod modVis">
          <ac:chgData name="Kulinich Bohdan" userId="48e65c9f34e137d0" providerId="LiveId" clId="{870BF2BF-A78E-485B-B053-43610552463F}" dt="2020-06-21T12:26:57.540" v="1730" actId="478"/>
          <ac:picMkLst>
            <pc:docMk/>
            <pc:sldMk cId="892203634" sldId="435"/>
            <ac:picMk id="26" creationId="{C54F2132-AE33-4273-B3B2-3838BDB5E35B}"/>
          </ac:picMkLst>
        </pc:picChg>
        <pc:picChg chg="mod modVis">
          <ac:chgData name="Kulinich Bohdan" userId="48e65c9f34e137d0" providerId="LiveId" clId="{870BF2BF-A78E-485B-B053-43610552463F}" dt="2020-06-21T12:15:40.476" v="1307" actId="14429"/>
          <ac:picMkLst>
            <pc:docMk/>
            <pc:sldMk cId="892203634" sldId="435"/>
            <ac:picMk id="28" creationId="{AFD719BE-B3D5-47CD-A404-E7B10E9894CC}"/>
          </ac:picMkLst>
        </pc:picChg>
        <pc:picChg chg="add mod modVis">
          <ac:chgData name="Kulinich Bohdan" userId="48e65c9f34e137d0" providerId="LiveId" clId="{870BF2BF-A78E-485B-B053-43610552463F}" dt="2020-06-21T12:27:08.571" v="1737" actId="14429"/>
          <ac:picMkLst>
            <pc:docMk/>
            <pc:sldMk cId="892203634" sldId="435"/>
            <ac:picMk id="31" creationId="{31F7D4AD-5F35-47F0-A256-99836912DB0C}"/>
          </ac:picMkLst>
        </pc:picChg>
        <pc:picChg chg="add mod">
          <ac:chgData name="Kulinich Bohdan" userId="48e65c9f34e137d0" providerId="LiveId" clId="{870BF2BF-A78E-485B-B053-43610552463F}" dt="2020-06-21T12:22:45.430" v="1535" actId="1076"/>
          <ac:picMkLst>
            <pc:docMk/>
            <pc:sldMk cId="892203634" sldId="435"/>
            <ac:picMk id="33" creationId="{27FA3A1B-02DE-4FB6-8C7D-ACFBA4556C27}"/>
          </ac:picMkLst>
        </pc:picChg>
        <pc:cxnChg chg="del">
          <ac:chgData name="Kulinich Bohdan" userId="48e65c9f34e137d0" providerId="LiveId" clId="{870BF2BF-A78E-485B-B053-43610552463F}" dt="2020-06-21T12:27:05.215" v="1735" actId="478"/>
          <ac:cxnSpMkLst>
            <pc:docMk/>
            <pc:sldMk cId="892203634" sldId="435"/>
            <ac:cxnSpMk id="5" creationId="{6F08842F-3075-461E-8AEA-0A5D2C36E128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2" creationId="{BD4C6F39-AEB7-4CEE-975A-5C5868814E87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8" creationId="{350E5EC2-8CD3-41A5-BDD1-184AA6AE21E5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21" creationId="{D2ECCB3F-A86B-44B3-B105-566529FBD721}"/>
          </ac:cxnSpMkLst>
        </pc:cxnChg>
      </pc:sldChg>
      <pc:sldChg chg="delSp add mod ord modTransition delAnim">
        <pc:chgData name="Kulinich Bohdan" userId="48e65c9f34e137d0" providerId="LiveId" clId="{870BF2BF-A78E-485B-B053-43610552463F}" dt="2020-06-21T12:30:31.567" v="1771"/>
        <pc:sldMkLst>
          <pc:docMk/>
          <pc:sldMk cId="1792787157" sldId="436"/>
        </pc:sldMkLst>
        <pc:spChg chg="del">
          <ac:chgData name="Kulinich Bohdan" userId="48e65c9f34e137d0" providerId="LiveId" clId="{870BF2BF-A78E-485B-B053-43610552463F}" dt="2020-06-21T12:26:30.821" v="1723" actId="478"/>
          <ac:spMkLst>
            <pc:docMk/>
            <pc:sldMk cId="1792787157" sldId="436"/>
            <ac:spMk id="38" creationId="{CD286649-BA34-4B60-87FD-0072D0924FD6}"/>
          </ac:spMkLst>
        </pc:spChg>
        <pc:spChg chg="del">
          <ac:chgData name="Kulinich Bohdan" userId="48e65c9f34e137d0" providerId="LiveId" clId="{870BF2BF-A78E-485B-B053-43610552463F}" dt="2020-06-21T12:26:32.080" v="1724" actId="478"/>
          <ac:spMkLst>
            <pc:docMk/>
            <pc:sldMk cId="1792787157" sldId="436"/>
            <ac:spMk id="39" creationId="{33909B78-ABF6-40DD-9098-D4D2A08DA3F7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3:03:51.226" v="4624" actId="1076"/>
        <pc:sldMkLst>
          <pc:docMk/>
          <pc:sldMk cId="675147498" sldId="437"/>
        </pc:sldMkLst>
        <pc:spChg chg="add del">
          <ac:chgData name="Kulinich Bohdan" userId="48e65c9f34e137d0" providerId="LiveId" clId="{870BF2BF-A78E-485B-B053-43610552463F}" dt="2020-06-21T13:30:47.118" v="2453"/>
          <ac:spMkLst>
            <pc:docMk/>
            <pc:sldMk cId="675147498" sldId="437"/>
            <ac:spMk id="2" creationId="{B77AF5F6-F0C6-4B36-B449-37850A27AFB0}"/>
          </ac:spMkLst>
        </pc:spChg>
        <pc:spChg chg="mod">
          <ac:chgData name="Kulinich Bohdan" userId="48e65c9f34e137d0" providerId="LiveId" clId="{870BF2BF-A78E-485B-B053-43610552463F}" dt="2020-06-21T13:17:24.564" v="2148" actId="20577"/>
          <ac:spMkLst>
            <pc:docMk/>
            <pc:sldMk cId="675147498" sldId="437"/>
            <ac:spMk id="4" creationId="{00000000-0000-0000-0000-000000000000}"/>
          </ac:spMkLst>
        </pc:spChg>
        <pc:spChg chg="add del">
          <ac:chgData name="Kulinich Bohdan" userId="48e65c9f34e137d0" providerId="LiveId" clId="{870BF2BF-A78E-485B-B053-43610552463F}" dt="2020-06-21T13:30:50.719" v="2455"/>
          <ac:spMkLst>
            <pc:docMk/>
            <pc:sldMk cId="675147498" sldId="437"/>
            <ac:spMk id="5" creationId="{BEBAE000-DA00-44C0-ACB6-116EA1885A01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4" creationId="{2DA3295A-58A0-4522-B575-22FA8A7317B5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5" creationId="{BD2BE235-331C-4D6C-9251-948E839CD95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6" creationId="{706996CA-DDBD-41C4-B1FB-710F9EBD87B6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3:17:15.034" v="2109" actId="478"/>
          <ac:spMkLst>
            <pc:docMk/>
            <pc:sldMk cId="675147498" sldId="437"/>
            <ac:spMk id="39" creationId="{98ABD1A8-A016-4487-80DB-B642E562AE29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0" creationId="{A48B8261-1F6D-4CBF-865C-A6F596A5557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1" creationId="{95944CF2-3705-4FD9-B074-E76D4B3D8D7C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2" creationId="{9F32F8B1-22BF-4C0B-BEE5-8B3E420BBD87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4" creationId="{80FB44AA-2D7F-4890-A987-D2791B476C3F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5" creationId="{89CAD6FA-399A-4F75-884A-3DDFC32F428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6" creationId="{224AB96B-FAC5-4D53-95DE-7450882F375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49" creationId="{A007D840-EDCC-4739-BCB5-2D52239E5AEF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52" creationId="{AB1F0445-0AF0-4E4C-BFA0-C89929D3BEA8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4" creationId="{E4DD9EE3-F1FD-40C3-91CE-8637C3CA77D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59" creationId="{AE836A6C-3881-4B63-B36D-6BED69D3363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0" creationId="{EEB95383-6E1F-4996-A61B-2AEBC88D6C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1" creationId="{8E94511F-084E-4944-A645-688B87230D27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2" creationId="{95897714-FAA9-4A7A-85BC-23145A74FC59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3" creationId="{744586A5-5E31-461B-BB7F-6EEB61A71AA2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4" creationId="{BCE9E66A-2F7F-457B-AE1D-80CF65A0DC0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5" creationId="{87905686-D3EB-43CC-8E62-1306E4EB93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6" creationId="{7FFD2691-D487-45BA-BB10-E42D3EE51DF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67" creationId="{E7A76CBA-85E3-44AF-B582-EBD105DA432A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8" creationId="{3E0FDD9A-F5CC-4C32-B020-CC6E315610A0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9" creationId="{8BCC4A93-B15C-4185-BBE6-3B47B47F437E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70" creationId="{87665628-416C-49B9-A198-57574EBB8FC9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1" creationId="{77545974-081B-4BDB-831F-26F3D83F8CB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2" creationId="{A1591A14-2C80-4970-A85D-B5F4A825FB48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3" creationId="{D63895C9-0B78-4DEB-B8AF-6E7C9F5FF760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4" creationId="{8968079D-9F9E-49DB-B42F-03EFFF9C66D6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5" creationId="{1768DB28-1121-474E-83F9-5BE3456AE49E}"/>
          </ac:spMkLst>
        </pc:spChg>
        <pc:spChg chg="add mod">
          <ac:chgData name="Kulinich Bohdan" userId="48e65c9f34e137d0" providerId="LiveId" clId="{870BF2BF-A78E-485B-B053-43610552463F}" dt="2020-06-21T13:20:40.084" v="2264" actId="1076"/>
          <ac:spMkLst>
            <pc:docMk/>
            <pc:sldMk cId="675147498" sldId="437"/>
            <ac:spMk id="77" creationId="{69CB6D8B-AD07-47C5-844C-2BA7EBC1384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8" creationId="{D78CB809-D978-4983-904F-D40D93ADBE7D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9" creationId="{BE49BD05-E5DA-465B-AB94-EC4856FBC11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0" creationId="{21D0110D-8EEF-4049-9605-8F1B2FB49AA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1" creationId="{BBA82832-0825-4EA6-A131-9F2DEC008352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2" creationId="{07A0A430-7A16-405E-B178-66473275912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3" creationId="{4D5312F2-DF4A-4895-99D0-BE833E688A5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4" creationId="{5C9B7C71-7942-4E9D-83A0-73BBB524351A}"/>
          </ac:spMkLst>
        </pc:spChg>
        <pc:spChg chg="add del mod">
          <ac:chgData name="Kulinich Bohdan" userId="48e65c9f34e137d0" providerId="LiveId" clId="{870BF2BF-A78E-485B-B053-43610552463F}" dt="2020-06-21T13:29:33.828" v="2388" actId="478"/>
          <ac:spMkLst>
            <pc:docMk/>
            <pc:sldMk cId="675147498" sldId="437"/>
            <ac:spMk id="85" creationId="{7EDBC51B-EBD0-4B30-A245-A7CB15CA1768}"/>
          </ac:spMkLst>
        </pc:spChg>
        <pc:spChg chg="add mod">
          <ac:chgData name="Kulinich Bohdan" userId="48e65c9f34e137d0" providerId="LiveId" clId="{870BF2BF-A78E-485B-B053-43610552463F}" dt="2020-06-21T13:32:52.940" v="2537" actId="20577"/>
          <ac:spMkLst>
            <pc:docMk/>
            <pc:sldMk cId="675147498" sldId="437"/>
            <ac:spMk id="86" creationId="{5F65CA1B-6FFA-4744-B90A-F2D2849AC325}"/>
          </ac:spMkLst>
        </pc:spChg>
        <pc:spChg chg="add mod">
          <ac:chgData name="Kulinich Bohdan" userId="48e65c9f34e137d0" providerId="LiveId" clId="{870BF2BF-A78E-485B-B053-43610552463F}" dt="2020-06-21T13:34:26.536" v="2637" actId="1076"/>
          <ac:spMkLst>
            <pc:docMk/>
            <pc:sldMk cId="675147498" sldId="437"/>
            <ac:spMk id="88" creationId="{BA987F15-FB1F-4DDB-8B1B-9A7FA6735EC3}"/>
          </ac:spMkLst>
        </pc:spChg>
        <pc:picChg chg="add mod">
          <ac:chgData name="Kulinich Bohdan" userId="48e65c9f34e137d0" providerId="LiveId" clId="{870BF2BF-A78E-485B-B053-43610552463F}" dt="2020-06-21T13:39:09.414" v="2651" actId="14100"/>
          <ac:picMkLst>
            <pc:docMk/>
            <pc:sldMk cId="675147498" sldId="437"/>
            <ac:picMk id="7" creationId="{508CDBE8-A7A4-465E-B76C-454B2E8A69D7}"/>
          </ac:picMkLst>
        </pc:picChg>
        <pc:picChg chg="del">
          <ac:chgData name="Kulinich Bohdan" userId="48e65c9f34e137d0" providerId="LiveId" clId="{870BF2BF-A78E-485B-B053-43610552463F}" dt="2020-06-21T13:17:15.034" v="2109" actId="478"/>
          <ac:picMkLst>
            <pc:docMk/>
            <pc:sldMk cId="675147498" sldId="437"/>
            <ac:picMk id="38" creationId="{85E4B46D-598B-46CE-AC6D-5B4D0458D77E}"/>
          </ac:picMkLst>
        </pc:picChg>
        <pc:picChg chg="del">
          <ac:chgData name="Kulinich Bohdan" userId="48e65c9f34e137d0" providerId="LiveId" clId="{870BF2BF-A78E-485B-B053-43610552463F}" dt="2020-06-21T13:17:13.684" v="2108" actId="478"/>
          <ac:picMkLst>
            <pc:docMk/>
            <pc:sldMk cId="675147498" sldId="437"/>
            <ac:picMk id="43" creationId="{6AA21D22-3EDD-46A8-BC5B-7023545648F3}"/>
          </ac:picMkLst>
        </pc:picChg>
        <pc:picChg chg="add mod">
          <ac:chgData name="Kulinich Bohdan" userId="48e65c9f34e137d0" providerId="LiveId" clId="{870BF2BF-A78E-485B-B053-43610552463F}" dt="2020-06-21T13:20:23.050" v="2212"/>
          <ac:picMkLst>
            <pc:docMk/>
            <pc:sldMk cId="675147498" sldId="437"/>
            <ac:picMk id="76" creationId="{49D5CF14-610E-4619-BECD-9FB286A24ED9}"/>
          </ac:picMkLst>
        </pc:picChg>
        <pc:picChg chg="add mod">
          <ac:chgData name="Kulinich Bohdan" userId="48e65c9f34e137d0" providerId="LiveId" clId="{870BF2BF-A78E-485B-B053-43610552463F}" dt="2020-06-21T13:29:55.403" v="2390"/>
          <ac:picMkLst>
            <pc:docMk/>
            <pc:sldMk cId="675147498" sldId="437"/>
            <ac:picMk id="87" creationId="{03C77A1E-EFC0-4312-8B35-3E605EAFEF21}"/>
          </ac:picMkLst>
        </pc:pic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48" creationId="{A56A5C88-D025-4FF4-987D-7F3C49BEE7B9}"/>
          </ac:cxnSpMkLst>
        </pc:cxnChg>
        <pc:cxnChg chg="add mod">
          <ac:chgData name="Kulinich Bohdan" userId="48e65c9f34e137d0" providerId="LiveId" clId="{870BF2BF-A78E-485B-B053-43610552463F}" dt="2020-06-21T13:18:50.305" v="2205"/>
          <ac:cxnSpMkLst>
            <pc:docMk/>
            <pc:sldMk cId="675147498" sldId="437"/>
            <ac:cxnSpMk id="50" creationId="{2E5407AA-4467-4808-B5B9-37E2D5F270A5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7" creationId="{D9A7893A-99BE-4E81-9B8C-6B5FF4D2437D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8" creationId="{4866D757-6CA7-41B5-8510-2A3B6FA66E1D}"/>
          </ac:cxnSpMkLst>
        </pc:cxnChg>
      </pc:sldChg>
      <pc:sldChg chg="addSp delSp modSp add mod delAnim modAnim">
        <pc:chgData name="Kulinich Bohdan" userId="48e65c9f34e137d0" providerId="LiveId" clId="{870BF2BF-A78E-485B-B053-43610552463F}" dt="2020-06-21T17:01:42.077" v="4206" actId="207"/>
        <pc:sldMkLst>
          <pc:docMk/>
          <pc:sldMk cId="3733414091" sldId="438"/>
        </pc:sldMkLst>
        <pc:spChg chg="mod">
          <ac:chgData name="Kulinich Bohdan" userId="48e65c9f34e137d0" providerId="LiveId" clId="{870BF2BF-A78E-485B-B053-43610552463F}" dt="2020-06-21T14:03:33.878" v="3136" actId="20577"/>
          <ac:spMkLst>
            <pc:docMk/>
            <pc:sldMk cId="3733414091" sldId="438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5:44:24.804" v="3325" actId="1076"/>
          <ac:spMkLst>
            <pc:docMk/>
            <pc:sldMk cId="3733414091" sldId="438"/>
            <ac:spMk id="14" creationId="{33B1D56B-30AB-4EFA-8742-40F3286D30EB}"/>
          </ac:spMkLst>
        </pc:spChg>
        <pc:spChg chg="add mod">
          <ac:chgData name="Kulinich Bohdan" userId="48e65c9f34e137d0" providerId="LiveId" clId="{870BF2BF-A78E-485B-B053-43610552463F}" dt="2020-06-21T15:49:00.295" v="3334" actId="1076"/>
          <ac:spMkLst>
            <pc:docMk/>
            <pc:sldMk cId="3733414091" sldId="438"/>
            <ac:spMk id="15" creationId="{2DF8EE94-1F98-49B6-B78A-F4F4DEBD0A92}"/>
          </ac:spMkLst>
        </pc:spChg>
        <pc:spChg chg="add mod">
          <ac:chgData name="Kulinich Bohdan" userId="48e65c9f34e137d0" providerId="LiveId" clId="{870BF2BF-A78E-485B-B053-43610552463F}" dt="2020-06-21T15:52:23.062" v="3381" actId="114"/>
          <ac:spMkLst>
            <pc:docMk/>
            <pc:sldMk cId="3733414091" sldId="438"/>
            <ac:spMk id="16" creationId="{9C1C2697-94E2-4C3E-BEE7-E204B8B703DC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17" creationId="{230AB021-B433-4EBA-B0E8-132049CA2D68}"/>
          </ac:spMkLst>
        </pc:spChg>
        <pc:spChg chg="add mod">
          <ac:chgData name="Kulinich Bohdan" userId="48e65c9f34e137d0" providerId="LiveId" clId="{870BF2BF-A78E-485B-B053-43610552463F}" dt="2020-06-21T15:53:37.433" v="3436" actId="1076"/>
          <ac:spMkLst>
            <pc:docMk/>
            <pc:sldMk cId="3733414091" sldId="438"/>
            <ac:spMk id="18" creationId="{1D328969-A062-4894-8C58-ABBDEEB14666}"/>
          </ac:spMkLst>
        </pc:spChg>
        <pc:spChg chg="add mod">
          <ac:chgData name="Kulinich Bohdan" userId="48e65c9f34e137d0" providerId="LiveId" clId="{870BF2BF-A78E-485B-B053-43610552463F}" dt="2020-06-21T16:24:41.965" v="3880" actId="207"/>
          <ac:spMkLst>
            <pc:docMk/>
            <pc:sldMk cId="3733414091" sldId="438"/>
            <ac:spMk id="19" creationId="{D1387E16-8751-4CD9-B598-9250CA0E2A93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0" creationId="{0E329EA3-61B0-49F4-8554-D8BD8B389650}"/>
          </ac:spMkLst>
        </pc:spChg>
        <pc:spChg chg="add mod">
          <ac:chgData name="Kulinich Bohdan" userId="48e65c9f34e137d0" providerId="LiveId" clId="{870BF2BF-A78E-485B-B053-43610552463F}" dt="2020-06-21T15:39:40.800" v="3253" actId="1076"/>
          <ac:spMkLst>
            <pc:docMk/>
            <pc:sldMk cId="3733414091" sldId="438"/>
            <ac:spMk id="22" creationId="{A90E6B64-0A12-42E3-A65A-05F671D3FCCE}"/>
          </ac:spMkLst>
        </pc:spChg>
        <pc:spChg chg="add mod modVis">
          <ac:chgData name="Kulinich Bohdan" userId="48e65c9f34e137d0" providerId="LiveId" clId="{870BF2BF-A78E-485B-B053-43610552463F}" dt="2020-06-21T15:49:16.185" v="3337" actId="14429"/>
          <ac:spMkLst>
            <pc:docMk/>
            <pc:sldMk cId="3733414091" sldId="438"/>
            <ac:spMk id="23" creationId="{17054E80-D978-4BF6-A157-D9096556C8EB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4" creationId="{2F8BF56E-8582-4AE8-8CFF-AEDEF075C2C8}"/>
          </ac:spMkLst>
        </pc:spChg>
        <pc:spChg chg="add mod">
          <ac:chgData name="Kulinich Bohdan" userId="48e65c9f34e137d0" providerId="LiveId" clId="{870BF2BF-A78E-485B-B053-43610552463F}" dt="2020-06-21T15:39:43.244" v="3254" actId="1076"/>
          <ac:spMkLst>
            <pc:docMk/>
            <pc:sldMk cId="3733414091" sldId="438"/>
            <ac:spMk id="25" creationId="{198FEDA8-1BAC-4A0E-8068-887FB4CC7447}"/>
          </ac:spMkLst>
        </pc:spChg>
        <pc:spChg chg="add mod modVis">
          <ac:chgData name="Kulinich Bohdan" userId="48e65c9f34e137d0" providerId="LiveId" clId="{870BF2BF-A78E-485B-B053-43610552463F}" dt="2020-06-21T15:49:13.435" v="3335" actId="14429"/>
          <ac:spMkLst>
            <pc:docMk/>
            <pc:sldMk cId="3733414091" sldId="438"/>
            <ac:spMk id="26" creationId="{F9DD5D9C-701F-4038-811A-8EF86E25DDA8}"/>
          </ac:spMkLst>
        </pc:spChg>
        <pc:spChg chg="add mod">
          <ac:chgData name="Kulinich Bohdan" userId="48e65c9f34e137d0" providerId="LiveId" clId="{870BF2BF-A78E-485B-B053-43610552463F}" dt="2020-06-21T15:42:14.764" v="3300" actId="1076"/>
          <ac:spMkLst>
            <pc:docMk/>
            <pc:sldMk cId="3733414091" sldId="438"/>
            <ac:spMk id="28" creationId="{59F69B8D-D05C-42E1-B1B1-ED451F6E9AB2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9" creationId="{0B3951EC-2B2B-4208-924C-1A13E26A77F2}"/>
          </ac:spMkLst>
        </pc:spChg>
        <pc:spChg chg="add mod">
          <ac:chgData name="Kulinich Bohdan" userId="48e65c9f34e137d0" providerId="LiveId" clId="{870BF2BF-A78E-485B-B053-43610552463F}" dt="2020-06-21T16:13:52.949" v="3533" actId="1076"/>
          <ac:spMkLst>
            <pc:docMk/>
            <pc:sldMk cId="3733414091" sldId="438"/>
            <ac:spMk id="30" creationId="{F37EBC08-1A76-4817-A5AE-6DC0FEF72A60}"/>
          </ac:spMkLst>
        </pc:spChg>
        <pc:spChg chg="add mod">
          <ac:chgData name="Kulinich Bohdan" userId="48e65c9f34e137d0" providerId="LiveId" clId="{870BF2BF-A78E-485B-B053-43610552463F}" dt="2020-06-21T16:19:24.229" v="3637" actId="20577"/>
          <ac:spMkLst>
            <pc:docMk/>
            <pc:sldMk cId="3733414091" sldId="438"/>
            <ac:spMk id="31" creationId="{37AF57B1-54E2-4210-AE7E-962A9FA68008}"/>
          </ac:spMkLst>
        </pc:spChg>
        <pc:spChg chg="del">
          <ac:chgData name="Kulinich Bohdan" userId="48e65c9f34e137d0" providerId="LiveId" clId="{870BF2BF-A78E-485B-B053-43610552463F}" dt="2020-06-21T14:03:20.628" v="3087" actId="478"/>
          <ac:spMkLst>
            <pc:docMk/>
            <pc:sldMk cId="3733414091" sldId="438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6:17:44.474" v="3624" actId="1076"/>
          <ac:spMkLst>
            <pc:docMk/>
            <pc:sldMk cId="3733414091" sldId="438"/>
            <ac:spMk id="32" creationId="{38A0EC16-7219-4010-8915-908D83484B5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2" creationId="{AA2BB87A-5630-4643-AD42-D30B178B77BE}"/>
          </ac:spMkLst>
        </pc:spChg>
        <pc:spChg chg="add mod modVis">
          <ac:chgData name="Kulinich Bohdan" userId="48e65c9f34e137d0" providerId="LiveId" clId="{870BF2BF-A78E-485B-B053-43610552463F}" dt="2020-06-21T16:25:22.160" v="3894" actId="14429"/>
          <ac:spMkLst>
            <pc:docMk/>
            <pc:sldMk cId="3733414091" sldId="438"/>
            <ac:spMk id="33" creationId="{100124D8-627C-4970-B1CC-C3E2C4964E1E}"/>
          </ac:spMkLst>
        </pc:spChg>
        <pc:spChg chg="add mod modVis">
          <ac:chgData name="Kulinich Bohdan" userId="48e65c9f34e137d0" providerId="LiveId" clId="{870BF2BF-A78E-485B-B053-43610552463F}" dt="2020-06-21T16:25:21.530" v="3893" actId="14429"/>
          <ac:spMkLst>
            <pc:docMk/>
            <pc:sldMk cId="3733414091" sldId="438"/>
            <ac:spMk id="34" creationId="{2D437B4B-8521-4363-9827-540E54956DA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4" creationId="{6AC83682-DF11-44A2-8374-20756CF34B1F}"/>
          </ac:spMkLst>
        </pc:spChg>
        <pc:spChg chg="add mod modVis">
          <ac:chgData name="Kulinich Bohdan" userId="48e65c9f34e137d0" providerId="LiveId" clId="{870BF2BF-A78E-485B-B053-43610552463F}" dt="2020-06-21T16:25:21.162" v="3892" actId="14429"/>
          <ac:spMkLst>
            <pc:docMk/>
            <pc:sldMk cId="3733414091" sldId="438"/>
            <ac:spMk id="35" creationId="{A799C5CE-A415-426C-8B0F-BE89172839B6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7:01:42.077" v="4206" actId="207"/>
          <ac:spMkLst>
            <pc:docMk/>
            <pc:sldMk cId="3733414091" sldId="438"/>
            <ac:spMk id="37" creationId="{5AF2403A-44CB-4D06-9351-5CFEDC039488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7" creationId="{952BF1A5-F058-47FB-80ED-5838B3FCFF7A}"/>
          </ac:spMkLst>
        </pc:spChg>
        <pc:spChg chg="del">
          <ac:chgData name="Kulinich Bohdan" userId="48e65c9f34e137d0" providerId="LiveId" clId="{870BF2BF-A78E-485B-B053-43610552463F}" dt="2020-06-21T14:03:19.248" v="3086" actId="478"/>
          <ac:spMkLst>
            <pc:docMk/>
            <pc:sldMk cId="3733414091" sldId="438"/>
            <ac:spMk id="38" creationId="{687626BA-BC78-4E57-B24C-AA05492BC5DD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42" creationId="{BE7BCAE4-41B3-4306-80B7-DB635833F2E0}"/>
          </ac:spMkLst>
        </pc:spChg>
        <pc:picChg chg="add del mod">
          <ac:chgData name="Kulinich Bohdan" userId="48e65c9f34e137d0" providerId="LiveId" clId="{870BF2BF-A78E-485B-B053-43610552463F}" dt="2020-06-21T14:41:39.669" v="3220" actId="478"/>
          <ac:picMkLst>
            <pc:docMk/>
            <pc:sldMk cId="3733414091" sldId="438"/>
            <ac:picMk id="2" creationId="{89B47500-4E6A-4D4A-BE5A-35B5AB824D4A}"/>
          </ac:picMkLst>
        </pc:picChg>
        <pc:picChg chg="add del mod">
          <ac:chgData name="Kulinich Bohdan" userId="48e65c9f34e137d0" providerId="LiveId" clId="{870BF2BF-A78E-485B-B053-43610552463F}" dt="2020-06-21T14:41:41.109" v="3221" actId="478"/>
          <ac:picMkLst>
            <pc:docMk/>
            <pc:sldMk cId="3733414091" sldId="438"/>
            <ac:picMk id="5" creationId="{68B93438-149B-4851-BA2D-643FB4AB698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7" creationId="{53C078E7-0DE6-41F8-ADB5-CFBEB909362A}"/>
          </ac:picMkLst>
        </pc:picChg>
        <pc:picChg chg="add mod modCrop">
          <ac:chgData name="Kulinich Bohdan" userId="48e65c9f34e137d0" providerId="LiveId" clId="{870BF2BF-A78E-485B-B053-43610552463F}" dt="2020-06-21T15:39:40.800" v="3253" actId="1076"/>
          <ac:picMkLst>
            <pc:docMk/>
            <pc:sldMk cId="3733414091" sldId="438"/>
            <ac:picMk id="8" creationId="{6C7B1E1C-95A0-4F3F-9882-C5E78DB27354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9" creationId="{D3BC644E-1F50-4B5A-8C8A-8237E0BD9CCE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11" creationId="{657A4852-AA61-426D-BE46-3DFCFBCC9A07}"/>
          </ac:picMkLst>
        </pc:picChg>
        <pc:picChg chg="add del mod modCrop">
          <ac:chgData name="Kulinich Bohdan" userId="48e65c9f34e137d0" providerId="LiveId" clId="{870BF2BF-A78E-485B-B053-43610552463F}" dt="2020-06-21T15:38:42.004" v="3239" actId="478"/>
          <ac:picMkLst>
            <pc:docMk/>
            <pc:sldMk cId="3733414091" sldId="438"/>
            <ac:picMk id="12" creationId="{5CE4FEEB-ABAC-46AE-B409-F40A54995D12}"/>
          </ac:picMkLst>
        </pc:picChg>
        <pc:picChg chg="add mod">
          <ac:chgData name="Kulinich Bohdan" userId="48e65c9f34e137d0" providerId="LiveId" clId="{870BF2BF-A78E-485B-B053-43610552463F}" dt="2020-06-21T15:41:32.674" v="3259"/>
          <ac:picMkLst>
            <pc:docMk/>
            <pc:sldMk cId="3733414091" sldId="438"/>
            <ac:picMk id="27" creationId="{E29E1941-280C-4B64-8369-3A365B214FB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41" creationId="{F1856E94-8D9E-49A1-928B-DB6D982B354B}"/>
          </ac:picMkLst>
        </pc:picChg>
        <pc:cxnChg chg="add mod">
          <ac:chgData name="Kulinich Bohdan" userId="48e65c9f34e137d0" providerId="LiveId" clId="{870BF2BF-A78E-485B-B053-43610552463F}" dt="2020-06-21T15:44:15.458" v="3321" actId="1076"/>
          <ac:cxnSpMkLst>
            <pc:docMk/>
            <pc:sldMk cId="3733414091" sldId="438"/>
            <ac:cxnSpMk id="12" creationId="{DAE8CE83-D39B-4409-BCD2-3B80AD226664}"/>
          </ac:cxnSpMkLst>
        </pc:cxnChg>
        <pc:cxnChg chg="add mod modVis">
          <ac:chgData name="Kulinich Bohdan" userId="48e65c9f34e137d0" providerId="LiveId" clId="{870BF2BF-A78E-485B-B053-43610552463F}" dt="2020-06-21T15:49:14.295" v="3336" actId="14429"/>
          <ac:cxnSpMkLst>
            <pc:docMk/>
            <pc:sldMk cId="3733414091" sldId="438"/>
            <ac:cxnSpMk id="21" creationId="{034EC1F2-A091-4213-A579-276A4A2AE4FA}"/>
          </ac:cxnSpMkLst>
        </pc:cxnChg>
        <pc:cxnChg chg="add mod">
          <ac:chgData name="Kulinich Bohdan" userId="48e65c9f34e137d0" providerId="LiveId" clId="{870BF2BF-A78E-485B-B053-43610552463F}" dt="2020-06-21T17:01:25.907" v="4205" actId="208"/>
          <ac:cxnSpMkLst>
            <pc:docMk/>
            <pc:sldMk cId="3733414091" sldId="438"/>
            <ac:cxnSpMk id="36" creationId="{DA6AE52E-8525-4A08-80B2-55BF85E2470B}"/>
          </ac:cxnSpMkLst>
        </pc:cxnChg>
      </pc:sldChg>
      <pc:sldChg chg="addSp modSp add mod modTransition modAnim">
        <pc:chgData name="Kulinich Bohdan" userId="48e65c9f34e137d0" providerId="LiveId" clId="{870BF2BF-A78E-485B-B053-43610552463F}" dt="2020-06-22T02:22:49.166" v="4614" actId="404"/>
        <pc:sldMkLst>
          <pc:docMk/>
          <pc:sldMk cId="807027264" sldId="439"/>
        </pc:sldMkLst>
        <pc:spChg chg="mod">
          <ac:chgData name="Kulinich Bohdan" userId="48e65c9f34e137d0" providerId="LiveId" clId="{870BF2BF-A78E-485B-B053-43610552463F}" dt="2020-06-22T02:08:48.172" v="4457" actId="20577"/>
          <ac:spMkLst>
            <pc:docMk/>
            <pc:sldMk cId="807027264" sldId="439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2T02:07:05.717" v="4414" actId="1076"/>
          <ac:spMkLst>
            <pc:docMk/>
            <pc:sldMk cId="807027264" sldId="439"/>
            <ac:spMk id="34" creationId="{AB1E63EC-B0D2-4D6D-A691-368D415AE4EE}"/>
          </ac:spMkLst>
        </pc:spChg>
        <pc:spChg chg="add mod">
          <ac:chgData name="Kulinich Bohdan" userId="48e65c9f34e137d0" providerId="LiveId" clId="{870BF2BF-A78E-485B-B053-43610552463F}" dt="2020-06-22T02:07:10.796" v="4416" actId="20577"/>
          <ac:spMkLst>
            <pc:docMk/>
            <pc:sldMk cId="807027264" sldId="439"/>
            <ac:spMk id="36" creationId="{4B4B2A2A-0B18-4C05-ABA1-DEF348A3DB09}"/>
          </ac:spMkLst>
        </pc:spChg>
        <pc:spChg chg="add mod">
          <ac:chgData name="Kulinich Bohdan" userId="48e65c9f34e137d0" providerId="LiveId" clId="{870BF2BF-A78E-485B-B053-43610552463F}" dt="2020-06-22T02:17:05.379" v="4587" actId="14100"/>
          <ac:spMkLst>
            <pc:docMk/>
            <pc:sldMk cId="807027264" sldId="439"/>
            <ac:spMk id="44" creationId="{AC9B0AD2-148F-49BB-ADD2-A435CD27ACCF}"/>
          </ac:spMkLst>
        </pc:spChg>
        <pc:spChg chg="add mod">
          <ac:chgData name="Kulinich Bohdan" userId="48e65c9f34e137d0" providerId="LiveId" clId="{870BF2BF-A78E-485B-B053-43610552463F}" dt="2020-06-22T02:22:45.476" v="4613" actId="404"/>
          <ac:spMkLst>
            <pc:docMk/>
            <pc:sldMk cId="807027264" sldId="439"/>
            <ac:spMk id="45" creationId="{8862175E-CB6D-4D2C-A408-1EACC51195C6}"/>
          </ac:spMkLst>
        </pc:spChg>
        <pc:spChg chg="add mod">
          <ac:chgData name="Kulinich Bohdan" userId="48e65c9f34e137d0" providerId="LiveId" clId="{870BF2BF-A78E-485B-B053-43610552463F}" dt="2020-06-22T02:22:49.166" v="4614" actId="404"/>
          <ac:spMkLst>
            <pc:docMk/>
            <pc:sldMk cId="807027264" sldId="439"/>
            <ac:spMk id="46" creationId="{70CAFABE-9020-43BC-9C66-F1D6CBBFFB26}"/>
          </ac:spMkLst>
        </pc:spChg>
        <pc:spChg chg="mod modVis">
          <ac:chgData name="Kulinich Bohdan" userId="48e65c9f34e137d0" providerId="LiveId" clId="{870BF2BF-A78E-485B-B053-43610552463F}" dt="2020-06-22T02:07:21.771" v="4418" actId="14429"/>
          <ac:spMkLst>
            <pc:docMk/>
            <pc:sldMk cId="807027264" sldId="439"/>
            <ac:spMk id="72" creationId="{AFFDE0EA-47C1-45A8-96ED-BFC64EF73375}"/>
          </ac:spMkLst>
        </pc:spChg>
        <pc:grpChg chg="mod modVis">
          <ac:chgData name="Kulinich Bohdan" userId="48e65c9f34e137d0" providerId="LiveId" clId="{870BF2BF-A78E-485B-B053-43610552463F}" dt="2020-06-22T02:07:20.948" v="4417" actId="14429"/>
          <ac:grpSpMkLst>
            <pc:docMk/>
            <pc:sldMk cId="807027264" sldId="439"/>
            <ac:grpSpMk id="14" creationId="{DD8A55F1-C9B1-4372-9A77-45A716C0910B}"/>
          </ac:grpSpMkLst>
        </pc:grpChg>
        <pc:grpChg chg="add mod">
          <ac:chgData name="Kulinich Bohdan" userId="48e65c9f34e137d0" providerId="LiveId" clId="{870BF2BF-A78E-485B-B053-43610552463F}" dt="2020-06-22T02:07:28.531" v="4420" actId="1076"/>
          <ac:grpSpMkLst>
            <pc:docMk/>
            <pc:sldMk cId="807027264" sldId="439"/>
            <ac:grpSpMk id="37" creationId="{4DAE09EE-1AB9-456B-917D-A81C87B77316}"/>
          </ac:grpSpMkLst>
        </pc:grpChg>
        <pc:grpChg chg="add mod">
          <ac:chgData name="Kulinich Bohdan" userId="48e65c9f34e137d0" providerId="LiveId" clId="{870BF2BF-A78E-485B-B053-43610552463F}" dt="2020-06-22T02:07:31.370" v="4422" actId="1076"/>
          <ac:grpSpMkLst>
            <pc:docMk/>
            <pc:sldMk cId="807027264" sldId="439"/>
            <ac:grpSpMk id="40" creationId="{6DAF1FBC-5AB1-4215-B69C-8A67F5E7FE1C}"/>
          </ac:grpSpMkLst>
        </pc:grp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8" creationId="{701528E9-60C6-4C2F-A97A-4FCD7F3487E1}"/>
          </ac:cxnSpMkLst>
        </pc:cxn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9" creationId="{F7D93775-0438-472C-BE62-FEB0E84F40A4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1" creationId="{A0AB760C-4A04-46D3-91A2-5699195F4090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2" creationId="{0950BB6F-E5EE-4375-B47A-6B8FBDAC4EDD}"/>
          </ac:cxnSpMkLst>
        </pc:cxnChg>
      </pc:sldChg>
      <pc:sldChg chg="modSp mod modAnim">
        <pc:chgData name="Kulinich Bohdan" userId="48e65c9f34e137d0" providerId="LiveId" clId="{870BF2BF-A78E-485B-B053-43610552463F}" dt="2020-06-22T18:02:49.317" v="4626" actId="1076"/>
        <pc:sldMkLst>
          <pc:docMk/>
          <pc:sldMk cId="3676001664" sldId="441"/>
        </pc:sldMkLst>
        <pc:spChg chg="mod">
          <ac:chgData name="Kulinich Bohdan" userId="48e65c9f34e137d0" providerId="LiveId" clId="{870BF2BF-A78E-485B-B053-43610552463F}" dt="2020-06-22T18:02:49.317" v="4626" actId="1076"/>
          <ac:spMkLst>
            <pc:docMk/>
            <pc:sldMk cId="3676001664" sldId="441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F17131F9-D9A4-4574-89EF-B04C804651E7}"/>
    <pc:docChg chg="undo custSel addSld delSld modSld sldOrd">
      <pc:chgData name="Kulinich Bohdan" userId="48e65c9f34e137d0" providerId="LiveId" clId="{F17131F9-D9A4-4574-89EF-B04C804651E7}" dt="2020-11-11T09:18:46.955" v="6196" actId="1076"/>
      <pc:docMkLst>
        <pc:docMk/>
      </pc:docMkLst>
      <pc:sldChg chg="modSp mod">
        <pc:chgData name="Kulinich Bohdan" userId="48e65c9f34e137d0" providerId="LiveId" clId="{F17131F9-D9A4-4574-89EF-B04C804651E7}" dt="2020-11-11T09:18:46.955" v="6196" actId="1076"/>
        <pc:sldMkLst>
          <pc:docMk/>
          <pc:sldMk cId="1986055327" sldId="408"/>
        </pc:sldMkLst>
        <pc:spChg chg="mod">
          <ac:chgData name="Kulinich Bohdan" userId="48e65c9f34e137d0" providerId="LiveId" clId="{F17131F9-D9A4-4574-89EF-B04C804651E7}" dt="2020-11-11T09:18:46.955" v="6196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F17131F9-D9A4-4574-89EF-B04C804651E7}" dt="2020-11-01T07:52:57.874" v="1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F17131F9-D9A4-4574-89EF-B04C804651E7}" dt="2020-11-09T14:19:39.446" v="6192" actId="20577"/>
        <pc:sldMkLst>
          <pc:docMk/>
          <pc:sldMk cId="900640268" sldId="409"/>
        </pc:sldMkLst>
        <pc:spChg chg="mod">
          <ac:chgData name="Kulinich Bohdan" userId="48e65c9f34e137d0" providerId="LiveId" clId="{F17131F9-D9A4-4574-89EF-B04C804651E7}" dt="2020-11-09T14:19:39.446" v="6192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3467199460" sldId="428"/>
        </pc:sldMkLst>
      </pc:sldChg>
      <pc:sldChg chg="addSp modSp mod modAnim">
        <pc:chgData name="Kulinich Bohdan" userId="48e65c9f34e137d0" providerId="LiveId" clId="{F17131F9-D9A4-4574-89EF-B04C804651E7}" dt="2020-11-09T14:17:37.022" v="6143"/>
        <pc:sldMkLst>
          <pc:docMk/>
          <pc:sldMk cId="752518231" sldId="430"/>
        </pc:sldMkLst>
        <pc:spChg chg="mod">
          <ac:chgData name="Kulinich Bohdan" userId="48e65c9f34e137d0" providerId="LiveId" clId="{F17131F9-D9A4-4574-89EF-B04C804651E7}" dt="2020-11-09T14:15:02.833" v="6045" actId="1076"/>
          <ac:spMkLst>
            <pc:docMk/>
            <pc:sldMk cId="752518231" sldId="430"/>
            <ac:spMk id="7" creationId="{00000000-0000-0000-0000-000000000000}"/>
          </ac:spMkLst>
        </pc:spChg>
        <pc:spChg chg="add mod">
          <ac:chgData name="Kulinich Bohdan" userId="48e65c9f34e137d0" providerId="LiveId" clId="{F17131F9-D9A4-4574-89EF-B04C804651E7}" dt="2020-11-09T14:15:12.085" v="6049" actId="1076"/>
          <ac:spMkLst>
            <pc:docMk/>
            <pc:sldMk cId="752518231" sldId="430"/>
            <ac:spMk id="8" creationId="{7C959563-082D-442E-ABAC-3B0F054F0090}"/>
          </ac:spMkLst>
        </pc:spChg>
        <pc:spChg chg="add mod">
          <ac:chgData name="Kulinich Bohdan" userId="48e65c9f34e137d0" providerId="LiveId" clId="{F17131F9-D9A4-4574-89EF-B04C804651E7}" dt="2020-11-09T14:15:45.957" v="6120" actId="20577"/>
          <ac:spMkLst>
            <pc:docMk/>
            <pc:sldMk cId="752518231" sldId="430"/>
            <ac:spMk id="9" creationId="{612D0777-0B9D-4973-84AF-DDD0972C094B}"/>
          </ac:spMkLst>
        </pc:spChg>
        <pc:spChg chg="mod">
          <ac:chgData name="Kulinich Bohdan" userId="48e65c9f34e137d0" providerId="LiveId" clId="{F17131F9-D9A4-4574-89EF-B04C804651E7}" dt="2020-11-09T14:15:05.854" v="6046" actId="1076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F17131F9-D9A4-4574-89EF-B04C804651E7}" dt="2020-11-09T14:15:07.542" v="6047" actId="1076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F17131F9-D9A4-4574-89EF-B04C804651E7}" dt="2020-11-09T14:15:10.180" v="6048" actId="1076"/>
          <ac:spMkLst>
            <pc:docMk/>
            <pc:sldMk cId="752518231" sldId="430"/>
            <ac:spMk id="57" creationId="{00000000-0000-0000-0000-000000000000}"/>
          </ac:spMkLst>
        </pc:spChg>
      </pc:sldChg>
      <pc:sldChg chg="addSp delSp modSp mod ord delAnim modAnim">
        <pc:chgData name="Kulinich Bohdan" userId="48e65c9f34e137d0" providerId="LiveId" clId="{F17131F9-D9A4-4574-89EF-B04C804651E7}" dt="2020-11-06T12:40:26.336" v="597"/>
        <pc:sldMkLst>
          <pc:docMk/>
          <pc:sldMk cId="3678422849" sldId="434"/>
        </pc:sldMkLst>
        <pc:spChg chg="mod">
          <ac:chgData name="Kulinich Bohdan" userId="48e65c9f34e137d0" providerId="LiveId" clId="{F17131F9-D9A4-4574-89EF-B04C804651E7}" dt="2020-11-04T15:45:22.606" v="53" actId="20577"/>
          <ac:spMkLst>
            <pc:docMk/>
            <pc:sldMk cId="3678422849" sldId="434"/>
            <ac:spMk id="4" creationId="{00000000-0000-0000-0000-000000000000}"/>
          </ac:spMkLst>
        </pc:spChg>
        <pc:spChg chg="add del mod">
          <ac:chgData name="Kulinich Bohdan" userId="48e65c9f34e137d0" providerId="LiveId" clId="{F17131F9-D9A4-4574-89EF-B04C804651E7}" dt="2020-11-04T15:49:36.640" v="136" actId="478"/>
          <ac:spMkLst>
            <pc:docMk/>
            <pc:sldMk cId="3678422849" sldId="434"/>
            <ac:spMk id="10" creationId="{4F065BAA-1EA3-4137-B131-928CF6229ED2}"/>
          </ac:spMkLst>
        </pc:spChg>
        <pc:spChg chg="add del mod">
          <ac:chgData name="Kulinich Bohdan" userId="48e65c9f34e137d0" providerId="LiveId" clId="{F17131F9-D9A4-4574-89EF-B04C804651E7}" dt="2020-11-04T15:56:01.678" v="231" actId="478"/>
          <ac:spMkLst>
            <pc:docMk/>
            <pc:sldMk cId="3678422849" sldId="434"/>
            <ac:spMk id="15" creationId="{AE278518-CE3F-4252-B77F-DE3496B5412F}"/>
          </ac:spMkLst>
        </pc:spChg>
        <pc:spChg chg="add del mod">
          <ac:chgData name="Kulinich Bohdan" userId="48e65c9f34e137d0" providerId="LiveId" clId="{F17131F9-D9A4-4574-89EF-B04C804651E7}" dt="2020-11-04T15:56:31.095" v="290" actId="478"/>
          <ac:spMkLst>
            <pc:docMk/>
            <pc:sldMk cId="3678422849" sldId="434"/>
            <ac:spMk id="17" creationId="{53C672C5-A123-4432-8F18-07D9365E1E4C}"/>
          </ac:spMkLst>
        </pc:spChg>
        <pc:spChg chg="add del mod">
          <ac:chgData name="Kulinich Bohdan" userId="48e65c9f34e137d0" providerId="LiveId" clId="{F17131F9-D9A4-4574-89EF-B04C804651E7}" dt="2020-11-04T15:56:31.095" v="290" actId="478"/>
          <ac:spMkLst>
            <pc:docMk/>
            <pc:sldMk cId="3678422849" sldId="434"/>
            <ac:spMk id="18" creationId="{C88377D9-E709-4994-8EFF-DEFFF5BC39EC}"/>
          </ac:spMkLst>
        </pc:spChg>
        <pc:spChg chg="add mod">
          <ac:chgData name="Kulinich Bohdan" userId="48e65c9f34e137d0" providerId="LiveId" clId="{F17131F9-D9A4-4574-89EF-B04C804651E7}" dt="2020-11-04T15:57:07.442" v="353" actId="20577"/>
          <ac:spMkLst>
            <pc:docMk/>
            <pc:sldMk cId="3678422849" sldId="434"/>
            <ac:spMk id="20" creationId="{E5FA078E-20DC-4C6E-B8FE-8719FD68BCBC}"/>
          </ac:spMkLst>
        </pc:spChg>
        <pc:spChg chg="add mod">
          <ac:chgData name="Kulinich Bohdan" userId="48e65c9f34e137d0" providerId="LiveId" clId="{F17131F9-D9A4-4574-89EF-B04C804651E7}" dt="2020-11-04T15:56:56.974" v="321" actId="20577"/>
          <ac:spMkLst>
            <pc:docMk/>
            <pc:sldMk cId="3678422849" sldId="434"/>
            <ac:spMk id="23" creationId="{0481CD72-156E-4232-820D-9A74E7B97A00}"/>
          </ac:spMkLst>
        </pc:spChg>
        <pc:spChg chg="add mod modVis">
          <ac:chgData name="Kulinich Bohdan" userId="48e65c9f34e137d0" providerId="LiveId" clId="{F17131F9-D9A4-4574-89EF-B04C804651E7}" dt="2020-11-04T15:57:09.284" v="354" actId="14429"/>
          <ac:spMkLst>
            <pc:docMk/>
            <pc:sldMk cId="3678422849" sldId="434"/>
            <ac:spMk id="24" creationId="{A3E5DFA9-51E6-4E6C-8065-481734F6D389}"/>
          </ac:spMkLst>
        </pc:spChg>
        <pc:spChg chg="add mod modVis">
          <ac:chgData name="Kulinich Bohdan" userId="48e65c9f34e137d0" providerId="LiveId" clId="{F17131F9-D9A4-4574-89EF-B04C804651E7}" dt="2020-11-06T05:16:45.382" v="565" actId="114"/>
          <ac:spMkLst>
            <pc:docMk/>
            <pc:sldMk cId="3678422849" sldId="434"/>
            <ac:spMk id="37" creationId="{08DEF28F-0536-4EB9-A73D-ADC050138FC9}"/>
          </ac:spMkLst>
        </pc:spChg>
        <pc:spChg chg="add del mod">
          <ac:chgData name="Kulinich Bohdan" userId="48e65c9f34e137d0" providerId="LiveId" clId="{F17131F9-D9A4-4574-89EF-B04C804651E7}" dt="2020-11-06T05:15:20.537" v="521" actId="478"/>
          <ac:spMkLst>
            <pc:docMk/>
            <pc:sldMk cId="3678422849" sldId="434"/>
            <ac:spMk id="38" creationId="{E6480712-6605-4101-BA8A-B3886B1626FD}"/>
          </ac:spMkLst>
        </pc:spChg>
        <pc:spChg chg="add mod ord modVis">
          <ac:chgData name="Kulinich Bohdan" userId="48e65c9f34e137d0" providerId="LiveId" clId="{F17131F9-D9A4-4574-89EF-B04C804651E7}" dt="2020-11-06T05:16:48.790" v="566" actId="14429"/>
          <ac:spMkLst>
            <pc:docMk/>
            <pc:sldMk cId="3678422849" sldId="434"/>
            <ac:spMk id="39" creationId="{AD257092-0E3B-434D-A3EF-59FB322781E6}"/>
          </ac:spMkLst>
        </pc:spChg>
        <pc:spChg chg="add del mod">
          <ac:chgData name="Kulinich Bohdan" userId="48e65c9f34e137d0" providerId="LiveId" clId="{F17131F9-D9A4-4574-89EF-B04C804651E7}" dt="2020-11-06T05:14:38.068" v="513" actId="478"/>
          <ac:spMkLst>
            <pc:docMk/>
            <pc:sldMk cId="3678422849" sldId="434"/>
            <ac:spMk id="40" creationId="{B5FAB840-F667-46D8-A74A-5A35D07270C6}"/>
          </ac:spMkLst>
        </pc:spChg>
        <pc:spChg chg="add mod">
          <ac:chgData name="Kulinich Bohdan" userId="48e65c9f34e137d0" providerId="LiveId" clId="{F17131F9-D9A4-4574-89EF-B04C804651E7}" dt="2020-11-06T05:29:50.361" v="594" actId="1076"/>
          <ac:spMkLst>
            <pc:docMk/>
            <pc:sldMk cId="3678422849" sldId="434"/>
            <ac:spMk id="47" creationId="{135393EA-8C13-4CB8-9F94-B41A820C72BB}"/>
          </ac:spMkLst>
        </pc:spChg>
        <pc:spChg chg="del">
          <ac:chgData name="Kulinich Bohdan" userId="48e65c9f34e137d0" providerId="LiveId" clId="{F17131F9-D9A4-4574-89EF-B04C804651E7}" dt="2020-11-04T15:46:57.635" v="54" actId="478"/>
          <ac:spMkLst>
            <pc:docMk/>
            <pc:sldMk cId="3678422849" sldId="434"/>
            <ac:spMk id="47" creationId="{65ACA854-5DD9-463E-989A-C3DEDAF5E143}"/>
          </ac:spMkLst>
        </pc:spChg>
        <pc:spChg chg="add del mod">
          <ac:chgData name="Kulinich Bohdan" userId="48e65c9f34e137d0" providerId="LiveId" clId="{F17131F9-D9A4-4574-89EF-B04C804651E7}" dt="2020-11-04T16:00:36.517" v="414" actId="478"/>
          <ac:spMkLst>
            <pc:docMk/>
            <pc:sldMk cId="3678422849" sldId="434"/>
            <ac:spMk id="48" creationId="{A09B2E76-AD01-4FF6-8594-334571F39B98}"/>
          </ac:spMkLst>
        </pc:spChg>
        <pc:spChg chg="add mod modVis">
          <ac:chgData name="Kulinich Bohdan" userId="48e65c9f34e137d0" providerId="LiveId" clId="{F17131F9-D9A4-4574-89EF-B04C804651E7}" dt="2020-11-06T05:15:21.934" v="522" actId="14429"/>
          <ac:spMkLst>
            <pc:docMk/>
            <pc:sldMk cId="3678422849" sldId="434"/>
            <ac:spMk id="48" creationId="{C5527302-8EF2-4CD1-A1EF-A0F7032B84E3}"/>
          </ac:spMkLst>
        </pc:spChg>
        <pc:spChg chg="del">
          <ac:chgData name="Kulinich Bohdan" userId="48e65c9f34e137d0" providerId="LiveId" clId="{F17131F9-D9A4-4574-89EF-B04C804651E7}" dt="2020-11-04T15:46:57.635" v="54" actId="478"/>
          <ac:spMkLst>
            <pc:docMk/>
            <pc:sldMk cId="3678422849" sldId="434"/>
            <ac:spMk id="48" creationId="{F54DFE34-BEE3-438F-ADFC-426EBFF74D4C}"/>
          </ac:spMkLst>
        </pc:spChg>
        <pc:spChg chg="add mod">
          <ac:chgData name="Kulinich Bohdan" userId="48e65c9f34e137d0" providerId="LiveId" clId="{F17131F9-D9A4-4574-89EF-B04C804651E7}" dt="2020-11-06T05:29:50.361" v="594" actId="1076"/>
          <ac:spMkLst>
            <pc:docMk/>
            <pc:sldMk cId="3678422849" sldId="434"/>
            <ac:spMk id="49" creationId="{F00E7A5A-F076-4AC4-A6EE-D98902869418}"/>
          </ac:spMkLst>
        </pc:spChg>
        <pc:spChg chg="add mod modVis">
          <ac:chgData name="Kulinich Bohdan" userId="48e65c9f34e137d0" providerId="LiveId" clId="{F17131F9-D9A4-4574-89EF-B04C804651E7}" dt="2020-11-06T05:29:50.361" v="594" actId="1076"/>
          <ac:spMkLst>
            <pc:docMk/>
            <pc:sldMk cId="3678422849" sldId="434"/>
            <ac:spMk id="50" creationId="{5F002C93-0691-437E-A533-B6C98205D62B}"/>
          </ac:spMkLst>
        </pc:spChg>
        <pc:grpChg chg="add mod">
          <ac:chgData name="Kulinich Bohdan" userId="48e65c9f34e137d0" providerId="LiveId" clId="{F17131F9-D9A4-4574-89EF-B04C804651E7}" dt="2020-11-06T05:30:03.606" v="595" actId="1076"/>
          <ac:grpSpMkLst>
            <pc:docMk/>
            <pc:sldMk cId="3678422849" sldId="434"/>
            <ac:grpSpMk id="10" creationId="{602AC213-F3A6-4C7E-BC0C-6BD9933BA708}"/>
          </ac:grpSpMkLst>
        </pc:grpChg>
        <pc:grpChg chg="add mod">
          <ac:chgData name="Kulinich Bohdan" userId="48e65c9f34e137d0" providerId="LiveId" clId="{F17131F9-D9A4-4574-89EF-B04C804651E7}" dt="2020-11-04T15:52:50.924" v="179" actId="1076"/>
          <ac:grpSpMkLst>
            <pc:docMk/>
            <pc:sldMk cId="3678422849" sldId="434"/>
            <ac:grpSpMk id="21" creationId="{67B7DB92-BB10-4A21-BB76-AB9C8E3FD65B}"/>
          </ac:grpSpMkLst>
        </pc:grpChg>
        <pc:grpChg chg="add mod">
          <ac:chgData name="Kulinich Bohdan" userId="48e65c9f34e137d0" providerId="LiveId" clId="{F17131F9-D9A4-4574-89EF-B04C804651E7}" dt="2020-11-04T15:54:14.077" v="199" actId="1076"/>
          <ac:grpSpMkLst>
            <pc:docMk/>
            <pc:sldMk cId="3678422849" sldId="434"/>
            <ac:grpSpMk id="25" creationId="{8BFC507F-2006-4593-8E20-B5107DD7265A}"/>
          </ac:grpSpMkLst>
        </pc:grpChg>
        <pc:grpChg chg="add del mod">
          <ac:chgData name="Kulinich Bohdan" userId="48e65c9f34e137d0" providerId="LiveId" clId="{F17131F9-D9A4-4574-89EF-B04C804651E7}" dt="2020-11-04T15:58:17.346" v="368" actId="478"/>
          <ac:grpSpMkLst>
            <pc:docMk/>
            <pc:sldMk cId="3678422849" sldId="434"/>
            <ac:grpSpMk id="34" creationId="{AEE4C5F9-3BD3-49CC-B4FA-84A4219C3C79}"/>
          </ac:grpSpMkLst>
        </pc:grpChg>
        <pc:grpChg chg="add del mod">
          <ac:chgData name="Kulinich Bohdan" userId="48e65c9f34e137d0" providerId="LiveId" clId="{F17131F9-D9A4-4574-89EF-B04C804651E7}" dt="2020-11-04T15:58:18.248" v="369" actId="478"/>
          <ac:grpSpMkLst>
            <pc:docMk/>
            <pc:sldMk cId="3678422849" sldId="434"/>
            <ac:grpSpMk id="37" creationId="{589011F1-8374-42B1-BDCB-4B33CA23FBB2}"/>
          </ac:grpSpMkLst>
        </pc:grpChg>
        <pc:grpChg chg="add mod">
          <ac:chgData name="Kulinich Bohdan" userId="48e65c9f34e137d0" providerId="LiveId" clId="{F17131F9-D9A4-4574-89EF-B04C804651E7}" dt="2020-11-06T05:30:03.606" v="595" actId="1076"/>
          <ac:grpSpMkLst>
            <pc:docMk/>
            <pc:sldMk cId="3678422849" sldId="434"/>
            <ac:grpSpMk id="44" creationId="{573AFCA5-38E7-4817-9ADE-1B557581449C}"/>
          </ac:grpSpMkLst>
        </pc:grpChg>
        <pc:picChg chg="del">
          <ac:chgData name="Kulinich Bohdan" userId="48e65c9f34e137d0" providerId="LiveId" clId="{F17131F9-D9A4-4574-89EF-B04C804651E7}" dt="2020-11-04T15:46:58.521" v="55" actId="478"/>
          <ac:picMkLst>
            <pc:docMk/>
            <pc:sldMk cId="3678422849" sldId="434"/>
            <ac:picMk id="5" creationId="{EFD703E4-BDE2-434D-9E61-B0733658BC6D}"/>
          </ac:picMkLst>
        </pc:picChg>
        <pc:picChg chg="add del mod">
          <ac:chgData name="Kulinich Bohdan" userId="48e65c9f34e137d0" providerId="LiveId" clId="{F17131F9-D9A4-4574-89EF-B04C804651E7}" dt="2020-11-04T15:49:36.640" v="136" actId="478"/>
          <ac:picMkLst>
            <pc:docMk/>
            <pc:sldMk cId="3678422849" sldId="434"/>
            <ac:picMk id="9" creationId="{24E7835C-9B94-4E14-A547-CCB07E418AAE}"/>
          </ac:picMkLst>
        </pc:picChg>
        <pc:picChg chg="del">
          <ac:chgData name="Kulinich Bohdan" userId="48e65c9f34e137d0" providerId="LiveId" clId="{F17131F9-D9A4-4574-89EF-B04C804651E7}" dt="2020-11-04T15:46:57.635" v="54" actId="478"/>
          <ac:picMkLst>
            <pc:docMk/>
            <pc:sldMk cId="3678422849" sldId="434"/>
            <ac:picMk id="46" creationId="{1027328E-4B20-4E62-80D1-E454F29DECB5}"/>
          </ac:picMkLst>
        </pc:picChg>
        <pc:picChg chg="del">
          <ac:chgData name="Kulinich Bohdan" userId="48e65c9f34e137d0" providerId="LiveId" clId="{F17131F9-D9A4-4574-89EF-B04C804651E7}" dt="2020-11-04T15:46:57.635" v="54" actId="478"/>
          <ac:picMkLst>
            <pc:docMk/>
            <pc:sldMk cId="3678422849" sldId="434"/>
            <ac:picMk id="49" creationId="{B554A7E7-7DD8-4C9A-BDA0-CE9112F307CD}"/>
          </ac:picMkLst>
        </pc:picChg>
        <pc:cxnChg chg="add mod">
          <ac:chgData name="Kulinich Bohdan" userId="48e65c9f34e137d0" providerId="LiveId" clId="{F17131F9-D9A4-4574-89EF-B04C804651E7}" dt="2020-11-04T15:50:28.037" v="144" actId="1076"/>
          <ac:cxnSpMkLst>
            <pc:docMk/>
            <pc:sldMk cId="3678422849" sldId="434"/>
            <ac:cxnSpMk id="7" creationId="{6732FAE4-4EBE-4A05-8360-11907E98A296}"/>
          </ac:cxnSpMkLst>
        </pc:cxnChg>
        <pc:cxnChg chg="add mod">
          <ac:chgData name="Kulinich Bohdan" userId="48e65c9f34e137d0" providerId="LiveId" clId="{F17131F9-D9A4-4574-89EF-B04C804651E7}" dt="2020-11-04T15:50:31.058" v="145" actId="14100"/>
          <ac:cxnSpMkLst>
            <pc:docMk/>
            <pc:sldMk cId="3678422849" sldId="434"/>
            <ac:cxnSpMk id="11" creationId="{FADB8B0A-4816-41E3-9611-42C4377FF5E8}"/>
          </ac:cxnSpMkLst>
        </pc:cxnChg>
        <pc:cxnChg chg="add mod">
          <ac:chgData name="Kulinich Bohdan" userId="48e65c9f34e137d0" providerId="LiveId" clId="{F17131F9-D9A4-4574-89EF-B04C804651E7}" dt="2020-11-04T15:50:39.064" v="149" actId="14100"/>
          <ac:cxnSpMkLst>
            <pc:docMk/>
            <pc:sldMk cId="3678422849" sldId="434"/>
            <ac:cxnSpMk id="16" creationId="{3B62E213-19E2-438A-ACCF-5E163ECED6EF}"/>
          </ac:cxnSpMkLst>
        </pc:cxnChg>
        <pc:cxnChg chg="add mod">
          <ac:chgData name="Kulinich Bohdan" userId="48e65c9f34e137d0" providerId="LiveId" clId="{F17131F9-D9A4-4574-89EF-B04C804651E7}" dt="2020-11-04T15:51:37.577" v="161" actId="1076"/>
          <ac:cxnSpMkLst>
            <pc:docMk/>
            <pc:sldMk cId="3678422849" sldId="434"/>
            <ac:cxnSpMk id="19" creationId="{A8182E20-2C28-4658-8276-32F7F9B2A048}"/>
          </ac:cxnSpMkLst>
        </pc:cxnChg>
        <pc:cxnChg chg="add mod">
          <ac:chgData name="Kulinich Bohdan" userId="48e65c9f34e137d0" providerId="LiveId" clId="{F17131F9-D9A4-4574-89EF-B04C804651E7}" dt="2020-11-04T15:52:28.553" v="175" actId="164"/>
          <ac:cxnSpMkLst>
            <pc:docMk/>
            <pc:sldMk cId="3678422849" sldId="434"/>
            <ac:cxnSpMk id="22" creationId="{8C0CE343-3626-4DD1-A9B5-28DB830DBEC8}"/>
          </ac:cxnSpMkLst>
        </pc:cxnChg>
        <pc:cxnChg chg="add mod">
          <ac:chgData name="Kulinich Bohdan" userId="48e65c9f34e137d0" providerId="LiveId" clId="{F17131F9-D9A4-4574-89EF-B04C804651E7}" dt="2020-11-04T15:52:45.191" v="178" actId="1076"/>
          <ac:cxnSpMkLst>
            <pc:docMk/>
            <pc:sldMk cId="3678422849" sldId="434"/>
            <ac:cxnSpMk id="26" creationId="{D64E5166-0F32-4179-BA05-61828CD5794C}"/>
          </ac:cxnSpMkLst>
        </pc:cxnChg>
        <pc:cxnChg chg="add mod">
          <ac:chgData name="Kulinich Bohdan" userId="48e65c9f34e137d0" providerId="LiveId" clId="{F17131F9-D9A4-4574-89EF-B04C804651E7}" dt="2020-11-06T05:30:03.606" v="595" actId="1076"/>
          <ac:cxnSpMkLst>
            <pc:docMk/>
            <pc:sldMk cId="3678422849" sldId="434"/>
            <ac:cxnSpMk id="27" creationId="{07088E87-16D5-4392-81FA-A91B84C96910}"/>
          </ac:cxnSpMkLst>
        </pc:cxnChg>
        <pc:cxnChg chg="add del mod">
          <ac:chgData name="Kulinich Bohdan" userId="48e65c9f34e137d0" providerId="LiveId" clId="{F17131F9-D9A4-4574-89EF-B04C804651E7}" dt="2020-11-04T15:52:38.938" v="177" actId="478"/>
          <ac:cxnSpMkLst>
            <pc:docMk/>
            <pc:sldMk cId="3678422849" sldId="434"/>
            <ac:cxnSpMk id="27" creationId="{D539FEC8-841A-4C79-99BE-D7233C15F3FF}"/>
          </ac:cxnSpMkLst>
        </pc:cxnChg>
        <pc:cxnChg chg="add mod">
          <ac:chgData name="Kulinich Bohdan" userId="48e65c9f34e137d0" providerId="LiveId" clId="{F17131F9-D9A4-4574-89EF-B04C804651E7}" dt="2020-11-06T05:30:03.606" v="595" actId="1076"/>
          <ac:cxnSpMkLst>
            <pc:docMk/>
            <pc:sldMk cId="3678422849" sldId="434"/>
            <ac:cxnSpMk id="28" creationId="{91BB2F37-E357-4B38-A90C-0C100EFE99F5}"/>
          </ac:cxnSpMkLst>
        </pc:cxnChg>
        <pc:cxnChg chg="add mod">
          <ac:chgData name="Kulinich Bohdan" userId="48e65c9f34e137d0" providerId="LiveId" clId="{F17131F9-D9A4-4574-89EF-B04C804651E7}" dt="2020-11-04T15:54:16.351" v="200" actId="1076"/>
          <ac:cxnSpMkLst>
            <pc:docMk/>
            <pc:sldMk cId="3678422849" sldId="434"/>
            <ac:cxnSpMk id="29" creationId="{BB530CC7-9255-4F13-9CF4-CB153995A270}"/>
          </ac:cxnSpMkLst>
        </pc:cxnChg>
        <pc:cxnChg chg="add del mod">
          <ac:chgData name="Kulinich Bohdan" userId="48e65c9f34e137d0" providerId="LiveId" clId="{F17131F9-D9A4-4574-89EF-B04C804651E7}" dt="2020-11-04T15:57:45.395" v="359" actId="478"/>
          <ac:cxnSpMkLst>
            <pc:docMk/>
            <pc:sldMk cId="3678422849" sldId="434"/>
            <ac:cxnSpMk id="30" creationId="{00A58FF0-172A-4DAF-9EFE-DEED6180D2F5}"/>
          </ac:cxnSpMkLst>
        </pc:cxnChg>
        <pc:cxnChg chg="add mod">
          <ac:chgData name="Kulinich Bohdan" userId="48e65c9f34e137d0" providerId="LiveId" clId="{F17131F9-D9A4-4574-89EF-B04C804651E7}" dt="2020-11-06T05:30:03.606" v="595" actId="1076"/>
          <ac:cxnSpMkLst>
            <pc:docMk/>
            <pc:sldMk cId="3678422849" sldId="434"/>
            <ac:cxnSpMk id="31" creationId="{F4CB8FE5-5E28-4B13-AE08-468F2F9C350B}"/>
          </ac:cxnSpMkLst>
        </pc:cxnChg>
        <pc:cxnChg chg="add mod">
          <ac:chgData name="Kulinich Bohdan" userId="48e65c9f34e137d0" providerId="LiveId" clId="{F17131F9-D9A4-4574-89EF-B04C804651E7}" dt="2020-11-04T15:53:18.817" v="191" actId="164"/>
          <ac:cxnSpMkLst>
            <pc:docMk/>
            <pc:sldMk cId="3678422849" sldId="434"/>
            <ac:cxnSpMk id="32" creationId="{0FC4C9CC-7EF0-474A-BAF0-9B62EE34286F}"/>
          </ac:cxnSpMkLst>
        </pc:cxnChg>
        <pc:cxnChg chg="add mod">
          <ac:chgData name="Kulinich Bohdan" userId="48e65c9f34e137d0" providerId="LiveId" clId="{F17131F9-D9A4-4574-89EF-B04C804651E7}" dt="2020-11-04T15:53:18.817" v="191" actId="164"/>
          <ac:cxnSpMkLst>
            <pc:docMk/>
            <pc:sldMk cId="3678422849" sldId="434"/>
            <ac:cxnSpMk id="33" creationId="{E33EB324-F1B9-4384-8891-35687FADE26E}"/>
          </ac:cxnSpMkLst>
        </pc:cxnChg>
        <pc:cxnChg chg="add mod">
          <ac:chgData name="Kulinich Bohdan" userId="48e65c9f34e137d0" providerId="LiveId" clId="{F17131F9-D9A4-4574-89EF-B04C804651E7}" dt="2020-11-06T05:12:03.954" v="462" actId="1076"/>
          <ac:cxnSpMkLst>
            <pc:docMk/>
            <pc:sldMk cId="3678422849" sldId="434"/>
            <ac:cxnSpMk id="34" creationId="{D69E8920-C8FC-4931-9F9B-AC3E801CD831}"/>
          </ac:cxnSpMkLst>
        </pc:cxnChg>
        <pc:cxnChg chg="add mod">
          <ac:chgData name="Kulinich Bohdan" userId="48e65c9f34e137d0" providerId="LiveId" clId="{F17131F9-D9A4-4574-89EF-B04C804651E7}" dt="2020-11-06T05:12:32.676" v="466" actId="1076"/>
          <ac:cxnSpMkLst>
            <pc:docMk/>
            <pc:sldMk cId="3678422849" sldId="434"/>
            <ac:cxnSpMk id="35" creationId="{08FB895F-B01F-4069-B8FE-3661AC0EDB12}"/>
          </ac:cxnSpMkLst>
        </pc:cxnChg>
        <pc:cxnChg chg="mod">
          <ac:chgData name="Kulinich Bohdan" userId="48e65c9f34e137d0" providerId="LiveId" clId="{F17131F9-D9A4-4574-89EF-B04C804651E7}" dt="2020-11-04T15:57:32.995" v="355"/>
          <ac:cxnSpMkLst>
            <pc:docMk/>
            <pc:sldMk cId="3678422849" sldId="434"/>
            <ac:cxnSpMk id="35" creationId="{9B20858C-0A63-4C23-89A3-82C95DF48710}"/>
          </ac:cxnSpMkLst>
        </pc:cxnChg>
        <pc:cxnChg chg="mod">
          <ac:chgData name="Kulinich Bohdan" userId="48e65c9f34e137d0" providerId="LiveId" clId="{F17131F9-D9A4-4574-89EF-B04C804651E7}" dt="2020-11-04T15:57:32.995" v="355"/>
          <ac:cxnSpMkLst>
            <pc:docMk/>
            <pc:sldMk cId="3678422849" sldId="434"/>
            <ac:cxnSpMk id="36" creationId="{560B3B1B-256B-47E8-85D4-A135CEC1B71F}"/>
          </ac:cxnSpMkLst>
        </pc:cxnChg>
        <pc:cxnChg chg="add mod">
          <ac:chgData name="Kulinich Bohdan" userId="48e65c9f34e137d0" providerId="LiveId" clId="{F17131F9-D9A4-4574-89EF-B04C804651E7}" dt="2020-11-06T05:12:43.013" v="470" actId="1076"/>
          <ac:cxnSpMkLst>
            <pc:docMk/>
            <pc:sldMk cId="3678422849" sldId="434"/>
            <ac:cxnSpMk id="36" creationId="{ED2CFC13-3906-49AF-A73A-FAE4168AEACB}"/>
          </ac:cxnSpMkLst>
        </pc:cxnChg>
        <pc:cxnChg chg="mod">
          <ac:chgData name="Kulinich Bohdan" userId="48e65c9f34e137d0" providerId="LiveId" clId="{F17131F9-D9A4-4574-89EF-B04C804651E7}" dt="2020-11-04T15:57:32.995" v="355"/>
          <ac:cxnSpMkLst>
            <pc:docMk/>
            <pc:sldMk cId="3678422849" sldId="434"/>
            <ac:cxnSpMk id="38" creationId="{77343695-795D-499C-8B77-2389A3562BF8}"/>
          </ac:cxnSpMkLst>
        </pc:cxnChg>
        <pc:cxnChg chg="mod">
          <ac:chgData name="Kulinich Bohdan" userId="48e65c9f34e137d0" providerId="LiveId" clId="{F17131F9-D9A4-4574-89EF-B04C804651E7}" dt="2020-11-04T15:57:32.995" v="355"/>
          <ac:cxnSpMkLst>
            <pc:docMk/>
            <pc:sldMk cId="3678422849" sldId="434"/>
            <ac:cxnSpMk id="39" creationId="{2A7F1B92-39DE-4B93-A7B7-2EC260905631}"/>
          </ac:cxnSpMkLst>
        </pc:cxnChg>
        <pc:cxnChg chg="mod">
          <ac:chgData name="Kulinich Bohdan" userId="48e65c9f34e137d0" providerId="LiveId" clId="{F17131F9-D9A4-4574-89EF-B04C804651E7}" dt="2020-11-04T15:57:32.995" v="355"/>
          <ac:cxnSpMkLst>
            <pc:docMk/>
            <pc:sldMk cId="3678422849" sldId="434"/>
            <ac:cxnSpMk id="40" creationId="{4E9A2362-42C1-4B8A-9C97-5B07698F6001}"/>
          </ac:cxnSpMkLst>
        </pc:cxnChg>
        <pc:cxnChg chg="add mod">
          <ac:chgData name="Kulinich Bohdan" userId="48e65c9f34e137d0" providerId="LiveId" clId="{F17131F9-D9A4-4574-89EF-B04C804651E7}" dt="2020-11-06T05:30:03.606" v="595" actId="1076"/>
          <ac:cxnSpMkLst>
            <pc:docMk/>
            <pc:sldMk cId="3678422849" sldId="434"/>
            <ac:cxnSpMk id="41" creationId="{C76E15EF-5BA9-4338-87B1-8BD06BB265CA}"/>
          </ac:cxnSpMkLst>
        </pc:cxnChg>
        <pc:cxnChg chg="add mod">
          <ac:chgData name="Kulinich Bohdan" userId="48e65c9f34e137d0" providerId="LiveId" clId="{F17131F9-D9A4-4574-89EF-B04C804651E7}" dt="2020-11-04T15:58:42.172" v="378" actId="164"/>
          <ac:cxnSpMkLst>
            <pc:docMk/>
            <pc:sldMk cId="3678422849" sldId="434"/>
            <ac:cxnSpMk id="42" creationId="{77A01920-EC8E-4BAB-893A-7ED8A65383D9}"/>
          </ac:cxnSpMkLst>
        </pc:cxnChg>
        <pc:cxnChg chg="add mod">
          <ac:chgData name="Kulinich Bohdan" userId="48e65c9f34e137d0" providerId="LiveId" clId="{F17131F9-D9A4-4574-89EF-B04C804651E7}" dt="2020-11-04T15:58:57.122" v="380" actId="1076"/>
          <ac:cxnSpMkLst>
            <pc:docMk/>
            <pc:sldMk cId="3678422849" sldId="434"/>
            <ac:cxnSpMk id="43" creationId="{C9D92488-E459-4013-88D6-85B6115BB8E1}"/>
          </ac:cxnSpMkLst>
        </pc:cxnChg>
        <pc:cxnChg chg="mod">
          <ac:chgData name="Kulinich Bohdan" userId="48e65c9f34e137d0" providerId="LiveId" clId="{F17131F9-D9A4-4574-89EF-B04C804651E7}" dt="2020-11-04T15:59:01.258" v="381"/>
          <ac:cxnSpMkLst>
            <pc:docMk/>
            <pc:sldMk cId="3678422849" sldId="434"/>
            <ac:cxnSpMk id="45" creationId="{B078307A-C493-4AFB-A014-656C00A0168C}"/>
          </ac:cxnSpMkLst>
        </pc:cxnChg>
        <pc:cxnChg chg="mod">
          <ac:chgData name="Kulinich Bohdan" userId="48e65c9f34e137d0" providerId="LiveId" clId="{F17131F9-D9A4-4574-89EF-B04C804651E7}" dt="2020-11-04T15:59:01.258" v="381"/>
          <ac:cxnSpMkLst>
            <pc:docMk/>
            <pc:sldMk cId="3678422849" sldId="434"/>
            <ac:cxnSpMk id="46" creationId="{16172F61-205E-44A1-A360-A53F64137F23}"/>
          </ac:cxnSpMkLst>
        </pc:cxnChg>
        <pc:cxnChg chg="add mod">
          <ac:chgData name="Kulinich Bohdan" userId="48e65c9f34e137d0" providerId="LiveId" clId="{F17131F9-D9A4-4574-89EF-B04C804651E7}" dt="2020-11-04T16:41:23.214" v="451" actId="1076"/>
          <ac:cxnSpMkLst>
            <pc:docMk/>
            <pc:sldMk cId="3678422849" sldId="434"/>
            <ac:cxnSpMk id="51" creationId="{878F41F1-D26B-4EA5-A4E7-36645415ED10}"/>
          </ac:cxnSpMkLst>
        </pc:cxnChg>
        <pc:cxnChg chg="add mod">
          <ac:chgData name="Kulinich Bohdan" userId="48e65c9f34e137d0" providerId="LiveId" clId="{F17131F9-D9A4-4574-89EF-B04C804651E7}" dt="2020-11-04T16:41:44.932" v="459" actId="1076"/>
          <ac:cxnSpMkLst>
            <pc:docMk/>
            <pc:sldMk cId="3678422849" sldId="434"/>
            <ac:cxnSpMk id="52" creationId="{958D0AB1-7D67-4352-AEF8-AD26CFBBB0BE}"/>
          </ac:cxnSpMkLst>
        </pc:cxnChg>
        <pc:cxnChg chg="add mod">
          <ac:chgData name="Kulinich Bohdan" userId="48e65c9f34e137d0" providerId="LiveId" clId="{F17131F9-D9A4-4574-89EF-B04C804651E7}" dt="2020-11-04T16:41:42.495" v="458" actId="1076"/>
          <ac:cxnSpMkLst>
            <pc:docMk/>
            <pc:sldMk cId="3678422849" sldId="434"/>
            <ac:cxnSpMk id="53" creationId="{E9FE7317-D39D-4BB1-B992-8185E80CE425}"/>
          </ac:cxnSpMkLst>
        </pc:cxnChg>
      </pc:sldChg>
      <pc:sldChg chg="del">
        <pc:chgData name="Kulinich Bohdan" userId="48e65c9f34e137d0" providerId="LiveId" clId="{F17131F9-D9A4-4574-89EF-B04C804651E7}" dt="2020-11-08T04:42:59.882" v="4428" actId="47"/>
        <pc:sldMkLst>
          <pc:docMk/>
          <pc:sldMk cId="1108550450" sldId="459"/>
        </pc:sldMkLst>
      </pc:sldChg>
      <pc:sldChg chg="del">
        <pc:chgData name="Kulinich Bohdan" userId="48e65c9f34e137d0" providerId="LiveId" clId="{F17131F9-D9A4-4574-89EF-B04C804651E7}" dt="2020-11-08T14:52:45.178" v="4515" actId="47"/>
        <pc:sldMkLst>
          <pc:docMk/>
          <pc:sldMk cId="2902136337" sldId="499"/>
        </pc:sldMkLst>
      </pc:sldChg>
      <pc:sldChg chg="del modTransition">
        <pc:chgData name="Kulinich Bohdan" userId="48e65c9f34e137d0" providerId="LiveId" clId="{F17131F9-D9A4-4574-89EF-B04C804651E7}" dt="2020-11-08T14:52:45.178" v="4515" actId="47"/>
        <pc:sldMkLst>
          <pc:docMk/>
          <pc:sldMk cId="3515392346" sldId="500"/>
        </pc:sldMkLst>
      </pc:sldChg>
      <pc:sldChg chg="del">
        <pc:chgData name="Kulinich Bohdan" userId="48e65c9f34e137d0" providerId="LiveId" clId="{F17131F9-D9A4-4574-89EF-B04C804651E7}" dt="2020-11-08T14:52:45.178" v="4515" actId="47"/>
        <pc:sldMkLst>
          <pc:docMk/>
          <pc:sldMk cId="1909930976" sldId="502"/>
        </pc:sldMkLst>
      </pc:sldChg>
      <pc:sldChg chg="del">
        <pc:chgData name="Kulinich Bohdan" userId="48e65c9f34e137d0" providerId="LiveId" clId="{F17131F9-D9A4-4574-89EF-B04C804651E7}" dt="2020-11-08T14:52:45.178" v="4515" actId="47"/>
        <pc:sldMkLst>
          <pc:docMk/>
          <pc:sldMk cId="2007864334" sldId="503"/>
        </pc:sldMkLst>
      </pc:sldChg>
      <pc:sldChg chg="del">
        <pc:chgData name="Kulinich Bohdan" userId="48e65c9f34e137d0" providerId="LiveId" clId="{F17131F9-D9A4-4574-89EF-B04C804651E7}" dt="2020-11-08T14:52:45.178" v="4515" actId="47"/>
        <pc:sldMkLst>
          <pc:docMk/>
          <pc:sldMk cId="4080288012" sldId="504"/>
        </pc:sldMkLst>
      </pc:sldChg>
      <pc:sldChg chg="del">
        <pc:chgData name="Kulinich Bohdan" userId="48e65c9f34e137d0" providerId="LiveId" clId="{F17131F9-D9A4-4574-89EF-B04C804651E7}" dt="2020-11-08T14:52:45.178" v="4515" actId="47"/>
        <pc:sldMkLst>
          <pc:docMk/>
          <pc:sldMk cId="104730443" sldId="505"/>
        </pc:sldMkLst>
      </pc:sldChg>
      <pc:sldChg chg="addSp modSp add ord modAnim">
        <pc:chgData name="Kulinich Bohdan" userId="48e65c9f34e137d0" providerId="LiveId" clId="{F17131F9-D9A4-4574-89EF-B04C804651E7}" dt="2020-11-06T12:41:24.677" v="599"/>
        <pc:sldMkLst>
          <pc:docMk/>
          <pc:sldMk cId="371247338" sldId="514"/>
        </pc:sldMkLst>
        <pc:spChg chg="add mod">
          <ac:chgData name="Kulinich Bohdan" userId="48e65c9f34e137d0" providerId="LiveId" clId="{F17131F9-D9A4-4574-89EF-B04C804651E7}" dt="2020-11-04T15:47:52.664" v="131"/>
          <ac:spMkLst>
            <pc:docMk/>
            <pc:sldMk cId="371247338" sldId="514"/>
            <ac:spMk id="48" creationId="{A0586DCA-91F8-46F5-A4B9-A5E25D229CFC}"/>
          </ac:spMkLst>
        </pc:spChg>
        <pc:picChg chg="add mod">
          <ac:chgData name="Kulinich Bohdan" userId="48e65c9f34e137d0" providerId="LiveId" clId="{F17131F9-D9A4-4574-89EF-B04C804651E7}" dt="2020-11-04T15:47:52.664" v="131"/>
          <ac:picMkLst>
            <pc:docMk/>
            <pc:sldMk cId="371247338" sldId="514"/>
            <ac:picMk id="47" creationId="{E18D86A8-86C8-4EA7-A45B-F2322FDB3658}"/>
          </ac:picMkLst>
        </pc:picChg>
      </pc:sldChg>
      <pc:sldChg chg="addSp delSp modSp mod delAnim modAnim">
        <pc:chgData name="Kulinich Bohdan" userId="48e65c9f34e137d0" providerId="LiveId" clId="{F17131F9-D9A4-4574-89EF-B04C804651E7}" dt="2020-11-08T16:07:09.045" v="4913"/>
        <pc:sldMkLst>
          <pc:docMk/>
          <pc:sldMk cId="4185658582" sldId="515"/>
        </pc:sldMkLst>
        <pc:spChg chg="mod">
          <ac:chgData name="Kulinich Bohdan" userId="48e65c9f34e137d0" providerId="LiveId" clId="{F17131F9-D9A4-4574-89EF-B04C804651E7}" dt="2020-11-08T15:30:46.580" v="4739" actId="1036"/>
          <ac:spMkLst>
            <pc:docMk/>
            <pc:sldMk cId="4185658582" sldId="515"/>
            <ac:spMk id="6" creationId="{4CD1B612-D16C-4F70-8335-78480BFE8EC8}"/>
          </ac:spMkLst>
        </pc:spChg>
        <pc:spChg chg="del">
          <ac:chgData name="Kulinich Bohdan" userId="48e65c9f34e137d0" providerId="LiveId" clId="{F17131F9-D9A4-4574-89EF-B04C804651E7}" dt="2020-11-08T15:29:06.395" v="4518" actId="478"/>
          <ac:spMkLst>
            <pc:docMk/>
            <pc:sldMk cId="4185658582" sldId="515"/>
            <ac:spMk id="8" creationId="{9FD0A124-B38E-475F-B1E7-4E13D0CE0EEA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38" creationId="{615384AE-94EE-4253-B336-33CB4BAC4CC0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39" creationId="{DD30417B-9C92-4F57-8459-370B7B9E0672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41" creationId="{A052B0BF-B82E-40F5-91AD-E9FCEEB5E5F3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42" creationId="{F5A7F530-CC63-4407-B011-D007DEFA6F2F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43" creationId="{3E251CFE-0FCB-4102-980F-53AC75506FE7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44" creationId="{C0CB9D2C-1C66-485D-BD83-794D85C5B7AB}"/>
          </ac:spMkLst>
        </pc:spChg>
        <pc:spChg chg="add del mod">
          <ac:chgData name="Kulinich Bohdan" userId="48e65c9f34e137d0" providerId="LiveId" clId="{F17131F9-D9A4-4574-89EF-B04C804651E7}" dt="2020-11-08T15:53:09.602" v="4847" actId="478"/>
          <ac:spMkLst>
            <pc:docMk/>
            <pc:sldMk cId="4185658582" sldId="515"/>
            <ac:spMk id="45" creationId="{88736E3B-AB0C-4005-9D56-A9E69E4071A7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46" creationId="{4DAD3991-286B-4A73-9112-E82897FE7BCB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47" creationId="{AD232398-3F7D-48A0-9102-D3BB6E18BED5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48" creationId="{012D5F43-849A-431B-8C12-4DC7CC0C7B54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49" creationId="{64457E1E-66BF-46AA-B29C-FB6B93E969D3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50" creationId="{D4C67136-8F9C-4373-B26D-94403F5AEFD6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52" creationId="{F3466ADB-2036-4837-BBCA-29AA1F31CF66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53" creationId="{F1E737AC-9EC1-4DDF-BF02-DD3CE2BEBD47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54" creationId="{3D78F58A-E12A-4FEA-97DA-F9E90E574E94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55" creationId="{09C127F5-F83C-48D2-A1E3-D5A6D45C9C38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56" creationId="{0F5A7CEC-EF7C-4A33-A6D3-AE726B84CDA3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57" creationId="{67F93E99-2CD6-4E1C-B7F9-879F0C9496A1}"/>
          </ac:spMkLst>
        </pc:spChg>
        <pc:spChg chg="add mod">
          <ac:chgData name="Kulinich Bohdan" userId="48e65c9f34e137d0" providerId="LiveId" clId="{F17131F9-D9A4-4574-89EF-B04C804651E7}" dt="2020-11-08T16:05:18.909" v="4898" actId="1076"/>
          <ac:spMkLst>
            <pc:docMk/>
            <pc:sldMk cId="4185658582" sldId="515"/>
            <ac:spMk id="58" creationId="{1B5B13BA-98FC-41AE-97E5-E7FE0D0E722C}"/>
          </ac:spMkLst>
        </pc:spChg>
        <pc:spChg chg="add mod">
          <ac:chgData name="Kulinich Bohdan" userId="48e65c9f34e137d0" providerId="LiveId" clId="{F17131F9-D9A4-4574-89EF-B04C804651E7}" dt="2020-11-08T16:06:55.815" v="4911" actId="1076"/>
          <ac:spMkLst>
            <pc:docMk/>
            <pc:sldMk cId="4185658582" sldId="515"/>
            <ac:spMk id="59" creationId="{202CE127-E14D-4252-902C-A7E01F6A8D55}"/>
          </ac:spMkLst>
        </pc:spChg>
        <pc:grpChg chg="add del mod">
          <ac:chgData name="Kulinich Bohdan" userId="48e65c9f34e137d0" providerId="LiveId" clId="{F17131F9-D9A4-4574-89EF-B04C804651E7}" dt="2020-11-08T15:34:09.970" v="4743" actId="478"/>
          <ac:grpSpMkLst>
            <pc:docMk/>
            <pc:sldMk cId="4185658582" sldId="515"/>
            <ac:grpSpMk id="14" creationId="{6D59399E-0065-40E5-9A7B-45AC04339D6C}"/>
          </ac:grpSpMkLst>
        </pc:grpChg>
        <pc:grpChg chg="add del mod">
          <ac:chgData name="Kulinich Bohdan" userId="48e65c9f34e137d0" providerId="LiveId" clId="{F17131F9-D9A4-4574-89EF-B04C804651E7}" dt="2020-11-08T15:34:10.590" v="4744" actId="478"/>
          <ac:grpSpMkLst>
            <pc:docMk/>
            <pc:sldMk cId="4185658582" sldId="515"/>
            <ac:grpSpMk id="17" creationId="{B020EDCA-D30F-4D60-A95F-7F86CB75154B}"/>
          </ac:grpSpMkLst>
        </pc:grpChg>
        <pc:grpChg chg="add del mod">
          <ac:chgData name="Kulinich Bohdan" userId="48e65c9f34e137d0" providerId="LiveId" clId="{F17131F9-D9A4-4574-89EF-B04C804651E7}" dt="2020-11-08T15:34:11.330" v="4745" actId="478"/>
          <ac:grpSpMkLst>
            <pc:docMk/>
            <pc:sldMk cId="4185658582" sldId="515"/>
            <ac:grpSpMk id="25" creationId="{735EE051-1206-4F52-B9D7-23E0901E2EE2}"/>
          </ac:grpSpMkLst>
        </pc:grpChg>
        <pc:grpChg chg="add del mod">
          <ac:chgData name="Kulinich Bohdan" userId="48e65c9f34e137d0" providerId="LiveId" clId="{F17131F9-D9A4-4574-89EF-B04C804651E7}" dt="2020-11-08T15:34:12.070" v="4746" actId="478"/>
          <ac:grpSpMkLst>
            <pc:docMk/>
            <pc:sldMk cId="4185658582" sldId="515"/>
            <ac:grpSpMk id="28" creationId="{E085FD3C-1835-4A33-9C11-E15A5DC58285}"/>
          </ac:grpSpMkLst>
        </pc:grpChg>
        <pc:picChg chg="add del mod modCrop">
          <ac:chgData name="Kulinich Bohdan" userId="48e65c9f34e137d0" providerId="LiveId" clId="{F17131F9-D9A4-4574-89EF-B04C804651E7}" dt="2020-11-08T15:51:57.972" v="4838" actId="478"/>
          <ac:picMkLst>
            <pc:docMk/>
            <pc:sldMk cId="4185658582" sldId="515"/>
            <ac:picMk id="5" creationId="{824D1AD8-510B-4AD9-B434-60243A390933}"/>
          </ac:picMkLst>
        </pc:picChg>
        <pc:picChg chg="del">
          <ac:chgData name="Kulinich Bohdan" userId="48e65c9f34e137d0" providerId="LiveId" clId="{F17131F9-D9A4-4574-89EF-B04C804651E7}" dt="2020-11-08T15:29:05.295" v="4517" actId="478"/>
          <ac:picMkLst>
            <pc:docMk/>
            <pc:sldMk cId="4185658582" sldId="515"/>
            <ac:picMk id="40" creationId="{248AC9B2-65A9-42C3-AF8B-90FAF936D6A5}"/>
          </ac:picMkLst>
        </pc:picChg>
        <pc:cxnChg chg="add mod">
          <ac:chgData name="Kulinich Bohdan" userId="48e65c9f34e137d0" providerId="LiveId" clId="{F17131F9-D9A4-4574-89EF-B04C804651E7}" dt="2020-11-08T16:05:18.909" v="4898" actId="1076"/>
          <ac:cxnSpMkLst>
            <pc:docMk/>
            <pc:sldMk cId="4185658582" sldId="515"/>
            <ac:cxnSpMk id="9" creationId="{733637CD-E03C-447B-92F1-6BB90E8DFFD2}"/>
          </ac:cxnSpMkLst>
        </pc:cxnChg>
        <pc:cxnChg chg="add mod">
          <ac:chgData name="Kulinich Bohdan" userId="48e65c9f34e137d0" providerId="LiveId" clId="{F17131F9-D9A4-4574-89EF-B04C804651E7}" dt="2020-11-08T16:05:18.909" v="4898" actId="1076"/>
          <ac:cxnSpMkLst>
            <pc:docMk/>
            <pc:sldMk cId="4185658582" sldId="515"/>
            <ac:cxnSpMk id="10" creationId="{5BED2114-043C-4F4E-B542-1A738DFA0954}"/>
          </ac:cxnSpMkLst>
        </pc:cxnChg>
        <pc:cxnChg chg="add mod">
          <ac:chgData name="Kulinich Bohdan" userId="48e65c9f34e137d0" providerId="LiveId" clId="{F17131F9-D9A4-4574-89EF-B04C804651E7}" dt="2020-11-08T16:05:18.909" v="4898" actId="1076"/>
          <ac:cxnSpMkLst>
            <pc:docMk/>
            <pc:sldMk cId="4185658582" sldId="515"/>
            <ac:cxnSpMk id="12" creationId="{82F99454-AC75-4054-9E83-D217FF11D93C}"/>
          </ac:cxnSpMkLst>
        </pc:cxnChg>
        <pc:cxnChg chg="add del mod">
          <ac:chgData name="Kulinich Bohdan" userId="48e65c9f34e137d0" providerId="LiveId" clId="{F17131F9-D9A4-4574-89EF-B04C804651E7}" dt="2020-11-08T15:34:09.120" v="4742" actId="478"/>
          <ac:cxnSpMkLst>
            <pc:docMk/>
            <pc:sldMk cId="4185658582" sldId="515"/>
            <ac:cxnSpMk id="13" creationId="{BCB7373F-2941-4957-9080-672A678886F1}"/>
          </ac:cxnSpMkLst>
        </pc:cxnChg>
        <pc:cxnChg chg="mod">
          <ac:chgData name="Kulinich Bohdan" userId="48e65c9f34e137d0" providerId="LiveId" clId="{F17131F9-D9A4-4574-89EF-B04C804651E7}" dt="2020-11-08T15:33:55.840" v="4740"/>
          <ac:cxnSpMkLst>
            <pc:docMk/>
            <pc:sldMk cId="4185658582" sldId="515"/>
            <ac:cxnSpMk id="15" creationId="{0F6736DF-B232-4B3E-A6EF-FA67A318F812}"/>
          </ac:cxnSpMkLst>
        </pc:cxnChg>
        <pc:cxnChg chg="mod">
          <ac:chgData name="Kulinich Bohdan" userId="48e65c9f34e137d0" providerId="LiveId" clId="{F17131F9-D9A4-4574-89EF-B04C804651E7}" dt="2020-11-08T15:33:55.840" v="4740"/>
          <ac:cxnSpMkLst>
            <pc:docMk/>
            <pc:sldMk cId="4185658582" sldId="515"/>
            <ac:cxnSpMk id="16" creationId="{B206BA6E-1BD7-4544-B8E6-E8DECF68E6BB}"/>
          </ac:cxnSpMkLst>
        </pc:cxnChg>
        <pc:cxnChg chg="mod">
          <ac:chgData name="Kulinich Bohdan" userId="48e65c9f34e137d0" providerId="LiveId" clId="{F17131F9-D9A4-4574-89EF-B04C804651E7}" dt="2020-11-08T15:33:55.840" v="4740"/>
          <ac:cxnSpMkLst>
            <pc:docMk/>
            <pc:sldMk cId="4185658582" sldId="515"/>
            <ac:cxnSpMk id="18" creationId="{0A748492-EFC0-4AC2-BC55-B817EB89FE02}"/>
          </ac:cxnSpMkLst>
        </pc:cxnChg>
        <pc:cxnChg chg="mod">
          <ac:chgData name="Kulinich Bohdan" userId="48e65c9f34e137d0" providerId="LiveId" clId="{F17131F9-D9A4-4574-89EF-B04C804651E7}" dt="2020-11-08T15:33:55.840" v="4740"/>
          <ac:cxnSpMkLst>
            <pc:docMk/>
            <pc:sldMk cId="4185658582" sldId="515"/>
            <ac:cxnSpMk id="19" creationId="{F77C3444-D97C-4D58-9285-108554FAEB99}"/>
          </ac:cxnSpMkLst>
        </pc:cxnChg>
        <pc:cxnChg chg="mod">
          <ac:chgData name="Kulinich Bohdan" userId="48e65c9f34e137d0" providerId="LiveId" clId="{F17131F9-D9A4-4574-89EF-B04C804651E7}" dt="2020-11-08T15:33:55.840" v="4740"/>
          <ac:cxnSpMkLst>
            <pc:docMk/>
            <pc:sldMk cId="4185658582" sldId="515"/>
            <ac:cxnSpMk id="20" creationId="{AFB91393-93BF-475A-8D32-A7532017337E}"/>
          </ac:cxnSpMkLst>
        </pc:cxnChg>
        <pc:cxnChg chg="add mod">
          <ac:chgData name="Kulinich Bohdan" userId="48e65c9f34e137d0" providerId="LiveId" clId="{F17131F9-D9A4-4574-89EF-B04C804651E7}" dt="2020-11-08T16:05:18.909" v="4898" actId="1076"/>
          <ac:cxnSpMkLst>
            <pc:docMk/>
            <pc:sldMk cId="4185658582" sldId="515"/>
            <ac:cxnSpMk id="21" creationId="{EBD2E8A9-1570-4696-8D56-7A8D9B9CC440}"/>
          </ac:cxnSpMkLst>
        </pc:cxnChg>
        <pc:cxnChg chg="add mod">
          <ac:chgData name="Kulinich Bohdan" userId="48e65c9f34e137d0" providerId="LiveId" clId="{F17131F9-D9A4-4574-89EF-B04C804651E7}" dt="2020-11-08T16:05:18.909" v="4898" actId="1076"/>
          <ac:cxnSpMkLst>
            <pc:docMk/>
            <pc:sldMk cId="4185658582" sldId="515"/>
            <ac:cxnSpMk id="22" creationId="{9DB7A3E3-5089-45D3-9478-A6AB45497D14}"/>
          </ac:cxnSpMkLst>
        </pc:cxnChg>
        <pc:cxnChg chg="add del mod">
          <ac:chgData name="Kulinich Bohdan" userId="48e65c9f34e137d0" providerId="LiveId" clId="{F17131F9-D9A4-4574-89EF-B04C804651E7}" dt="2020-11-08T15:34:12.620" v="4747" actId="478"/>
          <ac:cxnSpMkLst>
            <pc:docMk/>
            <pc:sldMk cId="4185658582" sldId="515"/>
            <ac:cxnSpMk id="23" creationId="{F8B72C6C-FC1E-4C24-87EB-A18FDF79A4F0}"/>
          </ac:cxnSpMkLst>
        </pc:cxnChg>
        <pc:cxnChg chg="add mod">
          <ac:chgData name="Kulinich Bohdan" userId="48e65c9f34e137d0" providerId="LiveId" clId="{F17131F9-D9A4-4574-89EF-B04C804651E7}" dt="2020-11-08T16:05:18.909" v="4898" actId="1076"/>
          <ac:cxnSpMkLst>
            <pc:docMk/>
            <pc:sldMk cId="4185658582" sldId="515"/>
            <ac:cxnSpMk id="24" creationId="{0DEDC5A8-7C62-4B1B-9461-C7C847CAA001}"/>
          </ac:cxnSpMkLst>
        </pc:cxnChg>
        <pc:cxnChg chg="mod">
          <ac:chgData name="Kulinich Bohdan" userId="48e65c9f34e137d0" providerId="LiveId" clId="{F17131F9-D9A4-4574-89EF-B04C804651E7}" dt="2020-11-08T15:33:55.840" v="4740"/>
          <ac:cxnSpMkLst>
            <pc:docMk/>
            <pc:sldMk cId="4185658582" sldId="515"/>
            <ac:cxnSpMk id="26" creationId="{6B822B72-ACC1-427B-A74B-AB79D91C03E2}"/>
          </ac:cxnSpMkLst>
        </pc:cxnChg>
        <pc:cxnChg chg="mod">
          <ac:chgData name="Kulinich Bohdan" userId="48e65c9f34e137d0" providerId="LiveId" clId="{F17131F9-D9A4-4574-89EF-B04C804651E7}" dt="2020-11-08T15:33:55.840" v="4740"/>
          <ac:cxnSpMkLst>
            <pc:docMk/>
            <pc:sldMk cId="4185658582" sldId="515"/>
            <ac:cxnSpMk id="27" creationId="{7EB5A87E-F664-48E9-B6D4-A3DAFACC02FE}"/>
          </ac:cxnSpMkLst>
        </pc:cxnChg>
        <pc:cxnChg chg="mod">
          <ac:chgData name="Kulinich Bohdan" userId="48e65c9f34e137d0" providerId="LiveId" clId="{F17131F9-D9A4-4574-89EF-B04C804651E7}" dt="2020-11-08T15:33:55.840" v="4740"/>
          <ac:cxnSpMkLst>
            <pc:docMk/>
            <pc:sldMk cId="4185658582" sldId="515"/>
            <ac:cxnSpMk id="29" creationId="{9EB9E471-F156-4F80-BD02-3BE19318B778}"/>
          </ac:cxnSpMkLst>
        </pc:cxnChg>
        <pc:cxnChg chg="mod">
          <ac:chgData name="Kulinich Bohdan" userId="48e65c9f34e137d0" providerId="LiveId" clId="{F17131F9-D9A4-4574-89EF-B04C804651E7}" dt="2020-11-08T15:33:55.840" v="4740"/>
          <ac:cxnSpMkLst>
            <pc:docMk/>
            <pc:sldMk cId="4185658582" sldId="515"/>
            <ac:cxnSpMk id="30" creationId="{77E98A81-B100-4605-95B6-CC76DBE18793}"/>
          </ac:cxnSpMkLst>
        </pc:cxnChg>
        <pc:cxnChg chg="add mod">
          <ac:chgData name="Kulinich Bohdan" userId="48e65c9f34e137d0" providerId="LiveId" clId="{F17131F9-D9A4-4574-89EF-B04C804651E7}" dt="2020-11-08T16:05:18.909" v="4898" actId="1076"/>
          <ac:cxnSpMkLst>
            <pc:docMk/>
            <pc:sldMk cId="4185658582" sldId="515"/>
            <ac:cxnSpMk id="31" creationId="{CB7CB660-24B3-4E36-A5E3-F3A9869BD707}"/>
          </ac:cxnSpMkLst>
        </pc:cxnChg>
        <pc:cxnChg chg="add mod">
          <ac:chgData name="Kulinich Bohdan" userId="48e65c9f34e137d0" providerId="LiveId" clId="{F17131F9-D9A4-4574-89EF-B04C804651E7}" dt="2020-11-08T16:05:18.909" v="4898" actId="1076"/>
          <ac:cxnSpMkLst>
            <pc:docMk/>
            <pc:sldMk cId="4185658582" sldId="515"/>
            <ac:cxnSpMk id="32" creationId="{46D1316B-BDC2-4746-9039-9352B94D4B27}"/>
          </ac:cxnSpMkLst>
        </pc:cxnChg>
        <pc:cxnChg chg="add mod">
          <ac:chgData name="Kulinich Bohdan" userId="48e65c9f34e137d0" providerId="LiveId" clId="{F17131F9-D9A4-4574-89EF-B04C804651E7}" dt="2020-11-08T16:05:18.909" v="4898" actId="1076"/>
          <ac:cxnSpMkLst>
            <pc:docMk/>
            <pc:sldMk cId="4185658582" sldId="515"/>
            <ac:cxnSpMk id="33" creationId="{B1F37B27-28E4-4C9F-829A-947137132188}"/>
          </ac:cxnSpMkLst>
        </pc:cxnChg>
        <pc:cxnChg chg="add del mod">
          <ac:chgData name="Kulinich Bohdan" userId="48e65c9f34e137d0" providerId="LiveId" clId="{F17131F9-D9A4-4574-89EF-B04C804651E7}" dt="2020-11-08T15:34:13.601" v="4748" actId="478"/>
          <ac:cxnSpMkLst>
            <pc:docMk/>
            <pc:sldMk cId="4185658582" sldId="515"/>
            <ac:cxnSpMk id="34" creationId="{FE3B870D-0107-4250-84EE-6C1926DA422D}"/>
          </ac:cxnSpMkLst>
        </pc:cxnChg>
        <pc:cxnChg chg="add del mod">
          <ac:chgData name="Kulinich Bohdan" userId="48e65c9f34e137d0" providerId="LiveId" clId="{F17131F9-D9A4-4574-89EF-B04C804651E7}" dt="2020-11-08T15:34:16.090" v="4750" actId="478"/>
          <ac:cxnSpMkLst>
            <pc:docMk/>
            <pc:sldMk cId="4185658582" sldId="515"/>
            <ac:cxnSpMk id="35" creationId="{03211B30-0EEB-4E17-9D25-4E5207E8B8B3}"/>
          </ac:cxnSpMkLst>
        </pc:cxnChg>
        <pc:cxnChg chg="add del mod">
          <ac:chgData name="Kulinich Bohdan" userId="48e65c9f34e137d0" providerId="LiveId" clId="{F17131F9-D9A4-4574-89EF-B04C804651E7}" dt="2020-11-08T15:34:14.740" v="4749" actId="478"/>
          <ac:cxnSpMkLst>
            <pc:docMk/>
            <pc:sldMk cId="4185658582" sldId="515"/>
            <ac:cxnSpMk id="36" creationId="{92E5CA23-C60F-4E3D-AA5D-4AEE93E1C153}"/>
          </ac:cxnSpMkLst>
        </pc:cxnChg>
      </pc:sldChg>
      <pc:sldChg chg="delSp modSp mod delAnim">
        <pc:chgData name="Kulinich Bohdan" userId="48e65c9f34e137d0" providerId="LiveId" clId="{F17131F9-D9A4-4574-89EF-B04C804651E7}" dt="2020-11-09T17:39:29.473" v="6193" actId="14100"/>
        <pc:sldMkLst>
          <pc:docMk/>
          <pc:sldMk cId="688882841" sldId="516"/>
        </pc:sldMkLst>
        <pc:spChg chg="mod modVis">
          <ac:chgData name="Kulinich Bohdan" userId="48e65c9f34e137d0" providerId="LiveId" clId="{F17131F9-D9A4-4574-89EF-B04C804651E7}" dt="2020-11-09T17:39:29.473" v="6193" actId="14100"/>
          <ac:spMkLst>
            <pc:docMk/>
            <pc:sldMk cId="688882841" sldId="516"/>
            <ac:spMk id="6" creationId="{4CD1B612-D16C-4F70-8335-78480BFE8EC8}"/>
          </ac:spMkLst>
        </pc:spChg>
        <pc:spChg chg="del">
          <ac:chgData name="Kulinich Bohdan" userId="48e65c9f34e137d0" providerId="LiveId" clId="{F17131F9-D9A4-4574-89EF-B04C804651E7}" dt="2020-11-08T18:02:34.823" v="4916" actId="478"/>
          <ac:spMkLst>
            <pc:docMk/>
            <pc:sldMk cId="688882841" sldId="516"/>
            <ac:spMk id="8" creationId="{9FD0A124-B38E-475F-B1E7-4E13D0CE0EEA}"/>
          </ac:spMkLst>
        </pc:spChg>
        <pc:spChg chg="del">
          <ac:chgData name="Kulinich Bohdan" userId="48e65c9f34e137d0" providerId="LiveId" clId="{F17131F9-D9A4-4574-89EF-B04C804651E7}" dt="2020-11-08T18:02:34.823" v="4916" actId="478"/>
          <ac:spMkLst>
            <pc:docMk/>
            <pc:sldMk cId="688882841" sldId="516"/>
            <ac:spMk id="9" creationId="{E9213A7E-C46A-4DAF-A494-859B3D6D12FB}"/>
          </ac:spMkLst>
        </pc:spChg>
        <pc:spChg chg="del">
          <ac:chgData name="Kulinich Bohdan" userId="48e65c9f34e137d0" providerId="LiveId" clId="{F17131F9-D9A4-4574-89EF-B04C804651E7}" dt="2020-11-08T18:02:34.823" v="4916" actId="478"/>
          <ac:spMkLst>
            <pc:docMk/>
            <pc:sldMk cId="688882841" sldId="516"/>
            <ac:spMk id="10" creationId="{24E4539B-DA1C-45A7-9459-09D9267C05DC}"/>
          </ac:spMkLst>
        </pc:spChg>
        <pc:spChg chg="del">
          <ac:chgData name="Kulinich Bohdan" userId="48e65c9f34e137d0" providerId="LiveId" clId="{F17131F9-D9A4-4574-89EF-B04C804651E7}" dt="2020-11-08T18:02:22.023" v="4914" actId="478"/>
          <ac:spMkLst>
            <pc:docMk/>
            <pc:sldMk cId="688882841" sldId="516"/>
            <ac:spMk id="13" creationId="{BC2FF482-6B5A-4FE0-8AA4-1EC3F2BAFA46}"/>
          </ac:spMkLst>
        </pc:spChg>
        <pc:spChg chg="del">
          <ac:chgData name="Kulinich Bohdan" userId="48e65c9f34e137d0" providerId="LiveId" clId="{F17131F9-D9A4-4574-89EF-B04C804651E7}" dt="2020-11-08T18:02:22.023" v="4914" actId="478"/>
          <ac:spMkLst>
            <pc:docMk/>
            <pc:sldMk cId="688882841" sldId="516"/>
            <ac:spMk id="14" creationId="{CCBC4C7B-68CF-4323-AB75-561CF5E2CBE3}"/>
          </ac:spMkLst>
        </pc:spChg>
        <pc:spChg chg="del">
          <ac:chgData name="Kulinich Bohdan" userId="48e65c9f34e137d0" providerId="LiveId" clId="{F17131F9-D9A4-4574-89EF-B04C804651E7}" dt="2020-11-08T18:02:22.023" v="4914" actId="478"/>
          <ac:spMkLst>
            <pc:docMk/>
            <pc:sldMk cId="688882841" sldId="516"/>
            <ac:spMk id="15" creationId="{E3D7AD71-6F3E-4971-B707-C0D920E726B6}"/>
          </ac:spMkLst>
        </pc:spChg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3294062066" sldId="517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1215614594" sldId="519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2936015320" sldId="520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1464099681" sldId="521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1644549829" sldId="522"/>
        </pc:sldMkLst>
      </pc:sldChg>
      <pc:sldChg chg="del">
        <pc:chgData name="Kulinich Bohdan" userId="48e65c9f34e137d0" providerId="LiveId" clId="{F17131F9-D9A4-4574-89EF-B04C804651E7}" dt="2020-11-09T10:36:47.729" v="5497" actId="47"/>
        <pc:sldMkLst>
          <pc:docMk/>
          <pc:sldMk cId="4002643370" sldId="523"/>
        </pc:sldMkLst>
      </pc:sldChg>
      <pc:sldChg chg="addSp delSp modSp add mod modTransition modAnim">
        <pc:chgData name="Kulinich Bohdan" userId="48e65c9f34e137d0" providerId="LiveId" clId="{F17131F9-D9A4-4574-89EF-B04C804651E7}" dt="2020-11-06T13:01:30.502" v="850" actId="208"/>
        <pc:sldMkLst>
          <pc:docMk/>
          <pc:sldMk cId="1669040665" sldId="524"/>
        </pc:sldMkLst>
        <pc:spChg chg="mod modVis">
          <ac:chgData name="Kulinich Bohdan" userId="48e65c9f34e137d0" providerId="LiveId" clId="{F17131F9-D9A4-4574-89EF-B04C804651E7}" dt="2020-11-06T13:00:26.067" v="839" actId="14429"/>
          <ac:spMkLst>
            <pc:docMk/>
            <pc:sldMk cId="1669040665" sldId="524"/>
            <ac:spMk id="20" creationId="{E5FA078E-20DC-4C6E-B8FE-8719FD68BCBC}"/>
          </ac:spMkLst>
        </pc:spChg>
        <pc:spChg chg="mod modVis">
          <ac:chgData name="Kulinich Bohdan" userId="48e65c9f34e137d0" providerId="LiveId" clId="{F17131F9-D9A4-4574-89EF-B04C804651E7}" dt="2020-11-06T13:00:25.687" v="838" actId="14429"/>
          <ac:spMkLst>
            <pc:docMk/>
            <pc:sldMk cId="1669040665" sldId="524"/>
            <ac:spMk id="23" creationId="{0481CD72-156E-4232-820D-9A74E7B97A00}"/>
          </ac:spMkLst>
        </pc:spChg>
        <pc:spChg chg="del">
          <ac:chgData name="Kulinich Bohdan" userId="48e65c9f34e137d0" providerId="LiveId" clId="{F17131F9-D9A4-4574-89EF-B04C804651E7}" dt="2020-11-06T12:42:44.650" v="603" actId="478"/>
          <ac:spMkLst>
            <pc:docMk/>
            <pc:sldMk cId="1669040665" sldId="524"/>
            <ac:spMk id="24" creationId="{A3E5DFA9-51E6-4E6C-8065-481734F6D389}"/>
          </ac:spMkLst>
        </pc:spChg>
        <pc:spChg chg="mod modVis">
          <ac:chgData name="Kulinich Bohdan" userId="48e65c9f34e137d0" providerId="LiveId" clId="{F17131F9-D9A4-4574-89EF-B04C804651E7}" dt="2020-11-06T13:00:19.694" v="830" actId="14429"/>
          <ac:spMkLst>
            <pc:docMk/>
            <pc:sldMk cId="1669040665" sldId="524"/>
            <ac:spMk id="37" creationId="{08DEF28F-0536-4EB9-A73D-ADC050138FC9}"/>
          </ac:spMkLst>
        </pc:spChg>
        <pc:spChg chg="del">
          <ac:chgData name="Kulinich Bohdan" userId="48e65c9f34e137d0" providerId="LiveId" clId="{F17131F9-D9A4-4574-89EF-B04C804651E7}" dt="2020-11-06T12:42:49.144" v="605" actId="478"/>
          <ac:spMkLst>
            <pc:docMk/>
            <pc:sldMk cId="1669040665" sldId="524"/>
            <ac:spMk id="39" creationId="{AD257092-0E3B-434D-A3EF-59FB322781E6}"/>
          </ac:spMkLst>
        </pc:spChg>
        <pc:spChg chg="add mod">
          <ac:chgData name="Kulinich Bohdan" userId="48e65c9f34e137d0" providerId="LiveId" clId="{F17131F9-D9A4-4574-89EF-B04C804651E7}" dt="2020-11-06T12:43:32.807" v="636" actId="1076"/>
          <ac:spMkLst>
            <pc:docMk/>
            <pc:sldMk cId="1669040665" sldId="524"/>
            <ac:spMk id="40" creationId="{624511BE-A052-43CD-83BF-306C89A87564}"/>
          </ac:spMkLst>
        </pc:spChg>
        <pc:spChg chg="mod">
          <ac:chgData name="Kulinich Bohdan" userId="48e65c9f34e137d0" providerId="LiveId" clId="{F17131F9-D9A4-4574-89EF-B04C804651E7}" dt="2020-11-06T12:44:21.867" v="643" actId="164"/>
          <ac:spMkLst>
            <pc:docMk/>
            <pc:sldMk cId="1669040665" sldId="524"/>
            <ac:spMk id="47" creationId="{135393EA-8C13-4CB8-9F94-B41A820C72BB}"/>
          </ac:spMkLst>
        </pc:spChg>
        <pc:spChg chg="mod modVis">
          <ac:chgData name="Kulinich Bohdan" userId="48e65c9f34e137d0" providerId="LiveId" clId="{F17131F9-D9A4-4574-89EF-B04C804651E7}" dt="2020-11-06T13:00:19.270" v="829" actId="14429"/>
          <ac:spMkLst>
            <pc:docMk/>
            <pc:sldMk cId="1669040665" sldId="524"/>
            <ac:spMk id="48" creationId="{C5527302-8EF2-4CD1-A1EF-A0F7032B84E3}"/>
          </ac:spMkLst>
        </pc:spChg>
        <pc:spChg chg="del">
          <ac:chgData name="Kulinich Bohdan" userId="48e65c9f34e137d0" providerId="LiveId" clId="{F17131F9-D9A4-4574-89EF-B04C804651E7}" dt="2020-11-06T12:42:47.467" v="604" actId="478"/>
          <ac:spMkLst>
            <pc:docMk/>
            <pc:sldMk cId="1669040665" sldId="524"/>
            <ac:spMk id="49" creationId="{F00E7A5A-F076-4AC4-A6EE-D98902869418}"/>
          </ac:spMkLst>
        </pc:spChg>
        <pc:spChg chg="mod">
          <ac:chgData name="Kulinich Bohdan" userId="48e65c9f34e137d0" providerId="LiveId" clId="{F17131F9-D9A4-4574-89EF-B04C804651E7}" dt="2020-11-06T12:44:21.867" v="643" actId="164"/>
          <ac:spMkLst>
            <pc:docMk/>
            <pc:sldMk cId="1669040665" sldId="524"/>
            <ac:spMk id="50" creationId="{5F002C93-0691-437E-A533-B6C98205D62B}"/>
          </ac:spMkLst>
        </pc:spChg>
        <pc:spChg chg="mod topLvl">
          <ac:chgData name="Kulinich Bohdan" userId="48e65c9f34e137d0" providerId="LiveId" clId="{F17131F9-D9A4-4574-89EF-B04C804651E7}" dt="2020-11-06T12:53:42.818" v="678" actId="165"/>
          <ac:spMkLst>
            <pc:docMk/>
            <pc:sldMk cId="1669040665" sldId="524"/>
            <ac:spMk id="61" creationId="{2897979C-1653-4A1E-9A00-56510BA0372A}"/>
          </ac:spMkLst>
        </pc:spChg>
        <pc:spChg chg="mod topLvl">
          <ac:chgData name="Kulinich Bohdan" userId="48e65c9f34e137d0" providerId="LiveId" clId="{F17131F9-D9A4-4574-89EF-B04C804651E7}" dt="2020-11-06T12:53:42.818" v="678" actId="165"/>
          <ac:spMkLst>
            <pc:docMk/>
            <pc:sldMk cId="1669040665" sldId="524"/>
            <ac:spMk id="62" creationId="{93B0C129-01A5-48D9-B842-C4FFB084EA62}"/>
          </ac:spMkLst>
        </pc:spChg>
        <pc:spChg chg="add mod">
          <ac:chgData name="Kulinich Bohdan" userId="48e65c9f34e137d0" providerId="LiveId" clId="{F17131F9-D9A4-4574-89EF-B04C804651E7}" dt="2020-11-06T13:01:26.863" v="849" actId="207"/>
          <ac:spMkLst>
            <pc:docMk/>
            <pc:sldMk cId="1669040665" sldId="524"/>
            <ac:spMk id="68" creationId="{E40930FC-99E7-4695-8EC1-A5C327010441}"/>
          </ac:spMkLst>
        </pc:spChg>
        <pc:spChg chg="add mod">
          <ac:chgData name="Kulinich Bohdan" userId="48e65c9f34e137d0" providerId="LiveId" clId="{F17131F9-D9A4-4574-89EF-B04C804651E7}" dt="2020-11-06T12:56:33.707" v="686" actId="1076"/>
          <ac:spMkLst>
            <pc:docMk/>
            <pc:sldMk cId="1669040665" sldId="524"/>
            <ac:spMk id="69" creationId="{7C487165-42D4-4ADF-A821-3DD15DEF4EFE}"/>
          </ac:spMkLst>
        </pc:spChg>
        <pc:spChg chg="add mod">
          <ac:chgData name="Kulinich Bohdan" userId="48e65c9f34e137d0" providerId="LiveId" clId="{F17131F9-D9A4-4574-89EF-B04C804651E7}" dt="2020-11-06T12:56:40.922" v="689" actId="20577"/>
          <ac:spMkLst>
            <pc:docMk/>
            <pc:sldMk cId="1669040665" sldId="524"/>
            <ac:spMk id="70" creationId="{3A344240-A339-4A6D-9EDD-3DDC5E60883E}"/>
          </ac:spMkLst>
        </pc:spChg>
        <pc:spChg chg="add mod">
          <ac:chgData name="Kulinich Bohdan" userId="48e65c9f34e137d0" providerId="LiveId" clId="{F17131F9-D9A4-4574-89EF-B04C804651E7}" dt="2020-11-06T12:56:50.104" v="693" actId="1076"/>
          <ac:spMkLst>
            <pc:docMk/>
            <pc:sldMk cId="1669040665" sldId="524"/>
            <ac:spMk id="71" creationId="{D12782BC-C006-47BC-903A-886B51987B45}"/>
          </ac:spMkLst>
        </pc:spChg>
        <pc:grpChg chg="add mod modVis">
          <ac:chgData name="Kulinich Bohdan" userId="48e65c9f34e137d0" providerId="LiveId" clId="{F17131F9-D9A4-4574-89EF-B04C804651E7}" dt="2020-11-06T13:00:22.687" v="837" actId="14429"/>
          <ac:grpSpMkLst>
            <pc:docMk/>
            <pc:sldMk cId="1669040665" sldId="524"/>
            <ac:grpSpMk id="2" creationId="{016E0C8D-9D8A-4732-BDD2-21A6CEE6AE5B}"/>
          </ac:grpSpMkLst>
        </pc:grpChg>
        <pc:grpChg chg="mod">
          <ac:chgData name="Kulinich Bohdan" userId="48e65c9f34e137d0" providerId="LiveId" clId="{F17131F9-D9A4-4574-89EF-B04C804651E7}" dt="2020-11-06T12:44:21.867" v="643" actId="164"/>
          <ac:grpSpMkLst>
            <pc:docMk/>
            <pc:sldMk cId="1669040665" sldId="524"/>
            <ac:grpSpMk id="10" creationId="{602AC213-F3A6-4C7E-BC0C-6BD9933BA708}"/>
          </ac:grpSpMkLst>
        </pc:grpChg>
        <pc:grpChg chg="mod modVis">
          <ac:chgData name="Kulinich Bohdan" userId="48e65c9f34e137d0" providerId="LiveId" clId="{F17131F9-D9A4-4574-89EF-B04C804651E7}" dt="2020-11-06T13:00:27.227" v="841" actId="14429"/>
          <ac:grpSpMkLst>
            <pc:docMk/>
            <pc:sldMk cId="1669040665" sldId="524"/>
            <ac:grpSpMk id="21" creationId="{67B7DB92-BB10-4A21-BB76-AB9C8E3FD65B}"/>
          </ac:grpSpMkLst>
        </pc:grpChg>
        <pc:grpChg chg="mod modVis">
          <ac:chgData name="Kulinich Bohdan" userId="48e65c9f34e137d0" providerId="LiveId" clId="{F17131F9-D9A4-4574-89EF-B04C804651E7}" dt="2020-11-06T13:00:26.485" v="840" actId="14429"/>
          <ac:grpSpMkLst>
            <pc:docMk/>
            <pc:sldMk cId="1669040665" sldId="524"/>
            <ac:grpSpMk id="25" creationId="{8BFC507F-2006-4593-8E20-B5107DD7265A}"/>
          </ac:grpSpMkLst>
        </pc:grpChg>
        <pc:grpChg chg="mod">
          <ac:chgData name="Kulinich Bohdan" userId="48e65c9f34e137d0" providerId="LiveId" clId="{F17131F9-D9A4-4574-89EF-B04C804651E7}" dt="2020-11-06T12:44:21.867" v="643" actId="164"/>
          <ac:grpSpMkLst>
            <pc:docMk/>
            <pc:sldMk cId="1669040665" sldId="524"/>
            <ac:grpSpMk id="44" creationId="{573AFCA5-38E7-4817-9ADE-1B557581449C}"/>
          </ac:grpSpMkLst>
        </pc:grpChg>
        <pc:grpChg chg="add del mod">
          <ac:chgData name="Kulinich Bohdan" userId="48e65c9f34e137d0" providerId="LiveId" clId="{F17131F9-D9A4-4574-89EF-B04C804651E7}" dt="2020-11-06T12:53:42.818" v="678" actId="165"/>
          <ac:grpSpMkLst>
            <pc:docMk/>
            <pc:sldMk cId="1669040665" sldId="524"/>
            <ac:grpSpMk id="54" creationId="{20AC5C5C-A8EF-469F-824F-731D311B829D}"/>
          </ac:grpSpMkLst>
        </pc:grpChg>
        <pc:grpChg chg="mod topLvl">
          <ac:chgData name="Kulinich Bohdan" userId="48e65c9f34e137d0" providerId="LiveId" clId="{F17131F9-D9A4-4574-89EF-B04C804651E7}" dt="2020-11-06T12:53:42.818" v="678" actId="165"/>
          <ac:grpSpMkLst>
            <pc:docMk/>
            <pc:sldMk cId="1669040665" sldId="524"/>
            <ac:grpSpMk id="59" creationId="{75FF833F-4165-4692-B08E-E2E95929D063}"/>
          </ac:grpSpMkLst>
        </pc:grpChg>
        <pc:grpChg chg="mod topLvl">
          <ac:chgData name="Kulinich Bohdan" userId="48e65c9f34e137d0" providerId="LiveId" clId="{F17131F9-D9A4-4574-89EF-B04C804651E7}" dt="2020-11-06T12:53:42.818" v="678" actId="165"/>
          <ac:grpSpMkLst>
            <pc:docMk/>
            <pc:sldMk cId="1669040665" sldId="524"/>
            <ac:grpSpMk id="60" creationId="{1A1E248C-6FE8-42E7-A451-FA514E92A8DE}"/>
          </ac:grpSpMkLst>
        </pc:grpChg>
        <pc:cxnChg chg="mod modVis">
          <ac:chgData name="Kulinich Bohdan" userId="48e65c9f34e137d0" providerId="LiveId" clId="{F17131F9-D9A4-4574-89EF-B04C804651E7}" dt="2020-11-06T13:00:29.344" v="844" actId="14429"/>
          <ac:cxnSpMkLst>
            <pc:docMk/>
            <pc:sldMk cId="1669040665" sldId="524"/>
            <ac:cxnSpMk id="7" creationId="{6732FAE4-4EBE-4A05-8360-11907E98A296}"/>
          </ac:cxnSpMkLst>
        </pc:cxnChg>
        <pc:cxnChg chg="mod modVis">
          <ac:chgData name="Kulinich Bohdan" userId="48e65c9f34e137d0" providerId="LiveId" clId="{F17131F9-D9A4-4574-89EF-B04C804651E7}" dt="2020-11-06T13:00:29.762" v="845" actId="14429"/>
          <ac:cxnSpMkLst>
            <pc:docMk/>
            <pc:sldMk cId="1669040665" sldId="524"/>
            <ac:cxnSpMk id="11" creationId="{FADB8B0A-4816-41E3-9611-42C4377FF5E8}"/>
          </ac:cxnSpMkLst>
        </pc:cxnChg>
        <pc:cxnChg chg="mod modVis">
          <ac:chgData name="Kulinich Bohdan" userId="48e65c9f34e137d0" providerId="LiveId" clId="{F17131F9-D9A4-4574-89EF-B04C804651E7}" dt="2020-11-06T13:00:28.926" v="843" actId="14429"/>
          <ac:cxnSpMkLst>
            <pc:docMk/>
            <pc:sldMk cId="1669040665" sldId="524"/>
            <ac:cxnSpMk id="16" creationId="{3B62E213-19E2-438A-ACCF-5E163ECED6EF}"/>
          </ac:cxnSpMkLst>
        </pc:cxnChg>
        <pc:cxnChg chg="mod modVis">
          <ac:chgData name="Kulinich Bohdan" userId="48e65c9f34e137d0" providerId="LiveId" clId="{F17131F9-D9A4-4574-89EF-B04C804651E7}" dt="2020-11-06T13:00:28.524" v="842" actId="14429"/>
          <ac:cxnSpMkLst>
            <pc:docMk/>
            <pc:sldMk cId="1669040665" sldId="524"/>
            <ac:cxnSpMk id="19" creationId="{A8182E20-2C28-4658-8276-32F7F9B2A048}"/>
          </ac:cxnSpMkLst>
        </pc:cxnChg>
        <pc:cxnChg chg="mod">
          <ac:chgData name="Kulinich Bohdan" userId="48e65c9f34e137d0" providerId="LiveId" clId="{F17131F9-D9A4-4574-89EF-B04C804651E7}" dt="2020-11-06T12:44:21.867" v="643" actId="164"/>
          <ac:cxnSpMkLst>
            <pc:docMk/>
            <pc:sldMk cId="1669040665" sldId="524"/>
            <ac:cxnSpMk id="27" creationId="{07088E87-16D5-4392-81FA-A91B84C96910}"/>
          </ac:cxnSpMkLst>
        </pc:cxnChg>
        <pc:cxnChg chg="mod">
          <ac:chgData name="Kulinich Bohdan" userId="48e65c9f34e137d0" providerId="LiveId" clId="{F17131F9-D9A4-4574-89EF-B04C804651E7}" dt="2020-11-06T12:44:21.867" v="643" actId="164"/>
          <ac:cxnSpMkLst>
            <pc:docMk/>
            <pc:sldMk cId="1669040665" sldId="524"/>
            <ac:cxnSpMk id="28" creationId="{91BB2F37-E357-4B38-A90C-0C100EFE99F5}"/>
          </ac:cxnSpMkLst>
        </pc:cxnChg>
        <pc:cxnChg chg="mod">
          <ac:chgData name="Kulinich Bohdan" userId="48e65c9f34e137d0" providerId="LiveId" clId="{F17131F9-D9A4-4574-89EF-B04C804651E7}" dt="2020-11-06T12:44:21.867" v="643" actId="164"/>
          <ac:cxnSpMkLst>
            <pc:docMk/>
            <pc:sldMk cId="1669040665" sldId="524"/>
            <ac:cxnSpMk id="31" creationId="{F4CB8FE5-5E28-4B13-AE08-468F2F9C350B}"/>
          </ac:cxnSpMkLst>
        </pc:cxnChg>
        <pc:cxnChg chg="mod modVis">
          <ac:chgData name="Kulinich Bohdan" userId="48e65c9f34e137d0" providerId="LiveId" clId="{F17131F9-D9A4-4574-89EF-B04C804651E7}" dt="2020-11-06T13:00:20.954" v="833" actId="14429"/>
          <ac:cxnSpMkLst>
            <pc:docMk/>
            <pc:sldMk cId="1669040665" sldId="524"/>
            <ac:cxnSpMk id="34" creationId="{D69E8920-C8FC-4931-9F9B-AC3E801CD831}"/>
          </ac:cxnSpMkLst>
        </pc:cxnChg>
        <pc:cxnChg chg="mod modVis">
          <ac:chgData name="Kulinich Bohdan" userId="48e65c9f34e137d0" providerId="LiveId" clId="{F17131F9-D9A4-4574-89EF-B04C804651E7}" dt="2020-11-06T13:00:20.560" v="832" actId="14429"/>
          <ac:cxnSpMkLst>
            <pc:docMk/>
            <pc:sldMk cId="1669040665" sldId="524"/>
            <ac:cxnSpMk id="35" creationId="{08FB895F-B01F-4069-B8FE-3661AC0EDB12}"/>
          </ac:cxnSpMkLst>
        </pc:cxnChg>
        <pc:cxnChg chg="mod modVis">
          <ac:chgData name="Kulinich Bohdan" userId="48e65c9f34e137d0" providerId="LiveId" clId="{F17131F9-D9A4-4574-89EF-B04C804651E7}" dt="2020-11-06T13:00:20.105" v="831" actId="14429"/>
          <ac:cxnSpMkLst>
            <pc:docMk/>
            <pc:sldMk cId="1669040665" sldId="524"/>
            <ac:cxnSpMk id="36" creationId="{ED2CFC13-3906-49AF-A73A-FAE4168AEACB}"/>
          </ac:cxnSpMkLst>
        </pc:cxnChg>
        <pc:cxnChg chg="mod">
          <ac:chgData name="Kulinich Bohdan" userId="48e65c9f34e137d0" providerId="LiveId" clId="{F17131F9-D9A4-4574-89EF-B04C804651E7}" dt="2020-11-06T12:44:21.867" v="643" actId="164"/>
          <ac:cxnSpMkLst>
            <pc:docMk/>
            <pc:sldMk cId="1669040665" sldId="524"/>
            <ac:cxnSpMk id="41" creationId="{C76E15EF-5BA9-4338-87B1-8BD06BB265CA}"/>
          </ac:cxnSpMkLst>
        </pc:cxnChg>
        <pc:cxnChg chg="mod modVis">
          <ac:chgData name="Kulinich Bohdan" userId="48e65c9f34e137d0" providerId="LiveId" clId="{F17131F9-D9A4-4574-89EF-B04C804651E7}" dt="2020-11-06T13:00:22.272" v="836" actId="14429"/>
          <ac:cxnSpMkLst>
            <pc:docMk/>
            <pc:sldMk cId="1669040665" sldId="524"/>
            <ac:cxnSpMk id="51" creationId="{878F41F1-D26B-4EA5-A4E7-36645415ED10}"/>
          </ac:cxnSpMkLst>
        </pc:cxnChg>
        <pc:cxnChg chg="mod modVis">
          <ac:chgData name="Kulinich Bohdan" userId="48e65c9f34e137d0" providerId="LiveId" clId="{F17131F9-D9A4-4574-89EF-B04C804651E7}" dt="2020-11-06T13:00:21.866" v="835" actId="14429"/>
          <ac:cxnSpMkLst>
            <pc:docMk/>
            <pc:sldMk cId="1669040665" sldId="524"/>
            <ac:cxnSpMk id="52" creationId="{958D0AB1-7D67-4352-AEF8-AD26CFBBB0BE}"/>
          </ac:cxnSpMkLst>
        </pc:cxnChg>
        <pc:cxnChg chg="mod modVis">
          <ac:chgData name="Kulinich Bohdan" userId="48e65c9f34e137d0" providerId="LiveId" clId="{F17131F9-D9A4-4574-89EF-B04C804651E7}" dt="2020-11-06T13:00:21.388" v="834" actId="14429"/>
          <ac:cxnSpMkLst>
            <pc:docMk/>
            <pc:sldMk cId="1669040665" sldId="524"/>
            <ac:cxnSpMk id="53" creationId="{E9FE7317-D39D-4BB1-B992-8185E80CE425}"/>
          </ac:cxnSpMkLst>
        </pc:cxnChg>
        <pc:cxnChg chg="mod topLvl">
          <ac:chgData name="Kulinich Bohdan" userId="48e65c9f34e137d0" providerId="LiveId" clId="{F17131F9-D9A4-4574-89EF-B04C804651E7}" dt="2020-11-06T12:53:42.818" v="678" actId="165"/>
          <ac:cxnSpMkLst>
            <pc:docMk/>
            <pc:sldMk cId="1669040665" sldId="524"/>
            <ac:cxnSpMk id="55" creationId="{82AB31CB-2429-4DD3-91FD-1F3C4AE3432A}"/>
          </ac:cxnSpMkLst>
        </pc:cxnChg>
        <pc:cxnChg chg="mod topLvl">
          <ac:chgData name="Kulinich Bohdan" userId="48e65c9f34e137d0" providerId="LiveId" clId="{F17131F9-D9A4-4574-89EF-B04C804651E7}" dt="2020-11-06T12:53:42.818" v="678" actId="165"/>
          <ac:cxnSpMkLst>
            <pc:docMk/>
            <pc:sldMk cId="1669040665" sldId="524"/>
            <ac:cxnSpMk id="56" creationId="{C5D5EE00-8A2E-4A4F-ACC1-CAE1363FDFAF}"/>
          </ac:cxnSpMkLst>
        </pc:cxnChg>
        <pc:cxnChg chg="mod topLvl">
          <ac:chgData name="Kulinich Bohdan" userId="48e65c9f34e137d0" providerId="LiveId" clId="{F17131F9-D9A4-4574-89EF-B04C804651E7}" dt="2020-11-06T12:53:42.818" v="678" actId="165"/>
          <ac:cxnSpMkLst>
            <pc:docMk/>
            <pc:sldMk cId="1669040665" sldId="524"/>
            <ac:cxnSpMk id="57" creationId="{17B791B8-10B3-40B0-80A2-D66819F5D3DD}"/>
          </ac:cxnSpMkLst>
        </pc:cxnChg>
        <pc:cxnChg chg="mod topLvl">
          <ac:chgData name="Kulinich Bohdan" userId="48e65c9f34e137d0" providerId="LiveId" clId="{F17131F9-D9A4-4574-89EF-B04C804651E7}" dt="2020-11-06T12:53:42.818" v="678" actId="165"/>
          <ac:cxnSpMkLst>
            <pc:docMk/>
            <pc:sldMk cId="1669040665" sldId="524"/>
            <ac:cxnSpMk id="58" creationId="{335ED8A1-839A-44E8-9431-CDFE71D55937}"/>
          </ac:cxnSpMkLst>
        </pc:cxnChg>
        <pc:cxnChg chg="mod">
          <ac:chgData name="Kulinich Bohdan" userId="48e65c9f34e137d0" providerId="LiveId" clId="{F17131F9-D9A4-4574-89EF-B04C804651E7}" dt="2020-11-06T12:53:42.818" v="678" actId="165"/>
          <ac:cxnSpMkLst>
            <pc:docMk/>
            <pc:sldMk cId="1669040665" sldId="524"/>
            <ac:cxnSpMk id="63" creationId="{B72522F0-3D5F-4D22-B08A-E4176A187105}"/>
          </ac:cxnSpMkLst>
        </pc:cxnChg>
        <pc:cxnChg chg="mod">
          <ac:chgData name="Kulinich Bohdan" userId="48e65c9f34e137d0" providerId="LiveId" clId="{F17131F9-D9A4-4574-89EF-B04C804651E7}" dt="2020-11-06T12:53:42.818" v="678" actId="165"/>
          <ac:cxnSpMkLst>
            <pc:docMk/>
            <pc:sldMk cId="1669040665" sldId="524"/>
            <ac:cxnSpMk id="64" creationId="{7D5EC8B3-42BF-4887-B6F0-1D2CBBAB078E}"/>
          </ac:cxnSpMkLst>
        </pc:cxnChg>
        <pc:cxnChg chg="mod">
          <ac:chgData name="Kulinich Bohdan" userId="48e65c9f34e137d0" providerId="LiveId" clId="{F17131F9-D9A4-4574-89EF-B04C804651E7}" dt="2020-11-06T12:53:42.818" v="678" actId="165"/>
          <ac:cxnSpMkLst>
            <pc:docMk/>
            <pc:sldMk cId="1669040665" sldId="524"/>
            <ac:cxnSpMk id="65" creationId="{3951BE51-8968-4963-8152-6DB80C354498}"/>
          </ac:cxnSpMkLst>
        </pc:cxnChg>
        <pc:cxnChg chg="mod">
          <ac:chgData name="Kulinich Bohdan" userId="48e65c9f34e137d0" providerId="LiveId" clId="{F17131F9-D9A4-4574-89EF-B04C804651E7}" dt="2020-11-06T12:53:42.818" v="678" actId="165"/>
          <ac:cxnSpMkLst>
            <pc:docMk/>
            <pc:sldMk cId="1669040665" sldId="524"/>
            <ac:cxnSpMk id="66" creationId="{30504D14-CC28-4A53-9471-9024A811183E}"/>
          </ac:cxnSpMkLst>
        </pc:cxnChg>
        <pc:cxnChg chg="add mod">
          <ac:chgData name="Kulinich Bohdan" userId="48e65c9f34e137d0" providerId="LiveId" clId="{F17131F9-D9A4-4574-89EF-B04C804651E7}" dt="2020-11-06T13:01:30.502" v="850" actId="208"/>
          <ac:cxnSpMkLst>
            <pc:docMk/>
            <pc:sldMk cId="1669040665" sldId="524"/>
            <ac:cxnSpMk id="67" creationId="{DDBA1123-7FB6-409D-8C1F-4571A899287E}"/>
          </ac:cxnSpMkLst>
        </pc:cxnChg>
        <pc:cxnChg chg="add mod">
          <ac:chgData name="Kulinich Bohdan" userId="48e65c9f34e137d0" providerId="LiveId" clId="{F17131F9-D9A4-4574-89EF-B04C804651E7}" dt="2020-11-06T13:01:30.502" v="850" actId="208"/>
          <ac:cxnSpMkLst>
            <pc:docMk/>
            <pc:sldMk cId="1669040665" sldId="524"/>
            <ac:cxnSpMk id="72" creationId="{9FA8CC84-0411-41A2-B821-B3A8AF75D15B}"/>
          </ac:cxnSpMkLst>
        </pc:cxnChg>
      </pc:sldChg>
      <pc:sldChg chg="addSp delSp modSp add mod modTransition delAnim modAnim">
        <pc:chgData name="Kulinich Bohdan" userId="48e65c9f34e137d0" providerId="LiveId" clId="{F17131F9-D9A4-4574-89EF-B04C804651E7}" dt="2020-11-06T14:41:12.053" v="1394"/>
        <pc:sldMkLst>
          <pc:docMk/>
          <pc:sldMk cId="248853447" sldId="525"/>
        </pc:sldMkLst>
        <pc:spChg chg="del">
          <ac:chgData name="Kulinich Bohdan" userId="48e65c9f34e137d0" providerId="LiveId" clId="{F17131F9-D9A4-4574-89EF-B04C804651E7}" dt="2020-11-06T13:02:36.273" v="870" actId="478"/>
          <ac:spMkLst>
            <pc:docMk/>
            <pc:sldMk cId="248853447" sldId="525"/>
            <ac:spMk id="4" creationId="{00000000-0000-0000-0000-000000000000}"/>
          </ac:spMkLst>
        </pc:spChg>
        <pc:spChg chg="del">
          <ac:chgData name="Kulinich Bohdan" userId="48e65c9f34e137d0" providerId="LiveId" clId="{F17131F9-D9A4-4574-89EF-B04C804651E7}" dt="2020-11-06T13:02:29.924" v="868" actId="478"/>
          <ac:spMkLst>
            <pc:docMk/>
            <pc:sldMk cId="248853447" sldId="525"/>
            <ac:spMk id="20" creationId="{E5FA078E-20DC-4C6E-B8FE-8719FD68BCBC}"/>
          </ac:spMkLst>
        </pc:spChg>
        <pc:spChg chg="del">
          <ac:chgData name="Kulinich Bohdan" userId="48e65c9f34e137d0" providerId="LiveId" clId="{F17131F9-D9A4-4574-89EF-B04C804651E7}" dt="2020-11-06T13:02:29.924" v="868" actId="478"/>
          <ac:spMkLst>
            <pc:docMk/>
            <pc:sldMk cId="248853447" sldId="525"/>
            <ac:spMk id="23" creationId="{0481CD72-156E-4232-820D-9A74E7B97A00}"/>
          </ac:spMkLst>
        </pc:spChg>
        <pc:spChg chg="add del mod">
          <ac:chgData name="Kulinich Bohdan" userId="48e65c9f34e137d0" providerId="LiveId" clId="{F17131F9-D9A4-4574-89EF-B04C804651E7}" dt="2020-11-06T13:29:08.761" v="1326" actId="21"/>
          <ac:spMkLst>
            <pc:docMk/>
            <pc:sldMk cId="248853447" sldId="525"/>
            <ac:spMk id="35" creationId="{1710580C-B44B-4178-BDD1-BBDE5BDF9EF8}"/>
          </ac:spMkLst>
        </pc:spChg>
        <pc:spChg chg="add del mod">
          <ac:chgData name="Kulinich Bohdan" userId="48e65c9f34e137d0" providerId="LiveId" clId="{F17131F9-D9A4-4574-89EF-B04C804651E7}" dt="2020-11-06T13:29:08.761" v="1326" actId="21"/>
          <ac:spMkLst>
            <pc:docMk/>
            <pc:sldMk cId="248853447" sldId="525"/>
            <ac:spMk id="36" creationId="{8130030C-82C6-4FA3-BF04-74E6BA123BC6}"/>
          </ac:spMkLst>
        </pc:spChg>
        <pc:spChg chg="del">
          <ac:chgData name="Kulinich Bohdan" userId="48e65c9f34e137d0" providerId="LiveId" clId="{F17131F9-D9A4-4574-89EF-B04C804651E7}" dt="2020-11-06T13:02:38.191" v="871" actId="478"/>
          <ac:spMkLst>
            <pc:docMk/>
            <pc:sldMk cId="248853447" sldId="525"/>
            <ac:spMk id="37" creationId="{08DEF28F-0536-4EB9-A73D-ADC050138FC9}"/>
          </ac:spMkLst>
        </pc:spChg>
        <pc:spChg chg="add del mod">
          <ac:chgData name="Kulinich Bohdan" userId="48e65c9f34e137d0" providerId="LiveId" clId="{F17131F9-D9A4-4574-89EF-B04C804651E7}" dt="2020-11-06T13:29:08.761" v="1326" actId="21"/>
          <ac:spMkLst>
            <pc:docMk/>
            <pc:sldMk cId="248853447" sldId="525"/>
            <ac:spMk id="37" creationId="{E62FB673-618F-43E6-BFB0-E13B8DE6699D}"/>
          </ac:spMkLst>
        </pc:spChg>
        <pc:spChg chg="add del mod">
          <ac:chgData name="Kulinich Bohdan" userId="48e65c9f34e137d0" providerId="LiveId" clId="{F17131F9-D9A4-4574-89EF-B04C804651E7}" dt="2020-11-06T13:29:08.761" v="1326" actId="21"/>
          <ac:spMkLst>
            <pc:docMk/>
            <pc:sldMk cId="248853447" sldId="525"/>
            <ac:spMk id="38" creationId="{99277403-B929-40E8-AC5F-2D4CFD566FA8}"/>
          </ac:spMkLst>
        </pc:spChg>
        <pc:spChg chg="mod modVis">
          <ac:chgData name="Kulinich Bohdan" userId="48e65c9f34e137d0" providerId="LiveId" clId="{F17131F9-D9A4-4574-89EF-B04C804651E7}" dt="2020-11-06T13:02:39.902" v="872" actId="14429"/>
          <ac:spMkLst>
            <pc:docMk/>
            <pc:sldMk cId="248853447" sldId="525"/>
            <ac:spMk id="40" creationId="{624511BE-A052-43CD-83BF-306C89A87564}"/>
          </ac:spMkLst>
        </pc:spChg>
        <pc:spChg chg="add del mod">
          <ac:chgData name="Kulinich Bohdan" userId="48e65c9f34e137d0" providerId="LiveId" clId="{F17131F9-D9A4-4574-89EF-B04C804651E7}" dt="2020-11-06T13:29:08.761" v="1326" actId="21"/>
          <ac:spMkLst>
            <pc:docMk/>
            <pc:sldMk cId="248853447" sldId="525"/>
            <ac:spMk id="41" creationId="{0299D194-F975-4617-A265-D718C693A0C2}"/>
          </ac:spMkLst>
        </pc:spChg>
        <pc:spChg chg="del">
          <ac:chgData name="Kulinich Bohdan" userId="48e65c9f34e137d0" providerId="LiveId" clId="{F17131F9-D9A4-4574-89EF-B04C804651E7}" dt="2020-11-06T13:02:38.191" v="871" actId="478"/>
          <ac:spMkLst>
            <pc:docMk/>
            <pc:sldMk cId="248853447" sldId="525"/>
            <ac:spMk id="48" creationId="{C5527302-8EF2-4CD1-A1EF-A0F7032B84E3}"/>
          </ac:spMkLst>
        </pc:spChg>
        <pc:spChg chg="mod">
          <ac:chgData name="Kulinich Bohdan" userId="48e65c9f34e137d0" providerId="LiveId" clId="{F17131F9-D9A4-4574-89EF-B04C804651E7}" dt="2020-11-06T13:29:41.632" v="1336"/>
          <ac:spMkLst>
            <pc:docMk/>
            <pc:sldMk cId="248853447" sldId="525"/>
            <ac:spMk id="51" creationId="{02233F0F-C7FB-4E85-9CCA-D748296F4CE8}"/>
          </ac:spMkLst>
        </pc:spChg>
        <pc:spChg chg="mod">
          <ac:chgData name="Kulinich Bohdan" userId="48e65c9f34e137d0" providerId="LiveId" clId="{F17131F9-D9A4-4574-89EF-B04C804651E7}" dt="2020-11-06T13:29:41.632" v="1336"/>
          <ac:spMkLst>
            <pc:docMk/>
            <pc:sldMk cId="248853447" sldId="525"/>
            <ac:spMk id="52" creationId="{98469152-493D-4C62-8A01-6E1111A61161}"/>
          </ac:spMkLst>
        </pc:spChg>
        <pc:spChg chg="mod">
          <ac:chgData name="Kulinich Bohdan" userId="48e65c9f34e137d0" providerId="LiveId" clId="{F17131F9-D9A4-4574-89EF-B04C804651E7}" dt="2020-11-06T13:29:41.632" v="1336"/>
          <ac:spMkLst>
            <pc:docMk/>
            <pc:sldMk cId="248853447" sldId="525"/>
            <ac:spMk id="53" creationId="{EC205971-F1B2-4F71-AC3D-F61A8C3E9510}"/>
          </ac:spMkLst>
        </pc:spChg>
        <pc:spChg chg="mod">
          <ac:chgData name="Kulinich Bohdan" userId="48e65c9f34e137d0" providerId="LiveId" clId="{F17131F9-D9A4-4574-89EF-B04C804651E7}" dt="2020-11-06T13:29:41.632" v="1336"/>
          <ac:spMkLst>
            <pc:docMk/>
            <pc:sldMk cId="248853447" sldId="525"/>
            <ac:spMk id="54" creationId="{510777DE-5CA1-47B8-8A5E-4E8EACED8469}"/>
          </ac:spMkLst>
        </pc:spChg>
        <pc:spChg chg="mod modVis">
          <ac:chgData name="Kulinich Bohdan" userId="48e65c9f34e137d0" providerId="LiveId" clId="{F17131F9-D9A4-4574-89EF-B04C804651E7}" dt="2020-11-06T13:02:42.894" v="879" actId="14429"/>
          <ac:spMkLst>
            <pc:docMk/>
            <pc:sldMk cId="248853447" sldId="525"/>
            <ac:spMk id="61" creationId="{2897979C-1653-4A1E-9A00-56510BA0372A}"/>
          </ac:spMkLst>
        </pc:spChg>
        <pc:spChg chg="mod modVis">
          <ac:chgData name="Kulinich Bohdan" userId="48e65c9f34e137d0" providerId="LiveId" clId="{F17131F9-D9A4-4574-89EF-B04C804651E7}" dt="2020-11-06T13:02:43.380" v="880" actId="14429"/>
          <ac:spMkLst>
            <pc:docMk/>
            <pc:sldMk cId="248853447" sldId="525"/>
            <ac:spMk id="62" creationId="{93B0C129-01A5-48D9-B842-C4FFB084EA62}"/>
          </ac:spMkLst>
        </pc:spChg>
        <pc:spChg chg="mod modVis">
          <ac:chgData name="Kulinich Bohdan" userId="48e65c9f34e137d0" providerId="LiveId" clId="{F17131F9-D9A4-4574-89EF-B04C804651E7}" dt="2020-11-06T13:02:44.101" v="882" actId="14429"/>
          <ac:spMkLst>
            <pc:docMk/>
            <pc:sldMk cId="248853447" sldId="525"/>
            <ac:spMk id="68" creationId="{E40930FC-99E7-4695-8EC1-A5C327010441}"/>
          </ac:spMkLst>
        </pc:spChg>
        <pc:spChg chg="mod modVis">
          <ac:chgData name="Kulinich Bohdan" userId="48e65c9f34e137d0" providerId="LiveId" clId="{F17131F9-D9A4-4574-89EF-B04C804651E7}" dt="2020-11-06T13:02:44.473" v="883" actId="14429"/>
          <ac:spMkLst>
            <pc:docMk/>
            <pc:sldMk cId="248853447" sldId="525"/>
            <ac:spMk id="69" creationId="{7C487165-42D4-4ADF-A821-3DD15DEF4EFE}"/>
          </ac:spMkLst>
        </pc:spChg>
        <pc:spChg chg="mod modVis">
          <ac:chgData name="Kulinich Bohdan" userId="48e65c9f34e137d0" providerId="LiveId" clId="{F17131F9-D9A4-4574-89EF-B04C804651E7}" dt="2020-11-06T13:02:44.850" v="884" actId="14429"/>
          <ac:spMkLst>
            <pc:docMk/>
            <pc:sldMk cId="248853447" sldId="525"/>
            <ac:spMk id="70" creationId="{3A344240-A339-4A6D-9EDD-3DDC5E60883E}"/>
          </ac:spMkLst>
        </pc:spChg>
        <pc:spChg chg="mod modVis">
          <ac:chgData name="Kulinich Bohdan" userId="48e65c9f34e137d0" providerId="LiveId" clId="{F17131F9-D9A4-4574-89EF-B04C804651E7}" dt="2020-11-06T13:02:45.200" v="885" actId="14429"/>
          <ac:spMkLst>
            <pc:docMk/>
            <pc:sldMk cId="248853447" sldId="525"/>
            <ac:spMk id="71" creationId="{D12782BC-C006-47BC-903A-886B51987B45}"/>
          </ac:spMkLst>
        </pc:spChg>
        <pc:spChg chg="add del mod">
          <ac:chgData name="Kulinich Bohdan" userId="48e65c9f34e137d0" providerId="LiveId" clId="{F17131F9-D9A4-4574-89EF-B04C804651E7}" dt="2020-11-06T13:05:39.758" v="888" actId="478"/>
          <ac:spMkLst>
            <pc:docMk/>
            <pc:sldMk cId="248853447" sldId="525"/>
            <ac:spMk id="73" creationId="{65F5E392-33E9-41D1-A701-57C132E061EA}"/>
          </ac:spMkLst>
        </pc:spChg>
        <pc:spChg chg="add mod">
          <ac:chgData name="Kulinich Bohdan" userId="48e65c9f34e137d0" providerId="LiveId" clId="{F17131F9-D9A4-4574-89EF-B04C804651E7}" dt="2020-11-06T13:07:25.141" v="936" actId="1076"/>
          <ac:spMkLst>
            <pc:docMk/>
            <pc:sldMk cId="248853447" sldId="525"/>
            <ac:spMk id="74" creationId="{38749EB8-3213-4407-8B66-3A7B7B9D3529}"/>
          </ac:spMkLst>
        </pc:spChg>
        <pc:spChg chg="mod">
          <ac:chgData name="Kulinich Bohdan" userId="48e65c9f34e137d0" providerId="LiveId" clId="{F17131F9-D9A4-4574-89EF-B04C804651E7}" dt="2020-11-06T13:29:41.632" v="1336"/>
          <ac:spMkLst>
            <pc:docMk/>
            <pc:sldMk cId="248853447" sldId="525"/>
            <ac:spMk id="76" creationId="{24853F4A-0D7E-467B-B81B-B0DD38F7EAC5}"/>
          </ac:spMkLst>
        </pc:spChg>
        <pc:spChg chg="add mod">
          <ac:chgData name="Kulinich Bohdan" userId="48e65c9f34e137d0" providerId="LiveId" clId="{F17131F9-D9A4-4574-89EF-B04C804651E7}" dt="2020-11-06T13:09:55.026" v="952" actId="164"/>
          <ac:spMkLst>
            <pc:docMk/>
            <pc:sldMk cId="248853447" sldId="525"/>
            <ac:spMk id="87" creationId="{9A766AD2-8760-4484-A82B-3E642D7E3717}"/>
          </ac:spMkLst>
        </pc:spChg>
        <pc:spChg chg="add mod">
          <ac:chgData name="Kulinich Bohdan" userId="48e65c9f34e137d0" providerId="LiveId" clId="{F17131F9-D9A4-4574-89EF-B04C804651E7}" dt="2020-11-06T13:09:55.026" v="952" actId="164"/>
          <ac:spMkLst>
            <pc:docMk/>
            <pc:sldMk cId="248853447" sldId="525"/>
            <ac:spMk id="88" creationId="{7B6CD5FF-1165-4725-8E66-CA10D5AA7068}"/>
          </ac:spMkLst>
        </pc:spChg>
        <pc:spChg chg="add mod">
          <ac:chgData name="Kulinich Bohdan" userId="48e65c9f34e137d0" providerId="LiveId" clId="{F17131F9-D9A4-4574-89EF-B04C804651E7}" dt="2020-11-06T13:09:55.026" v="952" actId="164"/>
          <ac:spMkLst>
            <pc:docMk/>
            <pc:sldMk cId="248853447" sldId="525"/>
            <ac:spMk id="89" creationId="{A9BD62E0-5E27-4DC4-A59B-ED6EE3A07D86}"/>
          </ac:spMkLst>
        </pc:spChg>
        <pc:spChg chg="add mod">
          <ac:chgData name="Kulinich Bohdan" userId="48e65c9f34e137d0" providerId="LiveId" clId="{F17131F9-D9A4-4574-89EF-B04C804651E7}" dt="2020-11-06T13:09:55.026" v="952" actId="164"/>
          <ac:spMkLst>
            <pc:docMk/>
            <pc:sldMk cId="248853447" sldId="525"/>
            <ac:spMk id="90" creationId="{89C45A2D-20D7-4344-9C0F-21204F56BAD0}"/>
          </ac:spMkLst>
        </pc:spChg>
        <pc:spChg chg="mod">
          <ac:chgData name="Kulinich Bohdan" userId="48e65c9f34e137d0" providerId="LiveId" clId="{F17131F9-D9A4-4574-89EF-B04C804651E7}" dt="2020-11-06T14:32:13.434" v="1343"/>
          <ac:spMkLst>
            <pc:docMk/>
            <pc:sldMk cId="248853447" sldId="525"/>
            <ac:spMk id="90" creationId="{A45A9040-4F70-4A25-BEA4-EF2D852D6331}"/>
          </ac:spMkLst>
        </pc:spChg>
        <pc:spChg chg="mod">
          <ac:chgData name="Kulinich Bohdan" userId="48e65c9f34e137d0" providerId="LiveId" clId="{F17131F9-D9A4-4574-89EF-B04C804651E7}" dt="2020-11-06T14:32:13.434" v="1343"/>
          <ac:spMkLst>
            <pc:docMk/>
            <pc:sldMk cId="248853447" sldId="525"/>
            <ac:spMk id="91" creationId="{74FF98B0-5CE1-4EC3-95D5-C2C1CDAAE7D8}"/>
          </ac:spMkLst>
        </pc:spChg>
        <pc:spChg chg="mod">
          <ac:chgData name="Kulinich Bohdan" userId="48e65c9f34e137d0" providerId="LiveId" clId="{F17131F9-D9A4-4574-89EF-B04C804651E7}" dt="2020-11-06T14:32:13.434" v="1343"/>
          <ac:spMkLst>
            <pc:docMk/>
            <pc:sldMk cId="248853447" sldId="525"/>
            <ac:spMk id="92" creationId="{4F517E36-887F-4ABA-8BB4-D62FBCCB7CD5}"/>
          </ac:spMkLst>
        </pc:spChg>
        <pc:spChg chg="add mod">
          <ac:chgData name="Kulinich Bohdan" userId="48e65c9f34e137d0" providerId="LiveId" clId="{F17131F9-D9A4-4574-89EF-B04C804651E7}" dt="2020-11-06T13:09:55.026" v="952" actId="164"/>
          <ac:spMkLst>
            <pc:docMk/>
            <pc:sldMk cId="248853447" sldId="525"/>
            <ac:spMk id="92" creationId="{933FCED8-EEE3-4CCA-88F2-0E80C6FE757C}"/>
          </ac:spMkLst>
        </pc:spChg>
        <pc:spChg chg="mod">
          <ac:chgData name="Kulinich Bohdan" userId="48e65c9f34e137d0" providerId="LiveId" clId="{F17131F9-D9A4-4574-89EF-B04C804651E7}" dt="2020-11-06T14:32:13.434" v="1343"/>
          <ac:spMkLst>
            <pc:docMk/>
            <pc:sldMk cId="248853447" sldId="525"/>
            <ac:spMk id="93" creationId="{B57D98C8-B946-4538-AB45-6C0EF5ABD228}"/>
          </ac:spMkLst>
        </pc:spChg>
        <pc:spChg chg="mod">
          <ac:chgData name="Kulinich Bohdan" userId="48e65c9f34e137d0" providerId="LiveId" clId="{F17131F9-D9A4-4574-89EF-B04C804651E7}" dt="2020-11-06T14:32:13.434" v="1343"/>
          <ac:spMkLst>
            <pc:docMk/>
            <pc:sldMk cId="248853447" sldId="525"/>
            <ac:spMk id="95" creationId="{3CB85946-70F3-431E-8BF2-035ABC5E0C2D}"/>
          </ac:spMkLst>
        </pc:spChg>
        <pc:spChg chg="mod">
          <ac:chgData name="Kulinich Bohdan" userId="48e65c9f34e137d0" providerId="LiveId" clId="{F17131F9-D9A4-4574-89EF-B04C804651E7}" dt="2020-11-06T14:40:35.350" v="1392"/>
          <ac:spMkLst>
            <pc:docMk/>
            <pc:sldMk cId="248853447" sldId="525"/>
            <ac:spMk id="109" creationId="{0CA39BD4-807C-4529-877E-028D25FED1C4}"/>
          </ac:spMkLst>
        </pc:spChg>
        <pc:spChg chg="mod">
          <ac:chgData name="Kulinich Bohdan" userId="48e65c9f34e137d0" providerId="LiveId" clId="{F17131F9-D9A4-4574-89EF-B04C804651E7}" dt="2020-11-06T14:40:35.350" v="1392"/>
          <ac:spMkLst>
            <pc:docMk/>
            <pc:sldMk cId="248853447" sldId="525"/>
            <ac:spMk id="110" creationId="{CED46D27-26D4-40DF-AC32-CE26D7C603AB}"/>
          </ac:spMkLst>
        </pc:spChg>
        <pc:spChg chg="mod">
          <ac:chgData name="Kulinich Bohdan" userId="48e65c9f34e137d0" providerId="LiveId" clId="{F17131F9-D9A4-4574-89EF-B04C804651E7}" dt="2020-11-06T14:40:35.350" v="1392"/>
          <ac:spMkLst>
            <pc:docMk/>
            <pc:sldMk cId="248853447" sldId="525"/>
            <ac:spMk id="111" creationId="{09D841B7-7873-4C5D-952D-2B64D76FA4D0}"/>
          </ac:spMkLst>
        </pc:spChg>
        <pc:spChg chg="mod">
          <ac:chgData name="Kulinich Bohdan" userId="48e65c9f34e137d0" providerId="LiveId" clId="{F17131F9-D9A4-4574-89EF-B04C804651E7}" dt="2020-11-06T14:40:35.350" v="1392"/>
          <ac:spMkLst>
            <pc:docMk/>
            <pc:sldMk cId="248853447" sldId="525"/>
            <ac:spMk id="112" creationId="{C5BCA0AC-829D-4C5D-A76F-3AA0099C7824}"/>
          </ac:spMkLst>
        </pc:spChg>
        <pc:spChg chg="mod">
          <ac:chgData name="Kulinich Bohdan" userId="48e65c9f34e137d0" providerId="LiveId" clId="{F17131F9-D9A4-4574-89EF-B04C804651E7}" dt="2020-11-06T14:40:35.350" v="1392"/>
          <ac:spMkLst>
            <pc:docMk/>
            <pc:sldMk cId="248853447" sldId="525"/>
            <ac:spMk id="114" creationId="{81024231-9989-4457-8819-9CF47D9EF74F}"/>
          </ac:spMkLst>
        </pc:spChg>
        <pc:spChg chg="add mod">
          <ac:chgData name="Kulinich Bohdan" userId="48e65c9f34e137d0" providerId="LiveId" clId="{F17131F9-D9A4-4574-89EF-B04C804651E7}" dt="2020-11-06T14:40:35.350" v="1392"/>
          <ac:spMkLst>
            <pc:docMk/>
            <pc:sldMk cId="248853447" sldId="525"/>
            <ac:spMk id="120" creationId="{FCF1821B-1C39-4384-B151-6FFF04F4A3CA}"/>
          </ac:spMkLst>
        </pc:spChg>
        <pc:spChg chg="add mod">
          <ac:chgData name="Kulinich Bohdan" userId="48e65c9f34e137d0" providerId="LiveId" clId="{F17131F9-D9A4-4574-89EF-B04C804651E7}" dt="2020-11-06T14:40:35.350" v="1392"/>
          <ac:spMkLst>
            <pc:docMk/>
            <pc:sldMk cId="248853447" sldId="525"/>
            <ac:spMk id="122" creationId="{73CE94BA-A5EC-4EE1-8CD0-5D522BC9E3FA}"/>
          </ac:spMkLst>
        </pc:spChg>
        <pc:spChg chg="add mod">
          <ac:chgData name="Kulinich Bohdan" userId="48e65c9f34e137d0" providerId="LiveId" clId="{F17131F9-D9A4-4574-89EF-B04C804651E7}" dt="2020-11-06T14:40:35.350" v="1392"/>
          <ac:spMkLst>
            <pc:docMk/>
            <pc:sldMk cId="248853447" sldId="525"/>
            <ac:spMk id="123" creationId="{1257423F-3205-45DE-86B1-D4492B221C69}"/>
          </ac:spMkLst>
        </pc:spChg>
        <pc:spChg chg="add mod">
          <ac:chgData name="Kulinich Bohdan" userId="48e65c9f34e137d0" providerId="LiveId" clId="{F17131F9-D9A4-4574-89EF-B04C804651E7}" dt="2020-11-06T14:40:35.350" v="1392"/>
          <ac:spMkLst>
            <pc:docMk/>
            <pc:sldMk cId="248853447" sldId="525"/>
            <ac:spMk id="125" creationId="{F33C1255-FE19-493D-A5A4-947B6A1D1CB1}"/>
          </ac:spMkLst>
        </pc:spChg>
        <pc:spChg chg="add mod">
          <ac:chgData name="Kulinich Bohdan" userId="48e65c9f34e137d0" providerId="LiveId" clId="{F17131F9-D9A4-4574-89EF-B04C804651E7}" dt="2020-11-06T14:40:35.350" v="1392"/>
          <ac:spMkLst>
            <pc:docMk/>
            <pc:sldMk cId="248853447" sldId="525"/>
            <ac:spMk id="128" creationId="{08BC83EE-0877-483C-8DD0-6A2DE7C0DC6E}"/>
          </ac:spMkLst>
        </pc:spChg>
        <pc:spChg chg="add mod">
          <ac:chgData name="Kulinich Bohdan" userId="48e65c9f34e137d0" providerId="LiveId" clId="{F17131F9-D9A4-4574-89EF-B04C804651E7}" dt="2020-11-06T14:40:35.350" v="1392"/>
          <ac:spMkLst>
            <pc:docMk/>
            <pc:sldMk cId="248853447" sldId="525"/>
            <ac:spMk id="129" creationId="{98ED9046-9051-4A5C-BBC7-3982A7F5CA30}"/>
          </ac:spMkLst>
        </pc:spChg>
        <pc:grpChg chg="del">
          <ac:chgData name="Kulinich Bohdan" userId="48e65c9f34e137d0" providerId="LiveId" clId="{F17131F9-D9A4-4574-89EF-B04C804651E7}" dt="2020-11-06T13:01:48.459" v="853" actId="478"/>
          <ac:grpSpMkLst>
            <pc:docMk/>
            <pc:sldMk cId="248853447" sldId="525"/>
            <ac:grpSpMk id="2" creationId="{016E0C8D-9D8A-4732-BDD2-21A6CEE6AE5B}"/>
          </ac:grpSpMkLst>
        </pc:grpChg>
        <pc:grpChg chg="add mod">
          <ac:chgData name="Kulinich Bohdan" userId="48e65c9f34e137d0" providerId="LiveId" clId="{F17131F9-D9A4-4574-89EF-B04C804651E7}" dt="2020-11-06T13:29:01.406" v="1324" actId="164"/>
          <ac:grpSpMkLst>
            <pc:docMk/>
            <pc:sldMk cId="248853447" sldId="525"/>
            <ac:grpSpMk id="2" creationId="{2DBCA85D-A3A3-4086-B8B9-443C57732E6D}"/>
          </ac:grpSpMkLst>
        </pc:grpChg>
        <pc:grpChg chg="add del mod">
          <ac:chgData name="Kulinich Bohdan" userId="48e65c9f34e137d0" providerId="LiveId" clId="{F17131F9-D9A4-4574-89EF-B04C804651E7}" dt="2020-11-06T13:11:28.095" v="958" actId="21"/>
          <ac:grpSpMkLst>
            <pc:docMk/>
            <pc:sldMk cId="248853447" sldId="525"/>
            <ac:grpSpMk id="9" creationId="{AF538EFB-0ED4-40DD-848E-6EEA090C06BD}"/>
          </ac:grpSpMkLst>
        </pc:grpChg>
        <pc:grpChg chg="del">
          <ac:chgData name="Kulinich Bohdan" userId="48e65c9f34e137d0" providerId="LiveId" clId="{F17131F9-D9A4-4574-89EF-B04C804651E7}" dt="2020-11-06T13:02:29.924" v="868" actId="478"/>
          <ac:grpSpMkLst>
            <pc:docMk/>
            <pc:sldMk cId="248853447" sldId="525"/>
            <ac:grpSpMk id="21" creationId="{67B7DB92-BB10-4A21-BB76-AB9C8E3FD65B}"/>
          </ac:grpSpMkLst>
        </pc:grpChg>
        <pc:grpChg chg="del">
          <ac:chgData name="Kulinich Bohdan" userId="48e65c9f34e137d0" providerId="LiveId" clId="{F17131F9-D9A4-4574-89EF-B04C804651E7}" dt="2020-11-06T13:02:29.924" v="868" actId="478"/>
          <ac:grpSpMkLst>
            <pc:docMk/>
            <pc:sldMk cId="248853447" sldId="525"/>
            <ac:grpSpMk id="25" creationId="{8BFC507F-2006-4593-8E20-B5107DD7265A}"/>
          </ac:grpSpMkLst>
        </pc:grpChg>
        <pc:grpChg chg="add del mod">
          <ac:chgData name="Kulinich Bohdan" userId="48e65c9f34e137d0" providerId="LiveId" clId="{F17131F9-D9A4-4574-89EF-B04C804651E7}" dt="2020-11-06T13:29:08.761" v="1326" actId="21"/>
          <ac:grpSpMkLst>
            <pc:docMk/>
            <pc:sldMk cId="248853447" sldId="525"/>
            <ac:grpSpMk id="28" creationId="{EA9F8DB3-9EDC-4C09-9369-3D22F62DCBF2}"/>
          </ac:grpSpMkLst>
        </pc:grpChg>
        <pc:grpChg chg="add del mod">
          <ac:chgData name="Kulinich Bohdan" userId="48e65c9f34e137d0" providerId="LiveId" clId="{F17131F9-D9A4-4574-89EF-B04C804651E7}" dt="2020-11-06T13:29:08.761" v="1326" actId="21"/>
          <ac:grpSpMkLst>
            <pc:docMk/>
            <pc:sldMk cId="248853447" sldId="525"/>
            <ac:grpSpMk id="31" creationId="{15F5ECD7-077B-46B0-92C1-18588B1A0606}"/>
          </ac:grpSpMkLst>
        </pc:grpChg>
        <pc:grpChg chg="add del mod">
          <ac:chgData name="Kulinich Bohdan" userId="48e65c9f34e137d0" providerId="LiveId" clId="{F17131F9-D9A4-4574-89EF-B04C804651E7}" dt="2020-11-06T13:29:43.398" v="1337"/>
          <ac:grpSpMkLst>
            <pc:docMk/>
            <pc:sldMk cId="248853447" sldId="525"/>
            <ac:grpSpMk id="43" creationId="{BCB0CE30-DBCD-4A83-85B1-7547C25D46DC}"/>
          </ac:grpSpMkLst>
        </pc:grpChg>
        <pc:grpChg chg="mod">
          <ac:chgData name="Kulinich Bohdan" userId="48e65c9f34e137d0" providerId="LiveId" clId="{F17131F9-D9A4-4574-89EF-B04C804651E7}" dt="2020-11-06T13:29:41.632" v="1336"/>
          <ac:grpSpMkLst>
            <pc:docMk/>
            <pc:sldMk cId="248853447" sldId="525"/>
            <ac:grpSpMk id="48" creationId="{09DE8AC3-D0B0-4EE3-8FF9-D069B00D0962}"/>
          </ac:grpSpMkLst>
        </pc:grpChg>
        <pc:grpChg chg="mod">
          <ac:chgData name="Kulinich Bohdan" userId="48e65c9f34e137d0" providerId="LiveId" clId="{F17131F9-D9A4-4574-89EF-B04C804651E7}" dt="2020-11-06T13:29:41.632" v="1336"/>
          <ac:grpSpMkLst>
            <pc:docMk/>
            <pc:sldMk cId="248853447" sldId="525"/>
            <ac:grpSpMk id="49" creationId="{953F0832-CA83-49E7-8B40-0B862F0FDDC2}"/>
          </ac:grpSpMkLst>
        </pc:grpChg>
        <pc:grpChg chg="mod modVis">
          <ac:chgData name="Kulinich Bohdan" userId="48e65c9f34e137d0" providerId="LiveId" clId="{F17131F9-D9A4-4574-89EF-B04C804651E7}" dt="2020-11-06T13:02:41.959" v="877" actId="14429"/>
          <ac:grpSpMkLst>
            <pc:docMk/>
            <pc:sldMk cId="248853447" sldId="525"/>
            <ac:grpSpMk id="59" creationId="{75FF833F-4165-4692-B08E-E2E95929D063}"/>
          </ac:grpSpMkLst>
        </pc:grpChg>
        <pc:grpChg chg="mod modVis">
          <ac:chgData name="Kulinich Bohdan" userId="48e65c9f34e137d0" providerId="LiveId" clId="{F17131F9-D9A4-4574-89EF-B04C804651E7}" dt="2020-11-06T13:02:42.477" v="878" actId="14429"/>
          <ac:grpSpMkLst>
            <pc:docMk/>
            <pc:sldMk cId="248853447" sldId="525"/>
            <ac:grpSpMk id="60" creationId="{1A1E248C-6FE8-42E7-A451-FA514E92A8DE}"/>
          </ac:grpSpMkLst>
        </pc:grpChg>
        <pc:grpChg chg="add mod">
          <ac:chgData name="Kulinich Bohdan" userId="48e65c9f34e137d0" providerId="LiveId" clId="{F17131F9-D9A4-4574-89EF-B04C804651E7}" dt="2020-11-06T13:09:55.026" v="952" actId="164"/>
          <ac:grpSpMkLst>
            <pc:docMk/>
            <pc:sldMk cId="248853447" sldId="525"/>
            <ac:grpSpMk id="80" creationId="{7D209B32-2170-4520-8441-0B860E12610E}"/>
          </ac:grpSpMkLst>
        </pc:grpChg>
        <pc:grpChg chg="add mod">
          <ac:chgData name="Kulinich Bohdan" userId="48e65c9f34e137d0" providerId="LiveId" clId="{F17131F9-D9A4-4574-89EF-B04C804651E7}" dt="2020-11-06T14:32:16.493" v="1344" actId="1076"/>
          <ac:grpSpMkLst>
            <pc:docMk/>
            <pc:sldMk cId="248853447" sldId="525"/>
            <ac:grpSpMk id="82" creationId="{DDED43EF-1A0B-4AC3-B87F-2848EABBEFCF}"/>
          </ac:grpSpMkLst>
        </pc:grpChg>
        <pc:grpChg chg="add mod">
          <ac:chgData name="Kulinich Bohdan" userId="48e65c9f34e137d0" providerId="LiveId" clId="{F17131F9-D9A4-4574-89EF-B04C804651E7}" dt="2020-11-06T13:09:55.026" v="952" actId="164"/>
          <ac:grpSpMkLst>
            <pc:docMk/>
            <pc:sldMk cId="248853447" sldId="525"/>
            <ac:grpSpMk id="83" creationId="{4727F95D-9C51-4724-B809-0901E5762F6D}"/>
          </ac:grpSpMkLst>
        </pc:grpChg>
        <pc:grpChg chg="mod">
          <ac:chgData name="Kulinich Bohdan" userId="48e65c9f34e137d0" providerId="LiveId" clId="{F17131F9-D9A4-4574-89EF-B04C804651E7}" dt="2020-11-06T14:32:13.434" v="1343"/>
          <ac:grpSpMkLst>
            <pc:docMk/>
            <pc:sldMk cId="248853447" sldId="525"/>
            <ac:grpSpMk id="87" creationId="{B10640D5-6467-4600-B3C9-302C60E82D34}"/>
          </ac:grpSpMkLst>
        </pc:grpChg>
        <pc:grpChg chg="mod">
          <ac:chgData name="Kulinich Bohdan" userId="48e65c9f34e137d0" providerId="LiveId" clId="{F17131F9-D9A4-4574-89EF-B04C804651E7}" dt="2020-11-06T14:32:13.434" v="1343"/>
          <ac:grpSpMkLst>
            <pc:docMk/>
            <pc:sldMk cId="248853447" sldId="525"/>
            <ac:grpSpMk id="88" creationId="{A1BA0E0D-BDBC-4C54-9DE5-646ACF72C782}"/>
          </ac:grpSpMkLst>
        </pc:grpChg>
        <pc:grpChg chg="add mod">
          <ac:chgData name="Kulinich Bohdan" userId="48e65c9f34e137d0" providerId="LiveId" clId="{F17131F9-D9A4-4574-89EF-B04C804651E7}" dt="2020-11-06T14:40:35.350" v="1392"/>
          <ac:grpSpMkLst>
            <pc:docMk/>
            <pc:sldMk cId="248853447" sldId="525"/>
            <ac:grpSpMk id="101" creationId="{D9120F46-864D-4474-AD29-5D1B82E3D33D}"/>
          </ac:grpSpMkLst>
        </pc:grpChg>
        <pc:grpChg chg="mod">
          <ac:chgData name="Kulinich Bohdan" userId="48e65c9f34e137d0" providerId="LiveId" clId="{F17131F9-D9A4-4574-89EF-B04C804651E7}" dt="2020-11-06T14:40:35.350" v="1392"/>
          <ac:grpSpMkLst>
            <pc:docMk/>
            <pc:sldMk cId="248853447" sldId="525"/>
            <ac:grpSpMk id="106" creationId="{2A19B6E2-303A-46D2-86A4-D6653DB26FA0}"/>
          </ac:grpSpMkLst>
        </pc:grpChg>
        <pc:grpChg chg="mod">
          <ac:chgData name="Kulinich Bohdan" userId="48e65c9f34e137d0" providerId="LiveId" clId="{F17131F9-D9A4-4574-89EF-B04C804651E7}" dt="2020-11-06T14:40:35.350" v="1392"/>
          <ac:grpSpMkLst>
            <pc:docMk/>
            <pc:sldMk cId="248853447" sldId="525"/>
            <ac:grpSpMk id="107" creationId="{8E8DAD6E-8B7B-4467-9F8B-15DD804D0F38}"/>
          </ac:grpSpMkLst>
        </pc:grpChg>
        <pc:picChg chg="add mod">
          <ac:chgData name="Kulinich Bohdan" userId="48e65c9f34e137d0" providerId="LiveId" clId="{F17131F9-D9A4-4574-89EF-B04C804651E7}" dt="2020-11-06T14:40:35.350" v="1392"/>
          <ac:picMkLst>
            <pc:docMk/>
            <pc:sldMk cId="248853447" sldId="525"/>
            <ac:picMk id="124" creationId="{83081257-5A18-4B84-A68C-EF1B087DA25F}"/>
          </ac:picMkLst>
        </pc:picChg>
        <pc:cxnChg chg="del">
          <ac:chgData name="Kulinich Bohdan" userId="48e65c9f34e137d0" providerId="LiveId" clId="{F17131F9-D9A4-4574-89EF-B04C804651E7}" dt="2020-11-06T13:02:29.924" v="868" actId="478"/>
          <ac:cxnSpMkLst>
            <pc:docMk/>
            <pc:sldMk cId="248853447" sldId="525"/>
            <ac:cxnSpMk id="7" creationId="{6732FAE4-4EBE-4A05-8360-11907E98A296}"/>
          </ac:cxnSpMkLst>
        </pc:cxnChg>
        <pc:cxnChg chg="del">
          <ac:chgData name="Kulinich Bohdan" userId="48e65c9f34e137d0" providerId="LiveId" clId="{F17131F9-D9A4-4574-89EF-B04C804651E7}" dt="2020-11-06T13:02:29.924" v="868" actId="478"/>
          <ac:cxnSpMkLst>
            <pc:docMk/>
            <pc:sldMk cId="248853447" sldId="525"/>
            <ac:cxnSpMk id="11" creationId="{FADB8B0A-4816-41E3-9611-42C4377FF5E8}"/>
          </ac:cxnSpMkLst>
        </pc:cxnChg>
        <pc:cxnChg chg="del">
          <ac:chgData name="Kulinich Bohdan" userId="48e65c9f34e137d0" providerId="LiveId" clId="{F17131F9-D9A4-4574-89EF-B04C804651E7}" dt="2020-11-06T13:02:29.924" v="868" actId="478"/>
          <ac:cxnSpMkLst>
            <pc:docMk/>
            <pc:sldMk cId="248853447" sldId="525"/>
            <ac:cxnSpMk id="16" creationId="{3B62E213-19E2-438A-ACCF-5E163ECED6EF}"/>
          </ac:cxnSpMkLst>
        </pc:cxnChg>
        <pc:cxnChg chg="del">
          <ac:chgData name="Kulinich Bohdan" userId="48e65c9f34e137d0" providerId="LiveId" clId="{F17131F9-D9A4-4574-89EF-B04C804651E7}" dt="2020-11-06T13:02:29.924" v="868" actId="478"/>
          <ac:cxnSpMkLst>
            <pc:docMk/>
            <pc:sldMk cId="248853447" sldId="525"/>
            <ac:cxnSpMk id="19" creationId="{A8182E20-2C28-4658-8276-32F7F9B2A048}"/>
          </ac:cxnSpMkLst>
        </pc:cxnChg>
        <pc:cxnChg chg="add del mod">
          <ac:chgData name="Kulinich Bohdan" userId="48e65c9f34e137d0" providerId="LiveId" clId="{F17131F9-D9A4-4574-89EF-B04C804651E7}" dt="2020-11-06T13:29:08.761" v="1326" actId="21"/>
          <ac:cxnSpMkLst>
            <pc:docMk/>
            <pc:sldMk cId="248853447" sldId="525"/>
            <ac:cxnSpMk id="24" creationId="{703B1947-E627-4DD1-89B4-4BFF439F41E6}"/>
          </ac:cxnSpMkLst>
        </pc:cxnChg>
        <pc:cxnChg chg="add del mod">
          <ac:chgData name="Kulinich Bohdan" userId="48e65c9f34e137d0" providerId="LiveId" clId="{F17131F9-D9A4-4574-89EF-B04C804651E7}" dt="2020-11-06T13:29:08.761" v="1326" actId="21"/>
          <ac:cxnSpMkLst>
            <pc:docMk/>
            <pc:sldMk cId="248853447" sldId="525"/>
            <ac:cxnSpMk id="25" creationId="{5B9D9FE4-E9B5-4BAF-8B00-1A9DC18380F3}"/>
          </ac:cxnSpMkLst>
        </pc:cxnChg>
        <pc:cxnChg chg="add del mod">
          <ac:chgData name="Kulinich Bohdan" userId="48e65c9f34e137d0" providerId="LiveId" clId="{F17131F9-D9A4-4574-89EF-B04C804651E7}" dt="2020-11-06T13:29:08.761" v="1326" actId="21"/>
          <ac:cxnSpMkLst>
            <pc:docMk/>
            <pc:sldMk cId="248853447" sldId="525"/>
            <ac:cxnSpMk id="26" creationId="{18E24BA8-D137-4D2F-ABD2-5799F4CF9FBB}"/>
          </ac:cxnSpMkLst>
        </pc:cxnChg>
        <pc:cxnChg chg="add del mod">
          <ac:chgData name="Kulinich Bohdan" userId="48e65c9f34e137d0" providerId="LiveId" clId="{F17131F9-D9A4-4574-89EF-B04C804651E7}" dt="2020-11-06T13:29:08.761" v="1326" actId="21"/>
          <ac:cxnSpMkLst>
            <pc:docMk/>
            <pc:sldMk cId="248853447" sldId="525"/>
            <ac:cxnSpMk id="27" creationId="{C7DD46AB-6213-49E6-8547-24192F4C8E02}"/>
          </ac:cxnSpMkLst>
        </pc:cxnChg>
        <pc:cxnChg chg="mod">
          <ac:chgData name="Kulinich Bohdan" userId="48e65c9f34e137d0" providerId="LiveId" clId="{F17131F9-D9A4-4574-89EF-B04C804651E7}" dt="2020-11-06T13:29:01.406" v="1324" actId="164"/>
          <ac:cxnSpMkLst>
            <pc:docMk/>
            <pc:sldMk cId="248853447" sldId="525"/>
            <ac:cxnSpMk id="29" creationId="{E5EBF1B3-2662-4824-8821-F1D799F93E7A}"/>
          </ac:cxnSpMkLst>
        </pc:cxnChg>
        <pc:cxnChg chg="mod">
          <ac:chgData name="Kulinich Bohdan" userId="48e65c9f34e137d0" providerId="LiveId" clId="{F17131F9-D9A4-4574-89EF-B04C804651E7}" dt="2020-11-06T13:29:01.406" v="1324" actId="164"/>
          <ac:cxnSpMkLst>
            <pc:docMk/>
            <pc:sldMk cId="248853447" sldId="525"/>
            <ac:cxnSpMk id="30" creationId="{BCE12DA7-6DE5-451E-ABCE-B47E04648CF9}"/>
          </ac:cxnSpMkLst>
        </pc:cxnChg>
        <pc:cxnChg chg="mod">
          <ac:chgData name="Kulinich Bohdan" userId="48e65c9f34e137d0" providerId="LiveId" clId="{F17131F9-D9A4-4574-89EF-B04C804651E7}" dt="2020-11-06T13:29:01.406" v="1324" actId="164"/>
          <ac:cxnSpMkLst>
            <pc:docMk/>
            <pc:sldMk cId="248853447" sldId="525"/>
            <ac:cxnSpMk id="32" creationId="{579B34BA-CABA-4519-8142-A7959F587C83}"/>
          </ac:cxnSpMkLst>
        </pc:cxnChg>
        <pc:cxnChg chg="mod">
          <ac:chgData name="Kulinich Bohdan" userId="48e65c9f34e137d0" providerId="LiveId" clId="{F17131F9-D9A4-4574-89EF-B04C804651E7}" dt="2020-11-06T13:29:01.406" v="1324" actId="164"/>
          <ac:cxnSpMkLst>
            <pc:docMk/>
            <pc:sldMk cId="248853447" sldId="525"/>
            <ac:cxnSpMk id="33" creationId="{86502338-8887-4616-BBB7-D3A7FDF355D4}"/>
          </ac:cxnSpMkLst>
        </pc:cxnChg>
        <pc:cxnChg chg="add del mod">
          <ac:chgData name="Kulinich Bohdan" userId="48e65c9f34e137d0" providerId="LiveId" clId="{F17131F9-D9A4-4574-89EF-B04C804651E7}" dt="2020-11-06T13:29:08.761" v="1326" actId="21"/>
          <ac:cxnSpMkLst>
            <pc:docMk/>
            <pc:sldMk cId="248853447" sldId="525"/>
            <ac:cxnSpMk id="34" creationId="{5CBAD078-BA0A-4C9F-B249-479874B8230D}"/>
          </ac:cxnSpMkLst>
        </pc:cxnChg>
        <pc:cxnChg chg="del">
          <ac:chgData name="Kulinich Bohdan" userId="48e65c9f34e137d0" providerId="LiveId" clId="{F17131F9-D9A4-4574-89EF-B04C804651E7}" dt="2020-11-06T13:02:38.191" v="871" actId="478"/>
          <ac:cxnSpMkLst>
            <pc:docMk/>
            <pc:sldMk cId="248853447" sldId="525"/>
            <ac:cxnSpMk id="34" creationId="{D69E8920-C8FC-4931-9F9B-AC3E801CD831}"/>
          </ac:cxnSpMkLst>
        </pc:cxnChg>
        <pc:cxnChg chg="del">
          <ac:chgData name="Kulinich Bohdan" userId="48e65c9f34e137d0" providerId="LiveId" clId="{F17131F9-D9A4-4574-89EF-B04C804651E7}" dt="2020-11-06T13:02:38.191" v="871" actId="478"/>
          <ac:cxnSpMkLst>
            <pc:docMk/>
            <pc:sldMk cId="248853447" sldId="525"/>
            <ac:cxnSpMk id="35" creationId="{08FB895F-B01F-4069-B8FE-3661AC0EDB12}"/>
          </ac:cxnSpMkLst>
        </pc:cxnChg>
        <pc:cxnChg chg="del">
          <ac:chgData name="Kulinich Bohdan" userId="48e65c9f34e137d0" providerId="LiveId" clId="{F17131F9-D9A4-4574-89EF-B04C804651E7}" dt="2020-11-06T13:02:38.191" v="871" actId="478"/>
          <ac:cxnSpMkLst>
            <pc:docMk/>
            <pc:sldMk cId="248853447" sldId="525"/>
            <ac:cxnSpMk id="36" creationId="{ED2CFC13-3906-49AF-A73A-FAE4168AEACB}"/>
          </ac:cxnSpMkLst>
        </pc:cxnChg>
        <pc:cxnChg chg="add del mod">
          <ac:chgData name="Kulinich Bohdan" userId="48e65c9f34e137d0" providerId="LiveId" clId="{F17131F9-D9A4-4574-89EF-B04C804651E7}" dt="2020-11-06T13:29:08.761" v="1326" actId="21"/>
          <ac:cxnSpMkLst>
            <pc:docMk/>
            <pc:sldMk cId="248853447" sldId="525"/>
            <ac:cxnSpMk id="39" creationId="{C7E2807E-80EA-497C-909C-597841FE69C7}"/>
          </ac:cxnSpMkLst>
        </pc:cxnChg>
        <pc:cxnChg chg="add del mod">
          <ac:chgData name="Kulinich Bohdan" userId="48e65c9f34e137d0" providerId="LiveId" clId="{F17131F9-D9A4-4574-89EF-B04C804651E7}" dt="2020-11-06T13:29:08.761" v="1326" actId="21"/>
          <ac:cxnSpMkLst>
            <pc:docMk/>
            <pc:sldMk cId="248853447" sldId="525"/>
            <ac:cxnSpMk id="42" creationId="{714326AD-B9F6-486F-A669-5DFFD0F9B7C3}"/>
          </ac:cxnSpMkLst>
        </pc:cxnChg>
        <pc:cxnChg chg="mod">
          <ac:chgData name="Kulinich Bohdan" userId="48e65c9f34e137d0" providerId="LiveId" clId="{F17131F9-D9A4-4574-89EF-B04C804651E7}" dt="2020-11-06T13:29:41.632" v="1336"/>
          <ac:cxnSpMkLst>
            <pc:docMk/>
            <pc:sldMk cId="248853447" sldId="525"/>
            <ac:cxnSpMk id="44" creationId="{7CE15D0B-4836-4D3E-9CD2-82BAEF52454D}"/>
          </ac:cxnSpMkLst>
        </pc:cxnChg>
        <pc:cxnChg chg="mod">
          <ac:chgData name="Kulinich Bohdan" userId="48e65c9f34e137d0" providerId="LiveId" clId="{F17131F9-D9A4-4574-89EF-B04C804651E7}" dt="2020-11-06T13:29:41.632" v="1336"/>
          <ac:cxnSpMkLst>
            <pc:docMk/>
            <pc:sldMk cId="248853447" sldId="525"/>
            <ac:cxnSpMk id="45" creationId="{A04BC05F-8B49-40C7-88A0-C768D5386BD7}"/>
          </ac:cxnSpMkLst>
        </pc:cxnChg>
        <pc:cxnChg chg="mod">
          <ac:chgData name="Kulinich Bohdan" userId="48e65c9f34e137d0" providerId="LiveId" clId="{F17131F9-D9A4-4574-89EF-B04C804651E7}" dt="2020-11-06T13:29:41.632" v="1336"/>
          <ac:cxnSpMkLst>
            <pc:docMk/>
            <pc:sldMk cId="248853447" sldId="525"/>
            <ac:cxnSpMk id="46" creationId="{890557AE-86B0-4369-BB09-630CD2CE05C1}"/>
          </ac:cxnSpMkLst>
        </pc:cxnChg>
        <pc:cxnChg chg="mod">
          <ac:chgData name="Kulinich Bohdan" userId="48e65c9f34e137d0" providerId="LiveId" clId="{F17131F9-D9A4-4574-89EF-B04C804651E7}" dt="2020-11-06T13:29:41.632" v="1336"/>
          <ac:cxnSpMkLst>
            <pc:docMk/>
            <pc:sldMk cId="248853447" sldId="525"/>
            <ac:cxnSpMk id="47" creationId="{7B99E235-ABED-4637-8AB1-1179184258F4}"/>
          </ac:cxnSpMkLst>
        </pc:cxnChg>
        <pc:cxnChg chg="mod">
          <ac:chgData name="Kulinich Bohdan" userId="48e65c9f34e137d0" providerId="LiveId" clId="{F17131F9-D9A4-4574-89EF-B04C804651E7}" dt="2020-11-06T13:29:41.632" v="1336"/>
          <ac:cxnSpMkLst>
            <pc:docMk/>
            <pc:sldMk cId="248853447" sldId="525"/>
            <ac:cxnSpMk id="50" creationId="{B9C64A75-4DB5-435B-AA23-0F636F466844}"/>
          </ac:cxnSpMkLst>
        </pc:cxnChg>
        <pc:cxnChg chg="del">
          <ac:chgData name="Kulinich Bohdan" userId="48e65c9f34e137d0" providerId="LiveId" clId="{F17131F9-D9A4-4574-89EF-B04C804651E7}" dt="2020-11-06T13:02:38.191" v="871" actId="478"/>
          <ac:cxnSpMkLst>
            <pc:docMk/>
            <pc:sldMk cId="248853447" sldId="525"/>
            <ac:cxnSpMk id="51" creationId="{878F41F1-D26B-4EA5-A4E7-36645415ED10}"/>
          </ac:cxnSpMkLst>
        </pc:cxnChg>
        <pc:cxnChg chg="del">
          <ac:chgData name="Kulinich Bohdan" userId="48e65c9f34e137d0" providerId="LiveId" clId="{F17131F9-D9A4-4574-89EF-B04C804651E7}" dt="2020-11-06T13:02:38.191" v="871" actId="478"/>
          <ac:cxnSpMkLst>
            <pc:docMk/>
            <pc:sldMk cId="248853447" sldId="525"/>
            <ac:cxnSpMk id="52" creationId="{958D0AB1-7D67-4352-AEF8-AD26CFBBB0BE}"/>
          </ac:cxnSpMkLst>
        </pc:cxnChg>
        <pc:cxnChg chg="del">
          <ac:chgData name="Kulinich Bohdan" userId="48e65c9f34e137d0" providerId="LiveId" clId="{F17131F9-D9A4-4574-89EF-B04C804651E7}" dt="2020-11-06T13:02:38.191" v="871" actId="478"/>
          <ac:cxnSpMkLst>
            <pc:docMk/>
            <pc:sldMk cId="248853447" sldId="525"/>
            <ac:cxnSpMk id="53" creationId="{E9FE7317-D39D-4BB1-B992-8185E80CE425}"/>
          </ac:cxnSpMkLst>
        </pc:cxnChg>
        <pc:cxnChg chg="mod modVis">
          <ac:chgData name="Kulinich Bohdan" userId="48e65c9f34e137d0" providerId="LiveId" clId="{F17131F9-D9A4-4574-89EF-B04C804651E7}" dt="2020-11-06T14:31:53.213" v="1341" actId="1076"/>
          <ac:cxnSpMkLst>
            <pc:docMk/>
            <pc:sldMk cId="248853447" sldId="525"/>
            <ac:cxnSpMk id="55" creationId="{82AB31CB-2429-4DD3-91FD-1F3C4AE3432A}"/>
          </ac:cxnSpMkLst>
        </pc:cxnChg>
        <pc:cxnChg chg="mod modVis">
          <ac:chgData name="Kulinich Bohdan" userId="48e65c9f34e137d0" providerId="LiveId" clId="{F17131F9-D9A4-4574-89EF-B04C804651E7}" dt="2020-11-06T13:06:15.174" v="910" actId="208"/>
          <ac:cxnSpMkLst>
            <pc:docMk/>
            <pc:sldMk cId="248853447" sldId="525"/>
            <ac:cxnSpMk id="56" creationId="{C5D5EE00-8A2E-4A4F-ACC1-CAE1363FDFAF}"/>
          </ac:cxnSpMkLst>
        </pc:cxnChg>
        <pc:cxnChg chg="mod modVis">
          <ac:chgData name="Kulinich Bohdan" userId="48e65c9f34e137d0" providerId="LiveId" clId="{F17131F9-D9A4-4574-89EF-B04C804651E7}" dt="2020-11-06T13:02:41.117" v="875" actId="14429"/>
          <ac:cxnSpMkLst>
            <pc:docMk/>
            <pc:sldMk cId="248853447" sldId="525"/>
            <ac:cxnSpMk id="57" creationId="{17B791B8-10B3-40B0-80A2-D66819F5D3DD}"/>
          </ac:cxnSpMkLst>
        </pc:cxnChg>
        <pc:cxnChg chg="mod modVis">
          <ac:chgData name="Kulinich Bohdan" userId="48e65c9f34e137d0" providerId="LiveId" clId="{F17131F9-D9A4-4574-89EF-B04C804651E7}" dt="2020-11-06T13:06:09.372" v="909" actId="208"/>
          <ac:cxnSpMkLst>
            <pc:docMk/>
            <pc:sldMk cId="248853447" sldId="525"/>
            <ac:cxnSpMk id="58" creationId="{335ED8A1-839A-44E8-9431-CDFE71D55937}"/>
          </ac:cxnSpMkLst>
        </pc:cxnChg>
        <pc:cxnChg chg="mod modVis">
          <ac:chgData name="Kulinich Bohdan" userId="48e65c9f34e137d0" providerId="LiveId" clId="{F17131F9-D9A4-4574-89EF-B04C804651E7}" dt="2020-11-06T13:02:43.752" v="881" actId="14429"/>
          <ac:cxnSpMkLst>
            <pc:docMk/>
            <pc:sldMk cId="248853447" sldId="525"/>
            <ac:cxnSpMk id="67" creationId="{DDBA1123-7FB6-409D-8C1F-4571A899287E}"/>
          </ac:cxnSpMkLst>
        </pc:cxnChg>
        <pc:cxnChg chg="mod modVis">
          <ac:chgData name="Kulinich Bohdan" userId="48e65c9f34e137d0" providerId="LiveId" clId="{F17131F9-D9A4-4574-89EF-B04C804651E7}" dt="2020-11-06T13:02:45.515" v="886" actId="14429"/>
          <ac:cxnSpMkLst>
            <pc:docMk/>
            <pc:sldMk cId="248853447" sldId="525"/>
            <ac:cxnSpMk id="72" creationId="{9FA8CC84-0411-41A2-B821-B3A8AF75D15B}"/>
          </ac:cxnSpMkLst>
        </pc:cxnChg>
        <pc:cxnChg chg="mod">
          <ac:chgData name="Kulinich Bohdan" userId="48e65c9f34e137d0" providerId="LiveId" clId="{F17131F9-D9A4-4574-89EF-B04C804651E7}" dt="2020-11-06T13:29:41.632" v="1336"/>
          <ac:cxnSpMkLst>
            <pc:docMk/>
            <pc:sldMk cId="248853447" sldId="525"/>
            <ac:cxnSpMk id="73" creationId="{216246D9-8BEF-4C57-A1B4-8A90460B57B2}"/>
          </ac:cxnSpMkLst>
        </pc:cxnChg>
        <pc:cxnChg chg="add mod">
          <ac:chgData name="Kulinich Bohdan" userId="48e65c9f34e137d0" providerId="LiveId" clId="{F17131F9-D9A4-4574-89EF-B04C804651E7}" dt="2020-11-06T13:08:13.400" v="950" actId="14100"/>
          <ac:cxnSpMkLst>
            <pc:docMk/>
            <pc:sldMk cId="248853447" sldId="525"/>
            <ac:cxnSpMk id="75" creationId="{B4CD02AD-81B3-4F0B-8A13-A8CBCDAF4A74}"/>
          </ac:cxnSpMkLst>
        </pc:cxnChg>
        <pc:cxnChg chg="add mod">
          <ac:chgData name="Kulinich Bohdan" userId="48e65c9f34e137d0" providerId="LiveId" clId="{F17131F9-D9A4-4574-89EF-B04C804651E7}" dt="2020-11-06T13:09:55.026" v="952" actId="164"/>
          <ac:cxnSpMkLst>
            <pc:docMk/>
            <pc:sldMk cId="248853447" sldId="525"/>
            <ac:cxnSpMk id="76" creationId="{CDE9446B-263C-487A-8105-F1E0270FC6E5}"/>
          </ac:cxnSpMkLst>
        </pc:cxnChg>
        <pc:cxnChg chg="add mod">
          <ac:chgData name="Kulinich Bohdan" userId="48e65c9f34e137d0" providerId="LiveId" clId="{F17131F9-D9A4-4574-89EF-B04C804651E7}" dt="2020-11-06T13:09:55.026" v="952" actId="164"/>
          <ac:cxnSpMkLst>
            <pc:docMk/>
            <pc:sldMk cId="248853447" sldId="525"/>
            <ac:cxnSpMk id="77" creationId="{80AB2ED9-459F-4A45-A3D4-7CBE45DDC245}"/>
          </ac:cxnSpMkLst>
        </pc:cxnChg>
        <pc:cxnChg chg="mod">
          <ac:chgData name="Kulinich Bohdan" userId="48e65c9f34e137d0" providerId="LiveId" clId="{F17131F9-D9A4-4574-89EF-B04C804651E7}" dt="2020-11-06T13:29:41.632" v="1336"/>
          <ac:cxnSpMkLst>
            <pc:docMk/>
            <pc:sldMk cId="248853447" sldId="525"/>
            <ac:cxnSpMk id="77" creationId="{E8CD57E3-22DA-4114-8631-56BB4F11F2D2}"/>
          </ac:cxnSpMkLst>
        </pc:cxnChg>
        <pc:cxnChg chg="mod">
          <ac:chgData name="Kulinich Bohdan" userId="48e65c9f34e137d0" providerId="LiveId" clId="{F17131F9-D9A4-4574-89EF-B04C804651E7}" dt="2020-11-06T13:29:41.632" v="1336"/>
          <ac:cxnSpMkLst>
            <pc:docMk/>
            <pc:sldMk cId="248853447" sldId="525"/>
            <ac:cxnSpMk id="78" creationId="{139E680F-65E5-484E-801E-B9BBDC5A5B81}"/>
          </ac:cxnSpMkLst>
        </pc:cxnChg>
        <pc:cxnChg chg="add mod">
          <ac:chgData name="Kulinich Bohdan" userId="48e65c9f34e137d0" providerId="LiveId" clId="{F17131F9-D9A4-4574-89EF-B04C804651E7}" dt="2020-11-06T13:09:55.026" v="952" actId="164"/>
          <ac:cxnSpMkLst>
            <pc:docMk/>
            <pc:sldMk cId="248853447" sldId="525"/>
            <ac:cxnSpMk id="78" creationId="{14382009-72EF-4328-92FB-AE6A0788285A}"/>
          </ac:cxnSpMkLst>
        </pc:cxnChg>
        <pc:cxnChg chg="add mod">
          <ac:chgData name="Kulinich Bohdan" userId="48e65c9f34e137d0" providerId="LiveId" clId="{F17131F9-D9A4-4574-89EF-B04C804651E7}" dt="2020-11-06T13:09:55.026" v="952" actId="164"/>
          <ac:cxnSpMkLst>
            <pc:docMk/>
            <pc:sldMk cId="248853447" sldId="525"/>
            <ac:cxnSpMk id="79" creationId="{C7B221F8-C724-45A8-88F5-97668E9884C8}"/>
          </ac:cxnSpMkLst>
        </pc:cxnChg>
        <pc:cxnChg chg="mod">
          <ac:chgData name="Kulinich Bohdan" userId="48e65c9f34e137d0" providerId="LiveId" clId="{F17131F9-D9A4-4574-89EF-B04C804651E7}" dt="2020-11-06T13:29:41.632" v="1336"/>
          <ac:cxnSpMkLst>
            <pc:docMk/>
            <pc:sldMk cId="248853447" sldId="525"/>
            <ac:cxnSpMk id="79" creationId="{DB506D2D-C517-4CC5-9252-5A757C181BAD}"/>
          </ac:cxnSpMkLst>
        </pc:cxnChg>
        <pc:cxnChg chg="mod">
          <ac:chgData name="Kulinich Bohdan" userId="48e65c9f34e137d0" providerId="LiveId" clId="{F17131F9-D9A4-4574-89EF-B04C804651E7}" dt="2020-11-06T13:29:41.632" v="1336"/>
          <ac:cxnSpMkLst>
            <pc:docMk/>
            <pc:sldMk cId="248853447" sldId="525"/>
            <ac:cxnSpMk id="80" creationId="{B8CAD2C9-1346-4D49-832D-DC112ED0B944}"/>
          </ac:cxnSpMkLst>
        </pc:cxnChg>
        <pc:cxnChg chg="mod">
          <ac:chgData name="Kulinich Bohdan" userId="48e65c9f34e137d0" providerId="LiveId" clId="{F17131F9-D9A4-4574-89EF-B04C804651E7}" dt="2020-11-06T13:29:41.632" v="1336"/>
          <ac:cxnSpMkLst>
            <pc:docMk/>
            <pc:sldMk cId="248853447" sldId="525"/>
            <ac:cxnSpMk id="81" creationId="{4DF956EB-8106-4CE7-8A3E-76F22CF27A20}"/>
          </ac:cxnSpMkLst>
        </pc:cxnChg>
        <pc:cxnChg chg="mod">
          <ac:chgData name="Kulinich Bohdan" userId="48e65c9f34e137d0" providerId="LiveId" clId="{F17131F9-D9A4-4574-89EF-B04C804651E7}" dt="2020-11-06T13:09:51.986" v="951"/>
          <ac:cxnSpMkLst>
            <pc:docMk/>
            <pc:sldMk cId="248853447" sldId="525"/>
            <ac:cxnSpMk id="81" creationId="{9C00898D-5330-4C8E-9A39-E1C74E4571C5}"/>
          </ac:cxnSpMkLst>
        </pc:cxnChg>
        <pc:cxnChg chg="mod">
          <ac:chgData name="Kulinich Bohdan" userId="48e65c9f34e137d0" providerId="LiveId" clId="{F17131F9-D9A4-4574-89EF-B04C804651E7}" dt="2020-11-06T13:09:51.986" v="951"/>
          <ac:cxnSpMkLst>
            <pc:docMk/>
            <pc:sldMk cId="248853447" sldId="525"/>
            <ac:cxnSpMk id="82" creationId="{9D08FDBF-2538-44DC-B927-4A46D86245D1}"/>
          </ac:cxnSpMkLst>
        </pc:cxnChg>
        <pc:cxnChg chg="mod">
          <ac:chgData name="Kulinich Bohdan" userId="48e65c9f34e137d0" providerId="LiveId" clId="{F17131F9-D9A4-4574-89EF-B04C804651E7}" dt="2020-11-06T14:32:13.434" v="1343"/>
          <ac:cxnSpMkLst>
            <pc:docMk/>
            <pc:sldMk cId="248853447" sldId="525"/>
            <ac:cxnSpMk id="83" creationId="{9C3B83D3-94B5-44FF-B9DC-6D700524BD04}"/>
          </ac:cxnSpMkLst>
        </pc:cxnChg>
        <pc:cxnChg chg="mod">
          <ac:chgData name="Kulinich Bohdan" userId="48e65c9f34e137d0" providerId="LiveId" clId="{F17131F9-D9A4-4574-89EF-B04C804651E7}" dt="2020-11-06T14:32:13.434" v="1343"/>
          <ac:cxnSpMkLst>
            <pc:docMk/>
            <pc:sldMk cId="248853447" sldId="525"/>
            <ac:cxnSpMk id="84" creationId="{7EFA5D72-28F8-4764-95CD-6FF4E160BF44}"/>
          </ac:cxnSpMkLst>
        </pc:cxnChg>
        <pc:cxnChg chg="mod">
          <ac:chgData name="Kulinich Bohdan" userId="48e65c9f34e137d0" providerId="LiveId" clId="{F17131F9-D9A4-4574-89EF-B04C804651E7}" dt="2020-11-06T13:09:51.986" v="951"/>
          <ac:cxnSpMkLst>
            <pc:docMk/>
            <pc:sldMk cId="248853447" sldId="525"/>
            <ac:cxnSpMk id="84" creationId="{9B800A09-E587-4EBB-A5DA-0849F1D21B38}"/>
          </ac:cxnSpMkLst>
        </pc:cxnChg>
        <pc:cxnChg chg="mod">
          <ac:chgData name="Kulinich Bohdan" userId="48e65c9f34e137d0" providerId="LiveId" clId="{F17131F9-D9A4-4574-89EF-B04C804651E7}" dt="2020-11-06T14:32:13.434" v="1343"/>
          <ac:cxnSpMkLst>
            <pc:docMk/>
            <pc:sldMk cId="248853447" sldId="525"/>
            <ac:cxnSpMk id="85" creationId="{118CE52C-7C1F-4289-AC5C-2A42FD75055B}"/>
          </ac:cxnSpMkLst>
        </pc:cxnChg>
        <pc:cxnChg chg="mod">
          <ac:chgData name="Kulinich Bohdan" userId="48e65c9f34e137d0" providerId="LiveId" clId="{F17131F9-D9A4-4574-89EF-B04C804651E7}" dt="2020-11-06T13:09:51.986" v="951"/>
          <ac:cxnSpMkLst>
            <pc:docMk/>
            <pc:sldMk cId="248853447" sldId="525"/>
            <ac:cxnSpMk id="85" creationId="{9A4D0128-6DC3-414F-8139-AEBD246C5DB6}"/>
          </ac:cxnSpMkLst>
        </pc:cxnChg>
        <pc:cxnChg chg="add mod">
          <ac:chgData name="Kulinich Bohdan" userId="48e65c9f34e137d0" providerId="LiveId" clId="{F17131F9-D9A4-4574-89EF-B04C804651E7}" dt="2020-11-06T13:09:55.026" v="952" actId="164"/>
          <ac:cxnSpMkLst>
            <pc:docMk/>
            <pc:sldMk cId="248853447" sldId="525"/>
            <ac:cxnSpMk id="86" creationId="{6FC60BFE-1C6F-49DC-AD4D-E63F5ACC8712}"/>
          </ac:cxnSpMkLst>
        </pc:cxnChg>
        <pc:cxnChg chg="mod">
          <ac:chgData name="Kulinich Bohdan" userId="48e65c9f34e137d0" providerId="LiveId" clId="{F17131F9-D9A4-4574-89EF-B04C804651E7}" dt="2020-11-06T14:32:13.434" v="1343"/>
          <ac:cxnSpMkLst>
            <pc:docMk/>
            <pc:sldMk cId="248853447" sldId="525"/>
            <ac:cxnSpMk id="86" creationId="{AC00F532-077D-4832-8602-73541AB2D5B0}"/>
          </ac:cxnSpMkLst>
        </pc:cxnChg>
        <pc:cxnChg chg="mod">
          <ac:chgData name="Kulinich Bohdan" userId="48e65c9f34e137d0" providerId="LiveId" clId="{F17131F9-D9A4-4574-89EF-B04C804651E7}" dt="2020-11-06T14:32:13.434" v="1343"/>
          <ac:cxnSpMkLst>
            <pc:docMk/>
            <pc:sldMk cId="248853447" sldId="525"/>
            <ac:cxnSpMk id="89" creationId="{26C6B835-24C0-4ACE-9767-ABAF5B3CF9EE}"/>
          </ac:cxnSpMkLst>
        </pc:cxnChg>
        <pc:cxnChg chg="add mod">
          <ac:chgData name="Kulinich Bohdan" userId="48e65c9f34e137d0" providerId="LiveId" clId="{F17131F9-D9A4-4574-89EF-B04C804651E7}" dt="2020-11-06T13:09:55.026" v="952" actId="164"/>
          <ac:cxnSpMkLst>
            <pc:docMk/>
            <pc:sldMk cId="248853447" sldId="525"/>
            <ac:cxnSpMk id="91" creationId="{D8F2AA2E-9FCB-49D0-933C-AEC42FB5BD32}"/>
          </ac:cxnSpMkLst>
        </pc:cxnChg>
        <pc:cxnChg chg="add mod">
          <ac:chgData name="Kulinich Bohdan" userId="48e65c9f34e137d0" providerId="LiveId" clId="{F17131F9-D9A4-4574-89EF-B04C804651E7}" dt="2020-11-06T13:09:55.026" v="952" actId="164"/>
          <ac:cxnSpMkLst>
            <pc:docMk/>
            <pc:sldMk cId="248853447" sldId="525"/>
            <ac:cxnSpMk id="93" creationId="{752F3C6E-0BB7-4F92-99DF-6F809C2929CB}"/>
          </ac:cxnSpMkLst>
        </pc:cxnChg>
        <pc:cxnChg chg="mod">
          <ac:chgData name="Kulinich Bohdan" userId="48e65c9f34e137d0" providerId="LiveId" clId="{F17131F9-D9A4-4574-89EF-B04C804651E7}" dt="2020-11-06T14:32:13.434" v="1343"/>
          <ac:cxnSpMkLst>
            <pc:docMk/>
            <pc:sldMk cId="248853447" sldId="525"/>
            <ac:cxnSpMk id="94" creationId="{B839903F-04DF-4ACD-8AD3-3A5D21CA5802}"/>
          </ac:cxnSpMkLst>
        </pc:cxnChg>
        <pc:cxnChg chg="mod">
          <ac:chgData name="Kulinich Bohdan" userId="48e65c9f34e137d0" providerId="LiveId" clId="{F17131F9-D9A4-4574-89EF-B04C804651E7}" dt="2020-11-06T14:32:13.434" v="1343"/>
          <ac:cxnSpMkLst>
            <pc:docMk/>
            <pc:sldMk cId="248853447" sldId="525"/>
            <ac:cxnSpMk id="96" creationId="{51B7F919-2E9B-45EB-8603-7506CD9A09F2}"/>
          </ac:cxnSpMkLst>
        </pc:cxnChg>
        <pc:cxnChg chg="mod">
          <ac:chgData name="Kulinich Bohdan" userId="48e65c9f34e137d0" providerId="LiveId" clId="{F17131F9-D9A4-4574-89EF-B04C804651E7}" dt="2020-11-06T14:32:13.434" v="1343"/>
          <ac:cxnSpMkLst>
            <pc:docMk/>
            <pc:sldMk cId="248853447" sldId="525"/>
            <ac:cxnSpMk id="97" creationId="{638092F7-7F79-4ABD-B56C-30E671ABF5CE}"/>
          </ac:cxnSpMkLst>
        </pc:cxnChg>
        <pc:cxnChg chg="mod">
          <ac:chgData name="Kulinich Bohdan" userId="48e65c9f34e137d0" providerId="LiveId" clId="{F17131F9-D9A4-4574-89EF-B04C804651E7}" dt="2020-11-06T14:32:13.434" v="1343"/>
          <ac:cxnSpMkLst>
            <pc:docMk/>
            <pc:sldMk cId="248853447" sldId="525"/>
            <ac:cxnSpMk id="98" creationId="{71D6B11F-37C7-432C-B418-AC410B81CDFC}"/>
          </ac:cxnSpMkLst>
        </pc:cxnChg>
        <pc:cxnChg chg="mod">
          <ac:chgData name="Kulinich Bohdan" userId="48e65c9f34e137d0" providerId="LiveId" clId="{F17131F9-D9A4-4574-89EF-B04C804651E7}" dt="2020-11-06T14:32:13.434" v="1343"/>
          <ac:cxnSpMkLst>
            <pc:docMk/>
            <pc:sldMk cId="248853447" sldId="525"/>
            <ac:cxnSpMk id="99" creationId="{17F2ED54-EC30-45FC-870E-00088E6B3BF5}"/>
          </ac:cxnSpMkLst>
        </pc:cxnChg>
        <pc:cxnChg chg="mod">
          <ac:chgData name="Kulinich Bohdan" userId="48e65c9f34e137d0" providerId="LiveId" clId="{F17131F9-D9A4-4574-89EF-B04C804651E7}" dt="2020-11-06T14:32:13.434" v="1343"/>
          <ac:cxnSpMkLst>
            <pc:docMk/>
            <pc:sldMk cId="248853447" sldId="525"/>
            <ac:cxnSpMk id="100" creationId="{CAF65289-7E38-48EA-80C0-25441798AC6C}"/>
          </ac:cxnSpMkLst>
        </pc:cxnChg>
        <pc:cxnChg chg="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02" creationId="{CA30988F-5710-47C3-9740-0B23D18EAE58}"/>
          </ac:cxnSpMkLst>
        </pc:cxnChg>
        <pc:cxnChg chg="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03" creationId="{781B1CB3-AEE9-426C-A4E6-5FDEAC977B9F}"/>
          </ac:cxnSpMkLst>
        </pc:cxnChg>
        <pc:cxnChg chg="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04" creationId="{E936F9D3-0CEF-451A-A17B-2F1BE8B70936}"/>
          </ac:cxnSpMkLst>
        </pc:cxnChg>
        <pc:cxnChg chg="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05" creationId="{389F1F43-AE27-4F5C-BD66-06ADD9ADEA17}"/>
          </ac:cxnSpMkLst>
        </pc:cxnChg>
        <pc:cxnChg chg="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08" creationId="{32016CB8-94E5-40E4-A093-E1595881B337}"/>
          </ac:cxnSpMkLst>
        </pc:cxnChg>
        <pc:cxnChg chg="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13" creationId="{E19D375B-AA5A-4848-934B-C7F7074809B0}"/>
          </ac:cxnSpMkLst>
        </pc:cxnChg>
        <pc:cxnChg chg="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15" creationId="{DF7EE047-F1C4-4615-8D23-0ACD73200F18}"/>
          </ac:cxnSpMkLst>
        </pc:cxnChg>
        <pc:cxnChg chg="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16" creationId="{B56A3C15-E919-4CD6-8181-2F424E02721C}"/>
          </ac:cxnSpMkLst>
        </pc:cxnChg>
        <pc:cxnChg chg="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17" creationId="{ADCF6C9A-CF51-498A-9C14-FC2D1870BB72}"/>
          </ac:cxnSpMkLst>
        </pc:cxnChg>
        <pc:cxnChg chg="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18" creationId="{F7715DFE-2C16-445C-BDDA-3E00B822FFD8}"/>
          </ac:cxnSpMkLst>
        </pc:cxnChg>
        <pc:cxnChg chg="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19" creationId="{1175F298-619C-40BA-9A0A-4758E980F18B}"/>
          </ac:cxnSpMkLst>
        </pc:cxnChg>
        <pc:cxnChg chg="add 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21" creationId="{84EF9B58-2409-4EC0-B64E-1AFC8372600C}"/>
          </ac:cxnSpMkLst>
        </pc:cxnChg>
        <pc:cxnChg chg="add 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26" creationId="{0413C0E9-557E-4DA7-BD13-0675F3D9DDFF}"/>
          </ac:cxnSpMkLst>
        </pc:cxnChg>
        <pc:cxnChg chg="add mod">
          <ac:chgData name="Kulinich Bohdan" userId="48e65c9f34e137d0" providerId="LiveId" clId="{F17131F9-D9A4-4574-89EF-B04C804651E7}" dt="2020-11-06T14:40:35.350" v="1392"/>
          <ac:cxnSpMkLst>
            <pc:docMk/>
            <pc:sldMk cId="248853447" sldId="525"/>
            <ac:cxnSpMk id="127" creationId="{6A001220-7A8F-4AC0-AC0A-8E1370680399}"/>
          </ac:cxnSpMkLst>
        </pc:cxnChg>
      </pc:sldChg>
      <pc:sldChg chg="addSp delSp modSp add del mod ord delAnim modAnim">
        <pc:chgData name="Kulinich Bohdan" userId="48e65c9f34e137d0" providerId="LiveId" clId="{F17131F9-D9A4-4574-89EF-B04C804651E7}" dt="2020-11-08T14:52:45.178" v="4515" actId="47"/>
        <pc:sldMkLst>
          <pc:docMk/>
          <pc:sldMk cId="1364077541" sldId="526"/>
        </pc:sldMkLst>
        <pc:spChg chg="add mod modVis">
          <ac:chgData name="Kulinich Bohdan" userId="48e65c9f34e137d0" providerId="LiveId" clId="{F17131F9-D9A4-4574-89EF-B04C804651E7}" dt="2020-11-06T14:49:00.673" v="1433" actId="14429"/>
          <ac:spMkLst>
            <pc:docMk/>
            <pc:sldMk cId="1364077541" sldId="526"/>
            <ac:spMk id="11" creationId="{654752FE-369D-4E75-B2AB-5FC861C87D0B}"/>
          </ac:spMkLst>
        </pc:spChg>
        <pc:spChg chg="add mod">
          <ac:chgData name="Kulinich Bohdan" userId="48e65c9f34e137d0" providerId="LiveId" clId="{F17131F9-D9A4-4574-89EF-B04C804651E7}" dt="2020-11-06T13:12:50.748" v="996" actId="1076"/>
          <ac:spMkLst>
            <pc:docMk/>
            <pc:sldMk cId="1364077541" sldId="526"/>
            <ac:spMk id="25" creationId="{F44024DE-47A9-4F7E-94EE-3DC75FA1B5FE}"/>
          </ac:spMkLst>
        </pc:spChg>
        <pc:spChg chg="add mod">
          <ac:chgData name="Kulinich Bohdan" userId="48e65c9f34e137d0" providerId="LiveId" clId="{F17131F9-D9A4-4574-89EF-B04C804651E7}" dt="2020-11-06T13:23:14.081" v="1239" actId="1076"/>
          <ac:spMkLst>
            <pc:docMk/>
            <pc:sldMk cId="1364077541" sldId="526"/>
            <ac:spMk id="34" creationId="{C6896FA1-AEA4-49E7-B354-E0144992788A}"/>
          </ac:spMkLst>
        </pc:spChg>
        <pc:spChg chg="add mod modVis">
          <ac:chgData name="Kulinich Bohdan" userId="48e65c9f34e137d0" providerId="LiveId" clId="{F17131F9-D9A4-4574-89EF-B04C804651E7}" dt="2020-11-06T14:49:01.252" v="1434" actId="14429"/>
          <ac:spMkLst>
            <pc:docMk/>
            <pc:sldMk cId="1364077541" sldId="526"/>
            <ac:spMk id="35" creationId="{DE342999-C6A2-416E-A7DB-B423E075B07A}"/>
          </ac:spMkLst>
        </pc:spChg>
        <pc:spChg chg="add mod modVis">
          <ac:chgData name="Kulinich Bohdan" userId="48e65c9f34e137d0" providerId="LiveId" clId="{F17131F9-D9A4-4574-89EF-B04C804651E7}" dt="2020-11-06T13:24:57.246" v="1280" actId="14429"/>
          <ac:spMkLst>
            <pc:docMk/>
            <pc:sldMk cId="1364077541" sldId="526"/>
            <ac:spMk id="36" creationId="{9F7346C8-FCF5-44AC-9605-039ECAF9757E}"/>
          </ac:spMkLst>
        </pc:spChg>
        <pc:spChg chg="add mod modVis">
          <ac:chgData name="Kulinich Bohdan" userId="48e65c9f34e137d0" providerId="LiveId" clId="{F17131F9-D9A4-4574-89EF-B04C804651E7}" dt="2020-11-06T14:49:01.675" v="1435" actId="14429"/>
          <ac:spMkLst>
            <pc:docMk/>
            <pc:sldMk cId="1364077541" sldId="526"/>
            <ac:spMk id="38" creationId="{13F334F6-AE13-4241-B123-60B57F41B174}"/>
          </ac:spMkLst>
        </pc:spChg>
        <pc:spChg chg="del">
          <ac:chgData name="Kulinich Bohdan" userId="48e65c9f34e137d0" providerId="LiveId" clId="{F17131F9-D9A4-4574-89EF-B04C804651E7}" dt="2020-11-06T13:11:53.626" v="963" actId="478"/>
          <ac:spMkLst>
            <pc:docMk/>
            <pc:sldMk cId="1364077541" sldId="526"/>
            <ac:spMk id="61" creationId="{2897979C-1653-4A1E-9A00-56510BA0372A}"/>
          </ac:spMkLst>
        </pc:spChg>
        <pc:spChg chg="del">
          <ac:chgData name="Kulinich Bohdan" userId="48e65c9f34e137d0" providerId="LiveId" clId="{F17131F9-D9A4-4574-89EF-B04C804651E7}" dt="2020-11-06T13:11:53.626" v="963" actId="478"/>
          <ac:spMkLst>
            <pc:docMk/>
            <pc:sldMk cId="1364077541" sldId="526"/>
            <ac:spMk id="62" creationId="{93B0C129-01A5-48D9-B842-C4FFB084EA62}"/>
          </ac:spMkLst>
        </pc:spChg>
        <pc:spChg chg="mod">
          <ac:chgData name="Kulinich Bohdan" userId="48e65c9f34e137d0" providerId="LiveId" clId="{F17131F9-D9A4-4574-89EF-B04C804651E7}" dt="2020-11-06T13:11:58.564" v="964" actId="164"/>
          <ac:spMkLst>
            <pc:docMk/>
            <pc:sldMk cId="1364077541" sldId="526"/>
            <ac:spMk id="68" creationId="{E40930FC-99E7-4695-8EC1-A5C327010441}"/>
          </ac:spMkLst>
        </pc:spChg>
        <pc:spChg chg="mod">
          <ac:chgData name="Kulinich Bohdan" userId="48e65c9f34e137d0" providerId="LiveId" clId="{F17131F9-D9A4-4574-89EF-B04C804651E7}" dt="2020-11-06T13:11:58.564" v="964" actId="164"/>
          <ac:spMkLst>
            <pc:docMk/>
            <pc:sldMk cId="1364077541" sldId="526"/>
            <ac:spMk id="69" creationId="{7C487165-42D4-4ADF-A821-3DD15DEF4EFE}"/>
          </ac:spMkLst>
        </pc:spChg>
        <pc:spChg chg="mod">
          <ac:chgData name="Kulinich Bohdan" userId="48e65c9f34e137d0" providerId="LiveId" clId="{F17131F9-D9A4-4574-89EF-B04C804651E7}" dt="2020-11-06T13:11:58.564" v="964" actId="164"/>
          <ac:spMkLst>
            <pc:docMk/>
            <pc:sldMk cId="1364077541" sldId="526"/>
            <ac:spMk id="70" creationId="{3A344240-A339-4A6D-9EDD-3DDC5E60883E}"/>
          </ac:spMkLst>
        </pc:spChg>
        <pc:spChg chg="mod">
          <ac:chgData name="Kulinich Bohdan" userId="48e65c9f34e137d0" providerId="LiveId" clId="{F17131F9-D9A4-4574-89EF-B04C804651E7}" dt="2020-11-06T13:11:58.564" v="964" actId="164"/>
          <ac:spMkLst>
            <pc:docMk/>
            <pc:sldMk cId="1364077541" sldId="526"/>
            <ac:spMk id="71" creationId="{D12782BC-C006-47BC-903A-886B51987B45}"/>
          </ac:spMkLst>
        </pc:spChg>
        <pc:spChg chg="mod">
          <ac:chgData name="Kulinich Bohdan" userId="48e65c9f34e137d0" providerId="LiveId" clId="{F17131F9-D9A4-4574-89EF-B04C804651E7}" dt="2020-11-06T13:11:58.564" v="964" actId="164"/>
          <ac:spMkLst>
            <pc:docMk/>
            <pc:sldMk cId="1364077541" sldId="526"/>
            <ac:spMk id="74" creationId="{38749EB8-3213-4407-8B66-3A7B7B9D3529}"/>
          </ac:spMkLst>
        </pc:spChg>
        <pc:grpChg chg="add mod">
          <ac:chgData name="Kulinich Bohdan" userId="48e65c9f34e137d0" providerId="LiveId" clId="{F17131F9-D9A4-4574-89EF-B04C804651E7}" dt="2020-11-06T14:40:07.425" v="1364" actId="1076"/>
          <ac:grpSpMkLst>
            <pc:docMk/>
            <pc:sldMk cId="1364077541" sldId="526"/>
            <ac:grpSpMk id="2" creationId="{1B0D3A0D-676A-4428-8B08-0E1D91D5B158}"/>
          </ac:grpSpMkLst>
        </pc:grpChg>
        <pc:grpChg chg="mod">
          <ac:chgData name="Kulinich Bohdan" userId="48e65c9f34e137d0" providerId="LiveId" clId="{F17131F9-D9A4-4574-89EF-B04C804651E7}" dt="2020-11-06T13:11:58.564" v="964" actId="164"/>
          <ac:grpSpMkLst>
            <pc:docMk/>
            <pc:sldMk cId="1364077541" sldId="526"/>
            <ac:grpSpMk id="59" creationId="{75FF833F-4165-4692-B08E-E2E95929D063}"/>
          </ac:grpSpMkLst>
        </pc:grpChg>
        <pc:grpChg chg="mod">
          <ac:chgData name="Kulinich Bohdan" userId="48e65c9f34e137d0" providerId="LiveId" clId="{F17131F9-D9A4-4574-89EF-B04C804651E7}" dt="2020-11-06T13:11:58.564" v="964" actId="164"/>
          <ac:grpSpMkLst>
            <pc:docMk/>
            <pc:sldMk cId="1364077541" sldId="526"/>
            <ac:grpSpMk id="60" creationId="{1A1E248C-6FE8-42E7-A451-FA514E92A8DE}"/>
          </ac:grpSpMkLst>
        </pc:grpChg>
        <pc:picChg chg="add mod modVis">
          <ac:chgData name="Kulinich Bohdan" userId="48e65c9f34e137d0" providerId="LiveId" clId="{F17131F9-D9A4-4574-89EF-B04C804651E7}" dt="2020-11-06T13:24:56.930" v="1279" actId="14429"/>
          <ac:picMkLst>
            <pc:docMk/>
            <pc:sldMk cId="1364077541" sldId="526"/>
            <ac:picMk id="37" creationId="{26FE131D-D05D-44EF-948C-356DD7E948BB}"/>
          </ac:picMkLst>
        </pc:picChg>
        <pc:cxnChg chg="add mod modVis">
          <ac:chgData name="Kulinich Bohdan" userId="48e65c9f34e137d0" providerId="LiveId" clId="{F17131F9-D9A4-4574-89EF-B04C804651E7}" dt="2020-11-06T14:40:26.918" v="1391" actId="14429"/>
          <ac:cxnSpMkLst>
            <pc:docMk/>
            <pc:sldMk cId="1364077541" sldId="526"/>
            <ac:cxnSpMk id="26" creationId="{0D189F7B-7B1A-43C3-81BB-C47CA5CC0220}"/>
          </ac:cxnSpMkLst>
        </pc:cxnChg>
        <pc:cxnChg chg="add mod modVis">
          <ac:chgData name="Kulinich Bohdan" userId="48e65c9f34e137d0" providerId="LiveId" clId="{F17131F9-D9A4-4574-89EF-B04C804651E7}" dt="2020-11-06T14:40:25.761" v="1389" actId="14429"/>
          <ac:cxnSpMkLst>
            <pc:docMk/>
            <pc:sldMk cId="1364077541" sldId="526"/>
            <ac:cxnSpMk id="29" creationId="{AC7B1D25-4D46-4B66-B248-53631865893B}"/>
          </ac:cxnSpMkLst>
        </pc:cxnChg>
        <pc:cxnChg chg="add mod modVis">
          <ac:chgData name="Kulinich Bohdan" userId="48e65c9f34e137d0" providerId="LiveId" clId="{F17131F9-D9A4-4574-89EF-B04C804651E7}" dt="2020-11-06T14:40:25.329" v="1388" actId="14429"/>
          <ac:cxnSpMkLst>
            <pc:docMk/>
            <pc:sldMk cId="1364077541" sldId="526"/>
            <ac:cxnSpMk id="33" creationId="{AA556369-5BC3-43C5-9978-06021CB92BD2}"/>
          </ac:cxnSpMkLst>
        </pc:cxnChg>
        <pc:cxnChg chg="add del mod">
          <ac:chgData name="Kulinich Bohdan" userId="48e65c9f34e137d0" providerId="LiveId" clId="{F17131F9-D9A4-4574-89EF-B04C804651E7}" dt="2020-11-06T13:14:45.099" v="1013" actId="478"/>
          <ac:cxnSpMkLst>
            <pc:docMk/>
            <pc:sldMk cId="1364077541" sldId="526"/>
            <ac:cxnSpMk id="35" creationId="{3C4D3A0A-73F1-455C-8EFB-C6C9CE966263}"/>
          </ac:cxnSpMkLst>
        </pc:cxnChg>
        <pc:cxnChg chg="mod">
          <ac:chgData name="Kulinich Bohdan" userId="48e65c9f34e137d0" providerId="LiveId" clId="{F17131F9-D9A4-4574-89EF-B04C804651E7}" dt="2020-11-06T13:11:58.564" v="964" actId="164"/>
          <ac:cxnSpMkLst>
            <pc:docMk/>
            <pc:sldMk cId="1364077541" sldId="526"/>
            <ac:cxnSpMk id="55" creationId="{82AB31CB-2429-4DD3-91FD-1F3C4AE3432A}"/>
          </ac:cxnSpMkLst>
        </pc:cxnChg>
        <pc:cxnChg chg="mod">
          <ac:chgData name="Kulinich Bohdan" userId="48e65c9f34e137d0" providerId="LiveId" clId="{F17131F9-D9A4-4574-89EF-B04C804651E7}" dt="2020-11-06T13:11:58.564" v="964" actId="164"/>
          <ac:cxnSpMkLst>
            <pc:docMk/>
            <pc:sldMk cId="1364077541" sldId="526"/>
            <ac:cxnSpMk id="56" creationId="{C5D5EE00-8A2E-4A4F-ACC1-CAE1363FDFAF}"/>
          </ac:cxnSpMkLst>
        </pc:cxnChg>
        <pc:cxnChg chg="mod">
          <ac:chgData name="Kulinich Bohdan" userId="48e65c9f34e137d0" providerId="LiveId" clId="{F17131F9-D9A4-4574-89EF-B04C804651E7}" dt="2020-11-06T13:11:58.564" v="964" actId="164"/>
          <ac:cxnSpMkLst>
            <pc:docMk/>
            <pc:sldMk cId="1364077541" sldId="526"/>
            <ac:cxnSpMk id="57" creationId="{17B791B8-10B3-40B0-80A2-D66819F5D3DD}"/>
          </ac:cxnSpMkLst>
        </pc:cxnChg>
        <pc:cxnChg chg="mod">
          <ac:chgData name="Kulinich Bohdan" userId="48e65c9f34e137d0" providerId="LiveId" clId="{F17131F9-D9A4-4574-89EF-B04C804651E7}" dt="2020-11-06T13:11:58.564" v="964" actId="164"/>
          <ac:cxnSpMkLst>
            <pc:docMk/>
            <pc:sldMk cId="1364077541" sldId="526"/>
            <ac:cxnSpMk id="58" creationId="{335ED8A1-839A-44E8-9431-CDFE71D55937}"/>
          </ac:cxnSpMkLst>
        </pc:cxnChg>
        <pc:cxnChg chg="mod">
          <ac:chgData name="Kulinich Bohdan" userId="48e65c9f34e137d0" providerId="LiveId" clId="{F17131F9-D9A4-4574-89EF-B04C804651E7}" dt="2020-11-06T13:11:58.564" v="964" actId="164"/>
          <ac:cxnSpMkLst>
            <pc:docMk/>
            <pc:sldMk cId="1364077541" sldId="526"/>
            <ac:cxnSpMk id="67" creationId="{DDBA1123-7FB6-409D-8C1F-4571A899287E}"/>
          </ac:cxnSpMkLst>
        </pc:cxnChg>
        <pc:cxnChg chg="mod">
          <ac:chgData name="Kulinich Bohdan" userId="48e65c9f34e137d0" providerId="LiveId" clId="{F17131F9-D9A4-4574-89EF-B04C804651E7}" dt="2020-11-06T13:11:58.564" v="964" actId="164"/>
          <ac:cxnSpMkLst>
            <pc:docMk/>
            <pc:sldMk cId="1364077541" sldId="526"/>
            <ac:cxnSpMk id="72" creationId="{9FA8CC84-0411-41A2-B821-B3A8AF75D15B}"/>
          </ac:cxnSpMkLst>
        </pc:cxnChg>
        <pc:cxnChg chg="mod">
          <ac:chgData name="Kulinich Bohdan" userId="48e65c9f34e137d0" providerId="LiveId" clId="{F17131F9-D9A4-4574-89EF-B04C804651E7}" dt="2020-11-06T13:11:58.564" v="964" actId="164"/>
          <ac:cxnSpMkLst>
            <pc:docMk/>
            <pc:sldMk cId="1364077541" sldId="526"/>
            <ac:cxnSpMk id="75" creationId="{B4CD02AD-81B3-4F0B-8A13-A8CBCDAF4A74}"/>
          </ac:cxnSpMkLst>
        </pc:cxnChg>
      </pc:sldChg>
      <pc:sldChg chg="addSp modSp new del mod ord modAnim">
        <pc:chgData name="Kulinich Bohdan" userId="48e65c9f34e137d0" providerId="LiveId" clId="{F17131F9-D9A4-4574-89EF-B04C804651E7}" dt="2020-11-08T14:52:45.178" v="4515" actId="47"/>
        <pc:sldMkLst>
          <pc:docMk/>
          <pc:sldMk cId="3117758121" sldId="527"/>
        </pc:sldMkLst>
        <pc:spChg chg="add mod">
          <ac:chgData name="Kulinich Bohdan" userId="48e65c9f34e137d0" providerId="LiveId" clId="{F17131F9-D9A4-4574-89EF-B04C804651E7}" dt="2020-11-06T13:29:29.554" v="1333" actId="164"/>
          <ac:spMkLst>
            <pc:docMk/>
            <pc:sldMk cId="3117758121" sldId="527"/>
            <ac:spMk id="13" creationId="{6C9BEEDF-9105-4C26-B70A-BAEAEA2A6D9B}"/>
          </ac:spMkLst>
        </pc:spChg>
        <pc:spChg chg="add mod">
          <ac:chgData name="Kulinich Bohdan" userId="48e65c9f34e137d0" providerId="LiveId" clId="{F17131F9-D9A4-4574-89EF-B04C804651E7}" dt="2020-11-06T13:29:29.554" v="1333" actId="164"/>
          <ac:spMkLst>
            <pc:docMk/>
            <pc:sldMk cId="3117758121" sldId="527"/>
            <ac:spMk id="14" creationId="{DA7361BD-9954-493C-A9E0-53567CBADE99}"/>
          </ac:spMkLst>
        </pc:spChg>
        <pc:spChg chg="add mod">
          <ac:chgData name="Kulinich Bohdan" userId="48e65c9f34e137d0" providerId="LiveId" clId="{F17131F9-D9A4-4574-89EF-B04C804651E7}" dt="2020-11-06T13:29:29.554" v="1333" actId="164"/>
          <ac:spMkLst>
            <pc:docMk/>
            <pc:sldMk cId="3117758121" sldId="527"/>
            <ac:spMk id="15" creationId="{80803E02-79D3-4338-AC70-377816D2DD54}"/>
          </ac:spMkLst>
        </pc:spChg>
        <pc:spChg chg="add mod">
          <ac:chgData name="Kulinich Bohdan" userId="48e65c9f34e137d0" providerId="LiveId" clId="{F17131F9-D9A4-4574-89EF-B04C804651E7}" dt="2020-11-06T13:29:29.554" v="1333" actId="164"/>
          <ac:spMkLst>
            <pc:docMk/>
            <pc:sldMk cId="3117758121" sldId="527"/>
            <ac:spMk id="16" creationId="{257BE7D8-06A8-4C24-AE25-484B37E39920}"/>
          </ac:spMkLst>
        </pc:spChg>
        <pc:spChg chg="add mod">
          <ac:chgData name="Kulinich Bohdan" userId="48e65c9f34e137d0" providerId="LiveId" clId="{F17131F9-D9A4-4574-89EF-B04C804651E7}" dt="2020-11-06T13:29:29.554" v="1333" actId="164"/>
          <ac:spMkLst>
            <pc:docMk/>
            <pc:sldMk cId="3117758121" sldId="527"/>
            <ac:spMk id="18" creationId="{3CAB17E9-D413-4223-AF8C-5892B9AB8CC0}"/>
          </ac:spMkLst>
        </pc:spChg>
        <pc:grpChg chg="add mod">
          <ac:chgData name="Kulinich Bohdan" userId="48e65c9f34e137d0" providerId="LiveId" clId="{F17131F9-D9A4-4574-89EF-B04C804651E7}" dt="2020-11-06T13:29:29.554" v="1333" actId="164"/>
          <ac:grpSpMkLst>
            <pc:docMk/>
            <pc:sldMk cId="3117758121" sldId="527"/>
            <ac:grpSpMk id="6" creationId="{41B028FD-2C0A-41B0-8445-0580C9EBA485}"/>
          </ac:grpSpMkLst>
        </pc:grpChg>
        <pc:grpChg chg="add mod">
          <ac:chgData name="Kulinich Bohdan" userId="48e65c9f34e137d0" providerId="LiveId" clId="{F17131F9-D9A4-4574-89EF-B04C804651E7}" dt="2020-11-06T13:29:29.554" v="1333" actId="164"/>
          <ac:grpSpMkLst>
            <pc:docMk/>
            <pc:sldMk cId="3117758121" sldId="527"/>
            <ac:grpSpMk id="9" creationId="{A7266819-3373-4D32-9617-7E694F8A65C3}"/>
          </ac:grpSpMkLst>
        </pc:grpChg>
        <pc:grpChg chg="add mod">
          <ac:chgData name="Kulinich Bohdan" userId="48e65c9f34e137d0" providerId="LiveId" clId="{F17131F9-D9A4-4574-89EF-B04C804651E7}" dt="2020-11-06T13:29:29.554" v="1333" actId="164"/>
          <ac:grpSpMkLst>
            <pc:docMk/>
            <pc:sldMk cId="3117758121" sldId="527"/>
            <ac:grpSpMk id="20" creationId="{43F670FA-41A2-4D24-9145-0DBE93F36DAF}"/>
          </ac:grpSpMkLst>
        </pc:grpChg>
        <pc:cxnChg chg="add mod">
          <ac:chgData name="Kulinich Bohdan" userId="48e65c9f34e137d0" providerId="LiveId" clId="{F17131F9-D9A4-4574-89EF-B04C804651E7}" dt="2020-11-06T13:29:29.554" v="1333" actId="164"/>
          <ac:cxnSpMkLst>
            <pc:docMk/>
            <pc:sldMk cId="3117758121" sldId="527"/>
            <ac:cxnSpMk id="2" creationId="{BF280B8A-2A9A-48E0-9B22-7FABC8F9B467}"/>
          </ac:cxnSpMkLst>
        </pc:cxnChg>
        <pc:cxnChg chg="add mod">
          <ac:chgData name="Kulinich Bohdan" userId="48e65c9f34e137d0" providerId="LiveId" clId="{F17131F9-D9A4-4574-89EF-B04C804651E7}" dt="2020-11-06T13:29:29.554" v="1333" actId="164"/>
          <ac:cxnSpMkLst>
            <pc:docMk/>
            <pc:sldMk cId="3117758121" sldId="527"/>
            <ac:cxnSpMk id="3" creationId="{852C9621-38F5-46C5-A1BD-5600378F1058}"/>
          </ac:cxnSpMkLst>
        </pc:cxnChg>
        <pc:cxnChg chg="add mod">
          <ac:chgData name="Kulinich Bohdan" userId="48e65c9f34e137d0" providerId="LiveId" clId="{F17131F9-D9A4-4574-89EF-B04C804651E7}" dt="2020-11-06T13:29:29.554" v="1333" actId="164"/>
          <ac:cxnSpMkLst>
            <pc:docMk/>
            <pc:sldMk cId="3117758121" sldId="527"/>
            <ac:cxnSpMk id="4" creationId="{2FDCC818-5E9B-470D-BB77-31094F614C1E}"/>
          </ac:cxnSpMkLst>
        </pc:cxnChg>
        <pc:cxnChg chg="add mod">
          <ac:chgData name="Kulinich Bohdan" userId="48e65c9f34e137d0" providerId="LiveId" clId="{F17131F9-D9A4-4574-89EF-B04C804651E7}" dt="2020-11-06T13:29:29.554" v="1333" actId="164"/>
          <ac:cxnSpMkLst>
            <pc:docMk/>
            <pc:sldMk cId="3117758121" sldId="527"/>
            <ac:cxnSpMk id="5" creationId="{AE0E78ED-717E-464E-A5D1-5BDC19542369}"/>
          </ac:cxnSpMkLst>
        </pc:cxnChg>
        <pc:cxnChg chg="mod">
          <ac:chgData name="Kulinich Bohdan" userId="48e65c9f34e137d0" providerId="LiveId" clId="{F17131F9-D9A4-4574-89EF-B04C804651E7}" dt="2020-11-06T13:29:11.468" v="1328"/>
          <ac:cxnSpMkLst>
            <pc:docMk/>
            <pc:sldMk cId="3117758121" sldId="527"/>
            <ac:cxnSpMk id="7" creationId="{06ECF32E-E490-4D02-B2C2-9DC84E42F5B4}"/>
          </ac:cxnSpMkLst>
        </pc:cxnChg>
        <pc:cxnChg chg="mod">
          <ac:chgData name="Kulinich Bohdan" userId="48e65c9f34e137d0" providerId="LiveId" clId="{F17131F9-D9A4-4574-89EF-B04C804651E7}" dt="2020-11-06T13:29:11.468" v="1328"/>
          <ac:cxnSpMkLst>
            <pc:docMk/>
            <pc:sldMk cId="3117758121" sldId="527"/>
            <ac:cxnSpMk id="8" creationId="{9DC55384-286A-464C-90F4-8865515011F4}"/>
          </ac:cxnSpMkLst>
        </pc:cxnChg>
        <pc:cxnChg chg="mod">
          <ac:chgData name="Kulinich Bohdan" userId="48e65c9f34e137d0" providerId="LiveId" clId="{F17131F9-D9A4-4574-89EF-B04C804651E7}" dt="2020-11-06T13:29:11.468" v="1328"/>
          <ac:cxnSpMkLst>
            <pc:docMk/>
            <pc:sldMk cId="3117758121" sldId="527"/>
            <ac:cxnSpMk id="10" creationId="{25A98380-5FF0-4183-940F-F905BE57672E}"/>
          </ac:cxnSpMkLst>
        </pc:cxnChg>
        <pc:cxnChg chg="mod">
          <ac:chgData name="Kulinich Bohdan" userId="48e65c9f34e137d0" providerId="LiveId" clId="{F17131F9-D9A4-4574-89EF-B04C804651E7}" dt="2020-11-06T13:29:11.468" v="1328"/>
          <ac:cxnSpMkLst>
            <pc:docMk/>
            <pc:sldMk cId="3117758121" sldId="527"/>
            <ac:cxnSpMk id="11" creationId="{A344B164-C5DA-4A41-AFA1-0571D7787C5B}"/>
          </ac:cxnSpMkLst>
        </pc:cxnChg>
        <pc:cxnChg chg="add mod">
          <ac:chgData name="Kulinich Bohdan" userId="48e65c9f34e137d0" providerId="LiveId" clId="{F17131F9-D9A4-4574-89EF-B04C804651E7}" dt="2020-11-06T13:29:29.554" v="1333" actId="164"/>
          <ac:cxnSpMkLst>
            <pc:docMk/>
            <pc:sldMk cId="3117758121" sldId="527"/>
            <ac:cxnSpMk id="12" creationId="{B33E7E2B-F16E-46CA-89B4-F09B74115A23}"/>
          </ac:cxnSpMkLst>
        </pc:cxnChg>
        <pc:cxnChg chg="add mod">
          <ac:chgData name="Kulinich Bohdan" userId="48e65c9f34e137d0" providerId="LiveId" clId="{F17131F9-D9A4-4574-89EF-B04C804651E7}" dt="2020-11-06T13:29:29.554" v="1333" actId="164"/>
          <ac:cxnSpMkLst>
            <pc:docMk/>
            <pc:sldMk cId="3117758121" sldId="527"/>
            <ac:cxnSpMk id="17" creationId="{38C1D9A1-23A5-492C-A453-385E4690EC92}"/>
          </ac:cxnSpMkLst>
        </pc:cxnChg>
        <pc:cxnChg chg="add mod">
          <ac:chgData name="Kulinich Bohdan" userId="48e65c9f34e137d0" providerId="LiveId" clId="{F17131F9-D9A4-4574-89EF-B04C804651E7}" dt="2020-11-06T13:29:29.554" v="1333" actId="164"/>
          <ac:cxnSpMkLst>
            <pc:docMk/>
            <pc:sldMk cId="3117758121" sldId="527"/>
            <ac:cxnSpMk id="19" creationId="{E2B504FB-DBBE-48C3-A853-B7DC82D1D30D}"/>
          </ac:cxnSpMkLst>
        </pc:cxnChg>
      </pc:sldChg>
      <pc:sldChg chg="addSp delSp modSp add mod modAnim">
        <pc:chgData name="Kulinich Bohdan" userId="48e65c9f34e137d0" providerId="LiveId" clId="{F17131F9-D9A4-4574-89EF-B04C804651E7}" dt="2020-11-06T15:15:08.301" v="1620"/>
        <pc:sldMkLst>
          <pc:docMk/>
          <pc:sldMk cId="1397606751" sldId="528"/>
        </pc:sldMkLst>
        <pc:spChg chg="mod modVis">
          <ac:chgData name="Kulinich Bohdan" userId="48e65c9f34e137d0" providerId="LiveId" clId="{F17131F9-D9A4-4574-89EF-B04C804651E7}" dt="2020-11-06T14:52:46.764" v="1579" actId="14429"/>
          <ac:spMkLst>
            <pc:docMk/>
            <pc:sldMk cId="1397606751" sldId="528"/>
            <ac:spMk id="11" creationId="{654752FE-369D-4E75-B2AB-5FC861C87D0B}"/>
          </ac:spMkLst>
        </pc:spChg>
        <pc:spChg chg="mod modVis">
          <ac:chgData name="Kulinich Bohdan" userId="48e65c9f34e137d0" providerId="LiveId" clId="{F17131F9-D9A4-4574-89EF-B04C804651E7}" dt="2020-11-06T14:52:38.113" v="1568" actId="14429"/>
          <ac:spMkLst>
            <pc:docMk/>
            <pc:sldMk cId="1397606751" sldId="528"/>
            <ac:spMk id="25" creationId="{F44024DE-47A9-4F7E-94EE-3DC75FA1B5FE}"/>
          </ac:spMkLst>
        </pc:spChg>
        <pc:spChg chg="mod modVis">
          <ac:chgData name="Kulinich Bohdan" userId="48e65c9f34e137d0" providerId="LiveId" clId="{F17131F9-D9A4-4574-89EF-B04C804651E7}" dt="2020-11-06T14:52:37.396" v="1566" actId="14429"/>
          <ac:spMkLst>
            <pc:docMk/>
            <pc:sldMk cId="1397606751" sldId="528"/>
            <ac:spMk id="34" creationId="{C6896FA1-AEA4-49E7-B354-E0144992788A}"/>
          </ac:spMkLst>
        </pc:spChg>
        <pc:spChg chg="mod modVis">
          <ac:chgData name="Kulinich Bohdan" userId="48e65c9f34e137d0" providerId="LiveId" clId="{F17131F9-D9A4-4574-89EF-B04C804651E7}" dt="2020-11-06T14:52:45.583" v="1576" actId="14429"/>
          <ac:spMkLst>
            <pc:docMk/>
            <pc:sldMk cId="1397606751" sldId="528"/>
            <ac:spMk id="35" creationId="{DE342999-C6A2-416E-A7DB-B423E075B07A}"/>
          </ac:spMkLst>
        </pc:spChg>
        <pc:spChg chg="del">
          <ac:chgData name="Kulinich Bohdan" userId="48e65c9f34e137d0" providerId="LiveId" clId="{F17131F9-D9A4-4574-89EF-B04C804651E7}" dt="2020-11-06T14:45:05.424" v="1397" actId="478"/>
          <ac:spMkLst>
            <pc:docMk/>
            <pc:sldMk cId="1397606751" sldId="528"/>
            <ac:spMk id="36" creationId="{9F7346C8-FCF5-44AC-9605-039ECAF9757E}"/>
          </ac:spMkLst>
        </pc:spChg>
        <pc:spChg chg="mod modVis">
          <ac:chgData name="Kulinich Bohdan" userId="48e65c9f34e137d0" providerId="LiveId" clId="{F17131F9-D9A4-4574-89EF-B04C804651E7}" dt="2020-11-06T14:52:45.213" v="1575" actId="14429"/>
          <ac:spMkLst>
            <pc:docMk/>
            <pc:sldMk cId="1397606751" sldId="528"/>
            <ac:spMk id="38" creationId="{13F334F6-AE13-4241-B123-60B57F41B174}"/>
          </ac:spMkLst>
        </pc:spChg>
        <pc:spChg chg="mod topLvl">
          <ac:chgData name="Kulinich Bohdan" userId="48e65c9f34e137d0" providerId="LiveId" clId="{F17131F9-D9A4-4574-89EF-B04C804651E7}" dt="2020-11-06T15:14:55.339" v="1619" actId="1076"/>
          <ac:spMkLst>
            <pc:docMk/>
            <pc:sldMk cId="1397606751" sldId="528"/>
            <ac:spMk id="43" creationId="{681BC121-02DF-485C-94DD-7E4A4C8FA455}"/>
          </ac:spMkLst>
        </pc:spChg>
        <pc:spChg chg="mod topLvl">
          <ac:chgData name="Kulinich Bohdan" userId="48e65c9f34e137d0" providerId="LiveId" clId="{F17131F9-D9A4-4574-89EF-B04C804651E7}" dt="2020-11-06T15:14:55.339" v="1619" actId="1076"/>
          <ac:spMkLst>
            <pc:docMk/>
            <pc:sldMk cId="1397606751" sldId="528"/>
            <ac:spMk id="44" creationId="{6374A00A-C6A1-469D-85D0-FE4AFB6F4261}"/>
          </ac:spMkLst>
        </pc:spChg>
        <pc:spChg chg="mod topLvl">
          <ac:chgData name="Kulinich Bohdan" userId="48e65c9f34e137d0" providerId="LiveId" clId="{F17131F9-D9A4-4574-89EF-B04C804651E7}" dt="2020-11-06T15:14:55.339" v="1619" actId="1076"/>
          <ac:spMkLst>
            <pc:docMk/>
            <pc:sldMk cId="1397606751" sldId="528"/>
            <ac:spMk id="45" creationId="{35263787-FBAA-4F72-A36A-00100D9A9D78}"/>
          </ac:spMkLst>
        </pc:spChg>
        <pc:spChg chg="add mod">
          <ac:chgData name="Kulinich Bohdan" userId="48e65c9f34e137d0" providerId="LiveId" clId="{F17131F9-D9A4-4574-89EF-B04C804651E7}" dt="2020-11-06T14:51:26.469" v="1514" actId="14100"/>
          <ac:spMkLst>
            <pc:docMk/>
            <pc:sldMk cId="1397606751" sldId="528"/>
            <ac:spMk id="50" creationId="{F5BFF10C-1B7C-4472-9A43-E4E5F153CE9F}"/>
          </ac:spMkLst>
        </pc:spChg>
        <pc:spChg chg="add mod">
          <ac:chgData name="Kulinich Bohdan" userId="48e65c9f34e137d0" providerId="LiveId" clId="{F17131F9-D9A4-4574-89EF-B04C804651E7}" dt="2020-11-06T14:51:43.701" v="1565" actId="14100"/>
          <ac:spMkLst>
            <pc:docMk/>
            <pc:sldMk cId="1397606751" sldId="528"/>
            <ac:spMk id="51" creationId="{6AE76D9A-94A6-4903-960E-D80280CCBCE4}"/>
          </ac:spMkLst>
        </pc:spChg>
        <pc:spChg chg="mod topLvl modVis">
          <ac:chgData name="Kulinich Bohdan" userId="48e65c9f34e137d0" providerId="LiveId" clId="{F17131F9-D9A4-4574-89EF-B04C804651E7}" dt="2020-11-06T14:52:41.567" v="1573" actId="14429"/>
          <ac:spMkLst>
            <pc:docMk/>
            <pc:sldMk cId="1397606751" sldId="528"/>
            <ac:spMk id="68" creationId="{E40930FC-99E7-4695-8EC1-A5C327010441}"/>
          </ac:spMkLst>
        </pc:spChg>
        <pc:spChg chg="mod topLvl">
          <ac:chgData name="Kulinich Bohdan" userId="48e65c9f34e137d0" providerId="LiveId" clId="{F17131F9-D9A4-4574-89EF-B04C804651E7}" dt="2020-11-06T14:49:32.620" v="1449" actId="164"/>
          <ac:spMkLst>
            <pc:docMk/>
            <pc:sldMk cId="1397606751" sldId="528"/>
            <ac:spMk id="69" creationId="{7C487165-42D4-4ADF-A821-3DD15DEF4EFE}"/>
          </ac:spMkLst>
        </pc:spChg>
        <pc:spChg chg="mod topLvl">
          <ac:chgData name="Kulinich Bohdan" userId="48e65c9f34e137d0" providerId="LiveId" clId="{F17131F9-D9A4-4574-89EF-B04C804651E7}" dt="2020-11-06T14:49:32.620" v="1449" actId="164"/>
          <ac:spMkLst>
            <pc:docMk/>
            <pc:sldMk cId="1397606751" sldId="528"/>
            <ac:spMk id="70" creationId="{3A344240-A339-4A6D-9EDD-3DDC5E60883E}"/>
          </ac:spMkLst>
        </pc:spChg>
        <pc:spChg chg="mod topLvl">
          <ac:chgData name="Kulinich Bohdan" userId="48e65c9f34e137d0" providerId="LiveId" clId="{F17131F9-D9A4-4574-89EF-B04C804651E7}" dt="2020-11-06T14:49:32.620" v="1449" actId="164"/>
          <ac:spMkLst>
            <pc:docMk/>
            <pc:sldMk cId="1397606751" sldId="528"/>
            <ac:spMk id="71" creationId="{D12782BC-C006-47BC-903A-886B51987B45}"/>
          </ac:spMkLst>
        </pc:spChg>
        <pc:spChg chg="mod topLvl modVis">
          <ac:chgData name="Kulinich Bohdan" userId="48e65c9f34e137d0" providerId="LiveId" clId="{F17131F9-D9A4-4574-89EF-B04C804651E7}" dt="2020-11-06T14:52:38.815" v="1570" actId="14429"/>
          <ac:spMkLst>
            <pc:docMk/>
            <pc:sldMk cId="1397606751" sldId="528"/>
            <ac:spMk id="74" creationId="{38749EB8-3213-4407-8B66-3A7B7B9D3529}"/>
          </ac:spMkLst>
        </pc:spChg>
        <pc:grpChg chg="del">
          <ac:chgData name="Kulinich Bohdan" userId="48e65c9f34e137d0" providerId="LiveId" clId="{F17131F9-D9A4-4574-89EF-B04C804651E7}" dt="2020-11-06T14:45:37.502" v="1406" actId="165"/>
          <ac:grpSpMkLst>
            <pc:docMk/>
            <pc:sldMk cId="1397606751" sldId="528"/>
            <ac:grpSpMk id="2" creationId="{1B0D3A0D-676A-4428-8B08-0E1D91D5B158}"/>
          </ac:grpSpMkLst>
        </pc:grpChg>
        <pc:grpChg chg="add mod modVis">
          <ac:chgData name="Kulinich Bohdan" userId="48e65c9f34e137d0" providerId="LiveId" clId="{F17131F9-D9A4-4574-89EF-B04C804651E7}" dt="2020-11-06T14:52:39.602" v="1572" actId="14429"/>
          <ac:grpSpMkLst>
            <pc:docMk/>
            <pc:sldMk cId="1397606751" sldId="528"/>
            <ac:grpSpMk id="2" creationId="{CC08901B-3535-40AB-87DD-F455559181E2}"/>
          </ac:grpSpMkLst>
        </pc:grpChg>
        <pc:grpChg chg="add del mod">
          <ac:chgData name="Kulinich Bohdan" userId="48e65c9f34e137d0" providerId="LiveId" clId="{F17131F9-D9A4-4574-89EF-B04C804651E7}" dt="2020-11-06T14:50:40.703" v="1466" actId="165"/>
          <ac:grpSpMkLst>
            <pc:docMk/>
            <pc:sldMk cId="1397606751" sldId="528"/>
            <ac:grpSpMk id="31" creationId="{B26D3B52-34F4-4B07-90A0-C2919D3BF573}"/>
          </ac:grpSpMkLst>
        </pc:grpChg>
        <pc:grpChg chg="mod topLvl">
          <ac:chgData name="Kulinich Bohdan" userId="48e65c9f34e137d0" providerId="LiveId" clId="{F17131F9-D9A4-4574-89EF-B04C804651E7}" dt="2020-11-06T15:14:55.339" v="1619" actId="1076"/>
          <ac:grpSpMkLst>
            <pc:docMk/>
            <pc:sldMk cId="1397606751" sldId="528"/>
            <ac:grpSpMk id="41" creationId="{B55F5E32-F6FB-40A8-94AF-24CAF1A4052B}"/>
          </ac:grpSpMkLst>
        </pc:grpChg>
        <pc:grpChg chg="mod topLvl">
          <ac:chgData name="Kulinich Bohdan" userId="48e65c9f34e137d0" providerId="LiveId" clId="{F17131F9-D9A4-4574-89EF-B04C804651E7}" dt="2020-11-06T15:14:55.339" v="1619" actId="1076"/>
          <ac:grpSpMkLst>
            <pc:docMk/>
            <pc:sldMk cId="1397606751" sldId="528"/>
            <ac:grpSpMk id="42" creationId="{0E93539E-F7E1-4E98-9466-859D443A76FB}"/>
          </ac:grpSpMkLst>
        </pc:grpChg>
        <pc:grpChg chg="mod topLvl">
          <ac:chgData name="Kulinich Bohdan" userId="48e65c9f34e137d0" providerId="LiveId" clId="{F17131F9-D9A4-4574-89EF-B04C804651E7}" dt="2020-11-06T14:49:32.620" v="1449" actId="164"/>
          <ac:grpSpMkLst>
            <pc:docMk/>
            <pc:sldMk cId="1397606751" sldId="528"/>
            <ac:grpSpMk id="59" creationId="{75FF833F-4165-4692-B08E-E2E95929D063}"/>
          </ac:grpSpMkLst>
        </pc:grpChg>
        <pc:grpChg chg="mod topLvl">
          <ac:chgData name="Kulinich Bohdan" userId="48e65c9f34e137d0" providerId="LiveId" clId="{F17131F9-D9A4-4574-89EF-B04C804651E7}" dt="2020-11-06T14:49:32.620" v="1449" actId="164"/>
          <ac:grpSpMkLst>
            <pc:docMk/>
            <pc:sldMk cId="1397606751" sldId="528"/>
            <ac:grpSpMk id="60" creationId="{1A1E248C-6FE8-42E7-A451-FA514E92A8DE}"/>
          </ac:grpSpMkLst>
        </pc:grpChg>
        <pc:picChg chg="del">
          <ac:chgData name="Kulinich Bohdan" userId="48e65c9f34e137d0" providerId="LiveId" clId="{F17131F9-D9A4-4574-89EF-B04C804651E7}" dt="2020-11-06T14:45:06.226" v="1398" actId="478"/>
          <ac:picMkLst>
            <pc:docMk/>
            <pc:sldMk cId="1397606751" sldId="528"/>
            <ac:picMk id="37" creationId="{26FE131D-D05D-44EF-948C-356DD7E948BB}"/>
          </ac:picMkLst>
        </pc:picChg>
        <pc:cxnChg chg="mod modVis">
          <ac:chgData name="Kulinich Bohdan" userId="48e65c9f34e137d0" providerId="LiveId" clId="{F17131F9-D9A4-4574-89EF-B04C804651E7}" dt="2020-11-06T14:52:37.744" v="1567" actId="14429"/>
          <ac:cxnSpMkLst>
            <pc:docMk/>
            <pc:sldMk cId="1397606751" sldId="528"/>
            <ac:cxnSpMk id="26" creationId="{0D189F7B-7B1A-43C3-81BB-C47CA5CC0220}"/>
          </ac:cxnSpMkLst>
        </pc:cxnChg>
        <pc:cxnChg chg="mod modVis">
          <ac:chgData name="Kulinich Bohdan" userId="48e65c9f34e137d0" providerId="LiveId" clId="{F17131F9-D9A4-4574-89EF-B04C804651E7}" dt="2020-11-06T14:52:46.363" v="1578" actId="14429"/>
          <ac:cxnSpMkLst>
            <pc:docMk/>
            <pc:sldMk cId="1397606751" sldId="528"/>
            <ac:cxnSpMk id="29" creationId="{AC7B1D25-4D46-4B66-B248-53631865893B}"/>
          </ac:cxnSpMkLst>
        </pc:cxnChg>
        <pc:cxnChg chg="mod topLvl">
          <ac:chgData name="Kulinich Bohdan" userId="48e65c9f34e137d0" providerId="LiveId" clId="{F17131F9-D9A4-4574-89EF-B04C804651E7}" dt="2020-11-06T15:14:55.339" v="1619" actId="1076"/>
          <ac:cxnSpMkLst>
            <pc:docMk/>
            <pc:sldMk cId="1397606751" sldId="528"/>
            <ac:cxnSpMk id="32" creationId="{821C3C1B-9694-4222-A001-BE57441DBDDF}"/>
          </ac:cxnSpMkLst>
        </pc:cxnChg>
        <pc:cxnChg chg="mod modVis">
          <ac:chgData name="Kulinich Bohdan" userId="48e65c9f34e137d0" providerId="LiveId" clId="{F17131F9-D9A4-4574-89EF-B04C804651E7}" dt="2020-11-06T14:52:45.962" v="1577" actId="14429"/>
          <ac:cxnSpMkLst>
            <pc:docMk/>
            <pc:sldMk cId="1397606751" sldId="528"/>
            <ac:cxnSpMk id="33" creationId="{AA556369-5BC3-43C5-9978-06021CB92BD2}"/>
          </ac:cxnSpMkLst>
        </pc:cxnChg>
        <pc:cxnChg chg="mod topLvl">
          <ac:chgData name="Kulinich Bohdan" userId="48e65c9f34e137d0" providerId="LiveId" clId="{F17131F9-D9A4-4574-89EF-B04C804651E7}" dt="2020-11-06T15:14:55.339" v="1619" actId="1076"/>
          <ac:cxnSpMkLst>
            <pc:docMk/>
            <pc:sldMk cId="1397606751" sldId="528"/>
            <ac:cxnSpMk id="36" creationId="{4B3BEC84-EE3C-4637-B052-A7F8FDFD555D}"/>
          </ac:cxnSpMkLst>
        </pc:cxnChg>
        <pc:cxnChg chg="mod topLvl">
          <ac:chgData name="Kulinich Bohdan" userId="48e65c9f34e137d0" providerId="LiveId" clId="{F17131F9-D9A4-4574-89EF-B04C804651E7}" dt="2020-11-06T15:14:55.339" v="1619" actId="1076"/>
          <ac:cxnSpMkLst>
            <pc:docMk/>
            <pc:sldMk cId="1397606751" sldId="528"/>
            <ac:cxnSpMk id="37" creationId="{45476CE0-C06C-48DA-B627-C317670672B4}"/>
          </ac:cxnSpMkLst>
        </pc:cxnChg>
        <pc:cxnChg chg="mod topLvl">
          <ac:chgData name="Kulinich Bohdan" userId="48e65c9f34e137d0" providerId="LiveId" clId="{F17131F9-D9A4-4574-89EF-B04C804651E7}" dt="2020-11-06T15:14:55.339" v="1619" actId="1076"/>
          <ac:cxnSpMkLst>
            <pc:docMk/>
            <pc:sldMk cId="1397606751" sldId="528"/>
            <ac:cxnSpMk id="39" creationId="{D42F3894-0AE4-4FE6-93EB-C1BEF5D9C9DB}"/>
          </ac:cxnSpMkLst>
        </pc:cxnChg>
        <pc:cxnChg chg="mod">
          <ac:chgData name="Kulinich Bohdan" userId="48e65c9f34e137d0" providerId="LiveId" clId="{F17131F9-D9A4-4574-89EF-B04C804651E7}" dt="2020-11-06T14:50:40.703" v="1466" actId="165"/>
          <ac:cxnSpMkLst>
            <pc:docMk/>
            <pc:sldMk cId="1397606751" sldId="528"/>
            <ac:cxnSpMk id="46" creationId="{9454057B-7D9A-4D6E-9660-B0C102333BF6}"/>
          </ac:cxnSpMkLst>
        </pc:cxnChg>
        <pc:cxnChg chg="mod">
          <ac:chgData name="Kulinich Bohdan" userId="48e65c9f34e137d0" providerId="LiveId" clId="{F17131F9-D9A4-4574-89EF-B04C804651E7}" dt="2020-11-06T14:50:40.703" v="1466" actId="165"/>
          <ac:cxnSpMkLst>
            <pc:docMk/>
            <pc:sldMk cId="1397606751" sldId="528"/>
            <ac:cxnSpMk id="47" creationId="{974BA0E1-9CEF-4B6F-9754-0D01D2BEE6F6}"/>
          </ac:cxnSpMkLst>
        </pc:cxnChg>
        <pc:cxnChg chg="mod">
          <ac:chgData name="Kulinich Bohdan" userId="48e65c9f34e137d0" providerId="LiveId" clId="{F17131F9-D9A4-4574-89EF-B04C804651E7}" dt="2020-11-06T14:50:40.703" v="1466" actId="165"/>
          <ac:cxnSpMkLst>
            <pc:docMk/>
            <pc:sldMk cId="1397606751" sldId="528"/>
            <ac:cxnSpMk id="48" creationId="{2B5B6397-D623-49E7-A8DB-FE0E4FB020DE}"/>
          </ac:cxnSpMkLst>
        </pc:cxnChg>
        <pc:cxnChg chg="mod">
          <ac:chgData name="Kulinich Bohdan" userId="48e65c9f34e137d0" providerId="LiveId" clId="{F17131F9-D9A4-4574-89EF-B04C804651E7}" dt="2020-11-06T14:50:40.703" v="1466" actId="165"/>
          <ac:cxnSpMkLst>
            <pc:docMk/>
            <pc:sldMk cId="1397606751" sldId="528"/>
            <ac:cxnSpMk id="49" creationId="{BA7265E3-77AC-45C8-96A6-C525B41BA55F}"/>
          </ac:cxnSpMkLst>
        </pc:cxnChg>
        <pc:cxnChg chg="mod topLvl">
          <ac:chgData name="Kulinich Bohdan" userId="48e65c9f34e137d0" providerId="LiveId" clId="{F17131F9-D9A4-4574-89EF-B04C804651E7}" dt="2020-11-06T14:49:32.620" v="1449" actId="164"/>
          <ac:cxnSpMkLst>
            <pc:docMk/>
            <pc:sldMk cId="1397606751" sldId="528"/>
            <ac:cxnSpMk id="55" creationId="{82AB31CB-2429-4DD3-91FD-1F3C4AE3432A}"/>
          </ac:cxnSpMkLst>
        </pc:cxnChg>
        <pc:cxnChg chg="mod topLvl">
          <ac:chgData name="Kulinich Bohdan" userId="48e65c9f34e137d0" providerId="LiveId" clId="{F17131F9-D9A4-4574-89EF-B04C804651E7}" dt="2020-11-06T14:49:32.620" v="1449" actId="164"/>
          <ac:cxnSpMkLst>
            <pc:docMk/>
            <pc:sldMk cId="1397606751" sldId="528"/>
            <ac:cxnSpMk id="56" creationId="{C5D5EE00-8A2E-4A4F-ACC1-CAE1363FDFAF}"/>
          </ac:cxnSpMkLst>
        </pc:cxnChg>
        <pc:cxnChg chg="mod topLvl">
          <ac:chgData name="Kulinich Bohdan" userId="48e65c9f34e137d0" providerId="LiveId" clId="{F17131F9-D9A4-4574-89EF-B04C804651E7}" dt="2020-11-06T14:49:32.620" v="1449" actId="164"/>
          <ac:cxnSpMkLst>
            <pc:docMk/>
            <pc:sldMk cId="1397606751" sldId="528"/>
            <ac:cxnSpMk id="57" creationId="{17B791B8-10B3-40B0-80A2-D66819F5D3DD}"/>
          </ac:cxnSpMkLst>
        </pc:cxnChg>
        <pc:cxnChg chg="mod topLvl">
          <ac:chgData name="Kulinich Bohdan" userId="48e65c9f34e137d0" providerId="LiveId" clId="{F17131F9-D9A4-4574-89EF-B04C804651E7}" dt="2020-11-06T14:49:32.620" v="1449" actId="164"/>
          <ac:cxnSpMkLst>
            <pc:docMk/>
            <pc:sldMk cId="1397606751" sldId="528"/>
            <ac:cxnSpMk id="58" creationId="{335ED8A1-839A-44E8-9431-CDFE71D55937}"/>
          </ac:cxnSpMkLst>
        </pc:cxnChg>
        <pc:cxnChg chg="mod">
          <ac:chgData name="Kulinich Bohdan" userId="48e65c9f34e137d0" providerId="LiveId" clId="{F17131F9-D9A4-4574-89EF-B04C804651E7}" dt="2020-11-06T14:45:37.502" v="1406" actId="165"/>
          <ac:cxnSpMkLst>
            <pc:docMk/>
            <pc:sldMk cId="1397606751" sldId="528"/>
            <ac:cxnSpMk id="63" creationId="{B72522F0-3D5F-4D22-B08A-E4176A187105}"/>
          </ac:cxnSpMkLst>
        </pc:cxnChg>
        <pc:cxnChg chg="mod">
          <ac:chgData name="Kulinich Bohdan" userId="48e65c9f34e137d0" providerId="LiveId" clId="{F17131F9-D9A4-4574-89EF-B04C804651E7}" dt="2020-11-06T14:45:37.502" v="1406" actId="165"/>
          <ac:cxnSpMkLst>
            <pc:docMk/>
            <pc:sldMk cId="1397606751" sldId="528"/>
            <ac:cxnSpMk id="64" creationId="{7D5EC8B3-42BF-4887-B6F0-1D2CBBAB078E}"/>
          </ac:cxnSpMkLst>
        </pc:cxnChg>
        <pc:cxnChg chg="mod">
          <ac:chgData name="Kulinich Bohdan" userId="48e65c9f34e137d0" providerId="LiveId" clId="{F17131F9-D9A4-4574-89EF-B04C804651E7}" dt="2020-11-06T14:45:37.502" v="1406" actId="165"/>
          <ac:cxnSpMkLst>
            <pc:docMk/>
            <pc:sldMk cId="1397606751" sldId="528"/>
            <ac:cxnSpMk id="65" creationId="{3951BE51-8968-4963-8152-6DB80C354498}"/>
          </ac:cxnSpMkLst>
        </pc:cxnChg>
        <pc:cxnChg chg="mod">
          <ac:chgData name="Kulinich Bohdan" userId="48e65c9f34e137d0" providerId="LiveId" clId="{F17131F9-D9A4-4574-89EF-B04C804651E7}" dt="2020-11-06T14:45:37.502" v="1406" actId="165"/>
          <ac:cxnSpMkLst>
            <pc:docMk/>
            <pc:sldMk cId="1397606751" sldId="528"/>
            <ac:cxnSpMk id="66" creationId="{30504D14-CC28-4A53-9471-9024A811183E}"/>
          </ac:cxnSpMkLst>
        </pc:cxnChg>
        <pc:cxnChg chg="mod topLvl modVis">
          <ac:chgData name="Kulinich Bohdan" userId="48e65c9f34e137d0" providerId="LiveId" clId="{F17131F9-D9A4-4574-89EF-B04C804651E7}" dt="2020-11-06T14:52:42.677" v="1574" actId="14429"/>
          <ac:cxnSpMkLst>
            <pc:docMk/>
            <pc:sldMk cId="1397606751" sldId="528"/>
            <ac:cxnSpMk id="67" creationId="{DDBA1123-7FB6-409D-8C1F-4571A899287E}"/>
          </ac:cxnSpMkLst>
        </pc:cxnChg>
        <pc:cxnChg chg="mod topLvl modVis">
          <ac:chgData name="Kulinich Bohdan" userId="48e65c9f34e137d0" providerId="LiveId" clId="{F17131F9-D9A4-4574-89EF-B04C804651E7}" dt="2020-11-06T14:52:39.186" v="1571" actId="14429"/>
          <ac:cxnSpMkLst>
            <pc:docMk/>
            <pc:sldMk cId="1397606751" sldId="528"/>
            <ac:cxnSpMk id="72" creationId="{9FA8CC84-0411-41A2-B821-B3A8AF75D15B}"/>
          </ac:cxnSpMkLst>
        </pc:cxnChg>
        <pc:cxnChg chg="mod topLvl modVis">
          <ac:chgData name="Kulinich Bohdan" userId="48e65c9f34e137d0" providerId="LiveId" clId="{F17131F9-D9A4-4574-89EF-B04C804651E7}" dt="2020-11-06T14:52:38.461" v="1569" actId="14429"/>
          <ac:cxnSpMkLst>
            <pc:docMk/>
            <pc:sldMk cId="1397606751" sldId="528"/>
            <ac:cxnSpMk id="75" creationId="{B4CD02AD-81B3-4F0B-8A13-A8CBCDAF4A74}"/>
          </ac:cxnSpMkLst>
        </pc:cxnChg>
      </pc:sldChg>
      <pc:sldChg chg="new del">
        <pc:chgData name="Kulinich Bohdan" userId="48e65c9f34e137d0" providerId="LiveId" clId="{F17131F9-D9A4-4574-89EF-B04C804651E7}" dt="2020-11-08T14:52:33.298" v="4514" actId="47"/>
        <pc:sldMkLst>
          <pc:docMk/>
          <pc:sldMk cId="1910317595" sldId="529"/>
        </pc:sldMkLst>
      </pc:sldChg>
      <pc:sldChg chg="delSp modSp add del mod modAnim">
        <pc:chgData name="Kulinich Bohdan" userId="48e65c9f34e137d0" providerId="LiveId" clId="{F17131F9-D9A4-4574-89EF-B04C804651E7}" dt="2020-11-06T15:13:58.075" v="1601" actId="47"/>
        <pc:sldMkLst>
          <pc:docMk/>
          <pc:sldMk cId="1146126169" sldId="530"/>
        </pc:sldMkLst>
        <pc:spChg chg="del">
          <ac:chgData name="Kulinich Bohdan" userId="48e65c9f34e137d0" providerId="LiveId" clId="{F17131F9-D9A4-4574-89EF-B04C804651E7}" dt="2020-11-06T15:11:40.237" v="1594" actId="478"/>
          <ac:spMkLst>
            <pc:docMk/>
            <pc:sldMk cId="1146126169" sldId="530"/>
            <ac:spMk id="11" creationId="{654752FE-369D-4E75-B2AB-5FC861C87D0B}"/>
          </ac:spMkLst>
        </pc:spChg>
        <pc:spChg chg="del">
          <ac:chgData name="Kulinich Bohdan" userId="48e65c9f34e137d0" providerId="LiveId" clId="{F17131F9-D9A4-4574-89EF-B04C804651E7}" dt="2020-11-06T15:11:24.160" v="1585" actId="478"/>
          <ac:spMkLst>
            <pc:docMk/>
            <pc:sldMk cId="1146126169" sldId="530"/>
            <ac:spMk id="25" creationId="{F44024DE-47A9-4F7E-94EE-3DC75FA1B5FE}"/>
          </ac:spMkLst>
        </pc:spChg>
        <pc:spChg chg="del">
          <ac:chgData name="Kulinich Bohdan" userId="48e65c9f34e137d0" providerId="LiveId" clId="{F17131F9-D9A4-4574-89EF-B04C804651E7}" dt="2020-11-06T15:11:35.172" v="1592" actId="478"/>
          <ac:spMkLst>
            <pc:docMk/>
            <pc:sldMk cId="1146126169" sldId="530"/>
            <ac:spMk id="34" creationId="{C6896FA1-AEA4-49E7-B354-E0144992788A}"/>
          </ac:spMkLst>
        </pc:spChg>
        <pc:spChg chg="del">
          <ac:chgData name="Kulinich Bohdan" userId="48e65c9f34e137d0" providerId="LiveId" clId="{F17131F9-D9A4-4574-89EF-B04C804651E7}" dt="2020-11-06T15:11:33.939" v="1591" actId="478"/>
          <ac:spMkLst>
            <pc:docMk/>
            <pc:sldMk cId="1146126169" sldId="530"/>
            <ac:spMk id="35" creationId="{DE342999-C6A2-416E-A7DB-B423E075B07A}"/>
          </ac:spMkLst>
        </pc:spChg>
        <pc:spChg chg="del">
          <ac:chgData name="Kulinich Bohdan" userId="48e65c9f34e137d0" providerId="LiveId" clId="{F17131F9-D9A4-4574-89EF-B04C804651E7}" dt="2020-11-06T15:11:33.939" v="1591" actId="478"/>
          <ac:spMkLst>
            <pc:docMk/>
            <pc:sldMk cId="1146126169" sldId="530"/>
            <ac:spMk id="38" creationId="{13F334F6-AE13-4241-B123-60B57F41B174}"/>
          </ac:spMkLst>
        </pc:spChg>
        <pc:spChg chg="mod modVis">
          <ac:chgData name="Kulinich Bohdan" userId="48e65c9f34e137d0" providerId="LiveId" clId="{F17131F9-D9A4-4574-89EF-B04C804651E7}" dt="2020-11-06T15:11:41.271" v="1595" actId="14429"/>
          <ac:spMkLst>
            <pc:docMk/>
            <pc:sldMk cId="1146126169" sldId="530"/>
            <ac:spMk id="50" creationId="{F5BFF10C-1B7C-4472-9A43-E4E5F153CE9F}"/>
          </ac:spMkLst>
        </pc:spChg>
        <pc:spChg chg="mod modVis">
          <ac:chgData name="Kulinich Bohdan" userId="48e65c9f34e137d0" providerId="LiveId" clId="{F17131F9-D9A4-4574-89EF-B04C804651E7}" dt="2020-11-06T15:11:41.625" v="1596" actId="14429"/>
          <ac:spMkLst>
            <pc:docMk/>
            <pc:sldMk cId="1146126169" sldId="530"/>
            <ac:spMk id="51" creationId="{6AE76D9A-94A6-4903-960E-D80280CCBCE4}"/>
          </ac:spMkLst>
        </pc:spChg>
        <pc:spChg chg="del">
          <ac:chgData name="Kulinich Bohdan" userId="48e65c9f34e137d0" providerId="LiveId" clId="{F17131F9-D9A4-4574-89EF-B04C804651E7}" dt="2020-11-06T15:11:31.078" v="1589" actId="478"/>
          <ac:spMkLst>
            <pc:docMk/>
            <pc:sldMk cId="1146126169" sldId="530"/>
            <ac:spMk id="68" creationId="{E40930FC-99E7-4695-8EC1-A5C327010441}"/>
          </ac:spMkLst>
        </pc:spChg>
        <pc:spChg chg="del">
          <ac:chgData name="Kulinich Bohdan" userId="48e65c9f34e137d0" providerId="LiveId" clId="{F17131F9-D9A4-4574-89EF-B04C804651E7}" dt="2020-11-06T15:11:31.895" v="1590" actId="478"/>
          <ac:spMkLst>
            <pc:docMk/>
            <pc:sldMk cId="1146126169" sldId="530"/>
            <ac:spMk id="74" creationId="{38749EB8-3213-4407-8B66-3A7B7B9D3529}"/>
          </ac:spMkLst>
        </pc:spChg>
        <pc:grpChg chg="del">
          <ac:chgData name="Kulinich Bohdan" userId="48e65c9f34e137d0" providerId="LiveId" clId="{F17131F9-D9A4-4574-89EF-B04C804651E7}" dt="2020-11-06T15:11:38.509" v="1593" actId="478"/>
          <ac:grpSpMkLst>
            <pc:docMk/>
            <pc:sldMk cId="1146126169" sldId="530"/>
            <ac:grpSpMk id="2" creationId="{CC08901B-3535-40AB-87DD-F455559181E2}"/>
          </ac:grpSpMkLst>
        </pc:grpChg>
        <pc:cxnChg chg="del">
          <ac:chgData name="Kulinich Bohdan" userId="48e65c9f34e137d0" providerId="LiveId" clId="{F17131F9-D9A4-4574-89EF-B04C804651E7}" dt="2020-11-06T15:11:24.746" v="1586" actId="478"/>
          <ac:cxnSpMkLst>
            <pc:docMk/>
            <pc:sldMk cId="1146126169" sldId="530"/>
            <ac:cxnSpMk id="26" creationId="{0D189F7B-7B1A-43C3-81BB-C47CA5CC0220}"/>
          </ac:cxnSpMkLst>
        </pc:cxnChg>
        <pc:cxnChg chg="del">
          <ac:chgData name="Kulinich Bohdan" userId="48e65c9f34e137d0" providerId="LiveId" clId="{F17131F9-D9A4-4574-89EF-B04C804651E7}" dt="2020-11-06T15:11:33.939" v="1591" actId="478"/>
          <ac:cxnSpMkLst>
            <pc:docMk/>
            <pc:sldMk cId="1146126169" sldId="530"/>
            <ac:cxnSpMk id="29" creationId="{AC7B1D25-4D46-4B66-B248-53631865893B}"/>
          </ac:cxnSpMkLst>
        </pc:cxnChg>
        <pc:cxnChg chg="del">
          <ac:chgData name="Kulinich Bohdan" userId="48e65c9f34e137d0" providerId="LiveId" clId="{F17131F9-D9A4-4574-89EF-B04C804651E7}" dt="2020-11-06T15:11:33.939" v="1591" actId="478"/>
          <ac:cxnSpMkLst>
            <pc:docMk/>
            <pc:sldMk cId="1146126169" sldId="530"/>
            <ac:cxnSpMk id="33" creationId="{AA556369-5BC3-43C5-9978-06021CB92BD2}"/>
          </ac:cxnSpMkLst>
        </pc:cxnChg>
        <pc:cxnChg chg="del">
          <ac:chgData name="Kulinich Bohdan" userId="48e65c9f34e137d0" providerId="LiveId" clId="{F17131F9-D9A4-4574-89EF-B04C804651E7}" dt="2020-11-06T15:11:33.939" v="1591" actId="478"/>
          <ac:cxnSpMkLst>
            <pc:docMk/>
            <pc:sldMk cId="1146126169" sldId="530"/>
            <ac:cxnSpMk id="67" creationId="{DDBA1123-7FB6-409D-8C1F-4571A899287E}"/>
          </ac:cxnSpMkLst>
        </pc:cxnChg>
        <pc:cxnChg chg="del">
          <ac:chgData name="Kulinich Bohdan" userId="48e65c9f34e137d0" providerId="LiveId" clId="{F17131F9-D9A4-4574-89EF-B04C804651E7}" dt="2020-11-06T15:11:33.939" v="1591" actId="478"/>
          <ac:cxnSpMkLst>
            <pc:docMk/>
            <pc:sldMk cId="1146126169" sldId="530"/>
            <ac:cxnSpMk id="72" creationId="{9FA8CC84-0411-41A2-B821-B3A8AF75D15B}"/>
          </ac:cxnSpMkLst>
        </pc:cxnChg>
        <pc:cxnChg chg="del">
          <ac:chgData name="Kulinich Bohdan" userId="48e65c9f34e137d0" providerId="LiveId" clId="{F17131F9-D9A4-4574-89EF-B04C804651E7}" dt="2020-11-06T15:11:33.939" v="1591" actId="478"/>
          <ac:cxnSpMkLst>
            <pc:docMk/>
            <pc:sldMk cId="1146126169" sldId="530"/>
            <ac:cxnSpMk id="75" creationId="{B4CD02AD-81B3-4F0B-8A13-A8CBCDAF4A74}"/>
          </ac:cxnSpMkLst>
        </pc:cxnChg>
      </pc:sldChg>
      <pc:sldChg chg="addSp delSp modSp add mod delAnim modAnim">
        <pc:chgData name="Kulinich Bohdan" userId="48e65c9f34e137d0" providerId="LiveId" clId="{F17131F9-D9A4-4574-89EF-B04C804651E7}" dt="2020-11-09T08:29:14.009" v="4986"/>
        <pc:sldMkLst>
          <pc:docMk/>
          <pc:sldMk cId="1180942480" sldId="530"/>
        </pc:sldMkLst>
        <pc:spChg chg="add mod">
          <ac:chgData name="Kulinich Bohdan" userId="48e65c9f34e137d0" providerId="LiveId" clId="{F17131F9-D9A4-4574-89EF-B04C804651E7}" dt="2020-11-08T04:44:15.598" v="4438" actId="20577"/>
          <ac:spMkLst>
            <pc:docMk/>
            <pc:sldMk cId="1180942480" sldId="530"/>
            <ac:spMk id="6" creationId="{041BE44B-CD66-48C7-90A6-49CF8F1BF696}"/>
          </ac:spMkLst>
        </pc:spChg>
        <pc:spChg chg="add mod">
          <ac:chgData name="Kulinich Bohdan" userId="48e65c9f34e137d0" providerId="LiveId" clId="{F17131F9-D9A4-4574-89EF-B04C804651E7}" dt="2020-11-06T16:20:30.615" v="1785" actId="20577"/>
          <ac:spMkLst>
            <pc:docMk/>
            <pc:sldMk cId="1180942480" sldId="530"/>
            <ac:spMk id="7" creationId="{CB33681D-821C-4BD0-9E48-5EF33F2821DC}"/>
          </ac:spMkLst>
        </pc:spChg>
        <pc:spChg chg="del">
          <ac:chgData name="Kulinich Bohdan" userId="48e65c9f34e137d0" providerId="LiveId" clId="{F17131F9-D9A4-4574-89EF-B04C804651E7}" dt="2020-11-06T15:15:34.402" v="1631" actId="478"/>
          <ac:spMkLst>
            <pc:docMk/>
            <pc:sldMk cId="1180942480" sldId="530"/>
            <ac:spMk id="11" creationId="{654752FE-369D-4E75-B2AB-5FC861C87D0B}"/>
          </ac:spMkLst>
        </pc:spChg>
        <pc:spChg chg="del">
          <ac:chgData name="Kulinich Bohdan" userId="48e65c9f34e137d0" providerId="LiveId" clId="{F17131F9-D9A4-4574-89EF-B04C804651E7}" dt="2020-11-06T15:15:38.627" v="1636" actId="478"/>
          <ac:spMkLst>
            <pc:docMk/>
            <pc:sldMk cId="1180942480" sldId="530"/>
            <ac:spMk id="25" creationId="{F44024DE-47A9-4F7E-94EE-3DC75FA1B5FE}"/>
          </ac:spMkLst>
        </pc:spChg>
        <pc:spChg chg="add mod">
          <ac:chgData name="Kulinich Bohdan" userId="48e65c9f34e137d0" providerId="LiveId" clId="{F17131F9-D9A4-4574-89EF-B04C804651E7}" dt="2020-11-07T09:05:54.512" v="2497" actId="1076"/>
          <ac:spMkLst>
            <pc:docMk/>
            <pc:sldMk cId="1180942480" sldId="530"/>
            <ac:spMk id="34" creationId="{A138F537-4A18-43B5-A838-62EA8AED48F1}"/>
          </ac:spMkLst>
        </pc:spChg>
        <pc:spChg chg="del">
          <ac:chgData name="Kulinich Bohdan" userId="48e65c9f34e137d0" providerId="LiveId" clId="{F17131F9-D9A4-4574-89EF-B04C804651E7}" dt="2020-11-06T15:15:28.690" v="1627" actId="478"/>
          <ac:spMkLst>
            <pc:docMk/>
            <pc:sldMk cId="1180942480" sldId="530"/>
            <ac:spMk id="34" creationId="{C6896FA1-AEA4-49E7-B354-E0144992788A}"/>
          </ac:spMkLst>
        </pc:spChg>
        <pc:spChg chg="add mod">
          <ac:chgData name="Kulinich Bohdan" userId="48e65c9f34e137d0" providerId="LiveId" clId="{F17131F9-D9A4-4574-89EF-B04C804651E7}" dt="2020-11-07T15:57:09.389" v="3933" actId="1076"/>
          <ac:spMkLst>
            <pc:docMk/>
            <pc:sldMk cId="1180942480" sldId="530"/>
            <ac:spMk id="35" creationId="{64D50274-D5B0-4827-9E47-FEB6988A3A21}"/>
          </ac:spMkLst>
        </pc:spChg>
        <pc:spChg chg="del">
          <ac:chgData name="Kulinich Bohdan" userId="48e65c9f34e137d0" providerId="LiveId" clId="{F17131F9-D9A4-4574-89EF-B04C804651E7}" dt="2020-11-06T15:15:35.938" v="1632" actId="478"/>
          <ac:spMkLst>
            <pc:docMk/>
            <pc:sldMk cId="1180942480" sldId="530"/>
            <ac:spMk id="35" creationId="{DE342999-C6A2-416E-A7DB-B423E075B07A}"/>
          </ac:spMkLst>
        </pc:spChg>
        <pc:spChg chg="del">
          <ac:chgData name="Kulinich Bohdan" userId="48e65c9f34e137d0" providerId="LiveId" clId="{F17131F9-D9A4-4574-89EF-B04C804651E7}" dt="2020-11-06T15:15:35.938" v="1632" actId="478"/>
          <ac:spMkLst>
            <pc:docMk/>
            <pc:sldMk cId="1180942480" sldId="530"/>
            <ac:spMk id="38" creationId="{13F334F6-AE13-4241-B123-60B57F41B174}"/>
          </ac:spMkLst>
        </pc:spChg>
        <pc:spChg chg="mod modVis">
          <ac:chgData name="Kulinich Bohdan" userId="48e65c9f34e137d0" providerId="LiveId" clId="{F17131F9-D9A4-4574-89EF-B04C804651E7}" dt="2020-11-06T16:25:19.010" v="1915" actId="14429"/>
          <ac:spMkLst>
            <pc:docMk/>
            <pc:sldMk cId="1180942480" sldId="530"/>
            <ac:spMk id="50" creationId="{F5BFF10C-1B7C-4472-9A43-E4E5F153CE9F}"/>
          </ac:spMkLst>
        </pc:spChg>
        <pc:spChg chg="mod modVis">
          <ac:chgData name="Kulinich Bohdan" userId="48e65c9f34e137d0" providerId="LiveId" clId="{F17131F9-D9A4-4574-89EF-B04C804651E7}" dt="2020-11-06T16:25:18.609" v="1914" actId="14429"/>
          <ac:spMkLst>
            <pc:docMk/>
            <pc:sldMk cId="1180942480" sldId="530"/>
            <ac:spMk id="51" creationId="{6AE76D9A-94A6-4903-960E-D80280CCBCE4}"/>
          </ac:spMkLst>
        </pc:spChg>
        <pc:spChg chg="add mod modVis">
          <ac:chgData name="Kulinich Bohdan" userId="48e65c9f34e137d0" providerId="LiveId" clId="{F17131F9-D9A4-4574-89EF-B04C804651E7}" dt="2020-11-06T16:25:17.792" v="1912" actId="14429"/>
          <ac:spMkLst>
            <pc:docMk/>
            <pc:sldMk cId="1180942480" sldId="530"/>
            <ac:spMk id="53" creationId="{AAEB6F67-5463-43D7-BDFC-E577615023BE}"/>
          </ac:spMkLst>
        </pc:spChg>
        <pc:spChg chg="add mod modVis">
          <ac:chgData name="Kulinich Bohdan" userId="48e65c9f34e137d0" providerId="LiveId" clId="{F17131F9-D9A4-4574-89EF-B04C804651E7}" dt="2020-11-08T05:19:24.064" v="4440" actId="20577"/>
          <ac:spMkLst>
            <pc:docMk/>
            <pc:sldMk cId="1180942480" sldId="530"/>
            <ac:spMk id="62" creationId="{74A44FF7-E35D-4067-9AC7-547C1647B0E8}"/>
          </ac:spMkLst>
        </pc:spChg>
        <pc:spChg chg="del">
          <ac:chgData name="Kulinich Bohdan" userId="48e65c9f34e137d0" providerId="LiveId" clId="{F17131F9-D9A4-4574-89EF-B04C804651E7}" dt="2020-11-06T15:15:25.738" v="1625" actId="478"/>
          <ac:spMkLst>
            <pc:docMk/>
            <pc:sldMk cId="1180942480" sldId="530"/>
            <ac:spMk id="68" creationId="{E40930FC-99E7-4695-8EC1-A5C327010441}"/>
          </ac:spMkLst>
        </pc:spChg>
        <pc:spChg chg="del">
          <ac:chgData name="Kulinich Bohdan" userId="48e65c9f34e137d0" providerId="LiveId" clId="{F17131F9-D9A4-4574-89EF-B04C804651E7}" dt="2020-11-06T15:15:25.738" v="1625" actId="478"/>
          <ac:spMkLst>
            <pc:docMk/>
            <pc:sldMk cId="1180942480" sldId="530"/>
            <ac:spMk id="74" creationId="{38749EB8-3213-4407-8B66-3A7B7B9D3529}"/>
          </ac:spMkLst>
        </pc:spChg>
        <pc:spChg chg="add mod modVis">
          <ac:chgData name="Kulinich Bohdan" userId="48e65c9f34e137d0" providerId="LiveId" clId="{F17131F9-D9A4-4574-89EF-B04C804651E7}" dt="2020-11-07T15:56:57.441" v="3930" actId="1076"/>
          <ac:spMkLst>
            <pc:docMk/>
            <pc:sldMk cId="1180942480" sldId="530"/>
            <ac:spMk id="76" creationId="{7C4F51B1-BB11-41C4-82D4-AAD8AC1EE2EB}"/>
          </ac:spMkLst>
        </pc:spChg>
        <pc:spChg chg="add mod modVis">
          <ac:chgData name="Kulinich Bohdan" userId="48e65c9f34e137d0" providerId="LiveId" clId="{F17131F9-D9A4-4574-89EF-B04C804651E7}" dt="2020-11-07T15:56:57.441" v="3930" actId="1076"/>
          <ac:spMkLst>
            <pc:docMk/>
            <pc:sldMk cId="1180942480" sldId="530"/>
            <ac:spMk id="77" creationId="{31A86CE2-561C-43FC-BA2B-DE232B789271}"/>
          </ac:spMkLst>
        </pc:spChg>
        <pc:spChg chg="add mod">
          <ac:chgData name="Kulinich Bohdan" userId="48e65c9f34e137d0" providerId="LiveId" clId="{F17131F9-D9A4-4574-89EF-B04C804651E7}" dt="2020-11-07T15:58:03.215" v="3936" actId="1076"/>
          <ac:spMkLst>
            <pc:docMk/>
            <pc:sldMk cId="1180942480" sldId="530"/>
            <ac:spMk id="78" creationId="{79370E5B-E78E-4431-AAF6-256E2591A357}"/>
          </ac:spMkLst>
        </pc:spChg>
        <pc:spChg chg="add mod modVis">
          <ac:chgData name="Kulinich Bohdan" userId="48e65c9f34e137d0" providerId="LiveId" clId="{F17131F9-D9A4-4574-89EF-B04C804651E7}" dt="2020-11-07T15:56:57.441" v="3930" actId="1076"/>
          <ac:spMkLst>
            <pc:docMk/>
            <pc:sldMk cId="1180942480" sldId="530"/>
            <ac:spMk id="79" creationId="{36706D4C-D5E6-4CEC-B7B4-7CF6C9D2EF40}"/>
          </ac:spMkLst>
        </pc:spChg>
        <pc:spChg chg="add mod">
          <ac:chgData name="Kulinich Bohdan" userId="48e65c9f34e137d0" providerId="LiveId" clId="{F17131F9-D9A4-4574-89EF-B04C804651E7}" dt="2020-11-07T15:58:56.359" v="3949" actId="1076"/>
          <ac:spMkLst>
            <pc:docMk/>
            <pc:sldMk cId="1180942480" sldId="530"/>
            <ac:spMk id="80" creationId="{D72CADF2-28F0-4162-998E-5548462A0008}"/>
          </ac:spMkLst>
        </pc:spChg>
        <pc:spChg chg="add mod">
          <ac:chgData name="Kulinich Bohdan" userId="48e65c9f34e137d0" providerId="LiveId" clId="{F17131F9-D9A4-4574-89EF-B04C804651E7}" dt="2020-11-07T15:58:56.359" v="3949" actId="1076"/>
          <ac:spMkLst>
            <pc:docMk/>
            <pc:sldMk cId="1180942480" sldId="530"/>
            <ac:spMk id="81" creationId="{D095B151-43F6-440B-87D2-E0D68ED8AE4C}"/>
          </ac:spMkLst>
        </pc:spChg>
        <pc:spChg chg="add mod">
          <ac:chgData name="Kulinich Bohdan" userId="48e65c9f34e137d0" providerId="LiveId" clId="{F17131F9-D9A4-4574-89EF-B04C804651E7}" dt="2020-11-07T15:58:56.359" v="3949" actId="1076"/>
          <ac:spMkLst>
            <pc:docMk/>
            <pc:sldMk cId="1180942480" sldId="530"/>
            <ac:spMk id="82" creationId="{F83DF186-6353-44AF-850D-1261CDDE2A58}"/>
          </ac:spMkLst>
        </pc:spChg>
        <pc:spChg chg="add mod">
          <ac:chgData name="Kulinich Bohdan" userId="48e65c9f34e137d0" providerId="LiveId" clId="{F17131F9-D9A4-4574-89EF-B04C804651E7}" dt="2020-11-06T16:29:40.987" v="2049"/>
          <ac:spMkLst>
            <pc:docMk/>
            <pc:sldMk cId="1180942480" sldId="530"/>
            <ac:spMk id="83" creationId="{3C67C5CF-FD97-4C51-A813-583521093C17}"/>
          </ac:spMkLst>
        </pc:spChg>
        <pc:grpChg chg="del">
          <ac:chgData name="Kulinich Bohdan" userId="48e65c9f34e137d0" providerId="LiveId" clId="{F17131F9-D9A4-4574-89EF-B04C804651E7}" dt="2020-11-06T15:15:32.898" v="1630" actId="478"/>
          <ac:grpSpMkLst>
            <pc:docMk/>
            <pc:sldMk cId="1180942480" sldId="530"/>
            <ac:grpSpMk id="2" creationId="{CC08901B-3535-40AB-87DD-F455559181E2}"/>
          </ac:grpSpMkLst>
        </pc:grpChg>
        <pc:picChg chg="add mod ord">
          <ac:chgData name="Kulinich Bohdan" userId="48e65c9f34e137d0" providerId="LiveId" clId="{F17131F9-D9A4-4574-89EF-B04C804651E7}" dt="2020-11-06T16:15:06.255" v="1740" actId="167"/>
          <ac:picMkLst>
            <pc:docMk/>
            <pc:sldMk cId="1180942480" sldId="530"/>
            <ac:picMk id="5" creationId="{2782ED0D-921E-496B-ADE8-BD6812EC3D3D}"/>
          </ac:picMkLst>
        </pc:picChg>
        <pc:picChg chg="add mod modVis">
          <ac:chgData name="Kulinich Bohdan" userId="48e65c9f34e137d0" providerId="LiveId" clId="{F17131F9-D9A4-4574-89EF-B04C804651E7}" dt="2020-11-06T16:25:18.208" v="1913" actId="14429"/>
          <ac:picMkLst>
            <pc:docMk/>
            <pc:sldMk cId="1180942480" sldId="530"/>
            <ac:picMk id="52" creationId="{34EEA6FA-077F-420A-9E72-C0C30CB04282}"/>
          </ac:picMkLst>
        </pc:picChg>
        <pc:cxnChg chg="del">
          <ac:chgData name="Kulinich Bohdan" userId="48e65c9f34e137d0" providerId="LiveId" clId="{F17131F9-D9A4-4574-89EF-B04C804651E7}" dt="2020-11-06T15:15:37.764" v="1635" actId="478"/>
          <ac:cxnSpMkLst>
            <pc:docMk/>
            <pc:sldMk cId="1180942480" sldId="530"/>
            <ac:cxnSpMk id="26" creationId="{0D189F7B-7B1A-43C3-81BB-C47CA5CC0220}"/>
          </ac:cxnSpMkLst>
        </pc:cxnChg>
        <pc:cxnChg chg="del">
          <ac:chgData name="Kulinich Bohdan" userId="48e65c9f34e137d0" providerId="LiveId" clId="{F17131F9-D9A4-4574-89EF-B04C804651E7}" dt="2020-11-06T15:15:30.325" v="1629" actId="478"/>
          <ac:cxnSpMkLst>
            <pc:docMk/>
            <pc:sldMk cId="1180942480" sldId="530"/>
            <ac:cxnSpMk id="29" creationId="{AC7B1D25-4D46-4B66-B248-53631865893B}"/>
          </ac:cxnSpMkLst>
        </pc:cxnChg>
        <pc:cxnChg chg="del">
          <ac:chgData name="Kulinich Bohdan" userId="48e65c9f34e137d0" providerId="LiveId" clId="{F17131F9-D9A4-4574-89EF-B04C804651E7}" dt="2020-11-06T15:15:29.545" v="1628" actId="478"/>
          <ac:cxnSpMkLst>
            <pc:docMk/>
            <pc:sldMk cId="1180942480" sldId="530"/>
            <ac:cxnSpMk id="33" creationId="{AA556369-5BC3-43C5-9978-06021CB92BD2}"/>
          </ac:cxnSpMkLst>
        </pc:cxnChg>
        <pc:cxnChg chg="del">
          <ac:chgData name="Kulinich Bohdan" userId="48e65c9f34e137d0" providerId="LiveId" clId="{F17131F9-D9A4-4574-89EF-B04C804651E7}" dt="2020-11-06T15:15:37.163" v="1634" actId="478"/>
          <ac:cxnSpMkLst>
            <pc:docMk/>
            <pc:sldMk cId="1180942480" sldId="530"/>
            <ac:cxnSpMk id="67" creationId="{DDBA1123-7FB6-409D-8C1F-4571A899287E}"/>
          </ac:cxnSpMkLst>
        </pc:cxnChg>
        <pc:cxnChg chg="del">
          <ac:chgData name="Kulinich Bohdan" userId="48e65c9f34e137d0" providerId="LiveId" clId="{F17131F9-D9A4-4574-89EF-B04C804651E7}" dt="2020-11-06T15:15:26.901" v="1626" actId="478"/>
          <ac:cxnSpMkLst>
            <pc:docMk/>
            <pc:sldMk cId="1180942480" sldId="530"/>
            <ac:cxnSpMk id="72" creationId="{9FA8CC84-0411-41A2-B821-B3A8AF75D15B}"/>
          </ac:cxnSpMkLst>
        </pc:cxnChg>
        <pc:cxnChg chg="add mod modVis">
          <ac:chgData name="Kulinich Bohdan" userId="48e65c9f34e137d0" providerId="LiveId" clId="{F17131F9-D9A4-4574-89EF-B04C804651E7}" dt="2020-11-07T15:56:57.441" v="3930" actId="1076"/>
          <ac:cxnSpMkLst>
            <pc:docMk/>
            <pc:sldMk cId="1180942480" sldId="530"/>
            <ac:cxnSpMk id="73" creationId="{31055A5F-7661-4BAF-9097-9FD45D65FCB3}"/>
          </ac:cxnSpMkLst>
        </pc:cxnChg>
        <pc:cxnChg chg="del">
          <ac:chgData name="Kulinich Bohdan" userId="48e65c9f34e137d0" providerId="LiveId" clId="{F17131F9-D9A4-4574-89EF-B04C804651E7}" dt="2020-11-06T15:15:36.662" v="1633" actId="478"/>
          <ac:cxnSpMkLst>
            <pc:docMk/>
            <pc:sldMk cId="1180942480" sldId="530"/>
            <ac:cxnSpMk id="75" creationId="{B4CD02AD-81B3-4F0B-8A13-A8CBCDAF4A74}"/>
          </ac:cxnSpMkLst>
        </pc:cxnChg>
      </pc:sldChg>
      <pc:sldChg chg="delSp modSp add del mod delAnim modAnim">
        <pc:chgData name="Kulinich Bohdan" userId="48e65c9f34e137d0" providerId="LiveId" clId="{F17131F9-D9A4-4574-89EF-B04C804651E7}" dt="2020-11-06T15:15:15.253" v="1621" actId="47"/>
        <pc:sldMkLst>
          <pc:docMk/>
          <pc:sldMk cId="2996194303" sldId="530"/>
        </pc:sldMkLst>
        <pc:spChg chg="del">
          <ac:chgData name="Kulinich Bohdan" userId="48e65c9f34e137d0" providerId="LiveId" clId="{F17131F9-D9A4-4574-89EF-B04C804651E7}" dt="2020-11-06T15:14:24.566" v="1615" actId="478"/>
          <ac:spMkLst>
            <pc:docMk/>
            <pc:sldMk cId="2996194303" sldId="530"/>
            <ac:spMk id="11" creationId="{654752FE-369D-4E75-B2AB-5FC861C87D0B}"/>
          </ac:spMkLst>
        </pc:spChg>
        <pc:spChg chg="del">
          <ac:chgData name="Kulinich Bohdan" userId="48e65c9f34e137d0" providerId="LiveId" clId="{F17131F9-D9A4-4574-89EF-B04C804651E7}" dt="2020-11-06T15:14:20.603" v="1613" actId="478"/>
          <ac:spMkLst>
            <pc:docMk/>
            <pc:sldMk cId="2996194303" sldId="530"/>
            <ac:spMk id="25" creationId="{F44024DE-47A9-4F7E-94EE-3DC75FA1B5FE}"/>
          </ac:spMkLst>
        </pc:spChg>
        <pc:spChg chg="del">
          <ac:chgData name="Kulinich Bohdan" userId="48e65c9f34e137d0" providerId="LiveId" clId="{F17131F9-D9A4-4574-89EF-B04C804651E7}" dt="2020-11-06T15:14:15.993" v="1609" actId="478"/>
          <ac:spMkLst>
            <pc:docMk/>
            <pc:sldMk cId="2996194303" sldId="530"/>
            <ac:spMk id="34" creationId="{C6896FA1-AEA4-49E7-B354-E0144992788A}"/>
          </ac:spMkLst>
        </pc:spChg>
        <pc:spChg chg="del">
          <ac:chgData name="Kulinich Bohdan" userId="48e65c9f34e137d0" providerId="LiveId" clId="{F17131F9-D9A4-4574-89EF-B04C804651E7}" dt="2020-11-06T15:14:19.638" v="1612" actId="478"/>
          <ac:spMkLst>
            <pc:docMk/>
            <pc:sldMk cId="2996194303" sldId="530"/>
            <ac:spMk id="35" creationId="{DE342999-C6A2-416E-A7DB-B423E075B07A}"/>
          </ac:spMkLst>
        </pc:spChg>
        <pc:spChg chg="del">
          <ac:chgData name="Kulinich Bohdan" userId="48e65c9f34e137d0" providerId="LiveId" clId="{F17131F9-D9A4-4574-89EF-B04C804651E7}" dt="2020-11-06T15:14:19.638" v="1612" actId="478"/>
          <ac:spMkLst>
            <pc:docMk/>
            <pc:sldMk cId="2996194303" sldId="530"/>
            <ac:spMk id="38" creationId="{13F334F6-AE13-4241-B123-60B57F41B174}"/>
          </ac:spMkLst>
        </pc:spChg>
        <pc:spChg chg="mod modVis">
          <ac:chgData name="Kulinich Bohdan" userId="48e65c9f34e137d0" providerId="LiveId" clId="{F17131F9-D9A4-4574-89EF-B04C804651E7}" dt="2020-11-06T15:14:25.553" v="1616" actId="14429"/>
          <ac:spMkLst>
            <pc:docMk/>
            <pc:sldMk cId="2996194303" sldId="530"/>
            <ac:spMk id="50" creationId="{F5BFF10C-1B7C-4472-9A43-E4E5F153CE9F}"/>
          </ac:spMkLst>
        </pc:spChg>
        <pc:spChg chg="mod modVis">
          <ac:chgData name="Kulinich Bohdan" userId="48e65c9f34e137d0" providerId="LiveId" clId="{F17131F9-D9A4-4574-89EF-B04C804651E7}" dt="2020-11-06T15:14:26.069" v="1617" actId="14429"/>
          <ac:spMkLst>
            <pc:docMk/>
            <pc:sldMk cId="2996194303" sldId="530"/>
            <ac:spMk id="51" creationId="{6AE76D9A-94A6-4903-960E-D80280CCBCE4}"/>
          </ac:spMkLst>
        </pc:spChg>
        <pc:spChg chg="del">
          <ac:chgData name="Kulinich Bohdan" userId="48e65c9f34e137d0" providerId="LiveId" clId="{F17131F9-D9A4-4574-89EF-B04C804651E7}" dt="2020-11-06T15:14:12.052" v="1605" actId="478"/>
          <ac:spMkLst>
            <pc:docMk/>
            <pc:sldMk cId="2996194303" sldId="530"/>
            <ac:spMk id="68" creationId="{E40930FC-99E7-4695-8EC1-A5C327010441}"/>
          </ac:spMkLst>
        </pc:spChg>
        <pc:spChg chg="del">
          <ac:chgData name="Kulinich Bohdan" userId="48e65c9f34e137d0" providerId="LiveId" clId="{F17131F9-D9A4-4574-89EF-B04C804651E7}" dt="2020-11-06T15:14:12.052" v="1605" actId="478"/>
          <ac:spMkLst>
            <pc:docMk/>
            <pc:sldMk cId="2996194303" sldId="530"/>
            <ac:spMk id="74" creationId="{38749EB8-3213-4407-8B66-3A7B7B9D3529}"/>
          </ac:spMkLst>
        </pc:spChg>
        <pc:grpChg chg="del">
          <ac:chgData name="Kulinich Bohdan" userId="48e65c9f34e137d0" providerId="LiveId" clId="{F17131F9-D9A4-4574-89EF-B04C804651E7}" dt="2020-11-06T15:14:23.062" v="1614" actId="478"/>
          <ac:grpSpMkLst>
            <pc:docMk/>
            <pc:sldMk cId="2996194303" sldId="530"/>
            <ac:grpSpMk id="2" creationId="{CC08901B-3535-40AB-87DD-F455559181E2}"/>
          </ac:grpSpMkLst>
        </pc:grpChg>
        <pc:cxnChg chg="del">
          <ac:chgData name="Kulinich Bohdan" userId="48e65c9f34e137d0" providerId="LiveId" clId="{F17131F9-D9A4-4574-89EF-B04C804651E7}" dt="2020-11-06T15:14:24.566" v="1615" actId="478"/>
          <ac:cxnSpMkLst>
            <pc:docMk/>
            <pc:sldMk cId="2996194303" sldId="530"/>
            <ac:cxnSpMk id="26" creationId="{0D189F7B-7B1A-43C3-81BB-C47CA5CC0220}"/>
          </ac:cxnSpMkLst>
        </pc:cxnChg>
        <pc:cxnChg chg="del">
          <ac:chgData name="Kulinich Bohdan" userId="48e65c9f34e137d0" providerId="LiveId" clId="{F17131F9-D9A4-4574-89EF-B04C804651E7}" dt="2020-11-06T15:14:17.650" v="1611" actId="478"/>
          <ac:cxnSpMkLst>
            <pc:docMk/>
            <pc:sldMk cId="2996194303" sldId="530"/>
            <ac:cxnSpMk id="29" creationId="{AC7B1D25-4D46-4B66-B248-53631865893B}"/>
          </ac:cxnSpMkLst>
        </pc:cxnChg>
        <pc:cxnChg chg="del">
          <ac:chgData name="Kulinich Bohdan" userId="48e65c9f34e137d0" providerId="LiveId" clId="{F17131F9-D9A4-4574-89EF-B04C804651E7}" dt="2020-11-06T15:14:16.833" v="1610" actId="478"/>
          <ac:cxnSpMkLst>
            <pc:docMk/>
            <pc:sldMk cId="2996194303" sldId="530"/>
            <ac:cxnSpMk id="33" creationId="{AA556369-5BC3-43C5-9978-06021CB92BD2}"/>
          </ac:cxnSpMkLst>
        </pc:cxnChg>
        <pc:cxnChg chg="del">
          <ac:chgData name="Kulinich Bohdan" userId="48e65c9f34e137d0" providerId="LiveId" clId="{F17131F9-D9A4-4574-89EF-B04C804651E7}" dt="2020-11-06T15:14:13.957" v="1607" actId="478"/>
          <ac:cxnSpMkLst>
            <pc:docMk/>
            <pc:sldMk cId="2996194303" sldId="530"/>
            <ac:cxnSpMk id="67" creationId="{DDBA1123-7FB6-409D-8C1F-4571A899287E}"/>
          </ac:cxnSpMkLst>
        </pc:cxnChg>
        <pc:cxnChg chg="del">
          <ac:chgData name="Kulinich Bohdan" userId="48e65c9f34e137d0" providerId="LiveId" clId="{F17131F9-D9A4-4574-89EF-B04C804651E7}" dt="2020-11-06T15:14:13.107" v="1606" actId="478"/>
          <ac:cxnSpMkLst>
            <pc:docMk/>
            <pc:sldMk cId="2996194303" sldId="530"/>
            <ac:cxnSpMk id="72" creationId="{9FA8CC84-0411-41A2-B821-B3A8AF75D15B}"/>
          </ac:cxnSpMkLst>
        </pc:cxnChg>
        <pc:cxnChg chg="del">
          <ac:chgData name="Kulinich Bohdan" userId="48e65c9f34e137d0" providerId="LiveId" clId="{F17131F9-D9A4-4574-89EF-B04C804651E7}" dt="2020-11-06T15:14:14.728" v="1608" actId="478"/>
          <ac:cxnSpMkLst>
            <pc:docMk/>
            <pc:sldMk cId="2996194303" sldId="530"/>
            <ac:cxnSpMk id="75" creationId="{B4CD02AD-81B3-4F0B-8A13-A8CBCDAF4A74}"/>
          </ac:cxnSpMkLst>
        </pc:cxnChg>
      </pc:sldChg>
      <pc:sldChg chg="addSp delSp modSp add mod modTransition delAnim modAnim">
        <pc:chgData name="Kulinich Bohdan" userId="48e65c9f34e137d0" providerId="LiveId" clId="{F17131F9-D9A4-4574-89EF-B04C804651E7}" dt="2020-11-08T05:48:37.395" v="4479"/>
        <pc:sldMkLst>
          <pc:docMk/>
          <pc:sldMk cId="3161242734" sldId="531"/>
        </pc:sldMkLst>
        <pc:spChg chg="del">
          <ac:chgData name="Kulinich Bohdan" userId="48e65c9f34e137d0" providerId="LiveId" clId="{F17131F9-D9A4-4574-89EF-B04C804651E7}" dt="2020-11-07T08:38:49.839" v="2114" actId="478"/>
          <ac:spMkLst>
            <pc:docMk/>
            <pc:sldMk cId="3161242734" sldId="531"/>
            <ac:spMk id="11" creationId="{654752FE-369D-4E75-B2AB-5FC861C87D0B}"/>
          </ac:spMkLst>
        </pc:spChg>
        <pc:spChg chg="add mod">
          <ac:chgData name="Kulinich Bohdan" userId="48e65c9f34e137d0" providerId="LiveId" clId="{F17131F9-D9A4-4574-89EF-B04C804651E7}" dt="2020-11-08T05:48:28.806" v="4474"/>
          <ac:spMkLst>
            <pc:docMk/>
            <pc:sldMk cId="3161242734" sldId="531"/>
            <ac:spMk id="18" creationId="{3EAF695C-AFBB-4C31-8BBD-4AF12DB3B3BD}"/>
          </ac:spMkLst>
        </pc:spChg>
        <pc:spChg chg="del">
          <ac:chgData name="Kulinich Bohdan" userId="48e65c9f34e137d0" providerId="LiveId" clId="{F17131F9-D9A4-4574-89EF-B04C804651E7}" dt="2020-11-07T08:38:49.839" v="2114" actId="478"/>
          <ac:spMkLst>
            <pc:docMk/>
            <pc:sldMk cId="3161242734" sldId="531"/>
            <ac:spMk id="25" creationId="{F44024DE-47A9-4F7E-94EE-3DC75FA1B5FE}"/>
          </ac:spMkLst>
        </pc:spChg>
        <pc:spChg chg="del">
          <ac:chgData name="Kulinich Bohdan" userId="48e65c9f34e137d0" providerId="LiveId" clId="{F17131F9-D9A4-4574-89EF-B04C804651E7}" dt="2020-11-07T08:38:49.839" v="2114" actId="478"/>
          <ac:spMkLst>
            <pc:docMk/>
            <pc:sldMk cId="3161242734" sldId="531"/>
            <ac:spMk id="34" creationId="{C6896FA1-AEA4-49E7-B354-E0144992788A}"/>
          </ac:spMkLst>
        </pc:spChg>
        <pc:spChg chg="del">
          <ac:chgData name="Kulinich Bohdan" userId="48e65c9f34e137d0" providerId="LiveId" clId="{F17131F9-D9A4-4574-89EF-B04C804651E7}" dt="2020-11-07T08:38:49.839" v="2114" actId="478"/>
          <ac:spMkLst>
            <pc:docMk/>
            <pc:sldMk cId="3161242734" sldId="531"/>
            <ac:spMk id="35" creationId="{DE342999-C6A2-416E-A7DB-B423E075B07A}"/>
          </ac:spMkLst>
        </pc:spChg>
        <pc:spChg chg="del">
          <ac:chgData name="Kulinich Bohdan" userId="48e65c9f34e137d0" providerId="LiveId" clId="{F17131F9-D9A4-4574-89EF-B04C804651E7}" dt="2020-11-07T08:38:49.839" v="2114" actId="478"/>
          <ac:spMkLst>
            <pc:docMk/>
            <pc:sldMk cId="3161242734" sldId="531"/>
            <ac:spMk id="38" creationId="{13F334F6-AE13-4241-B123-60B57F41B174}"/>
          </ac:spMkLst>
        </pc:spChg>
        <pc:spChg chg="mod modVis">
          <ac:chgData name="Kulinich Bohdan" userId="48e65c9f34e137d0" providerId="LiveId" clId="{F17131F9-D9A4-4574-89EF-B04C804651E7}" dt="2020-11-07T08:41:10.097" v="2157" actId="1076"/>
          <ac:spMkLst>
            <pc:docMk/>
            <pc:sldMk cId="3161242734" sldId="531"/>
            <ac:spMk id="43" creationId="{681BC121-02DF-485C-94DD-7E4A4C8FA455}"/>
          </ac:spMkLst>
        </pc:spChg>
        <pc:spChg chg="mod modVis">
          <ac:chgData name="Kulinich Bohdan" userId="48e65c9f34e137d0" providerId="LiveId" clId="{F17131F9-D9A4-4574-89EF-B04C804651E7}" dt="2020-11-07T08:40:59.976" v="2156" actId="1076"/>
          <ac:spMkLst>
            <pc:docMk/>
            <pc:sldMk cId="3161242734" sldId="531"/>
            <ac:spMk id="44" creationId="{6374A00A-C6A1-469D-85D0-FE4AFB6F4261}"/>
          </ac:spMkLst>
        </pc:spChg>
        <pc:spChg chg="mod modVis">
          <ac:chgData name="Kulinich Bohdan" userId="48e65c9f34e137d0" providerId="LiveId" clId="{F17131F9-D9A4-4574-89EF-B04C804651E7}" dt="2020-11-07T08:41:10.097" v="2157" actId="1076"/>
          <ac:spMkLst>
            <pc:docMk/>
            <pc:sldMk cId="3161242734" sldId="531"/>
            <ac:spMk id="45" creationId="{35263787-FBAA-4F72-A36A-00100D9A9D78}"/>
          </ac:spMkLst>
        </pc:spChg>
        <pc:spChg chg="mod modVis">
          <ac:chgData name="Kulinich Bohdan" userId="48e65c9f34e137d0" providerId="LiveId" clId="{F17131F9-D9A4-4574-89EF-B04C804651E7}" dt="2020-11-07T08:46:08.626" v="2373" actId="14100"/>
          <ac:spMkLst>
            <pc:docMk/>
            <pc:sldMk cId="3161242734" sldId="531"/>
            <ac:spMk id="50" creationId="{F5BFF10C-1B7C-4472-9A43-E4E5F153CE9F}"/>
          </ac:spMkLst>
        </pc:spChg>
        <pc:spChg chg="mod modVis">
          <ac:chgData name="Kulinich Bohdan" userId="48e65c9f34e137d0" providerId="LiveId" clId="{F17131F9-D9A4-4574-89EF-B04C804651E7}" dt="2020-11-07T08:46:26.054" v="2415" actId="20577"/>
          <ac:spMkLst>
            <pc:docMk/>
            <pc:sldMk cId="3161242734" sldId="531"/>
            <ac:spMk id="51" creationId="{6AE76D9A-94A6-4903-960E-D80280CCBCE4}"/>
          </ac:spMkLst>
        </pc:spChg>
        <pc:spChg chg="del">
          <ac:chgData name="Kulinich Bohdan" userId="48e65c9f34e137d0" providerId="LiveId" clId="{F17131F9-D9A4-4574-89EF-B04C804651E7}" dt="2020-11-07T08:38:49.839" v="2114" actId="478"/>
          <ac:spMkLst>
            <pc:docMk/>
            <pc:sldMk cId="3161242734" sldId="531"/>
            <ac:spMk id="68" creationId="{E40930FC-99E7-4695-8EC1-A5C327010441}"/>
          </ac:spMkLst>
        </pc:spChg>
        <pc:spChg chg="del">
          <ac:chgData name="Kulinich Bohdan" userId="48e65c9f34e137d0" providerId="LiveId" clId="{F17131F9-D9A4-4574-89EF-B04C804651E7}" dt="2020-11-07T08:38:49.839" v="2114" actId="478"/>
          <ac:spMkLst>
            <pc:docMk/>
            <pc:sldMk cId="3161242734" sldId="531"/>
            <ac:spMk id="74" creationId="{38749EB8-3213-4407-8B66-3A7B7B9D3529}"/>
          </ac:spMkLst>
        </pc:spChg>
        <pc:spChg chg="add mod">
          <ac:chgData name="Kulinich Bohdan" userId="48e65c9f34e137d0" providerId="LiveId" clId="{F17131F9-D9A4-4574-89EF-B04C804651E7}" dt="2020-11-07T08:44:34.756" v="2348" actId="14100"/>
          <ac:spMkLst>
            <pc:docMk/>
            <pc:sldMk cId="3161242734" sldId="531"/>
            <ac:spMk id="77" creationId="{81C09EFF-01EC-498C-845E-0FDDAA93F021}"/>
          </ac:spMkLst>
        </pc:spChg>
        <pc:spChg chg="add del mod">
          <ac:chgData name="Kulinich Bohdan" userId="48e65c9f34e137d0" providerId="LiveId" clId="{F17131F9-D9A4-4574-89EF-B04C804651E7}" dt="2020-11-08T05:48:28.188" v="4473" actId="478"/>
          <ac:spMkLst>
            <pc:docMk/>
            <pc:sldMk cId="3161242734" sldId="531"/>
            <ac:spMk id="78" creationId="{99FB855B-5CB7-4332-928F-2703B6265CF2}"/>
          </ac:spMkLst>
        </pc:spChg>
        <pc:grpChg chg="del">
          <ac:chgData name="Kulinich Bohdan" userId="48e65c9f34e137d0" providerId="LiveId" clId="{F17131F9-D9A4-4574-89EF-B04C804651E7}" dt="2020-11-07T08:38:49.839" v="2114" actId="478"/>
          <ac:grpSpMkLst>
            <pc:docMk/>
            <pc:sldMk cId="3161242734" sldId="531"/>
            <ac:grpSpMk id="2" creationId="{CC08901B-3535-40AB-87DD-F455559181E2}"/>
          </ac:grpSpMkLst>
        </pc:grpChg>
        <pc:grpChg chg="add del mod">
          <ac:chgData name="Kulinich Bohdan" userId="48e65c9f34e137d0" providerId="LiveId" clId="{F17131F9-D9A4-4574-89EF-B04C804651E7}" dt="2020-11-07T08:40:13.284" v="2145" actId="165"/>
          <ac:grpSpMkLst>
            <pc:docMk/>
            <pc:sldMk cId="3161242734" sldId="531"/>
            <ac:grpSpMk id="4" creationId="{30321CD2-9671-465A-A7D3-541DB3791126}"/>
          </ac:grpSpMkLst>
        </pc:grpChg>
        <pc:grpChg chg="del mod modVis">
          <ac:chgData name="Kulinich Bohdan" userId="48e65c9f34e137d0" providerId="LiveId" clId="{F17131F9-D9A4-4574-89EF-B04C804651E7}" dt="2020-11-07T08:39:39.304" v="2131" actId="478"/>
          <ac:grpSpMkLst>
            <pc:docMk/>
            <pc:sldMk cId="3161242734" sldId="531"/>
            <ac:grpSpMk id="41" creationId="{B55F5E32-F6FB-40A8-94AF-24CAF1A4052B}"/>
          </ac:grpSpMkLst>
        </pc:grpChg>
        <pc:grpChg chg="del mod modVis">
          <ac:chgData name="Kulinich Bohdan" userId="48e65c9f34e137d0" providerId="LiveId" clId="{F17131F9-D9A4-4574-89EF-B04C804651E7}" dt="2020-11-07T08:39:39.978" v="2132" actId="478"/>
          <ac:grpSpMkLst>
            <pc:docMk/>
            <pc:sldMk cId="3161242734" sldId="531"/>
            <ac:grpSpMk id="42" creationId="{0E93539E-F7E1-4E98-9466-859D443A76FB}"/>
          </ac:grpSpMkLst>
        </pc:grpChg>
        <pc:picChg chg="add del mod ord">
          <ac:chgData name="Kulinich Bohdan" userId="48e65c9f34e137d0" providerId="LiveId" clId="{F17131F9-D9A4-4574-89EF-B04C804651E7}" dt="2020-11-07T09:02:21.570" v="2433" actId="478"/>
          <ac:picMkLst>
            <pc:docMk/>
            <pc:sldMk cId="3161242734" sldId="531"/>
            <ac:picMk id="7" creationId="{49AC9FDC-E47E-4599-B993-651260739A94}"/>
          </ac:picMkLst>
        </pc:picChg>
        <pc:picChg chg="add mod">
          <ac:chgData name="Kulinich Bohdan" userId="48e65c9f34e137d0" providerId="LiveId" clId="{F17131F9-D9A4-4574-89EF-B04C804651E7}" dt="2020-11-07T08:43:09.747" v="2181"/>
          <ac:picMkLst>
            <pc:docMk/>
            <pc:sldMk cId="3161242734" sldId="531"/>
            <ac:picMk id="76" creationId="{A15C36F6-2FD6-4206-8CE3-CA8C2951792D}"/>
          </ac:picMkLst>
        </pc:picChg>
        <pc:cxnChg chg="del">
          <ac:chgData name="Kulinich Bohdan" userId="48e65c9f34e137d0" providerId="LiveId" clId="{F17131F9-D9A4-4574-89EF-B04C804651E7}" dt="2020-11-07T08:38:49.839" v="2114" actId="478"/>
          <ac:cxnSpMkLst>
            <pc:docMk/>
            <pc:sldMk cId="3161242734" sldId="531"/>
            <ac:cxnSpMk id="26" creationId="{0D189F7B-7B1A-43C3-81BB-C47CA5CC0220}"/>
          </ac:cxnSpMkLst>
        </pc:cxnChg>
        <pc:cxnChg chg="del">
          <ac:chgData name="Kulinich Bohdan" userId="48e65c9f34e137d0" providerId="LiveId" clId="{F17131F9-D9A4-4574-89EF-B04C804651E7}" dt="2020-11-07T08:38:49.839" v="2114" actId="478"/>
          <ac:cxnSpMkLst>
            <pc:docMk/>
            <pc:sldMk cId="3161242734" sldId="531"/>
            <ac:cxnSpMk id="29" creationId="{AC7B1D25-4D46-4B66-B248-53631865893B}"/>
          </ac:cxnSpMkLst>
        </pc:cxnChg>
        <pc:cxnChg chg="del mod modVis">
          <ac:chgData name="Kulinich Bohdan" userId="48e65c9f34e137d0" providerId="LiveId" clId="{F17131F9-D9A4-4574-89EF-B04C804651E7}" dt="2020-11-07T08:39:45.397" v="2135" actId="478"/>
          <ac:cxnSpMkLst>
            <pc:docMk/>
            <pc:sldMk cId="3161242734" sldId="531"/>
            <ac:cxnSpMk id="32" creationId="{821C3C1B-9694-4222-A001-BE57441DBDDF}"/>
          </ac:cxnSpMkLst>
        </pc:cxnChg>
        <pc:cxnChg chg="del">
          <ac:chgData name="Kulinich Bohdan" userId="48e65c9f34e137d0" providerId="LiveId" clId="{F17131F9-D9A4-4574-89EF-B04C804651E7}" dt="2020-11-07T08:38:49.839" v="2114" actId="478"/>
          <ac:cxnSpMkLst>
            <pc:docMk/>
            <pc:sldMk cId="3161242734" sldId="531"/>
            <ac:cxnSpMk id="33" creationId="{AA556369-5BC3-43C5-9978-06021CB92BD2}"/>
          </ac:cxnSpMkLst>
        </pc:cxnChg>
        <pc:cxnChg chg="del mod modVis">
          <ac:chgData name="Kulinich Bohdan" userId="48e65c9f34e137d0" providerId="LiveId" clId="{F17131F9-D9A4-4574-89EF-B04C804651E7}" dt="2020-11-07T08:39:45.397" v="2135" actId="478"/>
          <ac:cxnSpMkLst>
            <pc:docMk/>
            <pc:sldMk cId="3161242734" sldId="531"/>
            <ac:cxnSpMk id="36" creationId="{4B3BEC84-EE3C-4637-B052-A7F8FDFD555D}"/>
          </ac:cxnSpMkLst>
        </pc:cxnChg>
        <pc:cxnChg chg="del mod modVis">
          <ac:chgData name="Kulinich Bohdan" userId="48e65c9f34e137d0" providerId="LiveId" clId="{F17131F9-D9A4-4574-89EF-B04C804651E7}" dt="2020-11-07T08:39:40.884" v="2133" actId="478"/>
          <ac:cxnSpMkLst>
            <pc:docMk/>
            <pc:sldMk cId="3161242734" sldId="531"/>
            <ac:cxnSpMk id="37" creationId="{45476CE0-C06C-48DA-B627-C317670672B4}"/>
          </ac:cxnSpMkLst>
        </pc:cxnChg>
        <pc:cxnChg chg="del mod modVis">
          <ac:chgData name="Kulinich Bohdan" userId="48e65c9f34e137d0" providerId="LiveId" clId="{F17131F9-D9A4-4574-89EF-B04C804651E7}" dt="2020-11-07T08:39:45.397" v="2135" actId="478"/>
          <ac:cxnSpMkLst>
            <pc:docMk/>
            <pc:sldMk cId="3161242734" sldId="531"/>
            <ac:cxnSpMk id="39" creationId="{D42F3894-0AE4-4FE6-93EB-C1BEF5D9C9DB}"/>
          </ac:cxnSpMkLst>
        </pc:cxnChg>
        <pc:cxnChg chg="add mod topLvl">
          <ac:chgData name="Kulinich Bohdan" userId="48e65c9f34e137d0" providerId="LiveId" clId="{F17131F9-D9A4-4574-89EF-B04C804651E7}" dt="2020-11-07T08:40:57.145" v="2155" actId="1076"/>
          <ac:cxnSpMkLst>
            <pc:docMk/>
            <pc:sldMk cId="3161242734" sldId="531"/>
            <ac:cxnSpMk id="52" creationId="{74039C39-5F7B-4F6D-B081-B6E4C87864BE}"/>
          </ac:cxnSpMkLst>
        </pc:cxnChg>
        <pc:cxnChg chg="add mod topLvl">
          <ac:chgData name="Kulinich Bohdan" userId="48e65c9f34e137d0" providerId="LiveId" clId="{F17131F9-D9A4-4574-89EF-B04C804651E7}" dt="2020-11-07T08:40:57.145" v="2155" actId="1076"/>
          <ac:cxnSpMkLst>
            <pc:docMk/>
            <pc:sldMk cId="3161242734" sldId="531"/>
            <ac:cxnSpMk id="53" creationId="{FBB6C8B3-79EA-4BB6-9319-F97036C785DB}"/>
          </ac:cxnSpMkLst>
        </pc:cxnChg>
        <pc:cxnChg chg="add mod topLvl">
          <ac:chgData name="Kulinich Bohdan" userId="48e65c9f34e137d0" providerId="LiveId" clId="{F17131F9-D9A4-4574-89EF-B04C804651E7}" dt="2020-11-07T08:40:57.145" v="2155" actId="1076"/>
          <ac:cxnSpMkLst>
            <pc:docMk/>
            <pc:sldMk cId="3161242734" sldId="531"/>
            <ac:cxnSpMk id="54" creationId="{0E12690C-79D8-4FDF-A5ED-B94EFA32D4E0}"/>
          </ac:cxnSpMkLst>
        </pc:cxnChg>
        <pc:cxnChg chg="add mod topLvl">
          <ac:chgData name="Kulinich Bohdan" userId="48e65c9f34e137d0" providerId="LiveId" clId="{F17131F9-D9A4-4574-89EF-B04C804651E7}" dt="2020-11-07T08:40:57.145" v="2155" actId="1076"/>
          <ac:cxnSpMkLst>
            <pc:docMk/>
            <pc:sldMk cId="3161242734" sldId="531"/>
            <ac:cxnSpMk id="61" creationId="{C215E212-9FA3-4A8C-8E33-BED879323D16}"/>
          </ac:cxnSpMkLst>
        </pc:cxnChg>
        <pc:cxnChg chg="add mod topLvl">
          <ac:chgData name="Kulinich Bohdan" userId="48e65c9f34e137d0" providerId="LiveId" clId="{F17131F9-D9A4-4574-89EF-B04C804651E7}" dt="2020-11-07T08:40:57.145" v="2155" actId="1076"/>
          <ac:cxnSpMkLst>
            <pc:docMk/>
            <pc:sldMk cId="3161242734" sldId="531"/>
            <ac:cxnSpMk id="62" creationId="{5E30C6DD-C14B-4103-A6F5-028429B78E83}"/>
          </ac:cxnSpMkLst>
        </pc:cxnChg>
        <pc:cxnChg chg="del">
          <ac:chgData name="Kulinich Bohdan" userId="48e65c9f34e137d0" providerId="LiveId" clId="{F17131F9-D9A4-4574-89EF-B04C804651E7}" dt="2020-11-07T08:38:49.839" v="2114" actId="478"/>
          <ac:cxnSpMkLst>
            <pc:docMk/>
            <pc:sldMk cId="3161242734" sldId="531"/>
            <ac:cxnSpMk id="67" creationId="{DDBA1123-7FB6-409D-8C1F-4571A899287E}"/>
          </ac:cxnSpMkLst>
        </pc:cxnChg>
        <pc:cxnChg chg="del">
          <ac:chgData name="Kulinich Bohdan" userId="48e65c9f34e137d0" providerId="LiveId" clId="{F17131F9-D9A4-4574-89EF-B04C804651E7}" dt="2020-11-07T08:38:49.839" v="2114" actId="478"/>
          <ac:cxnSpMkLst>
            <pc:docMk/>
            <pc:sldMk cId="3161242734" sldId="531"/>
            <ac:cxnSpMk id="72" creationId="{9FA8CC84-0411-41A2-B821-B3A8AF75D15B}"/>
          </ac:cxnSpMkLst>
        </pc:cxnChg>
        <pc:cxnChg chg="add mod topLvl">
          <ac:chgData name="Kulinich Bohdan" userId="48e65c9f34e137d0" providerId="LiveId" clId="{F17131F9-D9A4-4574-89EF-B04C804651E7}" dt="2020-11-07T08:40:57.145" v="2155" actId="1076"/>
          <ac:cxnSpMkLst>
            <pc:docMk/>
            <pc:sldMk cId="3161242734" sldId="531"/>
            <ac:cxnSpMk id="73" creationId="{E40E3444-1E3F-47F1-8322-EA667CA0C9D9}"/>
          </ac:cxnSpMkLst>
        </pc:cxnChg>
        <pc:cxnChg chg="del">
          <ac:chgData name="Kulinich Bohdan" userId="48e65c9f34e137d0" providerId="LiveId" clId="{F17131F9-D9A4-4574-89EF-B04C804651E7}" dt="2020-11-07T08:38:49.839" v="2114" actId="478"/>
          <ac:cxnSpMkLst>
            <pc:docMk/>
            <pc:sldMk cId="3161242734" sldId="531"/>
            <ac:cxnSpMk id="75" creationId="{B4CD02AD-81B3-4F0B-8A13-A8CBCDAF4A74}"/>
          </ac:cxnSpMkLst>
        </pc:cxnChg>
      </pc:sldChg>
      <pc:sldChg chg="addSp delSp modSp add mod modTransition modAnim">
        <pc:chgData name="Kulinich Bohdan" userId="48e65c9f34e137d0" providerId="LiveId" clId="{F17131F9-D9A4-4574-89EF-B04C804651E7}" dt="2020-11-09T08:29:49.492" v="4987"/>
        <pc:sldMkLst>
          <pc:docMk/>
          <pc:sldMk cId="238157843" sldId="532"/>
        </pc:sldMkLst>
        <pc:spChg chg="add mod">
          <ac:chgData name="Kulinich Bohdan" userId="48e65c9f34e137d0" providerId="LiveId" clId="{F17131F9-D9A4-4574-89EF-B04C804651E7}" dt="2020-11-07T09:04:29.405" v="2476" actId="20577"/>
          <ac:spMkLst>
            <pc:docMk/>
            <pc:sldMk cId="238157843" sldId="532"/>
            <ac:spMk id="20" creationId="{1A36CFEF-39C1-43E1-89A7-D6914674CD76}"/>
          </ac:spMkLst>
        </pc:spChg>
        <pc:spChg chg="add mod">
          <ac:chgData name="Kulinich Bohdan" userId="48e65c9f34e137d0" providerId="LiveId" clId="{F17131F9-D9A4-4574-89EF-B04C804651E7}" dt="2020-11-07T09:04:41.403" v="2480" actId="20577"/>
          <ac:spMkLst>
            <pc:docMk/>
            <pc:sldMk cId="238157843" sldId="532"/>
            <ac:spMk id="21" creationId="{2B3E7A60-1401-4244-9111-F2C7FA48E598}"/>
          </ac:spMkLst>
        </pc:spChg>
        <pc:spChg chg="add mod">
          <ac:chgData name="Kulinich Bohdan" userId="48e65c9f34e137d0" providerId="LiveId" clId="{F17131F9-D9A4-4574-89EF-B04C804651E7}" dt="2020-11-07T09:08:17.302" v="2509" actId="14100"/>
          <ac:spMkLst>
            <pc:docMk/>
            <pc:sldMk cId="238157843" sldId="532"/>
            <ac:spMk id="22" creationId="{CB763F67-7C9A-4BF3-AA67-53C803AE08BD}"/>
          </ac:spMkLst>
        </pc:spChg>
        <pc:spChg chg="add mod">
          <ac:chgData name="Kulinich Bohdan" userId="48e65c9f34e137d0" providerId="LiveId" clId="{F17131F9-D9A4-4574-89EF-B04C804651E7}" dt="2020-11-07T09:14:16.553" v="2665" actId="1076"/>
          <ac:spMkLst>
            <pc:docMk/>
            <pc:sldMk cId="238157843" sldId="532"/>
            <ac:spMk id="24" creationId="{1C77F21B-321A-4765-9594-33BEEB7B29CF}"/>
          </ac:spMkLst>
        </pc:spChg>
        <pc:spChg chg="add mod ord">
          <ac:chgData name="Kulinich Bohdan" userId="48e65c9f34e137d0" providerId="LiveId" clId="{F17131F9-D9A4-4574-89EF-B04C804651E7}" dt="2020-11-07T09:12:53.327" v="2639" actId="171"/>
          <ac:spMkLst>
            <pc:docMk/>
            <pc:sldMk cId="238157843" sldId="532"/>
            <ac:spMk id="25" creationId="{CBCBF31F-B6AA-47D9-9DE0-DB4515F260C7}"/>
          </ac:spMkLst>
        </pc:spChg>
        <pc:spChg chg="add mod ord">
          <ac:chgData name="Kulinich Bohdan" userId="48e65c9f34e137d0" providerId="LiveId" clId="{F17131F9-D9A4-4574-89EF-B04C804651E7}" dt="2020-11-07T09:12:53.327" v="2639" actId="171"/>
          <ac:spMkLst>
            <pc:docMk/>
            <pc:sldMk cId="238157843" sldId="532"/>
            <ac:spMk id="26" creationId="{B935219B-17C8-4AC6-80DE-AFD747FB9C91}"/>
          </ac:spMkLst>
        </pc:spChg>
        <pc:spChg chg="add mod">
          <ac:chgData name="Kulinich Bohdan" userId="48e65c9f34e137d0" providerId="LiveId" clId="{F17131F9-D9A4-4574-89EF-B04C804651E7}" dt="2020-11-07T09:14:37.139" v="2672" actId="20577"/>
          <ac:spMkLst>
            <pc:docMk/>
            <pc:sldMk cId="238157843" sldId="532"/>
            <ac:spMk id="27" creationId="{3F17CBDD-FB5D-49AE-9C63-699F326E16AA}"/>
          </ac:spMkLst>
        </pc:spChg>
        <pc:spChg chg="add mod ord">
          <ac:chgData name="Kulinich Bohdan" userId="48e65c9f34e137d0" providerId="LiveId" clId="{F17131F9-D9A4-4574-89EF-B04C804651E7}" dt="2020-11-07T09:15:38.034" v="2709" actId="171"/>
          <ac:spMkLst>
            <pc:docMk/>
            <pc:sldMk cId="238157843" sldId="532"/>
            <ac:spMk id="28" creationId="{8494FEC6-AAD1-4A96-B1AB-19FB31D56ECF}"/>
          </ac:spMkLst>
        </pc:spChg>
        <pc:spChg chg="add mod">
          <ac:chgData name="Kulinich Bohdan" userId="48e65c9f34e137d0" providerId="LiveId" clId="{F17131F9-D9A4-4574-89EF-B04C804651E7}" dt="2020-11-07T13:52:29.502" v="2758" actId="14100"/>
          <ac:spMkLst>
            <pc:docMk/>
            <pc:sldMk cId="238157843" sldId="532"/>
            <ac:spMk id="30" creationId="{3F68F747-8C16-4CEC-91C2-32A3EFBD4B9A}"/>
          </ac:spMkLst>
        </pc:spChg>
        <pc:spChg chg="add mod">
          <ac:chgData name="Kulinich Bohdan" userId="48e65c9f34e137d0" providerId="LiveId" clId="{F17131F9-D9A4-4574-89EF-B04C804651E7}" dt="2020-11-07T13:53:04.073" v="2774" actId="1076"/>
          <ac:spMkLst>
            <pc:docMk/>
            <pc:sldMk cId="238157843" sldId="532"/>
            <ac:spMk id="31" creationId="{179E98E8-AF44-4035-A790-12C235836185}"/>
          </ac:spMkLst>
        </pc:spChg>
        <pc:spChg chg="add mod">
          <ac:chgData name="Kulinich Bohdan" userId="48e65c9f34e137d0" providerId="LiveId" clId="{F17131F9-D9A4-4574-89EF-B04C804651E7}" dt="2020-11-07T13:53:09.853" v="2775"/>
          <ac:spMkLst>
            <pc:docMk/>
            <pc:sldMk cId="238157843" sldId="532"/>
            <ac:spMk id="32" creationId="{A16414EA-6A50-4C6D-9D44-DDD9699A84B7}"/>
          </ac:spMkLst>
        </pc:spChg>
        <pc:spChg chg="mod modVis">
          <ac:chgData name="Kulinich Bohdan" userId="48e65c9f34e137d0" providerId="LiveId" clId="{F17131F9-D9A4-4574-89EF-B04C804651E7}" dt="2020-11-07T13:53:35.831" v="2780" actId="14429"/>
          <ac:spMkLst>
            <pc:docMk/>
            <pc:sldMk cId="238157843" sldId="532"/>
            <ac:spMk id="50" creationId="{F5BFF10C-1B7C-4472-9A43-E4E5F153CE9F}"/>
          </ac:spMkLst>
        </pc:spChg>
        <pc:spChg chg="mod modVis">
          <ac:chgData name="Kulinich Bohdan" userId="48e65c9f34e137d0" providerId="LiveId" clId="{F17131F9-D9A4-4574-89EF-B04C804651E7}" dt="2020-11-07T13:53:36.190" v="2781" actId="14429"/>
          <ac:spMkLst>
            <pc:docMk/>
            <pc:sldMk cId="238157843" sldId="532"/>
            <ac:spMk id="51" creationId="{6AE76D9A-94A6-4903-960E-D80280CCBCE4}"/>
          </ac:spMkLst>
        </pc:spChg>
        <pc:spChg chg="del">
          <ac:chgData name="Kulinich Bohdan" userId="48e65c9f34e137d0" providerId="LiveId" clId="{F17131F9-D9A4-4574-89EF-B04C804651E7}" dt="2020-11-07T09:02:55.345" v="2437" actId="478"/>
          <ac:spMkLst>
            <pc:docMk/>
            <pc:sldMk cId="238157843" sldId="532"/>
            <ac:spMk id="77" creationId="{81C09EFF-01EC-498C-845E-0FDDAA93F021}"/>
          </ac:spMkLst>
        </pc:spChg>
        <pc:spChg chg="mod modVis">
          <ac:chgData name="Kulinich Bohdan" userId="48e65c9f34e137d0" providerId="LiveId" clId="{F17131F9-D9A4-4574-89EF-B04C804651E7}" dt="2020-11-08T05:47:32.558" v="4465" actId="14100"/>
          <ac:spMkLst>
            <pc:docMk/>
            <pc:sldMk cId="238157843" sldId="532"/>
            <ac:spMk id="78" creationId="{99FB855B-5CB7-4332-928F-2703B6265CF2}"/>
          </ac:spMkLst>
        </pc:spChg>
        <pc:picChg chg="add mod ord">
          <ac:chgData name="Kulinich Bohdan" userId="48e65c9f34e137d0" providerId="LiveId" clId="{F17131F9-D9A4-4574-89EF-B04C804651E7}" dt="2020-11-07T09:11:40.842" v="2613" actId="1076"/>
          <ac:picMkLst>
            <pc:docMk/>
            <pc:sldMk cId="238157843" sldId="532"/>
            <ac:picMk id="4" creationId="{457B20DC-FE23-4308-9EF2-A9ADE2B47B31}"/>
          </ac:picMkLst>
        </pc:picChg>
        <pc:picChg chg="add del mod">
          <ac:chgData name="Kulinich Bohdan" userId="48e65c9f34e137d0" providerId="LiveId" clId="{F17131F9-D9A4-4574-89EF-B04C804651E7}" dt="2020-11-07T09:09:16.662" v="2511"/>
          <ac:picMkLst>
            <pc:docMk/>
            <pc:sldMk cId="238157843" sldId="532"/>
            <ac:picMk id="23" creationId="{3D1B81BF-040F-4639-A381-3011841CC6C6}"/>
          </ac:picMkLst>
        </pc:picChg>
        <pc:picChg chg="mod modVis">
          <ac:chgData name="Kulinich Bohdan" userId="48e65c9f34e137d0" providerId="LiveId" clId="{F17131F9-D9A4-4574-89EF-B04C804651E7}" dt="2020-11-07T13:53:34.206" v="2779" actId="14429"/>
          <ac:picMkLst>
            <pc:docMk/>
            <pc:sldMk cId="238157843" sldId="532"/>
            <ac:picMk id="76" creationId="{A15C36F6-2FD6-4206-8CE3-CA8C2951792D}"/>
          </ac:picMkLst>
        </pc:picChg>
        <pc:cxnChg chg="add mod">
          <ac:chgData name="Kulinich Bohdan" userId="48e65c9f34e137d0" providerId="LiveId" clId="{F17131F9-D9A4-4574-89EF-B04C804651E7}" dt="2020-11-07T13:52:20.019" v="2755" actId="14100"/>
          <ac:cxnSpMkLst>
            <pc:docMk/>
            <pc:sldMk cId="238157843" sldId="532"/>
            <ac:cxnSpMk id="29" creationId="{8EDA4D0B-DA11-41F5-B46D-6F8564486317}"/>
          </ac:cxnSpMkLst>
        </pc:cxnChg>
      </pc:sldChg>
      <pc:sldChg chg="addSp delSp modSp add mod delAnim modAnim">
        <pc:chgData name="Kulinich Bohdan" userId="48e65c9f34e137d0" providerId="LiveId" clId="{F17131F9-D9A4-4574-89EF-B04C804651E7}" dt="2020-11-07T14:12:10.342" v="3218"/>
        <pc:sldMkLst>
          <pc:docMk/>
          <pc:sldMk cId="458250582" sldId="533"/>
        </pc:sldMkLst>
        <pc:spChg chg="add mod">
          <ac:chgData name="Kulinich Bohdan" userId="48e65c9f34e137d0" providerId="LiveId" clId="{F17131F9-D9A4-4574-89EF-B04C804651E7}" dt="2020-11-07T14:01:59.132" v="2969" actId="1076"/>
          <ac:spMkLst>
            <pc:docMk/>
            <pc:sldMk cId="458250582" sldId="533"/>
            <ac:spMk id="19" creationId="{C14C179A-195D-4566-A08E-0F5E5F9D7511}"/>
          </ac:spMkLst>
        </pc:spChg>
        <pc:spChg chg="add mod">
          <ac:chgData name="Kulinich Bohdan" userId="48e65c9f34e137d0" providerId="LiveId" clId="{F17131F9-D9A4-4574-89EF-B04C804651E7}" dt="2020-11-07T14:06:13.441" v="3074" actId="1076"/>
          <ac:spMkLst>
            <pc:docMk/>
            <pc:sldMk cId="458250582" sldId="533"/>
            <ac:spMk id="20" creationId="{AAF73793-91D7-4D88-B75F-44C4DAA5848B}"/>
          </ac:spMkLst>
        </pc:spChg>
        <pc:spChg chg="add mod">
          <ac:chgData name="Kulinich Bohdan" userId="48e65c9f34e137d0" providerId="LiveId" clId="{F17131F9-D9A4-4574-89EF-B04C804651E7}" dt="2020-11-07T14:07:02.664" v="3082" actId="1076"/>
          <ac:spMkLst>
            <pc:docMk/>
            <pc:sldMk cId="458250582" sldId="533"/>
            <ac:spMk id="31" creationId="{1ACA492A-4010-469B-A824-6784173D9825}"/>
          </ac:spMkLst>
        </pc:spChg>
        <pc:spChg chg="add mod">
          <ac:chgData name="Kulinich Bohdan" userId="48e65c9f34e137d0" providerId="LiveId" clId="{F17131F9-D9A4-4574-89EF-B04C804651E7}" dt="2020-11-07T14:07:02.664" v="3082" actId="1076"/>
          <ac:spMkLst>
            <pc:docMk/>
            <pc:sldMk cId="458250582" sldId="533"/>
            <ac:spMk id="32" creationId="{1FE6D2E5-A25A-48BE-B533-CE82C26477DC}"/>
          </ac:spMkLst>
        </pc:spChg>
        <pc:spChg chg="add mod">
          <ac:chgData name="Kulinich Bohdan" userId="48e65c9f34e137d0" providerId="LiveId" clId="{F17131F9-D9A4-4574-89EF-B04C804651E7}" dt="2020-11-07T14:07:02.664" v="3082" actId="1076"/>
          <ac:spMkLst>
            <pc:docMk/>
            <pc:sldMk cId="458250582" sldId="533"/>
            <ac:spMk id="33" creationId="{B2467828-4CD3-4BE3-9B65-532861B90AD8}"/>
          </ac:spMkLst>
        </pc:spChg>
        <pc:spChg chg="add mod">
          <ac:chgData name="Kulinich Bohdan" userId="48e65c9f34e137d0" providerId="LiveId" clId="{F17131F9-D9A4-4574-89EF-B04C804651E7}" dt="2020-11-07T14:08:12.179" v="3125" actId="120"/>
          <ac:spMkLst>
            <pc:docMk/>
            <pc:sldMk cId="458250582" sldId="533"/>
            <ac:spMk id="34" creationId="{1168F24A-0E8E-45B8-9792-86FE2DA988DA}"/>
          </ac:spMkLst>
        </pc:spChg>
        <pc:spChg chg="add mod">
          <ac:chgData name="Kulinich Bohdan" userId="48e65c9f34e137d0" providerId="LiveId" clId="{F17131F9-D9A4-4574-89EF-B04C804651E7}" dt="2020-11-07T14:08:35.220" v="3179" actId="20577"/>
          <ac:spMkLst>
            <pc:docMk/>
            <pc:sldMk cId="458250582" sldId="533"/>
            <ac:spMk id="35" creationId="{F9150CEE-380D-4D4A-8090-19D0528277BE}"/>
          </ac:spMkLst>
        </pc:spChg>
        <pc:spChg chg="add mod">
          <ac:chgData name="Kulinich Bohdan" userId="48e65c9f34e137d0" providerId="LiveId" clId="{F17131F9-D9A4-4574-89EF-B04C804651E7}" dt="2020-11-07T14:07:35.110" v="3089" actId="14100"/>
          <ac:spMkLst>
            <pc:docMk/>
            <pc:sldMk cId="458250582" sldId="533"/>
            <ac:spMk id="36" creationId="{4AFDBEAC-023E-40B6-AAF2-1A76A4B8D264}"/>
          </ac:spMkLst>
        </pc:spChg>
        <pc:spChg chg="add mod">
          <ac:chgData name="Kulinich Bohdan" userId="48e65c9f34e137d0" providerId="LiveId" clId="{F17131F9-D9A4-4574-89EF-B04C804651E7}" dt="2020-11-07T14:07:41.764" v="3092" actId="14100"/>
          <ac:spMkLst>
            <pc:docMk/>
            <pc:sldMk cId="458250582" sldId="533"/>
            <ac:spMk id="37" creationId="{1D407BA6-43A7-4CB9-9DC1-D7E2989F1E08}"/>
          </ac:spMkLst>
        </pc:spChg>
        <pc:spChg chg="add mod">
          <ac:chgData name="Kulinich Bohdan" userId="48e65c9f34e137d0" providerId="LiveId" clId="{F17131F9-D9A4-4574-89EF-B04C804651E7}" dt="2020-11-07T14:11:19.682" v="3206"/>
          <ac:spMkLst>
            <pc:docMk/>
            <pc:sldMk cId="458250582" sldId="533"/>
            <ac:spMk id="38" creationId="{B7070CF1-C4DB-457C-9D84-789BE2115D7C}"/>
          </ac:spMkLst>
        </pc:spChg>
        <pc:spChg chg="mod">
          <ac:chgData name="Kulinich Bohdan" userId="48e65c9f34e137d0" providerId="LiveId" clId="{F17131F9-D9A4-4574-89EF-B04C804651E7}" dt="2020-11-07T14:00:30.297" v="2832" actId="20577"/>
          <ac:spMkLst>
            <pc:docMk/>
            <pc:sldMk cId="458250582" sldId="533"/>
            <ac:spMk id="40" creationId="{624511BE-A052-43CD-83BF-306C89A87564}"/>
          </ac:spMkLst>
        </pc:spChg>
        <pc:spChg chg="del">
          <ac:chgData name="Kulinich Bohdan" userId="48e65c9f34e137d0" providerId="LiveId" clId="{F17131F9-D9A4-4574-89EF-B04C804651E7}" dt="2020-11-07T14:00:13.258" v="2796" actId="478"/>
          <ac:spMkLst>
            <pc:docMk/>
            <pc:sldMk cId="458250582" sldId="533"/>
            <ac:spMk id="43" creationId="{681BC121-02DF-485C-94DD-7E4A4C8FA455}"/>
          </ac:spMkLst>
        </pc:spChg>
        <pc:spChg chg="del">
          <ac:chgData name="Kulinich Bohdan" userId="48e65c9f34e137d0" providerId="LiveId" clId="{F17131F9-D9A4-4574-89EF-B04C804651E7}" dt="2020-11-07T14:00:16.637" v="2798" actId="478"/>
          <ac:spMkLst>
            <pc:docMk/>
            <pc:sldMk cId="458250582" sldId="533"/>
            <ac:spMk id="44" creationId="{6374A00A-C6A1-469D-85D0-FE4AFB6F4261}"/>
          </ac:spMkLst>
        </pc:spChg>
        <pc:spChg chg="del">
          <ac:chgData name="Kulinich Bohdan" userId="48e65c9f34e137d0" providerId="LiveId" clId="{F17131F9-D9A4-4574-89EF-B04C804651E7}" dt="2020-11-07T14:00:13.258" v="2796" actId="478"/>
          <ac:spMkLst>
            <pc:docMk/>
            <pc:sldMk cId="458250582" sldId="533"/>
            <ac:spMk id="45" creationId="{35263787-FBAA-4F72-A36A-00100D9A9D78}"/>
          </ac:spMkLst>
        </pc:spChg>
        <pc:spChg chg="del">
          <ac:chgData name="Kulinich Bohdan" userId="48e65c9f34e137d0" providerId="LiveId" clId="{F17131F9-D9A4-4574-89EF-B04C804651E7}" dt="2020-11-07T14:00:14.933" v="2797" actId="478"/>
          <ac:spMkLst>
            <pc:docMk/>
            <pc:sldMk cId="458250582" sldId="533"/>
            <ac:spMk id="50" creationId="{F5BFF10C-1B7C-4472-9A43-E4E5F153CE9F}"/>
          </ac:spMkLst>
        </pc:spChg>
        <pc:spChg chg="del">
          <ac:chgData name="Kulinich Bohdan" userId="48e65c9f34e137d0" providerId="LiveId" clId="{F17131F9-D9A4-4574-89EF-B04C804651E7}" dt="2020-11-07T14:00:14.933" v="2797" actId="478"/>
          <ac:spMkLst>
            <pc:docMk/>
            <pc:sldMk cId="458250582" sldId="533"/>
            <ac:spMk id="51" creationId="{6AE76D9A-94A6-4903-960E-D80280CCBCE4}"/>
          </ac:spMkLst>
        </pc:spChg>
        <pc:spChg chg="del">
          <ac:chgData name="Kulinich Bohdan" userId="48e65c9f34e137d0" providerId="LiveId" clId="{F17131F9-D9A4-4574-89EF-B04C804651E7}" dt="2020-11-07T14:00:13.258" v="2796" actId="478"/>
          <ac:spMkLst>
            <pc:docMk/>
            <pc:sldMk cId="458250582" sldId="533"/>
            <ac:spMk id="77" creationId="{81C09EFF-01EC-498C-845E-0FDDAA93F021}"/>
          </ac:spMkLst>
        </pc:spChg>
        <pc:spChg chg="del">
          <ac:chgData name="Kulinich Bohdan" userId="48e65c9f34e137d0" providerId="LiveId" clId="{F17131F9-D9A4-4574-89EF-B04C804651E7}" dt="2020-11-07T14:00:13.258" v="2796" actId="478"/>
          <ac:spMkLst>
            <pc:docMk/>
            <pc:sldMk cId="458250582" sldId="533"/>
            <ac:spMk id="78" creationId="{99FB855B-5CB7-4332-928F-2703B6265CF2}"/>
          </ac:spMkLst>
        </pc:spChg>
        <pc:grpChg chg="add del mod">
          <ac:chgData name="Kulinich Bohdan" userId="48e65c9f34e137d0" providerId="LiveId" clId="{F17131F9-D9A4-4574-89EF-B04C804651E7}" dt="2020-11-07T14:07:11.022" v="3085" actId="478"/>
          <ac:grpSpMkLst>
            <pc:docMk/>
            <pc:sldMk cId="458250582" sldId="533"/>
            <ac:grpSpMk id="25" creationId="{B4CDB7A5-B89E-4DEE-A1DD-FA20D1C97D3C}"/>
          </ac:grpSpMkLst>
        </pc:grpChg>
        <pc:grpChg chg="add del mod">
          <ac:chgData name="Kulinich Bohdan" userId="48e65c9f34e137d0" providerId="LiveId" clId="{F17131F9-D9A4-4574-89EF-B04C804651E7}" dt="2020-11-07T14:07:10.475" v="3084" actId="478"/>
          <ac:grpSpMkLst>
            <pc:docMk/>
            <pc:sldMk cId="458250582" sldId="533"/>
            <ac:grpSpMk id="28" creationId="{B646FC09-B0B1-4FA3-8134-CC836736C1D0}"/>
          </ac:grpSpMkLst>
        </pc:grpChg>
        <pc:picChg chg="add mod">
          <ac:chgData name="Kulinich Bohdan" userId="48e65c9f34e137d0" providerId="LiveId" clId="{F17131F9-D9A4-4574-89EF-B04C804651E7}" dt="2020-11-07T14:01:00.648" v="2833"/>
          <ac:picMkLst>
            <pc:docMk/>
            <pc:sldMk cId="458250582" sldId="533"/>
            <ac:picMk id="18" creationId="{F156642F-F580-402B-8359-F27A4E48D62A}"/>
          </ac:picMkLst>
        </pc:picChg>
        <pc:picChg chg="del">
          <ac:chgData name="Kulinich Bohdan" userId="48e65c9f34e137d0" providerId="LiveId" clId="{F17131F9-D9A4-4574-89EF-B04C804651E7}" dt="2020-11-07T14:00:13.258" v="2796" actId="478"/>
          <ac:picMkLst>
            <pc:docMk/>
            <pc:sldMk cId="458250582" sldId="533"/>
            <ac:picMk id="76" creationId="{A15C36F6-2FD6-4206-8CE3-CA8C2951792D}"/>
          </ac:picMkLst>
        </pc:picChg>
        <pc:cxnChg chg="add mod">
          <ac:chgData name="Kulinich Bohdan" userId="48e65c9f34e137d0" providerId="LiveId" clId="{F17131F9-D9A4-4574-89EF-B04C804651E7}" dt="2020-11-07T14:07:02.664" v="3082" actId="1076"/>
          <ac:cxnSpMkLst>
            <pc:docMk/>
            <pc:sldMk cId="458250582" sldId="533"/>
            <ac:cxnSpMk id="21" creationId="{83547D44-55F8-462F-803A-CCFA68DF800A}"/>
          </ac:cxnSpMkLst>
        </pc:cxnChg>
        <pc:cxnChg chg="add mod">
          <ac:chgData name="Kulinich Bohdan" userId="48e65c9f34e137d0" providerId="LiveId" clId="{F17131F9-D9A4-4574-89EF-B04C804651E7}" dt="2020-11-07T14:07:02.664" v="3082" actId="1076"/>
          <ac:cxnSpMkLst>
            <pc:docMk/>
            <pc:sldMk cId="458250582" sldId="533"/>
            <ac:cxnSpMk id="22" creationId="{64EC07BF-17CC-4310-988D-CC6A3A65DF03}"/>
          </ac:cxnSpMkLst>
        </pc:cxnChg>
        <pc:cxnChg chg="add del mod">
          <ac:chgData name="Kulinich Bohdan" userId="48e65c9f34e137d0" providerId="LiveId" clId="{F17131F9-D9A4-4574-89EF-B04C804651E7}" dt="2020-11-07T14:07:09.725" v="3083" actId="478"/>
          <ac:cxnSpMkLst>
            <pc:docMk/>
            <pc:sldMk cId="458250582" sldId="533"/>
            <ac:cxnSpMk id="23" creationId="{09D64B3B-E734-4641-B455-6E008BEE59FB}"/>
          </ac:cxnSpMkLst>
        </pc:cxnChg>
        <pc:cxnChg chg="add mod">
          <ac:chgData name="Kulinich Bohdan" userId="48e65c9f34e137d0" providerId="LiveId" clId="{F17131F9-D9A4-4574-89EF-B04C804651E7}" dt="2020-11-07T14:07:02.664" v="3082" actId="1076"/>
          <ac:cxnSpMkLst>
            <pc:docMk/>
            <pc:sldMk cId="458250582" sldId="533"/>
            <ac:cxnSpMk id="24" creationId="{F97E3C69-EA6E-43CB-96DD-BDA16D82C382}"/>
          </ac:cxnSpMkLst>
        </pc:cxnChg>
        <pc:cxnChg chg="mod">
          <ac:chgData name="Kulinich Bohdan" userId="48e65c9f34e137d0" providerId="LiveId" clId="{F17131F9-D9A4-4574-89EF-B04C804651E7}" dt="2020-11-07T14:06:58.181" v="3081"/>
          <ac:cxnSpMkLst>
            <pc:docMk/>
            <pc:sldMk cId="458250582" sldId="533"/>
            <ac:cxnSpMk id="26" creationId="{AC96BB5F-B4A6-4FFB-84E0-370A7F13C199}"/>
          </ac:cxnSpMkLst>
        </pc:cxnChg>
        <pc:cxnChg chg="mod">
          <ac:chgData name="Kulinich Bohdan" userId="48e65c9f34e137d0" providerId="LiveId" clId="{F17131F9-D9A4-4574-89EF-B04C804651E7}" dt="2020-11-07T14:06:58.181" v="3081"/>
          <ac:cxnSpMkLst>
            <pc:docMk/>
            <pc:sldMk cId="458250582" sldId="533"/>
            <ac:cxnSpMk id="27" creationId="{3F1CB3FA-69FF-4AB7-86D8-224B9BEA2A2F}"/>
          </ac:cxnSpMkLst>
        </pc:cxnChg>
        <pc:cxnChg chg="mod">
          <ac:chgData name="Kulinich Bohdan" userId="48e65c9f34e137d0" providerId="LiveId" clId="{F17131F9-D9A4-4574-89EF-B04C804651E7}" dt="2020-11-07T14:06:58.181" v="3081"/>
          <ac:cxnSpMkLst>
            <pc:docMk/>
            <pc:sldMk cId="458250582" sldId="533"/>
            <ac:cxnSpMk id="29" creationId="{DBF936F4-A552-4F55-AF79-BC33F42BF1EF}"/>
          </ac:cxnSpMkLst>
        </pc:cxnChg>
        <pc:cxnChg chg="mod">
          <ac:chgData name="Kulinich Bohdan" userId="48e65c9f34e137d0" providerId="LiveId" clId="{F17131F9-D9A4-4574-89EF-B04C804651E7}" dt="2020-11-07T14:06:58.181" v="3081"/>
          <ac:cxnSpMkLst>
            <pc:docMk/>
            <pc:sldMk cId="458250582" sldId="533"/>
            <ac:cxnSpMk id="30" creationId="{130B1E9E-1F8B-4743-BEF9-03C5FDC1679E}"/>
          </ac:cxnSpMkLst>
        </pc:cxnChg>
        <pc:cxnChg chg="del">
          <ac:chgData name="Kulinich Bohdan" userId="48e65c9f34e137d0" providerId="LiveId" clId="{F17131F9-D9A4-4574-89EF-B04C804651E7}" dt="2020-11-07T14:00:13.258" v="2796" actId="478"/>
          <ac:cxnSpMkLst>
            <pc:docMk/>
            <pc:sldMk cId="458250582" sldId="533"/>
            <ac:cxnSpMk id="52" creationId="{74039C39-5F7B-4F6D-B081-B6E4C87864BE}"/>
          </ac:cxnSpMkLst>
        </pc:cxnChg>
        <pc:cxnChg chg="del">
          <ac:chgData name="Kulinich Bohdan" userId="48e65c9f34e137d0" providerId="LiveId" clId="{F17131F9-D9A4-4574-89EF-B04C804651E7}" dt="2020-11-07T14:00:16.637" v="2798" actId="478"/>
          <ac:cxnSpMkLst>
            <pc:docMk/>
            <pc:sldMk cId="458250582" sldId="533"/>
            <ac:cxnSpMk id="53" creationId="{FBB6C8B3-79EA-4BB6-9319-F97036C785DB}"/>
          </ac:cxnSpMkLst>
        </pc:cxnChg>
        <pc:cxnChg chg="del">
          <ac:chgData name="Kulinich Bohdan" userId="48e65c9f34e137d0" providerId="LiveId" clId="{F17131F9-D9A4-4574-89EF-B04C804651E7}" dt="2020-11-07T14:00:16.637" v="2798" actId="478"/>
          <ac:cxnSpMkLst>
            <pc:docMk/>
            <pc:sldMk cId="458250582" sldId="533"/>
            <ac:cxnSpMk id="54" creationId="{0E12690C-79D8-4FDF-A5ED-B94EFA32D4E0}"/>
          </ac:cxnSpMkLst>
        </pc:cxnChg>
        <pc:cxnChg chg="del">
          <ac:chgData name="Kulinich Bohdan" userId="48e65c9f34e137d0" providerId="LiveId" clId="{F17131F9-D9A4-4574-89EF-B04C804651E7}" dt="2020-11-07T14:00:13.258" v="2796" actId="478"/>
          <ac:cxnSpMkLst>
            <pc:docMk/>
            <pc:sldMk cId="458250582" sldId="533"/>
            <ac:cxnSpMk id="61" creationId="{C215E212-9FA3-4A8C-8E33-BED879323D16}"/>
          </ac:cxnSpMkLst>
        </pc:cxnChg>
        <pc:cxnChg chg="del">
          <ac:chgData name="Kulinich Bohdan" userId="48e65c9f34e137d0" providerId="LiveId" clId="{F17131F9-D9A4-4574-89EF-B04C804651E7}" dt="2020-11-07T14:00:16.637" v="2798" actId="478"/>
          <ac:cxnSpMkLst>
            <pc:docMk/>
            <pc:sldMk cId="458250582" sldId="533"/>
            <ac:cxnSpMk id="62" creationId="{5E30C6DD-C14B-4103-A6F5-028429B78E83}"/>
          </ac:cxnSpMkLst>
        </pc:cxnChg>
        <pc:cxnChg chg="del">
          <ac:chgData name="Kulinich Bohdan" userId="48e65c9f34e137d0" providerId="LiveId" clId="{F17131F9-D9A4-4574-89EF-B04C804651E7}" dt="2020-11-07T14:00:16.637" v="2798" actId="478"/>
          <ac:cxnSpMkLst>
            <pc:docMk/>
            <pc:sldMk cId="458250582" sldId="533"/>
            <ac:cxnSpMk id="73" creationId="{E40E3444-1E3F-47F1-8322-EA667CA0C9D9}"/>
          </ac:cxnSpMkLst>
        </pc:cxnChg>
      </pc:sldChg>
      <pc:sldChg chg="addSp delSp modSp add mod modTransition modAnim">
        <pc:chgData name="Kulinich Bohdan" userId="48e65c9f34e137d0" providerId="LiveId" clId="{F17131F9-D9A4-4574-89EF-B04C804651E7}" dt="2020-11-09T08:30:21.507" v="4988"/>
        <pc:sldMkLst>
          <pc:docMk/>
          <pc:sldMk cId="2317248342" sldId="534"/>
        </pc:sldMkLst>
        <pc:spChg chg="del">
          <ac:chgData name="Kulinich Bohdan" userId="48e65c9f34e137d0" providerId="LiveId" clId="{F17131F9-D9A4-4574-89EF-B04C804651E7}" dt="2020-11-07T14:11:56.548" v="3215" actId="478"/>
          <ac:spMkLst>
            <pc:docMk/>
            <pc:sldMk cId="2317248342" sldId="534"/>
            <ac:spMk id="19" creationId="{C14C179A-195D-4566-A08E-0F5E5F9D7511}"/>
          </ac:spMkLst>
        </pc:spChg>
        <pc:spChg chg="del">
          <ac:chgData name="Kulinich Bohdan" userId="48e65c9f34e137d0" providerId="LiveId" clId="{F17131F9-D9A4-4574-89EF-B04C804651E7}" dt="2020-11-07T14:11:57.360" v="3216" actId="478"/>
          <ac:spMkLst>
            <pc:docMk/>
            <pc:sldMk cId="2317248342" sldId="534"/>
            <ac:spMk id="20" creationId="{AAF73793-91D7-4D88-B75F-44C4DAA5848B}"/>
          </ac:spMkLst>
        </pc:spChg>
        <pc:spChg chg="add mod">
          <ac:chgData name="Kulinich Bohdan" userId="48e65c9f34e137d0" providerId="LiveId" clId="{F17131F9-D9A4-4574-89EF-B04C804651E7}" dt="2020-11-07T14:13:35.353" v="3246" actId="20577"/>
          <ac:spMkLst>
            <pc:docMk/>
            <pc:sldMk cId="2317248342" sldId="534"/>
            <ac:spMk id="23" creationId="{2D738950-224D-4735-9E95-0E3C961C3802}"/>
          </ac:spMkLst>
        </pc:spChg>
        <pc:spChg chg="add mod">
          <ac:chgData name="Kulinich Bohdan" userId="48e65c9f34e137d0" providerId="LiveId" clId="{F17131F9-D9A4-4574-89EF-B04C804651E7}" dt="2020-11-07T14:13:58.035" v="3266" actId="14100"/>
          <ac:spMkLst>
            <pc:docMk/>
            <pc:sldMk cId="2317248342" sldId="534"/>
            <ac:spMk id="25" creationId="{71C699D4-1113-4F8F-B883-A53553551EF3}"/>
          </ac:spMkLst>
        </pc:spChg>
        <pc:spChg chg="add mod">
          <ac:chgData name="Kulinich Bohdan" userId="48e65c9f34e137d0" providerId="LiveId" clId="{F17131F9-D9A4-4574-89EF-B04C804651E7}" dt="2020-11-07T14:14:04.971" v="3267"/>
          <ac:spMkLst>
            <pc:docMk/>
            <pc:sldMk cId="2317248342" sldId="534"/>
            <ac:spMk id="26" creationId="{ADEF2500-DD7D-4557-80CE-717D3F72BAA7}"/>
          </ac:spMkLst>
        </pc:spChg>
        <pc:spChg chg="add mod modVis">
          <ac:chgData name="Kulinich Bohdan" userId="48e65c9f34e137d0" providerId="LiveId" clId="{F17131F9-D9A4-4574-89EF-B04C804651E7}" dt="2020-11-07T16:01:02.157" v="3957" actId="207"/>
          <ac:spMkLst>
            <pc:docMk/>
            <pc:sldMk cId="2317248342" sldId="534"/>
            <ac:spMk id="28" creationId="{FBCAB2EA-BDDD-48C5-A490-4B0B3C3FCEB6}"/>
          </ac:spMkLst>
        </pc:spChg>
        <pc:spChg chg="add mod modVis">
          <ac:chgData name="Kulinich Bohdan" userId="48e65c9f34e137d0" providerId="LiveId" clId="{F17131F9-D9A4-4574-89EF-B04C804651E7}" dt="2020-11-07T16:01:09.656" v="3959" actId="207"/>
          <ac:spMkLst>
            <pc:docMk/>
            <pc:sldMk cId="2317248342" sldId="534"/>
            <ac:spMk id="29" creationId="{48F17C45-CCC6-4A60-8AF3-702C22E18839}"/>
          </ac:spMkLst>
        </pc:spChg>
        <pc:spChg chg="mod modVis">
          <ac:chgData name="Kulinich Bohdan" userId="48e65c9f34e137d0" providerId="LiveId" clId="{F17131F9-D9A4-4574-89EF-B04C804651E7}" dt="2020-11-07T14:36:56.923" v="3571" actId="14429"/>
          <ac:spMkLst>
            <pc:docMk/>
            <pc:sldMk cId="2317248342" sldId="534"/>
            <ac:spMk id="34" creationId="{1168F24A-0E8E-45B8-9792-86FE2DA988DA}"/>
          </ac:spMkLst>
        </pc:spChg>
        <pc:spChg chg="mod modVis">
          <ac:chgData name="Kulinich Bohdan" userId="48e65c9f34e137d0" providerId="LiveId" clId="{F17131F9-D9A4-4574-89EF-B04C804651E7}" dt="2020-11-07T14:36:56.439" v="3570" actId="14429"/>
          <ac:spMkLst>
            <pc:docMk/>
            <pc:sldMk cId="2317248342" sldId="534"/>
            <ac:spMk id="35" creationId="{F9150CEE-380D-4D4A-8090-19D0528277BE}"/>
          </ac:spMkLst>
        </pc:spChg>
        <pc:spChg chg="mod modVis">
          <ac:chgData name="Kulinich Bohdan" userId="48e65c9f34e137d0" providerId="LiveId" clId="{F17131F9-D9A4-4574-89EF-B04C804651E7}" dt="2020-11-07T14:36:54.393" v="3569" actId="14429"/>
          <ac:spMkLst>
            <pc:docMk/>
            <pc:sldMk cId="2317248342" sldId="534"/>
            <ac:spMk id="38" creationId="{B7070CF1-C4DB-457C-9D84-789BE2115D7C}"/>
          </ac:spMkLst>
        </pc:spChg>
        <pc:spChg chg="add mod modVis">
          <ac:chgData name="Kulinich Bohdan" userId="48e65c9f34e137d0" providerId="LiveId" clId="{F17131F9-D9A4-4574-89EF-B04C804651E7}" dt="2020-11-07T14:36:52.421" v="3565" actId="14429"/>
          <ac:spMkLst>
            <pc:docMk/>
            <pc:sldMk cId="2317248342" sldId="534"/>
            <ac:spMk id="39" creationId="{FE8D7182-739D-4623-BD7F-15C357F7AF84}"/>
          </ac:spMkLst>
        </pc:spChg>
        <pc:spChg chg="add mod modVis">
          <ac:chgData name="Kulinich Bohdan" userId="48e65c9f34e137d0" providerId="LiveId" clId="{F17131F9-D9A4-4574-89EF-B04C804651E7}" dt="2020-11-07T14:36:51.999" v="3564" actId="14429"/>
          <ac:spMkLst>
            <pc:docMk/>
            <pc:sldMk cId="2317248342" sldId="534"/>
            <ac:spMk id="41" creationId="{8F806378-E2BD-4764-BD7E-DDF7FEA2A0D5}"/>
          </ac:spMkLst>
        </pc:spChg>
        <pc:spChg chg="add mod modVis">
          <ac:chgData name="Kulinich Bohdan" userId="48e65c9f34e137d0" providerId="LiveId" clId="{F17131F9-D9A4-4574-89EF-B04C804651E7}" dt="2020-11-07T14:36:51.593" v="3563" actId="14429"/>
          <ac:spMkLst>
            <pc:docMk/>
            <pc:sldMk cId="2317248342" sldId="534"/>
            <ac:spMk id="42" creationId="{72B7D8F5-FA36-4DAB-86A1-9625E8572420}"/>
          </ac:spMkLst>
        </pc:spChg>
        <pc:spChg chg="add mod modVis">
          <ac:chgData name="Kulinich Bohdan" userId="48e65c9f34e137d0" providerId="LiveId" clId="{F17131F9-D9A4-4574-89EF-B04C804651E7}" dt="2020-11-07T14:36:51.124" v="3562" actId="14429"/>
          <ac:spMkLst>
            <pc:docMk/>
            <pc:sldMk cId="2317248342" sldId="534"/>
            <ac:spMk id="43" creationId="{8D9A0E21-5F85-4616-B8D7-54B505E7C9E7}"/>
          </ac:spMkLst>
        </pc:spChg>
        <pc:spChg chg="add mod modVis">
          <ac:chgData name="Kulinich Bohdan" userId="48e65c9f34e137d0" providerId="LiveId" clId="{F17131F9-D9A4-4574-89EF-B04C804651E7}" dt="2020-11-07T16:01:51" v="3960" actId="14429"/>
          <ac:spMkLst>
            <pc:docMk/>
            <pc:sldMk cId="2317248342" sldId="534"/>
            <ac:spMk id="44" creationId="{A3C67188-06D5-4211-945D-D62F0437CBE2}"/>
          </ac:spMkLst>
        </pc:spChg>
        <pc:spChg chg="add mod">
          <ac:chgData name="Kulinich Bohdan" userId="48e65c9f34e137d0" providerId="LiveId" clId="{F17131F9-D9A4-4574-89EF-B04C804651E7}" dt="2020-11-07T14:36:08.276" v="3525" actId="1076"/>
          <ac:spMkLst>
            <pc:docMk/>
            <pc:sldMk cId="2317248342" sldId="534"/>
            <ac:spMk id="45" creationId="{36D4CF7D-525D-42A6-BA6E-5499F1331350}"/>
          </ac:spMkLst>
        </pc:spChg>
        <pc:spChg chg="add mod">
          <ac:chgData name="Kulinich Bohdan" userId="48e65c9f34e137d0" providerId="LiveId" clId="{F17131F9-D9A4-4574-89EF-B04C804651E7}" dt="2020-11-07T16:50:11.503" v="3963" actId="20577"/>
          <ac:spMkLst>
            <pc:docMk/>
            <pc:sldMk cId="2317248342" sldId="534"/>
            <ac:spMk id="46" creationId="{276194C4-F20A-4E0B-BB13-E38BB73E8970}"/>
          </ac:spMkLst>
        </pc:spChg>
        <pc:spChg chg="add mod">
          <ac:chgData name="Kulinich Bohdan" userId="48e65c9f34e137d0" providerId="LiveId" clId="{F17131F9-D9A4-4574-89EF-B04C804651E7}" dt="2020-11-07T14:36:49.172" v="3561"/>
          <ac:spMkLst>
            <pc:docMk/>
            <pc:sldMk cId="2317248342" sldId="534"/>
            <ac:spMk id="47" creationId="{E908F91D-577F-4B03-8E9E-AB20E00C0E94}"/>
          </ac:spMkLst>
        </pc:spChg>
        <pc:picChg chg="add mod ord">
          <ac:chgData name="Kulinich Bohdan" userId="48e65c9f34e137d0" providerId="LiveId" clId="{F17131F9-D9A4-4574-89EF-B04C804651E7}" dt="2020-11-07T14:31:12.143" v="3377" actId="1076"/>
          <ac:picMkLst>
            <pc:docMk/>
            <pc:sldMk cId="2317248342" sldId="534"/>
            <ac:picMk id="4" creationId="{B7529C74-649C-41F0-9BEB-52BCA8D2F22C}"/>
          </ac:picMkLst>
        </pc:picChg>
        <pc:picChg chg="mod modVis">
          <ac:chgData name="Kulinich Bohdan" userId="48e65c9f34e137d0" providerId="LiveId" clId="{F17131F9-D9A4-4574-89EF-B04C804651E7}" dt="2020-11-07T14:36:58.282" v="3572" actId="14429"/>
          <ac:picMkLst>
            <pc:docMk/>
            <pc:sldMk cId="2317248342" sldId="534"/>
            <ac:picMk id="18" creationId="{F156642F-F580-402B-8359-F27A4E48D62A}"/>
          </ac:picMkLst>
        </pc:picChg>
        <pc:picChg chg="add del mod">
          <ac:chgData name="Kulinich Bohdan" userId="48e65c9f34e137d0" providerId="LiveId" clId="{F17131F9-D9A4-4574-89EF-B04C804651E7}" dt="2020-11-07T14:28:46.171" v="3269"/>
          <ac:picMkLst>
            <pc:docMk/>
            <pc:sldMk cId="2317248342" sldId="534"/>
            <ac:picMk id="27" creationId="{482B0E6D-AD21-421E-87D8-D31C27B7A37C}"/>
          </ac:picMkLst>
        </pc:picChg>
        <pc:cxnChg chg="add mod modVis">
          <ac:chgData name="Kulinich Bohdan" userId="48e65c9f34e137d0" providerId="LiveId" clId="{F17131F9-D9A4-4574-89EF-B04C804651E7}" dt="2020-11-07T14:36:52.827" v="3566" actId="14429"/>
          <ac:cxnSpMkLst>
            <pc:docMk/>
            <pc:sldMk cId="2317248342" sldId="534"/>
            <ac:cxnSpMk id="30" creationId="{E25A5EAD-0147-47DF-87D5-FB6A61169401}"/>
          </ac:cxnSpMkLst>
        </pc:cxnChg>
      </pc:sldChg>
      <pc:sldChg chg="add del">
        <pc:chgData name="Kulinich Bohdan" userId="48e65c9f34e137d0" providerId="LiveId" clId="{F17131F9-D9A4-4574-89EF-B04C804651E7}" dt="2020-11-07T14:50:34.671" v="3582"/>
        <pc:sldMkLst>
          <pc:docMk/>
          <pc:sldMk cId="906704907" sldId="535"/>
        </pc:sldMkLst>
      </pc:sldChg>
      <pc:sldChg chg="addSp delSp modSp add mod addAnim delAnim modAnim">
        <pc:chgData name="Kulinich Bohdan" userId="48e65c9f34e137d0" providerId="LiveId" clId="{F17131F9-D9A4-4574-89EF-B04C804651E7}" dt="2020-11-08T06:24:24.813" v="4504" actId="14100"/>
        <pc:sldMkLst>
          <pc:docMk/>
          <pc:sldMk cId="1846306374" sldId="535"/>
        </pc:sldMkLst>
        <pc:spChg chg="add del">
          <ac:chgData name="Kulinich Bohdan" userId="48e65c9f34e137d0" providerId="LiveId" clId="{F17131F9-D9A4-4574-89EF-B04C804651E7}" dt="2020-11-07T14:52:00.485" v="3710" actId="478"/>
          <ac:spMkLst>
            <pc:docMk/>
            <pc:sldMk cId="1846306374" sldId="535"/>
            <ac:spMk id="19" creationId="{C14C179A-195D-4566-A08E-0F5E5F9D7511}"/>
          </ac:spMkLst>
        </pc:spChg>
        <pc:spChg chg="del">
          <ac:chgData name="Kulinich Bohdan" userId="48e65c9f34e137d0" providerId="LiveId" clId="{F17131F9-D9A4-4574-89EF-B04C804651E7}" dt="2020-11-07T14:51:40.902" v="3698" actId="478"/>
          <ac:spMkLst>
            <pc:docMk/>
            <pc:sldMk cId="1846306374" sldId="535"/>
            <ac:spMk id="20" creationId="{AAF73793-91D7-4D88-B75F-44C4DAA5848B}"/>
          </ac:spMkLst>
        </pc:spChg>
        <pc:spChg chg="add del mod">
          <ac:chgData name="Kulinich Bohdan" userId="48e65c9f34e137d0" providerId="LiveId" clId="{F17131F9-D9A4-4574-89EF-B04C804651E7}" dt="2020-11-07T15:37:59.737" v="3714"/>
          <ac:spMkLst>
            <pc:docMk/>
            <pc:sldMk cId="1846306374" sldId="535"/>
            <ac:spMk id="23" creationId="{B5175499-3443-44C8-AA8D-1D3B92D6A1ED}"/>
          </ac:spMkLst>
        </pc:spChg>
        <pc:spChg chg="add del mod">
          <ac:chgData name="Kulinich Bohdan" userId="48e65c9f34e137d0" providerId="LiveId" clId="{F17131F9-D9A4-4574-89EF-B04C804651E7}" dt="2020-11-07T15:37:59.737" v="3714"/>
          <ac:spMkLst>
            <pc:docMk/>
            <pc:sldMk cId="1846306374" sldId="535"/>
            <ac:spMk id="25" creationId="{401B7B90-13CA-4E33-B1D4-88E9C6F7A962}"/>
          </ac:spMkLst>
        </pc:spChg>
        <pc:spChg chg="add del mod">
          <ac:chgData name="Kulinich Bohdan" userId="48e65c9f34e137d0" providerId="LiveId" clId="{F17131F9-D9A4-4574-89EF-B04C804651E7}" dt="2020-11-07T15:37:59.737" v="3714"/>
          <ac:spMkLst>
            <pc:docMk/>
            <pc:sldMk cId="1846306374" sldId="535"/>
            <ac:spMk id="26" creationId="{515D112E-F975-4B81-92CF-DA69ABDF881E}"/>
          </ac:spMkLst>
        </pc:spChg>
        <pc:spChg chg="add del mod">
          <ac:chgData name="Kulinich Bohdan" userId="48e65c9f34e137d0" providerId="LiveId" clId="{F17131F9-D9A4-4574-89EF-B04C804651E7}" dt="2020-11-07T15:37:59.737" v="3714"/>
          <ac:spMkLst>
            <pc:docMk/>
            <pc:sldMk cId="1846306374" sldId="535"/>
            <ac:spMk id="27" creationId="{11727C83-A213-4ADC-9CCC-F445A2FE9CD3}"/>
          </ac:spMkLst>
        </pc:spChg>
        <pc:spChg chg="add del mod">
          <ac:chgData name="Kulinich Bohdan" userId="48e65c9f34e137d0" providerId="LiveId" clId="{F17131F9-D9A4-4574-89EF-B04C804651E7}" dt="2020-11-07T15:37:59.737" v="3714"/>
          <ac:spMkLst>
            <pc:docMk/>
            <pc:sldMk cId="1846306374" sldId="535"/>
            <ac:spMk id="29" creationId="{DCE630B3-3EC2-4731-845A-DFABD9280E03}"/>
          </ac:spMkLst>
        </pc:spChg>
        <pc:spChg chg="del">
          <ac:chgData name="Kulinich Bohdan" userId="48e65c9f34e137d0" providerId="LiveId" clId="{F17131F9-D9A4-4574-89EF-B04C804651E7}" dt="2020-11-07T14:52:13.453" v="3711" actId="478"/>
          <ac:spMkLst>
            <pc:docMk/>
            <pc:sldMk cId="1846306374" sldId="535"/>
            <ac:spMk id="31" creationId="{1ACA492A-4010-469B-A824-6784173D9825}"/>
          </ac:spMkLst>
        </pc:spChg>
        <pc:spChg chg="del">
          <ac:chgData name="Kulinich Bohdan" userId="48e65c9f34e137d0" providerId="LiveId" clId="{F17131F9-D9A4-4574-89EF-B04C804651E7}" dt="2020-11-07T14:52:13.453" v="3711" actId="478"/>
          <ac:spMkLst>
            <pc:docMk/>
            <pc:sldMk cId="1846306374" sldId="535"/>
            <ac:spMk id="32" creationId="{1FE6D2E5-A25A-48BE-B533-CE82C26477DC}"/>
          </ac:spMkLst>
        </pc:spChg>
        <pc:spChg chg="del">
          <ac:chgData name="Kulinich Bohdan" userId="48e65c9f34e137d0" providerId="LiveId" clId="{F17131F9-D9A4-4574-89EF-B04C804651E7}" dt="2020-11-07T14:52:13.453" v="3711" actId="478"/>
          <ac:spMkLst>
            <pc:docMk/>
            <pc:sldMk cId="1846306374" sldId="535"/>
            <ac:spMk id="33" creationId="{B2467828-4CD3-4BE3-9B65-532861B90AD8}"/>
          </ac:spMkLst>
        </pc:spChg>
        <pc:spChg chg="mod modVis">
          <ac:chgData name="Kulinich Bohdan" userId="48e65c9f34e137d0" providerId="LiveId" clId="{F17131F9-D9A4-4574-89EF-B04C804651E7}" dt="2020-11-07T15:38:54.506" v="3725" actId="14429"/>
          <ac:spMkLst>
            <pc:docMk/>
            <pc:sldMk cId="1846306374" sldId="535"/>
            <ac:spMk id="34" creationId="{1168F24A-0E8E-45B8-9792-86FE2DA988DA}"/>
          </ac:spMkLst>
        </pc:spChg>
        <pc:spChg chg="mod modVis">
          <ac:chgData name="Kulinich Bohdan" userId="48e65c9f34e137d0" providerId="LiveId" clId="{F17131F9-D9A4-4574-89EF-B04C804651E7}" dt="2020-11-07T15:38:54.939" v="3726" actId="14429"/>
          <ac:spMkLst>
            <pc:docMk/>
            <pc:sldMk cId="1846306374" sldId="535"/>
            <ac:spMk id="35" creationId="{F9150CEE-380D-4D4A-8090-19D0528277BE}"/>
          </ac:spMkLst>
        </pc:spChg>
        <pc:spChg chg="del">
          <ac:chgData name="Kulinich Bohdan" userId="48e65c9f34e137d0" providerId="LiveId" clId="{F17131F9-D9A4-4574-89EF-B04C804651E7}" dt="2020-11-07T14:52:13.453" v="3711" actId="478"/>
          <ac:spMkLst>
            <pc:docMk/>
            <pc:sldMk cId="1846306374" sldId="535"/>
            <ac:spMk id="36" creationId="{4AFDBEAC-023E-40B6-AAF2-1A76A4B8D264}"/>
          </ac:spMkLst>
        </pc:spChg>
        <pc:spChg chg="del">
          <ac:chgData name="Kulinich Bohdan" userId="48e65c9f34e137d0" providerId="LiveId" clId="{F17131F9-D9A4-4574-89EF-B04C804651E7}" dt="2020-11-07T14:52:13.453" v="3711" actId="478"/>
          <ac:spMkLst>
            <pc:docMk/>
            <pc:sldMk cId="1846306374" sldId="535"/>
            <ac:spMk id="37" creationId="{1D407BA6-43A7-4CB9-9DC1-D7E2989F1E08}"/>
          </ac:spMkLst>
        </pc:spChg>
        <pc:spChg chg="mod">
          <ac:chgData name="Kulinich Bohdan" userId="48e65c9f34e137d0" providerId="LiveId" clId="{F17131F9-D9A4-4574-89EF-B04C804651E7}" dt="2020-11-08T06:24:24.813" v="4504" actId="14100"/>
          <ac:spMkLst>
            <pc:docMk/>
            <pc:sldMk cId="1846306374" sldId="535"/>
            <ac:spMk id="38" creationId="{B7070CF1-C4DB-457C-9D84-789BE2115D7C}"/>
          </ac:spMkLst>
        </pc:spChg>
        <pc:spChg chg="add mod">
          <ac:chgData name="Kulinich Bohdan" userId="48e65c9f34e137d0" providerId="LiveId" clId="{F17131F9-D9A4-4574-89EF-B04C804651E7}" dt="2020-11-07T15:38:08.085" v="3715"/>
          <ac:spMkLst>
            <pc:docMk/>
            <pc:sldMk cId="1846306374" sldId="535"/>
            <ac:spMk id="44" creationId="{81022C5A-C46C-42F4-9694-95536EDE8851}"/>
          </ac:spMkLst>
        </pc:spChg>
        <pc:spChg chg="add mod">
          <ac:chgData name="Kulinich Bohdan" userId="48e65c9f34e137d0" providerId="LiveId" clId="{F17131F9-D9A4-4574-89EF-B04C804651E7}" dt="2020-11-07T15:38:08.085" v="3715"/>
          <ac:spMkLst>
            <pc:docMk/>
            <pc:sldMk cId="1846306374" sldId="535"/>
            <ac:spMk id="45" creationId="{9F79125C-2598-45AE-A0BB-25E0D6636ACE}"/>
          </ac:spMkLst>
        </pc:spChg>
        <pc:spChg chg="add mod">
          <ac:chgData name="Kulinich Bohdan" userId="48e65c9f34e137d0" providerId="LiveId" clId="{F17131F9-D9A4-4574-89EF-B04C804651E7}" dt="2020-11-07T15:38:08.085" v="3715"/>
          <ac:spMkLst>
            <pc:docMk/>
            <pc:sldMk cId="1846306374" sldId="535"/>
            <ac:spMk id="46" creationId="{07F5D3F4-BF1A-4311-AAA7-2F911266B889}"/>
          </ac:spMkLst>
        </pc:spChg>
        <pc:spChg chg="add mod">
          <ac:chgData name="Kulinich Bohdan" userId="48e65c9f34e137d0" providerId="LiveId" clId="{F17131F9-D9A4-4574-89EF-B04C804651E7}" dt="2020-11-07T15:38:21.135" v="3719" actId="208"/>
          <ac:spMkLst>
            <pc:docMk/>
            <pc:sldMk cId="1846306374" sldId="535"/>
            <ac:spMk id="47" creationId="{F6AD4D10-2501-4511-9A2B-4FC78C2FF563}"/>
          </ac:spMkLst>
        </pc:spChg>
        <pc:spChg chg="add mod">
          <ac:chgData name="Kulinich Bohdan" userId="48e65c9f34e137d0" providerId="LiveId" clId="{F17131F9-D9A4-4574-89EF-B04C804651E7}" dt="2020-11-07T15:38:21.135" v="3719" actId="208"/>
          <ac:spMkLst>
            <pc:docMk/>
            <pc:sldMk cId="1846306374" sldId="535"/>
            <ac:spMk id="48" creationId="{E2665DC5-D3A1-4792-85FD-8C69EB482DC1}"/>
          </ac:spMkLst>
        </pc:spChg>
        <pc:spChg chg="add mod">
          <ac:chgData name="Kulinich Bohdan" userId="48e65c9f34e137d0" providerId="LiveId" clId="{F17131F9-D9A4-4574-89EF-B04C804651E7}" dt="2020-11-07T15:38:21.135" v="3719" actId="208"/>
          <ac:spMkLst>
            <pc:docMk/>
            <pc:sldMk cId="1846306374" sldId="535"/>
            <ac:spMk id="50" creationId="{800BE7C5-966A-45A7-BFA1-6B20C0FDAFFE}"/>
          </ac:spMkLst>
        </pc:spChg>
        <pc:cxnChg chg="del">
          <ac:chgData name="Kulinich Bohdan" userId="48e65c9f34e137d0" providerId="LiveId" clId="{F17131F9-D9A4-4574-89EF-B04C804651E7}" dt="2020-11-07T14:52:13.453" v="3711" actId="478"/>
          <ac:cxnSpMkLst>
            <pc:docMk/>
            <pc:sldMk cId="1846306374" sldId="535"/>
            <ac:cxnSpMk id="21" creationId="{83547D44-55F8-462F-803A-CCFA68DF800A}"/>
          </ac:cxnSpMkLst>
        </pc:cxnChg>
        <pc:cxnChg chg="del">
          <ac:chgData name="Kulinich Bohdan" userId="48e65c9f34e137d0" providerId="LiveId" clId="{F17131F9-D9A4-4574-89EF-B04C804651E7}" dt="2020-11-07T14:52:13.453" v="3711" actId="478"/>
          <ac:cxnSpMkLst>
            <pc:docMk/>
            <pc:sldMk cId="1846306374" sldId="535"/>
            <ac:cxnSpMk id="22" creationId="{64EC07BF-17CC-4310-988D-CC6A3A65DF03}"/>
          </ac:cxnSpMkLst>
        </pc:cxnChg>
        <pc:cxnChg chg="del">
          <ac:chgData name="Kulinich Bohdan" userId="48e65c9f34e137d0" providerId="LiveId" clId="{F17131F9-D9A4-4574-89EF-B04C804651E7}" dt="2020-11-07T14:52:13.453" v="3711" actId="478"/>
          <ac:cxnSpMkLst>
            <pc:docMk/>
            <pc:sldMk cId="1846306374" sldId="535"/>
            <ac:cxnSpMk id="24" creationId="{F97E3C69-EA6E-43CB-96DD-BDA16D82C382}"/>
          </ac:cxnSpMkLst>
        </pc:cxnChg>
        <pc:cxnChg chg="add del mod">
          <ac:chgData name="Kulinich Bohdan" userId="48e65c9f34e137d0" providerId="LiveId" clId="{F17131F9-D9A4-4574-89EF-B04C804651E7}" dt="2020-11-07T15:37:59.737" v="3714"/>
          <ac:cxnSpMkLst>
            <pc:docMk/>
            <pc:sldMk cId="1846306374" sldId="535"/>
            <ac:cxnSpMk id="28" creationId="{7C9D8238-917A-477E-B9C1-6F766D2323ED}"/>
          </ac:cxnSpMkLst>
        </pc:cxnChg>
        <pc:cxnChg chg="add del mod">
          <ac:chgData name="Kulinich Bohdan" userId="48e65c9f34e137d0" providerId="LiveId" clId="{F17131F9-D9A4-4574-89EF-B04C804651E7}" dt="2020-11-07T15:37:59.737" v="3714"/>
          <ac:cxnSpMkLst>
            <pc:docMk/>
            <pc:sldMk cId="1846306374" sldId="535"/>
            <ac:cxnSpMk id="30" creationId="{45C0130B-8BB0-4573-B81F-2E7C4B6338E8}"/>
          </ac:cxnSpMkLst>
        </pc:cxnChg>
        <pc:cxnChg chg="add del mod">
          <ac:chgData name="Kulinich Bohdan" userId="48e65c9f34e137d0" providerId="LiveId" clId="{F17131F9-D9A4-4574-89EF-B04C804651E7}" dt="2020-11-07T15:37:59.737" v="3714"/>
          <ac:cxnSpMkLst>
            <pc:docMk/>
            <pc:sldMk cId="1846306374" sldId="535"/>
            <ac:cxnSpMk id="39" creationId="{0DF9D4CF-C356-4AB9-B092-CF56979A6F2C}"/>
          </ac:cxnSpMkLst>
        </pc:cxnChg>
        <pc:cxnChg chg="add del mod">
          <ac:chgData name="Kulinich Bohdan" userId="48e65c9f34e137d0" providerId="LiveId" clId="{F17131F9-D9A4-4574-89EF-B04C804651E7}" dt="2020-11-07T15:37:59.737" v="3714"/>
          <ac:cxnSpMkLst>
            <pc:docMk/>
            <pc:sldMk cId="1846306374" sldId="535"/>
            <ac:cxnSpMk id="41" creationId="{6ECB3905-354D-4694-B7B4-4E622CAC28F5}"/>
          </ac:cxnSpMkLst>
        </pc:cxnChg>
        <pc:cxnChg chg="add del mod">
          <ac:chgData name="Kulinich Bohdan" userId="48e65c9f34e137d0" providerId="LiveId" clId="{F17131F9-D9A4-4574-89EF-B04C804651E7}" dt="2020-11-07T15:37:59.737" v="3714"/>
          <ac:cxnSpMkLst>
            <pc:docMk/>
            <pc:sldMk cId="1846306374" sldId="535"/>
            <ac:cxnSpMk id="42" creationId="{349063F3-3761-4C24-8BF7-28D20AAA79EE}"/>
          </ac:cxnSpMkLst>
        </pc:cxnChg>
        <pc:cxnChg chg="add del mod">
          <ac:chgData name="Kulinich Bohdan" userId="48e65c9f34e137d0" providerId="LiveId" clId="{F17131F9-D9A4-4574-89EF-B04C804651E7}" dt="2020-11-07T15:37:59.737" v="3714"/>
          <ac:cxnSpMkLst>
            <pc:docMk/>
            <pc:sldMk cId="1846306374" sldId="535"/>
            <ac:cxnSpMk id="43" creationId="{A64B955D-80EC-439C-ADBF-063D676FD1A0}"/>
          </ac:cxnSpMkLst>
        </pc:cxnChg>
        <pc:cxnChg chg="add mod">
          <ac:chgData name="Kulinich Bohdan" userId="48e65c9f34e137d0" providerId="LiveId" clId="{F17131F9-D9A4-4574-89EF-B04C804651E7}" dt="2020-11-07T15:38:08.085" v="3715"/>
          <ac:cxnSpMkLst>
            <pc:docMk/>
            <pc:sldMk cId="1846306374" sldId="535"/>
            <ac:cxnSpMk id="49" creationId="{1F6E814F-CEFC-4944-9BA2-ADAE144FF4F5}"/>
          </ac:cxnSpMkLst>
        </pc:cxnChg>
        <pc:cxnChg chg="add mod">
          <ac:chgData name="Kulinich Bohdan" userId="48e65c9f34e137d0" providerId="LiveId" clId="{F17131F9-D9A4-4574-89EF-B04C804651E7}" dt="2020-11-07T15:38:08.085" v="3715"/>
          <ac:cxnSpMkLst>
            <pc:docMk/>
            <pc:sldMk cId="1846306374" sldId="535"/>
            <ac:cxnSpMk id="51" creationId="{63C15679-2F21-48F9-B7D5-C5C08AD268EC}"/>
          </ac:cxnSpMkLst>
        </pc:cxnChg>
        <pc:cxnChg chg="add mod">
          <ac:chgData name="Kulinich Bohdan" userId="48e65c9f34e137d0" providerId="LiveId" clId="{F17131F9-D9A4-4574-89EF-B04C804651E7}" dt="2020-11-07T15:38:08.085" v="3715"/>
          <ac:cxnSpMkLst>
            <pc:docMk/>
            <pc:sldMk cId="1846306374" sldId="535"/>
            <ac:cxnSpMk id="52" creationId="{BD5641F2-C7CB-4833-A460-1907DD23172E}"/>
          </ac:cxnSpMkLst>
        </pc:cxnChg>
        <pc:cxnChg chg="add del mod">
          <ac:chgData name="Kulinich Bohdan" userId="48e65c9f34e137d0" providerId="LiveId" clId="{F17131F9-D9A4-4574-89EF-B04C804651E7}" dt="2020-11-07T15:38:12.634" v="3718" actId="478"/>
          <ac:cxnSpMkLst>
            <pc:docMk/>
            <pc:sldMk cId="1846306374" sldId="535"/>
            <ac:cxnSpMk id="53" creationId="{5F921350-B0B0-4AFA-8D25-8E157B933F55}"/>
          </ac:cxnSpMkLst>
        </pc:cxnChg>
        <pc:cxnChg chg="add del mod">
          <ac:chgData name="Kulinich Bohdan" userId="48e65c9f34e137d0" providerId="LiveId" clId="{F17131F9-D9A4-4574-89EF-B04C804651E7}" dt="2020-11-07T15:38:11.910" v="3717" actId="478"/>
          <ac:cxnSpMkLst>
            <pc:docMk/>
            <pc:sldMk cId="1846306374" sldId="535"/>
            <ac:cxnSpMk id="54" creationId="{AD9DF51F-CDAF-4EFA-85E2-46D16B55B1C3}"/>
          </ac:cxnSpMkLst>
        </pc:cxnChg>
        <pc:cxnChg chg="add del mod">
          <ac:chgData name="Kulinich Bohdan" userId="48e65c9f34e137d0" providerId="LiveId" clId="{F17131F9-D9A4-4574-89EF-B04C804651E7}" dt="2020-11-07T15:38:10.728" v="3716" actId="478"/>
          <ac:cxnSpMkLst>
            <pc:docMk/>
            <pc:sldMk cId="1846306374" sldId="535"/>
            <ac:cxnSpMk id="55" creationId="{0E7A4358-B35E-4474-AD58-1261D4D2B29B}"/>
          </ac:cxnSpMkLst>
        </pc:cxnChg>
      </pc:sldChg>
      <pc:sldChg chg="addSp delSp modSp add mod modTransition delAnim modAnim">
        <pc:chgData name="Kulinich Bohdan" userId="48e65c9f34e137d0" providerId="LiveId" clId="{F17131F9-D9A4-4574-89EF-B04C804651E7}" dt="2020-11-09T08:30:50.041" v="4989"/>
        <pc:sldMkLst>
          <pc:docMk/>
          <pc:sldMk cId="3304284526" sldId="536"/>
        </pc:sldMkLst>
        <pc:spChg chg="add mod">
          <ac:chgData name="Kulinich Bohdan" userId="48e65c9f34e137d0" providerId="LiveId" clId="{F17131F9-D9A4-4574-89EF-B04C804651E7}" dt="2020-11-07T15:47:45.515" v="3789" actId="20577"/>
          <ac:spMkLst>
            <pc:docMk/>
            <pc:sldMk cId="3304284526" sldId="536"/>
            <ac:spMk id="19" creationId="{1D167F8D-F0B6-42D2-8BAD-35DD858D5D89}"/>
          </ac:spMkLst>
        </pc:spChg>
        <pc:spChg chg="add mod">
          <ac:chgData name="Kulinich Bohdan" userId="48e65c9f34e137d0" providerId="LiveId" clId="{F17131F9-D9A4-4574-89EF-B04C804651E7}" dt="2020-11-07T15:48:00.629" v="3829" actId="14100"/>
          <ac:spMkLst>
            <pc:docMk/>
            <pc:sldMk cId="3304284526" sldId="536"/>
            <ac:spMk id="20" creationId="{9B9534CB-6E2D-4662-A300-3107D5A8D585}"/>
          </ac:spMkLst>
        </pc:spChg>
        <pc:spChg chg="add mod">
          <ac:chgData name="Kulinich Bohdan" userId="48e65c9f34e137d0" providerId="LiveId" clId="{F17131F9-D9A4-4574-89EF-B04C804651E7}" dt="2020-11-07T15:47:24.580" v="3786"/>
          <ac:spMkLst>
            <pc:docMk/>
            <pc:sldMk cId="3304284526" sldId="536"/>
            <ac:spMk id="21" creationId="{53A1AC3E-BE30-4ED0-98BA-71C707EC06D9}"/>
          </ac:spMkLst>
        </pc:spChg>
        <pc:spChg chg="add mod">
          <ac:chgData name="Kulinich Bohdan" userId="48e65c9f34e137d0" providerId="LiveId" clId="{F17131F9-D9A4-4574-89EF-B04C804651E7}" dt="2020-11-07T15:51:16.958" v="3857" actId="20577"/>
          <ac:spMkLst>
            <pc:docMk/>
            <pc:sldMk cId="3304284526" sldId="536"/>
            <ac:spMk id="22" creationId="{027C211A-2E05-4FD2-9B6A-E4AD0EB46633}"/>
          </ac:spMkLst>
        </pc:spChg>
        <pc:spChg chg="add mod">
          <ac:chgData name="Kulinich Bohdan" userId="48e65c9f34e137d0" providerId="LiveId" clId="{F17131F9-D9A4-4574-89EF-B04C804651E7}" dt="2020-11-07T15:51:40.116" v="3869" actId="20577"/>
          <ac:spMkLst>
            <pc:docMk/>
            <pc:sldMk cId="3304284526" sldId="536"/>
            <ac:spMk id="23" creationId="{2D0D612A-E73B-4716-9D74-6D24B4509C26}"/>
          </ac:spMkLst>
        </pc:spChg>
        <pc:spChg chg="add del mod">
          <ac:chgData name="Kulinich Bohdan" userId="48e65c9f34e137d0" providerId="LiveId" clId="{F17131F9-D9A4-4574-89EF-B04C804651E7}" dt="2020-11-07T15:50:33.459" v="3852"/>
          <ac:spMkLst>
            <pc:docMk/>
            <pc:sldMk cId="3304284526" sldId="536"/>
            <ac:spMk id="24" creationId="{ADD93E64-DE47-420C-8604-9103FBE5BEDD}"/>
          </ac:spMkLst>
        </pc:spChg>
        <pc:spChg chg="add mod">
          <ac:chgData name="Kulinich Bohdan" userId="48e65c9f34e137d0" providerId="LiveId" clId="{F17131F9-D9A4-4574-89EF-B04C804651E7}" dt="2020-11-07T15:54:10.017" v="3873" actId="1076"/>
          <ac:spMkLst>
            <pc:docMk/>
            <pc:sldMk cId="3304284526" sldId="536"/>
            <ac:spMk id="26" creationId="{BCBE3029-E398-4260-B09F-71CA455D9255}"/>
          </ac:spMkLst>
        </pc:spChg>
        <pc:spChg chg="add mod">
          <ac:chgData name="Kulinich Bohdan" userId="48e65c9f34e137d0" providerId="LiveId" clId="{F17131F9-D9A4-4574-89EF-B04C804651E7}" dt="2020-11-08T06:24:30.497" v="4506"/>
          <ac:spMkLst>
            <pc:docMk/>
            <pc:sldMk cId="3304284526" sldId="536"/>
            <ac:spMk id="27" creationId="{2FE1116A-6053-4CDF-A834-4D378D761ED3}"/>
          </ac:spMkLst>
        </pc:spChg>
        <pc:spChg chg="add mod">
          <ac:chgData name="Kulinich Bohdan" userId="48e65c9f34e137d0" providerId="LiveId" clId="{F17131F9-D9A4-4574-89EF-B04C804651E7}" dt="2020-11-07T15:55:08.781" v="3923" actId="20577"/>
          <ac:spMkLst>
            <pc:docMk/>
            <pc:sldMk cId="3304284526" sldId="536"/>
            <ac:spMk id="28" creationId="{D53DA4E3-7A58-40A6-A417-2ADFE5541F79}"/>
          </ac:spMkLst>
        </pc:spChg>
        <pc:spChg chg="add mod">
          <ac:chgData name="Kulinich Bohdan" userId="48e65c9f34e137d0" providerId="LiveId" clId="{F17131F9-D9A4-4574-89EF-B04C804651E7}" dt="2020-11-07T15:55:17.229" v="3924"/>
          <ac:spMkLst>
            <pc:docMk/>
            <pc:sldMk cId="3304284526" sldId="536"/>
            <ac:spMk id="29" creationId="{AE1ADE5D-328E-43F6-80AD-64DC966A83F0}"/>
          </ac:spMkLst>
        </pc:spChg>
        <pc:spChg chg="mod modVis">
          <ac:chgData name="Kulinich Bohdan" userId="48e65c9f34e137d0" providerId="LiveId" clId="{F17131F9-D9A4-4574-89EF-B04C804651E7}" dt="2020-11-07T15:55:23.329" v="3927" actId="14429"/>
          <ac:spMkLst>
            <pc:docMk/>
            <pc:sldMk cId="3304284526" sldId="536"/>
            <ac:spMk id="34" creationId="{1168F24A-0E8E-45B8-9792-86FE2DA988DA}"/>
          </ac:spMkLst>
        </pc:spChg>
        <pc:spChg chg="mod modVis">
          <ac:chgData name="Kulinich Bohdan" userId="48e65c9f34e137d0" providerId="LiveId" clId="{F17131F9-D9A4-4574-89EF-B04C804651E7}" dt="2020-11-07T15:55:22.781" v="3926" actId="14429"/>
          <ac:spMkLst>
            <pc:docMk/>
            <pc:sldMk cId="3304284526" sldId="536"/>
            <ac:spMk id="35" creationId="{F9150CEE-380D-4D4A-8090-19D0528277BE}"/>
          </ac:spMkLst>
        </pc:spChg>
        <pc:spChg chg="del mod modVis">
          <ac:chgData name="Kulinich Bohdan" userId="48e65c9f34e137d0" providerId="LiveId" clId="{F17131F9-D9A4-4574-89EF-B04C804651E7}" dt="2020-11-08T06:24:29.490" v="4505" actId="478"/>
          <ac:spMkLst>
            <pc:docMk/>
            <pc:sldMk cId="3304284526" sldId="536"/>
            <ac:spMk id="38" creationId="{B7070CF1-C4DB-457C-9D84-789BE2115D7C}"/>
          </ac:spMkLst>
        </pc:spChg>
        <pc:picChg chg="add mod ord">
          <ac:chgData name="Kulinich Bohdan" userId="48e65c9f34e137d0" providerId="LiveId" clId="{F17131F9-D9A4-4574-89EF-B04C804651E7}" dt="2020-11-07T15:50:33.052" v="3851" actId="1076"/>
          <ac:picMkLst>
            <pc:docMk/>
            <pc:sldMk cId="3304284526" sldId="536"/>
            <ac:picMk id="4" creationId="{1ACB9833-CE67-47BE-8FA9-1BA141B06FA9}"/>
          </ac:picMkLst>
        </pc:picChg>
        <pc:cxnChg chg="add mod">
          <ac:chgData name="Kulinich Bohdan" userId="48e65c9f34e137d0" providerId="LiveId" clId="{F17131F9-D9A4-4574-89EF-B04C804651E7}" dt="2020-11-07T15:54:08.499" v="3872" actId="14100"/>
          <ac:cxnSpMkLst>
            <pc:docMk/>
            <pc:sldMk cId="3304284526" sldId="536"/>
            <ac:cxnSpMk id="25" creationId="{879A9596-FDC2-4EB0-8C88-40DB7DEF830B}"/>
          </ac:cxnSpMkLst>
        </pc:cxnChg>
      </pc:sldChg>
      <pc:sldChg chg="addSp delSp modSp add mod delAnim modAnim">
        <pc:chgData name="Kulinich Bohdan" userId="48e65c9f34e137d0" providerId="LiveId" clId="{F17131F9-D9A4-4574-89EF-B04C804651E7}" dt="2020-11-07T17:06:15.855" v="4427" actId="1076"/>
        <pc:sldMkLst>
          <pc:docMk/>
          <pc:sldMk cId="181099835" sldId="537"/>
        </pc:sldMkLst>
        <pc:spChg chg="add mod">
          <ac:chgData name="Kulinich Bohdan" userId="48e65c9f34e137d0" providerId="LiveId" clId="{F17131F9-D9A4-4574-89EF-B04C804651E7}" dt="2020-11-07T16:55:30.681" v="4048" actId="14100"/>
          <ac:spMkLst>
            <pc:docMk/>
            <pc:sldMk cId="181099835" sldId="537"/>
            <ac:spMk id="5" creationId="{89B05D3E-A5EE-4FF5-A176-6DD2B7D4BF7C}"/>
          </ac:spMkLst>
        </pc:spChg>
        <pc:spChg chg="add mod">
          <ac:chgData name="Kulinich Bohdan" userId="48e65c9f34e137d0" providerId="LiveId" clId="{F17131F9-D9A4-4574-89EF-B04C804651E7}" dt="2020-11-07T17:02:08.825" v="4312" actId="207"/>
          <ac:spMkLst>
            <pc:docMk/>
            <pc:sldMk cId="181099835" sldId="537"/>
            <ac:spMk id="6" creationId="{84337383-D894-4A82-B235-814FF4FD5026}"/>
          </ac:spMkLst>
        </pc:spChg>
        <pc:spChg chg="del">
          <ac:chgData name="Kulinich Bohdan" userId="48e65c9f34e137d0" providerId="LiveId" clId="{F17131F9-D9A4-4574-89EF-B04C804651E7}" dt="2020-11-07T16:53:52.706" v="3976" actId="478"/>
          <ac:spMkLst>
            <pc:docMk/>
            <pc:sldMk cId="181099835" sldId="537"/>
            <ac:spMk id="19" creationId="{C14C179A-195D-4566-A08E-0F5E5F9D7511}"/>
          </ac:spMkLst>
        </pc:spChg>
        <pc:spChg chg="del">
          <ac:chgData name="Kulinich Bohdan" userId="48e65c9f34e137d0" providerId="LiveId" clId="{F17131F9-D9A4-4574-89EF-B04C804651E7}" dt="2020-11-07T16:53:52.706" v="3976" actId="478"/>
          <ac:spMkLst>
            <pc:docMk/>
            <pc:sldMk cId="181099835" sldId="537"/>
            <ac:spMk id="20" creationId="{AAF73793-91D7-4D88-B75F-44C4DAA5848B}"/>
          </ac:spMkLst>
        </pc:spChg>
        <pc:spChg chg="add mod">
          <ac:chgData name="Kulinich Bohdan" userId="48e65c9f34e137d0" providerId="LiveId" clId="{F17131F9-D9A4-4574-89EF-B04C804651E7}" dt="2020-11-07T16:57:59.193" v="4122" actId="207"/>
          <ac:spMkLst>
            <pc:docMk/>
            <pc:sldMk cId="181099835" sldId="537"/>
            <ac:spMk id="26" creationId="{6DF791C2-77AB-4FE5-8A57-1CDA256D68D8}"/>
          </ac:spMkLst>
        </pc:spChg>
        <pc:spChg chg="add mod">
          <ac:chgData name="Kulinich Bohdan" userId="48e65c9f34e137d0" providerId="LiveId" clId="{F17131F9-D9A4-4574-89EF-B04C804651E7}" dt="2020-11-07T16:58:30.839" v="4159" actId="1076"/>
          <ac:spMkLst>
            <pc:docMk/>
            <pc:sldMk cId="181099835" sldId="537"/>
            <ac:spMk id="27" creationId="{D6EA12E5-60AC-4D98-8A4A-465AE4D18DC3}"/>
          </ac:spMkLst>
        </pc:spChg>
        <pc:spChg chg="add mod">
          <ac:chgData name="Kulinich Bohdan" userId="48e65c9f34e137d0" providerId="LiveId" clId="{F17131F9-D9A4-4574-89EF-B04C804651E7}" dt="2020-11-07T17:00:58.967" v="4291" actId="1076"/>
          <ac:spMkLst>
            <pc:docMk/>
            <pc:sldMk cId="181099835" sldId="537"/>
            <ac:spMk id="29" creationId="{1D1B76B8-671F-4AB3-91AB-5EE0E88BDE1E}"/>
          </ac:spMkLst>
        </pc:spChg>
        <pc:spChg chg="add mod">
          <ac:chgData name="Kulinich Bohdan" userId="48e65c9f34e137d0" providerId="LiveId" clId="{F17131F9-D9A4-4574-89EF-B04C804651E7}" dt="2020-11-07T17:02:33.285" v="4317" actId="14100"/>
          <ac:spMkLst>
            <pc:docMk/>
            <pc:sldMk cId="181099835" sldId="537"/>
            <ac:spMk id="30" creationId="{ED333B11-2389-441B-9F8D-AE3ABEFBFF56}"/>
          </ac:spMkLst>
        </pc:spChg>
        <pc:spChg chg="del">
          <ac:chgData name="Kulinich Bohdan" userId="48e65c9f34e137d0" providerId="LiveId" clId="{F17131F9-D9A4-4574-89EF-B04C804651E7}" dt="2020-11-07T16:53:52.706" v="3976" actId="478"/>
          <ac:spMkLst>
            <pc:docMk/>
            <pc:sldMk cId="181099835" sldId="537"/>
            <ac:spMk id="31" creationId="{1ACA492A-4010-469B-A824-6784173D9825}"/>
          </ac:spMkLst>
        </pc:spChg>
        <pc:spChg chg="del">
          <ac:chgData name="Kulinich Bohdan" userId="48e65c9f34e137d0" providerId="LiveId" clId="{F17131F9-D9A4-4574-89EF-B04C804651E7}" dt="2020-11-07T16:53:52.706" v="3976" actId="478"/>
          <ac:spMkLst>
            <pc:docMk/>
            <pc:sldMk cId="181099835" sldId="537"/>
            <ac:spMk id="32" creationId="{1FE6D2E5-A25A-48BE-B533-CE82C26477DC}"/>
          </ac:spMkLst>
        </pc:spChg>
        <pc:spChg chg="del">
          <ac:chgData name="Kulinich Bohdan" userId="48e65c9f34e137d0" providerId="LiveId" clId="{F17131F9-D9A4-4574-89EF-B04C804651E7}" dt="2020-11-07T16:53:52.706" v="3976" actId="478"/>
          <ac:spMkLst>
            <pc:docMk/>
            <pc:sldMk cId="181099835" sldId="537"/>
            <ac:spMk id="33" creationId="{B2467828-4CD3-4BE3-9B65-532861B90AD8}"/>
          </ac:spMkLst>
        </pc:spChg>
        <pc:spChg chg="del">
          <ac:chgData name="Kulinich Bohdan" userId="48e65c9f34e137d0" providerId="LiveId" clId="{F17131F9-D9A4-4574-89EF-B04C804651E7}" dt="2020-11-07T16:53:52.706" v="3976" actId="478"/>
          <ac:spMkLst>
            <pc:docMk/>
            <pc:sldMk cId="181099835" sldId="537"/>
            <ac:spMk id="34" creationId="{1168F24A-0E8E-45B8-9792-86FE2DA988DA}"/>
          </ac:spMkLst>
        </pc:spChg>
        <pc:spChg chg="del">
          <ac:chgData name="Kulinich Bohdan" userId="48e65c9f34e137d0" providerId="LiveId" clId="{F17131F9-D9A4-4574-89EF-B04C804651E7}" dt="2020-11-07T16:53:52.706" v="3976" actId="478"/>
          <ac:spMkLst>
            <pc:docMk/>
            <pc:sldMk cId="181099835" sldId="537"/>
            <ac:spMk id="35" creationId="{F9150CEE-380D-4D4A-8090-19D0528277BE}"/>
          </ac:spMkLst>
        </pc:spChg>
        <pc:spChg chg="del">
          <ac:chgData name="Kulinich Bohdan" userId="48e65c9f34e137d0" providerId="LiveId" clId="{F17131F9-D9A4-4574-89EF-B04C804651E7}" dt="2020-11-07T16:53:52.706" v="3976" actId="478"/>
          <ac:spMkLst>
            <pc:docMk/>
            <pc:sldMk cId="181099835" sldId="537"/>
            <ac:spMk id="36" creationId="{4AFDBEAC-023E-40B6-AAF2-1A76A4B8D264}"/>
          </ac:spMkLst>
        </pc:spChg>
        <pc:spChg chg="del">
          <ac:chgData name="Kulinich Bohdan" userId="48e65c9f34e137d0" providerId="LiveId" clId="{F17131F9-D9A4-4574-89EF-B04C804651E7}" dt="2020-11-07T16:53:52.706" v="3976" actId="478"/>
          <ac:spMkLst>
            <pc:docMk/>
            <pc:sldMk cId="181099835" sldId="537"/>
            <ac:spMk id="37" creationId="{1D407BA6-43A7-4CB9-9DC1-D7E2989F1E08}"/>
          </ac:spMkLst>
        </pc:spChg>
        <pc:spChg chg="del">
          <ac:chgData name="Kulinich Bohdan" userId="48e65c9f34e137d0" providerId="LiveId" clId="{F17131F9-D9A4-4574-89EF-B04C804651E7}" dt="2020-11-07T16:53:52.706" v="3976" actId="478"/>
          <ac:spMkLst>
            <pc:docMk/>
            <pc:sldMk cId="181099835" sldId="537"/>
            <ac:spMk id="38" creationId="{B7070CF1-C4DB-457C-9D84-789BE2115D7C}"/>
          </ac:spMkLst>
        </pc:spChg>
        <pc:spChg chg="add mod">
          <ac:chgData name="Kulinich Bohdan" userId="48e65c9f34e137d0" providerId="LiveId" clId="{F17131F9-D9A4-4574-89EF-B04C804651E7}" dt="2020-11-07T17:03:36.325" v="4352" actId="20577"/>
          <ac:spMkLst>
            <pc:docMk/>
            <pc:sldMk cId="181099835" sldId="537"/>
            <ac:spMk id="39" creationId="{1FBB254E-F5F2-4F68-ACA7-E53F7FAB759D}"/>
          </ac:spMkLst>
        </pc:spChg>
        <pc:spChg chg="mod">
          <ac:chgData name="Kulinich Bohdan" userId="48e65c9f34e137d0" providerId="LiveId" clId="{F17131F9-D9A4-4574-89EF-B04C804651E7}" dt="2020-11-07T16:54:09.185" v="4030" actId="20577"/>
          <ac:spMkLst>
            <pc:docMk/>
            <pc:sldMk cId="181099835" sldId="537"/>
            <ac:spMk id="40" creationId="{624511BE-A052-43CD-83BF-306C89A87564}"/>
          </ac:spMkLst>
        </pc:spChg>
        <pc:spChg chg="add mod">
          <ac:chgData name="Kulinich Bohdan" userId="48e65c9f34e137d0" providerId="LiveId" clId="{F17131F9-D9A4-4574-89EF-B04C804651E7}" dt="2020-11-07T17:06:15.855" v="4427" actId="1076"/>
          <ac:spMkLst>
            <pc:docMk/>
            <pc:sldMk cId="181099835" sldId="537"/>
            <ac:spMk id="41" creationId="{DADAC310-4996-4669-82E4-002B7EF68419}"/>
          </ac:spMkLst>
        </pc:spChg>
        <pc:picChg chg="add mod ord">
          <ac:chgData name="Kulinich Bohdan" userId="48e65c9f34e137d0" providerId="LiveId" clId="{F17131F9-D9A4-4574-89EF-B04C804651E7}" dt="2020-11-07T16:55:25.778" v="4046" actId="1076"/>
          <ac:picMkLst>
            <pc:docMk/>
            <pc:sldMk cId="181099835" sldId="537"/>
            <ac:picMk id="4" creationId="{401CFCC4-F603-4A37-A66D-C3AE8AC167F4}"/>
          </ac:picMkLst>
        </pc:picChg>
        <pc:picChg chg="del">
          <ac:chgData name="Kulinich Bohdan" userId="48e65c9f34e137d0" providerId="LiveId" clId="{F17131F9-D9A4-4574-89EF-B04C804651E7}" dt="2020-11-07T16:53:52.706" v="3976" actId="478"/>
          <ac:picMkLst>
            <pc:docMk/>
            <pc:sldMk cId="181099835" sldId="537"/>
            <ac:picMk id="18" creationId="{F156642F-F580-402B-8359-F27A4E48D62A}"/>
          </ac:picMkLst>
        </pc:picChg>
        <pc:picChg chg="add del mod">
          <ac:chgData name="Kulinich Bohdan" userId="48e65c9f34e137d0" providerId="LiveId" clId="{F17131F9-D9A4-4574-89EF-B04C804651E7}" dt="2020-11-07T16:56:53.252" v="4099"/>
          <ac:picMkLst>
            <pc:docMk/>
            <pc:sldMk cId="181099835" sldId="537"/>
            <ac:picMk id="25" creationId="{DFA1F80F-6D1E-44F5-B040-84AD8317A2C3}"/>
          </ac:picMkLst>
        </pc:picChg>
        <pc:picChg chg="add mod">
          <ac:chgData name="Kulinich Bohdan" userId="48e65c9f34e137d0" providerId="LiveId" clId="{F17131F9-D9A4-4574-89EF-B04C804651E7}" dt="2020-11-07T16:59:57.408" v="4180"/>
          <ac:picMkLst>
            <pc:docMk/>
            <pc:sldMk cId="181099835" sldId="537"/>
            <ac:picMk id="28" creationId="{FF9ACECE-17F7-47AD-86DC-296CB55DC1C7}"/>
          </ac:picMkLst>
        </pc:picChg>
        <pc:cxnChg chg="del">
          <ac:chgData name="Kulinich Bohdan" userId="48e65c9f34e137d0" providerId="LiveId" clId="{F17131F9-D9A4-4574-89EF-B04C804651E7}" dt="2020-11-07T16:53:52.706" v="3976" actId="478"/>
          <ac:cxnSpMkLst>
            <pc:docMk/>
            <pc:sldMk cId="181099835" sldId="537"/>
            <ac:cxnSpMk id="21" creationId="{83547D44-55F8-462F-803A-CCFA68DF800A}"/>
          </ac:cxnSpMkLst>
        </pc:cxnChg>
        <pc:cxnChg chg="del">
          <ac:chgData name="Kulinich Bohdan" userId="48e65c9f34e137d0" providerId="LiveId" clId="{F17131F9-D9A4-4574-89EF-B04C804651E7}" dt="2020-11-07T16:53:52.706" v="3976" actId="478"/>
          <ac:cxnSpMkLst>
            <pc:docMk/>
            <pc:sldMk cId="181099835" sldId="537"/>
            <ac:cxnSpMk id="22" creationId="{64EC07BF-17CC-4310-988D-CC6A3A65DF03}"/>
          </ac:cxnSpMkLst>
        </pc:cxnChg>
        <pc:cxnChg chg="del">
          <ac:chgData name="Kulinich Bohdan" userId="48e65c9f34e137d0" providerId="LiveId" clId="{F17131F9-D9A4-4574-89EF-B04C804651E7}" dt="2020-11-07T16:53:52.706" v="3976" actId="478"/>
          <ac:cxnSpMkLst>
            <pc:docMk/>
            <pc:sldMk cId="181099835" sldId="537"/>
            <ac:cxnSpMk id="24" creationId="{F97E3C69-EA6E-43CB-96DD-BDA16D82C382}"/>
          </ac:cxnSpMkLst>
        </pc:cxnChg>
      </pc:sldChg>
      <pc:sldChg chg="addSp delSp modSp add mod delAnim modAnim">
        <pc:chgData name="Kulinich Bohdan" userId="48e65c9f34e137d0" providerId="LiveId" clId="{F17131F9-D9A4-4574-89EF-B04C804651E7}" dt="2020-11-09T17:39:37.317" v="6194" actId="14100"/>
        <pc:sldMkLst>
          <pc:docMk/>
          <pc:sldMk cId="1838235607" sldId="538"/>
        </pc:sldMkLst>
        <pc:spChg chg="mod">
          <ac:chgData name="Kulinich Bohdan" userId="48e65c9f34e137d0" providerId="LiveId" clId="{F17131F9-D9A4-4574-89EF-B04C804651E7}" dt="2020-11-09T17:39:37.317" v="6194" actId="14100"/>
          <ac:spMkLst>
            <pc:docMk/>
            <pc:sldMk cId="1838235607" sldId="538"/>
            <ac:spMk id="6" creationId="{4CD1B612-D16C-4F70-8335-78480BFE8EC8}"/>
          </ac:spMkLst>
        </pc:spChg>
        <pc:spChg chg="add del mod">
          <ac:chgData name="Kulinich Bohdan" userId="48e65c9f34e137d0" providerId="LiveId" clId="{F17131F9-D9A4-4574-89EF-B04C804651E7}" dt="2020-11-09T08:54:02.003" v="5139" actId="478"/>
          <ac:spMkLst>
            <pc:docMk/>
            <pc:sldMk cId="1838235607" sldId="538"/>
            <ac:spMk id="12" creationId="{965A15E1-0C2F-4D27-9234-06630509F2BC}"/>
          </ac:spMkLst>
        </pc:spChg>
        <pc:spChg chg="add del mod">
          <ac:chgData name="Kulinich Bohdan" userId="48e65c9f34e137d0" providerId="LiveId" clId="{F17131F9-D9A4-4574-89EF-B04C804651E7}" dt="2020-11-09T08:53:56.136" v="5137" actId="478"/>
          <ac:spMkLst>
            <pc:docMk/>
            <pc:sldMk cId="1838235607" sldId="538"/>
            <ac:spMk id="13" creationId="{1F504534-5EEC-47E9-A35D-239905BF0E1A}"/>
          </ac:spMkLst>
        </pc:spChg>
        <pc:spChg chg="add del mod">
          <ac:chgData name="Kulinich Bohdan" userId="48e65c9f34e137d0" providerId="LiveId" clId="{F17131F9-D9A4-4574-89EF-B04C804651E7}" dt="2020-11-09T08:53:58.383" v="5138" actId="478"/>
          <ac:spMkLst>
            <pc:docMk/>
            <pc:sldMk cId="1838235607" sldId="538"/>
            <ac:spMk id="14" creationId="{4F8E1A5E-12D8-40AA-B5F7-524391B4D81F}"/>
          </ac:spMkLst>
        </pc:spChg>
        <pc:spChg chg="add mod">
          <ac:chgData name="Kulinich Bohdan" userId="48e65c9f34e137d0" providerId="LiveId" clId="{F17131F9-D9A4-4574-89EF-B04C804651E7}" dt="2020-11-09T08:54:56.810" v="5151" actId="1076"/>
          <ac:spMkLst>
            <pc:docMk/>
            <pc:sldMk cId="1838235607" sldId="538"/>
            <ac:spMk id="15" creationId="{4CF5784F-08D7-441C-98AD-4B639FC131A3}"/>
          </ac:spMkLst>
        </pc:spChg>
        <pc:spChg chg="add mod">
          <ac:chgData name="Kulinich Bohdan" userId="48e65c9f34e137d0" providerId="LiveId" clId="{F17131F9-D9A4-4574-89EF-B04C804651E7}" dt="2020-11-09T08:54:56.810" v="5151" actId="1076"/>
          <ac:spMkLst>
            <pc:docMk/>
            <pc:sldMk cId="1838235607" sldId="538"/>
            <ac:spMk id="16" creationId="{B4F0C7EE-C8A1-4C2C-824D-542CAD8C76B1}"/>
          </ac:spMkLst>
        </pc:spChg>
        <pc:spChg chg="add mod">
          <ac:chgData name="Kulinich Bohdan" userId="48e65c9f34e137d0" providerId="LiveId" clId="{F17131F9-D9A4-4574-89EF-B04C804651E7}" dt="2020-11-09T08:54:56.810" v="5151" actId="1076"/>
          <ac:spMkLst>
            <pc:docMk/>
            <pc:sldMk cId="1838235607" sldId="538"/>
            <ac:spMk id="17" creationId="{A583FD44-8FF9-4623-A0D1-E2E88251A03B}"/>
          </ac:spMkLst>
        </pc:spChg>
        <pc:spChg chg="mod">
          <ac:chgData name="Kulinich Bohdan" userId="48e65c9f34e137d0" providerId="LiveId" clId="{F17131F9-D9A4-4574-89EF-B04C804651E7}" dt="2020-11-09T08:50:36.648" v="4991" actId="20577"/>
          <ac:spMkLst>
            <pc:docMk/>
            <pc:sldMk cId="1838235607" sldId="538"/>
            <ac:spMk id="51" creationId="{86BC9140-E395-435D-A852-213A1317C46C}"/>
          </ac:spMkLst>
        </pc:spChg>
        <pc:grpChg chg="add del mod">
          <ac:chgData name="Kulinich Bohdan" userId="48e65c9f34e137d0" providerId="LiveId" clId="{F17131F9-D9A4-4574-89EF-B04C804651E7}" dt="2020-11-09T08:54:59.841" v="5152" actId="165"/>
          <ac:grpSpMkLst>
            <pc:docMk/>
            <pc:sldMk cId="1838235607" sldId="538"/>
            <ac:grpSpMk id="2" creationId="{57307D83-A329-43C4-A0E4-CBBFF3DA4EF3}"/>
          </ac:grpSpMkLst>
        </pc:grpChg>
        <pc:picChg chg="mod modVis">
          <ac:chgData name="Kulinich Bohdan" userId="48e65c9f34e137d0" providerId="LiveId" clId="{F17131F9-D9A4-4574-89EF-B04C804651E7}" dt="2020-11-09T08:56:47.306" v="5168" actId="14429"/>
          <ac:picMkLst>
            <pc:docMk/>
            <pc:sldMk cId="1838235607" sldId="538"/>
            <ac:picMk id="40" creationId="{248AC9B2-65A9-42C3-AF8B-90FAF936D6A5}"/>
          </ac:picMkLst>
        </pc:picChg>
        <pc:cxnChg chg="add mod topLvl">
          <ac:chgData name="Kulinich Bohdan" userId="48e65c9f34e137d0" providerId="LiveId" clId="{F17131F9-D9A4-4574-89EF-B04C804651E7}" dt="2020-11-09T08:54:59.841" v="5152" actId="165"/>
          <ac:cxnSpMkLst>
            <pc:docMk/>
            <pc:sldMk cId="1838235607" sldId="538"/>
            <ac:cxnSpMk id="8" creationId="{AC89916E-8EF3-4345-9E91-4B70598CB272}"/>
          </ac:cxnSpMkLst>
        </pc:cxnChg>
        <pc:cxnChg chg="add mod topLvl">
          <ac:chgData name="Kulinich Bohdan" userId="48e65c9f34e137d0" providerId="LiveId" clId="{F17131F9-D9A4-4574-89EF-B04C804651E7}" dt="2020-11-09T08:54:59.841" v="5152" actId="165"/>
          <ac:cxnSpMkLst>
            <pc:docMk/>
            <pc:sldMk cId="1838235607" sldId="538"/>
            <ac:cxnSpMk id="9" creationId="{82B804B2-AB87-4BF1-8AAE-EDE050AE9D74}"/>
          </ac:cxnSpMkLst>
        </pc:cxnChg>
        <pc:cxnChg chg="add mod topLvl">
          <ac:chgData name="Kulinich Bohdan" userId="48e65c9f34e137d0" providerId="LiveId" clId="{F17131F9-D9A4-4574-89EF-B04C804651E7}" dt="2020-11-09T08:54:59.841" v="5152" actId="165"/>
          <ac:cxnSpMkLst>
            <pc:docMk/>
            <pc:sldMk cId="1838235607" sldId="538"/>
            <ac:cxnSpMk id="10" creationId="{0A31DA29-23F4-4CAF-B99D-7DED4F18629A}"/>
          </ac:cxnSpMkLst>
        </pc:cxnChg>
        <pc:cxnChg chg="add mod">
          <ac:chgData name="Kulinich Bohdan" userId="48e65c9f34e137d0" providerId="LiveId" clId="{F17131F9-D9A4-4574-89EF-B04C804651E7}" dt="2020-11-09T08:56:16.682" v="5163" actId="1076"/>
          <ac:cxnSpMkLst>
            <pc:docMk/>
            <pc:sldMk cId="1838235607" sldId="538"/>
            <ac:cxnSpMk id="18" creationId="{50197423-6D92-42C3-BB36-7A30B476513E}"/>
          </ac:cxnSpMkLst>
        </pc:cxnChg>
        <pc:cxnChg chg="add mod">
          <ac:chgData name="Kulinich Bohdan" userId="48e65c9f34e137d0" providerId="LiveId" clId="{F17131F9-D9A4-4574-89EF-B04C804651E7}" dt="2020-11-09T08:56:30.350" v="5167" actId="1076"/>
          <ac:cxnSpMkLst>
            <pc:docMk/>
            <pc:sldMk cId="1838235607" sldId="538"/>
            <ac:cxnSpMk id="21" creationId="{62C36C02-3854-4A55-89BE-74D73C8C597E}"/>
          </ac:cxnSpMkLst>
        </pc:cxnChg>
      </pc:sldChg>
      <pc:sldChg chg="delSp add del mod delAnim">
        <pc:chgData name="Kulinich Bohdan" userId="48e65c9f34e137d0" providerId="LiveId" clId="{F17131F9-D9A4-4574-89EF-B04C804651E7}" dt="2020-11-08T14:52:46.898" v="4516" actId="47"/>
        <pc:sldMkLst>
          <pc:docMk/>
          <pc:sldMk cId="2824456216" sldId="538"/>
        </pc:sldMkLst>
        <pc:picChg chg="del">
          <ac:chgData name="Kulinich Bohdan" userId="48e65c9f34e137d0" providerId="LiveId" clId="{F17131F9-D9A4-4574-89EF-B04C804651E7}" dt="2020-11-08T14:43:56.858" v="4513" actId="478"/>
          <ac:picMkLst>
            <pc:docMk/>
            <pc:sldMk cId="2824456216" sldId="538"/>
            <ac:picMk id="4" creationId="{401CFCC4-F603-4A37-A66D-C3AE8AC167F4}"/>
          </ac:picMkLst>
        </pc:picChg>
      </pc:sldChg>
      <pc:sldChg chg="modSp add mod">
        <pc:chgData name="Kulinich Bohdan" userId="48e65c9f34e137d0" providerId="LiveId" clId="{F17131F9-D9A4-4574-89EF-B04C804651E7}" dt="2020-11-09T17:39:52.980" v="6195" actId="14100"/>
        <pc:sldMkLst>
          <pc:docMk/>
          <pc:sldMk cId="2278534468" sldId="539"/>
        </pc:sldMkLst>
        <pc:spChg chg="mod">
          <ac:chgData name="Kulinich Bohdan" userId="48e65c9f34e137d0" providerId="LiveId" clId="{F17131F9-D9A4-4574-89EF-B04C804651E7}" dt="2020-11-09T17:39:52.980" v="6195" actId="14100"/>
          <ac:spMkLst>
            <pc:docMk/>
            <pc:sldMk cId="2278534468" sldId="539"/>
            <ac:spMk id="6" creationId="{4CD1B612-D16C-4F70-8335-78480BFE8EC8}"/>
          </ac:spMkLst>
        </pc:spChg>
        <pc:spChg chg="mod">
          <ac:chgData name="Kulinich Bohdan" userId="48e65c9f34e137d0" providerId="LiveId" clId="{F17131F9-D9A4-4574-89EF-B04C804651E7}" dt="2020-11-09T09:20:39.213" v="5322" actId="20577"/>
          <ac:spMkLst>
            <pc:docMk/>
            <pc:sldMk cId="2278534468" sldId="539"/>
            <ac:spMk id="15" creationId="{4CF5784F-08D7-441C-98AD-4B639FC131A3}"/>
          </ac:spMkLst>
        </pc:spChg>
        <pc:spChg chg="mod">
          <ac:chgData name="Kulinich Bohdan" userId="48e65c9f34e137d0" providerId="LiveId" clId="{F17131F9-D9A4-4574-89EF-B04C804651E7}" dt="2020-11-09T09:20:31.880" v="5320" actId="20577"/>
          <ac:spMkLst>
            <pc:docMk/>
            <pc:sldMk cId="2278534468" sldId="539"/>
            <ac:spMk id="16" creationId="{B4F0C7EE-C8A1-4C2C-824D-542CAD8C76B1}"/>
          </ac:spMkLst>
        </pc:spChg>
        <pc:spChg chg="mod">
          <ac:chgData name="Kulinich Bohdan" userId="48e65c9f34e137d0" providerId="LiveId" clId="{F17131F9-D9A4-4574-89EF-B04C804651E7}" dt="2020-11-09T09:20:36.391" v="5321" actId="20577"/>
          <ac:spMkLst>
            <pc:docMk/>
            <pc:sldMk cId="2278534468" sldId="539"/>
            <ac:spMk id="17" creationId="{A583FD44-8FF9-4623-A0D1-E2E88251A03B}"/>
          </ac:spMkLst>
        </pc:spChg>
        <pc:spChg chg="mod">
          <ac:chgData name="Kulinich Bohdan" userId="48e65c9f34e137d0" providerId="LiveId" clId="{F17131F9-D9A4-4574-89EF-B04C804651E7}" dt="2020-11-09T09:06:27.841" v="5170" actId="20577"/>
          <ac:spMkLst>
            <pc:docMk/>
            <pc:sldMk cId="2278534468" sldId="539"/>
            <ac:spMk id="51" creationId="{86BC9140-E395-435D-A852-213A1317C46C}"/>
          </ac:spMkLst>
        </pc:spChg>
      </pc:sldChg>
      <pc:sldChg chg="modSp add mod">
        <pc:chgData name="Kulinich Bohdan" userId="48e65c9f34e137d0" providerId="LiveId" clId="{F17131F9-D9A4-4574-89EF-B04C804651E7}" dt="2020-11-09T09:57:13.617" v="5496" actId="14429"/>
        <pc:sldMkLst>
          <pc:docMk/>
          <pc:sldMk cId="124371813" sldId="540"/>
        </pc:sldMkLst>
        <pc:spChg chg="mod">
          <ac:chgData name="Kulinich Bohdan" userId="48e65c9f34e137d0" providerId="LiveId" clId="{F17131F9-D9A4-4574-89EF-B04C804651E7}" dt="2020-11-09T09:54:42.357" v="5489" actId="20577"/>
          <ac:spMkLst>
            <pc:docMk/>
            <pc:sldMk cId="124371813" sldId="540"/>
            <ac:spMk id="6" creationId="{4CD1B612-D16C-4F70-8335-78480BFE8EC8}"/>
          </ac:spMkLst>
        </pc:spChg>
        <pc:spChg chg="mod">
          <ac:chgData name="Kulinich Bohdan" userId="48e65c9f34e137d0" providerId="LiveId" clId="{F17131F9-D9A4-4574-89EF-B04C804651E7}" dt="2020-11-09T09:56:49.636" v="5490" actId="20577"/>
          <ac:spMkLst>
            <pc:docMk/>
            <pc:sldMk cId="124371813" sldId="540"/>
            <ac:spMk id="15" creationId="{4CF5784F-08D7-441C-98AD-4B639FC131A3}"/>
          </ac:spMkLst>
        </pc:spChg>
        <pc:spChg chg="mod">
          <ac:chgData name="Kulinich Bohdan" userId="48e65c9f34e137d0" providerId="LiveId" clId="{F17131F9-D9A4-4574-89EF-B04C804651E7}" dt="2020-11-09T09:56:52.299" v="5491" actId="20577"/>
          <ac:spMkLst>
            <pc:docMk/>
            <pc:sldMk cId="124371813" sldId="540"/>
            <ac:spMk id="16" creationId="{B4F0C7EE-C8A1-4C2C-824D-542CAD8C76B1}"/>
          </ac:spMkLst>
        </pc:spChg>
        <pc:spChg chg="mod">
          <ac:chgData name="Kulinich Bohdan" userId="48e65c9f34e137d0" providerId="LiveId" clId="{F17131F9-D9A4-4574-89EF-B04C804651E7}" dt="2020-11-09T09:57:11.701" v="5495" actId="1076"/>
          <ac:spMkLst>
            <pc:docMk/>
            <pc:sldMk cId="124371813" sldId="540"/>
            <ac:spMk id="17" creationId="{A583FD44-8FF9-4623-A0D1-E2E88251A03B}"/>
          </ac:spMkLst>
        </pc:spChg>
        <pc:spChg chg="mod">
          <ac:chgData name="Kulinich Bohdan" userId="48e65c9f34e137d0" providerId="LiveId" clId="{F17131F9-D9A4-4574-89EF-B04C804651E7}" dt="2020-11-09T09:53:35.122" v="5329" actId="20577"/>
          <ac:spMkLst>
            <pc:docMk/>
            <pc:sldMk cId="124371813" sldId="540"/>
            <ac:spMk id="51" creationId="{86BC9140-E395-435D-A852-213A1317C46C}"/>
          </ac:spMkLst>
        </pc:spChg>
        <pc:picChg chg="mod modVis">
          <ac:chgData name="Kulinich Bohdan" userId="48e65c9f34e137d0" providerId="LiveId" clId="{F17131F9-D9A4-4574-89EF-B04C804651E7}" dt="2020-11-09T09:57:13.617" v="5496" actId="14429"/>
          <ac:picMkLst>
            <pc:docMk/>
            <pc:sldMk cId="124371813" sldId="540"/>
            <ac:picMk id="40" creationId="{248AC9B2-65A9-42C3-AF8B-90FAF936D6A5}"/>
          </ac:picMkLst>
        </pc:picChg>
      </pc:sldChg>
      <pc:sldChg chg="addSp delSp modSp add mod delAnim modAnim">
        <pc:chgData name="Kulinich Bohdan" userId="48e65c9f34e137d0" providerId="LiveId" clId="{F17131F9-D9A4-4574-89EF-B04C804651E7}" dt="2020-11-09T13:31:33.267" v="5765"/>
        <pc:sldMkLst>
          <pc:docMk/>
          <pc:sldMk cId="3990839082" sldId="541"/>
        </pc:sldMkLst>
        <pc:spChg chg="mod">
          <ac:chgData name="Kulinich Bohdan" userId="48e65c9f34e137d0" providerId="LiveId" clId="{F17131F9-D9A4-4574-89EF-B04C804651E7}" dt="2020-11-09T10:39:12.415" v="5657" actId="20577"/>
          <ac:spMkLst>
            <pc:docMk/>
            <pc:sldMk cId="3990839082" sldId="541"/>
            <ac:spMk id="6" creationId="{4CD1B612-D16C-4F70-8335-78480BFE8EC8}"/>
          </ac:spMkLst>
        </pc:spChg>
        <pc:spChg chg="mod">
          <ac:chgData name="Kulinich Bohdan" userId="48e65c9f34e137d0" providerId="LiveId" clId="{F17131F9-D9A4-4574-89EF-B04C804651E7}" dt="2020-11-09T13:28:38.935" v="5714" actId="1076"/>
          <ac:spMkLst>
            <pc:docMk/>
            <pc:sldMk cId="3990839082" sldId="541"/>
            <ac:spMk id="15" creationId="{4CF5784F-08D7-441C-98AD-4B639FC131A3}"/>
          </ac:spMkLst>
        </pc:spChg>
        <pc:spChg chg="mod">
          <ac:chgData name="Kulinich Bohdan" userId="48e65c9f34e137d0" providerId="LiveId" clId="{F17131F9-D9A4-4574-89EF-B04C804651E7}" dt="2020-11-09T13:28:38.935" v="5714" actId="1076"/>
          <ac:spMkLst>
            <pc:docMk/>
            <pc:sldMk cId="3990839082" sldId="541"/>
            <ac:spMk id="16" creationId="{B4F0C7EE-C8A1-4C2C-824D-542CAD8C76B1}"/>
          </ac:spMkLst>
        </pc:spChg>
        <pc:spChg chg="mod">
          <ac:chgData name="Kulinich Bohdan" userId="48e65c9f34e137d0" providerId="LiveId" clId="{F17131F9-D9A4-4574-89EF-B04C804651E7}" dt="2020-11-09T13:28:38.935" v="5714" actId="1076"/>
          <ac:spMkLst>
            <pc:docMk/>
            <pc:sldMk cId="3990839082" sldId="541"/>
            <ac:spMk id="17" creationId="{A583FD44-8FF9-4623-A0D1-E2E88251A03B}"/>
          </ac:spMkLst>
        </pc:spChg>
        <pc:spChg chg="add mod">
          <ac:chgData name="Kulinich Bohdan" userId="48e65c9f34e137d0" providerId="LiveId" clId="{F17131F9-D9A4-4574-89EF-B04C804651E7}" dt="2020-11-09T13:28:42.496" v="5715" actId="1076"/>
          <ac:spMkLst>
            <pc:docMk/>
            <pc:sldMk cId="3990839082" sldId="541"/>
            <ac:spMk id="21" creationId="{9CDF8837-5333-46E3-8EED-FBB3CAC277A4}"/>
          </ac:spMkLst>
        </pc:spChg>
        <pc:spChg chg="add del mod">
          <ac:chgData name="Kulinich Bohdan" userId="48e65c9f34e137d0" providerId="LiveId" clId="{F17131F9-D9A4-4574-89EF-B04C804651E7}" dt="2020-11-09T10:40:32.590" v="5669" actId="478"/>
          <ac:spMkLst>
            <pc:docMk/>
            <pc:sldMk cId="3990839082" sldId="541"/>
            <ac:spMk id="23" creationId="{4E0CBBE2-2408-4F37-A4FA-2A90C027E876}"/>
          </ac:spMkLst>
        </pc:spChg>
        <pc:spChg chg="add mod">
          <ac:chgData name="Kulinich Bohdan" userId="48e65c9f34e137d0" providerId="LiveId" clId="{F17131F9-D9A4-4574-89EF-B04C804651E7}" dt="2020-11-09T13:28:49.370" v="5718" actId="20577"/>
          <ac:spMkLst>
            <pc:docMk/>
            <pc:sldMk cId="3990839082" sldId="541"/>
            <ac:spMk id="23" creationId="{6BE97652-9E7C-4FCE-B268-3C1235971A33}"/>
          </ac:spMkLst>
        </pc:spChg>
        <pc:spChg chg="add del mod">
          <ac:chgData name="Kulinich Bohdan" userId="48e65c9f34e137d0" providerId="LiveId" clId="{F17131F9-D9A4-4574-89EF-B04C804651E7}" dt="2020-11-09T10:40:26.604" v="5667" actId="478"/>
          <ac:spMkLst>
            <pc:docMk/>
            <pc:sldMk cId="3990839082" sldId="541"/>
            <ac:spMk id="24" creationId="{4E496202-FFCF-4F3C-8268-6CC8C0F9495D}"/>
          </ac:spMkLst>
        </pc:spChg>
        <pc:spChg chg="add mod">
          <ac:chgData name="Kulinich Bohdan" userId="48e65c9f34e137d0" providerId="LiveId" clId="{F17131F9-D9A4-4574-89EF-B04C804651E7}" dt="2020-11-09T13:28:57.446" v="5721" actId="20577"/>
          <ac:spMkLst>
            <pc:docMk/>
            <pc:sldMk cId="3990839082" sldId="541"/>
            <ac:spMk id="24" creationId="{65C5D457-C763-4AAE-BBD9-915DA789138C}"/>
          </ac:spMkLst>
        </pc:spChg>
        <pc:spChg chg="add del mod">
          <ac:chgData name="Kulinich Bohdan" userId="48e65c9f34e137d0" providerId="LiveId" clId="{F17131F9-D9A4-4574-89EF-B04C804651E7}" dt="2020-11-09T10:40:29.592" v="5668" actId="478"/>
          <ac:spMkLst>
            <pc:docMk/>
            <pc:sldMk cId="3990839082" sldId="541"/>
            <ac:spMk id="25" creationId="{A977F361-2FE1-40A7-9736-7D90C4205E55}"/>
          </ac:spMkLst>
        </pc:spChg>
        <pc:spChg chg="add del mod">
          <ac:chgData name="Kulinich Bohdan" userId="48e65c9f34e137d0" providerId="LiveId" clId="{F17131F9-D9A4-4574-89EF-B04C804651E7}" dt="2020-11-09T10:40:22.895" v="5666" actId="478"/>
          <ac:spMkLst>
            <pc:docMk/>
            <pc:sldMk cId="3990839082" sldId="541"/>
            <ac:spMk id="26" creationId="{F0207A1E-5B0D-438F-9778-2695DE1F6D6E}"/>
          </ac:spMkLst>
        </pc:spChg>
        <pc:spChg chg="add del mod">
          <ac:chgData name="Kulinich Bohdan" userId="48e65c9f34e137d0" providerId="LiveId" clId="{F17131F9-D9A4-4574-89EF-B04C804651E7}" dt="2020-11-09T10:40:35.444" v="5670" actId="478"/>
          <ac:spMkLst>
            <pc:docMk/>
            <pc:sldMk cId="3990839082" sldId="541"/>
            <ac:spMk id="27" creationId="{D03C5CEE-E8CD-42E0-902D-52E36B3333E6}"/>
          </ac:spMkLst>
        </pc:spChg>
        <pc:spChg chg="mod">
          <ac:chgData name="Kulinich Bohdan" userId="48e65c9f34e137d0" providerId="LiveId" clId="{F17131F9-D9A4-4574-89EF-B04C804651E7}" dt="2020-11-09T10:36:54.443" v="5499" actId="20577"/>
          <ac:spMkLst>
            <pc:docMk/>
            <pc:sldMk cId="3990839082" sldId="541"/>
            <ac:spMk id="51" creationId="{86BC9140-E395-435D-A852-213A1317C46C}"/>
          </ac:spMkLst>
        </pc:spChg>
        <pc:picChg chg="del">
          <ac:chgData name="Kulinich Bohdan" userId="48e65c9f34e137d0" providerId="LiveId" clId="{F17131F9-D9A4-4574-89EF-B04C804651E7}" dt="2020-11-09T10:36:56.675" v="5500" actId="478"/>
          <ac:picMkLst>
            <pc:docMk/>
            <pc:sldMk cId="3990839082" sldId="541"/>
            <ac:picMk id="40" creationId="{248AC9B2-65A9-42C3-AF8B-90FAF936D6A5}"/>
          </ac:picMkLst>
        </pc:picChg>
        <pc:cxnChg chg="del">
          <ac:chgData name="Kulinich Bohdan" userId="48e65c9f34e137d0" providerId="LiveId" clId="{F17131F9-D9A4-4574-89EF-B04C804651E7}" dt="2020-11-09T10:39:55.628" v="5663" actId="478"/>
          <ac:cxnSpMkLst>
            <pc:docMk/>
            <pc:sldMk cId="3990839082" sldId="541"/>
            <ac:cxnSpMk id="8" creationId="{AC89916E-8EF3-4345-9E91-4B70598CB272}"/>
          </ac:cxnSpMkLst>
        </pc:cxnChg>
        <pc:cxnChg chg="del">
          <ac:chgData name="Kulinich Bohdan" userId="48e65c9f34e137d0" providerId="LiveId" clId="{F17131F9-D9A4-4574-89EF-B04C804651E7}" dt="2020-11-09T10:39:27.940" v="5661" actId="478"/>
          <ac:cxnSpMkLst>
            <pc:docMk/>
            <pc:sldMk cId="3990839082" sldId="541"/>
            <ac:cxnSpMk id="9" creationId="{82B804B2-AB87-4BF1-8AAE-EDE050AE9D74}"/>
          </ac:cxnSpMkLst>
        </pc:cxnChg>
        <pc:cxnChg chg="del">
          <ac:chgData name="Kulinich Bohdan" userId="48e65c9f34e137d0" providerId="LiveId" clId="{F17131F9-D9A4-4574-89EF-B04C804651E7}" dt="2020-11-09T10:39:25.917" v="5660" actId="478"/>
          <ac:cxnSpMkLst>
            <pc:docMk/>
            <pc:sldMk cId="3990839082" sldId="541"/>
            <ac:cxnSpMk id="10" creationId="{0A31DA29-23F4-4CAF-B99D-7DED4F18629A}"/>
          </ac:cxnSpMkLst>
        </pc:cxnChg>
        <pc:cxnChg chg="del">
          <ac:chgData name="Kulinich Bohdan" userId="48e65c9f34e137d0" providerId="LiveId" clId="{F17131F9-D9A4-4574-89EF-B04C804651E7}" dt="2020-11-09T10:39:22.058" v="5658" actId="478"/>
          <ac:cxnSpMkLst>
            <pc:docMk/>
            <pc:sldMk cId="3990839082" sldId="541"/>
            <ac:cxnSpMk id="18" creationId="{50197423-6D92-42C3-BB36-7A30B476513E}"/>
          </ac:cxnSpMkLst>
        </pc:cxnChg>
        <pc:cxnChg chg="add mod ord">
          <ac:chgData name="Kulinich Bohdan" userId="48e65c9f34e137d0" providerId="LiveId" clId="{F17131F9-D9A4-4574-89EF-B04C804651E7}" dt="2020-11-09T13:28:38.935" v="5714" actId="1076"/>
          <ac:cxnSpMkLst>
            <pc:docMk/>
            <pc:sldMk cId="3990839082" sldId="541"/>
            <ac:cxnSpMk id="19" creationId="{EEE0E46F-70FD-4615-A6D2-3601AAF2542F}"/>
          </ac:cxnSpMkLst>
        </pc:cxnChg>
        <pc:cxnChg chg="add mod ord">
          <ac:chgData name="Kulinich Bohdan" userId="48e65c9f34e137d0" providerId="LiveId" clId="{F17131F9-D9A4-4574-89EF-B04C804651E7}" dt="2020-11-09T13:28:38.935" v="5714" actId="1076"/>
          <ac:cxnSpMkLst>
            <pc:docMk/>
            <pc:sldMk cId="3990839082" sldId="541"/>
            <ac:cxnSpMk id="20" creationId="{C8C32C6B-8A29-4E72-BC8C-AF0535874A5F}"/>
          </ac:cxnSpMkLst>
        </pc:cxnChg>
        <pc:cxnChg chg="del">
          <ac:chgData name="Kulinich Bohdan" userId="48e65c9f34e137d0" providerId="LiveId" clId="{F17131F9-D9A4-4574-89EF-B04C804651E7}" dt="2020-11-09T10:39:24.343" v="5659" actId="478"/>
          <ac:cxnSpMkLst>
            <pc:docMk/>
            <pc:sldMk cId="3990839082" sldId="541"/>
            <ac:cxnSpMk id="21" creationId="{62C36C02-3854-4A55-89BE-74D73C8C597E}"/>
          </ac:cxnSpMkLst>
        </pc:cxnChg>
        <pc:cxnChg chg="add mod ord">
          <ac:chgData name="Kulinich Bohdan" userId="48e65c9f34e137d0" providerId="LiveId" clId="{F17131F9-D9A4-4574-89EF-B04C804651E7}" dt="2020-11-09T13:28:38.935" v="5714" actId="1076"/>
          <ac:cxnSpMkLst>
            <pc:docMk/>
            <pc:sldMk cId="3990839082" sldId="541"/>
            <ac:cxnSpMk id="22" creationId="{5EBE9C19-9D5E-4263-A0C6-292272C9982D}"/>
          </ac:cxnSpMkLst>
        </pc:cxnChg>
        <pc:cxnChg chg="add mod">
          <ac:chgData name="Kulinich Bohdan" userId="48e65c9f34e137d0" providerId="LiveId" clId="{F17131F9-D9A4-4574-89EF-B04C804651E7}" dt="2020-11-09T13:28:38.935" v="5714" actId="1076"/>
          <ac:cxnSpMkLst>
            <pc:docMk/>
            <pc:sldMk cId="3990839082" sldId="541"/>
            <ac:cxnSpMk id="28" creationId="{341190CC-FB84-4556-AF58-366E68B8EB27}"/>
          </ac:cxnSpMkLst>
        </pc:cxnChg>
        <pc:cxnChg chg="add mod">
          <ac:chgData name="Kulinich Bohdan" userId="48e65c9f34e137d0" providerId="LiveId" clId="{F17131F9-D9A4-4574-89EF-B04C804651E7}" dt="2020-11-09T13:28:38.935" v="5714" actId="1076"/>
          <ac:cxnSpMkLst>
            <pc:docMk/>
            <pc:sldMk cId="3990839082" sldId="541"/>
            <ac:cxnSpMk id="29" creationId="{340A2F0B-3B5E-405E-91AC-F4FABC61C437}"/>
          </ac:cxnSpMkLst>
        </pc:cxnChg>
        <pc:cxnChg chg="add mod">
          <ac:chgData name="Kulinich Bohdan" userId="48e65c9f34e137d0" providerId="LiveId" clId="{F17131F9-D9A4-4574-89EF-B04C804651E7}" dt="2020-11-09T13:28:38.935" v="5714" actId="1076"/>
          <ac:cxnSpMkLst>
            <pc:docMk/>
            <pc:sldMk cId="3990839082" sldId="541"/>
            <ac:cxnSpMk id="30" creationId="{D7874099-2479-44F7-A162-2E9BC866D3DE}"/>
          </ac:cxnSpMkLst>
        </pc:cxnChg>
        <pc:cxnChg chg="add mod">
          <ac:chgData name="Kulinich Bohdan" userId="48e65c9f34e137d0" providerId="LiveId" clId="{F17131F9-D9A4-4574-89EF-B04C804651E7}" dt="2020-11-09T13:28:38.935" v="5714" actId="1076"/>
          <ac:cxnSpMkLst>
            <pc:docMk/>
            <pc:sldMk cId="3990839082" sldId="541"/>
            <ac:cxnSpMk id="31" creationId="{4826867F-8607-47DB-8D09-F47F2362E934}"/>
          </ac:cxnSpMkLst>
        </pc:cxnChg>
        <pc:cxnChg chg="add mod">
          <ac:chgData name="Kulinich Bohdan" userId="48e65c9f34e137d0" providerId="LiveId" clId="{F17131F9-D9A4-4574-89EF-B04C804651E7}" dt="2020-11-09T13:28:38.935" v="5714" actId="1076"/>
          <ac:cxnSpMkLst>
            <pc:docMk/>
            <pc:sldMk cId="3990839082" sldId="541"/>
            <ac:cxnSpMk id="32" creationId="{DC8FA0FE-384D-4A07-87D0-818F6F58F52D}"/>
          </ac:cxnSpMkLst>
        </pc:cxnChg>
        <pc:cxnChg chg="add mod">
          <ac:chgData name="Kulinich Bohdan" userId="48e65c9f34e137d0" providerId="LiveId" clId="{F17131F9-D9A4-4574-89EF-B04C804651E7}" dt="2020-11-09T13:28:38.935" v="5714" actId="1076"/>
          <ac:cxnSpMkLst>
            <pc:docMk/>
            <pc:sldMk cId="3990839082" sldId="541"/>
            <ac:cxnSpMk id="35" creationId="{9981214A-FD4E-4BA8-8AC5-CF1C512D8391}"/>
          </ac:cxnSpMkLst>
        </pc:cxnChg>
      </pc:sldChg>
    </pc:docChg>
  </pc:docChgLst>
  <pc:docChgLst>
    <pc:chgData name="Kulinich Bohdan" userId="48e65c9f34e137d0" providerId="LiveId" clId="{6AB28CDB-DFF0-4D04-9E35-5CABEDA9C745}"/>
    <pc:docChg chg="undo redo custSel addSld delSld modSld sldOrd">
      <pc:chgData name="Kulinich Bohdan" userId="48e65c9f34e137d0" providerId="LiveId" clId="{6AB28CDB-DFF0-4D04-9E35-5CABEDA9C745}" dt="2020-07-01T02:38:12.461" v="9379" actId="20577"/>
      <pc:docMkLst>
        <pc:docMk/>
      </pc:docMkLst>
      <pc:sldChg chg="modSp mod">
        <pc:chgData name="Kulinich Bohdan" userId="48e65c9f34e137d0" providerId="LiveId" clId="{6AB28CDB-DFF0-4D04-9E35-5CABEDA9C745}" dt="2020-06-24T15:07:53.854" v="11" actId="1076"/>
        <pc:sldMkLst>
          <pc:docMk/>
          <pc:sldMk cId="1986055327" sldId="408"/>
        </pc:sldMkLst>
        <pc:spChg chg="mod">
          <ac:chgData name="Kulinich Bohdan" userId="48e65c9f34e137d0" providerId="LiveId" clId="{6AB28CDB-DFF0-4D04-9E35-5CABEDA9C745}" dt="2020-06-24T15:05:08.965" v="1"/>
          <ac:spMkLst>
            <pc:docMk/>
            <pc:sldMk cId="1986055327" sldId="408"/>
            <ac:spMk id="18" creationId="{F6477E2D-5D85-4794-B750-1AF8378BCD49}"/>
          </ac:spMkLst>
        </pc:spChg>
        <pc:spChg chg="mod ord">
          <ac:chgData name="Kulinich Bohdan" userId="48e65c9f34e137d0" providerId="LiveId" clId="{6AB28CDB-DFF0-4D04-9E35-5CABEDA9C745}" dt="2020-06-24T15:07:53.854" v="11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6AB28CDB-DFF0-4D04-9E35-5CABEDA9C745}" dt="2020-06-24T15:04:56.438" v="0" actId="20577"/>
          <ac:spMkLst>
            <pc:docMk/>
            <pc:sldMk cId="1986055327" sldId="408"/>
            <ac:spMk id="25" creationId="{DBBC2948-330B-4D3B-B82B-5B2CD2FFF44B}"/>
          </ac:spMkLst>
        </pc:spChg>
        <pc:grpChg chg="mod">
          <ac:chgData name="Kulinich Bohdan" userId="48e65c9f34e137d0" providerId="LiveId" clId="{6AB28CDB-DFF0-4D04-9E35-5CABEDA9C745}" dt="2020-06-24T15:05:08.965" v="1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6AB28CDB-DFF0-4D04-9E35-5CABEDA9C745}" dt="2020-07-01T02:38:12.461" v="9379" actId="20577"/>
        <pc:sldMkLst>
          <pc:docMk/>
          <pc:sldMk cId="900640268" sldId="409"/>
        </pc:sldMkLst>
        <pc:spChg chg="mod">
          <ac:chgData name="Kulinich Bohdan" userId="48e65c9f34e137d0" providerId="LiveId" clId="{6AB28CDB-DFF0-4D04-9E35-5CABEDA9C745}" dt="2020-07-01T02:38:12.461" v="937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4248769537" sldId="411"/>
        </pc:sldMkLst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1273074214" sldId="415"/>
        </pc:sldMkLst>
      </pc:sldChg>
      <pc:sldChg chg="addSp delSp modSp mod delAnim modAnim">
        <pc:chgData name="Kulinich Bohdan" userId="48e65c9f34e137d0" providerId="LiveId" clId="{6AB28CDB-DFF0-4D04-9E35-5CABEDA9C745}" dt="2020-06-27T13:03:50.563" v="6475"/>
        <pc:sldMkLst>
          <pc:docMk/>
          <pc:sldMk cId="3046331109" sldId="423"/>
        </pc:sldMkLst>
        <pc:spChg chg="mod">
          <ac:chgData name="Kulinich Bohdan" userId="48e65c9f34e137d0" providerId="LiveId" clId="{6AB28CDB-DFF0-4D04-9E35-5CABEDA9C745}" dt="2020-06-27T13:02:00.832" v="6278" actId="1076"/>
          <ac:spMkLst>
            <pc:docMk/>
            <pc:sldMk cId="3046331109" sldId="423"/>
            <ac:spMk id="6" creationId="{4CD1B612-D16C-4F70-8335-78480BFE8EC8}"/>
          </ac:spMkLst>
        </pc:spChg>
        <pc:spChg chg="add mod">
          <ac:chgData name="Kulinich Bohdan" userId="48e65c9f34e137d0" providerId="LiveId" clId="{6AB28CDB-DFF0-4D04-9E35-5CABEDA9C745}" dt="2020-06-27T13:00:03.002" v="6139" actId="1076"/>
          <ac:spMkLst>
            <pc:docMk/>
            <pc:sldMk cId="3046331109" sldId="423"/>
            <ac:spMk id="15" creationId="{237E6362-D244-40A3-BAD0-AF4A75B03B3F}"/>
          </ac:spMkLst>
        </pc:spChg>
        <pc:spChg chg="add mod">
          <ac:chgData name="Kulinich Bohdan" userId="48e65c9f34e137d0" providerId="LiveId" clId="{6AB28CDB-DFF0-4D04-9E35-5CABEDA9C745}" dt="2020-06-27T13:00:00.362" v="6138" actId="1076"/>
          <ac:spMkLst>
            <pc:docMk/>
            <pc:sldMk cId="3046331109" sldId="423"/>
            <ac:spMk id="16" creationId="{EB1E1936-F4FA-4FFA-B07A-5E7EB8DE5354}"/>
          </ac:spMkLst>
        </pc:spChg>
        <pc:spChg chg="add mod">
          <ac:chgData name="Kulinich Bohdan" userId="48e65c9f34e137d0" providerId="LiveId" clId="{6AB28CDB-DFF0-4D04-9E35-5CABEDA9C745}" dt="2020-06-27T13:00:10.952" v="6143" actId="20577"/>
          <ac:spMkLst>
            <pc:docMk/>
            <pc:sldMk cId="3046331109" sldId="423"/>
            <ac:spMk id="17" creationId="{7DF46900-2E5E-4C96-94E8-E056E19D010D}"/>
          </ac:spMkLst>
        </pc:spChg>
        <pc:spChg chg="add mod">
          <ac:chgData name="Kulinich Bohdan" userId="48e65c9f34e137d0" providerId="LiveId" clId="{6AB28CDB-DFF0-4D04-9E35-5CABEDA9C745}" dt="2020-06-27T13:00:16.042" v="6146" actId="20577"/>
          <ac:spMkLst>
            <pc:docMk/>
            <pc:sldMk cId="3046331109" sldId="423"/>
            <ac:spMk id="18" creationId="{D1FCBF2D-EC0F-4A63-8D11-887F55BFFC0A}"/>
          </ac:spMkLst>
        </pc:spChg>
        <pc:spChg chg="add mod">
          <ac:chgData name="Kulinich Bohdan" userId="48e65c9f34e137d0" providerId="LiveId" clId="{6AB28CDB-DFF0-4D04-9E35-5CABEDA9C745}" dt="2020-06-27T13:03:30.108" v="6466" actId="20577"/>
          <ac:spMkLst>
            <pc:docMk/>
            <pc:sldMk cId="3046331109" sldId="423"/>
            <ac:spMk id="19" creationId="{5D121F7D-C25C-48A0-B2D1-32B7F6B7C322}"/>
          </ac:spMkLst>
        </pc:spChg>
        <pc:spChg chg="mod">
          <ac:chgData name="Kulinich Bohdan" userId="48e65c9f34e137d0" providerId="LiveId" clId="{6AB28CDB-DFF0-4D04-9E35-5CABEDA9C745}" dt="2020-06-27T13:02:41.673" v="6338" actId="20577"/>
          <ac:spMkLst>
            <pc:docMk/>
            <pc:sldMk cId="3046331109" sldId="423"/>
            <ac:spMk id="65" creationId="{ABA347A4-65AA-4258-8688-72D4305BC36D}"/>
          </ac:spMkLst>
        </pc:spChg>
        <pc:spChg chg="mod">
          <ac:chgData name="Kulinich Bohdan" userId="48e65c9f34e137d0" providerId="LiveId" clId="{6AB28CDB-DFF0-4D04-9E35-5CABEDA9C745}" dt="2020-06-27T13:03:10.603" v="6425" actId="20577"/>
          <ac:spMkLst>
            <pc:docMk/>
            <pc:sldMk cId="3046331109" sldId="423"/>
            <ac:spMk id="66" creationId="{583DE150-25E7-4A4F-990C-18C40ACBFF53}"/>
          </ac:spMkLst>
        </pc:spChg>
        <pc:picChg chg="del">
          <ac:chgData name="Kulinich Bohdan" userId="48e65c9f34e137d0" providerId="LiveId" clId="{6AB28CDB-DFF0-4D04-9E35-5CABEDA9C745}" dt="2020-06-27T12:59:20.072" v="6129" actId="478"/>
          <ac:picMkLst>
            <pc:docMk/>
            <pc:sldMk cId="3046331109" sldId="423"/>
            <ac:picMk id="25" creationId="{EA2FCC2D-0FA0-4DB1-9BBB-1187C05396DE}"/>
          </ac:picMkLst>
        </pc:picChg>
        <pc:cxnChg chg="add mod">
          <ac:chgData name="Kulinich Bohdan" userId="48e65c9f34e137d0" providerId="LiveId" clId="{6AB28CDB-DFF0-4D04-9E35-5CABEDA9C745}" dt="2020-06-27T12:59:30.612" v="6131" actId="1076"/>
          <ac:cxnSpMkLst>
            <pc:docMk/>
            <pc:sldMk cId="3046331109" sldId="423"/>
            <ac:cxnSpMk id="10" creationId="{E37C9D54-9405-44AA-BE3E-9A078DD610A7}"/>
          </ac:cxnSpMkLst>
        </pc:cxnChg>
        <pc:cxnChg chg="add mod">
          <ac:chgData name="Kulinich Bohdan" userId="48e65c9f34e137d0" providerId="LiveId" clId="{6AB28CDB-DFF0-4D04-9E35-5CABEDA9C745}" dt="2020-06-27T12:59:30.612" v="6131" actId="1076"/>
          <ac:cxnSpMkLst>
            <pc:docMk/>
            <pc:sldMk cId="3046331109" sldId="423"/>
            <ac:cxnSpMk id="12" creationId="{AD57AF89-53AA-4930-9933-59FF814E7591}"/>
          </ac:cxnSpMkLst>
        </pc:cxnChg>
        <pc:cxnChg chg="add mod">
          <ac:chgData name="Kulinich Bohdan" userId="48e65c9f34e137d0" providerId="LiveId" clId="{6AB28CDB-DFF0-4D04-9E35-5CABEDA9C745}" dt="2020-06-27T12:59:40.192" v="6136" actId="14100"/>
          <ac:cxnSpMkLst>
            <pc:docMk/>
            <pc:sldMk cId="3046331109" sldId="423"/>
            <ac:cxnSpMk id="13" creationId="{6064C2BC-1EAA-41C9-8754-305596C22239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7T13:36:54.184" v="6948"/>
        <pc:sldMkLst>
          <pc:docMk/>
          <pc:sldMk cId="895604242" sldId="424"/>
        </pc:sldMkLst>
        <pc:spChg chg="mod">
          <ac:chgData name="Kulinich Bohdan" userId="48e65c9f34e137d0" providerId="LiveId" clId="{6AB28CDB-DFF0-4D04-9E35-5CABEDA9C745}" dt="2020-06-27T13:21:19.313" v="6705" actId="1076"/>
          <ac:spMkLst>
            <pc:docMk/>
            <pc:sldMk cId="895604242" sldId="424"/>
            <ac:spMk id="6" creationId="{4CD1B612-D16C-4F70-8335-78480BFE8EC8}"/>
          </ac:spMkLst>
        </pc:spChg>
        <pc:spChg chg="add del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19" creationId="{91435A13-72F4-4E72-9E5C-4AAA301E3FB0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1" creationId="{9097D9D7-0CF6-4D05-ACF5-BCF1E9907F7D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2" creationId="{AB88B01B-0E5D-4978-B0E8-A73FBED4A9EC}"/>
          </ac:spMkLst>
        </pc:spChg>
        <pc:spChg chg="add del mod">
          <ac:chgData name="Kulinich Bohdan" userId="48e65c9f34e137d0" providerId="LiveId" clId="{6AB28CDB-DFF0-4D04-9E35-5CABEDA9C745}" dt="2020-06-27T13:11:10.184" v="6536" actId="478"/>
          <ac:spMkLst>
            <pc:docMk/>
            <pc:sldMk cId="895604242" sldId="424"/>
            <ac:spMk id="23" creationId="{CCEBBAED-7AF9-4BCF-AC44-FDCE4297E2FA}"/>
          </ac:spMkLst>
        </pc:spChg>
        <pc:spChg chg="add del mod">
          <ac:chgData name="Kulinich Bohdan" userId="48e65c9f34e137d0" providerId="LiveId" clId="{6AB28CDB-DFF0-4D04-9E35-5CABEDA9C745}" dt="2020-06-27T13:11:17.574" v="6538" actId="478"/>
          <ac:spMkLst>
            <pc:docMk/>
            <pc:sldMk cId="895604242" sldId="424"/>
            <ac:spMk id="24" creationId="{8AC15630-8382-459B-A744-1F8949C64390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25" creationId="{ACF85C79-CC89-4B18-BED1-C0C6ABC25A43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7" creationId="{C387DB3E-FE09-44AA-BC92-4237966C12E9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8" creationId="{418995C4-49D9-48B2-BAD2-B67A088FDD5E}"/>
          </ac:spMkLst>
        </pc:spChg>
        <pc:spChg chg="add del mod">
          <ac:chgData name="Kulinich Bohdan" userId="48e65c9f34e137d0" providerId="LiveId" clId="{6AB28CDB-DFF0-4D04-9E35-5CABEDA9C745}" dt="2020-06-27T13:11:05.925" v="6533" actId="478"/>
          <ac:spMkLst>
            <pc:docMk/>
            <pc:sldMk cId="895604242" sldId="424"/>
            <ac:spMk id="29" creationId="{A330BD1B-5CB4-4144-8055-343809954533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1" creationId="{7C04475B-F77E-46F4-9571-64A5ADDFF017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2" creationId="{41F1077E-1C6E-4D23-8FBA-80C4F99F149B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3" creationId="{DF4995F4-29BB-4B83-8821-A6BD647BFBF9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8" creationId="{9BC96A41-9FCE-48AD-94ED-95B591581334}"/>
          </ac:spMkLst>
        </pc:spChg>
        <pc:spChg chg="del">
          <ac:chgData name="Kulinich Bohdan" userId="48e65c9f34e137d0" providerId="LiveId" clId="{6AB28CDB-DFF0-4D04-9E35-5CABEDA9C745}" dt="2020-06-27T13:10:17.113" v="6478" actId="478"/>
          <ac:spMkLst>
            <pc:docMk/>
            <pc:sldMk cId="895604242" sldId="424"/>
            <ac:spMk id="39" creationId="{E8E7C051-E8EF-4CB9-8783-F9F9DA8E4F7A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2" creationId="{CC5A02F6-E22E-43C2-B540-9B989C8C62EF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3" creationId="{84ACC08B-675A-4C7B-953C-C393CE907A6B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4" creationId="{E8354EAF-2A8B-40CC-AD2E-6E32077D83C2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5" creationId="{F742D7FC-B097-4CE8-9588-D8C90E34F621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6" creationId="{24C9662B-73D0-41EB-9D46-F19C7608A7DD}"/>
          </ac:spMkLst>
        </pc:spChg>
        <pc:spChg chg="add mod">
          <ac:chgData name="Kulinich Bohdan" userId="48e65c9f34e137d0" providerId="LiveId" clId="{6AB28CDB-DFF0-4D04-9E35-5CABEDA9C745}" dt="2020-06-27T13:22:13.953" v="6718" actId="20577"/>
          <ac:spMkLst>
            <pc:docMk/>
            <pc:sldMk cId="895604242" sldId="424"/>
            <ac:spMk id="47" creationId="{15F2488D-953F-4C75-A407-3ED2EEBFC4B7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8" creationId="{2B120115-D2D7-4140-A6F0-B42EE67CF0CF}"/>
          </ac:spMkLst>
        </pc:spChg>
        <pc:spChg chg="add del mod">
          <ac:chgData name="Kulinich Bohdan" userId="48e65c9f34e137d0" providerId="LiveId" clId="{6AB28CDB-DFF0-4D04-9E35-5CABEDA9C745}" dt="2020-06-27T13:36:54.184" v="6948"/>
          <ac:spMkLst>
            <pc:docMk/>
            <pc:sldMk cId="895604242" sldId="424"/>
            <ac:spMk id="49" creationId="{1E79741C-6E28-43F1-AA79-254E9C0F9141}"/>
          </ac:spMkLst>
        </pc:spChg>
        <pc:spChg chg="del mod">
          <ac:chgData name="Kulinich Bohdan" userId="48e65c9f34e137d0" providerId="LiveId" clId="{6AB28CDB-DFF0-4D04-9E35-5CABEDA9C745}" dt="2020-06-27T13:10:17.815" v="6479" actId="478"/>
          <ac:spMkLst>
            <pc:docMk/>
            <pc:sldMk cId="895604242" sldId="424"/>
            <ac:spMk id="65" creationId="{ABA347A4-65AA-4258-8688-72D4305BC36D}"/>
          </ac:spMkLst>
        </pc:spChg>
        <pc:grpChg chg="add del mod">
          <ac:chgData name="Kulinich Bohdan" userId="48e65c9f34e137d0" providerId="LiveId" clId="{6AB28CDB-DFF0-4D04-9E35-5CABEDA9C745}" dt="2020-06-27T13:11:07.595" v="6534" actId="478"/>
          <ac:grpSpMkLst>
            <pc:docMk/>
            <pc:sldMk cId="895604242" sldId="424"/>
            <ac:grpSpMk id="20" creationId="{475CFBAC-26E8-419D-B310-89231BD8006B}"/>
          </ac:grpSpMkLst>
        </pc:grpChg>
        <pc:grpChg chg="add del mod">
          <ac:chgData name="Kulinich Bohdan" userId="48e65c9f34e137d0" providerId="LiveId" clId="{6AB28CDB-DFF0-4D04-9E35-5CABEDA9C745}" dt="2020-06-27T13:11:08.364" v="6535" actId="478"/>
          <ac:grpSpMkLst>
            <pc:docMk/>
            <pc:sldMk cId="895604242" sldId="424"/>
            <ac:grpSpMk id="26" creationId="{A6E9EA02-9E13-46BA-9F9B-A00879E66ABD}"/>
          </ac:grpSpMkLst>
        </pc:grpChg>
        <pc:picChg chg="add del mod ord modVis">
          <ac:chgData name="Kulinich Bohdan" userId="48e65c9f34e137d0" providerId="LiveId" clId="{6AB28CDB-DFF0-4D04-9E35-5CABEDA9C745}" dt="2020-06-27T13:21:15.713" v="6704" actId="1076"/>
          <ac:picMkLst>
            <pc:docMk/>
            <pc:sldMk cId="895604242" sldId="424"/>
            <ac:picMk id="30" creationId="{04F9E0DB-C743-441F-A276-94A6D6A448F1}"/>
          </ac:picMkLst>
        </pc:picChg>
        <pc:picChg chg="add mod modVis">
          <ac:chgData name="Kulinich Bohdan" userId="48e65c9f34e137d0" providerId="LiveId" clId="{6AB28CDB-DFF0-4D04-9E35-5CABEDA9C745}" dt="2020-06-27T13:21:15.713" v="6704" actId="1076"/>
          <ac:picMkLst>
            <pc:docMk/>
            <pc:sldMk cId="895604242" sldId="424"/>
            <ac:picMk id="40" creationId="{248AC9B2-65A9-42C3-AF8B-90FAF936D6A5}"/>
          </ac:picMkLst>
        </pc:picChg>
        <pc:cxnChg chg="add mod">
          <ac:chgData name="Kulinich Bohdan" userId="48e65c9f34e137d0" providerId="LiveId" clId="{6AB28CDB-DFF0-4D04-9E35-5CABEDA9C745}" dt="2020-06-27T13:21:15.713" v="6704" actId="1076"/>
          <ac:cxnSpMkLst>
            <pc:docMk/>
            <pc:sldMk cId="895604242" sldId="424"/>
            <ac:cxnSpMk id="16" creationId="{BF8AB880-2724-48D5-87E3-B9A0AE133C17}"/>
          </ac:cxnSpMkLst>
        </pc:cxnChg>
        <pc:cxnChg chg="add mod">
          <ac:chgData name="Kulinich Bohdan" userId="48e65c9f34e137d0" providerId="LiveId" clId="{6AB28CDB-DFF0-4D04-9E35-5CABEDA9C745}" dt="2020-06-27T13:21:15.713" v="6704" actId="1076"/>
          <ac:cxnSpMkLst>
            <pc:docMk/>
            <pc:sldMk cId="895604242" sldId="424"/>
            <ac:cxnSpMk id="17" creationId="{1903E227-A47B-4170-A287-4D03B6822BCA}"/>
          </ac:cxnSpMkLst>
        </pc:cxnChg>
        <pc:cxnChg chg="add del mod">
          <ac:chgData name="Kulinich Bohdan" userId="48e65c9f34e137d0" providerId="LiveId" clId="{6AB28CDB-DFF0-4D04-9E35-5CABEDA9C745}" dt="2020-06-27T13:11:04.045" v="6532" actId="478"/>
          <ac:cxnSpMkLst>
            <pc:docMk/>
            <pc:sldMk cId="895604242" sldId="424"/>
            <ac:cxnSpMk id="18" creationId="{8C58E708-FE78-4D94-BE26-885C27630ACF}"/>
          </ac:cxnSpMkLst>
        </pc:cxnChg>
        <pc:cxnChg chg="add mod ord">
          <ac:chgData name="Kulinich Bohdan" userId="48e65c9f34e137d0" providerId="LiveId" clId="{6AB28CDB-DFF0-4D04-9E35-5CABEDA9C745}" dt="2020-06-27T13:21:15.713" v="6704" actId="1076"/>
          <ac:cxnSpMkLst>
            <pc:docMk/>
            <pc:sldMk cId="895604242" sldId="424"/>
            <ac:cxnSpMk id="35" creationId="{BCD3615F-1BDF-467E-9E38-19AC773A25CB}"/>
          </ac:cxnSpMkLst>
        </pc:cxnChg>
        <pc:cxnChg chg="del">
          <ac:chgData name="Kulinich Bohdan" userId="48e65c9f34e137d0" providerId="LiveId" clId="{6AB28CDB-DFF0-4D04-9E35-5CABEDA9C745}" dt="2020-06-27T13:10:15.154" v="6476" actId="478"/>
          <ac:cxnSpMkLst>
            <pc:docMk/>
            <pc:sldMk cId="895604242" sldId="424"/>
            <ac:cxnSpMk id="41" creationId="{5100B897-0DE7-4971-B73B-C52130EEE064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7T10:08:56.374" v="6128"/>
        <pc:sldMkLst>
          <pc:docMk/>
          <pc:sldMk cId="3467199460" sldId="428"/>
        </pc:sldMkLst>
        <pc:spChg chg="mod">
          <ac:chgData name="Kulinich Bohdan" userId="48e65c9f34e137d0" providerId="LiveId" clId="{6AB28CDB-DFF0-4D04-9E35-5CABEDA9C745}" dt="2020-06-27T10:03:39.410" v="6065" actId="1076"/>
          <ac:spMkLst>
            <pc:docMk/>
            <pc:sldMk cId="3467199460" sldId="428"/>
            <ac:spMk id="6" creationId="{4CD1B612-D16C-4F70-8335-78480BFE8EC8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19" creationId="{8D3CF8B9-DF3F-4118-BA05-0F5215B25CFF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0" creationId="{36F755EC-3741-4DC5-B4EE-FBFDCAA247E4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1" creationId="{AC45CD9C-25A8-40D1-BDBE-1F873A43E68D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2" creationId="{684820D3-10B2-4FC6-A510-FDF6FBD50E64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5" creationId="{3880FE00-DC65-4A63-8CB0-7995370DC488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6" creationId="{7A5D091E-6D02-4C72-9C2D-7938BECE1300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7" creationId="{D002C1CA-0106-476F-8F15-9056A19BC43A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8" creationId="{4E0C9325-E094-421A-98CF-EAC5F77FB858}"/>
          </ac:spMkLst>
        </pc:spChg>
        <pc:spChg chg="del">
          <ac:chgData name="Kulinich Bohdan" userId="48e65c9f34e137d0" providerId="LiveId" clId="{6AB28CDB-DFF0-4D04-9E35-5CABEDA9C745}" dt="2020-06-27T10:01:24.580" v="6010" actId="478"/>
          <ac:spMkLst>
            <pc:docMk/>
            <pc:sldMk cId="3467199460" sldId="428"/>
            <ac:spMk id="29" creationId="{F2D0E054-6C7D-4478-A03B-79297357B3A7}"/>
          </ac:spMkLst>
        </pc:spChg>
        <pc:spChg chg="del">
          <ac:chgData name="Kulinich Bohdan" userId="48e65c9f34e137d0" providerId="LiveId" clId="{6AB28CDB-DFF0-4D04-9E35-5CABEDA9C745}" dt="2020-06-27T10:01:24.580" v="6010" actId="478"/>
          <ac:spMkLst>
            <pc:docMk/>
            <pc:sldMk cId="3467199460" sldId="428"/>
            <ac:spMk id="30" creationId="{F1303C2C-BCC2-4693-B7E6-0EB27234318D}"/>
          </ac:spMkLst>
        </pc:spChg>
        <pc:spChg chg="del">
          <ac:chgData name="Kulinich Bohdan" userId="48e65c9f34e137d0" providerId="LiveId" clId="{6AB28CDB-DFF0-4D04-9E35-5CABEDA9C745}" dt="2020-06-27T10:01:24.580" v="6010" actId="478"/>
          <ac:spMkLst>
            <pc:docMk/>
            <pc:sldMk cId="3467199460" sldId="428"/>
            <ac:spMk id="31" creationId="{D35362BF-2993-4F79-B56C-E8B547269F4C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39" creationId="{D60C765B-10BF-4AA6-8FEC-5C4A78D5845D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0" creationId="{9E1A38C1-BF75-49BE-9381-D35E6ED92B29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1" creationId="{84FE6678-B060-45AA-971A-8EC41A6A66C8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2" creationId="{206CF761-DFD3-41E7-A99E-D2C96C5AAE36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3" creationId="{20BD7063-23A7-4FDF-B839-2030337B7ADC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4" creationId="{2F732D29-32B1-4A68-BA2E-38714529DA9E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5" creationId="{35509933-9A00-418F-BB06-C597EADF8596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6" creationId="{A8A8C269-386D-4F01-99F2-0D6B72C0FDC8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7" creationId="{871BCDA0-76A6-4A52-A756-4DFE79FE87B1}"/>
          </ac:spMkLst>
        </pc:spChg>
        <pc:spChg chg="add mod">
          <ac:chgData name="Kulinich Bohdan" userId="48e65c9f34e137d0" providerId="LiveId" clId="{6AB28CDB-DFF0-4D04-9E35-5CABEDA9C745}" dt="2020-06-27T10:08:27.504" v="6117" actId="255"/>
          <ac:spMkLst>
            <pc:docMk/>
            <pc:sldMk cId="3467199460" sldId="428"/>
            <ac:spMk id="48" creationId="{3E920C19-309A-4DBE-BC07-22A1F3CC4B1D}"/>
          </ac:spMkLst>
        </pc:spChg>
        <pc:spChg chg="add mod">
          <ac:chgData name="Kulinich Bohdan" userId="48e65c9f34e137d0" providerId="LiveId" clId="{6AB28CDB-DFF0-4D04-9E35-5CABEDA9C745}" dt="2020-06-27T10:08:34.719" v="6121" actId="1076"/>
          <ac:spMkLst>
            <pc:docMk/>
            <pc:sldMk cId="3467199460" sldId="428"/>
            <ac:spMk id="49" creationId="{0CB45372-E48B-4688-B696-3C03491E0203}"/>
          </ac:spMkLst>
        </pc:spChg>
        <pc:spChg chg="add mod">
          <ac:chgData name="Kulinich Bohdan" userId="48e65c9f34e137d0" providerId="LiveId" clId="{6AB28CDB-DFF0-4D04-9E35-5CABEDA9C745}" dt="2020-06-27T10:08:42.574" v="6125" actId="20577"/>
          <ac:spMkLst>
            <pc:docMk/>
            <pc:sldMk cId="3467199460" sldId="428"/>
            <ac:spMk id="50" creationId="{F7859DEB-0B75-4B05-99A5-0E6A2A65EE0C}"/>
          </ac:spMkLst>
        </pc:spChg>
        <pc:grpChg chg="add del mod">
          <ac:chgData name="Kulinich Bohdan" userId="48e65c9f34e137d0" providerId="LiveId" clId="{6AB28CDB-DFF0-4D04-9E35-5CABEDA9C745}" dt="2020-06-27T10:03:23.780" v="6064" actId="165"/>
          <ac:grpSpMkLst>
            <pc:docMk/>
            <pc:sldMk cId="3467199460" sldId="428"/>
            <ac:grpSpMk id="2" creationId="{DF4F58A7-19D0-4657-870B-97B5D2127C27}"/>
          </ac:grpSpMkLst>
        </pc:grpChg>
        <pc:grpChg chg="add del mod">
          <ac:chgData name="Kulinich Bohdan" userId="48e65c9f34e137d0" providerId="LiveId" clId="{6AB28CDB-DFF0-4D04-9E35-5CABEDA9C745}" dt="2020-06-27T10:03:23.780" v="6064" actId="165"/>
          <ac:grpSpMkLst>
            <pc:docMk/>
            <pc:sldMk cId="3467199460" sldId="428"/>
            <ac:grpSpMk id="5" creationId="{AD91D239-759A-4BA5-9A5C-E7F072149E4B}"/>
          </ac:grpSpMkLst>
        </pc:grpChg>
        <pc:grpChg chg="add del mod">
          <ac:chgData name="Kulinich Bohdan" userId="48e65c9f34e137d0" providerId="LiveId" clId="{6AB28CDB-DFF0-4D04-9E35-5CABEDA9C745}" dt="2020-06-27T10:03:23.780" v="6064" actId="165"/>
          <ac:grpSpMkLst>
            <pc:docMk/>
            <pc:sldMk cId="3467199460" sldId="428"/>
            <ac:grpSpMk id="7" creationId="{F012B59B-CAF8-4093-A21C-999ABB559F80}"/>
          </ac:grpSpMkLst>
        </pc:grpChg>
        <pc:picChg chg="del">
          <ac:chgData name="Kulinich Bohdan" userId="48e65c9f34e137d0" providerId="LiveId" clId="{6AB28CDB-DFF0-4D04-9E35-5CABEDA9C745}" dt="2020-06-27T10:01:22.884" v="6009" actId="478"/>
          <ac:picMkLst>
            <pc:docMk/>
            <pc:sldMk cId="3467199460" sldId="428"/>
            <ac:picMk id="17" creationId="{BD7AEADA-D379-4498-A792-48D005AFF9EB}"/>
          </ac:picMkLst>
        </pc:picChg>
        <pc:cxnChg chg="del">
          <ac:chgData name="Kulinich Bohdan" userId="48e65c9f34e137d0" providerId="LiveId" clId="{6AB28CDB-DFF0-4D04-9E35-5CABEDA9C745}" dt="2020-06-27T10:02:15.800" v="6044" actId="478"/>
          <ac:cxnSpMkLst>
            <pc:docMk/>
            <pc:sldMk cId="3467199460" sldId="428"/>
            <ac:cxnSpMk id="18" creationId="{548CFCEC-42EF-4D38-9F92-57E6BFEB0C92}"/>
          </ac:cxnSpMkLst>
        </pc:cxnChg>
        <pc:cxnChg chg="del">
          <ac:chgData name="Kulinich Bohdan" userId="48e65c9f34e137d0" providerId="LiveId" clId="{6AB28CDB-DFF0-4D04-9E35-5CABEDA9C745}" dt="2020-06-27T10:02:15.800" v="6044" actId="478"/>
          <ac:cxnSpMkLst>
            <pc:docMk/>
            <pc:sldMk cId="3467199460" sldId="428"/>
            <ac:cxnSpMk id="23" creationId="{F4EFD3B8-A7B4-48AE-97B5-F2AE7ACF4EC4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24" creationId="{F786F5AA-B107-4C4D-AD89-5AB11D303730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2" creationId="{9862C6A7-B039-4B0B-8508-36001B249693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3" creationId="{8D98149D-214C-4B9C-9C1E-2F8ED1A80E80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4" creationId="{EB18CF46-F69D-49CE-B9AA-62E22D88E76B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5" creationId="{2A32F498-B606-487F-B34C-9525E1BDDDAC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6" creationId="{7CA22551-DA7C-441B-83A6-7C39AB4C9643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7" creationId="{E5BD7EC0-D095-4545-AFE8-F9A75175A202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8" creationId="{E17E1E08-7727-4226-ADB7-37C3E4AD9B8E}"/>
          </ac:cxnSpMkLst>
        </pc:cxnChg>
      </pc:sldChg>
      <pc:sldChg chg="modSp mod">
        <pc:chgData name="Kulinich Bohdan" userId="48e65c9f34e137d0" providerId="LiveId" clId="{6AB28CDB-DFF0-4D04-9E35-5CABEDA9C745}" dt="2020-06-27T15:58:38.298" v="8130" actId="20577"/>
        <pc:sldMkLst>
          <pc:docMk/>
          <pc:sldMk cId="752518231" sldId="430"/>
        </pc:sldMkLst>
        <pc:spChg chg="mod">
          <ac:chgData name="Kulinich Bohdan" userId="48e65c9f34e137d0" providerId="LiveId" clId="{6AB28CDB-DFF0-4D04-9E35-5CABEDA9C745}" dt="2020-06-27T15:56:56.180" v="7968" actId="20577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8:24.516" v="8107" actId="20577"/>
          <ac:spMkLst>
            <pc:docMk/>
            <pc:sldMk cId="752518231" sldId="430"/>
            <ac:spMk id="9" creationId="{3D667AF2-FC42-444D-8714-699A2FDB6E90}"/>
          </ac:spMkLst>
        </pc:spChg>
        <pc:spChg chg="mod">
          <ac:chgData name="Kulinich Bohdan" userId="48e65c9f34e137d0" providerId="LiveId" clId="{6AB28CDB-DFF0-4D04-9E35-5CABEDA9C745}" dt="2020-06-27T15:57:06.721" v="7993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7:19.551" v="8013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8:38.298" v="8130" actId="20577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7:39.451" v="8073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delSp modSp del modAnim">
        <pc:chgData name="Kulinich Bohdan" userId="48e65c9f34e137d0" providerId="LiveId" clId="{6AB28CDB-DFF0-4D04-9E35-5CABEDA9C745}" dt="2020-06-27T05:41:17.976" v="5970" actId="47"/>
        <pc:sldMkLst>
          <pc:docMk/>
          <pc:sldMk cId="1933819423" sldId="431"/>
        </pc:sldMkLst>
        <pc:spChg chg="add del mod">
          <ac:chgData name="Kulinich Bohdan" userId="48e65c9f34e137d0" providerId="LiveId" clId="{6AB28CDB-DFF0-4D04-9E35-5CABEDA9C745}" dt="2020-06-26T07:13:10.493" v="3199"/>
          <ac:spMkLst>
            <pc:docMk/>
            <pc:sldMk cId="1933819423" sldId="431"/>
            <ac:spMk id="9" creationId="{DD54C26E-6EF4-40B8-A1EA-9FC3286843E6}"/>
          </ac:spMkLst>
        </pc:spChg>
      </pc:sldChg>
      <pc:sldChg chg="addSp delSp modSp mod delAnim modAnim">
        <pc:chgData name="Kulinich Bohdan" userId="48e65c9f34e137d0" providerId="LiveId" clId="{6AB28CDB-DFF0-4D04-9E35-5CABEDA9C745}" dt="2020-06-26T14:59:49.897" v="5798" actId="20577"/>
        <pc:sldMkLst>
          <pc:docMk/>
          <pc:sldMk cId="1993370526" sldId="432"/>
        </pc:sldMkLst>
        <pc:spChg chg="mod">
          <ac:chgData name="Kulinich Bohdan" userId="48e65c9f34e137d0" providerId="LiveId" clId="{6AB28CDB-DFF0-4D04-9E35-5CABEDA9C745}" dt="2020-06-26T14:05:36.092" v="5007" actId="20577"/>
          <ac:spMkLst>
            <pc:docMk/>
            <pc:sldMk cId="1993370526" sldId="432"/>
            <ac:spMk id="4" creationId="{00000000-0000-0000-0000-000000000000}"/>
          </ac:spMkLst>
        </pc:spChg>
        <pc:spChg chg="add mod">
          <ac:chgData name="Kulinich Bohdan" userId="48e65c9f34e137d0" providerId="LiveId" clId="{6AB28CDB-DFF0-4D04-9E35-5CABEDA9C745}" dt="2020-06-26T14:59:49.897" v="5798" actId="20577"/>
          <ac:spMkLst>
            <pc:docMk/>
            <pc:sldMk cId="1993370526" sldId="432"/>
            <ac:spMk id="21" creationId="{87FE110B-8E75-4C0E-B273-00A351B1AC63}"/>
          </ac:spMkLst>
        </pc:spChg>
        <pc:spChg chg="add mod">
          <ac:chgData name="Kulinich Bohdan" userId="48e65c9f34e137d0" providerId="LiveId" clId="{6AB28CDB-DFF0-4D04-9E35-5CABEDA9C745}" dt="2020-06-26T14:33:28.514" v="5510" actId="14100"/>
          <ac:spMkLst>
            <pc:docMk/>
            <pc:sldMk cId="1993370526" sldId="432"/>
            <ac:spMk id="22" creationId="{D191D125-251B-47A8-B429-7D74C94D24D1}"/>
          </ac:spMkLst>
        </pc:spChg>
        <pc:spChg chg="del">
          <ac:chgData name="Kulinich Bohdan" userId="48e65c9f34e137d0" providerId="LiveId" clId="{6AB28CDB-DFF0-4D04-9E35-5CABEDA9C745}" dt="2020-06-26T14:05:29.992" v="4985" actId="478"/>
          <ac:spMkLst>
            <pc:docMk/>
            <pc:sldMk cId="1993370526" sldId="432"/>
            <ac:spMk id="34" creationId="{2DA3295A-58A0-4522-B575-22FA8A7317B5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5" creationId="{BD2BE235-331C-4D6C-9251-948E839CD95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6" creationId="{706996CA-DDBD-41C4-B1FB-710F9EBD87B6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7" creationId="{23B82297-D7E6-4C5B-BA7D-AC9B764C7EFA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9" creationId="{98ABD1A8-A016-4487-80DB-B642E562AE29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0" creationId="{A48B8261-1F6D-4CBF-865C-A6F596A5557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1" creationId="{95944CF2-3705-4FD9-B074-E76D4B3D8D7C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2" creationId="{9F32F8B1-22BF-4C0B-BEE5-8B3E420BBD87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4" creationId="{80FB44AA-2D7F-4890-A987-D2791B476C3F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5" creationId="{89CAD6FA-399A-4F75-884A-3DDFC32F428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6" creationId="{224AB96B-FAC5-4D53-95DE-7450882F375F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7" creationId="{E529E6D0-D100-46A1-812B-A226425FBBAE}"/>
          </ac:spMkLst>
        </pc:spChg>
        <pc:spChg chg="add del mod">
          <ac:chgData name="Kulinich Bohdan" userId="48e65c9f34e137d0" providerId="LiveId" clId="{6AB28CDB-DFF0-4D04-9E35-5CABEDA9C745}" dt="2020-06-26T14:07:49.417" v="5064" actId="478"/>
          <ac:spMkLst>
            <pc:docMk/>
            <pc:sldMk cId="1993370526" sldId="432"/>
            <ac:spMk id="52" creationId="{4E9D26AE-7450-4CBA-B261-1F4F5398A0F7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3" creationId="{25856085-F2DE-45B4-A56F-302F2D731360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4" creationId="{E4DD9EE3-F1FD-40C3-91CE-8637C3CA77DF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5" creationId="{52669066-8C5C-44E5-A6D4-4AE8C7BD3238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6" creationId="{3239E1A4-BB52-4D61-8B4A-30B00460301D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9" creationId="{AE836A6C-3881-4B63-B36D-6BED69D33634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0" creationId="{EEB95383-6E1F-4996-A61B-2AEBC88D6C03}"/>
          </ac:spMkLst>
        </pc:spChg>
        <pc:spChg chg="del">
          <ac:chgData name="Kulinich Bohdan" userId="48e65c9f34e137d0" providerId="LiveId" clId="{6AB28CDB-DFF0-4D04-9E35-5CABEDA9C745}" dt="2020-06-26T14:05:29.992" v="4985" actId="478"/>
          <ac:spMkLst>
            <pc:docMk/>
            <pc:sldMk cId="1993370526" sldId="432"/>
            <ac:spMk id="61" creationId="{8E94511F-084E-4944-A645-688B87230D27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2" creationId="{95897714-FAA9-4A7A-85BC-23145A74FC59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3" creationId="{744586A5-5E31-461B-BB7F-6EEB61A71AA2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4" creationId="{BCE9E66A-2F7F-457B-AE1D-80CF65A0DC04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5" creationId="{87905686-D3EB-43CC-8E62-1306E4EB9303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6" creationId="{7FFD2691-D487-45BA-BB10-E42D3EE51DFA}"/>
          </ac:spMkLst>
        </pc:spChg>
        <pc:spChg chg="add mod">
          <ac:chgData name="Kulinich Bohdan" userId="48e65c9f34e137d0" providerId="LiveId" clId="{6AB28CDB-DFF0-4D04-9E35-5CABEDA9C745}" dt="2020-06-26T14:07:39.467" v="5060" actId="1076"/>
          <ac:spMkLst>
            <pc:docMk/>
            <pc:sldMk cId="1993370526" sldId="432"/>
            <ac:spMk id="67" creationId="{3CB77750-567E-4354-ABFD-ACD42EF73AFB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8" creationId="{3E0FDD9A-F5CC-4C32-B020-CC6E315610A0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9" creationId="{8BCC4A93-B15C-4185-BBE6-3B47B47F437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70" creationId="{87665628-416C-49B9-A198-57574EBB8FC9}"/>
          </ac:spMkLst>
        </pc:spChg>
        <pc:spChg chg="add mod">
          <ac:chgData name="Kulinich Bohdan" userId="48e65c9f34e137d0" providerId="LiveId" clId="{6AB28CDB-DFF0-4D04-9E35-5CABEDA9C745}" dt="2020-06-26T14:07:39.467" v="5060" actId="1076"/>
          <ac:spMkLst>
            <pc:docMk/>
            <pc:sldMk cId="1993370526" sldId="432"/>
            <ac:spMk id="71" creationId="{D52E76FC-708F-4FD3-937B-551A579C6B80}"/>
          </ac:spMkLst>
        </pc:spChg>
        <pc:spChg chg="add del mod">
          <ac:chgData name="Kulinich Bohdan" userId="48e65c9f34e137d0" providerId="LiveId" clId="{6AB28CDB-DFF0-4D04-9E35-5CABEDA9C745}" dt="2020-06-26T14:07:51.067" v="5065" actId="478"/>
          <ac:spMkLst>
            <pc:docMk/>
            <pc:sldMk cId="1993370526" sldId="432"/>
            <ac:spMk id="73" creationId="{864F1B11-CC16-4460-8A30-782FD078C3C4}"/>
          </ac:spMkLst>
        </pc:spChg>
        <pc:spChg chg="add mod">
          <ac:chgData name="Kulinich Bohdan" userId="48e65c9f34e137d0" providerId="LiveId" clId="{6AB28CDB-DFF0-4D04-9E35-5CABEDA9C745}" dt="2020-06-26T14:08:15.267" v="5077" actId="20577"/>
          <ac:spMkLst>
            <pc:docMk/>
            <pc:sldMk cId="1993370526" sldId="432"/>
            <ac:spMk id="75" creationId="{762DF937-DE01-4AB7-85BF-4F46067D33EC}"/>
          </ac:spMkLst>
        </pc:spChg>
        <pc:spChg chg="add mod">
          <ac:chgData name="Kulinich Bohdan" userId="48e65c9f34e137d0" providerId="LiveId" clId="{6AB28CDB-DFF0-4D04-9E35-5CABEDA9C745}" dt="2020-06-26T14:08:38.057" v="5117" actId="16959"/>
          <ac:spMkLst>
            <pc:docMk/>
            <pc:sldMk cId="1993370526" sldId="432"/>
            <ac:spMk id="76" creationId="{B596E4C4-9B54-4B6E-9253-91D6172211A5}"/>
          </ac:spMkLst>
        </pc:spChg>
        <pc:spChg chg="add mod modVis">
          <ac:chgData name="Kulinich Bohdan" userId="48e65c9f34e137d0" providerId="LiveId" clId="{6AB28CDB-DFF0-4D04-9E35-5CABEDA9C745}" dt="2020-06-26T14:33:35.303" v="5511" actId="14429"/>
          <ac:spMkLst>
            <pc:docMk/>
            <pc:sldMk cId="1993370526" sldId="432"/>
            <ac:spMk id="79" creationId="{923380E8-4D0E-44B1-B60A-A63E30F857C9}"/>
          </ac:spMkLst>
        </pc:spChg>
        <pc:grpChg chg="add mod">
          <ac:chgData name="Kulinich Bohdan" userId="48e65c9f34e137d0" providerId="LiveId" clId="{6AB28CDB-DFF0-4D04-9E35-5CABEDA9C745}" dt="2020-06-26T14:29:16.083" v="5431" actId="164"/>
          <ac:grpSpMkLst>
            <pc:docMk/>
            <pc:sldMk cId="1993370526" sldId="432"/>
            <ac:grpSpMk id="17" creationId="{4C62376C-521B-4FB9-B2CF-491EC13A172E}"/>
          </ac:grpSpMkLst>
        </pc:grpChg>
        <pc:picChg chg="add del mod">
          <ac:chgData name="Kulinich Bohdan" userId="48e65c9f34e137d0" providerId="LiveId" clId="{6AB28CDB-DFF0-4D04-9E35-5CABEDA9C745}" dt="2020-06-26T14:19:07.015" v="5153" actId="478"/>
          <ac:picMkLst>
            <pc:docMk/>
            <pc:sldMk cId="1993370526" sldId="432"/>
            <ac:picMk id="6" creationId="{340A42C6-B551-46A2-9A98-7D24B037503C}"/>
          </ac:picMkLst>
        </pc:picChg>
        <pc:picChg chg="add mod modCrop">
          <ac:chgData name="Kulinich Bohdan" userId="48e65c9f34e137d0" providerId="LiveId" clId="{6AB28CDB-DFF0-4D04-9E35-5CABEDA9C745}" dt="2020-06-26T14:23:42.404" v="5191" actId="1076"/>
          <ac:picMkLst>
            <pc:docMk/>
            <pc:sldMk cId="1993370526" sldId="432"/>
            <ac:picMk id="8" creationId="{3961858B-D687-469C-8C86-CE65BEFFE2CE}"/>
          </ac:picMkLst>
        </pc:picChg>
        <pc:picChg chg="add del mod">
          <ac:chgData name="Kulinich Bohdan" userId="48e65c9f34e137d0" providerId="LiveId" clId="{6AB28CDB-DFF0-4D04-9E35-5CABEDA9C745}" dt="2020-06-26T14:20:50.694" v="5167" actId="478"/>
          <ac:picMkLst>
            <pc:docMk/>
            <pc:sldMk cId="1993370526" sldId="432"/>
            <ac:picMk id="10" creationId="{08109177-1DA9-4305-87DC-B39E1D4846CF}"/>
          </ac:picMkLst>
        </pc:picChg>
        <pc:picChg chg="add mod ord">
          <ac:chgData name="Kulinich Bohdan" userId="48e65c9f34e137d0" providerId="LiveId" clId="{6AB28CDB-DFF0-4D04-9E35-5CABEDA9C745}" dt="2020-06-26T14:29:16.083" v="5431" actId="164"/>
          <ac:picMkLst>
            <pc:docMk/>
            <pc:sldMk cId="1993370526" sldId="432"/>
            <ac:picMk id="12" creationId="{989E761B-831C-46DC-83A0-AAF0EB400D41}"/>
          </ac:picMkLst>
        </pc:picChg>
        <pc:picChg chg="add mod modCrop">
          <ac:chgData name="Kulinich Bohdan" userId="48e65c9f34e137d0" providerId="LiveId" clId="{6AB28CDB-DFF0-4D04-9E35-5CABEDA9C745}" dt="2020-06-26T14:29:16.083" v="5431" actId="164"/>
          <ac:picMkLst>
            <pc:docMk/>
            <pc:sldMk cId="1993370526" sldId="432"/>
            <ac:picMk id="14" creationId="{B5F0965F-5256-4F48-9DBC-5BD16C4178BE}"/>
          </ac:picMkLst>
        </pc:picChg>
        <pc:picChg chg="add del mod modCrop">
          <ac:chgData name="Kulinich Bohdan" userId="48e65c9f34e137d0" providerId="LiveId" clId="{6AB28CDB-DFF0-4D04-9E35-5CABEDA9C745}" dt="2020-06-26T14:25:02.124" v="5209" actId="478"/>
          <ac:picMkLst>
            <pc:docMk/>
            <pc:sldMk cId="1993370526" sldId="432"/>
            <ac:picMk id="16" creationId="{3E3BB92A-618F-400A-96EB-2D198D9BB32B}"/>
          </ac:picMkLst>
        </pc:picChg>
        <pc:picChg chg="del">
          <ac:chgData name="Kulinich Bohdan" userId="48e65c9f34e137d0" providerId="LiveId" clId="{6AB28CDB-DFF0-4D04-9E35-5CABEDA9C745}" dt="2020-06-26T14:05:28.142" v="4984" actId="478"/>
          <ac:picMkLst>
            <pc:docMk/>
            <pc:sldMk cId="1993370526" sldId="432"/>
            <ac:picMk id="38" creationId="{85E4B46D-598B-46CE-AC6D-5B4D0458D77E}"/>
          </ac:picMkLst>
        </pc:picChg>
        <pc:picChg chg="del">
          <ac:chgData name="Kulinich Bohdan" userId="48e65c9f34e137d0" providerId="LiveId" clId="{6AB28CDB-DFF0-4D04-9E35-5CABEDA9C745}" dt="2020-06-26T14:05:28.142" v="4984" actId="478"/>
          <ac:picMkLst>
            <pc:docMk/>
            <pc:sldMk cId="1993370526" sldId="432"/>
            <ac:picMk id="43" creationId="{6AA21D22-3EDD-46A8-BC5B-7023545648F3}"/>
          </ac:picMkLst>
        </pc:picChg>
        <pc:cxnChg chg="add mod">
          <ac:chgData name="Kulinich Bohdan" userId="48e65c9f34e137d0" providerId="LiveId" clId="{6AB28CDB-DFF0-4D04-9E35-5CABEDA9C745}" dt="2020-06-26T14:32:55.284" v="5458" actId="14100"/>
          <ac:cxnSpMkLst>
            <pc:docMk/>
            <pc:sldMk cId="1993370526" sldId="432"/>
            <ac:cxnSpMk id="19" creationId="{198CA126-2C9C-4461-836B-955DFB2DB833}"/>
          </ac:cxnSpMkLst>
        </pc:cxnChg>
        <pc:cxnChg chg="add mod">
          <ac:chgData name="Kulinich Bohdan" userId="48e65c9f34e137d0" providerId="LiveId" clId="{6AB28CDB-DFF0-4D04-9E35-5CABEDA9C745}" dt="2020-06-26T14:32:47.853" v="5456" actId="1076"/>
          <ac:cxnSpMkLst>
            <pc:docMk/>
            <pc:sldMk cId="1993370526" sldId="432"/>
            <ac:cxnSpMk id="20" creationId="{134DDA15-11AC-4A15-B2D8-51608DD1AF57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33" creationId="{66AC7F14-2579-48F3-B328-727DFB1FA3AA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48" creationId="{A56A5C88-D025-4FF4-987D-7F3C49BEE7B9}"/>
          </ac:cxnSpMkLst>
        </pc:cxnChg>
        <pc:cxnChg chg="add mod">
          <ac:chgData name="Kulinich Bohdan" userId="48e65c9f34e137d0" providerId="LiveId" clId="{6AB28CDB-DFF0-4D04-9E35-5CABEDA9C745}" dt="2020-06-26T14:07:39.467" v="5060" actId="1076"/>
          <ac:cxnSpMkLst>
            <pc:docMk/>
            <pc:sldMk cId="1993370526" sldId="432"/>
            <ac:cxnSpMk id="49" creationId="{7813DC70-1B96-4A61-B3A3-00D12B4DC872}"/>
          </ac:cxnSpMkLst>
        </pc:cxnChg>
        <pc:cxnChg chg="add mod">
          <ac:chgData name="Kulinich Bohdan" userId="48e65c9f34e137d0" providerId="LiveId" clId="{6AB28CDB-DFF0-4D04-9E35-5CABEDA9C745}" dt="2020-06-26T14:07:39.467" v="5060" actId="1076"/>
          <ac:cxnSpMkLst>
            <pc:docMk/>
            <pc:sldMk cId="1993370526" sldId="432"/>
            <ac:cxnSpMk id="50" creationId="{F8D34E99-5E4B-419C-8235-56BE4EEF8335}"/>
          </ac:cxnSpMkLst>
        </pc:cxnChg>
        <pc:cxnChg chg="del">
          <ac:chgData name="Kulinich Bohdan" userId="48e65c9f34e137d0" providerId="LiveId" clId="{6AB28CDB-DFF0-4D04-9E35-5CABEDA9C745}" dt="2020-06-26T14:05:29.992" v="4985" actId="478"/>
          <ac:cxnSpMkLst>
            <pc:docMk/>
            <pc:sldMk cId="1993370526" sldId="432"/>
            <ac:cxnSpMk id="51" creationId="{7B836021-C7C6-4794-8C6C-1E58848BBB23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57" creationId="{D9A7893A-99BE-4E81-9B8C-6B5FF4D2437D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58" creationId="{4866D757-6CA7-41B5-8510-2A3B6FA66E1D}"/>
          </ac:cxnSpMkLst>
        </pc:cxnChg>
        <pc:cxnChg chg="add mod">
          <ac:chgData name="Kulinich Bohdan" userId="48e65c9f34e137d0" providerId="LiveId" clId="{6AB28CDB-DFF0-4D04-9E35-5CABEDA9C745}" dt="2020-06-26T14:07:47.763" v="5063" actId="1076"/>
          <ac:cxnSpMkLst>
            <pc:docMk/>
            <pc:sldMk cId="1993370526" sldId="432"/>
            <ac:cxnSpMk id="72" creationId="{2E90CA9E-E9F9-436E-AE2D-17E4BDE70311}"/>
          </ac:cxnSpMkLst>
        </pc:cxnChg>
        <pc:cxnChg chg="add mod">
          <ac:chgData name="Kulinich Bohdan" userId="48e65c9f34e137d0" providerId="LiveId" clId="{6AB28CDB-DFF0-4D04-9E35-5CABEDA9C745}" dt="2020-06-26T14:08:01.897" v="5068" actId="1076"/>
          <ac:cxnSpMkLst>
            <pc:docMk/>
            <pc:sldMk cId="1993370526" sldId="432"/>
            <ac:cxnSpMk id="74" creationId="{9C3F6EA6-C826-4DAE-852B-273E6E92D89D}"/>
          </ac:cxnSpMkLst>
        </pc:cxnChg>
        <pc:cxnChg chg="add mod ord">
          <ac:chgData name="Kulinich Bohdan" userId="48e65c9f34e137d0" providerId="LiveId" clId="{6AB28CDB-DFF0-4D04-9E35-5CABEDA9C745}" dt="2020-06-26T14:17:27.933" v="5126" actId="167"/>
          <ac:cxnSpMkLst>
            <pc:docMk/>
            <pc:sldMk cId="1993370526" sldId="432"/>
            <ac:cxnSpMk id="77" creationId="{2B9E8979-7724-4239-BA20-6FC0D73FB352}"/>
          </ac:cxnSpMkLst>
        </pc:cxnChg>
        <pc:cxnChg chg="add mod ord">
          <ac:chgData name="Kulinich Bohdan" userId="48e65c9f34e137d0" providerId="LiveId" clId="{6AB28CDB-DFF0-4D04-9E35-5CABEDA9C745}" dt="2020-06-26T14:17:27.933" v="5126" actId="167"/>
          <ac:cxnSpMkLst>
            <pc:docMk/>
            <pc:sldMk cId="1993370526" sldId="432"/>
            <ac:cxnSpMk id="78" creationId="{C8F0CF33-91CD-4AF9-998B-70B24EB138FB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4T18:18:30.230" v="769"/>
        <pc:sldMkLst>
          <pc:docMk/>
          <pc:sldMk cId="3678422849" sldId="434"/>
        </pc:sldMkLst>
        <pc:spChg chg="mod">
          <ac:chgData name="Kulinich Bohdan" userId="48e65c9f34e137d0" providerId="LiveId" clId="{6AB28CDB-DFF0-4D04-9E35-5CABEDA9C745}" dt="2020-06-24T18:05:07.092" v="475" actId="20577"/>
          <ac:spMkLst>
            <pc:docMk/>
            <pc:sldMk cId="3678422849" sldId="434"/>
            <ac:spMk id="4" creationId="{00000000-0000-0000-0000-000000000000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6" creationId="{B146356A-0F2F-42B8-929E-E9A0452B186F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7" creationId="{DF401742-B79A-4A0E-BC63-9DA09D378A5F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8" creationId="{1D14C5CA-5C30-4CEE-AB51-F884BCE0D74A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9" creationId="{8BFA3460-62C9-4987-96B2-F4A377FF7E81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10" creationId="{51AFE2F5-8C80-4A81-BB8B-5022D73CF671}"/>
          </ac:spMkLst>
        </pc:spChg>
        <pc:spChg chg="mod">
          <ac:chgData name="Kulinich Bohdan" userId="48e65c9f34e137d0" providerId="LiveId" clId="{6AB28CDB-DFF0-4D04-9E35-5CABEDA9C745}" dt="2020-06-24T17:57:47.890" v="412" actId="14100"/>
          <ac:spMkLst>
            <pc:docMk/>
            <pc:sldMk cId="3678422849" sldId="434"/>
            <ac:spMk id="11" creationId="{A65A6898-49B6-4CCE-82DF-518E4173EB8D}"/>
          </ac:spMkLst>
        </pc:spChg>
        <pc:spChg chg="del">
          <ac:chgData name="Kulinich Bohdan" userId="48e65c9f34e137d0" providerId="LiveId" clId="{6AB28CDB-DFF0-4D04-9E35-5CABEDA9C745}" dt="2020-06-24T15:09:58.469" v="113" actId="478"/>
          <ac:spMkLst>
            <pc:docMk/>
            <pc:sldMk cId="3678422849" sldId="434"/>
            <ac:spMk id="13" creationId="{9DB8B00D-76DB-49C7-B021-41E9808E7F3F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4" creationId="{1D0AD022-E1EA-4C30-8552-574E5701652D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5" creationId="{DCB5175D-CA6F-421E-80CF-9AA59D3FD472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6" creationId="{7F44B0F7-6C14-4FDA-9D75-D53DF99F5391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7" creationId="{0A7CBE26-C100-480C-B0BC-F1AA0ED398D0}"/>
          </ac:spMkLst>
        </pc:spChg>
        <pc:spChg chg="del">
          <ac:chgData name="Kulinich Bohdan" userId="48e65c9f34e137d0" providerId="LiveId" clId="{6AB28CDB-DFF0-4D04-9E35-5CABEDA9C745}" dt="2020-06-24T15:09:57.354" v="112" actId="478"/>
          <ac:spMkLst>
            <pc:docMk/>
            <pc:sldMk cId="3678422849" sldId="434"/>
            <ac:spMk id="25" creationId="{B7899D06-6F74-48AF-B805-DF10394AED28}"/>
          </ac:spMkLst>
        </pc:spChg>
        <pc:spChg chg="del">
          <ac:chgData name="Kulinich Bohdan" userId="48e65c9f34e137d0" providerId="LiveId" clId="{6AB28CDB-DFF0-4D04-9E35-5CABEDA9C745}" dt="2020-06-24T15:09:57.354" v="112" actId="478"/>
          <ac:spMkLst>
            <pc:docMk/>
            <pc:sldMk cId="3678422849" sldId="434"/>
            <ac:spMk id="27" creationId="{613D9104-6894-48A8-BC1C-CCAA8373E83D}"/>
          </ac:spMkLst>
        </pc:spChg>
        <pc:spChg chg="del">
          <ac:chgData name="Kulinich Bohdan" userId="48e65c9f34e137d0" providerId="LiveId" clId="{6AB28CDB-DFF0-4D04-9E35-5CABEDA9C745}" dt="2020-06-24T15:10:00.098" v="114" actId="478"/>
          <ac:spMkLst>
            <pc:docMk/>
            <pc:sldMk cId="3678422849" sldId="434"/>
            <ac:spMk id="29" creationId="{B29582C3-9489-4A57-B04F-D910854CCC2A}"/>
          </ac:spMkLst>
        </pc:spChg>
        <pc:spChg chg="del">
          <ac:chgData name="Kulinich Bohdan" userId="48e65c9f34e137d0" providerId="LiveId" clId="{6AB28CDB-DFF0-4D04-9E35-5CABEDA9C745}" dt="2020-06-24T15:10:00.098" v="114" actId="478"/>
          <ac:spMkLst>
            <pc:docMk/>
            <pc:sldMk cId="3678422849" sldId="434"/>
            <ac:spMk id="30" creationId="{C2B567A2-D71F-49E6-9E3D-9650A7DA7393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3" creationId="{FA6A0D97-2873-4B5C-B1EF-4D11788F7D32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4" creationId="{B10F8DCD-4DB3-4A2F-9D29-885099C8240A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5" creationId="{7A7AF392-FD3F-4349-92A0-2810AAC63CE3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6" creationId="{6995388C-E314-4C99-A5D8-6D1E27B7EC2C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9" creationId="{6CE519B7-B92F-42C3-9A42-98E0B4A42585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40" creationId="{68091177-24A6-48C2-B0A0-58B02BE82715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41" creationId="{EEBD869D-7ECA-400B-BA6B-B9142A10736B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4T15:15:33.035" v="205" actId="478"/>
          <ac:spMkLst>
            <pc:docMk/>
            <pc:sldMk cId="3678422849" sldId="434"/>
            <ac:spMk id="45" creationId="{5AC43761-E802-450C-A907-2517ED26AF88}"/>
          </ac:spMkLst>
        </pc:spChg>
        <pc:spChg chg="add del mod">
          <ac:chgData name="Kulinich Bohdan" userId="48e65c9f34e137d0" providerId="LiveId" clId="{6AB28CDB-DFF0-4D04-9E35-5CABEDA9C745}" dt="2020-06-24T15:17:02.239" v="223" actId="478"/>
          <ac:spMkLst>
            <pc:docMk/>
            <pc:sldMk cId="3678422849" sldId="434"/>
            <ac:spMk id="46" creationId="{BFBA2E90-1923-4109-AFFB-2DA95EA78589}"/>
          </ac:spMkLst>
        </pc:spChg>
        <pc:spChg chg="add del mod">
          <ac:chgData name="Kulinich Bohdan" userId="48e65c9f34e137d0" providerId="LiveId" clId="{6AB28CDB-DFF0-4D04-9E35-5CABEDA9C745}" dt="2020-06-24T15:18:10.434" v="237" actId="478"/>
          <ac:spMkLst>
            <pc:docMk/>
            <pc:sldMk cId="3678422849" sldId="434"/>
            <ac:spMk id="49" creationId="{F873825D-D4D5-4851-9BE4-EFE2CF6E8087}"/>
          </ac:spMkLst>
        </pc:spChg>
        <pc:spChg chg="add mod">
          <ac:chgData name="Kulinich Bohdan" userId="48e65c9f34e137d0" providerId="LiveId" clId="{6AB28CDB-DFF0-4D04-9E35-5CABEDA9C745}" dt="2020-06-24T15:18:07.267" v="236" actId="164"/>
          <ac:spMkLst>
            <pc:docMk/>
            <pc:sldMk cId="3678422849" sldId="434"/>
            <ac:spMk id="50" creationId="{41AE6F1D-19C2-4291-A9AE-EE63D7550C67}"/>
          </ac:spMkLst>
        </pc:spChg>
        <pc:spChg chg="add mod">
          <ac:chgData name="Kulinich Bohdan" userId="48e65c9f34e137d0" providerId="LiveId" clId="{6AB28CDB-DFF0-4D04-9E35-5CABEDA9C745}" dt="2020-06-24T15:18:07.267" v="236" actId="164"/>
          <ac:spMkLst>
            <pc:docMk/>
            <pc:sldMk cId="3678422849" sldId="434"/>
            <ac:spMk id="51" creationId="{ACFA6633-AD2A-41A5-987E-CFB45BBFB217}"/>
          </ac:spMkLst>
        </pc:spChg>
        <pc:spChg chg="add mod">
          <ac:chgData name="Kulinich Bohdan" userId="48e65c9f34e137d0" providerId="LiveId" clId="{6AB28CDB-DFF0-4D04-9E35-5CABEDA9C745}" dt="2020-06-24T15:18:07.267" v="236" actId="164"/>
          <ac:spMkLst>
            <pc:docMk/>
            <pc:sldMk cId="3678422849" sldId="434"/>
            <ac:spMk id="52" creationId="{72BEA686-1431-4235-9637-1C2D904779A4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58" creationId="{74CE6C09-9BD4-4FD5-94A5-F74305BE0354}"/>
          </ac:spMkLst>
        </pc:spChg>
        <pc:spChg chg="add mod ord modVis">
          <ac:chgData name="Kulinich Bohdan" userId="48e65c9f34e137d0" providerId="LiveId" clId="{6AB28CDB-DFF0-4D04-9E35-5CABEDA9C745}" dt="2020-06-24T18:00:14.150" v="430" actId="1076"/>
          <ac:spMkLst>
            <pc:docMk/>
            <pc:sldMk cId="3678422849" sldId="434"/>
            <ac:spMk id="62" creationId="{EEA00172-276D-44A3-B144-E157B7F566CC}"/>
          </ac:spMkLst>
        </pc:spChg>
        <pc:spChg chg="add mod">
          <ac:chgData name="Kulinich Bohdan" userId="48e65c9f34e137d0" providerId="LiveId" clId="{6AB28CDB-DFF0-4D04-9E35-5CABEDA9C745}" dt="2020-06-24T18:02:10.877" v="446" actId="14100"/>
          <ac:spMkLst>
            <pc:docMk/>
            <pc:sldMk cId="3678422849" sldId="434"/>
            <ac:spMk id="71" creationId="{5FF4EC0F-5A92-4CC6-B6BC-CA00498A49C9}"/>
          </ac:spMkLst>
        </pc:spChg>
        <pc:spChg chg="add mod">
          <ac:chgData name="Kulinich Bohdan" userId="48e65c9f34e137d0" providerId="LiveId" clId="{6AB28CDB-DFF0-4D04-9E35-5CABEDA9C745}" dt="2020-06-24T18:02:25.357" v="450" actId="1076"/>
          <ac:spMkLst>
            <pc:docMk/>
            <pc:sldMk cId="3678422849" sldId="434"/>
            <ac:spMk id="78" creationId="{CC2D9DC7-91DB-45E4-A2A7-9232CB341E1E}"/>
          </ac:spMkLst>
        </pc:spChg>
        <pc:spChg chg="add del mod">
          <ac:chgData name="Kulinich Bohdan" userId="48e65c9f34e137d0" providerId="LiveId" clId="{6AB28CDB-DFF0-4D04-9E35-5CABEDA9C745}" dt="2020-06-24T18:02:59.612" v="457" actId="478"/>
          <ac:spMkLst>
            <pc:docMk/>
            <pc:sldMk cId="3678422849" sldId="434"/>
            <ac:spMk id="79" creationId="{E09788BE-1EF0-42A7-8394-5819FF983F1E}"/>
          </ac:spMkLst>
        </pc:spChg>
        <pc:spChg chg="add mod">
          <ac:chgData name="Kulinich Bohdan" userId="48e65c9f34e137d0" providerId="LiveId" clId="{6AB28CDB-DFF0-4D04-9E35-5CABEDA9C745}" dt="2020-06-24T18:05:36.812" v="542" actId="14100"/>
          <ac:spMkLst>
            <pc:docMk/>
            <pc:sldMk cId="3678422849" sldId="434"/>
            <ac:spMk id="90" creationId="{E6B5A067-3A0C-4B85-AAE7-D9536AB13BDB}"/>
          </ac:spMkLst>
        </pc:spChg>
        <pc:spChg chg="add mod">
          <ac:chgData name="Kulinich Bohdan" userId="48e65c9f34e137d0" providerId="LiveId" clId="{6AB28CDB-DFF0-4D04-9E35-5CABEDA9C745}" dt="2020-06-24T18:08:17.799" v="594" actId="1076"/>
          <ac:spMkLst>
            <pc:docMk/>
            <pc:sldMk cId="3678422849" sldId="434"/>
            <ac:spMk id="91" creationId="{6FEEACC7-CB16-43B3-BC42-798F83AE82C0}"/>
          </ac:spMkLst>
        </pc:spChg>
        <pc:spChg chg="add mod">
          <ac:chgData name="Kulinich Bohdan" userId="48e65c9f34e137d0" providerId="LiveId" clId="{6AB28CDB-DFF0-4D04-9E35-5CABEDA9C745}" dt="2020-06-24T18:09:42.401" v="597" actId="1076"/>
          <ac:spMkLst>
            <pc:docMk/>
            <pc:sldMk cId="3678422849" sldId="434"/>
            <ac:spMk id="92" creationId="{C4096CAE-19A9-4A64-9D47-D7662263474B}"/>
          </ac:spMkLst>
        </pc:spChg>
        <pc:spChg chg="add mod">
          <ac:chgData name="Kulinich Bohdan" userId="48e65c9f34e137d0" providerId="LiveId" clId="{6AB28CDB-DFF0-4D04-9E35-5CABEDA9C745}" dt="2020-06-24T18:09:39.859" v="596" actId="1076"/>
          <ac:spMkLst>
            <pc:docMk/>
            <pc:sldMk cId="3678422849" sldId="434"/>
            <ac:spMk id="93" creationId="{071457A2-0DC2-4C3C-9606-3D4C3B8EF8E0}"/>
          </ac:spMkLst>
        </pc:spChg>
        <pc:spChg chg="add del mod">
          <ac:chgData name="Kulinich Bohdan" userId="48e65c9f34e137d0" providerId="LiveId" clId="{6AB28CDB-DFF0-4D04-9E35-5CABEDA9C745}" dt="2020-06-24T18:09:50.029" v="600" actId="478"/>
          <ac:spMkLst>
            <pc:docMk/>
            <pc:sldMk cId="3678422849" sldId="434"/>
            <ac:spMk id="94" creationId="{9D86454B-BEB3-4805-B790-90F93C958F81}"/>
          </ac:spMkLst>
        </pc:spChg>
        <pc:spChg chg="add mod">
          <ac:chgData name="Kulinich Bohdan" userId="48e65c9f34e137d0" providerId="LiveId" clId="{6AB28CDB-DFF0-4D04-9E35-5CABEDA9C745}" dt="2020-06-24T18:09:59.289" v="604" actId="1076"/>
          <ac:spMkLst>
            <pc:docMk/>
            <pc:sldMk cId="3678422849" sldId="434"/>
            <ac:spMk id="95" creationId="{084D679D-0B5A-441C-BF7F-B57A6C685E7F}"/>
          </ac:spMkLst>
        </pc:spChg>
        <pc:spChg chg="add mod">
          <ac:chgData name="Kulinich Bohdan" userId="48e65c9f34e137d0" providerId="LiveId" clId="{6AB28CDB-DFF0-4D04-9E35-5CABEDA9C745}" dt="2020-06-24T18:10:57.870" v="620" actId="1076"/>
          <ac:spMkLst>
            <pc:docMk/>
            <pc:sldMk cId="3678422849" sldId="434"/>
            <ac:spMk id="96" creationId="{CFA4DD2F-C392-4848-8B6E-78142F7202A7}"/>
          </ac:spMkLst>
        </pc:spChg>
        <pc:spChg chg="add mod">
          <ac:chgData name="Kulinich Bohdan" userId="48e65c9f34e137d0" providerId="LiveId" clId="{6AB28CDB-DFF0-4D04-9E35-5CABEDA9C745}" dt="2020-06-24T18:11:10.900" v="623" actId="20577"/>
          <ac:spMkLst>
            <pc:docMk/>
            <pc:sldMk cId="3678422849" sldId="434"/>
            <ac:spMk id="97" creationId="{A1B3C156-3C97-4E8B-99B3-07255421A746}"/>
          </ac:spMkLst>
        </pc:spChg>
        <pc:spChg chg="add mod ord">
          <ac:chgData name="Kulinich Bohdan" userId="48e65c9f34e137d0" providerId="LiveId" clId="{6AB28CDB-DFF0-4D04-9E35-5CABEDA9C745}" dt="2020-06-24T18:16:05.399" v="729" actId="167"/>
          <ac:spMkLst>
            <pc:docMk/>
            <pc:sldMk cId="3678422849" sldId="434"/>
            <ac:spMk id="98" creationId="{C14D7108-49F2-4B94-A8BB-49ED31FEB342}"/>
          </ac:spMkLst>
        </pc:spChg>
        <pc:spChg chg="add mod">
          <ac:chgData name="Kulinich Bohdan" userId="48e65c9f34e137d0" providerId="LiveId" clId="{6AB28CDB-DFF0-4D04-9E35-5CABEDA9C745}" dt="2020-06-24T18:17:45.729" v="760" actId="1076"/>
          <ac:spMkLst>
            <pc:docMk/>
            <pc:sldMk cId="3678422849" sldId="434"/>
            <ac:spMk id="99" creationId="{A79E1206-5CCC-4E45-B75C-CCB199BBDEDA}"/>
          </ac:spMkLst>
        </pc:spChg>
        <pc:grpChg chg="add del mod">
          <ac:chgData name="Kulinich Bohdan" userId="48e65c9f34e137d0" providerId="LiveId" clId="{6AB28CDB-DFF0-4D04-9E35-5CABEDA9C745}" dt="2020-06-24T15:10:25.106" v="123" actId="165"/>
          <ac:grpSpMkLst>
            <pc:docMk/>
            <pc:sldMk cId="3678422849" sldId="434"/>
            <ac:grpSpMk id="2" creationId="{50BE7953-0A58-40D9-94ED-E053173AC555}"/>
          </ac:grpSpMkLst>
        </pc:grpChg>
        <pc:grpChg chg="add del mod modVis">
          <ac:chgData name="Kulinich Bohdan" userId="48e65c9f34e137d0" providerId="LiveId" clId="{6AB28CDB-DFF0-4D04-9E35-5CABEDA9C745}" dt="2020-06-24T17:57:39.840" v="411" actId="478"/>
          <ac:grpSpMkLst>
            <pc:docMk/>
            <pc:sldMk cId="3678422849" sldId="434"/>
            <ac:grpSpMk id="23" creationId="{4DAF8862-6859-4209-9F36-974D86D4EF05}"/>
          </ac:grpSpMkLst>
        </pc:grpChg>
        <pc:picChg chg="del">
          <ac:chgData name="Kulinich Bohdan" userId="48e65c9f34e137d0" providerId="LiveId" clId="{6AB28CDB-DFF0-4D04-9E35-5CABEDA9C745}" dt="2020-06-24T15:09:57.354" v="112" actId="478"/>
          <ac:picMkLst>
            <pc:docMk/>
            <pc:sldMk cId="3678422849" sldId="434"/>
            <ac:picMk id="26" creationId="{C54F2132-AE33-4273-B3B2-3838BDB5E35B}"/>
          </ac:picMkLst>
        </pc:picChg>
        <pc:picChg chg="del">
          <ac:chgData name="Kulinich Bohdan" userId="48e65c9f34e137d0" providerId="LiveId" clId="{6AB28CDB-DFF0-4D04-9E35-5CABEDA9C745}" dt="2020-06-24T15:10:00.098" v="114" actId="478"/>
          <ac:picMkLst>
            <pc:docMk/>
            <pc:sldMk cId="3678422849" sldId="434"/>
            <ac:picMk id="28" creationId="{AFD719BE-B3D5-47CD-A404-E7B10E9894CC}"/>
          </ac:picMkLst>
        </pc:picChg>
        <pc:picChg chg="add mod">
          <ac:chgData name="Kulinich Bohdan" userId="48e65c9f34e137d0" providerId="LiveId" clId="{6AB28CDB-DFF0-4D04-9E35-5CABEDA9C745}" dt="2020-06-24T18:04:59.432" v="472"/>
          <ac:picMkLst>
            <pc:docMk/>
            <pc:sldMk cId="3678422849" sldId="434"/>
            <ac:picMk id="89" creationId="{F9ABE92F-001F-4DA6-A22D-4DA18D299535}"/>
          </ac:picMkLst>
        </pc:picChg>
        <pc:cxnChg chg="del">
          <ac:chgData name="Kulinich Bohdan" userId="48e65c9f34e137d0" providerId="LiveId" clId="{6AB28CDB-DFF0-4D04-9E35-5CABEDA9C745}" dt="2020-06-24T15:09:48.046" v="108" actId="478"/>
          <ac:cxnSpMkLst>
            <pc:docMk/>
            <pc:sldMk cId="3678422849" sldId="434"/>
            <ac:cxnSpMk id="5" creationId="{6F08842F-3075-461E-8AEA-0A5D2C36E128}"/>
          </ac:cxnSpMkLst>
        </pc:cxnChg>
        <pc:cxnChg chg="del">
          <ac:chgData name="Kulinich Bohdan" userId="48e65c9f34e137d0" providerId="LiveId" clId="{6AB28CDB-DFF0-4D04-9E35-5CABEDA9C745}" dt="2020-06-24T15:09:56.087" v="111" actId="478"/>
          <ac:cxnSpMkLst>
            <pc:docMk/>
            <pc:sldMk cId="3678422849" sldId="434"/>
            <ac:cxnSpMk id="12" creationId="{BD4C6F39-AEB7-4CEE-975A-5C5868814E87}"/>
          </ac:cxnSpMkLst>
        </pc:cxnChg>
        <pc:cxnChg chg="del">
          <ac:chgData name="Kulinich Bohdan" userId="48e65c9f34e137d0" providerId="LiveId" clId="{6AB28CDB-DFF0-4D04-9E35-5CABEDA9C745}" dt="2020-06-24T15:09:56.087" v="111" actId="478"/>
          <ac:cxnSpMkLst>
            <pc:docMk/>
            <pc:sldMk cId="3678422849" sldId="434"/>
            <ac:cxnSpMk id="18" creationId="{350E5EC2-8CD3-41A5-BDD1-184AA6AE21E5}"/>
          </ac:cxnSpMkLst>
        </pc:cxnChg>
        <pc:cxnChg chg="del">
          <ac:chgData name="Kulinich Bohdan" userId="48e65c9f34e137d0" providerId="LiveId" clId="{6AB28CDB-DFF0-4D04-9E35-5CABEDA9C745}" dt="2020-06-24T15:09:56.087" v="111" actId="478"/>
          <ac:cxnSpMkLst>
            <pc:docMk/>
            <pc:sldMk cId="3678422849" sldId="434"/>
            <ac:cxnSpMk id="21" creationId="{D2ECCB3F-A86B-44B3-B105-566529FBD721}"/>
          </ac:cxnSpMkLst>
        </pc:cxnChg>
        <pc:cxnChg chg="add del mod topLvl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1" creationId="{BEDEF74D-17D1-4C86-BF35-CB2A94F5AB85}"/>
          </ac:cxnSpMkLst>
        </pc:cxnChg>
        <pc:cxnChg chg="add del mod topLvl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2" creationId="{DCDBE705-AE70-450A-8378-70297ECFEE64}"/>
          </ac:cxnSpMkLst>
        </pc:cxnChg>
        <pc:cxnChg chg="add del mo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7" creationId="{5D995258-4E2C-4913-8777-042AFA83B9D8}"/>
          </ac:cxnSpMkLst>
        </pc:cxnChg>
        <pc:cxnChg chg="add del mo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8" creationId="{1C1EDDE7-5FE9-4C10-B412-F112A788E122}"/>
          </ac:cxnSpMkLst>
        </pc:cxnChg>
        <pc:cxnChg chg="add del mod or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43" creationId="{41B865EB-C24B-4D6E-8E81-FC6121180138}"/>
          </ac:cxnSpMkLst>
        </pc:cxnChg>
        <pc:cxnChg chg="add del mod or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4T15:18:07.267" v="236" actId="164"/>
          <ac:cxnSpMkLst>
            <pc:docMk/>
            <pc:sldMk cId="3678422849" sldId="434"/>
            <ac:cxnSpMk id="47" creationId="{13B9A198-1384-4893-8871-99A3687829E9}"/>
          </ac:cxnSpMkLst>
        </pc:cxnChg>
        <pc:cxnChg chg="add mod">
          <ac:chgData name="Kulinich Bohdan" userId="48e65c9f34e137d0" providerId="LiveId" clId="{6AB28CDB-DFF0-4D04-9E35-5CABEDA9C745}" dt="2020-06-24T15:18:07.267" v="236" actId="164"/>
          <ac:cxnSpMkLst>
            <pc:docMk/>
            <pc:sldMk cId="3678422849" sldId="434"/>
            <ac:cxnSpMk id="48" creationId="{A4E86242-4093-4CF7-86EE-6BAE34404B7C}"/>
          </ac:cxnSpMkLst>
        </pc:cxnChg>
        <pc:cxnChg chg="add del mod or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59" creationId="{5CDFE152-5E5B-49D0-99E7-86A995ADC592}"/>
          </ac:cxnSpMkLst>
        </pc:cxnChg>
        <pc:cxnChg chg="add mod">
          <ac:chgData name="Kulinich Bohdan" userId="48e65c9f34e137d0" providerId="LiveId" clId="{6AB28CDB-DFF0-4D04-9E35-5CABEDA9C745}" dt="2020-06-24T18:00:06.680" v="429" actId="14100"/>
          <ac:cxnSpMkLst>
            <pc:docMk/>
            <pc:sldMk cId="3678422849" sldId="434"/>
            <ac:cxnSpMk id="63" creationId="{25E35263-34C5-479C-85B1-44772DBD7013}"/>
          </ac:cxnSpMkLst>
        </pc:cxnChg>
        <pc:cxnChg chg="add mod">
          <ac:chgData name="Kulinich Bohdan" userId="48e65c9f34e137d0" providerId="LiveId" clId="{6AB28CDB-DFF0-4D04-9E35-5CABEDA9C745}" dt="2020-06-24T18:00:02.620" v="428" actId="14100"/>
          <ac:cxnSpMkLst>
            <pc:docMk/>
            <pc:sldMk cId="3678422849" sldId="434"/>
            <ac:cxnSpMk id="66" creationId="{9F412A04-00A2-4BD5-BAB5-008E32DF4C26}"/>
          </ac:cxnSpMkLst>
        </pc:cxnChg>
        <pc:cxnChg chg="add mod">
          <ac:chgData name="Kulinich Bohdan" userId="48e65c9f34e137d0" providerId="LiveId" clId="{6AB28CDB-DFF0-4D04-9E35-5CABEDA9C745}" dt="2020-06-24T18:01:53.497" v="444" actId="14100"/>
          <ac:cxnSpMkLst>
            <pc:docMk/>
            <pc:sldMk cId="3678422849" sldId="434"/>
            <ac:cxnSpMk id="69" creationId="{8250D774-1DE4-4A31-9A18-C4CC65C0FD8C}"/>
          </ac:cxnSpMkLst>
        </pc:cxnChg>
        <pc:cxnChg chg="add mod">
          <ac:chgData name="Kulinich Bohdan" userId="48e65c9f34e137d0" providerId="LiveId" clId="{6AB28CDB-DFF0-4D04-9E35-5CABEDA9C745}" dt="2020-06-24T18:01:44.833" v="441" actId="14100"/>
          <ac:cxnSpMkLst>
            <pc:docMk/>
            <pc:sldMk cId="3678422849" sldId="434"/>
            <ac:cxnSpMk id="70" creationId="{22414B51-764E-4388-84D2-6077F84833FC}"/>
          </ac:cxnSpMkLst>
        </pc:cxnChg>
        <pc:cxnChg chg="add mod">
          <ac:chgData name="Kulinich Bohdan" userId="48e65c9f34e137d0" providerId="LiveId" clId="{6AB28CDB-DFF0-4D04-9E35-5CABEDA9C745}" dt="2020-06-24T18:03:39.577" v="470" actId="14100"/>
          <ac:cxnSpMkLst>
            <pc:docMk/>
            <pc:sldMk cId="3678422849" sldId="434"/>
            <ac:cxnSpMk id="80" creationId="{54DBFD5C-F7C3-46D4-90C5-D45A22DFA558}"/>
          </ac:cxnSpMkLst>
        </pc:cxnChg>
      </pc:sldChg>
      <pc:sldChg chg="del">
        <pc:chgData name="Kulinich Bohdan" userId="48e65c9f34e137d0" providerId="LiveId" clId="{6AB28CDB-DFF0-4D04-9E35-5CABEDA9C745}" dt="2020-06-26T14:05:24.711" v="4983" actId="47"/>
        <pc:sldMkLst>
          <pc:docMk/>
          <pc:sldMk cId="892203634" sldId="435"/>
        </pc:sldMkLst>
      </pc:sldChg>
      <pc:sldChg chg="delSp del mod modTransition delAnim">
        <pc:chgData name="Kulinich Bohdan" userId="48e65c9f34e137d0" providerId="LiveId" clId="{6AB28CDB-DFF0-4D04-9E35-5CABEDA9C745}" dt="2020-06-26T14:05:22.632" v="4982" actId="47"/>
        <pc:sldMkLst>
          <pc:docMk/>
          <pc:sldMk cId="1792787157" sldId="436"/>
        </pc:sldMkLst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6" creationId="{B146356A-0F2F-42B8-929E-E9A0452B186F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7" creationId="{DF401742-B79A-4A0E-BC63-9DA09D378A5F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8" creationId="{1D14C5CA-5C30-4CEE-AB51-F884BCE0D74A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9" creationId="{8BFA3460-62C9-4987-96B2-F4A377FF7E81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10" creationId="{51AFE2F5-8C80-4A81-BB8B-5022D73CF671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11" creationId="{A65A6898-49B6-4CCE-82DF-518E4173EB8D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3" creationId="{9DB8B00D-76DB-49C7-B021-41E9808E7F3F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4" creationId="{1D0AD022-E1EA-4C30-8552-574E5701652D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5" creationId="{DCB5175D-CA6F-421E-80CF-9AA59D3FD472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6" creationId="{7F44B0F7-6C14-4FDA-9D75-D53DF99F5391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7" creationId="{0A7CBE26-C100-480C-B0BC-F1AA0ED398D0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25" creationId="{B7899D06-6F74-48AF-B805-DF10394AED28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27" creationId="{613D9104-6894-48A8-BC1C-CCAA8373E83D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0" creationId="{C2B567A2-D71F-49E6-9E3D-9650A7DA7393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2" creationId="{2B85EDA9-5784-4E69-80E5-9732B3331A11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4" creationId="{FD936739-6C9F-43D4-8DDA-AD09DBCB42C0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5" creationId="{2653C9B6-B209-4900-BAD7-2C2816C88914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6" creationId="{A48B15A9-8184-4A70-983A-3E732C4E2876}"/>
          </ac:spMkLst>
        </pc:spChg>
        <pc:spChg chg="del">
          <ac:chgData name="Kulinich Bohdan" userId="48e65c9f34e137d0" providerId="LiveId" clId="{6AB28CDB-DFF0-4D04-9E35-5CABEDA9C745}" dt="2020-06-26T14:05:15.952" v="4977" actId="478"/>
          <ac:spMkLst>
            <pc:docMk/>
            <pc:sldMk cId="1792787157" sldId="436"/>
            <ac:spMk id="37" creationId="{97B34299-6969-4057-98E3-F26099E06F68}"/>
          </ac:spMkLst>
        </pc:spChg>
        <pc:picChg chg="del">
          <ac:chgData name="Kulinich Bohdan" userId="48e65c9f34e137d0" providerId="LiveId" clId="{6AB28CDB-DFF0-4D04-9E35-5CABEDA9C745}" dt="2020-06-26T14:05:12.996" v="4976" actId="478"/>
          <ac:picMkLst>
            <pc:docMk/>
            <pc:sldMk cId="1792787157" sldId="436"/>
            <ac:picMk id="26" creationId="{C54F2132-AE33-4273-B3B2-3838BDB5E35B}"/>
          </ac:picMkLst>
        </pc:picChg>
        <pc:picChg chg="del">
          <ac:chgData name="Kulinich Bohdan" userId="48e65c9f34e137d0" providerId="LiveId" clId="{6AB28CDB-DFF0-4D04-9E35-5CABEDA9C745}" dt="2020-06-26T14:05:12.996" v="4976" actId="478"/>
          <ac:picMkLst>
            <pc:docMk/>
            <pc:sldMk cId="1792787157" sldId="436"/>
            <ac:picMk id="28" creationId="{AFD719BE-B3D5-47CD-A404-E7B10E9894CC}"/>
          </ac:picMkLst>
        </pc:picChg>
        <pc:picChg chg="del">
          <ac:chgData name="Kulinich Bohdan" userId="48e65c9f34e137d0" providerId="LiveId" clId="{6AB28CDB-DFF0-4D04-9E35-5CABEDA9C745}" dt="2020-06-26T14:05:16.667" v="4978" actId="478"/>
          <ac:picMkLst>
            <pc:docMk/>
            <pc:sldMk cId="1792787157" sldId="436"/>
            <ac:picMk id="31" creationId="{31F7D4AD-5F35-47F0-A256-99836912DB0C}"/>
          </ac:picMkLst>
        </pc:picChg>
        <pc:picChg chg="del">
          <ac:chgData name="Kulinich Bohdan" userId="48e65c9f34e137d0" providerId="LiveId" clId="{6AB28CDB-DFF0-4D04-9E35-5CABEDA9C745}" dt="2020-06-26T14:05:12.996" v="4976" actId="478"/>
          <ac:picMkLst>
            <pc:docMk/>
            <pc:sldMk cId="1792787157" sldId="436"/>
            <ac:picMk id="33" creationId="{27FA3A1B-02DE-4FB6-8C7D-ACFBA4556C27}"/>
          </ac:picMkLst>
        </pc:picChg>
        <pc:cxnChg chg="del">
          <ac:chgData name="Kulinich Bohdan" userId="48e65c9f34e137d0" providerId="LiveId" clId="{6AB28CDB-DFF0-4D04-9E35-5CABEDA9C745}" dt="2020-06-26T14:05:19.352" v="4980" actId="478"/>
          <ac:cxnSpMkLst>
            <pc:docMk/>
            <pc:sldMk cId="1792787157" sldId="436"/>
            <ac:cxnSpMk id="5" creationId="{6F08842F-3075-461E-8AEA-0A5D2C36E128}"/>
          </ac:cxnSpMkLst>
        </pc:cxnChg>
        <pc:cxnChg chg="del">
          <ac:chgData name="Kulinich Bohdan" userId="48e65c9f34e137d0" providerId="LiveId" clId="{6AB28CDB-DFF0-4D04-9E35-5CABEDA9C745}" dt="2020-06-26T14:05:17.952" v="4979" actId="478"/>
          <ac:cxnSpMkLst>
            <pc:docMk/>
            <pc:sldMk cId="1792787157" sldId="436"/>
            <ac:cxnSpMk id="12" creationId="{BD4C6F39-AEB7-4CEE-975A-5C5868814E87}"/>
          </ac:cxnSpMkLst>
        </pc:cxnChg>
        <pc:cxnChg chg="del">
          <ac:chgData name="Kulinich Bohdan" userId="48e65c9f34e137d0" providerId="LiveId" clId="{6AB28CDB-DFF0-4D04-9E35-5CABEDA9C745}" dt="2020-06-26T14:05:17.952" v="4979" actId="478"/>
          <ac:cxnSpMkLst>
            <pc:docMk/>
            <pc:sldMk cId="1792787157" sldId="436"/>
            <ac:cxnSpMk id="18" creationId="{350E5EC2-8CD3-41A5-BDD1-184AA6AE21E5}"/>
          </ac:cxnSpMkLst>
        </pc:cxnChg>
        <pc:cxnChg chg="del">
          <ac:chgData name="Kulinich Bohdan" userId="48e65c9f34e137d0" providerId="LiveId" clId="{6AB28CDB-DFF0-4D04-9E35-5CABEDA9C745}" dt="2020-06-26T14:05:17.952" v="4979" actId="478"/>
          <ac:cxnSpMkLst>
            <pc:docMk/>
            <pc:sldMk cId="1792787157" sldId="436"/>
            <ac:cxnSpMk id="21" creationId="{D2ECCB3F-A86B-44B3-B105-566529FBD721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6T15:06:47.600" v="5969" actId="20577"/>
        <pc:sldMkLst>
          <pc:docMk/>
          <pc:sldMk cId="675147498" sldId="437"/>
        </pc:sldMkLst>
        <pc:spChg chg="mod">
          <ac:chgData name="Kulinich Bohdan" userId="48e65c9f34e137d0" providerId="LiveId" clId="{6AB28CDB-DFF0-4D04-9E35-5CABEDA9C745}" dt="2020-06-26T14:35:41.873" v="5532" actId="20577"/>
          <ac:spMkLst>
            <pc:docMk/>
            <pc:sldMk cId="675147498" sldId="437"/>
            <ac:spMk id="4" creationId="{00000000-0000-0000-0000-000000000000}"/>
          </ac:spMkLst>
        </pc:spChg>
        <pc:spChg chg="add del mod">
          <ac:chgData name="Kulinich Bohdan" userId="48e65c9f34e137d0" providerId="LiveId" clId="{6AB28CDB-DFF0-4D04-9E35-5CABEDA9C745}" dt="2020-06-26T14:41:00.034" v="5562" actId="478"/>
          <ac:spMkLst>
            <pc:docMk/>
            <pc:sldMk cId="675147498" sldId="437"/>
            <ac:spMk id="31" creationId="{DBB1FEDC-BBF2-40A4-A228-032C8AE5E334}"/>
          </ac:spMkLst>
        </pc:spChg>
        <pc:spChg chg="add mod or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2" creationId="{E62A0CD3-7B59-4316-BD92-C846E5483E3C}"/>
          </ac:spMkLst>
        </pc:spChg>
        <pc:spChg chg="add mod or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3" creationId="{31E52009-19DF-4B15-AD7C-57E7010E3B5D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4" creationId="{059B73A9-5B66-44A5-A237-4C6265EB77D0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5" creationId="{7C8ADC4D-CB45-4DA2-8AC7-B1BB8BE3A2EC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6" creationId="{D8E3BA5C-15ED-46BF-8232-14E102F9F796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7" creationId="{885EDF5B-4CFE-477D-9801-95C591BF1D14}"/>
          </ac:spMkLst>
        </pc:spChg>
        <pc:spChg chg="add mod">
          <ac:chgData name="Kulinich Bohdan" userId="48e65c9f34e137d0" providerId="LiveId" clId="{6AB28CDB-DFF0-4D04-9E35-5CABEDA9C745}" dt="2020-06-26T14:45:01.546" v="5675" actId="14100"/>
          <ac:spMkLst>
            <pc:docMk/>
            <pc:sldMk cId="675147498" sldId="437"/>
            <ac:spMk id="39" creationId="{5E4A15B7-0485-4450-BEDB-E59BA5F078B2}"/>
          </ac:spMkLst>
        </pc:spChg>
        <pc:spChg chg="add mod">
          <ac:chgData name="Kulinich Bohdan" userId="48e65c9f34e137d0" providerId="LiveId" clId="{6AB28CDB-DFF0-4D04-9E35-5CABEDA9C745}" dt="2020-06-26T14:50:54.239" v="5784" actId="20577"/>
          <ac:spMkLst>
            <pc:docMk/>
            <pc:sldMk cId="675147498" sldId="437"/>
            <ac:spMk id="46" creationId="{7FA2D96B-1A47-4A66-B17E-2B585D29F448}"/>
          </ac:spMkLst>
        </pc:spChg>
        <pc:spChg chg="add mod">
          <ac:chgData name="Kulinich Bohdan" userId="48e65c9f34e137d0" providerId="LiveId" clId="{6AB28CDB-DFF0-4D04-9E35-5CABEDA9C745}" dt="2020-06-26T15:03:37.552" v="5822" actId="1076"/>
          <ac:spMkLst>
            <pc:docMk/>
            <pc:sldMk cId="675147498" sldId="437"/>
            <ac:spMk id="48" creationId="{D68A91D1-C65D-4255-93BA-989F11F76CA5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49" creationId="{A007D840-EDCC-4739-BCB5-2D52239E5AEF}"/>
          </ac:spMkLst>
        </pc:spChg>
        <pc:spChg chg="add mod">
          <ac:chgData name="Kulinich Bohdan" userId="48e65c9f34e137d0" providerId="LiveId" clId="{6AB28CDB-DFF0-4D04-9E35-5CABEDA9C745}" dt="2020-06-26T15:04:44.322" v="5921" actId="207"/>
          <ac:spMkLst>
            <pc:docMk/>
            <pc:sldMk cId="675147498" sldId="437"/>
            <ac:spMk id="51" creationId="{C7102DBE-EF65-4B2E-9F05-99A57EB6B180}"/>
          </ac:spMkLst>
        </pc:spChg>
        <pc:spChg chg="del">
          <ac:chgData name="Kulinich Bohdan" userId="48e65c9f34e137d0" providerId="LiveId" clId="{6AB28CDB-DFF0-4D04-9E35-5CABEDA9C745}" dt="2020-06-26T14:35:36.094" v="5515" actId="478"/>
          <ac:spMkLst>
            <pc:docMk/>
            <pc:sldMk cId="675147498" sldId="437"/>
            <ac:spMk id="52" creationId="{AB1F0445-0AF0-4E4C-BFA0-C89929D3BEA8}"/>
          </ac:spMkLst>
        </pc:spChg>
        <pc:spChg chg="add mod">
          <ac:chgData name="Kulinich Bohdan" userId="48e65c9f34e137d0" providerId="LiveId" clId="{6AB28CDB-DFF0-4D04-9E35-5CABEDA9C745}" dt="2020-06-26T15:06:47.600" v="5969" actId="20577"/>
          <ac:spMkLst>
            <pc:docMk/>
            <pc:sldMk cId="675147498" sldId="437"/>
            <ac:spMk id="53" creationId="{5DDA73B3-A79F-42E8-80D5-7CBB66261D27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67" creationId="{E7A76CBA-85E3-44AF-B582-EBD105DA432A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1" creationId="{77545974-081B-4BDB-831F-26F3D83F8CBA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2" creationId="{A1591A14-2C80-4970-A85D-B5F4A825FB48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7" creationId="{69CB6D8B-AD07-47C5-844C-2BA7EBC13849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8" creationId="{D78CB809-D978-4983-904F-D40D93ADBE7D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9" creationId="{BE49BD05-E5DA-465B-AB94-EC4856FBC118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0" creationId="{21D0110D-8EEF-4049-9605-8F1B2FB49AA8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1" creationId="{BBA82832-0825-4EA6-A131-9F2DEC008352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2" creationId="{07A0A430-7A16-405E-B178-66473275912E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3" creationId="{4D5312F2-DF4A-4895-99D0-BE833E688A59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4" creationId="{5C9B7C71-7942-4E9D-83A0-73BBB524351A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6" creationId="{5F65CA1B-6FFA-4744-B90A-F2D2849AC325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8" creationId="{BA987F15-FB1F-4DDB-8B1B-9A7FA6735EC3}"/>
          </ac:spMkLst>
        </pc:spChg>
        <pc:grpChg chg="add mod">
          <ac:chgData name="Kulinich Bohdan" userId="48e65c9f34e137d0" providerId="LiveId" clId="{6AB28CDB-DFF0-4D04-9E35-5CABEDA9C745}" dt="2020-06-26T14:51:20.109" v="5786" actId="164"/>
          <ac:grpSpMkLst>
            <pc:docMk/>
            <pc:sldMk cId="675147498" sldId="437"/>
            <ac:grpSpMk id="15" creationId="{9131D160-894C-46D4-A174-F0BD42C9F65C}"/>
          </ac:grpSpMkLst>
        </pc:grpChg>
        <pc:picChg chg="del">
          <ac:chgData name="Kulinich Bohdan" userId="48e65c9f34e137d0" providerId="LiveId" clId="{6AB28CDB-DFF0-4D04-9E35-5CABEDA9C745}" dt="2020-06-26T14:35:33.919" v="5513" actId="478"/>
          <ac:picMkLst>
            <pc:docMk/>
            <pc:sldMk cId="675147498" sldId="437"/>
            <ac:picMk id="7" creationId="{508CDBE8-A7A4-465E-B76C-454B2E8A69D7}"/>
          </ac:picMkLst>
        </pc:picChg>
        <pc:picChg chg="add mod modCrop">
          <ac:chgData name="Kulinich Bohdan" userId="48e65c9f34e137d0" providerId="LiveId" clId="{6AB28CDB-DFF0-4D04-9E35-5CABEDA9C745}" dt="2020-06-26T14:51:01.629" v="5785" actId="732"/>
          <ac:picMkLst>
            <pc:docMk/>
            <pc:sldMk cId="675147498" sldId="437"/>
            <ac:picMk id="10" creationId="{E8ED94D2-2404-4479-A795-001809A7A6B2}"/>
          </ac:picMkLst>
        </pc:picChg>
        <pc:picChg chg="add mod modCrop">
          <ac:chgData name="Kulinich Bohdan" userId="48e65c9f34e137d0" providerId="LiveId" clId="{6AB28CDB-DFF0-4D04-9E35-5CABEDA9C745}" dt="2020-06-26T14:51:20.109" v="5786" actId="164"/>
          <ac:picMkLst>
            <pc:docMk/>
            <pc:sldMk cId="675147498" sldId="437"/>
            <ac:picMk id="12" creationId="{9CAD3B10-9EB7-4230-85D4-17846DBACA6B}"/>
          </ac:picMkLst>
        </pc:picChg>
        <pc:picChg chg="add mod ord">
          <ac:chgData name="Kulinich Bohdan" userId="48e65c9f34e137d0" providerId="LiveId" clId="{6AB28CDB-DFF0-4D04-9E35-5CABEDA9C745}" dt="2020-06-26T14:51:20.109" v="5786" actId="164"/>
          <ac:picMkLst>
            <pc:docMk/>
            <pc:sldMk cId="675147498" sldId="437"/>
            <ac:picMk id="14" creationId="{A3C04414-7E7E-468F-AB5D-97364BF3ECBB}"/>
          </ac:picMkLst>
        </pc:picChg>
        <pc:picChg chg="add del mod">
          <ac:chgData name="Kulinich Bohdan" userId="48e65c9f34e137d0" providerId="LiveId" clId="{6AB28CDB-DFF0-4D04-9E35-5CABEDA9C745}" dt="2020-06-26T14:39:42.414" v="5544" actId="478"/>
          <ac:picMkLst>
            <pc:docMk/>
            <pc:sldMk cId="675147498" sldId="437"/>
            <ac:picMk id="27" creationId="{22943C9D-FC49-4E74-8A52-FC4BE6AB1AB2}"/>
          </ac:picMkLst>
        </pc:picChg>
        <pc:picChg chg="add mod">
          <ac:chgData name="Kulinich Bohdan" userId="48e65c9f34e137d0" providerId="LiveId" clId="{6AB28CDB-DFF0-4D04-9E35-5CABEDA9C745}" dt="2020-06-26T14:43:59.976" v="5600"/>
          <ac:picMkLst>
            <pc:docMk/>
            <pc:sldMk cId="675147498" sldId="437"/>
            <ac:picMk id="38" creationId="{2F8AB6F9-F99B-40BB-99A2-3DB8282FDC4E}"/>
          </ac:picMkLst>
        </pc:picChg>
        <pc:picChg chg="del">
          <ac:chgData name="Kulinich Bohdan" userId="48e65c9f34e137d0" providerId="LiveId" clId="{6AB28CDB-DFF0-4D04-9E35-5CABEDA9C745}" dt="2020-06-26T14:35:33.919" v="5513" actId="478"/>
          <ac:picMkLst>
            <pc:docMk/>
            <pc:sldMk cId="675147498" sldId="437"/>
            <ac:picMk id="76" creationId="{49D5CF14-610E-4619-BECD-9FB286A24ED9}"/>
          </ac:picMkLst>
        </pc:picChg>
        <pc:picChg chg="del">
          <ac:chgData name="Kulinich Bohdan" userId="48e65c9f34e137d0" providerId="LiveId" clId="{6AB28CDB-DFF0-4D04-9E35-5CABEDA9C745}" dt="2020-06-26T14:35:35.244" v="5514" actId="478"/>
          <ac:picMkLst>
            <pc:docMk/>
            <pc:sldMk cId="675147498" sldId="437"/>
            <ac:picMk id="87" creationId="{03C77A1E-EFC0-4312-8B35-3E605EAFEF21}"/>
          </ac:picMkLst>
        </pc:picChg>
        <pc:cxnChg chg="add mod">
          <ac:chgData name="Kulinich Bohdan" userId="48e65c9f34e137d0" providerId="LiveId" clId="{6AB28CDB-DFF0-4D04-9E35-5CABEDA9C745}" dt="2020-06-26T14:46:21.769" v="5677" actId="1076"/>
          <ac:cxnSpMkLst>
            <pc:docMk/>
            <pc:sldMk cId="675147498" sldId="437"/>
            <ac:cxnSpMk id="23" creationId="{017C6899-9222-470D-BAD6-91A071C393D1}"/>
          </ac:cxnSpMkLst>
        </pc:cxnChg>
        <pc:cxnChg chg="add mod">
          <ac:chgData name="Kulinich Bohdan" userId="48e65c9f34e137d0" providerId="LiveId" clId="{6AB28CDB-DFF0-4D04-9E35-5CABEDA9C745}" dt="2020-06-26T14:46:21.769" v="5677" actId="1076"/>
          <ac:cxnSpMkLst>
            <pc:docMk/>
            <pc:sldMk cId="675147498" sldId="437"/>
            <ac:cxnSpMk id="24" creationId="{51CA0A71-7991-4D67-80C6-8E0F858BE229}"/>
          </ac:cxnSpMkLst>
        </pc:cxnChg>
        <pc:cxnChg chg="add mod ord">
          <ac:chgData name="Kulinich Bohdan" userId="48e65c9f34e137d0" providerId="LiveId" clId="{6AB28CDB-DFF0-4D04-9E35-5CABEDA9C745}" dt="2020-06-26T14:46:21.769" v="5677" actId="1076"/>
          <ac:cxnSpMkLst>
            <pc:docMk/>
            <pc:sldMk cId="675147498" sldId="437"/>
            <ac:cxnSpMk id="29" creationId="{E8CCEC5E-46A8-4538-8985-D5027BE6F57A}"/>
          </ac:cxnSpMkLst>
        </pc:cxnChg>
        <pc:cxnChg chg="del">
          <ac:chgData name="Kulinich Bohdan" userId="48e65c9f34e137d0" providerId="LiveId" clId="{6AB28CDB-DFF0-4D04-9E35-5CABEDA9C745}" dt="2020-06-26T14:35:33.919" v="5513" actId="478"/>
          <ac:cxnSpMkLst>
            <pc:docMk/>
            <pc:sldMk cId="675147498" sldId="437"/>
            <ac:cxnSpMk id="50" creationId="{2E5407AA-4467-4808-B5B9-37E2D5F270A5}"/>
          </ac:cxnSpMkLst>
        </pc:cxnChg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3733414091" sldId="438"/>
        </pc:sldMkLst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807027264" sldId="439"/>
        </pc:sldMkLst>
      </pc:sldChg>
      <pc:sldChg chg="del">
        <pc:chgData name="Kulinich Bohdan" userId="48e65c9f34e137d0" providerId="LiveId" clId="{6AB28CDB-DFF0-4D04-9E35-5CABEDA9C745}" dt="2020-06-27T13:28:13.570" v="6722" actId="47"/>
        <pc:sldMkLst>
          <pc:docMk/>
          <pc:sldMk cId="7015384" sldId="440"/>
        </pc:sldMkLst>
      </pc:sldChg>
      <pc:sldChg chg="modSp mod">
        <pc:chgData name="Kulinich Bohdan" userId="48e65c9f34e137d0" providerId="LiveId" clId="{6AB28CDB-DFF0-4D04-9E35-5CABEDA9C745}" dt="2020-06-27T13:46:55.325" v="7127" actId="20577"/>
        <pc:sldMkLst>
          <pc:docMk/>
          <pc:sldMk cId="3676001664" sldId="441"/>
        </pc:sldMkLst>
        <pc:spChg chg="mod">
          <ac:chgData name="Kulinich Bohdan" userId="48e65c9f34e137d0" providerId="LiveId" clId="{6AB28CDB-DFF0-4D04-9E35-5CABEDA9C745}" dt="2020-06-27T13:46:55.325" v="7127" actId="20577"/>
          <ac:spMkLst>
            <pc:docMk/>
            <pc:sldMk cId="3676001664" sldId="441"/>
            <ac:spMk id="6" creationId="{4CD1B612-D16C-4F70-8335-78480BFE8EC8}"/>
          </ac:spMkLst>
        </pc:spChg>
      </pc:sldChg>
      <pc:sldChg chg="addSp delSp modSp mod addAnim delAnim modAnim">
        <pc:chgData name="Kulinich Bohdan" userId="48e65c9f34e137d0" providerId="LiveId" clId="{6AB28CDB-DFF0-4D04-9E35-5CABEDA9C745}" dt="2020-06-27T14:15:30.477" v="7450"/>
        <pc:sldMkLst>
          <pc:docMk/>
          <pc:sldMk cId="241768542" sldId="442"/>
        </pc:sldMkLst>
        <pc:spChg chg="mod">
          <ac:chgData name="Kulinich Bohdan" userId="48e65c9f34e137d0" providerId="LiveId" clId="{6AB28CDB-DFF0-4D04-9E35-5CABEDA9C745}" dt="2020-06-27T13:57:23.945" v="7237" actId="14100"/>
          <ac:spMkLst>
            <pc:docMk/>
            <pc:sldMk cId="241768542" sldId="442"/>
            <ac:spMk id="6" creationId="{4CD1B612-D16C-4F70-8335-78480BFE8EC8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9" creationId="{95E2A1F1-6848-4155-A6FA-D2B682524DD2}"/>
          </ac:spMkLst>
        </pc:spChg>
        <pc:spChg chg="add 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9" creationId="{DEF53503-45D1-4BC2-A10F-03DE0EB32338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0" creationId="{B24B9704-309C-4E3A-8A85-088E5E62F3C2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2" creationId="{E91C17E2-A44E-46B1-82F8-B8BA72DA448E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3" creationId="{6885499E-CF68-4371-B8A5-E4BA3A4B46E8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4" creationId="{356D5AA2-B842-466F-ADA6-B08E747EDEED}"/>
          </ac:spMkLst>
        </pc:spChg>
        <pc:spChg chg="add mod">
          <ac:chgData name="Kulinich Bohdan" userId="48e65c9f34e137d0" providerId="LiveId" clId="{6AB28CDB-DFF0-4D04-9E35-5CABEDA9C745}" dt="2020-06-27T14:11:35.544" v="7412" actId="20577"/>
          <ac:spMkLst>
            <pc:docMk/>
            <pc:sldMk cId="241768542" sldId="442"/>
            <ac:spMk id="14" creationId="{6B931857-F7AB-4AFE-8419-BE143ADFFE8C}"/>
          </ac:spMkLst>
        </pc:spChg>
        <pc:spChg chg="add mod">
          <ac:chgData name="Kulinich Bohdan" userId="48e65c9f34e137d0" providerId="LiveId" clId="{6AB28CDB-DFF0-4D04-9E35-5CABEDA9C745}" dt="2020-06-27T14:12:36.426" v="7417" actId="1076"/>
          <ac:spMkLst>
            <pc:docMk/>
            <pc:sldMk cId="241768542" sldId="442"/>
            <ac:spMk id="15" creationId="{54FCC0CD-4F86-4D29-9E77-E105B875358B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5" creationId="{61913B72-9AF1-4FF0-8D3F-073BE1876E45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6" creationId="{5C829539-B958-4B62-B6BA-A8FAE2E03073}"/>
          </ac:spMkLst>
        </pc:spChg>
        <pc:spChg chg="add mod">
          <ac:chgData name="Kulinich Bohdan" userId="48e65c9f34e137d0" providerId="LiveId" clId="{6AB28CDB-DFF0-4D04-9E35-5CABEDA9C745}" dt="2020-06-27T14:11:45.786" v="7414" actId="20577"/>
          <ac:spMkLst>
            <pc:docMk/>
            <pc:sldMk cId="241768542" sldId="442"/>
            <ac:spMk id="16" creationId="{E9AF6F58-ED96-4A78-9AA3-1E2128BBC0F9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8" creationId="{B48BBE50-C294-46B2-8E67-402CF71AF620}"/>
          </ac:spMkLst>
        </pc:spChg>
        <pc:spChg chg="add mod ord">
          <ac:chgData name="Kulinich Bohdan" userId="48e65c9f34e137d0" providerId="LiveId" clId="{6AB28CDB-DFF0-4D04-9E35-5CABEDA9C745}" dt="2020-06-27T14:13:09.136" v="7421" actId="166"/>
          <ac:spMkLst>
            <pc:docMk/>
            <pc:sldMk cId="241768542" sldId="442"/>
            <ac:spMk id="19" creationId="{1FD562E9-F3DE-4C96-990A-39DAA1318F9C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1" creationId="{3EDD8CF8-8D19-4A5B-9814-CF9D8F485020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5" creationId="{F8801CF3-4484-4618-94D1-8A4EF0003AA0}"/>
          </ac:spMkLst>
        </pc:spChg>
        <pc:spChg chg="mod">
          <ac:chgData name="Kulinich Bohdan" userId="48e65c9f34e137d0" providerId="LiveId" clId="{6AB28CDB-DFF0-4D04-9E35-5CABEDA9C745}" dt="2020-06-27T14:11:17.225" v="7409" actId="1076"/>
          <ac:spMkLst>
            <pc:docMk/>
            <pc:sldMk cId="241768542" sldId="442"/>
            <ac:spMk id="26" creationId="{EC700D5F-AF7A-4A8A-9D2C-C7C4B0A2E44F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7" creationId="{7A05055B-7E74-496D-9C9C-FBC74B69B5D3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8" creationId="{6BC3389A-91D3-4ABD-AD6A-45A9F230B9F7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0" creationId="{2148BC31-D264-4343-8577-A9B24B242918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3" creationId="{AC5B623C-15A6-46DD-B78F-00782BDC2B90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4" creationId="{C2E7510C-7534-4360-9D78-AF1B315EAEE4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5" creationId="{F554F181-5370-467D-B782-39EE9F709E70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39" creationId="{7BD6AE6C-F5A6-4239-BBCA-E7E1B200F0B2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0" creationId="{1F204999-9015-40D9-943D-0B320A701C43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3" creationId="{46D8B0D1-E2F6-4E99-AA35-6E29BE4BF387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4" creationId="{D1E9A67D-D384-4BAF-88B8-CFEE3EC6BC94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5" creationId="{81EED255-FA19-44E3-B092-2F07F296BA2D}"/>
          </ac:spMkLst>
        </pc:spChg>
        <pc:grpChg chg="add del mod">
          <ac:chgData name="Kulinich Bohdan" userId="48e65c9f34e137d0" providerId="LiveId" clId="{6AB28CDB-DFF0-4D04-9E35-5CABEDA9C745}" dt="2020-06-27T14:11:19.562" v="7410" actId="478"/>
          <ac:grpSpMkLst>
            <pc:docMk/>
            <pc:sldMk cId="241768542" sldId="442"/>
            <ac:grpSpMk id="20" creationId="{1B4F7DE1-D032-47B5-ADE4-A957D1B2C314}"/>
          </ac:grpSpMkLst>
        </pc:grpChg>
        <pc:grpChg chg="add del mod">
          <ac:chgData name="Kulinich Bohdan" userId="48e65c9f34e137d0" providerId="LiveId" clId="{6AB28CDB-DFF0-4D04-9E35-5CABEDA9C745}" dt="2020-06-27T14:14:53.887" v="7438" actId="478"/>
          <ac:grpSpMkLst>
            <pc:docMk/>
            <pc:sldMk cId="241768542" sldId="442"/>
            <ac:grpSpMk id="29" creationId="{A730A6B5-D658-4FB3-912D-1980A03AFF20}"/>
          </ac:grpSpMkLst>
        </pc:grpChg>
        <pc:grpChg chg="add mod">
          <ac:chgData name="Kulinich Bohdan" userId="48e65c9f34e137d0" providerId="LiveId" clId="{6AB28CDB-DFF0-4D04-9E35-5CABEDA9C745}" dt="2020-06-27T14:15:07.857" v="7440"/>
          <ac:grpSpMkLst>
            <pc:docMk/>
            <pc:sldMk cId="241768542" sldId="442"/>
            <ac:grpSpMk id="36" creationId="{B6129277-1881-4518-AC11-99A3A530BCA2}"/>
          </ac:grpSpMkLst>
        </pc:grpChg>
        <pc:grpChg chg="mod">
          <ac:chgData name="Kulinich Bohdan" userId="48e65c9f34e137d0" providerId="LiveId" clId="{6AB28CDB-DFF0-4D04-9E35-5CABEDA9C745}" dt="2020-06-27T14:15:07.857" v="7440"/>
          <ac:grpSpMkLst>
            <pc:docMk/>
            <pc:sldMk cId="241768542" sldId="442"/>
            <ac:grpSpMk id="38" creationId="{30A73200-2873-4A81-A1BA-384047239EDE}"/>
          </ac:grpSpMkLst>
        </pc:grpChg>
        <pc:picChg chg="add del mod">
          <ac:chgData name="Kulinich Bohdan" userId="48e65c9f34e137d0" providerId="LiveId" clId="{6AB28CDB-DFF0-4D04-9E35-5CABEDA9C745}" dt="2020-06-27T14:10:59.734" v="7405" actId="478"/>
          <ac:picMkLst>
            <pc:docMk/>
            <pc:sldMk cId="241768542" sldId="442"/>
            <ac:picMk id="8" creationId="{323E6202-493F-401B-A808-5238AA7A6905}"/>
          </ac:picMkLst>
        </pc:picChg>
        <pc:picChg chg="mod modVis">
          <ac:chgData name="Kulinich Bohdan" userId="48e65c9f34e137d0" providerId="LiveId" clId="{6AB28CDB-DFF0-4D04-9E35-5CABEDA9C745}" dt="2020-06-27T14:13:26.787" v="7422" actId="14429"/>
          <ac:picMkLst>
            <pc:docMk/>
            <pc:sldMk cId="241768542" sldId="442"/>
            <ac:picMk id="17" creationId="{BD7AEADA-D379-4498-A792-48D005AFF9EB}"/>
          </ac:picMkLst>
        </pc:picChg>
        <pc:picChg chg="add del mod ord">
          <ac:chgData name="Kulinich Bohdan" userId="48e65c9f34e137d0" providerId="LiveId" clId="{6AB28CDB-DFF0-4D04-9E35-5CABEDA9C745}" dt="2020-06-27T14:12:58.126" v="7420" actId="166"/>
          <ac:picMkLst>
            <pc:docMk/>
            <pc:sldMk cId="241768542" sldId="442"/>
            <ac:picMk id="18" creationId="{C0AE449F-0BC2-405E-A88D-2351B831070E}"/>
          </ac:picMkLst>
        </pc:picChg>
        <pc:cxnChg chg="del">
          <ac:chgData name="Kulinich Bohdan" userId="48e65c9f34e137d0" providerId="LiveId" clId="{6AB28CDB-DFF0-4D04-9E35-5CABEDA9C745}" dt="2020-06-27T14:02:31.845" v="7238" actId="478"/>
          <ac:cxnSpMkLst>
            <pc:docMk/>
            <pc:sldMk cId="241768542" sldId="442"/>
            <ac:cxnSpMk id="8" creationId="{F0F9B81B-B5A6-4B42-B534-C929DE14A2FF}"/>
          </ac:cxnSpMkLst>
        </pc:cxnChg>
        <pc:cxnChg chg="add mod">
          <ac:chgData name="Kulinich Bohdan" userId="48e65c9f34e137d0" providerId="LiveId" clId="{6AB28CDB-DFF0-4D04-9E35-5CABEDA9C745}" dt="2020-06-27T14:12:09.797" v="7416" actId="14100"/>
          <ac:cxnSpMkLst>
            <pc:docMk/>
            <pc:sldMk cId="241768542" sldId="442"/>
            <ac:cxnSpMk id="10" creationId="{7968C739-C01B-4BEE-9B9D-D3552BE881C5}"/>
          </ac:cxnSpMkLst>
        </pc:cxnChg>
        <pc:cxnChg chg="add mod">
          <ac:chgData name="Kulinich Bohdan" userId="48e65c9f34e137d0" providerId="LiveId" clId="{6AB28CDB-DFF0-4D04-9E35-5CABEDA9C745}" dt="2020-06-27T14:11:56.077" v="7415" actId="14100"/>
          <ac:cxnSpMkLst>
            <pc:docMk/>
            <pc:sldMk cId="241768542" sldId="442"/>
            <ac:cxnSpMk id="12" creationId="{251540D9-1EEF-4520-844E-7E990C99B112}"/>
          </ac:cxnSpMkLst>
        </pc:cxnChg>
        <pc:cxnChg chg="add 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13" creationId="{9CA922E9-6A11-47BA-84CB-BE12C4DBD914}"/>
          </ac:cxnSpMkLst>
        </pc:cxnChg>
        <pc:cxnChg chg="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22" creationId="{66318030-8FA9-4CA4-9A32-161AC5749F38}"/>
          </ac:cxnSpMkLst>
        </pc:cxnChg>
        <pc:cxnChg chg="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23" creationId="{BBA17BCE-8DF2-4D53-BC66-8CC0A6443AFC}"/>
          </ac:cxnSpMkLst>
        </pc:cxnChg>
        <pc:cxnChg chg="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24" creationId="{6D1AFCC9-34B7-4B0B-A418-56B7B73DCEF7}"/>
          </ac:cxnSpMkLst>
        </pc:cxnChg>
        <pc:cxnChg chg="mod">
          <ac:chgData name="Kulinich Bohdan" userId="48e65c9f34e137d0" providerId="LiveId" clId="{6AB28CDB-DFF0-4D04-9E35-5CABEDA9C745}" dt="2020-06-27T14:13:55.637" v="7427"/>
          <ac:cxnSpMkLst>
            <pc:docMk/>
            <pc:sldMk cId="241768542" sldId="442"/>
            <ac:cxnSpMk id="31" creationId="{D053A1D1-693F-462C-955B-A28FCA96DDB1}"/>
          </ac:cxnSpMkLst>
        </pc:cxnChg>
        <pc:cxnChg chg="mod">
          <ac:chgData name="Kulinich Bohdan" userId="48e65c9f34e137d0" providerId="LiveId" clId="{6AB28CDB-DFF0-4D04-9E35-5CABEDA9C745}" dt="2020-06-27T14:13:55.637" v="7427"/>
          <ac:cxnSpMkLst>
            <pc:docMk/>
            <pc:sldMk cId="241768542" sldId="442"/>
            <ac:cxnSpMk id="32" creationId="{BC7F1C83-CBC9-4C50-AE4C-7991DDB11B8D}"/>
          </ac:cxnSpMkLst>
        </pc:cxnChg>
        <pc:cxnChg chg="mod">
          <ac:chgData name="Kulinich Bohdan" userId="48e65c9f34e137d0" providerId="LiveId" clId="{6AB28CDB-DFF0-4D04-9E35-5CABEDA9C745}" dt="2020-06-27T14:15:07.857" v="7440"/>
          <ac:cxnSpMkLst>
            <pc:docMk/>
            <pc:sldMk cId="241768542" sldId="442"/>
            <ac:cxnSpMk id="37" creationId="{6DBD5B5C-100E-4D3D-A23C-365D273EC336}"/>
          </ac:cxnSpMkLst>
        </pc:cxnChg>
        <pc:cxnChg chg="mod">
          <ac:chgData name="Kulinich Bohdan" userId="48e65c9f34e137d0" providerId="LiveId" clId="{6AB28CDB-DFF0-4D04-9E35-5CABEDA9C745}" dt="2020-06-27T14:15:07.857" v="7440"/>
          <ac:cxnSpMkLst>
            <pc:docMk/>
            <pc:sldMk cId="241768542" sldId="442"/>
            <ac:cxnSpMk id="41" creationId="{4DE32350-3549-44AC-825B-C92D153CA53E}"/>
          </ac:cxnSpMkLst>
        </pc:cxnChg>
        <pc:cxnChg chg="mod">
          <ac:chgData name="Kulinich Bohdan" userId="48e65c9f34e137d0" providerId="LiveId" clId="{6AB28CDB-DFF0-4D04-9E35-5CABEDA9C745}" dt="2020-06-27T14:15:07.857" v="7440"/>
          <ac:cxnSpMkLst>
            <pc:docMk/>
            <pc:sldMk cId="241768542" sldId="442"/>
            <ac:cxnSpMk id="42" creationId="{16F4A597-3A9D-422B-B6D9-D8E6569F76EB}"/>
          </ac:cxnSpMkLst>
        </pc:cxnChg>
      </pc:sldChg>
      <pc:sldChg chg="delSp modSp del mod delAnim modAnim">
        <pc:chgData name="Kulinich Bohdan" userId="48e65c9f34e137d0" providerId="LiveId" clId="{6AB28CDB-DFF0-4D04-9E35-5CABEDA9C745}" dt="2020-06-27T16:10:27.513" v="8362" actId="47"/>
        <pc:sldMkLst>
          <pc:docMk/>
          <pc:sldMk cId="427130965" sldId="443"/>
        </pc:sldMkLst>
        <pc:spChg chg="mod">
          <ac:chgData name="Kulinich Bohdan" userId="48e65c9f34e137d0" providerId="LiveId" clId="{6AB28CDB-DFF0-4D04-9E35-5CABEDA9C745}" dt="2020-06-27T14:28:38.482" v="7692" actId="14100"/>
          <ac:spMkLst>
            <pc:docMk/>
            <pc:sldMk cId="427130965" sldId="443"/>
            <ac:spMk id="6" creationId="{4CD1B612-D16C-4F70-8335-78480BFE8EC8}"/>
          </ac:spMkLst>
        </pc:spChg>
        <pc:spChg chg="del">
          <ac:chgData name="Kulinich Bohdan" userId="48e65c9f34e137d0" providerId="LiveId" clId="{6AB28CDB-DFF0-4D04-9E35-5CABEDA9C745}" dt="2020-06-27T14:07:59.055" v="7240" actId="478"/>
          <ac:spMkLst>
            <pc:docMk/>
            <pc:sldMk cId="427130965" sldId="443"/>
            <ac:spMk id="19" creationId="{909ADC49-13BA-41D3-8698-C0BF247A2AC3}"/>
          </ac:spMkLst>
        </pc:spChg>
        <pc:spChg chg="del">
          <ac:chgData name="Kulinich Bohdan" userId="48e65c9f34e137d0" providerId="LiveId" clId="{6AB28CDB-DFF0-4D04-9E35-5CABEDA9C745}" dt="2020-06-27T14:07:59.820" v="7241" actId="478"/>
          <ac:spMkLst>
            <pc:docMk/>
            <pc:sldMk cId="427130965" sldId="443"/>
            <ac:spMk id="20" creationId="{72511B1B-8B31-4AF2-9A4B-90E884C1C414}"/>
          </ac:spMkLst>
        </pc:spChg>
      </pc:sldChg>
      <pc:sldChg chg="addSp delSp modSp add del mod delAnim modAnim">
        <pc:chgData name="Kulinich Bohdan" userId="48e65c9f34e137d0" providerId="LiveId" clId="{6AB28CDB-DFF0-4D04-9E35-5CABEDA9C745}" dt="2020-06-28T03:42:52.764" v="8426" actId="47"/>
        <pc:sldMkLst>
          <pc:docMk/>
          <pc:sldMk cId="1532573346" sldId="444"/>
        </pc:sldMkLst>
        <pc:spChg chg="add mod ord">
          <ac:chgData name="Kulinich Bohdan" userId="48e65c9f34e137d0" providerId="LiveId" clId="{6AB28CDB-DFF0-4D04-9E35-5CABEDA9C745}" dt="2020-06-28T03:34:35.756" v="8409" actId="14100"/>
          <ac:spMkLst>
            <pc:docMk/>
            <pc:sldMk cId="1532573346" sldId="444"/>
            <ac:spMk id="2" creationId="{3B804AAF-50F8-4BE5-AD03-38865E0D97DE}"/>
          </ac:spMkLst>
        </pc:spChg>
        <pc:spChg chg="mod">
          <ac:chgData name="Kulinich Bohdan" userId="48e65c9f34e137d0" providerId="LiveId" clId="{6AB28CDB-DFF0-4D04-9E35-5CABEDA9C745}" dt="2020-06-26T07:56:23.149" v="3478" actId="20577"/>
          <ac:spMkLst>
            <pc:docMk/>
            <pc:sldMk cId="1532573346" sldId="444"/>
            <ac:spMk id="4" creationId="{00000000-0000-0000-0000-000000000000}"/>
          </ac:spMkLst>
        </pc:spChg>
        <pc:spChg chg="del">
          <ac:chgData name="Kulinich Bohdan" userId="48e65c9f34e137d0" providerId="LiveId" clId="{6AB28CDB-DFF0-4D04-9E35-5CABEDA9C745}" dt="2020-06-26T07:56:18.038" v="3461" actId="478"/>
          <ac:spMkLst>
            <pc:docMk/>
            <pc:sldMk cId="1532573346" sldId="444"/>
            <ac:spMk id="11" creationId="{A65A6898-49B6-4CCE-82DF-518E4173EB8D}"/>
          </ac:spMkLst>
        </pc:spChg>
        <pc:spChg chg="add mod">
          <ac:chgData name="Kulinich Bohdan" userId="48e65c9f34e137d0" providerId="LiveId" clId="{6AB28CDB-DFF0-4D04-9E35-5CABEDA9C745}" dt="2020-06-26T10:58:11.118" v="4041" actId="20577"/>
          <ac:spMkLst>
            <pc:docMk/>
            <pc:sldMk cId="1532573346" sldId="444"/>
            <ac:spMk id="21" creationId="{DF7B172E-6F91-43B2-90BA-780C90603A1A}"/>
          </ac:spMkLst>
        </pc:spChg>
        <pc:spChg chg="add mod">
          <ac:chgData name="Kulinich Bohdan" userId="48e65c9f34e137d0" providerId="LiveId" clId="{6AB28CDB-DFF0-4D04-9E35-5CABEDA9C745}" dt="2020-06-28T03:30:01.233" v="8379" actId="1076"/>
          <ac:spMkLst>
            <pc:docMk/>
            <pc:sldMk cId="1532573346" sldId="444"/>
            <ac:spMk id="23" creationId="{280B240D-742D-4940-82C6-B0866366C90E}"/>
          </ac:spMkLst>
        </pc:spChg>
        <pc:spChg chg="add del mod">
          <ac:chgData name="Kulinich Bohdan" userId="48e65c9f34e137d0" providerId="LiveId" clId="{6AB28CDB-DFF0-4D04-9E35-5CABEDA9C745}" dt="2020-06-26T10:38:05.466" v="3573" actId="478"/>
          <ac:spMkLst>
            <pc:docMk/>
            <pc:sldMk cId="1532573346" sldId="444"/>
            <ac:spMk id="28" creationId="{33BD1BE9-D558-4758-9C64-588EF917FCA4}"/>
          </ac:spMkLst>
        </pc:spChg>
        <pc:spChg chg="add del mod">
          <ac:chgData name="Kulinich Bohdan" userId="48e65c9f34e137d0" providerId="LiveId" clId="{6AB28CDB-DFF0-4D04-9E35-5CABEDA9C745}" dt="2020-06-26T10:38:03.080" v="3571" actId="478"/>
          <ac:spMkLst>
            <pc:docMk/>
            <pc:sldMk cId="1532573346" sldId="444"/>
            <ac:spMk id="29" creationId="{3097EFAC-170F-494E-A829-3B3899CA2D82}"/>
          </ac:spMkLst>
        </pc:spChg>
        <pc:spChg chg="add del mod">
          <ac:chgData name="Kulinich Bohdan" userId="48e65c9f34e137d0" providerId="LiveId" clId="{6AB28CDB-DFF0-4D04-9E35-5CABEDA9C745}" dt="2020-06-26T10:38:04.635" v="3572" actId="478"/>
          <ac:spMkLst>
            <pc:docMk/>
            <pc:sldMk cId="1532573346" sldId="444"/>
            <ac:spMk id="30" creationId="{3D63D982-D991-4FB5-AD1A-CD8D2B342FBE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3" creationId="{FA6A0D97-2873-4B5C-B1EF-4D11788F7D32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6T07:56:17.228" v="3460" actId="478"/>
          <ac:spMkLst>
            <pc:docMk/>
            <pc:sldMk cId="1532573346" sldId="444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9" creationId="{6CE519B7-B92F-42C3-9A42-98E0B4A42585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40" creationId="{68091177-24A6-48C2-B0A0-58B02BE82715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41" creationId="{EEBD869D-7ECA-400B-BA6B-B9142A10736B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6T10:37:50.693" v="3570" actId="478"/>
          <ac:spMkLst>
            <pc:docMk/>
            <pc:sldMk cId="1532573346" sldId="444"/>
            <ac:spMk id="45" creationId="{00730016-BA66-4078-B6BF-2A8E9226E54D}"/>
          </ac:spMkLst>
        </pc:spChg>
        <pc:spChg chg="del">
          <ac:chgData name="Kulinich Bohdan" userId="48e65c9f34e137d0" providerId="LiveId" clId="{6AB28CDB-DFF0-4D04-9E35-5CABEDA9C745}" dt="2020-06-26T07:56:15.728" v="3459" actId="478"/>
          <ac:spMkLst>
            <pc:docMk/>
            <pc:sldMk cId="1532573346" sldId="444"/>
            <ac:spMk id="46" creationId="{BFBA2E90-1923-4109-AFFB-2DA95EA78589}"/>
          </ac:spMkLst>
        </pc:spChg>
        <pc:spChg chg="add del mod">
          <ac:chgData name="Kulinich Bohdan" userId="48e65c9f34e137d0" providerId="LiveId" clId="{6AB28CDB-DFF0-4D04-9E35-5CABEDA9C745}" dt="2020-06-26T10:37:49.675" v="3569" actId="478"/>
          <ac:spMkLst>
            <pc:docMk/>
            <pc:sldMk cId="1532573346" sldId="444"/>
            <ac:spMk id="47" creationId="{84E26AF2-7E1F-4637-BE86-AD1B3B2CBD9A}"/>
          </ac:spMkLst>
        </pc:spChg>
        <pc:spChg chg="add del mod">
          <ac:chgData name="Kulinich Bohdan" userId="48e65c9f34e137d0" providerId="LiveId" clId="{6AB28CDB-DFF0-4D04-9E35-5CABEDA9C745}" dt="2020-06-26T10:37:48.572" v="3568" actId="478"/>
          <ac:spMkLst>
            <pc:docMk/>
            <pc:sldMk cId="1532573346" sldId="444"/>
            <ac:spMk id="48" creationId="{501E5A1A-D8AB-47A1-AE4B-42C39055A3DA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4" creationId="{3F87D523-EBD9-4DD3-83EF-2FC59048BBF5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5" creationId="{F613E953-9B52-4C32-8096-C2C6E7E52D05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6" creationId="{0C323BB4-72C6-42BC-9332-03FE09814CFF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7" creationId="{16FFDC21-E34F-4416-A9AC-BA51AD311798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8" creationId="{59E5FB88-7980-4547-B777-2C230A12FD2F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9" creationId="{E08A381B-8E28-49BD-956C-13D37E16E1BE}"/>
          </ac:spMkLst>
        </pc:spChg>
        <pc:spChg chg="add mod">
          <ac:chgData name="Kulinich Bohdan" userId="48e65c9f34e137d0" providerId="LiveId" clId="{6AB28CDB-DFF0-4D04-9E35-5CABEDA9C745}" dt="2020-06-26T10:47:45.094" v="3762" actId="1076"/>
          <ac:spMkLst>
            <pc:docMk/>
            <pc:sldMk cId="1532573346" sldId="444"/>
            <ac:spMk id="61" creationId="{8FA02936-60DB-4A40-8BA9-33CC7EC995AF}"/>
          </ac:spMkLst>
        </pc:spChg>
        <pc:spChg chg="add mod">
          <ac:chgData name="Kulinich Bohdan" userId="48e65c9f34e137d0" providerId="LiveId" clId="{6AB28CDB-DFF0-4D04-9E35-5CABEDA9C745}" dt="2020-06-26T10:48:46.591" v="3775" actId="1076"/>
          <ac:spMkLst>
            <pc:docMk/>
            <pc:sldMk cId="1532573346" sldId="444"/>
            <ac:spMk id="62" creationId="{A42B4E2A-71F8-4046-822D-7C2880B35443}"/>
          </ac:spMkLst>
        </pc:spChg>
        <pc:spChg chg="add mod">
          <ac:chgData name="Kulinich Bohdan" userId="48e65c9f34e137d0" providerId="LiveId" clId="{6AB28CDB-DFF0-4D04-9E35-5CABEDA9C745}" dt="2020-06-26T10:50:28.665" v="3789"/>
          <ac:spMkLst>
            <pc:docMk/>
            <pc:sldMk cId="1532573346" sldId="444"/>
            <ac:spMk id="63" creationId="{1606D3BF-B5C0-47FA-BD03-B01D69EED27C}"/>
          </ac:spMkLst>
        </pc:spChg>
        <pc:spChg chg="add mod">
          <ac:chgData name="Kulinich Bohdan" userId="48e65c9f34e137d0" providerId="LiveId" clId="{6AB28CDB-DFF0-4D04-9E35-5CABEDA9C745}" dt="2020-06-26T10:51:08.144" v="3796" actId="1076"/>
          <ac:spMkLst>
            <pc:docMk/>
            <pc:sldMk cId="1532573346" sldId="444"/>
            <ac:spMk id="64" creationId="{34311C41-38E7-4CEA-8D30-7479164847B4}"/>
          </ac:spMkLst>
        </pc:spChg>
        <pc:spChg chg="add mod ord">
          <ac:chgData name="Kulinich Bohdan" userId="48e65c9f34e137d0" providerId="LiveId" clId="{6AB28CDB-DFF0-4D04-9E35-5CABEDA9C745}" dt="2020-06-26T10:58:14.743" v="4042" actId="166"/>
          <ac:spMkLst>
            <pc:docMk/>
            <pc:sldMk cId="1532573346" sldId="444"/>
            <ac:spMk id="65" creationId="{C1DB9864-523F-49FA-BB05-ABAAEA5302E8}"/>
          </ac:spMkLst>
        </pc:spChg>
        <pc:spChg chg="add mod">
          <ac:chgData name="Kulinich Bohdan" userId="48e65c9f34e137d0" providerId="LiveId" clId="{6AB28CDB-DFF0-4D04-9E35-5CABEDA9C745}" dt="2020-06-26T10:58:49.514" v="4115" actId="14100"/>
          <ac:spMkLst>
            <pc:docMk/>
            <pc:sldMk cId="1532573346" sldId="444"/>
            <ac:spMk id="67" creationId="{3B9BE213-9940-4281-97B8-81FAD7D9E201}"/>
          </ac:spMkLst>
        </pc:spChg>
        <pc:picChg chg="add del mod">
          <ac:chgData name="Kulinich Bohdan" userId="48e65c9f34e137d0" providerId="LiveId" clId="{6AB28CDB-DFF0-4D04-9E35-5CABEDA9C745}" dt="2020-06-26T10:36:44.974" v="3555" actId="478"/>
          <ac:picMkLst>
            <pc:docMk/>
            <pc:sldMk cId="1532573346" sldId="444"/>
            <ac:picMk id="2" creationId="{46B51A51-C302-43CE-86FC-F8208D55522D}"/>
          </ac:picMkLst>
        </pc:picChg>
        <pc:picChg chg="add del mod modCrop">
          <ac:chgData name="Kulinich Bohdan" userId="48e65c9f34e137d0" providerId="LiveId" clId="{6AB28CDB-DFF0-4D04-9E35-5CABEDA9C745}" dt="2020-06-26T10:37:32.788" v="3564" actId="478"/>
          <ac:picMkLst>
            <pc:docMk/>
            <pc:sldMk cId="1532573346" sldId="444"/>
            <ac:picMk id="6" creationId="{39F7E9D4-52E4-46EA-9618-9366EAE83F64}"/>
          </ac:picMkLst>
        </pc:picChg>
        <pc:picChg chg="add del mod modCrop">
          <ac:chgData name="Kulinich Bohdan" userId="48e65c9f34e137d0" providerId="LiveId" clId="{6AB28CDB-DFF0-4D04-9E35-5CABEDA9C745}" dt="2020-06-28T03:42:39.079" v="8422" actId="478"/>
          <ac:picMkLst>
            <pc:docMk/>
            <pc:sldMk cId="1532573346" sldId="444"/>
            <ac:picMk id="8" creationId="{4FAB5AC2-875D-4DB3-B181-8D2B9F3E220C}"/>
          </ac:picMkLst>
        </pc:picChg>
        <pc:picChg chg="add mod">
          <ac:chgData name="Kulinich Bohdan" userId="48e65c9f34e137d0" providerId="LiveId" clId="{6AB28CDB-DFF0-4D04-9E35-5CABEDA9C745}" dt="2020-06-28T03:42:47.131" v="8425" actId="962"/>
          <ac:picMkLst>
            <pc:docMk/>
            <pc:sldMk cId="1532573346" sldId="444"/>
            <ac:picMk id="10" creationId="{AFFFFCBE-1EC7-4E8A-8B2A-1CDE309BC569}"/>
          </ac:picMkLst>
        </pc:picChg>
        <pc:picChg chg="add mod">
          <ac:chgData name="Kulinich Bohdan" userId="48e65c9f34e137d0" providerId="LiveId" clId="{6AB28CDB-DFF0-4D04-9E35-5CABEDA9C745}" dt="2020-06-26T07:56:37.089" v="3479"/>
          <ac:picMkLst>
            <pc:docMk/>
            <pc:sldMk cId="1532573346" sldId="444"/>
            <ac:picMk id="20" creationId="{45B3DA31-832C-471B-AF42-6A84E0460EF2}"/>
          </ac:picMkLst>
        </pc:picChg>
        <pc:picChg chg="add del mod">
          <ac:chgData name="Kulinich Bohdan" userId="48e65c9f34e137d0" providerId="LiveId" clId="{6AB28CDB-DFF0-4D04-9E35-5CABEDA9C745}" dt="2020-06-26T10:37:45.603" v="3566" actId="478"/>
          <ac:picMkLst>
            <pc:docMk/>
            <pc:sldMk cId="1532573346" sldId="444"/>
            <ac:picMk id="49" creationId="{D53938B8-9C9B-45A4-996C-973CBC0E6E30}"/>
          </ac:picMkLst>
        </pc:picChg>
        <pc:picChg chg="add mod modVis">
          <ac:chgData name="Kulinich Bohdan" userId="48e65c9f34e137d0" providerId="LiveId" clId="{6AB28CDB-DFF0-4D04-9E35-5CABEDA9C745}" dt="2020-06-28T03:33:10.821" v="8405" actId="14429"/>
          <ac:picMkLst>
            <pc:docMk/>
            <pc:sldMk cId="1532573346" sldId="444"/>
            <ac:picMk id="60" creationId="{E98C5380-53A6-4262-BEAA-0303405D5BA8}"/>
          </ac:picMkLst>
        </pc:picChg>
        <pc:picChg chg="add mod">
          <ac:chgData name="Kulinich Bohdan" userId="48e65c9f34e137d0" providerId="LiveId" clId="{6AB28CDB-DFF0-4D04-9E35-5CABEDA9C745}" dt="2020-06-26T10:52:13.627" v="3799"/>
          <ac:picMkLst>
            <pc:docMk/>
            <pc:sldMk cId="1532573346" sldId="444"/>
            <ac:picMk id="66" creationId="{40AC0BAA-FD4E-418A-B520-74A3D6B0A26D}"/>
          </ac:picMkLst>
        </pc:picChg>
        <pc:inkChg chg="add del mod">
          <ac:chgData name="Kulinich Bohdan" userId="48e65c9f34e137d0" providerId="LiveId" clId="{6AB28CDB-DFF0-4D04-9E35-5CABEDA9C745}" dt="2020-06-26T10:45:20.780" v="3711" actId="478"/>
          <ac:inkMkLst>
            <pc:docMk/>
            <pc:sldMk cId="1532573346" sldId="444"/>
            <ac:inkMk id="50" creationId="{333410A9-6976-4E5A-BCDB-71AB127114C8}"/>
          </ac:inkMkLst>
        </pc:inkChg>
        <pc:cxnChg chg="add del">
          <ac:chgData name="Kulinich Bohdan" userId="48e65c9f34e137d0" providerId="LiveId" clId="{6AB28CDB-DFF0-4D04-9E35-5CABEDA9C745}" dt="2020-06-28T03:35:19.085" v="8411" actId="11529"/>
          <ac:cxnSpMkLst>
            <pc:docMk/>
            <pc:sldMk cId="1532573346" sldId="444"/>
            <ac:cxnSpMk id="6" creationId="{02EAA687-FA5A-4F1E-B94F-4BF0CE94DFE2}"/>
          </ac:cxnSpMkLst>
        </pc:cxnChg>
        <pc:cxnChg chg="add del mod">
          <ac:chgData name="Kulinich Bohdan" userId="48e65c9f34e137d0" providerId="LiveId" clId="{6AB28CDB-DFF0-4D04-9E35-5CABEDA9C745}" dt="2020-06-26T10:37:46.648" v="3567" actId="478"/>
          <ac:cxnSpMkLst>
            <pc:docMk/>
            <pc:sldMk cId="1532573346" sldId="444"/>
            <ac:cxnSpMk id="25" creationId="{BCAE0CF5-9C38-4E86-B531-D1700046FDDF}"/>
          </ac:cxnSpMkLst>
        </pc:cxnChg>
        <pc:cxnChg chg="add del mod">
          <ac:chgData name="Kulinich Bohdan" userId="48e65c9f34e137d0" providerId="LiveId" clId="{6AB28CDB-DFF0-4D04-9E35-5CABEDA9C745}" dt="2020-06-26T10:45:20.780" v="3711" actId="478"/>
          <ac:cxnSpMkLst>
            <pc:docMk/>
            <pc:sldMk cId="1532573346" sldId="444"/>
            <ac:cxnSpMk id="26" creationId="{F8E78B2A-BFFC-4295-995A-65D6E601B89A}"/>
          </ac:cxnSpMkLst>
        </pc:cxnChg>
        <pc:cxnChg chg="add del mod">
          <ac:chgData name="Kulinich Bohdan" userId="48e65c9f34e137d0" providerId="LiveId" clId="{6AB28CDB-DFF0-4D04-9E35-5CABEDA9C745}" dt="2020-06-26T10:45:20.780" v="3711" actId="478"/>
          <ac:cxnSpMkLst>
            <pc:docMk/>
            <pc:sldMk cId="1532573346" sldId="444"/>
            <ac:cxnSpMk id="27" creationId="{0432B3B5-C9D7-4116-B1F4-7F402A084F05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2" creationId="{DCDBE705-AE70-450A-8378-70297ECFEE64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7" creationId="{5D995258-4E2C-4913-8777-042AFA83B9D8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8" creationId="{1C1EDDE7-5FE9-4C10-B412-F112A788E122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43" creationId="{41B865EB-C24B-4D6E-8E81-FC6121180138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8T03:30:41.936" v="8382" actId="1076"/>
          <ac:cxnSpMkLst>
            <pc:docMk/>
            <pc:sldMk cId="1532573346" sldId="444"/>
            <ac:cxnSpMk id="51" creationId="{D91C5C3B-DDE0-46B5-8774-D5C34566B383}"/>
          </ac:cxnSpMkLst>
        </pc:cxnChg>
        <pc:cxnChg chg="add mod">
          <ac:chgData name="Kulinich Bohdan" userId="48e65c9f34e137d0" providerId="LiveId" clId="{6AB28CDB-DFF0-4D04-9E35-5CABEDA9C745}" dt="2020-06-28T03:30:41.936" v="8382" actId="1076"/>
          <ac:cxnSpMkLst>
            <pc:docMk/>
            <pc:sldMk cId="1532573346" sldId="444"/>
            <ac:cxnSpMk id="52" creationId="{97176826-056D-4152-8253-79C14B8BBC14}"/>
          </ac:cxnSpMkLst>
        </pc:cxnChg>
        <pc:cxnChg chg="add mod">
          <ac:chgData name="Kulinich Bohdan" userId="48e65c9f34e137d0" providerId="LiveId" clId="{6AB28CDB-DFF0-4D04-9E35-5CABEDA9C745}" dt="2020-06-28T03:30:41.936" v="8382" actId="1076"/>
          <ac:cxnSpMkLst>
            <pc:docMk/>
            <pc:sldMk cId="1532573346" sldId="444"/>
            <ac:cxnSpMk id="53" creationId="{C79C3F04-C11B-4CFE-8F51-4CD06502C60B}"/>
          </ac:cxnSpMkLst>
        </pc:cxnChg>
      </pc:sldChg>
      <pc:sldChg chg="addSp delSp modSp add del mod modTransition delAnim modAnim">
        <pc:chgData name="Kulinich Bohdan" userId="48e65c9f34e137d0" providerId="LiveId" clId="{6AB28CDB-DFF0-4D04-9E35-5CABEDA9C745}" dt="2020-06-28T05:31:06.778" v="9228" actId="47"/>
        <pc:sldMkLst>
          <pc:docMk/>
          <pc:sldMk cId="2149138203" sldId="445"/>
        </pc:sldMkLst>
        <pc:spChg chg="mod modVis">
          <ac:chgData name="Kulinich Bohdan" userId="48e65c9f34e137d0" providerId="LiveId" clId="{6AB28CDB-DFF0-4D04-9E35-5CABEDA9C745}" dt="2020-06-26T06:59:30.057" v="3042" actId="14429"/>
          <ac:spMkLst>
            <pc:docMk/>
            <pc:sldMk cId="2149138203" sldId="445"/>
            <ac:spMk id="3" creationId="{00000000-0000-0000-0000-000000000000}"/>
          </ac:spMkLst>
        </pc:spChg>
        <pc:spChg chg="mod modVis">
          <ac:chgData name="Kulinich Bohdan" userId="48e65c9f34e137d0" providerId="LiveId" clId="{6AB28CDB-DFF0-4D04-9E35-5CABEDA9C745}" dt="2020-06-26T06:59:30.447" v="3043" actId="14429"/>
          <ac:spMkLst>
            <pc:docMk/>
            <pc:sldMk cId="2149138203" sldId="445"/>
            <ac:spMk id="4" creationId="{00000000-0000-0000-0000-000000000000}"/>
          </ac:spMkLst>
        </pc:spChg>
        <pc:spChg chg="add del mod modVis">
          <ac:chgData name="Kulinich Bohdan" userId="48e65c9f34e137d0" providerId="LiveId" clId="{6AB28CDB-DFF0-4D04-9E35-5CABEDA9C745}" dt="2020-06-28T04:28:12.970" v="8688" actId="478"/>
          <ac:spMkLst>
            <pc:docMk/>
            <pc:sldMk cId="2149138203" sldId="445"/>
            <ac:spMk id="9" creationId="{1A9B6DC8-D3E7-497F-8A34-FD09D01F98C0}"/>
          </ac:spMkLst>
        </pc:spChg>
        <pc:spChg chg="del">
          <ac:chgData name="Kulinich Bohdan" userId="48e65c9f34e137d0" providerId="LiveId" clId="{6AB28CDB-DFF0-4D04-9E35-5CABEDA9C745}" dt="2020-06-26T05:53:13.833" v="2507" actId="478"/>
          <ac:spMkLst>
            <pc:docMk/>
            <pc:sldMk cId="2149138203" sldId="445"/>
            <ac:spMk id="11" creationId="{A65A6898-49B6-4CCE-82DF-518E4173EB8D}"/>
          </ac:spMkLst>
        </pc:spChg>
        <pc:spChg chg="add del mod">
          <ac:chgData name="Kulinich Bohdan" userId="48e65c9f34e137d0" providerId="LiveId" clId="{6AB28CDB-DFF0-4D04-9E35-5CABEDA9C745}" dt="2020-06-26T06:01:01.637" v="2567" actId="478"/>
          <ac:spMkLst>
            <pc:docMk/>
            <pc:sldMk cId="2149138203" sldId="445"/>
            <ac:spMk id="22" creationId="{1BB52A37-DBB8-4A97-8B90-1E0040F98499}"/>
          </ac:spMkLst>
        </pc:spChg>
        <pc:spChg chg="add del mod">
          <ac:chgData name="Kulinich Bohdan" userId="48e65c9f34e137d0" providerId="LiveId" clId="{6AB28CDB-DFF0-4D04-9E35-5CABEDA9C745}" dt="2020-06-26T06:01:01.637" v="2567" actId="478"/>
          <ac:spMkLst>
            <pc:docMk/>
            <pc:sldMk cId="2149138203" sldId="445"/>
            <ac:spMk id="23" creationId="{B32A3CC8-25A2-4681-A065-C47627E97953}"/>
          </ac:spMkLst>
        </pc:spChg>
        <pc:spChg chg="add del mod">
          <ac:chgData name="Kulinich Bohdan" userId="48e65c9f34e137d0" providerId="LiveId" clId="{6AB28CDB-DFF0-4D04-9E35-5CABEDA9C745}" dt="2020-06-26T06:01:01.637" v="2567" actId="478"/>
          <ac:spMkLst>
            <pc:docMk/>
            <pc:sldMk cId="2149138203" sldId="445"/>
            <ac:spMk id="24" creationId="{F09AB4B1-B5EC-436E-BAFE-DB987497F9E8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3" creationId="{FA6A0D97-2873-4B5C-B1EF-4D11788F7D32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6T05:53:15.387" v="2508" actId="478"/>
          <ac:spMkLst>
            <pc:docMk/>
            <pc:sldMk cId="2149138203" sldId="445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9" creationId="{6CE519B7-B92F-42C3-9A42-98E0B4A42585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0" creationId="{68091177-24A6-48C2-B0A0-58B02BE82715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1" creationId="{EEBD869D-7ECA-400B-BA6B-B9142A10736B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8T04:28:04.698" v="8684" actId="478"/>
          <ac:spMkLst>
            <pc:docMk/>
            <pc:sldMk cId="2149138203" sldId="445"/>
            <ac:spMk id="46" creationId="{A370AC44-0F4F-4C1C-A14E-602BA84970E2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6" creationId="{BFBA2E90-1923-4109-AFFB-2DA95EA78589}"/>
          </ac:spMkLst>
        </pc:spChg>
        <pc:spChg chg="add del mod modVis">
          <ac:chgData name="Kulinich Bohdan" userId="48e65c9f34e137d0" providerId="LiveId" clId="{6AB28CDB-DFF0-4D04-9E35-5CABEDA9C745}" dt="2020-06-26T06:38:18.689" v="2804" actId="478"/>
          <ac:spMkLst>
            <pc:docMk/>
            <pc:sldMk cId="2149138203" sldId="445"/>
            <ac:spMk id="47" creationId="{02587840-3C61-4C44-8725-ABC71AFC0BCD}"/>
          </ac:spMkLst>
        </pc:spChg>
        <pc:spChg chg="add del mod">
          <ac:chgData name="Kulinich Bohdan" userId="48e65c9f34e137d0" providerId="LiveId" clId="{6AB28CDB-DFF0-4D04-9E35-5CABEDA9C745}" dt="2020-06-28T04:28:04.698" v="8684" actId="478"/>
          <ac:spMkLst>
            <pc:docMk/>
            <pc:sldMk cId="2149138203" sldId="445"/>
            <ac:spMk id="47" creationId="{439BCC96-5BE1-4AB9-88A5-C4FA93B4FFF5}"/>
          </ac:spMkLst>
        </pc:spChg>
        <pc:spChg chg="add del mod">
          <ac:chgData name="Kulinich Bohdan" userId="48e65c9f34e137d0" providerId="LiveId" clId="{6AB28CDB-DFF0-4D04-9E35-5CABEDA9C745}" dt="2020-06-28T04:28:04.698" v="8684" actId="478"/>
          <ac:spMkLst>
            <pc:docMk/>
            <pc:sldMk cId="2149138203" sldId="445"/>
            <ac:spMk id="52" creationId="{B5A90519-C8A8-49FA-8939-51C4FB56E1CC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54" creationId="{58C3B6A9-BA58-433E-B60E-8D046337118D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55" creationId="{86ABAD45-A739-4A2A-AE76-0DBB7263DBA8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57" creationId="{C48D3BC2-46AC-43CB-A3EF-07EE511AC0E1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59" creationId="{85479482-6B8F-405F-9C7F-629167E17012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1" creationId="{6AE0D925-B9A6-4D10-B57F-ACA03256EA7B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3" creationId="{0E2AD057-BD64-4F28-84D7-334D1E311550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5" creationId="{6267A13A-5057-4C83-A627-567805D5D1A1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7" creationId="{F95BD0D1-94DF-4CB3-93E4-824352A32A20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9" creationId="{0A24943E-216D-44A2-A428-0CCD6F074C62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71" creationId="{CF184907-4692-429C-8EAD-64A475A1A69D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73" creationId="{6EF3513F-FA49-4781-A534-1D86ED92DFA9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75" creationId="{D2A3BE1F-277A-4D53-9E9C-568A833005F6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77" creationId="{9CAA7775-A961-45A7-86F6-E689C22AC129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79" creationId="{FB3724CE-3DC4-4F1C-B8A1-B5BB971F2144}"/>
          </ac:spMkLst>
        </pc:spChg>
        <pc:spChg chg="add del mod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80" creationId="{3CB8CC0F-C164-4CED-8DCC-08D205F3E60D}"/>
          </ac:spMkLst>
        </pc:spChg>
        <pc:spChg chg="add del mod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81" creationId="{1F95021E-1234-4D6D-B0C8-3362614BFC4F}"/>
          </ac:spMkLst>
        </pc:spChg>
        <pc:spChg chg="add del mod">
          <ac:chgData name="Kulinich Bohdan" userId="48e65c9f34e137d0" providerId="LiveId" clId="{6AB28CDB-DFF0-4D04-9E35-5CABEDA9C745}" dt="2020-06-26T07:16:44.035" v="3260"/>
          <ac:spMkLst>
            <pc:docMk/>
            <pc:sldMk cId="2149138203" sldId="445"/>
            <ac:spMk id="83" creationId="{4ADB734D-BF64-4689-A1AE-B0B79FA0C3E7}"/>
          </ac:spMkLst>
        </pc:spChg>
        <pc:spChg chg="add del mod">
          <ac:chgData name="Kulinich Bohdan" userId="48e65c9f34e137d0" providerId="LiveId" clId="{6AB28CDB-DFF0-4D04-9E35-5CABEDA9C745}" dt="2020-06-26T07:16:52.665" v="3262"/>
          <ac:spMkLst>
            <pc:docMk/>
            <pc:sldMk cId="2149138203" sldId="445"/>
            <ac:spMk id="84" creationId="{E8F90B85-2359-49AA-AD72-4C32A1A25E88}"/>
          </ac:spMkLst>
        </pc:spChg>
        <pc:spChg chg="add del mod modVis">
          <ac:chgData name="Kulinich Bohdan" userId="48e65c9f34e137d0" providerId="LiveId" clId="{6AB28CDB-DFF0-4D04-9E35-5CABEDA9C745}" dt="2020-06-28T04:28:05.801" v="8685" actId="478"/>
          <ac:spMkLst>
            <pc:docMk/>
            <pc:sldMk cId="2149138203" sldId="445"/>
            <ac:spMk id="103" creationId="{E8506506-6746-4460-A858-0A683ED5A0C6}"/>
          </ac:spMkLst>
        </pc:spChg>
        <pc:spChg chg="add del mod">
          <ac:chgData name="Kulinich Bohdan" userId="48e65c9f34e137d0" providerId="LiveId" clId="{6AB28CDB-DFF0-4D04-9E35-5CABEDA9C745}" dt="2020-06-26T06:38:18.689" v="2804" actId="478"/>
          <ac:spMkLst>
            <pc:docMk/>
            <pc:sldMk cId="2149138203" sldId="445"/>
            <ac:spMk id="104" creationId="{E0375A36-BBC6-4881-BF4F-69EE590EAC94}"/>
          </ac:spMkLst>
        </pc:spChg>
        <pc:spChg chg="add del mod">
          <ac:chgData name="Kulinich Bohdan" userId="48e65c9f34e137d0" providerId="LiveId" clId="{6AB28CDB-DFF0-4D04-9E35-5CABEDA9C745}" dt="2020-06-26T06:38:18.689" v="2804" actId="478"/>
          <ac:spMkLst>
            <pc:docMk/>
            <pc:sldMk cId="2149138203" sldId="445"/>
            <ac:spMk id="105" creationId="{2629A79A-61A7-49B7-B307-36151CA24116}"/>
          </ac:spMkLst>
        </pc:spChg>
        <pc:spChg chg="add del mod">
          <ac:chgData name="Kulinich Bohdan" userId="48e65c9f34e137d0" providerId="LiveId" clId="{6AB28CDB-DFF0-4D04-9E35-5CABEDA9C745}" dt="2020-06-26T06:37:34.149" v="2796" actId="478"/>
          <ac:spMkLst>
            <pc:docMk/>
            <pc:sldMk cId="2149138203" sldId="445"/>
            <ac:spMk id="106" creationId="{B810F95F-4A21-45A1-987D-1730501CE122}"/>
          </ac:spMkLst>
        </pc:spChg>
        <pc:spChg chg="add del mod modVis">
          <ac:chgData name="Kulinich Bohdan" userId="48e65c9f34e137d0" providerId="LiveId" clId="{6AB28CDB-DFF0-4D04-9E35-5CABEDA9C745}" dt="2020-06-28T04:28:25.987" v="8705" actId="478"/>
          <ac:spMkLst>
            <pc:docMk/>
            <pc:sldMk cId="2149138203" sldId="445"/>
            <ac:spMk id="107" creationId="{CCC6F5A8-CC65-4551-B20F-215FDFA34700}"/>
          </ac:spMkLst>
        </pc:spChg>
        <pc:spChg chg="add del mod ord modVis">
          <ac:chgData name="Kulinich Bohdan" userId="48e65c9f34e137d0" providerId="LiveId" clId="{6AB28CDB-DFF0-4D04-9E35-5CABEDA9C745}" dt="2020-06-28T05:25:46.167" v="9182" actId="166"/>
          <ac:spMkLst>
            <pc:docMk/>
            <pc:sldMk cId="2149138203" sldId="445"/>
            <ac:spMk id="108" creationId="{31B128C1-BB62-4238-9032-2A99528498AE}"/>
          </ac:spMkLst>
        </pc:spChg>
        <pc:spChg chg="add del mod modVis">
          <ac:chgData name="Kulinich Bohdan" userId="48e65c9f34e137d0" providerId="LiveId" clId="{6AB28CDB-DFF0-4D04-9E35-5CABEDA9C745}" dt="2020-06-28T04:32:15.368" v="8792" actId="478"/>
          <ac:spMkLst>
            <pc:docMk/>
            <pc:sldMk cId="2149138203" sldId="445"/>
            <ac:spMk id="109" creationId="{D0E7BF09-3F6C-4009-AE84-7CC3DFCBCE6D}"/>
          </ac:spMkLst>
        </pc:spChg>
        <pc:spChg chg="add del mod modVis">
          <ac:chgData name="Kulinich Bohdan" userId="48e65c9f34e137d0" providerId="LiveId" clId="{6AB28CDB-DFF0-4D04-9E35-5CABEDA9C745}" dt="2020-06-28T04:28:25.987" v="8705" actId="478"/>
          <ac:spMkLst>
            <pc:docMk/>
            <pc:sldMk cId="2149138203" sldId="445"/>
            <ac:spMk id="110" creationId="{EF3F4A9E-CE93-445A-9BF0-32ACFA97B66A}"/>
          </ac:spMkLst>
        </pc:spChg>
        <pc:spChg chg="add del mod modVis">
          <ac:chgData name="Kulinich Bohdan" userId="48e65c9f34e137d0" providerId="LiveId" clId="{6AB28CDB-DFF0-4D04-9E35-5CABEDA9C745}" dt="2020-06-28T04:28:25.987" v="8705" actId="478"/>
          <ac:spMkLst>
            <pc:docMk/>
            <pc:sldMk cId="2149138203" sldId="445"/>
            <ac:spMk id="111" creationId="{A2E8DBE8-FB61-4218-9A56-0B8F280E4383}"/>
          </ac:spMkLst>
        </pc:spChg>
        <pc:spChg chg="add del mod ord">
          <ac:chgData name="Kulinich Bohdan" userId="48e65c9f34e137d0" providerId="LiveId" clId="{6AB28CDB-DFF0-4D04-9E35-5CABEDA9C745}" dt="2020-06-26T06:39:50.565" v="2821" actId="478"/>
          <ac:spMkLst>
            <pc:docMk/>
            <pc:sldMk cId="2149138203" sldId="445"/>
            <ac:spMk id="112" creationId="{9B80DF09-FE49-4E6E-B606-41FC76759E69}"/>
          </ac:spMkLst>
        </pc:spChg>
        <pc:spChg chg="add del mod">
          <ac:chgData name="Kulinich Bohdan" userId="48e65c9f34e137d0" providerId="LiveId" clId="{6AB28CDB-DFF0-4D04-9E35-5CABEDA9C745}" dt="2020-06-26T06:52:34.202" v="2835"/>
          <ac:spMkLst>
            <pc:docMk/>
            <pc:sldMk cId="2149138203" sldId="445"/>
            <ac:spMk id="121" creationId="{38B256CF-BAAA-4DED-B426-95B735EA364C}"/>
          </ac:spMkLst>
        </pc:spChg>
        <pc:spChg chg="add del mod">
          <ac:chgData name="Kulinich Bohdan" userId="48e65c9f34e137d0" providerId="LiveId" clId="{6AB28CDB-DFF0-4D04-9E35-5CABEDA9C745}" dt="2020-06-26T06:52:34.202" v="2835"/>
          <ac:spMkLst>
            <pc:docMk/>
            <pc:sldMk cId="2149138203" sldId="445"/>
            <ac:spMk id="122" creationId="{F9A839C0-1FF0-4A57-8966-C5F5B709BF92}"/>
          </ac:spMkLst>
        </pc:spChg>
        <pc:spChg chg="add del mod">
          <ac:chgData name="Kulinich Bohdan" userId="48e65c9f34e137d0" providerId="LiveId" clId="{6AB28CDB-DFF0-4D04-9E35-5CABEDA9C745}" dt="2020-06-26T06:52:34.202" v="2835"/>
          <ac:spMkLst>
            <pc:docMk/>
            <pc:sldMk cId="2149138203" sldId="445"/>
            <ac:spMk id="123" creationId="{4E02FE20-F350-44B6-A930-47C1D67B4D8D}"/>
          </ac:spMkLst>
        </pc:spChg>
        <pc:spChg chg="add mod ord modVis">
          <ac:chgData name="Kulinich Bohdan" userId="48e65c9f34e137d0" providerId="LiveId" clId="{6AB28CDB-DFF0-4D04-9E35-5CABEDA9C745}" dt="2020-06-28T04:54:45.147" v="9162" actId="14429"/>
          <ac:spMkLst>
            <pc:docMk/>
            <pc:sldMk cId="2149138203" sldId="445"/>
            <ac:spMk id="124" creationId="{C528FFDA-093A-4832-8CF6-3249F57A7933}"/>
          </ac:spMkLst>
        </pc:spChg>
        <pc:spChg chg="add mod ord modVis">
          <ac:chgData name="Kulinich Bohdan" userId="48e65c9f34e137d0" providerId="LiveId" clId="{6AB28CDB-DFF0-4D04-9E35-5CABEDA9C745}" dt="2020-06-28T04:54:44.777" v="9161" actId="14429"/>
          <ac:spMkLst>
            <pc:docMk/>
            <pc:sldMk cId="2149138203" sldId="445"/>
            <ac:spMk id="125" creationId="{2B58A80A-EAAE-4DE8-A026-B6AC0BE21EC9}"/>
          </ac:spMkLst>
        </pc:spChg>
        <pc:spChg chg="add del mod modVis">
          <ac:chgData name="Kulinich Bohdan" userId="48e65c9f34e137d0" providerId="LiveId" clId="{6AB28CDB-DFF0-4D04-9E35-5CABEDA9C745}" dt="2020-06-28T04:31:58.150" v="8787" actId="478"/>
          <ac:spMkLst>
            <pc:docMk/>
            <pc:sldMk cId="2149138203" sldId="445"/>
            <ac:spMk id="127" creationId="{66AF0924-D5E0-4079-8C8B-5ADB3DCAA6E7}"/>
          </ac:spMkLst>
        </pc:spChg>
        <pc:spChg chg="add del mod">
          <ac:chgData name="Kulinich Bohdan" userId="48e65c9f34e137d0" providerId="LiveId" clId="{6AB28CDB-DFF0-4D04-9E35-5CABEDA9C745}" dt="2020-06-28T04:46:55.510" v="9057" actId="478"/>
          <ac:spMkLst>
            <pc:docMk/>
            <pc:sldMk cId="2149138203" sldId="445"/>
            <ac:spMk id="128" creationId="{29FD4270-59DF-42E4-BF6A-4AA9CFBDF259}"/>
          </ac:spMkLst>
        </pc:spChg>
        <pc:spChg chg="add mod modVis">
          <ac:chgData name="Kulinich Bohdan" userId="48e65c9f34e137d0" providerId="LiveId" clId="{6AB28CDB-DFF0-4D04-9E35-5CABEDA9C745}" dt="2020-06-28T04:48:20.772" v="9067" actId="14429"/>
          <ac:spMkLst>
            <pc:docMk/>
            <pc:sldMk cId="2149138203" sldId="445"/>
            <ac:spMk id="129" creationId="{F42D899F-86AD-4913-A523-05F5B4D1F4EF}"/>
          </ac:spMkLst>
        </pc:spChg>
        <pc:spChg chg="add del mod modVis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130" creationId="{E32176F5-BC09-42F2-9C95-32569CC8C010}"/>
          </ac:spMkLst>
        </pc:spChg>
        <pc:spChg chg="add del mod modVis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131" creationId="{7DA21313-C8A0-4065-A000-FD4B05667E6B}"/>
          </ac:spMkLst>
        </pc:spChg>
        <pc:spChg chg="add mod">
          <ac:chgData name="Kulinich Bohdan" userId="48e65c9f34e137d0" providerId="LiveId" clId="{6AB28CDB-DFF0-4D04-9E35-5CABEDA9C745}" dt="2020-06-28T05:25:37.773" v="9180" actId="14100"/>
          <ac:spMkLst>
            <pc:docMk/>
            <pc:sldMk cId="2149138203" sldId="445"/>
            <ac:spMk id="202" creationId="{05457D00-AFD6-4E05-8E57-FE09E2991D5D}"/>
          </ac:spMkLst>
        </pc:spChg>
        <pc:spChg chg="add mod modVis">
          <ac:chgData name="Kulinich Bohdan" userId="48e65c9f34e137d0" providerId="LiveId" clId="{6AB28CDB-DFF0-4D04-9E35-5CABEDA9C745}" dt="2020-06-28T04:48:25.004" v="9068" actId="14429"/>
          <ac:spMkLst>
            <pc:docMk/>
            <pc:sldMk cId="2149138203" sldId="445"/>
            <ac:spMk id="345" creationId="{B39B6ACC-54D7-4E05-ACD0-F4CB27BAFE22}"/>
          </ac:spMkLst>
        </pc:spChg>
        <pc:spChg chg="add mod">
          <ac:chgData name="Kulinich Bohdan" userId="48e65c9f34e137d0" providerId="LiveId" clId="{6AB28CDB-DFF0-4D04-9E35-5CABEDA9C745}" dt="2020-06-28T04:52:53.454" v="9088" actId="1076"/>
          <ac:spMkLst>
            <pc:docMk/>
            <pc:sldMk cId="2149138203" sldId="445"/>
            <ac:spMk id="346" creationId="{FB12934C-B987-412B-B3C5-6F3D30A012B1}"/>
          </ac:spMkLst>
        </pc:spChg>
        <pc:spChg chg="add mod">
          <ac:chgData name="Kulinich Bohdan" userId="48e65c9f34e137d0" providerId="LiveId" clId="{6AB28CDB-DFF0-4D04-9E35-5CABEDA9C745}" dt="2020-06-28T04:52:50.811" v="9087" actId="1076"/>
          <ac:spMkLst>
            <pc:docMk/>
            <pc:sldMk cId="2149138203" sldId="445"/>
            <ac:spMk id="347" creationId="{54777E99-5C4D-4889-BD7F-AE364C762AA6}"/>
          </ac:spMkLst>
        </pc:spChg>
        <pc:spChg chg="add mod">
          <ac:chgData name="Kulinich Bohdan" userId="48e65c9f34e137d0" providerId="LiveId" clId="{6AB28CDB-DFF0-4D04-9E35-5CABEDA9C745}" dt="2020-06-28T04:54:33.017" v="9160" actId="14100"/>
          <ac:spMkLst>
            <pc:docMk/>
            <pc:sldMk cId="2149138203" sldId="445"/>
            <ac:spMk id="348" creationId="{8DDD47AF-6D75-41B1-AD32-4C1575BB8555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49" creationId="{572D0C6E-C3B1-40EB-AA64-4B461CFB63F2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0" creationId="{140F4193-A68B-4D51-9662-13C8EF64E19B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1" creationId="{84301844-C774-4736-8422-09297818F810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2" creationId="{6433BD41-68F6-4133-A9D3-689E3B9AD1DA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3" creationId="{EA513302-2205-4CD8-8228-C2309272100B}"/>
          </ac:spMkLst>
        </pc:spChg>
        <pc:grpChg chg="add del mod">
          <ac:chgData name="Kulinich Bohdan" userId="48e65c9f34e137d0" providerId="LiveId" clId="{6AB28CDB-DFF0-4D04-9E35-5CABEDA9C745}" dt="2020-06-28T04:45:40.837" v="9052" actId="165"/>
          <ac:grpSpMkLst>
            <pc:docMk/>
            <pc:sldMk cId="2149138203" sldId="445"/>
            <ac:grpSpMk id="340" creationId="{69C4AFE5-E083-4322-B601-02940363843C}"/>
          </ac:grpSpMkLst>
        </pc:grpChg>
        <pc:picChg chg="add del mod ord">
          <ac:chgData name="Kulinich Bohdan" userId="48e65c9f34e137d0" providerId="LiveId" clId="{6AB28CDB-DFF0-4D04-9E35-5CABEDA9C745}" dt="2020-06-28T04:47:03.529" v="9059" actId="478"/>
          <ac:picMkLst>
            <pc:docMk/>
            <pc:sldMk cId="2149138203" sldId="445"/>
            <ac:picMk id="2" creationId="{33F4C870-4593-4319-A30B-5E82AF822670}"/>
          </ac:picMkLst>
        </pc:picChg>
        <pc:picChg chg="add del mod modCrop">
          <ac:chgData name="Kulinich Bohdan" userId="48e65c9f34e137d0" providerId="LiveId" clId="{6AB28CDB-DFF0-4D04-9E35-5CABEDA9C745}" dt="2020-06-26T06:39:24.939" v="2814" actId="478"/>
          <ac:picMkLst>
            <pc:docMk/>
            <pc:sldMk cId="2149138203" sldId="445"/>
            <ac:picMk id="2" creationId="{55FAB756-584F-4899-872D-6113473CE1A9}"/>
          </ac:picMkLst>
        </pc:picChg>
        <pc:cxnChg chg="add del mod">
          <ac:chgData name="Kulinich Bohdan" userId="48e65c9f34e137d0" providerId="LiveId" clId="{6AB28CDB-DFF0-4D04-9E35-5CABEDA9C745}" dt="2020-06-28T04:32:52.744" v="8801"/>
          <ac:cxnSpMkLst>
            <pc:docMk/>
            <pc:sldMk cId="2149138203" sldId="445"/>
            <ac:cxnSpMk id="17" creationId="{849C7738-4FF8-4F9B-85BA-9527D7E91E90}"/>
          </ac:cxnSpMkLst>
        </pc:cxnChg>
        <pc:cxnChg chg="add mod">
          <ac:chgData name="Kulinich Bohdan" userId="48e65c9f34e137d0" providerId="LiveId" clId="{6AB28CDB-DFF0-4D04-9E35-5CABEDA9C745}" dt="2020-06-28T04:33:07.350" v="8804" actId="14100"/>
          <ac:cxnSpMkLst>
            <pc:docMk/>
            <pc:sldMk cId="2149138203" sldId="445"/>
            <ac:cxnSpMk id="19" creationId="{9BB50B1C-24F2-45FD-A06E-76A7E0E33CAB}"/>
          </ac:cxnSpMkLst>
        </pc:cxnChg>
        <pc:cxnChg chg="add del mod">
          <ac:chgData name="Kulinich Bohdan" userId="48e65c9f34e137d0" providerId="LiveId" clId="{6AB28CDB-DFF0-4D04-9E35-5CABEDA9C745}" dt="2020-06-26T06:01:01.637" v="2567" actId="478"/>
          <ac:cxnSpMkLst>
            <pc:docMk/>
            <pc:sldMk cId="2149138203" sldId="445"/>
            <ac:cxnSpMk id="21" creationId="{908C726B-EDE5-4806-B183-8A5BF95450AE}"/>
          </ac:cxnSpMkLst>
        </pc:cxnChg>
        <pc:cxnChg chg="add mod">
          <ac:chgData name="Kulinich Bohdan" userId="48e65c9f34e137d0" providerId="LiveId" clId="{6AB28CDB-DFF0-4D04-9E35-5CABEDA9C745}" dt="2020-06-28T04:33:11.973" v="8806" actId="14100"/>
          <ac:cxnSpMkLst>
            <pc:docMk/>
            <pc:sldMk cId="2149138203" sldId="445"/>
            <ac:cxnSpMk id="21" creationId="{D40336E6-4835-481A-A83B-99CB11678B0E}"/>
          </ac:cxnSpMkLst>
        </pc:cxnChg>
        <pc:cxnChg chg="add mod">
          <ac:chgData name="Kulinich Bohdan" userId="48e65c9f34e137d0" providerId="LiveId" clId="{6AB28CDB-DFF0-4D04-9E35-5CABEDA9C745}" dt="2020-06-28T04:33:16.165" v="8808" actId="14100"/>
          <ac:cxnSpMkLst>
            <pc:docMk/>
            <pc:sldMk cId="2149138203" sldId="445"/>
            <ac:cxnSpMk id="23" creationId="{8E4AF6F6-5CCD-45F5-93E5-DF789D1213DD}"/>
          </ac:cxnSpMkLst>
        </pc:cxnChg>
        <pc:cxnChg chg="add mod">
          <ac:chgData name="Kulinich Bohdan" userId="48e65c9f34e137d0" providerId="LiveId" clId="{6AB28CDB-DFF0-4D04-9E35-5CABEDA9C745}" dt="2020-06-28T04:33:20.886" v="8810" actId="14100"/>
          <ac:cxnSpMkLst>
            <pc:docMk/>
            <pc:sldMk cId="2149138203" sldId="445"/>
            <ac:cxnSpMk id="25" creationId="{1FA07250-0C48-4812-A329-99D6D7FB07D1}"/>
          </ac:cxnSpMkLst>
        </pc:cxnChg>
        <pc:cxnChg chg="add del mod modVis">
          <ac:chgData name="Kulinich Bohdan" userId="48e65c9f34e137d0" providerId="LiveId" clId="{6AB28CDB-DFF0-4D04-9E35-5CABEDA9C745}" dt="2020-06-28T04:28:07.905" v="8686" actId="478"/>
          <ac:cxnSpMkLst>
            <pc:docMk/>
            <pc:sldMk cId="2149138203" sldId="445"/>
            <ac:cxnSpMk id="26" creationId="{51B3036F-9D97-43CD-BED1-0337891ECCCB}"/>
          </ac:cxnSpMkLst>
        </pc:cxnChg>
        <pc:cxnChg chg="add mod">
          <ac:chgData name="Kulinich Bohdan" userId="48e65c9f34e137d0" providerId="LiveId" clId="{6AB28CDB-DFF0-4D04-9E35-5CABEDA9C745}" dt="2020-06-28T04:33:31.950" v="8814" actId="14100"/>
          <ac:cxnSpMkLst>
            <pc:docMk/>
            <pc:sldMk cId="2149138203" sldId="445"/>
            <ac:cxnSpMk id="27" creationId="{F7892DEE-6821-4A60-8C05-97F1F0AC3DE6}"/>
          </ac:cxnSpMkLst>
        </pc:cxnChg>
        <pc:cxnChg chg="add mod">
          <ac:chgData name="Kulinich Bohdan" userId="48e65c9f34e137d0" providerId="LiveId" clId="{6AB28CDB-DFF0-4D04-9E35-5CABEDA9C745}" dt="2020-06-28T04:33:40.932" v="8816" actId="14100"/>
          <ac:cxnSpMkLst>
            <pc:docMk/>
            <pc:sldMk cId="2149138203" sldId="445"/>
            <ac:cxnSpMk id="29" creationId="{8EF67A60-57E0-46A4-89AC-86481B7DAFE4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2" creationId="{DCDBE705-AE70-450A-8378-70297ECFEE64}"/>
          </ac:cxnSpMkLst>
        </pc:cxnChg>
        <pc:cxnChg chg="add mod">
          <ac:chgData name="Kulinich Bohdan" userId="48e65c9f34e137d0" providerId="LiveId" clId="{6AB28CDB-DFF0-4D04-9E35-5CABEDA9C745}" dt="2020-06-28T04:33:46.001" v="8818" actId="14100"/>
          <ac:cxnSpMkLst>
            <pc:docMk/>
            <pc:sldMk cId="2149138203" sldId="445"/>
            <ac:cxnSpMk id="33" creationId="{AFE427CF-226F-432B-AD0D-D6DC8FCC4492}"/>
          </ac:cxnSpMkLst>
        </pc:cxnChg>
        <pc:cxnChg chg="add del mod">
          <ac:chgData name="Kulinich Bohdan" userId="48e65c9f34e137d0" providerId="LiveId" clId="{6AB28CDB-DFF0-4D04-9E35-5CABEDA9C745}" dt="2020-06-28T04:33:57.710" v="8821"/>
          <ac:cxnSpMkLst>
            <pc:docMk/>
            <pc:sldMk cId="2149138203" sldId="445"/>
            <ac:cxnSpMk id="35" creationId="{06DD659A-BE53-4733-A3A3-14847135C4B4}"/>
          </ac:cxnSpMkLst>
        </pc:cxnChg>
        <pc:cxnChg chg="add del mod">
          <ac:chgData name="Kulinich Bohdan" userId="48e65c9f34e137d0" providerId="LiveId" clId="{6AB28CDB-DFF0-4D04-9E35-5CABEDA9C745}" dt="2020-06-28T04:34:04.979" v="8823"/>
          <ac:cxnSpMkLst>
            <pc:docMk/>
            <pc:sldMk cId="2149138203" sldId="445"/>
            <ac:cxnSpMk id="36" creationId="{224BD3DE-C222-4D73-BAF7-CCC1F46EFD07}"/>
          </ac:cxnSpMkLst>
        </pc:cxnChg>
        <pc:cxnChg chg="add del mod">
          <ac:chgData name="Kulinich Bohdan" userId="48e65c9f34e137d0" providerId="LiveId" clId="{6AB28CDB-DFF0-4D04-9E35-5CABEDA9C745}" dt="2020-06-28T04:34:14.242" v="8825"/>
          <ac:cxnSpMkLst>
            <pc:docMk/>
            <pc:sldMk cId="2149138203" sldId="445"/>
            <ac:cxnSpMk id="37" creationId="{30AD4B34-1089-4914-9F21-8D264AC73D83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7" creationId="{5D995258-4E2C-4913-8777-042AFA83B9D8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8" creationId="{1C1EDDE7-5FE9-4C10-B412-F112A788E122}"/>
          </ac:cxnSpMkLst>
        </pc:cxnChg>
        <pc:cxnChg chg="add mod">
          <ac:chgData name="Kulinich Bohdan" userId="48e65c9f34e137d0" providerId="LiveId" clId="{6AB28CDB-DFF0-4D04-9E35-5CABEDA9C745}" dt="2020-06-28T04:34:24.876" v="8827" actId="14100"/>
          <ac:cxnSpMkLst>
            <pc:docMk/>
            <pc:sldMk cId="2149138203" sldId="445"/>
            <ac:cxnSpMk id="38" creationId="{E1B0E1C7-A51D-48E6-AD19-5E4A657DFA7B}"/>
          </ac:cxnSpMkLst>
        </pc:cxnChg>
        <pc:cxnChg chg="add mod">
          <ac:chgData name="Kulinich Bohdan" userId="48e65c9f34e137d0" providerId="LiveId" clId="{6AB28CDB-DFF0-4D04-9E35-5CABEDA9C745}" dt="2020-06-28T04:34:28.716" v="8829" actId="14100"/>
          <ac:cxnSpMkLst>
            <pc:docMk/>
            <pc:sldMk cId="2149138203" sldId="445"/>
            <ac:cxnSpMk id="40" creationId="{68BEF3FC-5649-456F-9249-90C004BE4707}"/>
          </ac:cxnSpMkLst>
        </pc:cxnChg>
        <pc:cxnChg chg="add mod">
          <ac:chgData name="Kulinich Bohdan" userId="48e65c9f34e137d0" providerId="LiveId" clId="{6AB28CDB-DFF0-4D04-9E35-5CABEDA9C745}" dt="2020-06-28T04:34:45.237" v="8835" actId="14100"/>
          <ac:cxnSpMkLst>
            <pc:docMk/>
            <pc:sldMk cId="2149138203" sldId="445"/>
            <ac:cxnSpMk id="42" creationId="{4A485402-A9E3-45C9-A88A-4A5AB72EE6A3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43" creationId="{41B865EB-C24B-4D6E-8E81-FC6121180138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8T04:34:43.450" v="8834" actId="14100"/>
          <ac:cxnSpMkLst>
            <pc:docMk/>
            <pc:sldMk cId="2149138203" sldId="445"/>
            <ac:cxnSpMk id="44" creationId="{D7128EF6-1715-479F-9109-5A576BEB2625}"/>
          </ac:cxnSpMkLst>
        </pc:cxnChg>
        <pc:cxnChg chg="add del mod modVis">
          <ac:chgData name="Kulinich Bohdan" userId="48e65c9f34e137d0" providerId="LiveId" clId="{6AB28CDB-DFF0-4D04-9E35-5CABEDA9C745}" dt="2020-06-28T04:28:22.128" v="8704" actId="478"/>
          <ac:cxnSpMkLst>
            <pc:docMk/>
            <pc:sldMk cId="2149138203" sldId="445"/>
            <ac:cxnSpMk id="45" creationId="{08E9AD8D-5F33-4C2B-B3DB-1F62082B298F}"/>
          </ac:cxnSpMkLst>
        </pc:cxnChg>
        <pc:cxnChg chg="add mod">
          <ac:chgData name="Kulinich Bohdan" userId="48e65c9f34e137d0" providerId="LiveId" clId="{6AB28CDB-DFF0-4D04-9E35-5CABEDA9C745}" dt="2020-06-28T04:34:49.044" v="8837" actId="14100"/>
          <ac:cxnSpMkLst>
            <pc:docMk/>
            <pc:sldMk cId="2149138203" sldId="445"/>
            <ac:cxnSpMk id="47" creationId="{6102C229-CBA4-44A2-81A3-C698C7AD9565}"/>
          </ac:cxnSpMkLst>
        </pc:cxnChg>
        <pc:cxnChg chg="add del mod modVis">
          <ac:chgData name="Kulinich Bohdan" userId="48e65c9f34e137d0" providerId="LiveId" clId="{6AB28CDB-DFF0-4D04-9E35-5CABEDA9C745}" dt="2020-06-28T04:28:21.627" v="8703" actId="478"/>
          <ac:cxnSpMkLst>
            <pc:docMk/>
            <pc:sldMk cId="2149138203" sldId="445"/>
            <ac:cxnSpMk id="48" creationId="{4F85DDDE-3D80-4306-8D74-503BA582BD97}"/>
          </ac:cxnSpMkLst>
        </pc:cxnChg>
        <pc:cxnChg chg="add del mod modVis">
          <ac:chgData name="Kulinich Bohdan" userId="48e65c9f34e137d0" providerId="LiveId" clId="{6AB28CDB-DFF0-4D04-9E35-5CABEDA9C745}" dt="2020-06-28T04:28:21.104" v="8702" actId="478"/>
          <ac:cxnSpMkLst>
            <pc:docMk/>
            <pc:sldMk cId="2149138203" sldId="445"/>
            <ac:cxnSpMk id="49" creationId="{1BEB6B9C-F1EF-47DB-8FC8-91EF6E236515}"/>
          </ac:cxnSpMkLst>
        </pc:cxnChg>
        <pc:cxnChg chg="add mod">
          <ac:chgData name="Kulinich Bohdan" userId="48e65c9f34e137d0" providerId="LiveId" clId="{6AB28CDB-DFF0-4D04-9E35-5CABEDA9C745}" dt="2020-06-28T04:34:53.252" v="8839" actId="14100"/>
          <ac:cxnSpMkLst>
            <pc:docMk/>
            <pc:sldMk cId="2149138203" sldId="445"/>
            <ac:cxnSpMk id="49" creationId="{A18E83ED-8C06-45D7-AD0A-B856F55A7467}"/>
          </ac:cxnSpMkLst>
        </pc:cxnChg>
        <pc:cxnChg chg="add del mod modVis">
          <ac:chgData name="Kulinich Bohdan" userId="48e65c9f34e137d0" providerId="LiveId" clId="{6AB28CDB-DFF0-4D04-9E35-5CABEDA9C745}" dt="2020-06-28T04:28:20.626" v="8701" actId="478"/>
          <ac:cxnSpMkLst>
            <pc:docMk/>
            <pc:sldMk cId="2149138203" sldId="445"/>
            <ac:cxnSpMk id="50" creationId="{E90CABC3-454F-4499-89D8-93737FAD2BF9}"/>
          </ac:cxnSpMkLst>
        </pc:cxnChg>
        <pc:cxnChg chg="add mod">
          <ac:chgData name="Kulinich Bohdan" userId="48e65c9f34e137d0" providerId="LiveId" clId="{6AB28CDB-DFF0-4D04-9E35-5CABEDA9C745}" dt="2020-06-28T04:35:03.068" v="8841" actId="14100"/>
          <ac:cxnSpMkLst>
            <pc:docMk/>
            <pc:sldMk cId="2149138203" sldId="445"/>
            <ac:cxnSpMk id="51" creationId="{261830FA-B849-4338-94F9-B4006F1504DD}"/>
          </ac:cxnSpMkLst>
        </pc:cxnChg>
        <pc:cxnChg chg="add del mod modVis">
          <ac:chgData name="Kulinich Bohdan" userId="48e65c9f34e137d0" providerId="LiveId" clId="{6AB28CDB-DFF0-4D04-9E35-5CABEDA9C745}" dt="2020-06-28T04:28:20.141" v="8700" actId="478"/>
          <ac:cxnSpMkLst>
            <pc:docMk/>
            <pc:sldMk cId="2149138203" sldId="445"/>
            <ac:cxnSpMk id="51" creationId="{2BE62046-A8E6-4CF7-B60F-110A75F71C07}"/>
          </ac:cxnSpMkLst>
        </pc:cxnChg>
        <pc:cxnChg chg="add mod">
          <ac:chgData name="Kulinich Bohdan" userId="48e65c9f34e137d0" providerId="LiveId" clId="{6AB28CDB-DFF0-4D04-9E35-5CABEDA9C745}" dt="2020-06-28T04:35:06.958" v="8843" actId="14100"/>
          <ac:cxnSpMkLst>
            <pc:docMk/>
            <pc:sldMk cId="2149138203" sldId="445"/>
            <ac:cxnSpMk id="53" creationId="{7267A316-850A-4851-BEC7-C32C0184AA02}"/>
          </ac:cxnSpMkLst>
        </pc:cxnChg>
        <pc:cxnChg chg="add del mod modVis">
          <ac:chgData name="Kulinich Bohdan" userId="48e65c9f34e137d0" providerId="LiveId" clId="{6AB28CDB-DFF0-4D04-9E35-5CABEDA9C745}" dt="2020-06-28T04:28:19.656" v="8699" actId="478"/>
          <ac:cxnSpMkLst>
            <pc:docMk/>
            <pc:sldMk cId="2149138203" sldId="445"/>
            <ac:cxnSpMk id="53" creationId="{ADD0F5DE-FB56-43B6-A4B4-EC1F003EABB9}"/>
          </ac:cxnSpMkLst>
        </pc:cxnChg>
        <pc:cxnChg chg="add mod">
          <ac:chgData name="Kulinich Bohdan" userId="48e65c9f34e137d0" providerId="LiveId" clId="{6AB28CDB-DFF0-4D04-9E35-5CABEDA9C745}" dt="2020-06-28T04:35:09.298" v="8845" actId="14100"/>
          <ac:cxnSpMkLst>
            <pc:docMk/>
            <pc:sldMk cId="2149138203" sldId="445"/>
            <ac:cxnSpMk id="55" creationId="{656BD4EF-FA58-4D81-97FA-284CB7D5D052}"/>
          </ac:cxnSpMkLst>
        </pc:cxnChg>
        <pc:cxnChg chg="add del mod modVis">
          <ac:chgData name="Kulinich Bohdan" userId="48e65c9f34e137d0" providerId="LiveId" clId="{6AB28CDB-DFF0-4D04-9E35-5CABEDA9C745}" dt="2020-06-28T04:28:19.003" v="8698" actId="478"/>
          <ac:cxnSpMkLst>
            <pc:docMk/>
            <pc:sldMk cId="2149138203" sldId="445"/>
            <ac:cxnSpMk id="56" creationId="{3603A89C-E333-48AB-969A-E968B6C4F177}"/>
          </ac:cxnSpMkLst>
        </pc:cxnChg>
        <pc:cxnChg chg="add mod">
          <ac:chgData name="Kulinich Bohdan" userId="48e65c9f34e137d0" providerId="LiveId" clId="{6AB28CDB-DFF0-4D04-9E35-5CABEDA9C745}" dt="2020-06-28T04:35:11.850" v="8847" actId="14100"/>
          <ac:cxnSpMkLst>
            <pc:docMk/>
            <pc:sldMk cId="2149138203" sldId="445"/>
            <ac:cxnSpMk id="57" creationId="{C7614131-3D40-4627-B46B-04A6AC258281}"/>
          </ac:cxnSpMkLst>
        </pc:cxnChg>
        <pc:cxnChg chg="add del mod modVis">
          <ac:chgData name="Kulinich Bohdan" userId="48e65c9f34e137d0" providerId="LiveId" clId="{6AB28CDB-DFF0-4D04-9E35-5CABEDA9C745}" dt="2020-06-28T04:28:18.502" v="8697" actId="478"/>
          <ac:cxnSpMkLst>
            <pc:docMk/>
            <pc:sldMk cId="2149138203" sldId="445"/>
            <ac:cxnSpMk id="58" creationId="{3D1FCF2E-663B-4068-8184-343D1969A09E}"/>
          </ac:cxnSpMkLst>
        </pc:cxnChg>
        <pc:cxnChg chg="add mod">
          <ac:chgData name="Kulinich Bohdan" userId="48e65c9f34e137d0" providerId="LiveId" clId="{6AB28CDB-DFF0-4D04-9E35-5CABEDA9C745}" dt="2020-06-28T04:35:14.325" v="8849" actId="14100"/>
          <ac:cxnSpMkLst>
            <pc:docMk/>
            <pc:sldMk cId="2149138203" sldId="445"/>
            <ac:cxnSpMk id="59" creationId="{A9574488-C499-42E5-A737-04439C892CF2}"/>
          </ac:cxnSpMkLst>
        </pc:cxnChg>
        <pc:cxnChg chg="add del mod modVis">
          <ac:chgData name="Kulinich Bohdan" userId="48e65c9f34e137d0" providerId="LiveId" clId="{6AB28CDB-DFF0-4D04-9E35-5CABEDA9C745}" dt="2020-06-28T04:28:18.039" v="8696" actId="478"/>
          <ac:cxnSpMkLst>
            <pc:docMk/>
            <pc:sldMk cId="2149138203" sldId="445"/>
            <ac:cxnSpMk id="60" creationId="{6FB59C4A-0943-4910-9126-0B7D15BBC1E1}"/>
          </ac:cxnSpMkLst>
        </pc:cxnChg>
        <pc:cxnChg chg="add mod">
          <ac:chgData name="Kulinich Bohdan" userId="48e65c9f34e137d0" providerId="LiveId" clId="{6AB28CDB-DFF0-4D04-9E35-5CABEDA9C745}" dt="2020-06-28T04:35:16.527" v="8851" actId="14100"/>
          <ac:cxnSpMkLst>
            <pc:docMk/>
            <pc:sldMk cId="2149138203" sldId="445"/>
            <ac:cxnSpMk id="61" creationId="{A8C3F368-9FB1-405B-9AD6-01C5C320A4B5}"/>
          </ac:cxnSpMkLst>
        </pc:cxnChg>
        <pc:cxnChg chg="add del mod modVis">
          <ac:chgData name="Kulinich Bohdan" userId="48e65c9f34e137d0" providerId="LiveId" clId="{6AB28CDB-DFF0-4D04-9E35-5CABEDA9C745}" dt="2020-06-28T04:28:17.596" v="8695" actId="478"/>
          <ac:cxnSpMkLst>
            <pc:docMk/>
            <pc:sldMk cId="2149138203" sldId="445"/>
            <ac:cxnSpMk id="62" creationId="{3FF99EAC-2004-49D2-B29B-F3EBFA88D461}"/>
          </ac:cxnSpMkLst>
        </pc:cxnChg>
        <pc:cxnChg chg="add mod">
          <ac:chgData name="Kulinich Bohdan" userId="48e65c9f34e137d0" providerId="LiveId" clId="{6AB28CDB-DFF0-4D04-9E35-5CABEDA9C745}" dt="2020-06-28T04:35:19.714" v="8853" actId="14100"/>
          <ac:cxnSpMkLst>
            <pc:docMk/>
            <pc:sldMk cId="2149138203" sldId="445"/>
            <ac:cxnSpMk id="63" creationId="{DA801DF4-25CA-43E3-A3B3-3A94BDD1DE74}"/>
          </ac:cxnSpMkLst>
        </pc:cxnChg>
        <pc:cxnChg chg="add del mod modVis">
          <ac:chgData name="Kulinich Bohdan" userId="48e65c9f34e137d0" providerId="LiveId" clId="{6AB28CDB-DFF0-4D04-9E35-5CABEDA9C745}" dt="2020-06-28T04:28:17.117" v="8694" actId="478"/>
          <ac:cxnSpMkLst>
            <pc:docMk/>
            <pc:sldMk cId="2149138203" sldId="445"/>
            <ac:cxnSpMk id="64" creationId="{1D738878-E406-4D1F-B04F-E22D32209207}"/>
          </ac:cxnSpMkLst>
        </pc:cxnChg>
        <pc:cxnChg chg="add mod">
          <ac:chgData name="Kulinich Bohdan" userId="48e65c9f34e137d0" providerId="LiveId" clId="{6AB28CDB-DFF0-4D04-9E35-5CABEDA9C745}" dt="2020-06-28T04:35:23.124" v="8855" actId="14100"/>
          <ac:cxnSpMkLst>
            <pc:docMk/>
            <pc:sldMk cId="2149138203" sldId="445"/>
            <ac:cxnSpMk id="65" creationId="{64FA5941-9609-4428-B2EC-B03BC0D67AF9}"/>
          </ac:cxnSpMkLst>
        </pc:cxnChg>
        <pc:cxnChg chg="add del mod modVis">
          <ac:chgData name="Kulinich Bohdan" userId="48e65c9f34e137d0" providerId="LiveId" clId="{6AB28CDB-DFF0-4D04-9E35-5CABEDA9C745}" dt="2020-06-28T04:28:16.678" v="8693" actId="478"/>
          <ac:cxnSpMkLst>
            <pc:docMk/>
            <pc:sldMk cId="2149138203" sldId="445"/>
            <ac:cxnSpMk id="66" creationId="{BB699491-7B2B-45C4-8BC2-7F9AE713CDB9}"/>
          </ac:cxnSpMkLst>
        </pc:cxnChg>
        <pc:cxnChg chg="add mod">
          <ac:chgData name="Kulinich Bohdan" userId="48e65c9f34e137d0" providerId="LiveId" clId="{6AB28CDB-DFF0-4D04-9E35-5CABEDA9C745}" dt="2020-06-28T04:35:25.590" v="8857" actId="14100"/>
          <ac:cxnSpMkLst>
            <pc:docMk/>
            <pc:sldMk cId="2149138203" sldId="445"/>
            <ac:cxnSpMk id="67" creationId="{7537C735-17F1-42DB-BF85-98C845152BE1}"/>
          </ac:cxnSpMkLst>
        </pc:cxnChg>
        <pc:cxnChg chg="add del mod modVis">
          <ac:chgData name="Kulinich Bohdan" userId="48e65c9f34e137d0" providerId="LiveId" clId="{6AB28CDB-DFF0-4D04-9E35-5CABEDA9C745}" dt="2020-06-28T04:28:16.176" v="8692" actId="478"/>
          <ac:cxnSpMkLst>
            <pc:docMk/>
            <pc:sldMk cId="2149138203" sldId="445"/>
            <ac:cxnSpMk id="68" creationId="{3388AF24-B7AC-4B2A-A70F-540989429C5F}"/>
          </ac:cxnSpMkLst>
        </pc:cxnChg>
        <pc:cxnChg chg="add mod">
          <ac:chgData name="Kulinich Bohdan" userId="48e65c9f34e137d0" providerId="LiveId" clId="{6AB28CDB-DFF0-4D04-9E35-5CABEDA9C745}" dt="2020-06-28T04:35:28.895" v="8859" actId="14100"/>
          <ac:cxnSpMkLst>
            <pc:docMk/>
            <pc:sldMk cId="2149138203" sldId="445"/>
            <ac:cxnSpMk id="69" creationId="{B78F690C-4B69-4A00-A906-207591D9C37B}"/>
          </ac:cxnSpMkLst>
        </pc:cxnChg>
        <pc:cxnChg chg="add del mod modVis">
          <ac:chgData name="Kulinich Bohdan" userId="48e65c9f34e137d0" providerId="LiveId" clId="{6AB28CDB-DFF0-4D04-9E35-5CABEDA9C745}" dt="2020-06-28T04:28:15.690" v="8691" actId="478"/>
          <ac:cxnSpMkLst>
            <pc:docMk/>
            <pc:sldMk cId="2149138203" sldId="445"/>
            <ac:cxnSpMk id="70" creationId="{BA1CF025-0790-4773-BEAA-DC8C0C2CE7FF}"/>
          </ac:cxnSpMkLst>
        </pc:cxnChg>
        <pc:cxnChg chg="add mod">
          <ac:chgData name="Kulinich Bohdan" userId="48e65c9f34e137d0" providerId="LiveId" clId="{6AB28CDB-DFF0-4D04-9E35-5CABEDA9C745}" dt="2020-06-28T04:38:59.226" v="8940" actId="14100"/>
          <ac:cxnSpMkLst>
            <pc:docMk/>
            <pc:sldMk cId="2149138203" sldId="445"/>
            <ac:cxnSpMk id="71" creationId="{1B662676-9B3C-46B6-BE0D-7E30EC932076}"/>
          </ac:cxnSpMkLst>
        </pc:cxnChg>
        <pc:cxnChg chg="add del mod modVis">
          <ac:chgData name="Kulinich Bohdan" userId="48e65c9f34e137d0" providerId="LiveId" clId="{6AB28CDB-DFF0-4D04-9E35-5CABEDA9C745}" dt="2020-06-28T04:28:15.227" v="8690" actId="478"/>
          <ac:cxnSpMkLst>
            <pc:docMk/>
            <pc:sldMk cId="2149138203" sldId="445"/>
            <ac:cxnSpMk id="72" creationId="{96E54131-E257-4A1C-9796-32C9B145B76F}"/>
          </ac:cxnSpMkLst>
        </pc:cxnChg>
        <pc:cxnChg chg="add mod">
          <ac:chgData name="Kulinich Bohdan" userId="48e65c9f34e137d0" providerId="LiveId" clId="{6AB28CDB-DFF0-4D04-9E35-5CABEDA9C745}" dt="2020-06-28T04:35:35.769" v="8863" actId="14100"/>
          <ac:cxnSpMkLst>
            <pc:docMk/>
            <pc:sldMk cId="2149138203" sldId="445"/>
            <ac:cxnSpMk id="73" creationId="{8C6D08E3-28E7-411C-B188-DA956EA0A3F4}"/>
          </ac:cxnSpMkLst>
        </pc:cxnChg>
        <pc:cxnChg chg="add del mod modVis">
          <ac:chgData name="Kulinich Bohdan" userId="48e65c9f34e137d0" providerId="LiveId" clId="{6AB28CDB-DFF0-4D04-9E35-5CABEDA9C745}" dt="2020-06-28T04:28:14.642" v="8689" actId="478"/>
          <ac:cxnSpMkLst>
            <pc:docMk/>
            <pc:sldMk cId="2149138203" sldId="445"/>
            <ac:cxnSpMk id="74" creationId="{AEDC20A9-5B55-49B6-9A72-9E55C2908C2D}"/>
          </ac:cxnSpMkLst>
        </pc:cxnChg>
        <pc:cxnChg chg="add mod">
          <ac:chgData name="Kulinich Bohdan" userId="48e65c9f34e137d0" providerId="LiveId" clId="{6AB28CDB-DFF0-4D04-9E35-5CABEDA9C745}" dt="2020-06-28T04:35:38.707" v="8865" actId="14100"/>
          <ac:cxnSpMkLst>
            <pc:docMk/>
            <pc:sldMk cId="2149138203" sldId="445"/>
            <ac:cxnSpMk id="75" creationId="{D5584148-6A72-43FE-BA91-E1FA252F7ADF}"/>
          </ac:cxnSpMkLst>
        </pc:cxnChg>
        <pc:cxnChg chg="add del mod modVis">
          <ac:chgData name="Kulinich Bohdan" userId="48e65c9f34e137d0" providerId="LiveId" clId="{6AB28CDB-DFF0-4D04-9E35-5CABEDA9C745}" dt="2020-06-28T04:28:09.374" v="8687" actId="478"/>
          <ac:cxnSpMkLst>
            <pc:docMk/>
            <pc:sldMk cId="2149138203" sldId="445"/>
            <ac:cxnSpMk id="76" creationId="{612AF9C4-E182-4362-9B9B-3922AB20F5D9}"/>
          </ac:cxnSpMkLst>
        </pc:cxnChg>
        <pc:cxnChg chg="add mod">
          <ac:chgData name="Kulinich Bohdan" userId="48e65c9f34e137d0" providerId="LiveId" clId="{6AB28CDB-DFF0-4D04-9E35-5CABEDA9C745}" dt="2020-06-28T04:38:52.384" v="8939" actId="14100"/>
          <ac:cxnSpMkLst>
            <pc:docMk/>
            <pc:sldMk cId="2149138203" sldId="445"/>
            <ac:cxnSpMk id="77" creationId="{C26762A4-15C5-4208-A32E-34A4C8869AB7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78" creationId="{8BEBC5AF-B1B3-4AC5-9E83-521C6EDD0054}"/>
          </ac:cxnSpMkLst>
        </pc:cxnChg>
        <pc:cxnChg chg="add mod">
          <ac:chgData name="Kulinich Bohdan" userId="48e65c9f34e137d0" providerId="LiveId" clId="{6AB28CDB-DFF0-4D04-9E35-5CABEDA9C745}" dt="2020-06-28T04:35:46.085" v="8869" actId="14100"/>
          <ac:cxnSpMkLst>
            <pc:docMk/>
            <pc:sldMk cId="2149138203" sldId="445"/>
            <ac:cxnSpMk id="79" creationId="{314C20E2-667E-4336-B240-0B5391C81D63}"/>
          </ac:cxnSpMkLst>
        </pc:cxnChg>
        <pc:cxnChg chg="add mod">
          <ac:chgData name="Kulinich Bohdan" userId="48e65c9f34e137d0" providerId="LiveId" clId="{6AB28CDB-DFF0-4D04-9E35-5CABEDA9C745}" dt="2020-06-28T04:35:51.109" v="8871" actId="14100"/>
          <ac:cxnSpMkLst>
            <pc:docMk/>
            <pc:sldMk cId="2149138203" sldId="445"/>
            <ac:cxnSpMk id="81" creationId="{FF4CC193-7A33-40FF-B75F-1D387434A16A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82" creationId="{C04576FF-421F-45A9-949A-04C6EABED87C}"/>
          </ac:cxnSpMkLst>
        </pc:cxnChg>
        <pc:cxnChg chg="add mod">
          <ac:chgData name="Kulinich Bohdan" userId="48e65c9f34e137d0" providerId="LiveId" clId="{6AB28CDB-DFF0-4D04-9E35-5CABEDA9C745}" dt="2020-06-28T04:32:57.235" v="8802" actId="14100"/>
          <ac:cxnSpMkLst>
            <pc:docMk/>
            <pc:sldMk cId="2149138203" sldId="445"/>
            <ac:cxnSpMk id="83" creationId="{44618577-53FB-47E4-9CFC-AFCDB79F2256}"/>
          </ac:cxnSpMkLst>
        </pc:cxnChg>
        <pc:cxnChg chg="add del mod">
          <ac:chgData name="Kulinich Bohdan" userId="48e65c9f34e137d0" providerId="LiveId" clId="{6AB28CDB-DFF0-4D04-9E35-5CABEDA9C745}" dt="2020-06-26T06:14:42.287" v="2703"/>
          <ac:cxnSpMkLst>
            <pc:docMk/>
            <pc:sldMk cId="2149138203" sldId="445"/>
            <ac:cxnSpMk id="83" creationId="{8AA78CDA-BEB6-4719-AE5A-E4C034E2BF9C}"/>
          </ac:cxnSpMkLst>
        </pc:cxnChg>
        <pc:cxnChg chg="add mod">
          <ac:chgData name="Kulinich Bohdan" userId="48e65c9f34e137d0" providerId="LiveId" clId="{6AB28CDB-DFF0-4D04-9E35-5CABEDA9C745}" dt="2020-06-28T04:35:55.377" v="8873" actId="14100"/>
          <ac:cxnSpMkLst>
            <pc:docMk/>
            <pc:sldMk cId="2149138203" sldId="445"/>
            <ac:cxnSpMk id="84" creationId="{C1157E41-CDE4-48D7-A9C7-B603F1B085F0}"/>
          </ac:cxnSpMkLst>
        </pc:cxnChg>
        <pc:cxnChg chg="add mod">
          <ac:chgData name="Kulinich Bohdan" userId="48e65c9f34e137d0" providerId="LiveId" clId="{6AB28CDB-DFF0-4D04-9E35-5CABEDA9C745}" dt="2020-06-28T04:35:58.539" v="8875" actId="14100"/>
          <ac:cxnSpMkLst>
            <pc:docMk/>
            <pc:sldMk cId="2149138203" sldId="445"/>
            <ac:cxnSpMk id="85" creationId="{405B75A3-F2B5-405D-93F2-6D6CE54755A3}"/>
          </ac:cxnSpMkLst>
        </pc:cxnChg>
        <pc:cxnChg chg="add mod">
          <ac:chgData name="Kulinich Bohdan" userId="48e65c9f34e137d0" providerId="LiveId" clId="{6AB28CDB-DFF0-4D04-9E35-5CABEDA9C745}" dt="2020-06-28T04:36:01.946" v="8877" actId="14100"/>
          <ac:cxnSpMkLst>
            <pc:docMk/>
            <pc:sldMk cId="2149138203" sldId="445"/>
            <ac:cxnSpMk id="87" creationId="{AF78D36C-B868-4DF9-B507-C1D5E2418D52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88" creationId="{B3DB5352-AB6D-4F49-BA5D-8F67632A806A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89" creationId="{AE7C3FA8-FDD0-4B33-A968-73ED4BDD0F6B}"/>
          </ac:cxnSpMkLst>
        </pc:cxnChg>
        <pc:cxnChg chg="add mod">
          <ac:chgData name="Kulinich Bohdan" userId="48e65c9f34e137d0" providerId="LiveId" clId="{6AB28CDB-DFF0-4D04-9E35-5CABEDA9C745}" dt="2020-06-28T04:36:05.318" v="8879" actId="14100"/>
          <ac:cxnSpMkLst>
            <pc:docMk/>
            <pc:sldMk cId="2149138203" sldId="445"/>
            <ac:cxnSpMk id="89" creationId="{DBBE64C9-5BB5-4FB4-B6B4-F4A5F792B7EC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0" creationId="{88750060-43F2-46A7-B6BC-775D5EFF441D}"/>
          </ac:cxnSpMkLst>
        </pc:cxnChg>
        <pc:cxnChg chg="add mod">
          <ac:chgData name="Kulinich Bohdan" userId="48e65c9f34e137d0" providerId="LiveId" clId="{6AB28CDB-DFF0-4D04-9E35-5CABEDA9C745}" dt="2020-06-28T04:36:09.108" v="8881" actId="14100"/>
          <ac:cxnSpMkLst>
            <pc:docMk/>
            <pc:sldMk cId="2149138203" sldId="445"/>
            <ac:cxnSpMk id="91" creationId="{15A15E03-7D4E-49F9-85B8-00E4976B045D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2" creationId="{74CD0A78-E1D4-4036-9513-ABB9AFDBDB32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3" creationId="{0789852B-1E68-40B4-B211-36E376FE3CF9}"/>
          </ac:cxnSpMkLst>
        </pc:cxnChg>
        <pc:cxnChg chg="add mod">
          <ac:chgData name="Kulinich Bohdan" userId="48e65c9f34e137d0" providerId="LiveId" clId="{6AB28CDB-DFF0-4D04-9E35-5CABEDA9C745}" dt="2020-06-28T04:36:12.516" v="8883" actId="14100"/>
          <ac:cxnSpMkLst>
            <pc:docMk/>
            <pc:sldMk cId="2149138203" sldId="445"/>
            <ac:cxnSpMk id="93" creationId="{67D9BC3F-CEA1-44E1-8469-3E321BA65D79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4" creationId="{488E4A2C-4DB3-4DF3-B217-C7570E0969FA}"/>
          </ac:cxnSpMkLst>
        </pc:cxnChg>
        <pc:cxnChg chg="add mod">
          <ac:chgData name="Kulinich Bohdan" userId="48e65c9f34e137d0" providerId="LiveId" clId="{6AB28CDB-DFF0-4D04-9E35-5CABEDA9C745}" dt="2020-06-28T04:36:17.239" v="8885" actId="14100"/>
          <ac:cxnSpMkLst>
            <pc:docMk/>
            <pc:sldMk cId="2149138203" sldId="445"/>
            <ac:cxnSpMk id="95" creationId="{30954A60-ED4E-4ABF-9537-F2EDE83CD3E9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5" creationId="{54B43A27-06FA-4389-B60E-18B3D17FA236}"/>
          </ac:cxnSpMkLst>
        </pc:cxnChg>
        <pc:cxnChg chg="add del mod">
          <ac:chgData name="Kulinich Bohdan" userId="48e65c9f34e137d0" providerId="LiveId" clId="{6AB28CDB-DFF0-4D04-9E35-5CABEDA9C745}" dt="2020-06-26T06:16:19.208" v="2748"/>
          <ac:cxnSpMkLst>
            <pc:docMk/>
            <pc:sldMk cId="2149138203" sldId="445"/>
            <ac:cxnSpMk id="96" creationId="{6C42E5C9-57E8-45AB-B82A-8432012939CB}"/>
          </ac:cxnSpMkLst>
        </pc:cxnChg>
        <pc:cxnChg chg="add del mod">
          <ac:chgData name="Kulinich Bohdan" userId="48e65c9f34e137d0" providerId="LiveId" clId="{6AB28CDB-DFF0-4D04-9E35-5CABEDA9C745}" dt="2020-06-26T06:16:22.443" v="2750"/>
          <ac:cxnSpMkLst>
            <pc:docMk/>
            <pc:sldMk cId="2149138203" sldId="445"/>
            <ac:cxnSpMk id="97" creationId="{0BB996BC-B27D-4372-9EE8-C5B22805CC6C}"/>
          </ac:cxnSpMkLst>
        </pc:cxnChg>
        <pc:cxnChg chg="add mod">
          <ac:chgData name="Kulinich Bohdan" userId="48e65c9f34e137d0" providerId="LiveId" clId="{6AB28CDB-DFF0-4D04-9E35-5CABEDA9C745}" dt="2020-06-28T05:26:25.875" v="9185" actId="1582"/>
          <ac:cxnSpMkLst>
            <pc:docMk/>
            <pc:sldMk cId="2149138203" sldId="445"/>
            <ac:cxnSpMk id="97" creationId="{78CCD372-14E7-4C6B-9C0A-41E08EEF3F58}"/>
          </ac:cxnSpMkLst>
        </pc:cxnChg>
        <pc:cxnChg chg="add del mod">
          <ac:chgData name="Kulinich Bohdan" userId="48e65c9f34e137d0" providerId="LiveId" clId="{6AB28CDB-DFF0-4D04-9E35-5CABEDA9C745}" dt="2020-06-26T06:16:46.061" v="2757" actId="478"/>
          <ac:cxnSpMkLst>
            <pc:docMk/>
            <pc:sldMk cId="2149138203" sldId="445"/>
            <ac:cxnSpMk id="98" creationId="{11CAEC03-E722-4F04-A434-24780502F79D}"/>
          </ac:cxnSpMkLst>
        </pc:cxnChg>
        <pc:cxnChg chg="add mod">
          <ac:chgData name="Kulinich Bohdan" userId="48e65c9f34e137d0" providerId="LiveId" clId="{6AB28CDB-DFF0-4D04-9E35-5CABEDA9C745}" dt="2020-06-28T05:26:25.875" v="9185" actId="1582"/>
          <ac:cxnSpMkLst>
            <pc:docMk/>
            <pc:sldMk cId="2149138203" sldId="445"/>
            <ac:cxnSpMk id="99" creationId="{AF2B6921-2EFD-4A75-89C4-D09A8EF0AC7A}"/>
          </ac:cxnSpMkLst>
        </pc:cxnChg>
        <pc:cxnChg chg="add mod">
          <ac:chgData name="Kulinich Bohdan" userId="48e65c9f34e137d0" providerId="LiveId" clId="{6AB28CDB-DFF0-4D04-9E35-5CABEDA9C745}" dt="2020-06-28T04:36:27.964" v="8891" actId="14100"/>
          <ac:cxnSpMkLst>
            <pc:docMk/>
            <pc:sldMk cId="2149138203" sldId="445"/>
            <ac:cxnSpMk id="101" creationId="{99A6ACF4-96C5-4D87-8560-83ADD7D7721A}"/>
          </ac:cxnSpMkLst>
        </pc:cxnChg>
        <pc:cxnChg chg="add mod">
          <ac:chgData name="Kulinich Bohdan" userId="48e65c9f34e137d0" providerId="LiveId" clId="{6AB28CDB-DFF0-4D04-9E35-5CABEDA9C745}" dt="2020-06-28T04:36:32.491" v="8893" actId="14100"/>
          <ac:cxnSpMkLst>
            <pc:docMk/>
            <pc:sldMk cId="2149138203" sldId="445"/>
            <ac:cxnSpMk id="103" creationId="{4D3FDBE9-85F0-49F2-9676-726D45941B5D}"/>
          </ac:cxnSpMkLst>
        </pc:cxnChg>
        <pc:cxnChg chg="add mod">
          <ac:chgData name="Kulinich Bohdan" userId="48e65c9f34e137d0" providerId="LiveId" clId="{6AB28CDB-DFF0-4D04-9E35-5CABEDA9C745}" dt="2020-06-28T04:36:39.558" v="8895" actId="14100"/>
          <ac:cxnSpMkLst>
            <pc:docMk/>
            <pc:sldMk cId="2149138203" sldId="445"/>
            <ac:cxnSpMk id="105" creationId="{9C1A842D-3341-4BC0-96F5-654F5A728F88}"/>
          </ac:cxnSpMkLst>
        </pc:cxnChg>
        <pc:cxnChg chg="add mod">
          <ac:chgData name="Kulinich Bohdan" userId="48e65c9f34e137d0" providerId="LiveId" clId="{6AB28CDB-DFF0-4D04-9E35-5CABEDA9C745}" dt="2020-06-28T04:36:43.468" v="8897" actId="14100"/>
          <ac:cxnSpMkLst>
            <pc:docMk/>
            <pc:sldMk cId="2149138203" sldId="445"/>
            <ac:cxnSpMk id="107" creationId="{5CAC41A1-A40A-4698-BBFF-E6EE510A8E4A}"/>
          </ac:cxnSpMkLst>
        </pc:cxnChg>
        <pc:cxnChg chg="add mod">
          <ac:chgData name="Kulinich Bohdan" userId="48e65c9f34e137d0" providerId="LiveId" clId="{6AB28CDB-DFF0-4D04-9E35-5CABEDA9C745}" dt="2020-06-28T04:36:47.377" v="8899" actId="14100"/>
          <ac:cxnSpMkLst>
            <pc:docMk/>
            <pc:sldMk cId="2149138203" sldId="445"/>
            <ac:cxnSpMk id="110" creationId="{06D9ACC2-42AA-44AE-806A-6108F58A1A82}"/>
          </ac:cxnSpMkLst>
        </pc:cxnChg>
        <pc:cxnChg chg="add mod">
          <ac:chgData name="Kulinich Bohdan" userId="48e65c9f34e137d0" providerId="LiveId" clId="{6AB28CDB-DFF0-4D04-9E35-5CABEDA9C745}" dt="2020-06-28T04:37:28.118" v="8903" actId="14100"/>
          <ac:cxnSpMkLst>
            <pc:docMk/>
            <pc:sldMk cId="2149138203" sldId="445"/>
            <ac:cxnSpMk id="111" creationId="{027BD921-C0EC-4816-817D-8AEEB1A95B7E}"/>
          </ac:cxnSpMkLst>
        </pc:cxnChg>
        <pc:cxnChg chg="add mod">
          <ac:chgData name="Kulinich Bohdan" userId="48e65c9f34e137d0" providerId="LiveId" clId="{6AB28CDB-DFF0-4D04-9E35-5CABEDA9C745}" dt="2020-06-28T04:37:33.732" v="8905" actId="14100"/>
          <ac:cxnSpMkLst>
            <pc:docMk/>
            <pc:sldMk cId="2149138203" sldId="445"/>
            <ac:cxnSpMk id="113" creationId="{E9D403E5-BFD4-4B44-8D2C-026FB82199EB}"/>
          </ac:cxnSpMkLst>
        </pc:cxnChg>
        <pc:cxnChg chg="add mod">
          <ac:chgData name="Kulinich Bohdan" userId="48e65c9f34e137d0" providerId="LiveId" clId="{6AB28CDB-DFF0-4D04-9E35-5CABEDA9C745}" dt="2020-06-28T04:37:41.164" v="8907" actId="14100"/>
          <ac:cxnSpMkLst>
            <pc:docMk/>
            <pc:sldMk cId="2149138203" sldId="445"/>
            <ac:cxnSpMk id="115" creationId="{0F19CD8F-0E8B-4F15-BB94-2D95C3D3905C}"/>
          </ac:cxnSpMkLst>
        </pc:cxnChg>
        <pc:cxnChg chg="add del mod">
          <ac:chgData name="Kulinich Bohdan" userId="48e65c9f34e137d0" providerId="LiveId" clId="{6AB28CDB-DFF0-4D04-9E35-5CABEDA9C745}" dt="2020-06-26T06:51:06.952" v="2825"/>
          <ac:cxnSpMkLst>
            <pc:docMk/>
            <pc:sldMk cId="2149138203" sldId="445"/>
            <ac:cxnSpMk id="115" creationId="{C48B8EF6-FFC5-4B61-8A2A-CEFA07EC9079}"/>
          </ac:cxnSpMkLst>
        </pc:cxnChg>
        <pc:cxnChg chg="add mod">
          <ac:chgData name="Kulinich Bohdan" userId="48e65c9f34e137d0" providerId="LiveId" clId="{6AB28CDB-DFF0-4D04-9E35-5CABEDA9C745}" dt="2020-06-28T04:37:45.343" v="8909" actId="14100"/>
          <ac:cxnSpMkLst>
            <pc:docMk/>
            <pc:sldMk cId="2149138203" sldId="445"/>
            <ac:cxnSpMk id="117" creationId="{1574B2FF-265F-4615-A0A7-8F2A69047D6A}"/>
          </ac:cxnSpMkLst>
        </pc:cxnChg>
        <pc:cxnChg chg="add mod">
          <ac:chgData name="Kulinich Bohdan" userId="48e65c9f34e137d0" providerId="LiveId" clId="{6AB28CDB-DFF0-4D04-9E35-5CABEDA9C745}" dt="2020-06-28T04:37:49.551" v="8911" actId="14100"/>
          <ac:cxnSpMkLst>
            <pc:docMk/>
            <pc:sldMk cId="2149138203" sldId="445"/>
            <ac:cxnSpMk id="119" creationId="{A791173E-6A4E-4600-9A10-3093F583181D}"/>
          </ac:cxnSpMkLst>
        </pc:cxnChg>
        <pc:cxnChg chg="add del mod">
          <ac:chgData name="Kulinich Bohdan" userId="48e65c9f34e137d0" providerId="LiveId" clId="{6AB28CDB-DFF0-4D04-9E35-5CABEDA9C745}" dt="2020-06-26T06:52:34.202" v="2835"/>
          <ac:cxnSpMkLst>
            <pc:docMk/>
            <pc:sldMk cId="2149138203" sldId="445"/>
            <ac:cxnSpMk id="120" creationId="{83343B93-4268-4FC0-A5A7-4BC67F437244}"/>
          </ac:cxnSpMkLst>
        </pc:cxnChg>
        <pc:cxnChg chg="add mod">
          <ac:chgData name="Kulinich Bohdan" userId="48e65c9f34e137d0" providerId="LiveId" clId="{6AB28CDB-DFF0-4D04-9E35-5CABEDA9C745}" dt="2020-06-28T04:37:53.865" v="8913" actId="14100"/>
          <ac:cxnSpMkLst>
            <pc:docMk/>
            <pc:sldMk cId="2149138203" sldId="445"/>
            <ac:cxnSpMk id="121" creationId="{9AAFDE5F-60EC-4319-9A00-772130598207}"/>
          </ac:cxnSpMkLst>
        </pc:cxnChg>
        <pc:cxnChg chg="add mod">
          <ac:chgData name="Kulinich Bohdan" userId="48e65c9f34e137d0" providerId="LiveId" clId="{6AB28CDB-DFF0-4D04-9E35-5CABEDA9C745}" dt="2020-06-28T04:37:58.868" v="8915" actId="14100"/>
          <ac:cxnSpMkLst>
            <pc:docMk/>
            <pc:sldMk cId="2149138203" sldId="445"/>
            <ac:cxnSpMk id="123" creationId="{76EB677C-BCD7-4C42-8267-C8D789331239}"/>
          </ac:cxnSpMkLst>
        </pc:cxnChg>
        <pc:cxnChg chg="add mod ord modVis">
          <ac:chgData name="Kulinich Bohdan" userId="48e65c9f34e137d0" providerId="LiveId" clId="{6AB28CDB-DFF0-4D04-9E35-5CABEDA9C745}" dt="2020-06-28T05:25:42.697" v="9181" actId="166"/>
          <ac:cxnSpMkLst>
            <pc:docMk/>
            <pc:sldMk cId="2149138203" sldId="445"/>
            <ac:cxnSpMk id="126" creationId="{2B8C2852-0F6B-4779-B2B2-A34AC43A92EE}"/>
          </ac:cxnSpMkLst>
        </pc:cxnChg>
        <pc:cxnChg chg="add mod">
          <ac:chgData name="Kulinich Bohdan" userId="48e65c9f34e137d0" providerId="LiveId" clId="{6AB28CDB-DFF0-4D04-9E35-5CABEDA9C745}" dt="2020-06-28T04:38:02.409" v="8917" actId="14100"/>
          <ac:cxnSpMkLst>
            <pc:docMk/>
            <pc:sldMk cId="2149138203" sldId="445"/>
            <ac:cxnSpMk id="130" creationId="{69CE91A2-0923-47CB-9516-714177B3B474}"/>
          </ac:cxnSpMkLst>
        </pc:cxnChg>
        <pc:cxnChg chg="add mod">
          <ac:chgData name="Kulinich Bohdan" userId="48e65c9f34e137d0" providerId="LiveId" clId="{6AB28CDB-DFF0-4D04-9E35-5CABEDA9C745}" dt="2020-06-28T04:38:08.272" v="8920" actId="14100"/>
          <ac:cxnSpMkLst>
            <pc:docMk/>
            <pc:sldMk cId="2149138203" sldId="445"/>
            <ac:cxnSpMk id="131" creationId="{3FEA5EE4-111E-4772-A077-CCCD067B0D68}"/>
          </ac:cxnSpMkLst>
        </pc:cxnChg>
        <pc:cxnChg chg="add mod">
          <ac:chgData name="Kulinich Bohdan" userId="48e65c9f34e137d0" providerId="LiveId" clId="{6AB28CDB-DFF0-4D04-9E35-5CABEDA9C745}" dt="2020-06-28T04:38:12.197" v="8922" actId="14100"/>
          <ac:cxnSpMkLst>
            <pc:docMk/>
            <pc:sldMk cId="2149138203" sldId="445"/>
            <ac:cxnSpMk id="132" creationId="{6D437EE5-BA17-4576-BF40-B37DB29DC2E3}"/>
          </ac:cxnSpMkLst>
        </pc:cxnChg>
        <pc:cxnChg chg="add mod">
          <ac:chgData name="Kulinich Bohdan" userId="48e65c9f34e137d0" providerId="LiveId" clId="{6AB28CDB-DFF0-4D04-9E35-5CABEDA9C745}" dt="2020-06-28T04:38:17.501" v="8924" actId="14100"/>
          <ac:cxnSpMkLst>
            <pc:docMk/>
            <pc:sldMk cId="2149138203" sldId="445"/>
            <ac:cxnSpMk id="133" creationId="{B39AADF1-E2C4-4261-9463-5F56C74EDDFA}"/>
          </ac:cxnSpMkLst>
        </pc:cxnChg>
        <pc:cxnChg chg="add mod">
          <ac:chgData name="Kulinich Bohdan" userId="48e65c9f34e137d0" providerId="LiveId" clId="{6AB28CDB-DFF0-4D04-9E35-5CABEDA9C745}" dt="2020-06-28T04:38:22.958" v="8927" actId="14100"/>
          <ac:cxnSpMkLst>
            <pc:docMk/>
            <pc:sldMk cId="2149138203" sldId="445"/>
            <ac:cxnSpMk id="134" creationId="{23593650-16B5-4B31-88FA-03F556CD1074}"/>
          </ac:cxnSpMkLst>
        </pc:cxnChg>
        <pc:cxnChg chg="add mod">
          <ac:chgData name="Kulinich Bohdan" userId="48e65c9f34e137d0" providerId="LiveId" clId="{6AB28CDB-DFF0-4D04-9E35-5CABEDA9C745}" dt="2020-06-28T04:38:30.138" v="8929" actId="14100"/>
          <ac:cxnSpMkLst>
            <pc:docMk/>
            <pc:sldMk cId="2149138203" sldId="445"/>
            <ac:cxnSpMk id="137" creationId="{5018FD54-E8A5-4E26-B383-0391B0E88755}"/>
          </ac:cxnSpMkLst>
        </pc:cxnChg>
        <pc:cxnChg chg="add mod">
          <ac:chgData name="Kulinich Bohdan" userId="48e65c9f34e137d0" providerId="LiveId" clId="{6AB28CDB-DFF0-4D04-9E35-5CABEDA9C745}" dt="2020-06-28T04:38:36.567" v="8932" actId="14100"/>
          <ac:cxnSpMkLst>
            <pc:docMk/>
            <pc:sldMk cId="2149138203" sldId="445"/>
            <ac:cxnSpMk id="139" creationId="{1C62605F-C699-4254-8BF8-D734409558A3}"/>
          </ac:cxnSpMkLst>
        </pc:cxnChg>
        <pc:cxnChg chg="add mod">
          <ac:chgData name="Kulinich Bohdan" userId="48e65c9f34e137d0" providerId="LiveId" clId="{6AB28CDB-DFF0-4D04-9E35-5CABEDA9C745}" dt="2020-06-28T04:38:44.817" v="8936" actId="14100"/>
          <ac:cxnSpMkLst>
            <pc:docMk/>
            <pc:sldMk cId="2149138203" sldId="445"/>
            <ac:cxnSpMk id="142" creationId="{315D0179-8E13-4B5E-9FDF-5848D89513BF}"/>
          </ac:cxnSpMkLst>
        </pc:cxnChg>
        <pc:cxnChg chg="add mod">
          <ac:chgData name="Kulinich Bohdan" userId="48e65c9f34e137d0" providerId="LiveId" clId="{6AB28CDB-DFF0-4D04-9E35-5CABEDA9C745}" dt="2020-06-28T04:38:48.741" v="8938" actId="14100"/>
          <ac:cxnSpMkLst>
            <pc:docMk/>
            <pc:sldMk cId="2149138203" sldId="445"/>
            <ac:cxnSpMk id="146" creationId="{7B4B55BF-82A7-4E99-B4D4-B2434F7BF8F2}"/>
          </ac:cxnSpMkLst>
        </pc:cxnChg>
        <pc:cxnChg chg="add mod">
          <ac:chgData name="Kulinich Bohdan" userId="48e65c9f34e137d0" providerId="LiveId" clId="{6AB28CDB-DFF0-4D04-9E35-5CABEDA9C745}" dt="2020-06-28T04:39:12.228" v="8943" actId="14100"/>
          <ac:cxnSpMkLst>
            <pc:docMk/>
            <pc:sldMk cId="2149138203" sldId="445"/>
            <ac:cxnSpMk id="150" creationId="{3CEAE01A-2D70-4CD5-9D1F-0A50CF77D423}"/>
          </ac:cxnSpMkLst>
        </pc:cxnChg>
        <pc:cxnChg chg="add mod">
          <ac:chgData name="Kulinich Bohdan" userId="48e65c9f34e137d0" providerId="LiveId" clId="{6AB28CDB-DFF0-4D04-9E35-5CABEDA9C745}" dt="2020-06-28T04:39:31.729" v="8947" actId="14100"/>
          <ac:cxnSpMkLst>
            <pc:docMk/>
            <pc:sldMk cId="2149138203" sldId="445"/>
            <ac:cxnSpMk id="153" creationId="{2E2C3672-2C98-4454-9A50-08360B1BF5C3}"/>
          </ac:cxnSpMkLst>
        </pc:cxnChg>
        <pc:cxnChg chg="add mod">
          <ac:chgData name="Kulinich Bohdan" userId="48e65c9f34e137d0" providerId="LiveId" clId="{6AB28CDB-DFF0-4D04-9E35-5CABEDA9C745}" dt="2020-06-28T04:39:37.165" v="8949" actId="14100"/>
          <ac:cxnSpMkLst>
            <pc:docMk/>
            <pc:sldMk cId="2149138203" sldId="445"/>
            <ac:cxnSpMk id="157" creationId="{C6AFAD00-5620-4D1A-BDFC-820FB738FD5A}"/>
          </ac:cxnSpMkLst>
        </pc:cxnChg>
        <pc:cxnChg chg="add mod">
          <ac:chgData name="Kulinich Bohdan" userId="48e65c9f34e137d0" providerId="LiveId" clId="{6AB28CDB-DFF0-4D04-9E35-5CABEDA9C745}" dt="2020-06-28T04:39:52.408" v="8952" actId="14100"/>
          <ac:cxnSpMkLst>
            <pc:docMk/>
            <pc:sldMk cId="2149138203" sldId="445"/>
            <ac:cxnSpMk id="159" creationId="{499C76FE-C5B1-4D7C-9C8D-A4279C678783}"/>
          </ac:cxnSpMkLst>
        </pc:cxnChg>
        <pc:cxnChg chg="add mod">
          <ac:chgData name="Kulinich Bohdan" userId="48e65c9f34e137d0" providerId="LiveId" clId="{6AB28CDB-DFF0-4D04-9E35-5CABEDA9C745}" dt="2020-06-28T04:40:02.601" v="8955" actId="14100"/>
          <ac:cxnSpMkLst>
            <pc:docMk/>
            <pc:sldMk cId="2149138203" sldId="445"/>
            <ac:cxnSpMk id="162" creationId="{94D3D0FE-CD83-4766-A725-530373B701FE}"/>
          </ac:cxnSpMkLst>
        </pc:cxnChg>
        <pc:cxnChg chg="add mod">
          <ac:chgData name="Kulinich Bohdan" userId="48e65c9f34e137d0" providerId="LiveId" clId="{6AB28CDB-DFF0-4D04-9E35-5CABEDA9C745}" dt="2020-06-28T04:40:46.182" v="8965" actId="14100"/>
          <ac:cxnSpMkLst>
            <pc:docMk/>
            <pc:sldMk cId="2149138203" sldId="445"/>
            <ac:cxnSpMk id="165" creationId="{62CC6F34-78A8-44B9-ABEC-81FF1CA050A5}"/>
          </ac:cxnSpMkLst>
        </pc:cxnChg>
        <pc:cxnChg chg="add del mod">
          <ac:chgData name="Kulinich Bohdan" userId="48e65c9f34e137d0" providerId="LiveId" clId="{6AB28CDB-DFF0-4D04-9E35-5CABEDA9C745}" dt="2020-06-28T04:40:21.286" v="8961"/>
          <ac:cxnSpMkLst>
            <pc:docMk/>
            <pc:sldMk cId="2149138203" sldId="445"/>
            <ac:cxnSpMk id="168" creationId="{F479BDBC-37A0-4E48-984F-B684CB1C8465}"/>
          </ac:cxnSpMkLst>
        </pc:cxnChg>
        <pc:cxnChg chg="add del mod">
          <ac:chgData name="Kulinich Bohdan" userId="48e65c9f34e137d0" providerId="LiveId" clId="{6AB28CDB-DFF0-4D04-9E35-5CABEDA9C745}" dt="2020-06-28T04:40:27.196" v="8963"/>
          <ac:cxnSpMkLst>
            <pc:docMk/>
            <pc:sldMk cId="2149138203" sldId="445"/>
            <ac:cxnSpMk id="169" creationId="{7960A53F-68C9-433A-8319-4C430637C4DF}"/>
          </ac:cxnSpMkLst>
        </pc:cxnChg>
        <pc:cxnChg chg="add mod">
          <ac:chgData name="Kulinich Bohdan" userId="48e65c9f34e137d0" providerId="LiveId" clId="{6AB28CDB-DFF0-4D04-9E35-5CABEDA9C745}" dt="2020-06-28T04:40:55.451" v="8967" actId="14100"/>
          <ac:cxnSpMkLst>
            <pc:docMk/>
            <pc:sldMk cId="2149138203" sldId="445"/>
            <ac:cxnSpMk id="170" creationId="{AB5FA9D6-9D04-4180-9B34-F57EA180A573}"/>
          </ac:cxnSpMkLst>
        </pc:cxnChg>
        <pc:cxnChg chg="add mod">
          <ac:chgData name="Kulinich Bohdan" userId="48e65c9f34e137d0" providerId="LiveId" clId="{6AB28CDB-DFF0-4D04-9E35-5CABEDA9C745}" dt="2020-06-28T04:41:03" v="8970" actId="14100"/>
          <ac:cxnSpMkLst>
            <pc:docMk/>
            <pc:sldMk cId="2149138203" sldId="445"/>
            <ac:cxnSpMk id="174" creationId="{D0BB8626-07D1-47A6-A9C8-B6BA758CFF77}"/>
          </ac:cxnSpMkLst>
        </pc:cxnChg>
        <pc:cxnChg chg="add mod">
          <ac:chgData name="Kulinich Bohdan" userId="48e65c9f34e137d0" providerId="LiveId" clId="{6AB28CDB-DFF0-4D04-9E35-5CABEDA9C745}" dt="2020-06-28T04:41:11.127" v="8973" actId="14100"/>
          <ac:cxnSpMkLst>
            <pc:docMk/>
            <pc:sldMk cId="2149138203" sldId="445"/>
            <ac:cxnSpMk id="177" creationId="{E1200C64-B962-4E73-AAFD-EEDEB2FF1D39}"/>
          </ac:cxnSpMkLst>
        </pc:cxnChg>
        <pc:cxnChg chg="add mod">
          <ac:chgData name="Kulinich Bohdan" userId="48e65c9f34e137d0" providerId="LiveId" clId="{6AB28CDB-DFF0-4D04-9E35-5CABEDA9C745}" dt="2020-06-28T04:41:20.679" v="8976" actId="14100"/>
          <ac:cxnSpMkLst>
            <pc:docMk/>
            <pc:sldMk cId="2149138203" sldId="445"/>
            <ac:cxnSpMk id="180" creationId="{50F55D42-2313-4675-AD8B-0E33419E8705}"/>
          </ac:cxnSpMkLst>
        </pc:cxnChg>
        <pc:cxnChg chg="add mod">
          <ac:chgData name="Kulinich Bohdan" userId="48e65c9f34e137d0" providerId="LiveId" clId="{6AB28CDB-DFF0-4D04-9E35-5CABEDA9C745}" dt="2020-06-28T04:41:30.299" v="8980" actId="14100"/>
          <ac:cxnSpMkLst>
            <pc:docMk/>
            <pc:sldMk cId="2149138203" sldId="445"/>
            <ac:cxnSpMk id="183" creationId="{0F5DAD48-0447-4DD7-B54E-40F333E2D217}"/>
          </ac:cxnSpMkLst>
        </pc:cxnChg>
        <pc:cxnChg chg="add mod">
          <ac:chgData name="Kulinich Bohdan" userId="48e65c9f34e137d0" providerId="LiveId" clId="{6AB28CDB-DFF0-4D04-9E35-5CABEDA9C745}" dt="2020-06-28T04:41:46.286" v="8985" actId="14100"/>
          <ac:cxnSpMkLst>
            <pc:docMk/>
            <pc:sldMk cId="2149138203" sldId="445"/>
            <ac:cxnSpMk id="187" creationId="{3DE71669-7488-43C0-8DAD-6AE7465130EC}"/>
          </ac:cxnSpMkLst>
        </pc:cxnChg>
        <pc:cxnChg chg="add mod">
          <ac:chgData name="Kulinich Bohdan" userId="48e65c9f34e137d0" providerId="LiveId" clId="{6AB28CDB-DFF0-4D04-9E35-5CABEDA9C745}" dt="2020-06-28T04:41:55.615" v="8988" actId="14100"/>
          <ac:cxnSpMkLst>
            <pc:docMk/>
            <pc:sldMk cId="2149138203" sldId="445"/>
            <ac:cxnSpMk id="190" creationId="{239BAEB0-E33C-483C-92C5-0DDA51C1AE5C}"/>
          </ac:cxnSpMkLst>
        </pc:cxnChg>
        <pc:cxnChg chg="add mod">
          <ac:chgData name="Kulinich Bohdan" userId="48e65c9f34e137d0" providerId="LiveId" clId="{6AB28CDB-DFF0-4D04-9E35-5CABEDA9C745}" dt="2020-06-28T04:42:07.240" v="8991" actId="14100"/>
          <ac:cxnSpMkLst>
            <pc:docMk/>
            <pc:sldMk cId="2149138203" sldId="445"/>
            <ac:cxnSpMk id="193" creationId="{DDCBD658-C913-492A-A240-5481DA66A20C}"/>
          </ac:cxnSpMkLst>
        </pc:cxnChg>
        <pc:cxnChg chg="add mod">
          <ac:chgData name="Kulinich Bohdan" userId="48e65c9f34e137d0" providerId="LiveId" clId="{6AB28CDB-DFF0-4D04-9E35-5CABEDA9C745}" dt="2020-06-28T04:42:15.679" v="8994" actId="14100"/>
          <ac:cxnSpMkLst>
            <pc:docMk/>
            <pc:sldMk cId="2149138203" sldId="445"/>
            <ac:cxnSpMk id="196" creationId="{22F95488-B42C-4138-A291-763B7571E3DD}"/>
          </ac:cxnSpMkLst>
        </pc:cxnChg>
        <pc:cxnChg chg="add mod">
          <ac:chgData name="Kulinich Bohdan" userId="48e65c9f34e137d0" providerId="LiveId" clId="{6AB28CDB-DFF0-4D04-9E35-5CABEDA9C745}" dt="2020-06-28T04:42:19.441" v="8996" actId="14100"/>
          <ac:cxnSpMkLst>
            <pc:docMk/>
            <pc:sldMk cId="2149138203" sldId="445"/>
            <ac:cxnSpMk id="199" creationId="{8D5BCFA6-3C2E-4EE1-8A49-80D616E99304}"/>
          </ac:cxnSpMkLst>
        </pc:cxnChg>
        <pc:cxnChg chg="add mod">
          <ac:chgData name="Kulinich Bohdan" userId="48e65c9f34e137d0" providerId="LiveId" clId="{6AB28CDB-DFF0-4D04-9E35-5CABEDA9C745}" dt="2020-06-28T04:42:31.278" v="8999" actId="14100"/>
          <ac:cxnSpMkLst>
            <pc:docMk/>
            <pc:sldMk cId="2149138203" sldId="445"/>
            <ac:cxnSpMk id="201" creationId="{B0FF6D07-1CB2-4093-9B9C-0DDABB1ABA89}"/>
          </ac:cxnSpMkLst>
        </pc:cxnChg>
        <pc:cxnChg chg="add mod">
          <ac:chgData name="Kulinich Bohdan" userId="48e65c9f34e137d0" providerId="LiveId" clId="{6AB28CDB-DFF0-4D04-9E35-5CABEDA9C745}" dt="2020-06-28T04:42:41.268" v="9002" actId="14100"/>
          <ac:cxnSpMkLst>
            <pc:docMk/>
            <pc:sldMk cId="2149138203" sldId="445"/>
            <ac:cxnSpMk id="204" creationId="{8244BF8A-0AC9-4123-AF99-25AB66C31FDC}"/>
          </ac:cxnSpMkLst>
        </pc:cxnChg>
        <pc:cxnChg chg="add mod">
          <ac:chgData name="Kulinich Bohdan" userId="48e65c9f34e137d0" providerId="LiveId" clId="{6AB28CDB-DFF0-4D04-9E35-5CABEDA9C745}" dt="2020-06-28T04:42:48.680" v="9005" actId="14100"/>
          <ac:cxnSpMkLst>
            <pc:docMk/>
            <pc:sldMk cId="2149138203" sldId="445"/>
            <ac:cxnSpMk id="207" creationId="{715F52ED-C382-48ED-9B35-B84840C7536B}"/>
          </ac:cxnSpMkLst>
        </pc:cxnChg>
        <pc:cxnChg chg="add mod">
          <ac:chgData name="Kulinich Bohdan" userId="48e65c9f34e137d0" providerId="LiveId" clId="{6AB28CDB-DFF0-4D04-9E35-5CABEDA9C745}" dt="2020-06-28T04:42:55.632" v="9008" actId="14100"/>
          <ac:cxnSpMkLst>
            <pc:docMk/>
            <pc:sldMk cId="2149138203" sldId="445"/>
            <ac:cxnSpMk id="210" creationId="{E837D92E-E777-4EA3-9F8C-C9123CA73E4D}"/>
          </ac:cxnSpMkLst>
        </pc:cxnChg>
        <pc:cxnChg chg="add mod">
          <ac:chgData name="Kulinich Bohdan" userId="48e65c9f34e137d0" providerId="LiveId" clId="{6AB28CDB-DFF0-4D04-9E35-5CABEDA9C745}" dt="2020-06-28T04:43:14.170" v="9011" actId="14100"/>
          <ac:cxnSpMkLst>
            <pc:docMk/>
            <pc:sldMk cId="2149138203" sldId="445"/>
            <ac:cxnSpMk id="213" creationId="{944CFE12-AFA0-45D1-B1AD-032EF79A3829}"/>
          </ac:cxnSpMkLst>
        </pc:cxnChg>
        <pc:cxnChg chg="add del mod">
          <ac:chgData name="Kulinich Bohdan" userId="48e65c9f34e137d0" providerId="LiveId" clId="{6AB28CDB-DFF0-4D04-9E35-5CABEDA9C745}" dt="2020-06-28T04:43:18.678" v="9013"/>
          <ac:cxnSpMkLst>
            <pc:docMk/>
            <pc:sldMk cId="2149138203" sldId="445"/>
            <ac:cxnSpMk id="216" creationId="{4BF6A2D7-B648-444F-A5C5-1E0214020D23}"/>
          </ac:cxnSpMkLst>
        </pc:cxnChg>
        <pc:cxnChg chg="add del mod">
          <ac:chgData name="Kulinich Bohdan" userId="48e65c9f34e137d0" providerId="LiveId" clId="{6AB28CDB-DFF0-4D04-9E35-5CABEDA9C745}" dt="2020-06-28T04:43:24.086" v="9015"/>
          <ac:cxnSpMkLst>
            <pc:docMk/>
            <pc:sldMk cId="2149138203" sldId="445"/>
            <ac:cxnSpMk id="217" creationId="{E2789421-BE52-41E1-A51C-71A788EB5BA5}"/>
          </ac:cxnSpMkLst>
        </pc:cxnChg>
        <pc:cxnChg chg="add mod">
          <ac:chgData name="Kulinich Bohdan" userId="48e65c9f34e137d0" providerId="LiveId" clId="{6AB28CDB-DFF0-4D04-9E35-5CABEDA9C745}" dt="2020-06-28T04:43:41.910" v="9018" actId="14100"/>
          <ac:cxnSpMkLst>
            <pc:docMk/>
            <pc:sldMk cId="2149138203" sldId="445"/>
            <ac:cxnSpMk id="218" creationId="{FFA817A0-E6D8-4396-BDA9-D7D4CEFD6620}"/>
          </ac:cxnSpMkLst>
        </pc:cxnChg>
        <pc:cxnChg chg="add mod">
          <ac:chgData name="Kulinich Bohdan" userId="48e65c9f34e137d0" providerId="LiveId" clId="{6AB28CDB-DFF0-4D04-9E35-5CABEDA9C745}" dt="2020-06-28T04:43:54.877" v="9022" actId="14100"/>
          <ac:cxnSpMkLst>
            <pc:docMk/>
            <pc:sldMk cId="2149138203" sldId="445"/>
            <ac:cxnSpMk id="221" creationId="{9834A9AB-9210-4DF2-B617-057E8AA1F8E6}"/>
          </ac:cxnSpMkLst>
        </pc:cxnChg>
        <pc:cxnChg chg="add mod">
          <ac:chgData name="Kulinich Bohdan" userId="48e65c9f34e137d0" providerId="LiveId" clId="{6AB28CDB-DFF0-4D04-9E35-5CABEDA9C745}" dt="2020-06-28T04:44:02.770" v="9025" actId="14100"/>
          <ac:cxnSpMkLst>
            <pc:docMk/>
            <pc:sldMk cId="2149138203" sldId="445"/>
            <ac:cxnSpMk id="225" creationId="{9EB706D6-70CF-40D7-88C7-4AAC7483AC14}"/>
          </ac:cxnSpMkLst>
        </pc:cxnChg>
        <pc:cxnChg chg="add mod">
          <ac:chgData name="Kulinich Bohdan" userId="48e65c9f34e137d0" providerId="LiveId" clId="{6AB28CDB-DFF0-4D04-9E35-5CABEDA9C745}" dt="2020-06-28T04:44:12.203" v="9028" actId="14100"/>
          <ac:cxnSpMkLst>
            <pc:docMk/>
            <pc:sldMk cId="2149138203" sldId="445"/>
            <ac:cxnSpMk id="228" creationId="{8D02C134-AE1A-4059-862F-FEA588823D29}"/>
          </ac:cxnSpMkLst>
        </pc:cxnChg>
        <pc:cxnChg chg="add mod">
          <ac:chgData name="Kulinich Bohdan" userId="48e65c9f34e137d0" providerId="LiveId" clId="{6AB28CDB-DFF0-4D04-9E35-5CABEDA9C745}" dt="2020-06-28T04:44:21.618" v="9031" actId="14100"/>
          <ac:cxnSpMkLst>
            <pc:docMk/>
            <pc:sldMk cId="2149138203" sldId="445"/>
            <ac:cxnSpMk id="231" creationId="{07D818D9-1B6A-40D1-9A0C-92BBB183319B}"/>
          </ac:cxnSpMkLst>
        </pc:cxnChg>
        <pc:cxnChg chg="add mod">
          <ac:chgData name="Kulinich Bohdan" userId="48e65c9f34e137d0" providerId="LiveId" clId="{6AB28CDB-DFF0-4D04-9E35-5CABEDA9C745}" dt="2020-06-28T04:44:30.577" v="9034" actId="14100"/>
          <ac:cxnSpMkLst>
            <pc:docMk/>
            <pc:sldMk cId="2149138203" sldId="445"/>
            <ac:cxnSpMk id="234" creationId="{E6665C39-336C-4DDC-8D72-D05F242426A3}"/>
          </ac:cxnSpMkLst>
        </pc:cxnChg>
        <pc:cxnChg chg="add mod">
          <ac:chgData name="Kulinich Bohdan" userId="48e65c9f34e137d0" providerId="LiveId" clId="{6AB28CDB-DFF0-4D04-9E35-5CABEDA9C745}" dt="2020-06-28T04:44:39.892" v="9037" actId="14100"/>
          <ac:cxnSpMkLst>
            <pc:docMk/>
            <pc:sldMk cId="2149138203" sldId="445"/>
            <ac:cxnSpMk id="237" creationId="{F4A59EFE-D56E-45D7-B740-326F86D6A230}"/>
          </ac:cxnSpMkLst>
        </pc:cxnChg>
        <pc:cxnChg chg="add mod">
          <ac:chgData name="Kulinich Bohdan" userId="48e65c9f34e137d0" providerId="LiveId" clId="{6AB28CDB-DFF0-4D04-9E35-5CABEDA9C745}" dt="2020-06-28T04:44:51.183" v="9040" actId="14100"/>
          <ac:cxnSpMkLst>
            <pc:docMk/>
            <pc:sldMk cId="2149138203" sldId="445"/>
            <ac:cxnSpMk id="240" creationId="{A900A8F0-2BCF-4E15-8040-1C688D4040B5}"/>
          </ac:cxnSpMkLst>
        </pc:cxnChg>
        <pc:cxnChg chg="add mod">
          <ac:chgData name="Kulinich Bohdan" userId="48e65c9f34e137d0" providerId="LiveId" clId="{6AB28CDB-DFF0-4D04-9E35-5CABEDA9C745}" dt="2020-06-28T04:45:00.743" v="9043" actId="14100"/>
          <ac:cxnSpMkLst>
            <pc:docMk/>
            <pc:sldMk cId="2149138203" sldId="445"/>
            <ac:cxnSpMk id="243" creationId="{15E2B387-4AEA-43D9-B0DD-CA0737334945}"/>
          </ac:cxnSpMkLst>
        </pc:cxnChg>
        <pc:cxnChg chg="add mod">
          <ac:chgData name="Kulinich Bohdan" userId="48e65c9f34e137d0" providerId="LiveId" clId="{6AB28CDB-DFF0-4D04-9E35-5CABEDA9C745}" dt="2020-06-28T04:45:12.181" v="9046" actId="14100"/>
          <ac:cxnSpMkLst>
            <pc:docMk/>
            <pc:sldMk cId="2149138203" sldId="445"/>
            <ac:cxnSpMk id="246" creationId="{38EDA0DE-14DA-45A2-8A83-41C93FE7069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49" creationId="{C25F5C83-A025-4451-88E2-5F83007B3D6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0" creationId="{B3C0E028-6A26-4CCE-8361-37A9687227C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1" creationId="{9009E9BB-6DD8-46EA-A5BF-BE4B3E9A8CE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2" creationId="{40A6482E-7A6B-4F82-82D2-91ECB608C77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3" creationId="{BBC38ECC-0E5C-43A0-83C7-9067E9331AB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4" creationId="{93C58D03-CC83-45DC-8015-FECB51AC6CD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5" creationId="{D8C518D5-0698-48B4-BD09-687C817D6FA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6" creationId="{2AA60B58-A0EB-461A-9A31-8EFF8C40F7A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7" creationId="{3F5670D8-AD4D-478B-BAB3-31463CB2CD6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8" creationId="{1D16CA18-ECE2-424E-8B2C-D7E3EF3BB7A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9" creationId="{DD31352E-7FB3-4A45-91F5-1E082580A1A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0" creationId="{C103A9BC-A4E9-47DD-8475-4707A8CADD4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1" creationId="{4FD9A727-478E-4FE3-BA9A-7E59B72CB56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2" creationId="{C9CF5280-D65A-4BE0-8083-ED9037B94BE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3" creationId="{9F11A616-88D3-4747-B3A0-F19DD3704DF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4" creationId="{3EA256A4-1901-42B5-B141-B1D0DFD9172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5" creationId="{6AFBE322-E841-42ED-A907-BB686A7FFBE2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6" creationId="{F535086C-9DEC-4F7D-B4B5-7C2ED4D5453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7" creationId="{4A070102-CAF6-4FBF-9ECF-8D395F6F1DC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8" creationId="{9F0CA76C-E627-4C57-9924-E77B71994FC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9" creationId="{07D4CBDD-CE7B-4227-9F07-AE72B5AADA6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0" creationId="{CDDB3B22-1681-4969-AF5D-D0F6C2AC835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1" creationId="{C631368A-6CF8-40C9-B115-717B850039E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2" creationId="{424462A6-BA3C-4DE1-A8B4-A2FD751926D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3" creationId="{EB4198B7-B84B-460D-8951-B99E0A4C090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4" creationId="{6C9CD4D8-66FF-431F-86FC-6E896FD74DC7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5" creationId="{BB1FC5B7-F33B-4026-BD6D-0DA594AC769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6" creationId="{F1D69994-178F-4EA9-BD5A-B8F23193163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7" creationId="{9191B338-1145-4333-806B-88C54434FD1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8" creationId="{9D0D2B09-CEEC-4DE0-AD65-74506A2473A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9" creationId="{EFA20754-8FBC-485A-A3E8-B0DF2DED81C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0" creationId="{FA97AA11-96E4-41A9-A906-21A2E70C95C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1" creationId="{9DF598DF-6288-4DA4-902F-F2217F4CCEF9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2" creationId="{3B04C167-3E26-4A0B-A035-17AD7DD869B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3" creationId="{E74385A4-98F6-4C97-A3C6-4D2A83079C9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4" creationId="{E9D0CCE5-3DF2-44A7-A839-0E9E578F75C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5" creationId="{DFDF83C5-1DDB-4ED9-8B05-89357A7DD62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6" creationId="{8C741CE2-DB56-438C-9660-B74130381C8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7" creationId="{5C25BBDE-59B4-4C56-8CA1-0AB0073B7F7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8" creationId="{F37A4917-D01D-4F8F-9203-CABDA25A7E3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9" creationId="{54DB0866-D953-4225-9386-B627D9D77B4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0" creationId="{3E06B656-7090-43E2-90EA-4D924BF8154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1" creationId="{87A94EBC-7FE8-491A-8E7C-CF8AFBA85EB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2" creationId="{22D34769-47B6-42F0-9DFF-CA0ABA2E185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3" creationId="{4BF96D83-3B3D-4B67-93A6-AB36F2B6BE1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4" creationId="{6FF6A312-8855-48DE-8008-BC9B1D3230C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5" creationId="{BFA98349-380D-43D8-A8E3-D3240EA1691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6" creationId="{7FACEDEB-C6AA-4CC6-ACB0-40E8796749A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7" creationId="{6ADE159A-B673-4627-9053-9AF82690168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8" creationId="{B3E0FDD7-B136-4C0E-9607-75607F7A3B9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9" creationId="{24B8D674-9A85-405B-A04A-14FD5B8B850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0" creationId="{6F5AC061-EB03-4BFF-8693-B80394EB7D3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1" creationId="{713981B8-F175-42AD-97D3-CBEE071373B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2" creationId="{52C6DDF1-3479-4C56-9A9D-A67F1E8F1FD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3" creationId="{384A7F85-6D77-48D5-A8FB-C6BF212FACF2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4" creationId="{C1051263-A772-4F20-9BEF-61684B2780E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5" creationId="{BC0F2A51-4D3F-4F3A-BE6B-E759F54DB3D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6" creationId="{FA2AAF0D-B305-4C81-B148-B9F2574F124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7" creationId="{28C2B6BF-22E5-4EA5-B30E-1637772C31F7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8" creationId="{0E5C9DA7-7E76-4AAE-B843-422C2CCAE7D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9" creationId="{F9294AEC-FC8B-4A95-BAD3-A07CFBD04BF9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0" creationId="{578C06AC-846E-48E2-9107-6DF0F60E68C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1" creationId="{CF087007-39C0-4287-A136-BBE8CEFC1FD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2" creationId="{2ABEF0D6-C3FC-4B32-A878-D22DC81DFC1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3" creationId="{F2EB30F2-0417-4001-AD7E-32852A8770F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4" creationId="{BC8DD597-136C-4F14-A6CE-B36C04368CF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5" creationId="{FB287077-8328-4DD3-AE3E-93C70ABF888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6" creationId="{A9906679-A2CA-4F3A-92A4-5DF8BFD345D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7" creationId="{25288826-CDA3-4EAF-90BD-7433BA25EDC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8" creationId="{697B2198-6471-47D3-B212-43952C5CFC8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9" creationId="{4D30B6EB-FABE-4743-A380-C703F57DD08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0" creationId="{4D822C85-F74B-4585-A09B-0D69A51682F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1" creationId="{A7F8B842-0D79-4395-BD52-9A053811D4D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2" creationId="{F531129A-AEEE-4F11-AAF9-815A4124441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3" creationId="{2B6DD7EE-189A-4986-A300-7F89983FB62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4" creationId="{62071BDD-C7A6-489E-B2A4-B16733C6E0B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5" creationId="{9A12D4F4-1400-44B3-BF06-CBA938FFE6E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6" creationId="{BCF6EF40-FF1B-476D-BD19-56E3FC67E2F7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7" creationId="{89366542-41C5-4223-8A4F-508357044A1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8" creationId="{F5F96F60-CAC2-4E01-9BAF-85440B7CE83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9" creationId="{93346F2D-6B6C-490C-B3CF-5290D0E7D6D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0" creationId="{90AD49AE-66E4-43A0-A71A-439A9C6283F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1" creationId="{44FFE7B4-97AA-41F9-B69E-FE66F796A35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2" creationId="{A4289961-8A0E-4B76-A90A-AA8DEE25969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3" creationId="{87D058EF-8747-403F-8DD0-A586B447776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4" creationId="{A11D90DD-F533-46E1-987A-21BBD08CB38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5" creationId="{2AF56FC5-7A3A-42E7-93FA-41CA4223A08C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6" creationId="{B950C6C8-0C08-42FE-902E-25034A2B6E4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7" creationId="{8BFD4184-5DE3-4EF9-BA32-361DC66ACC02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8" creationId="{677D0C34-6FB5-4351-9E9B-AF02BC2804C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9" creationId="{B23CF970-F762-4549-B2EC-0DAC5D520155}"/>
          </ac:cxnSpMkLst>
        </pc:cxnChg>
        <pc:cxnChg chg="add mod">
          <ac:chgData name="Kulinich Bohdan" userId="48e65c9f34e137d0" providerId="LiveId" clId="{6AB28CDB-DFF0-4D04-9E35-5CABEDA9C745}" dt="2020-06-28T04:45:55.792" v="9054" actId="14100"/>
          <ac:cxnSpMkLst>
            <pc:docMk/>
            <pc:sldMk cId="2149138203" sldId="445"/>
            <ac:cxnSpMk id="341" creationId="{3DC2B500-141C-43BE-8053-713FAF42ACF5}"/>
          </ac:cxnSpMkLst>
        </pc:cxnChg>
      </pc:sldChg>
      <pc:sldChg chg="addSp delSp modSp add del mod modTransition delAnim modAnim">
        <pc:chgData name="Kulinich Bohdan" userId="48e65c9f34e137d0" providerId="LiveId" clId="{6AB28CDB-DFF0-4D04-9E35-5CABEDA9C745}" dt="2020-06-26T05:41:57.707" v="2154" actId="47"/>
        <pc:sldMkLst>
          <pc:docMk/>
          <pc:sldMk cId="2869595627" sldId="446"/>
        </pc:sldMkLst>
        <pc:spChg chg="add mod ord">
          <ac:chgData name="Kulinich Bohdan" userId="48e65c9f34e137d0" providerId="LiveId" clId="{6AB28CDB-DFF0-4D04-9E35-5CABEDA9C745}" dt="2020-06-24T16:08:23.307" v="397" actId="20577"/>
          <ac:spMkLst>
            <pc:docMk/>
            <pc:sldMk cId="2869595627" sldId="446"/>
            <ac:spMk id="27" creationId="{FD18C166-04C7-4491-969D-98800D42C9EC}"/>
          </ac:spMkLst>
        </pc:spChg>
        <pc:spChg chg="add mod">
          <ac:chgData name="Kulinich Bohdan" userId="48e65c9f34e137d0" providerId="LiveId" clId="{6AB28CDB-DFF0-4D04-9E35-5CABEDA9C745}" dt="2020-06-24T15:56:03.318" v="353"/>
          <ac:spMkLst>
            <pc:docMk/>
            <pc:sldMk cId="2869595627" sldId="446"/>
            <ac:spMk id="29" creationId="{3FCF5BF7-E61B-4AEA-A204-3386E9647F48}"/>
          </ac:spMkLst>
        </pc:spChg>
        <pc:spChg chg="del">
          <ac:chgData name="Kulinich Bohdan" userId="48e65c9f34e137d0" providerId="LiveId" clId="{6AB28CDB-DFF0-4D04-9E35-5CABEDA9C745}" dt="2020-06-24T15:51:41.431" v="325" actId="478"/>
          <ac:spMkLst>
            <pc:docMk/>
            <pc:sldMk cId="2869595627" sldId="446"/>
            <ac:spMk id="33" creationId="{FA6A0D97-2873-4B5C-B1EF-4D11788F7D32}"/>
          </ac:spMkLst>
        </pc:spChg>
        <pc:spChg chg="del mod">
          <ac:chgData name="Kulinich Bohdan" userId="48e65c9f34e137d0" providerId="LiveId" clId="{6AB28CDB-DFF0-4D04-9E35-5CABEDA9C745}" dt="2020-06-24T15:51:40.620" v="324" actId="478"/>
          <ac:spMkLst>
            <pc:docMk/>
            <pc:sldMk cId="2869595627" sldId="446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4T15:51:37.262" v="322" actId="478"/>
          <ac:spMkLst>
            <pc:docMk/>
            <pc:sldMk cId="2869595627" sldId="446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4T15:31:59.944" v="319" actId="478"/>
          <ac:spMkLst>
            <pc:docMk/>
            <pc:sldMk cId="2869595627" sldId="446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4T15:32:01.547" v="320" actId="478"/>
          <ac:spMkLst>
            <pc:docMk/>
            <pc:sldMk cId="2869595627" sldId="446"/>
            <ac:spMk id="41" creationId="{EEBD869D-7ECA-400B-BA6B-B9142A10736B}"/>
          </ac:spMkLst>
        </pc:spChg>
        <pc:spChg chg="add mod">
          <ac:chgData name="Kulinich Bohdan" userId="48e65c9f34e137d0" providerId="LiveId" clId="{6AB28CDB-DFF0-4D04-9E35-5CABEDA9C745}" dt="2020-06-24T15:57:41.079" v="358" actId="164"/>
          <ac:spMkLst>
            <pc:docMk/>
            <pc:sldMk cId="2869595627" sldId="446"/>
            <ac:spMk id="49" creationId="{DBFA30A6-1D54-4458-9E08-D70E2BD39D60}"/>
          </ac:spMkLst>
        </pc:spChg>
        <pc:spChg chg="add mod">
          <ac:chgData name="Kulinich Bohdan" userId="48e65c9f34e137d0" providerId="LiveId" clId="{6AB28CDB-DFF0-4D04-9E35-5CABEDA9C745}" dt="2020-06-24T15:57:41.079" v="358" actId="164"/>
          <ac:spMkLst>
            <pc:docMk/>
            <pc:sldMk cId="2869595627" sldId="446"/>
            <ac:spMk id="53" creationId="{D717D109-E3D9-4519-A843-994B5D06DEF1}"/>
          </ac:spMkLst>
        </pc:spChg>
        <pc:spChg chg="add mod">
          <ac:chgData name="Kulinich Bohdan" userId="48e65c9f34e137d0" providerId="LiveId" clId="{6AB28CDB-DFF0-4D04-9E35-5CABEDA9C745}" dt="2020-06-24T15:57:41.079" v="358" actId="164"/>
          <ac:spMkLst>
            <pc:docMk/>
            <pc:sldMk cId="2869595627" sldId="446"/>
            <ac:spMk id="54" creationId="{5EE0162D-704E-4BB1-881B-CA286C45B23A}"/>
          </ac:spMkLst>
        </pc:spChg>
        <pc:spChg chg="mod">
          <ac:chgData name="Kulinich Bohdan" userId="48e65c9f34e137d0" providerId="LiveId" clId="{6AB28CDB-DFF0-4D04-9E35-5CABEDA9C745}" dt="2020-06-24T16:05:19.980" v="366"/>
          <ac:spMkLst>
            <pc:docMk/>
            <pc:sldMk cId="2869595627" sldId="446"/>
            <ac:spMk id="60" creationId="{32E8BE0E-F228-4B73-8DE7-B571D084AAE7}"/>
          </ac:spMkLst>
        </pc:spChg>
        <pc:spChg chg="mod">
          <ac:chgData name="Kulinich Bohdan" userId="48e65c9f34e137d0" providerId="LiveId" clId="{6AB28CDB-DFF0-4D04-9E35-5CABEDA9C745}" dt="2020-06-24T16:05:19.980" v="366"/>
          <ac:spMkLst>
            <pc:docMk/>
            <pc:sldMk cId="2869595627" sldId="446"/>
            <ac:spMk id="61" creationId="{E363951E-7A9F-4B16-856D-BFBCCC4804D1}"/>
          </ac:spMkLst>
        </pc:spChg>
        <pc:spChg chg="mod">
          <ac:chgData name="Kulinich Bohdan" userId="48e65c9f34e137d0" providerId="LiveId" clId="{6AB28CDB-DFF0-4D04-9E35-5CABEDA9C745}" dt="2020-06-24T16:05:19.980" v="366"/>
          <ac:spMkLst>
            <pc:docMk/>
            <pc:sldMk cId="2869595627" sldId="446"/>
            <ac:spMk id="62" creationId="{DA6730B1-6D25-4CD1-B6A9-1C5F72395381}"/>
          </ac:spMkLst>
        </pc:spChg>
        <pc:spChg chg="add mod">
          <ac:chgData name="Kulinich Bohdan" userId="48e65c9f34e137d0" providerId="LiveId" clId="{6AB28CDB-DFF0-4D04-9E35-5CABEDA9C745}" dt="2020-06-24T16:08:57" v="403" actId="20577"/>
          <ac:spMkLst>
            <pc:docMk/>
            <pc:sldMk cId="2869595627" sldId="446"/>
            <ac:spMk id="63" creationId="{57CAE54F-0B0C-4123-B935-17C7DC00173C}"/>
          </ac:spMkLst>
        </pc:spChg>
        <pc:spChg chg="add mod">
          <ac:chgData name="Kulinich Bohdan" userId="48e65c9f34e137d0" providerId="LiveId" clId="{6AB28CDB-DFF0-4D04-9E35-5CABEDA9C745}" dt="2020-06-24T16:09:04.594" v="407" actId="20577"/>
          <ac:spMkLst>
            <pc:docMk/>
            <pc:sldMk cId="2869595627" sldId="446"/>
            <ac:spMk id="64" creationId="{C3296ACC-B85E-4F56-A9D9-2AC636232232}"/>
          </ac:spMkLst>
        </pc:spChg>
        <pc:grpChg chg="add mod">
          <ac:chgData name="Kulinich Bohdan" userId="48e65c9f34e137d0" providerId="LiveId" clId="{6AB28CDB-DFF0-4D04-9E35-5CABEDA9C745}" dt="2020-06-24T16:04:55.608" v="364" actId="1076"/>
          <ac:grpSpMkLst>
            <pc:docMk/>
            <pc:sldMk cId="2869595627" sldId="446"/>
            <ac:grpSpMk id="2" creationId="{3766EDA6-0202-4A64-BD74-E2D98A8B3D73}"/>
          </ac:grpSpMkLst>
        </pc:grpChg>
        <pc:grpChg chg="del">
          <ac:chgData name="Kulinich Bohdan" userId="48e65c9f34e137d0" providerId="LiveId" clId="{6AB28CDB-DFF0-4D04-9E35-5CABEDA9C745}" dt="2020-06-24T15:31:57.320" v="317" actId="478"/>
          <ac:grpSpMkLst>
            <pc:docMk/>
            <pc:sldMk cId="2869595627" sldId="446"/>
            <ac:grpSpMk id="23" creationId="{4DAF8862-6859-4209-9F36-974D86D4EF05}"/>
          </ac:grpSpMkLst>
        </pc:grpChg>
        <pc:grpChg chg="add mod">
          <ac:chgData name="Kulinich Bohdan" userId="48e65c9f34e137d0" providerId="LiveId" clId="{6AB28CDB-DFF0-4D04-9E35-5CABEDA9C745}" dt="2020-06-24T16:05:25.054" v="367" actId="1076"/>
          <ac:grpSpMkLst>
            <pc:docMk/>
            <pc:sldMk cId="2869595627" sldId="446"/>
            <ac:grpSpMk id="55" creationId="{86C54969-5731-4702-9C92-C0A680415E7C}"/>
          </ac:grpSpMkLst>
        </pc:grpChg>
        <pc:picChg chg="add mod ord">
          <ac:chgData name="Kulinich Bohdan" userId="48e65c9f34e137d0" providerId="LiveId" clId="{6AB28CDB-DFF0-4D04-9E35-5CABEDA9C745}" dt="2020-06-24T16:06:32.620" v="381" actId="166"/>
          <ac:picMkLst>
            <pc:docMk/>
            <pc:sldMk cId="2869595627" sldId="446"/>
            <ac:picMk id="28" creationId="{50EDF81F-7B86-45AC-9649-137E2CFBD8F7}"/>
          </ac:picMkLst>
        </pc:picChg>
        <pc:cxnChg chg="add del mod">
          <ac:chgData name="Kulinich Bohdan" userId="48e65c9f34e137d0" providerId="LiveId" clId="{6AB28CDB-DFF0-4D04-9E35-5CABEDA9C745}" dt="2020-06-24T15:57:36.494" v="357" actId="478"/>
          <ac:cxnSpMkLst>
            <pc:docMk/>
            <pc:sldMk cId="2869595627" sldId="446"/>
            <ac:cxnSpMk id="30" creationId="{654F850A-F5B4-4B5E-97AB-F3ABFFD66E06}"/>
          </ac:cxnSpMkLst>
        </pc:cxnChg>
        <pc:cxnChg chg="del">
          <ac:chgData name="Kulinich Bohdan" userId="48e65c9f34e137d0" providerId="LiveId" clId="{6AB28CDB-DFF0-4D04-9E35-5CABEDA9C745}" dt="2020-06-24T15:51:35.661" v="321" actId="478"/>
          <ac:cxnSpMkLst>
            <pc:docMk/>
            <pc:sldMk cId="2869595627" sldId="446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4T15:31:58.279" v="318" actId="478"/>
          <ac:cxnSpMkLst>
            <pc:docMk/>
            <pc:sldMk cId="2869595627" sldId="446"/>
            <ac:cxnSpMk id="32" creationId="{DCDBE705-AE70-450A-8378-70297ECFEE64}"/>
          </ac:cxnSpMkLst>
        </pc:cxnChg>
        <pc:cxnChg chg="add mod">
          <ac:chgData name="Kulinich Bohdan" userId="48e65c9f34e137d0" providerId="LiveId" clId="{6AB28CDB-DFF0-4D04-9E35-5CABEDA9C745}" dt="2020-06-24T15:57:41.079" v="358" actId="164"/>
          <ac:cxnSpMkLst>
            <pc:docMk/>
            <pc:sldMk cId="2869595627" sldId="446"/>
            <ac:cxnSpMk id="45" creationId="{E1F8E8B4-1E93-44E8-8362-305A337E9FFB}"/>
          </ac:cxnSpMkLst>
        </pc:cxnChg>
        <pc:cxnChg chg="add mod">
          <ac:chgData name="Kulinich Bohdan" userId="48e65c9f34e137d0" providerId="LiveId" clId="{6AB28CDB-DFF0-4D04-9E35-5CABEDA9C745}" dt="2020-06-24T15:57:41.079" v="358" actId="164"/>
          <ac:cxnSpMkLst>
            <pc:docMk/>
            <pc:sldMk cId="2869595627" sldId="446"/>
            <ac:cxnSpMk id="46" creationId="{7B45BC9F-6CF7-43D0-815B-13CCAC63E340}"/>
          </ac:cxnSpMkLst>
        </pc:cxnChg>
        <pc:cxnChg chg="mod">
          <ac:chgData name="Kulinich Bohdan" userId="48e65c9f34e137d0" providerId="LiveId" clId="{6AB28CDB-DFF0-4D04-9E35-5CABEDA9C745}" dt="2020-06-24T16:05:19.980" v="366"/>
          <ac:cxnSpMkLst>
            <pc:docMk/>
            <pc:sldMk cId="2869595627" sldId="446"/>
            <ac:cxnSpMk id="56" creationId="{49FA3168-76D3-42CF-B169-A06FE47D4504}"/>
          </ac:cxnSpMkLst>
        </pc:cxnChg>
        <pc:cxnChg chg="mod">
          <ac:chgData name="Kulinich Bohdan" userId="48e65c9f34e137d0" providerId="LiveId" clId="{6AB28CDB-DFF0-4D04-9E35-5CABEDA9C745}" dt="2020-06-24T16:05:19.980" v="366"/>
          <ac:cxnSpMkLst>
            <pc:docMk/>
            <pc:sldMk cId="2869595627" sldId="446"/>
            <ac:cxnSpMk id="57" creationId="{1D6B3F9F-C9EE-4EAA-9718-7B5A42B4E14B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6T07:05:21.684" v="3096" actId="403"/>
        <pc:sldMkLst>
          <pc:docMk/>
          <pc:sldMk cId="2860491989" sldId="447"/>
        </pc:sldMkLst>
        <pc:spChg chg="mod">
          <ac:chgData name="Kulinich Bohdan" userId="48e65c9f34e137d0" providerId="LiveId" clId="{6AB28CDB-DFF0-4D04-9E35-5CABEDA9C745}" dt="2020-06-26T05:44:10.192" v="2173" actId="20577"/>
          <ac:spMkLst>
            <pc:docMk/>
            <pc:sldMk cId="2860491989" sldId="447"/>
            <ac:spMk id="4" creationId="{00000000-0000-0000-0000-000000000000}"/>
          </ac:spMkLst>
        </pc:spChg>
        <pc:spChg chg="add del mod">
          <ac:chgData name="Kulinich Bohdan" userId="48e65c9f34e137d0" providerId="LiveId" clId="{6AB28CDB-DFF0-4D04-9E35-5CABEDA9C745}" dt="2020-06-26T05:59:21.700" v="2549" actId="478"/>
          <ac:spMkLst>
            <pc:docMk/>
            <pc:sldMk cId="2860491989" sldId="447"/>
            <ac:spMk id="8" creationId="{B8B9FDC2-335E-40E5-8D85-F16693D36B81}"/>
          </ac:spMkLst>
        </pc:spChg>
        <pc:spChg chg="del">
          <ac:chgData name="Kulinich Bohdan" userId="48e65c9f34e137d0" providerId="LiveId" clId="{6AB28CDB-DFF0-4D04-9E35-5CABEDA9C745}" dt="2020-06-26T05:41:33.957" v="2153" actId="478"/>
          <ac:spMkLst>
            <pc:docMk/>
            <pc:sldMk cId="2860491989" sldId="447"/>
            <ac:spMk id="11" creationId="{A65A6898-49B6-4CCE-82DF-518E4173EB8D}"/>
          </ac:spMkLst>
        </pc:spChg>
        <pc:spChg chg="add del mod">
          <ac:chgData name="Kulinich Bohdan" userId="48e65c9f34e137d0" providerId="LiveId" clId="{6AB28CDB-DFF0-4D04-9E35-5CABEDA9C745}" dt="2020-06-26T05:59:21.700" v="2549" actId="478"/>
          <ac:spMkLst>
            <pc:docMk/>
            <pc:sldMk cId="2860491989" sldId="447"/>
            <ac:spMk id="28" creationId="{40181FC1-48A5-48BA-A8ED-09BBF7CA1F71}"/>
          </ac:spMkLst>
        </pc:spChg>
        <pc:spChg chg="add del mod">
          <ac:chgData name="Kulinich Bohdan" userId="48e65c9f34e137d0" providerId="LiveId" clId="{6AB28CDB-DFF0-4D04-9E35-5CABEDA9C745}" dt="2020-06-26T05:44:29.247" v="2176" actId="478"/>
          <ac:spMkLst>
            <pc:docMk/>
            <pc:sldMk cId="2860491989" sldId="447"/>
            <ac:spMk id="29" creationId="{866BC93F-DC03-44A8-87E1-3A012769A78F}"/>
          </ac:spMkLst>
        </pc:spChg>
        <pc:spChg chg="add del mod">
          <ac:chgData name="Kulinich Bohdan" userId="48e65c9f34e137d0" providerId="LiveId" clId="{6AB28CDB-DFF0-4D04-9E35-5CABEDA9C745}" dt="2020-06-26T05:59:21.700" v="2549" actId="478"/>
          <ac:spMkLst>
            <pc:docMk/>
            <pc:sldMk cId="2860491989" sldId="447"/>
            <ac:spMk id="30" creationId="{DFF903FE-39CB-42AD-9139-72AC131CA8F1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3" creationId="{FA6A0D97-2873-4B5C-B1EF-4D11788F7D32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9" creationId="{6CE519B7-B92F-42C3-9A42-98E0B4A42585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40" creationId="{68091177-24A6-48C2-B0A0-58B02BE82715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41" creationId="{EEBD869D-7ECA-400B-BA6B-B9142A10736B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6T05:44:29.247" v="2176" actId="478"/>
          <ac:spMkLst>
            <pc:docMk/>
            <pc:sldMk cId="2860491989" sldId="447"/>
            <ac:spMk id="45" creationId="{AF9B41AB-AFFA-4706-8B21-90472366ABBE}"/>
          </ac:spMkLst>
        </pc:spChg>
        <pc:spChg chg="add mod">
          <ac:chgData name="Kulinich Bohdan" userId="48e65c9f34e137d0" providerId="LiveId" clId="{6AB28CDB-DFF0-4D04-9E35-5CABEDA9C745}" dt="2020-06-26T05:45:49.927" v="2232" actId="14100"/>
          <ac:spMkLst>
            <pc:docMk/>
            <pc:sldMk cId="2860491989" sldId="447"/>
            <ac:spMk id="49" creationId="{7C9BAF2E-F6B2-41AB-9E62-25DB538DBF5D}"/>
          </ac:spMkLst>
        </pc:spChg>
        <pc:spChg chg="add mod">
          <ac:chgData name="Kulinich Bohdan" userId="48e65c9f34e137d0" providerId="LiveId" clId="{6AB28CDB-DFF0-4D04-9E35-5CABEDA9C745}" dt="2020-06-26T05:47:02.633" v="2291" actId="14100"/>
          <ac:spMkLst>
            <pc:docMk/>
            <pc:sldMk cId="2860491989" sldId="447"/>
            <ac:spMk id="53" creationId="{FE319403-56A4-4DC5-ADD4-C2748731342B}"/>
          </ac:spMkLst>
        </pc:spChg>
        <pc:spChg chg="add mod">
          <ac:chgData name="Kulinich Bohdan" userId="48e65c9f34e137d0" providerId="LiveId" clId="{6AB28CDB-DFF0-4D04-9E35-5CABEDA9C745}" dt="2020-06-26T05:48:34.743" v="2405" actId="1076"/>
          <ac:spMkLst>
            <pc:docMk/>
            <pc:sldMk cId="2860491989" sldId="447"/>
            <ac:spMk id="54" creationId="{4137A41B-B40F-426E-AF84-D34EA9AB64DA}"/>
          </ac:spMkLst>
        </pc:spChg>
        <pc:spChg chg="add mod">
          <ac:chgData name="Kulinich Bohdan" userId="48e65c9f34e137d0" providerId="LiveId" clId="{6AB28CDB-DFF0-4D04-9E35-5CABEDA9C745}" dt="2020-06-26T07:05:21.684" v="3096" actId="403"/>
          <ac:spMkLst>
            <pc:docMk/>
            <pc:sldMk cId="2860491989" sldId="447"/>
            <ac:spMk id="55" creationId="{4C0F25EC-0346-4463-861F-12FCCAA2F367}"/>
          </ac:spMkLst>
        </pc:spChg>
        <pc:spChg chg="add mod">
          <ac:chgData name="Kulinich Bohdan" userId="48e65c9f34e137d0" providerId="LiveId" clId="{6AB28CDB-DFF0-4D04-9E35-5CABEDA9C745}" dt="2020-06-26T05:59:22.080" v="2550"/>
          <ac:spMkLst>
            <pc:docMk/>
            <pc:sldMk cId="2860491989" sldId="447"/>
            <ac:spMk id="57" creationId="{11E944EC-59D1-46F6-8114-3B3CFFB63087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58" creationId="{74CE6C09-9BD4-4FD5-94A5-F74305BE0354}"/>
          </ac:spMkLst>
        </pc:spChg>
        <pc:spChg chg="add mod">
          <ac:chgData name="Kulinich Bohdan" userId="48e65c9f34e137d0" providerId="LiveId" clId="{6AB28CDB-DFF0-4D04-9E35-5CABEDA9C745}" dt="2020-06-26T06:38:11.929" v="2803" actId="403"/>
          <ac:spMkLst>
            <pc:docMk/>
            <pc:sldMk cId="2860491989" sldId="447"/>
            <ac:spMk id="60" creationId="{865B8E3B-8B4C-407F-8799-21FBA36BD471}"/>
          </ac:spMkLst>
        </pc:spChg>
        <pc:spChg chg="add mod">
          <ac:chgData name="Kulinich Bohdan" userId="48e65c9f34e137d0" providerId="LiveId" clId="{6AB28CDB-DFF0-4D04-9E35-5CABEDA9C745}" dt="2020-06-26T05:59:22.080" v="2550"/>
          <ac:spMkLst>
            <pc:docMk/>
            <pc:sldMk cId="2860491989" sldId="447"/>
            <ac:spMk id="61" creationId="{A6FC1943-3E85-4E57-9999-FCB15C2C4ACC}"/>
          </ac:spMkLst>
        </pc:spChg>
        <pc:grpChg chg="del">
          <ac:chgData name="Kulinich Bohdan" userId="48e65c9f34e137d0" providerId="LiveId" clId="{6AB28CDB-DFF0-4D04-9E35-5CABEDA9C745}" dt="2020-06-26T05:41:32.937" v="2152" actId="478"/>
          <ac:grpSpMkLst>
            <pc:docMk/>
            <pc:sldMk cId="2860491989" sldId="447"/>
            <ac:grpSpMk id="23" creationId="{4DAF8862-6859-4209-9F36-974D86D4EF05}"/>
          </ac:grpSpMkLst>
        </pc:grpChg>
        <pc:picChg chg="add mod">
          <ac:chgData name="Kulinich Bohdan" userId="48e65c9f34e137d0" providerId="LiveId" clId="{6AB28CDB-DFF0-4D04-9E35-5CABEDA9C745}" dt="2020-06-26T05:45:30.352" v="2187"/>
          <ac:picMkLst>
            <pc:docMk/>
            <pc:sldMk cId="2860491989" sldId="447"/>
            <ac:picMk id="46" creationId="{5E1FCD38-F85E-4D32-BD1D-FF73ADDF56BD}"/>
          </ac:picMkLst>
        </pc:picChg>
        <pc:cxnChg chg="add del mod">
          <ac:chgData name="Kulinich Bohdan" userId="48e65c9f34e137d0" providerId="LiveId" clId="{6AB28CDB-DFF0-4D04-9E35-5CABEDA9C745}" dt="2020-06-26T05:59:21.700" v="2549" actId="478"/>
          <ac:cxnSpMkLst>
            <pc:docMk/>
            <pc:sldMk cId="2860491989" sldId="447"/>
            <ac:cxnSpMk id="27" creationId="{9DBA0956-7D12-4E5B-84ED-B4101193C03B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2" creationId="{DCDBE705-AE70-450A-8378-70297ECFEE64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7" creationId="{5D995258-4E2C-4913-8777-042AFA83B9D8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8" creationId="{1C1EDDE7-5FE9-4C10-B412-F112A788E122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43" creationId="{41B865EB-C24B-4D6E-8E81-FC6121180138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6T05:59:22.080" v="2550"/>
          <ac:cxnSpMkLst>
            <pc:docMk/>
            <pc:sldMk cId="2860491989" sldId="447"/>
            <ac:cxnSpMk id="56" creationId="{EC0B9FEE-1EA8-486B-AF17-0CDA64831601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59" creationId="{5CDFE152-5E5B-49D0-99E7-86A995ADC592}"/>
          </ac:cxnSpMkLst>
        </pc:cxnChg>
      </pc:sldChg>
      <pc:sldChg chg="addSp delSp modSp add del mod ord modTransition delAnim modAnim">
        <pc:chgData name="Kulinich Bohdan" userId="48e65c9f34e137d0" providerId="LiveId" clId="{6AB28CDB-DFF0-4D04-9E35-5CABEDA9C745}" dt="2020-06-26T05:41:30.091" v="2151" actId="47"/>
        <pc:sldMkLst>
          <pc:docMk/>
          <pc:sldMk cId="656629987" sldId="448"/>
        </pc:sldMkLst>
        <pc:spChg chg="del">
          <ac:chgData name="Kulinich Bohdan" userId="48e65c9f34e137d0" providerId="LiveId" clId="{6AB28CDB-DFF0-4D04-9E35-5CABEDA9C745}" dt="2020-06-26T05:41:21.092" v="2148" actId="478"/>
          <ac:spMkLst>
            <pc:docMk/>
            <pc:sldMk cId="656629987" sldId="448"/>
            <ac:spMk id="11" creationId="{A65A6898-49B6-4CCE-82DF-518E4173EB8D}"/>
          </ac:spMkLst>
        </pc:spChg>
        <pc:spChg chg="add mod">
          <ac:chgData name="Kulinich Bohdan" userId="48e65c9f34e137d0" providerId="LiveId" clId="{6AB28CDB-DFF0-4D04-9E35-5CABEDA9C745}" dt="2020-06-25T02:06:31.432" v="819" actId="164"/>
          <ac:spMkLst>
            <pc:docMk/>
            <pc:sldMk cId="656629987" sldId="448"/>
            <ac:spMk id="22" creationId="{796C8E2B-8994-486A-8393-7E2430A00846}"/>
          </ac:spMkLst>
        </pc:spChg>
        <pc:spChg chg="add del mod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24" creationId="{D7E03575-A51B-4777-946B-4B8D9E128CCF}"/>
          </ac:spMkLst>
        </pc:spChg>
        <pc:spChg chg="add del mod">
          <ac:chgData name="Kulinich Bohdan" userId="48e65c9f34e137d0" providerId="LiveId" clId="{6AB28CDB-DFF0-4D04-9E35-5CABEDA9C745}" dt="2020-06-25T02:06:47.813" v="824" actId="478"/>
          <ac:spMkLst>
            <pc:docMk/>
            <pc:sldMk cId="656629987" sldId="448"/>
            <ac:spMk id="25" creationId="{18A561F2-1F80-4D0E-9514-6AAD7FCEFE29}"/>
          </ac:spMkLst>
        </pc:spChg>
        <pc:spChg chg="add del mod">
          <ac:chgData name="Kulinich Bohdan" userId="48e65c9f34e137d0" providerId="LiveId" clId="{6AB28CDB-DFF0-4D04-9E35-5CABEDA9C745}" dt="2020-06-24T18:19:45.730" v="780"/>
          <ac:spMkLst>
            <pc:docMk/>
            <pc:sldMk cId="656629987" sldId="448"/>
            <ac:spMk id="25" creationId="{5A3F4703-E20A-4077-ACC0-490BDB3E4069}"/>
          </ac:spMkLst>
        </pc:spChg>
        <pc:spChg chg="add del mod">
          <ac:chgData name="Kulinich Bohdan" userId="48e65c9f34e137d0" providerId="LiveId" clId="{6AB28CDB-DFF0-4D04-9E35-5CABEDA9C745}" dt="2020-06-25T02:06:50.503" v="825" actId="478"/>
          <ac:spMkLst>
            <pc:docMk/>
            <pc:sldMk cId="656629987" sldId="448"/>
            <ac:spMk id="26" creationId="{5F4E3B6C-311D-4B35-982A-B3D53E93C8C6}"/>
          </ac:spMkLst>
        </pc:spChg>
        <pc:spChg chg="add del mod">
          <ac:chgData name="Kulinich Bohdan" userId="48e65c9f34e137d0" providerId="LiveId" clId="{6AB28CDB-DFF0-4D04-9E35-5CABEDA9C745}" dt="2020-06-25T02:06:45.943" v="823" actId="478"/>
          <ac:spMkLst>
            <pc:docMk/>
            <pc:sldMk cId="656629987" sldId="448"/>
            <ac:spMk id="27" creationId="{3E46B95E-347C-4E69-BB8C-F1B52D899933}"/>
          </ac:spMkLst>
        </pc:spChg>
        <pc:spChg chg="add del mod">
          <ac:chgData name="Kulinich Bohdan" userId="48e65c9f34e137d0" providerId="LiveId" clId="{6AB28CDB-DFF0-4D04-9E35-5CABEDA9C745}" dt="2020-06-25T02:06:40.733" v="822" actId="478"/>
          <ac:spMkLst>
            <pc:docMk/>
            <pc:sldMk cId="656629987" sldId="448"/>
            <ac:spMk id="28" creationId="{281CE78A-0E68-400F-AC26-4FD5B329FC9F}"/>
          </ac:spMkLst>
        </pc:spChg>
        <pc:spChg chg="add del mod">
          <ac:chgData name="Kulinich Bohdan" userId="48e65c9f34e137d0" providerId="LiveId" clId="{6AB28CDB-DFF0-4D04-9E35-5CABEDA9C745}" dt="2020-06-25T02:06:38.223" v="821" actId="478"/>
          <ac:spMkLst>
            <pc:docMk/>
            <pc:sldMk cId="656629987" sldId="448"/>
            <ac:spMk id="29" creationId="{291A99F9-0035-4A5D-AFE9-CCACDBB1D0EA}"/>
          </ac:spMkLst>
        </pc:spChg>
        <pc:spChg chg="del mod topLv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33" creationId="{8D299918-57ED-47EA-8EC0-8FEF53106F41}"/>
          </ac:spMkLst>
        </pc:spChg>
        <pc:spChg chg="add del mod ord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40" creationId="{15094C21-450D-4630-8FBB-A67D0D8C9ACD}"/>
          </ac:spMkLst>
        </pc:spChg>
        <pc:spChg chg="mod">
          <ac:chgData name="Kulinich Bohdan" userId="48e65c9f34e137d0" providerId="LiveId" clId="{6AB28CDB-DFF0-4D04-9E35-5CABEDA9C745}" dt="2020-06-25T02:23:49.620" v="1132"/>
          <ac:spMkLst>
            <pc:docMk/>
            <pc:sldMk cId="656629987" sldId="448"/>
            <ac:spMk id="49" creationId="{E9195FE8-BF7B-418F-948B-3E8EF1F54E6E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62" creationId="{EEA00172-276D-44A3-B144-E157B7F566CC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71" creationId="{5FF4EC0F-5A92-4CC6-B6BC-CA00498A49C9}"/>
          </ac:spMkLst>
        </pc:spChg>
        <pc:spChg chg="del">
          <ac:chgData name="Kulinich Bohdan" userId="48e65c9f34e137d0" providerId="LiveId" clId="{6AB28CDB-DFF0-4D04-9E35-5CABEDA9C745}" dt="2020-06-26T05:41:22.122" v="2149" actId="478"/>
          <ac:spMkLst>
            <pc:docMk/>
            <pc:sldMk cId="656629987" sldId="448"/>
            <ac:spMk id="78" creationId="{CC2D9DC7-91DB-45E4-A2A7-9232CB341E1E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0" creationId="{E6B5A067-3A0C-4B85-AAE7-D9536AB13BDB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1" creationId="{6FEEACC7-CB16-43B3-BC42-798F83AE82C0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2" creationId="{C4096CAE-19A9-4A64-9D47-D7662263474B}"/>
          </ac:spMkLst>
        </pc:spChg>
        <pc:spChg chg="del">
          <ac:chgData name="Kulinich Bohdan" userId="48e65c9f34e137d0" providerId="LiveId" clId="{6AB28CDB-DFF0-4D04-9E35-5CABEDA9C745}" dt="2020-06-26T05:41:22.122" v="2149" actId="478"/>
          <ac:spMkLst>
            <pc:docMk/>
            <pc:sldMk cId="656629987" sldId="448"/>
            <ac:spMk id="93" creationId="{071457A2-0DC2-4C3C-9606-3D4C3B8EF8E0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5" creationId="{084D679D-0B5A-441C-BF7F-B57A6C685E7F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6" creationId="{CFA4DD2F-C392-4848-8B6E-78142F7202A7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7" creationId="{A1B3C156-3C97-4E8B-99B3-07255421A746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8" creationId="{C14D7108-49F2-4B94-A8BB-49ED31FEB342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9" creationId="{A79E1206-5CCC-4E45-B75C-CCB199BBDEDA}"/>
          </ac:spMkLst>
        </pc:spChg>
        <pc:grpChg chg="add del mod">
          <ac:chgData name="Kulinich Bohdan" userId="48e65c9f34e137d0" providerId="LiveId" clId="{6AB28CDB-DFF0-4D04-9E35-5CABEDA9C745}" dt="2020-06-26T05:41:19.462" v="2147" actId="478"/>
          <ac:grpSpMkLst>
            <pc:docMk/>
            <pc:sldMk cId="656629987" sldId="448"/>
            <ac:grpSpMk id="2" creationId="{56D59A55-4130-43D9-8B81-9963736B80E0}"/>
          </ac:grpSpMkLst>
        </pc:grpChg>
        <pc:grpChg chg="add del mod">
          <ac:chgData name="Kulinich Bohdan" userId="48e65c9f34e137d0" providerId="LiveId" clId="{6AB28CDB-DFF0-4D04-9E35-5CABEDA9C745}" dt="2020-06-25T02:10:10.533" v="871" actId="165"/>
          <ac:grpSpMkLst>
            <pc:docMk/>
            <pc:sldMk cId="656629987" sldId="448"/>
            <ac:grpSpMk id="30" creationId="{D12344DB-700C-4D83-9D9B-2583079D627A}"/>
          </ac:grpSpMkLst>
        </pc:grpChg>
        <pc:grpChg chg="add del mod">
          <ac:chgData name="Kulinich Bohdan" userId="48e65c9f34e137d0" providerId="LiveId" clId="{6AB28CDB-DFF0-4D04-9E35-5CABEDA9C745}" dt="2020-06-25T02:23:52.420" v="1133"/>
          <ac:grpSpMkLst>
            <pc:docMk/>
            <pc:sldMk cId="656629987" sldId="448"/>
            <ac:grpSpMk id="46" creationId="{4D9519E4-9A7A-4541-B412-325A158B24EF}"/>
          </ac:grpSpMkLst>
        </pc:grpChg>
        <pc:picChg chg="add del mod">
          <ac:chgData name="Kulinich Bohdan" userId="48e65c9f34e137d0" providerId="LiveId" clId="{6AB28CDB-DFF0-4D04-9E35-5CABEDA9C745}" dt="2020-06-26T05:41:22.122" v="2149" actId="478"/>
          <ac:picMkLst>
            <pc:docMk/>
            <pc:sldMk cId="656629987" sldId="448"/>
            <ac:picMk id="23" creationId="{3E87A320-055C-485E-BED9-838E91C4EC85}"/>
          </ac:picMkLst>
        </pc:picChg>
        <pc:picChg chg="add del mod modCrop">
          <ac:chgData name="Kulinich Bohdan" userId="48e65c9f34e137d0" providerId="LiveId" clId="{6AB28CDB-DFF0-4D04-9E35-5CABEDA9C745}" dt="2020-06-26T05:41:19.462" v="2147" actId="478"/>
          <ac:picMkLst>
            <pc:docMk/>
            <pc:sldMk cId="656629987" sldId="448"/>
            <ac:picMk id="41" creationId="{91D67860-8156-45C1-9FD9-231A0E7BED08}"/>
          </ac:picMkLst>
        </pc:picChg>
        <pc:picChg chg="add del mod modCrop">
          <ac:chgData name="Kulinich Bohdan" userId="48e65c9f34e137d0" providerId="LiveId" clId="{6AB28CDB-DFF0-4D04-9E35-5CABEDA9C745}" dt="2020-06-26T05:41:19.462" v="2147" actId="478"/>
          <ac:picMkLst>
            <pc:docMk/>
            <pc:sldMk cId="656629987" sldId="448"/>
            <ac:picMk id="45" creationId="{FE6F1C46-4A59-4F60-8D87-C0E5F575B064}"/>
          </ac:picMkLst>
        </pc:picChg>
        <pc:picChg chg="del">
          <ac:chgData name="Kulinich Bohdan" userId="48e65c9f34e137d0" providerId="LiveId" clId="{6AB28CDB-DFF0-4D04-9E35-5CABEDA9C745}" dt="2020-06-24T18:19:13.270" v="772" actId="478"/>
          <ac:picMkLst>
            <pc:docMk/>
            <pc:sldMk cId="656629987" sldId="448"/>
            <ac:picMk id="89" creationId="{F9ABE92F-001F-4DA6-A22D-4DA18D299535}"/>
          </ac:picMkLst>
        </pc:picChg>
        <pc:cxnChg chg="add mod">
          <ac:chgData name="Kulinich Bohdan" userId="48e65c9f34e137d0" providerId="LiveId" clId="{6AB28CDB-DFF0-4D04-9E35-5CABEDA9C745}" dt="2020-06-25T02:06:31.432" v="819" actId="164"/>
          <ac:cxnSpMkLst>
            <pc:docMk/>
            <pc:sldMk cId="656629987" sldId="448"/>
            <ac:cxnSpMk id="20" creationId="{8067C6E0-2646-4AD9-97EE-9C3B5457C04C}"/>
          </ac:cxnSpMkLst>
        </pc:cxnChg>
        <pc:cxnChg chg="add mod">
          <ac:chgData name="Kulinich Bohdan" userId="48e65c9f34e137d0" providerId="LiveId" clId="{6AB28CDB-DFF0-4D04-9E35-5CABEDA9C745}" dt="2020-06-25T02:06:31.432" v="819" actId="164"/>
          <ac:cxnSpMkLst>
            <pc:docMk/>
            <pc:sldMk cId="656629987" sldId="448"/>
            <ac:cxnSpMk id="21" creationId="{F5E0823B-6FC0-4A81-A7FC-3393D6FCD880}"/>
          </ac:cxnSpMkLst>
        </pc:cxnChg>
        <pc:cxnChg chg="del mod topLv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1" creationId="{B2BF6534-EA60-4DCB-A6B8-889308CE37EA}"/>
          </ac:cxnSpMkLst>
        </pc:cxnChg>
        <pc:cxnChg chg="del mod topLv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2" creationId="{B11FD727-E77F-4357-A956-F17C4D63771E}"/>
          </ac:cxnSpMkLst>
        </pc:cxnChg>
        <pc:cxnChg chg="add del mod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4" creationId="{9581231C-7EAA-4E67-8971-2898DC6E069A}"/>
          </ac:cxnSpMkLst>
        </pc:cxnChg>
        <pc:cxnChg chg="add del mod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6" creationId="{C9A26FA8-A8F8-4561-8C14-16514652E504}"/>
          </ac:cxnSpMkLst>
        </pc:cxnChg>
        <pc:cxnChg chg="add del mod ord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42" creationId="{3F434C96-24C1-4B6E-84F4-42DAFA4D0D60}"/>
          </ac:cxnSpMkLst>
        </pc:cxnChg>
        <pc:cxnChg chg="mod">
          <ac:chgData name="Kulinich Bohdan" userId="48e65c9f34e137d0" providerId="LiveId" clId="{6AB28CDB-DFF0-4D04-9E35-5CABEDA9C745}" dt="2020-06-25T02:23:49.620" v="1132"/>
          <ac:cxnSpMkLst>
            <pc:docMk/>
            <pc:sldMk cId="656629987" sldId="448"/>
            <ac:cxnSpMk id="47" creationId="{93DF5791-838E-4AF9-9664-31695E5DC0F7}"/>
          </ac:cxnSpMkLst>
        </pc:cxnChg>
        <pc:cxnChg chg="mod">
          <ac:chgData name="Kulinich Bohdan" userId="48e65c9f34e137d0" providerId="LiveId" clId="{6AB28CDB-DFF0-4D04-9E35-5CABEDA9C745}" dt="2020-06-25T02:23:49.620" v="1132"/>
          <ac:cxnSpMkLst>
            <pc:docMk/>
            <pc:sldMk cId="656629987" sldId="448"/>
            <ac:cxnSpMk id="48" creationId="{9A1C33D4-5E52-4DB3-B9AE-1059029E8996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63" creationId="{25E35263-34C5-479C-85B1-44772DBD7013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66" creationId="{9F412A04-00A2-4BD5-BAB5-008E32DF4C26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69" creationId="{8250D774-1DE4-4A31-9A18-C4CC65C0FD8C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70" creationId="{22414B51-764E-4388-84D2-6077F84833FC}"/>
          </ac:cxnSpMkLst>
        </pc:cxnChg>
        <pc:cxnChg chg="del">
          <ac:chgData name="Kulinich Bohdan" userId="48e65c9f34e137d0" providerId="LiveId" clId="{6AB28CDB-DFF0-4D04-9E35-5CABEDA9C745}" dt="2020-06-26T05:41:22.122" v="2149" actId="478"/>
          <ac:cxnSpMkLst>
            <pc:docMk/>
            <pc:sldMk cId="656629987" sldId="448"/>
            <ac:cxnSpMk id="80" creationId="{54DBFD5C-F7C3-46D4-90C5-D45A22DFA558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5T02:40:24.861" v="1290"/>
        <pc:sldMkLst>
          <pc:docMk/>
          <pc:sldMk cId="3771353730" sldId="449"/>
        </pc:sldMkLst>
        <pc:spChg chg="del">
          <ac:chgData name="Kulinich Bohdan" userId="48e65c9f34e137d0" providerId="LiveId" clId="{6AB28CDB-DFF0-4D04-9E35-5CABEDA9C745}" dt="2020-06-25T02:30:43.407" v="1157" actId="478"/>
          <ac:spMkLst>
            <pc:docMk/>
            <pc:sldMk cId="3771353730" sldId="449"/>
            <ac:spMk id="33" creationId="{8D299918-57ED-47EA-8EC0-8FEF53106F41}"/>
          </ac:spMkLst>
        </pc:spChg>
        <pc:spChg chg="mod">
          <ac:chgData name="Kulinich Bohdan" userId="48e65c9f34e137d0" providerId="LiveId" clId="{6AB28CDB-DFF0-4D04-9E35-5CABEDA9C745}" dt="2020-06-25T02:24:04.931" v="1135"/>
          <ac:spMkLst>
            <pc:docMk/>
            <pc:sldMk cId="3771353730" sldId="449"/>
            <ac:spMk id="39" creationId="{F618F3F4-C80B-4618-90DA-88DBF1DF90DA}"/>
          </ac:spMkLst>
        </pc:spChg>
        <pc:spChg chg="mod">
          <ac:chgData name="Kulinich Bohdan" userId="48e65c9f34e137d0" providerId="LiveId" clId="{6AB28CDB-DFF0-4D04-9E35-5CABEDA9C745}" dt="2020-06-25T02:38:25.877" v="1244" actId="1076"/>
          <ac:spMkLst>
            <pc:docMk/>
            <pc:sldMk cId="3771353730" sldId="449"/>
            <ac:spMk id="40" creationId="{15094C21-450D-4630-8FBB-A67D0D8C9ACD}"/>
          </ac:spMkLst>
        </pc:spChg>
        <pc:spChg chg="mod">
          <ac:chgData name="Kulinich Bohdan" userId="48e65c9f34e137d0" providerId="LiveId" clId="{6AB28CDB-DFF0-4D04-9E35-5CABEDA9C745}" dt="2020-06-25T02:24:25.740" v="1137"/>
          <ac:spMkLst>
            <pc:docMk/>
            <pc:sldMk cId="3771353730" sldId="449"/>
            <ac:spMk id="47" creationId="{666C00E0-F0DB-41E6-92B6-BA99C756DB0A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0" creationId="{1418B4A2-D342-41D1-9A91-800CE99E9EAA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1" creationId="{236B288D-F702-4F26-96C0-939BD4515C93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2" creationId="{42D92C84-F780-4DEA-9689-E7F825486812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3" creationId="{B8F58E9F-A961-4E71-82CB-B25DB7E3203A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4" creationId="{1F7BADC1-0005-40D7-8FD1-DE65A190A3C2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57" creationId="{8DCBD329-1FF6-4375-A5E3-7853175F2B9E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58" creationId="{F3CE76A5-162F-4CC3-9859-F67FB6BCEB56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59" creationId="{9E192560-FE92-4B63-A811-D3200D827ABD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60" creationId="{EEADF7C3-B8E1-49B8-9784-D7D1AA06F369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61" creationId="{547F2CBC-8847-4EF8-955E-259E634F04E2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64" creationId="{63B42D1F-8F4D-4431-B02B-7C1A9E96FB40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2" creationId="{EBCFA4B6-59A5-4216-A83B-B4926DA75EB4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3" creationId="{28550338-B2E9-41E6-9959-CB0076EC8978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4" creationId="{34F9A57C-19CB-4D81-BD79-BDBE2F33C8D9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5" creationId="{8ECB2104-4048-4A10-B4E1-5258A10EA63E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6" creationId="{33478D6B-87A4-4FAF-A25C-8A300048E75A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7" creationId="{0709DAA5-0F4C-4510-8FFD-01821ED266C4}"/>
          </ac:spMkLst>
        </pc:spChg>
        <pc:grpChg chg="del">
          <ac:chgData name="Kulinich Bohdan" userId="48e65c9f34e137d0" providerId="LiveId" clId="{6AB28CDB-DFF0-4D04-9E35-5CABEDA9C745}" dt="2020-06-25T02:24:13.880" v="1136" actId="478"/>
          <ac:grpSpMkLst>
            <pc:docMk/>
            <pc:sldMk cId="3771353730" sldId="449"/>
            <ac:grpSpMk id="2" creationId="{56D59A55-4130-43D9-8B81-9963736B80E0}"/>
          </ac:grpSpMkLst>
        </pc:grpChg>
        <pc:grpChg chg="add mod">
          <ac:chgData name="Kulinich Bohdan" userId="48e65c9f34e137d0" providerId="LiveId" clId="{6AB28CDB-DFF0-4D04-9E35-5CABEDA9C745}" dt="2020-06-25T02:25:18.851" v="1155" actId="1076"/>
          <ac:grpSpMkLst>
            <pc:docMk/>
            <pc:sldMk cId="3771353730" sldId="449"/>
            <ac:grpSpMk id="5" creationId="{2F2C74CA-C0CA-4861-B63E-7524FEB0301F}"/>
          </ac:grpSpMkLst>
        </pc:grpChg>
        <pc:grpChg chg="add del mod">
          <ac:chgData name="Kulinich Bohdan" userId="48e65c9f34e137d0" providerId="LiveId" clId="{6AB28CDB-DFF0-4D04-9E35-5CABEDA9C745}" dt="2020-06-25T02:24:40.960" v="1145" actId="478"/>
          <ac:grpSpMkLst>
            <pc:docMk/>
            <pc:sldMk cId="3771353730" sldId="449"/>
            <ac:grpSpMk id="35" creationId="{4B79FFA3-EC0C-4890-AC7C-0E1EC854B597}"/>
          </ac:grpSpMkLst>
        </pc:grpChg>
        <pc:grpChg chg="add del mod">
          <ac:chgData name="Kulinich Bohdan" userId="48e65c9f34e137d0" providerId="LiveId" clId="{6AB28CDB-DFF0-4D04-9E35-5CABEDA9C745}" dt="2020-06-25T02:24:39.740" v="1144" actId="478"/>
          <ac:grpSpMkLst>
            <pc:docMk/>
            <pc:sldMk cId="3771353730" sldId="449"/>
            <ac:grpSpMk id="43" creationId="{2B30E25A-A5BD-482C-AEDE-039C7C6DFC45}"/>
          </ac:grpSpMkLst>
        </pc:grpChg>
        <pc:grpChg chg="add del mod">
          <ac:chgData name="Kulinich Bohdan" userId="48e65c9f34e137d0" providerId="LiveId" clId="{6AB28CDB-DFF0-4D04-9E35-5CABEDA9C745}" dt="2020-06-25T02:31:07.737" v="1163" actId="165"/>
          <ac:grpSpMkLst>
            <pc:docMk/>
            <pc:sldMk cId="3771353730" sldId="449"/>
            <ac:grpSpMk id="65" creationId="{70B46CBF-2941-4565-9609-59100CBF267D}"/>
          </ac:grpSpMkLst>
        </pc:grpChg>
        <pc:cxnChg chg="del">
          <ac:chgData name="Kulinich Bohdan" userId="48e65c9f34e137d0" providerId="LiveId" clId="{6AB28CDB-DFF0-4D04-9E35-5CABEDA9C745}" dt="2020-06-25T02:30:43.407" v="1157" actId="478"/>
          <ac:cxnSpMkLst>
            <pc:docMk/>
            <pc:sldMk cId="3771353730" sldId="449"/>
            <ac:cxnSpMk id="31" creationId="{B2BF6534-EA60-4DCB-A6B8-889308CE37EA}"/>
          </ac:cxnSpMkLst>
        </pc:cxnChg>
        <pc:cxnChg chg="del">
          <ac:chgData name="Kulinich Bohdan" userId="48e65c9f34e137d0" providerId="LiveId" clId="{6AB28CDB-DFF0-4D04-9E35-5CABEDA9C745}" dt="2020-06-25T02:30:43.407" v="1157" actId="478"/>
          <ac:cxnSpMkLst>
            <pc:docMk/>
            <pc:sldMk cId="3771353730" sldId="449"/>
            <ac:cxnSpMk id="32" creationId="{B11FD727-E77F-4357-A956-F17C4D63771E}"/>
          </ac:cxnSpMkLst>
        </pc:cxnChg>
        <pc:cxnChg chg="mod">
          <ac:chgData name="Kulinich Bohdan" userId="48e65c9f34e137d0" providerId="LiveId" clId="{6AB28CDB-DFF0-4D04-9E35-5CABEDA9C745}" dt="2020-06-25T02:31:01.097" v="1162" actId="1076"/>
          <ac:cxnSpMkLst>
            <pc:docMk/>
            <pc:sldMk cId="3771353730" sldId="449"/>
            <ac:cxnSpMk id="36" creationId="{C9A26FA8-A8F8-4561-8C14-16514652E504}"/>
          </ac:cxnSpMkLst>
        </pc:cxnChg>
        <pc:cxnChg chg="mod">
          <ac:chgData name="Kulinich Bohdan" userId="48e65c9f34e137d0" providerId="LiveId" clId="{6AB28CDB-DFF0-4D04-9E35-5CABEDA9C745}" dt="2020-06-25T02:24:04.931" v="1135"/>
          <ac:cxnSpMkLst>
            <pc:docMk/>
            <pc:sldMk cId="3771353730" sldId="449"/>
            <ac:cxnSpMk id="37" creationId="{9F059D48-1C58-4FEF-B7AD-5F9B0519B015}"/>
          </ac:cxnSpMkLst>
        </pc:cxnChg>
        <pc:cxnChg chg="mod">
          <ac:chgData name="Kulinich Bohdan" userId="48e65c9f34e137d0" providerId="LiveId" clId="{6AB28CDB-DFF0-4D04-9E35-5CABEDA9C745}" dt="2020-06-25T02:24:04.931" v="1135"/>
          <ac:cxnSpMkLst>
            <pc:docMk/>
            <pc:sldMk cId="3771353730" sldId="449"/>
            <ac:cxnSpMk id="38" creationId="{EC2EAF23-839B-4856-97F3-B57DDEB8BA4F}"/>
          </ac:cxnSpMkLst>
        </pc:cxnChg>
        <pc:cxnChg chg="mod">
          <ac:chgData name="Kulinich Bohdan" userId="48e65c9f34e137d0" providerId="LiveId" clId="{6AB28CDB-DFF0-4D04-9E35-5CABEDA9C745}" dt="2020-06-25T02:24:25.740" v="1137"/>
          <ac:cxnSpMkLst>
            <pc:docMk/>
            <pc:sldMk cId="3771353730" sldId="449"/>
            <ac:cxnSpMk id="44" creationId="{97252AAF-9420-496C-BF55-148D090FADDA}"/>
          </ac:cxnSpMkLst>
        </pc:cxnChg>
        <pc:cxnChg chg="mod">
          <ac:chgData name="Kulinich Bohdan" userId="48e65c9f34e137d0" providerId="LiveId" clId="{6AB28CDB-DFF0-4D04-9E35-5CABEDA9C745}" dt="2020-06-25T02:24:25.740" v="1137"/>
          <ac:cxnSpMkLst>
            <pc:docMk/>
            <pc:sldMk cId="3771353730" sldId="449"/>
            <ac:cxnSpMk id="46" creationId="{60C3DDC7-586F-4F26-B3E0-D4D06F0DAF38}"/>
          </ac:cxnSpMkLst>
        </pc:cxnChg>
        <pc:cxnChg chg="add del mod">
          <ac:chgData name="Kulinich Bohdan" userId="48e65c9f34e137d0" providerId="LiveId" clId="{6AB28CDB-DFF0-4D04-9E35-5CABEDA9C745}" dt="2020-06-25T02:25:00.391" v="1149"/>
          <ac:cxnSpMkLst>
            <pc:docMk/>
            <pc:sldMk cId="3771353730" sldId="449"/>
            <ac:cxnSpMk id="48" creationId="{57E80F12-0762-4017-854C-C420874D504C}"/>
          </ac:cxnSpMkLst>
        </pc:cxnChg>
        <pc:cxnChg chg="add del mod">
          <ac:chgData name="Kulinich Bohdan" userId="48e65c9f34e137d0" providerId="LiveId" clId="{6AB28CDB-DFF0-4D04-9E35-5CABEDA9C745}" dt="2020-06-25T02:25:00.391" v="1149"/>
          <ac:cxnSpMkLst>
            <pc:docMk/>
            <pc:sldMk cId="3771353730" sldId="449"/>
            <ac:cxnSpMk id="49" creationId="{0782B606-11B5-4C35-AFA3-7F367A0CC8D8}"/>
          </ac:cxnSpMkLst>
        </pc:cxnChg>
        <pc:cxnChg chg="add mod">
          <ac:chgData name="Kulinich Bohdan" userId="48e65c9f34e137d0" providerId="LiveId" clId="{6AB28CDB-DFF0-4D04-9E35-5CABEDA9C745}" dt="2020-06-25T02:25:07.180" v="1152" actId="164"/>
          <ac:cxnSpMkLst>
            <pc:docMk/>
            <pc:sldMk cId="3771353730" sldId="449"/>
            <ac:cxnSpMk id="55" creationId="{9C22D004-C4B4-4F62-9F00-1558CB0C8597}"/>
          </ac:cxnSpMkLst>
        </pc:cxnChg>
        <pc:cxnChg chg="add mod">
          <ac:chgData name="Kulinich Bohdan" userId="48e65c9f34e137d0" providerId="LiveId" clId="{6AB28CDB-DFF0-4D04-9E35-5CABEDA9C745}" dt="2020-06-25T02:25:07.180" v="1152" actId="164"/>
          <ac:cxnSpMkLst>
            <pc:docMk/>
            <pc:sldMk cId="3771353730" sldId="449"/>
            <ac:cxnSpMk id="56" creationId="{C6FB898E-69CB-46F1-83B3-E6AC91C39B8B}"/>
          </ac:cxnSpMkLst>
        </pc:cxnChg>
        <pc:cxnChg chg="mod topLvl">
          <ac:chgData name="Kulinich Bohdan" userId="48e65c9f34e137d0" providerId="LiveId" clId="{6AB28CDB-DFF0-4D04-9E35-5CABEDA9C745}" dt="2020-06-25T02:31:07.737" v="1163" actId="165"/>
          <ac:cxnSpMkLst>
            <pc:docMk/>
            <pc:sldMk cId="3771353730" sldId="449"/>
            <ac:cxnSpMk id="67" creationId="{488B918B-EBAE-4FCB-973E-9DB6BCBFFD08}"/>
          </ac:cxnSpMkLst>
        </pc:cxnChg>
        <pc:cxnChg chg="mod topLvl">
          <ac:chgData name="Kulinich Bohdan" userId="48e65c9f34e137d0" providerId="LiveId" clId="{6AB28CDB-DFF0-4D04-9E35-5CABEDA9C745}" dt="2020-06-25T02:31:07.737" v="1163" actId="165"/>
          <ac:cxnSpMkLst>
            <pc:docMk/>
            <pc:sldMk cId="3771353730" sldId="449"/>
            <ac:cxnSpMk id="68" creationId="{AFD99FF7-B9BE-40B9-ACE9-D4B1024AE2E8}"/>
          </ac:cxnSpMkLst>
        </pc:cxnChg>
      </pc:sldChg>
      <pc:sldChg chg="addSp delSp modSp add mod modTransition delAnim modAnim">
        <pc:chgData name="Kulinich Bohdan" userId="48e65c9f34e137d0" providerId="LiveId" clId="{6AB28CDB-DFF0-4D04-9E35-5CABEDA9C745}" dt="2020-06-27T06:09:03.054" v="5974" actId="14100"/>
        <pc:sldMkLst>
          <pc:docMk/>
          <pc:sldMk cId="3032548992" sldId="450"/>
        </pc:sldMkLst>
        <pc:spChg chg="mod modVis">
          <ac:chgData name="Kulinich Bohdan" userId="48e65c9f34e137d0" providerId="LiveId" clId="{6AB28CDB-DFF0-4D04-9E35-5CABEDA9C745}" dt="2020-06-25T03:06:31.876" v="1507" actId="14429"/>
          <ac:spMkLst>
            <pc:docMk/>
            <pc:sldMk cId="3032548992" sldId="450"/>
            <ac:spMk id="24" creationId="{D7E03575-A51B-4777-946B-4B8D9E128CCF}"/>
          </ac:spMkLst>
        </pc:spChg>
        <pc:spChg chg="mod modVis">
          <ac:chgData name="Kulinich Bohdan" userId="48e65c9f34e137d0" providerId="LiveId" clId="{6AB28CDB-DFF0-4D04-9E35-5CABEDA9C745}" dt="2020-06-25T03:06:34.225" v="1509" actId="14429"/>
          <ac:spMkLst>
            <pc:docMk/>
            <pc:sldMk cId="3032548992" sldId="450"/>
            <ac:spMk id="40" creationId="{15094C21-450D-4630-8FBB-A67D0D8C9ACD}"/>
          </ac:spMkLst>
        </pc:spChg>
        <pc:spChg chg="add mod">
          <ac:chgData name="Kulinich Bohdan" userId="48e65c9f34e137d0" providerId="LiveId" clId="{6AB28CDB-DFF0-4D04-9E35-5CABEDA9C745}" dt="2020-06-27T06:09:03.054" v="5974" actId="14100"/>
          <ac:spMkLst>
            <pc:docMk/>
            <pc:sldMk cId="3032548992" sldId="450"/>
            <ac:spMk id="65" creationId="{81A44CB9-45E9-4B20-9FD8-3F520F62D72F}"/>
          </ac:spMkLst>
        </pc:spChg>
        <pc:spChg chg="del">
          <ac:chgData name="Kulinich Bohdan" userId="48e65c9f34e137d0" providerId="LiveId" clId="{6AB28CDB-DFF0-4D04-9E35-5CABEDA9C745}" dt="2020-06-25T02:41:29.271" v="1293" actId="478"/>
          <ac:spMkLst>
            <pc:docMk/>
            <pc:sldMk cId="3032548992" sldId="450"/>
            <ac:spMk id="71" creationId="{5FF4EC0F-5A92-4CC6-B6BC-CA00498A49C9}"/>
          </ac:spMkLst>
        </pc:spChg>
        <pc:spChg chg="mod modVis">
          <ac:chgData name="Kulinich Bohdan" userId="48e65c9f34e137d0" providerId="LiveId" clId="{6AB28CDB-DFF0-4D04-9E35-5CABEDA9C745}" dt="2020-06-25T03:06:28.925" v="1500" actId="14429"/>
          <ac:spMkLst>
            <pc:docMk/>
            <pc:sldMk cId="3032548992" sldId="450"/>
            <ac:spMk id="72" creationId="{EBCFA4B6-59A5-4216-A83B-B4926DA75EB4}"/>
          </ac:spMkLst>
        </pc:spChg>
        <pc:spChg chg="mod modVis">
          <ac:chgData name="Kulinich Bohdan" userId="48e65c9f34e137d0" providerId="LiveId" clId="{6AB28CDB-DFF0-4D04-9E35-5CABEDA9C745}" dt="2020-06-25T03:06:28.515" v="1499" actId="14429"/>
          <ac:spMkLst>
            <pc:docMk/>
            <pc:sldMk cId="3032548992" sldId="450"/>
            <ac:spMk id="73" creationId="{28550338-B2E9-41E6-9959-CB0076EC8978}"/>
          </ac:spMkLst>
        </pc:spChg>
        <pc:spChg chg="mod modVis">
          <ac:chgData name="Kulinich Bohdan" userId="48e65c9f34e137d0" providerId="LiveId" clId="{6AB28CDB-DFF0-4D04-9E35-5CABEDA9C745}" dt="2020-06-25T03:06:27.975" v="1498" actId="14429"/>
          <ac:spMkLst>
            <pc:docMk/>
            <pc:sldMk cId="3032548992" sldId="450"/>
            <ac:spMk id="74" creationId="{34F9A57C-19CB-4D81-BD79-BDBE2F33C8D9}"/>
          </ac:spMkLst>
        </pc:spChg>
        <pc:spChg chg="mod modVis">
          <ac:chgData name="Kulinich Bohdan" userId="48e65c9f34e137d0" providerId="LiveId" clId="{6AB28CDB-DFF0-4D04-9E35-5CABEDA9C745}" dt="2020-06-25T03:06:27.585" v="1497" actId="14429"/>
          <ac:spMkLst>
            <pc:docMk/>
            <pc:sldMk cId="3032548992" sldId="450"/>
            <ac:spMk id="75" creationId="{8ECB2104-4048-4A10-B4E1-5258A10EA63E}"/>
          </ac:spMkLst>
        </pc:spChg>
        <pc:spChg chg="mod modVis">
          <ac:chgData name="Kulinich Bohdan" userId="48e65c9f34e137d0" providerId="LiveId" clId="{6AB28CDB-DFF0-4D04-9E35-5CABEDA9C745}" dt="2020-06-25T03:06:27.215" v="1496" actId="14429"/>
          <ac:spMkLst>
            <pc:docMk/>
            <pc:sldMk cId="3032548992" sldId="450"/>
            <ac:spMk id="76" creationId="{33478D6B-87A4-4FAF-A25C-8A300048E75A}"/>
          </ac:spMkLst>
        </pc:spChg>
        <pc:spChg chg="mod modVis">
          <ac:chgData name="Kulinich Bohdan" userId="48e65c9f34e137d0" providerId="LiveId" clId="{6AB28CDB-DFF0-4D04-9E35-5CABEDA9C745}" dt="2020-06-25T03:06:26.805" v="1495" actId="14429"/>
          <ac:spMkLst>
            <pc:docMk/>
            <pc:sldMk cId="3032548992" sldId="450"/>
            <ac:spMk id="77" creationId="{0709DAA5-0F4C-4510-8FFD-01821ED266C4}"/>
          </ac:spMkLst>
        </pc:spChg>
        <pc:spChg chg="del">
          <ac:chgData name="Kulinich Bohdan" userId="48e65c9f34e137d0" providerId="LiveId" clId="{6AB28CDB-DFF0-4D04-9E35-5CABEDA9C745}" dt="2020-06-25T02:41:34.016" v="1296" actId="478"/>
          <ac:spMkLst>
            <pc:docMk/>
            <pc:sldMk cId="3032548992" sldId="450"/>
            <ac:spMk id="78" creationId="{CC2D9DC7-91DB-45E4-A2A7-9232CB341E1E}"/>
          </ac:spMkLst>
        </pc:spChg>
        <pc:grpChg chg="del">
          <ac:chgData name="Kulinich Bohdan" userId="48e65c9f34e137d0" providerId="LiveId" clId="{6AB28CDB-DFF0-4D04-9E35-5CABEDA9C745}" dt="2020-06-25T02:45:23.134" v="1312" actId="478"/>
          <ac:grpSpMkLst>
            <pc:docMk/>
            <pc:sldMk cId="3032548992" sldId="450"/>
            <ac:grpSpMk id="5" creationId="{2F2C74CA-C0CA-4861-B63E-7524FEB0301F}"/>
          </ac:grpSpMkLst>
        </pc:grpChg>
        <pc:grpChg chg="del mod">
          <ac:chgData name="Kulinich Bohdan" userId="48e65c9f34e137d0" providerId="LiveId" clId="{6AB28CDB-DFF0-4D04-9E35-5CABEDA9C745}" dt="2020-06-25T02:54:00.222" v="1359" actId="478"/>
          <ac:grpSpMkLst>
            <pc:docMk/>
            <pc:sldMk cId="3032548992" sldId="450"/>
            <ac:grpSpMk id="13" creationId="{228EAF6C-7EBC-A44C-B56A-594E7332D3B9}"/>
          </ac:grpSpMkLst>
        </pc:grpChg>
        <pc:picChg chg="add mod ord modCrop">
          <ac:chgData name="Kulinich Bohdan" userId="48e65c9f34e137d0" providerId="LiveId" clId="{6AB28CDB-DFF0-4D04-9E35-5CABEDA9C745}" dt="2020-06-25T02:59:13.508" v="1364" actId="167"/>
          <ac:picMkLst>
            <pc:docMk/>
            <pc:sldMk cId="3032548992" sldId="450"/>
            <ac:picMk id="19" creationId="{C0BB8BE4-0F3E-461F-B6F3-04261A576DAC}"/>
          </ac:picMkLst>
        </pc:picChg>
        <pc:picChg chg="mod modVis">
          <ac:chgData name="Kulinich Bohdan" userId="48e65c9f34e137d0" providerId="LiveId" clId="{6AB28CDB-DFF0-4D04-9E35-5CABEDA9C745}" dt="2020-06-25T03:06:32.276" v="1508" actId="14429"/>
          <ac:picMkLst>
            <pc:docMk/>
            <pc:sldMk cId="3032548992" sldId="450"/>
            <ac:picMk id="23" creationId="{3E87A320-055C-485E-BED9-838E91C4EC85}"/>
          </ac:picMkLst>
        </pc:picChg>
        <pc:picChg chg="mod modVis">
          <ac:chgData name="Kulinich Bohdan" userId="48e65c9f34e137d0" providerId="LiveId" clId="{6AB28CDB-DFF0-4D04-9E35-5CABEDA9C745}" dt="2020-06-25T03:06:30.545" v="1504" actId="14429"/>
          <ac:picMkLst>
            <pc:docMk/>
            <pc:sldMk cId="3032548992" sldId="450"/>
            <ac:picMk id="41" creationId="{91D67860-8156-45C1-9FD9-231A0E7BED08}"/>
          </ac:picMkLst>
        </pc:picChg>
        <pc:picChg chg="mod modVis">
          <ac:chgData name="Kulinich Bohdan" userId="48e65c9f34e137d0" providerId="LiveId" clId="{6AB28CDB-DFF0-4D04-9E35-5CABEDA9C745}" dt="2020-06-25T03:06:30.135" v="1503" actId="14429"/>
          <ac:picMkLst>
            <pc:docMk/>
            <pc:sldMk cId="3032548992" sldId="450"/>
            <ac:picMk id="45" creationId="{FE6F1C46-4A59-4F60-8D87-C0E5F575B064}"/>
          </ac:picMkLst>
        </pc:picChg>
        <pc:picChg chg="add mod">
          <ac:chgData name="Kulinich Bohdan" userId="48e65c9f34e137d0" providerId="LiveId" clId="{6AB28CDB-DFF0-4D04-9E35-5CABEDA9C745}" dt="2020-06-25T03:02:37.638" v="1371" actId="1076"/>
          <ac:picMkLst>
            <pc:docMk/>
            <pc:sldMk cId="3032548992" sldId="450"/>
            <ac:picMk id="79" creationId="{DA074B27-344F-44DA-8C09-BFFA0E07976C}"/>
          </ac:picMkLst>
        </pc:picChg>
        <pc:inkChg chg="del mod">
          <ac:chgData name="Kulinich Bohdan" userId="48e65c9f34e137d0" providerId="LiveId" clId="{6AB28CDB-DFF0-4D04-9E35-5CABEDA9C745}" dt="2020-06-25T02:53:58.882" v="1358" actId="478"/>
          <ac:inkMkLst>
            <pc:docMk/>
            <pc:sldMk cId="3032548992" sldId="450"/>
            <ac:inkMk id="17" creationId="{7250FECA-FB98-1F4D-8316-D2F7305A98A5}"/>
          </ac:inkMkLst>
        </pc:inkChg>
        <pc:cxnChg chg="mod modVis">
          <ac:chgData name="Kulinich Bohdan" userId="48e65c9f34e137d0" providerId="LiveId" clId="{6AB28CDB-DFF0-4D04-9E35-5CABEDA9C745}" dt="2020-06-25T03:06:31.435" v="1506" actId="14429"/>
          <ac:cxnSpMkLst>
            <pc:docMk/>
            <pc:sldMk cId="3032548992" sldId="450"/>
            <ac:cxnSpMk id="34" creationId="{9581231C-7EAA-4E67-8971-2898DC6E069A}"/>
          </ac:cxnSpMkLst>
        </pc:cxnChg>
        <pc:cxnChg chg="mod modVis">
          <ac:chgData name="Kulinich Bohdan" userId="48e65c9f34e137d0" providerId="LiveId" clId="{6AB28CDB-DFF0-4D04-9E35-5CABEDA9C745}" dt="2020-06-25T03:06:30.985" v="1505" actId="14429"/>
          <ac:cxnSpMkLst>
            <pc:docMk/>
            <pc:sldMk cId="3032548992" sldId="450"/>
            <ac:cxnSpMk id="36" creationId="{C9A26FA8-A8F8-4561-8C14-16514652E504}"/>
          </ac:cxnSpMkLst>
        </pc:cxnChg>
        <pc:cxnChg chg="mod modVis">
          <ac:chgData name="Kulinich Bohdan" userId="48e65c9f34e137d0" providerId="LiveId" clId="{6AB28CDB-DFF0-4D04-9E35-5CABEDA9C745}" dt="2020-06-25T03:06:34.565" v="1510" actId="14429"/>
          <ac:cxnSpMkLst>
            <pc:docMk/>
            <pc:sldMk cId="3032548992" sldId="450"/>
            <ac:cxnSpMk id="42" creationId="{3F434C96-24C1-4B6E-84F4-42DAFA4D0D60}"/>
          </ac:cxnSpMkLst>
        </pc:cxnChg>
        <pc:cxnChg chg="mod modVis">
          <ac:chgData name="Kulinich Bohdan" userId="48e65c9f34e137d0" providerId="LiveId" clId="{6AB28CDB-DFF0-4D04-9E35-5CABEDA9C745}" dt="2020-06-25T03:06:29.716" v="1502" actId="14429"/>
          <ac:cxnSpMkLst>
            <pc:docMk/>
            <pc:sldMk cId="3032548992" sldId="450"/>
            <ac:cxnSpMk id="67" creationId="{488B918B-EBAE-4FCB-973E-9DB6BCBFFD08}"/>
          </ac:cxnSpMkLst>
        </pc:cxnChg>
        <pc:cxnChg chg="mod modVis">
          <ac:chgData name="Kulinich Bohdan" userId="48e65c9f34e137d0" providerId="LiveId" clId="{6AB28CDB-DFF0-4D04-9E35-5CABEDA9C745}" dt="2020-06-25T03:06:29.327" v="1501" actId="14429"/>
          <ac:cxnSpMkLst>
            <pc:docMk/>
            <pc:sldMk cId="3032548992" sldId="450"/>
            <ac:cxnSpMk id="68" creationId="{AFD99FF7-B9BE-40B9-ACE9-D4B1024AE2E8}"/>
          </ac:cxnSpMkLst>
        </pc:cxnChg>
        <pc:cxnChg chg="del">
          <ac:chgData name="Kulinich Bohdan" userId="48e65c9f34e137d0" providerId="LiveId" clId="{6AB28CDB-DFF0-4D04-9E35-5CABEDA9C745}" dt="2020-06-25T02:41:31.491" v="1294" actId="478"/>
          <ac:cxnSpMkLst>
            <pc:docMk/>
            <pc:sldMk cId="3032548992" sldId="450"/>
            <ac:cxnSpMk id="69" creationId="{8250D774-1DE4-4A31-9A18-C4CC65C0FD8C}"/>
          </ac:cxnSpMkLst>
        </pc:cxnChg>
        <pc:cxnChg chg="del">
          <ac:chgData name="Kulinich Bohdan" userId="48e65c9f34e137d0" providerId="LiveId" clId="{6AB28CDB-DFF0-4D04-9E35-5CABEDA9C745}" dt="2020-06-25T02:41:32.436" v="1295" actId="478"/>
          <ac:cxnSpMkLst>
            <pc:docMk/>
            <pc:sldMk cId="3032548992" sldId="450"/>
            <ac:cxnSpMk id="70" creationId="{22414B51-764E-4388-84D2-6077F84833FC}"/>
          </ac:cxnSpMkLst>
        </pc:cxnChg>
        <pc:cxnChg chg="del">
          <ac:chgData name="Kulinich Bohdan" userId="48e65c9f34e137d0" providerId="LiveId" clId="{6AB28CDB-DFF0-4D04-9E35-5CABEDA9C745}" dt="2020-06-25T02:41:34.646" v="1297" actId="478"/>
          <ac:cxnSpMkLst>
            <pc:docMk/>
            <pc:sldMk cId="3032548992" sldId="450"/>
            <ac:cxnSpMk id="80" creationId="{54DBFD5C-F7C3-46D4-90C5-D45A22DFA558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14:20:10.970" v="7508"/>
        <pc:sldMkLst>
          <pc:docMk/>
          <pc:sldMk cId="4226433578" sldId="451"/>
        </pc:sldMkLst>
        <pc:spChg chg="add mod ord">
          <ac:chgData name="Kulinich Bohdan" userId="48e65c9f34e137d0" providerId="LiveId" clId="{6AB28CDB-DFF0-4D04-9E35-5CABEDA9C745}" dt="2020-06-25T03:21:43.902" v="1869" actId="170"/>
          <ac:spMkLst>
            <pc:docMk/>
            <pc:sldMk cId="4226433578" sldId="451"/>
            <ac:spMk id="10" creationId="{FC0E6452-4DAD-4EC0-8E33-53EF178A89E7}"/>
          </ac:spMkLst>
        </pc:spChg>
        <pc:spChg chg="del">
          <ac:chgData name="Kulinich Bohdan" userId="48e65c9f34e137d0" providerId="LiveId" clId="{6AB28CDB-DFF0-4D04-9E35-5CABEDA9C745}" dt="2020-06-25T03:12:37.666" v="1515" actId="478"/>
          <ac:spMkLst>
            <pc:docMk/>
            <pc:sldMk cId="4226433578" sldId="451"/>
            <ac:spMk id="24" creationId="{D7E03575-A51B-4777-946B-4B8D9E128CCF}"/>
          </ac:spMkLst>
        </pc:spChg>
        <pc:spChg chg="add mod">
          <ac:chgData name="Kulinich Bohdan" userId="48e65c9f34e137d0" providerId="LiveId" clId="{6AB28CDB-DFF0-4D04-9E35-5CABEDA9C745}" dt="2020-06-25T03:25:03.096" v="1903" actId="207"/>
          <ac:spMkLst>
            <pc:docMk/>
            <pc:sldMk cId="4226433578" sldId="451"/>
            <ac:spMk id="38" creationId="{9628BEB7-0B26-465B-817F-907734A8851C}"/>
          </ac:spMkLst>
        </pc:spChg>
        <pc:spChg chg="del">
          <ac:chgData name="Kulinich Bohdan" userId="48e65c9f34e137d0" providerId="LiveId" clId="{6AB28CDB-DFF0-4D04-9E35-5CABEDA9C745}" dt="2020-06-25T03:12:49.852" v="1521" actId="478"/>
          <ac:spMkLst>
            <pc:docMk/>
            <pc:sldMk cId="4226433578" sldId="451"/>
            <ac:spMk id="40" creationId="{15094C21-450D-4630-8FBB-A67D0D8C9ACD}"/>
          </ac:spMkLst>
        </pc:spChg>
        <pc:spChg chg="add mod">
          <ac:chgData name="Kulinich Bohdan" userId="48e65c9f34e137d0" providerId="LiveId" clId="{6AB28CDB-DFF0-4D04-9E35-5CABEDA9C745}" dt="2020-06-25T03:21:21.072" v="1848" actId="207"/>
          <ac:spMkLst>
            <pc:docMk/>
            <pc:sldMk cId="4226433578" sldId="451"/>
            <ac:spMk id="43" creationId="{692B1854-B534-4CCF-A30A-BD28954C4507}"/>
          </ac:spMkLst>
        </pc:spChg>
        <pc:spChg chg="add del mod">
          <ac:chgData name="Kulinich Bohdan" userId="48e65c9f34e137d0" providerId="LiveId" clId="{6AB28CDB-DFF0-4D04-9E35-5CABEDA9C745}" dt="2020-06-25T03:23:01.318" v="1880" actId="478"/>
          <ac:spMkLst>
            <pc:docMk/>
            <pc:sldMk cId="4226433578" sldId="451"/>
            <ac:spMk id="47" creationId="{C3D45DBA-8C38-4B42-BD78-B7F33A048DA1}"/>
          </ac:spMkLst>
        </pc:spChg>
        <pc:spChg chg="add del mod">
          <ac:chgData name="Kulinich Bohdan" userId="48e65c9f34e137d0" providerId="LiveId" clId="{6AB28CDB-DFF0-4D04-9E35-5CABEDA9C745}" dt="2020-06-25T03:22:52.703" v="1877" actId="478"/>
          <ac:spMkLst>
            <pc:docMk/>
            <pc:sldMk cId="4226433578" sldId="451"/>
            <ac:spMk id="50" creationId="{7350D3D5-F6A9-46EB-991D-06A7A2FFF64F}"/>
          </ac:spMkLst>
        </pc:spChg>
        <pc:spChg chg="add del mod">
          <ac:chgData name="Kulinich Bohdan" userId="48e65c9f34e137d0" providerId="LiveId" clId="{6AB28CDB-DFF0-4D04-9E35-5CABEDA9C745}" dt="2020-06-25T03:22:55.203" v="1878" actId="478"/>
          <ac:spMkLst>
            <pc:docMk/>
            <pc:sldMk cId="4226433578" sldId="451"/>
            <ac:spMk id="51" creationId="{6A718BF7-662C-4D50-94A6-D585F852E965}"/>
          </ac:spMkLst>
        </pc:spChg>
        <pc:spChg chg="add del mod">
          <ac:chgData name="Kulinich Bohdan" userId="48e65c9f34e137d0" providerId="LiveId" clId="{6AB28CDB-DFF0-4D04-9E35-5CABEDA9C745}" dt="2020-06-25T03:22:50.603" v="1875" actId="478"/>
          <ac:spMkLst>
            <pc:docMk/>
            <pc:sldMk cId="4226433578" sldId="451"/>
            <ac:spMk id="52" creationId="{89533BA2-2AE3-4172-9294-DAB788FFBBE9}"/>
          </ac:spMkLst>
        </pc:spChg>
        <pc:spChg chg="add del mod">
          <ac:chgData name="Kulinich Bohdan" userId="48e65c9f34e137d0" providerId="LiveId" clId="{6AB28CDB-DFF0-4D04-9E35-5CABEDA9C745}" dt="2020-06-25T03:22:48.893" v="1874" actId="478"/>
          <ac:spMkLst>
            <pc:docMk/>
            <pc:sldMk cId="4226433578" sldId="451"/>
            <ac:spMk id="53" creationId="{0D562A85-20BA-4CA3-85F5-5423BF19F118}"/>
          </ac:spMkLst>
        </pc:spChg>
        <pc:spChg chg="add del mod">
          <ac:chgData name="Kulinich Bohdan" userId="48e65c9f34e137d0" providerId="LiveId" clId="{6AB28CDB-DFF0-4D04-9E35-5CABEDA9C745}" dt="2020-06-25T03:22:47.943" v="1873" actId="478"/>
          <ac:spMkLst>
            <pc:docMk/>
            <pc:sldMk cId="4226433578" sldId="451"/>
            <ac:spMk id="54" creationId="{8A685B16-A2A7-4E04-A00A-D67725B4BA1E}"/>
          </ac:spMkLst>
        </pc:spChg>
        <pc:spChg chg="add mod">
          <ac:chgData name="Kulinich Bohdan" userId="48e65c9f34e137d0" providerId="LiveId" clId="{6AB28CDB-DFF0-4D04-9E35-5CABEDA9C745}" dt="2020-06-25T03:23:39.943" v="1893" actId="164"/>
          <ac:spMkLst>
            <pc:docMk/>
            <pc:sldMk cId="4226433578" sldId="451"/>
            <ac:spMk id="55" creationId="{A9B4C043-F2DA-409D-94C7-EDE46D80346F}"/>
          </ac:spMkLst>
        </pc:spChg>
        <pc:spChg chg="add mod">
          <ac:chgData name="Kulinich Bohdan" userId="48e65c9f34e137d0" providerId="LiveId" clId="{6AB28CDB-DFF0-4D04-9E35-5CABEDA9C745}" dt="2020-06-25T03:23:39.943" v="1893" actId="164"/>
          <ac:spMkLst>
            <pc:docMk/>
            <pc:sldMk cId="4226433578" sldId="451"/>
            <ac:spMk id="56" creationId="{89946B1B-2650-4D3D-B066-E8C355E92141}"/>
          </ac:spMkLst>
        </pc:spChg>
        <pc:spChg chg="del">
          <ac:chgData name="Kulinich Bohdan" userId="48e65c9f34e137d0" providerId="LiveId" clId="{6AB28CDB-DFF0-4D04-9E35-5CABEDA9C745}" dt="2020-06-25T03:12:45.762" v="1519" actId="478"/>
          <ac:spMkLst>
            <pc:docMk/>
            <pc:sldMk cId="4226433578" sldId="451"/>
            <ac:spMk id="72" creationId="{EBCFA4B6-59A5-4216-A83B-B4926DA75EB4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3" creationId="{28550338-B2E9-41E6-9959-CB0076EC8978}"/>
          </ac:spMkLst>
        </pc:spChg>
        <pc:spChg chg="del">
          <ac:chgData name="Kulinich Bohdan" userId="48e65c9f34e137d0" providerId="LiveId" clId="{6AB28CDB-DFF0-4D04-9E35-5CABEDA9C745}" dt="2020-06-25T03:12:45.762" v="1519" actId="478"/>
          <ac:spMkLst>
            <pc:docMk/>
            <pc:sldMk cId="4226433578" sldId="451"/>
            <ac:spMk id="74" creationId="{34F9A57C-19CB-4D81-BD79-BDBE2F33C8D9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5" creationId="{8ECB2104-4048-4A10-B4E1-5258A10EA63E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6" creationId="{33478D6B-87A4-4FAF-A25C-8A300048E75A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7" creationId="{0709DAA5-0F4C-4510-8FFD-01821ED266C4}"/>
          </ac:spMkLst>
        </pc:spChg>
        <pc:grpChg chg="add mod ord">
          <ac:chgData name="Kulinich Bohdan" userId="48e65c9f34e137d0" providerId="LiveId" clId="{6AB28CDB-DFF0-4D04-9E35-5CABEDA9C745}" dt="2020-06-25T03:23:43.133" v="1894" actId="167"/>
          <ac:grpSpMkLst>
            <pc:docMk/>
            <pc:sldMk cId="4226433578" sldId="451"/>
            <ac:grpSpMk id="13" creationId="{4F157ECA-9FE2-40FD-A796-3BA32EE3471A}"/>
          </ac:grpSpMkLst>
        </pc:grpChg>
        <pc:picChg chg="mod">
          <ac:chgData name="Kulinich Bohdan" userId="48e65c9f34e137d0" providerId="LiveId" clId="{6AB28CDB-DFF0-4D04-9E35-5CABEDA9C745}" dt="2020-06-25T03:18:08.291" v="1721" actId="1076"/>
          <ac:picMkLst>
            <pc:docMk/>
            <pc:sldMk cId="4226433578" sldId="451"/>
            <ac:picMk id="19" creationId="{C0BB8BE4-0F3E-461F-B6F3-04261A576DAC}"/>
          </ac:picMkLst>
        </pc:picChg>
        <pc:picChg chg="del">
          <ac:chgData name="Kulinich Bohdan" userId="48e65c9f34e137d0" providerId="LiveId" clId="{6AB28CDB-DFF0-4D04-9E35-5CABEDA9C745}" dt="2020-06-25T03:12:36.306" v="1514" actId="478"/>
          <ac:picMkLst>
            <pc:docMk/>
            <pc:sldMk cId="4226433578" sldId="451"/>
            <ac:picMk id="23" creationId="{3E87A320-055C-485E-BED9-838E91C4EC85}"/>
          </ac:picMkLst>
        </pc:picChg>
        <pc:picChg chg="add mod">
          <ac:chgData name="Kulinich Bohdan" userId="48e65c9f34e137d0" providerId="LiveId" clId="{6AB28CDB-DFF0-4D04-9E35-5CABEDA9C745}" dt="2020-06-27T14:20:00.835" v="7503"/>
          <ac:picMkLst>
            <pc:docMk/>
            <pc:sldMk cId="4226433578" sldId="451"/>
            <ac:picMk id="26" creationId="{C268A6BB-EE3C-4CF1-8566-2142614497FF}"/>
          </ac:picMkLst>
        </pc:picChg>
        <pc:picChg chg="del">
          <ac:chgData name="Kulinich Bohdan" userId="48e65c9f34e137d0" providerId="LiveId" clId="{6AB28CDB-DFF0-4D04-9E35-5CABEDA9C745}" dt="2020-06-25T03:12:44.120" v="1518" actId="478"/>
          <ac:picMkLst>
            <pc:docMk/>
            <pc:sldMk cId="4226433578" sldId="451"/>
            <ac:picMk id="41" creationId="{91D67860-8156-45C1-9FD9-231A0E7BED08}"/>
          </ac:picMkLst>
        </pc:picChg>
        <pc:picChg chg="del">
          <ac:chgData name="Kulinich Bohdan" userId="48e65c9f34e137d0" providerId="LiveId" clId="{6AB28CDB-DFF0-4D04-9E35-5CABEDA9C745}" dt="2020-06-25T03:12:38.686" v="1516" actId="478"/>
          <ac:picMkLst>
            <pc:docMk/>
            <pc:sldMk cId="4226433578" sldId="451"/>
            <ac:picMk id="45" creationId="{FE6F1C46-4A59-4F60-8D87-C0E5F575B064}"/>
          </ac:picMkLst>
        </pc:picChg>
        <pc:picChg chg="del">
          <ac:chgData name="Kulinich Bohdan" userId="48e65c9f34e137d0" providerId="LiveId" clId="{6AB28CDB-DFF0-4D04-9E35-5CABEDA9C745}" dt="2020-06-27T14:19:59.820" v="7502" actId="478"/>
          <ac:picMkLst>
            <pc:docMk/>
            <pc:sldMk cId="4226433578" sldId="451"/>
            <ac:picMk id="79" creationId="{DA074B27-344F-44DA-8C09-BFFA0E07976C}"/>
          </ac:picMkLst>
        </pc:picChg>
        <pc:cxnChg chg="del">
          <ac:chgData name="Kulinich Bohdan" userId="48e65c9f34e137d0" providerId="LiveId" clId="{6AB28CDB-DFF0-4D04-9E35-5CABEDA9C745}" dt="2020-06-25T03:12:46.742" v="1520" actId="478"/>
          <ac:cxnSpMkLst>
            <pc:docMk/>
            <pc:sldMk cId="4226433578" sldId="451"/>
            <ac:cxnSpMk id="34" creationId="{9581231C-7EAA-4E67-8971-2898DC6E069A}"/>
          </ac:cxnSpMkLst>
        </pc:cxnChg>
        <pc:cxnChg chg="del">
          <ac:chgData name="Kulinich Bohdan" userId="48e65c9f34e137d0" providerId="LiveId" clId="{6AB28CDB-DFF0-4D04-9E35-5CABEDA9C745}" dt="2020-06-25T03:12:44.120" v="1518" actId="478"/>
          <ac:cxnSpMkLst>
            <pc:docMk/>
            <pc:sldMk cId="4226433578" sldId="451"/>
            <ac:cxnSpMk id="36" creationId="{C9A26FA8-A8F8-4561-8C14-16514652E504}"/>
          </ac:cxnSpMkLst>
        </pc:cxnChg>
        <pc:cxnChg chg="mod">
          <ac:chgData name="Kulinich Bohdan" userId="48e65c9f34e137d0" providerId="LiveId" clId="{6AB28CDB-DFF0-4D04-9E35-5CABEDA9C745}" dt="2020-06-25T03:25:43.754" v="1906" actId="208"/>
          <ac:cxnSpMkLst>
            <pc:docMk/>
            <pc:sldMk cId="4226433578" sldId="451"/>
            <ac:cxnSpMk id="42" creationId="{3F434C96-24C1-4B6E-84F4-42DAFA4D0D60}"/>
          </ac:cxnSpMkLst>
        </pc:cxnChg>
        <pc:cxnChg chg="add mod">
          <ac:chgData name="Kulinich Bohdan" userId="48e65c9f34e137d0" providerId="LiveId" clId="{6AB28CDB-DFF0-4D04-9E35-5CABEDA9C745}" dt="2020-06-25T03:22:58.713" v="1879" actId="14100"/>
          <ac:cxnSpMkLst>
            <pc:docMk/>
            <pc:sldMk cId="4226433578" sldId="451"/>
            <ac:cxnSpMk id="44" creationId="{F4666209-7011-4A68-B3A1-61CD63FE6A71}"/>
          </ac:cxnSpMkLst>
        </pc:cxnChg>
        <pc:cxnChg chg="add mod">
          <ac:chgData name="Kulinich Bohdan" userId="48e65c9f34e137d0" providerId="LiveId" clId="{6AB28CDB-DFF0-4D04-9E35-5CABEDA9C745}" dt="2020-06-25T03:22:44.383" v="1871" actId="1076"/>
          <ac:cxnSpMkLst>
            <pc:docMk/>
            <pc:sldMk cId="4226433578" sldId="451"/>
            <ac:cxnSpMk id="46" creationId="{C14D64C9-E8A2-4F66-AE32-AC8E43F14593}"/>
          </ac:cxnSpMkLst>
        </pc:cxnChg>
        <pc:cxnChg chg="add del mod">
          <ac:chgData name="Kulinich Bohdan" userId="48e65c9f34e137d0" providerId="LiveId" clId="{6AB28CDB-DFF0-4D04-9E35-5CABEDA9C745}" dt="2020-06-25T03:22:46.373" v="1872" actId="478"/>
          <ac:cxnSpMkLst>
            <pc:docMk/>
            <pc:sldMk cId="4226433578" sldId="451"/>
            <ac:cxnSpMk id="48" creationId="{6F0125C3-FE98-4922-ACA3-DD773AAB35BC}"/>
          </ac:cxnSpMkLst>
        </pc:cxnChg>
        <pc:cxnChg chg="add del mod">
          <ac:chgData name="Kulinich Bohdan" userId="48e65c9f34e137d0" providerId="LiveId" clId="{6AB28CDB-DFF0-4D04-9E35-5CABEDA9C745}" dt="2020-06-25T03:22:51.323" v="1876" actId="478"/>
          <ac:cxnSpMkLst>
            <pc:docMk/>
            <pc:sldMk cId="4226433578" sldId="451"/>
            <ac:cxnSpMk id="49" creationId="{48074630-2C7C-4285-B706-60A9EC6D2325}"/>
          </ac:cxnSpMkLst>
        </pc:cxnChg>
        <pc:cxnChg chg="mod">
          <ac:chgData name="Kulinich Bohdan" userId="48e65c9f34e137d0" providerId="LiveId" clId="{6AB28CDB-DFF0-4D04-9E35-5CABEDA9C745}" dt="2020-06-25T03:13:09.102" v="1524" actId="208"/>
          <ac:cxnSpMkLst>
            <pc:docMk/>
            <pc:sldMk cId="4226433578" sldId="451"/>
            <ac:cxnSpMk id="63" creationId="{25E35263-34C5-479C-85B1-44772DBD7013}"/>
          </ac:cxnSpMkLst>
        </pc:cxnChg>
        <pc:cxnChg chg="del">
          <ac:chgData name="Kulinich Bohdan" userId="48e65c9f34e137d0" providerId="LiveId" clId="{6AB28CDB-DFF0-4D04-9E35-5CABEDA9C745}" dt="2020-06-25T03:12:41.544" v="1517" actId="478"/>
          <ac:cxnSpMkLst>
            <pc:docMk/>
            <pc:sldMk cId="4226433578" sldId="451"/>
            <ac:cxnSpMk id="67" creationId="{488B918B-EBAE-4FCB-973E-9DB6BCBFFD08}"/>
          </ac:cxnSpMkLst>
        </pc:cxnChg>
        <pc:cxnChg chg="del">
          <ac:chgData name="Kulinich Bohdan" userId="48e65c9f34e137d0" providerId="LiveId" clId="{6AB28CDB-DFF0-4D04-9E35-5CABEDA9C745}" dt="2020-06-25T03:12:45.762" v="1519" actId="478"/>
          <ac:cxnSpMkLst>
            <pc:docMk/>
            <pc:sldMk cId="4226433578" sldId="451"/>
            <ac:cxnSpMk id="68" creationId="{AFD99FF7-B9BE-40B9-ACE9-D4B1024AE2E8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06:13:22.782" v="5992" actId="20577"/>
        <pc:sldMkLst>
          <pc:docMk/>
          <pc:sldMk cId="3959243290" sldId="452"/>
        </pc:sldMkLst>
        <pc:spChg chg="mod">
          <ac:chgData name="Kulinich Bohdan" userId="48e65c9f34e137d0" providerId="LiveId" clId="{6AB28CDB-DFF0-4D04-9E35-5CABEDA9C745}" dt="2020-06-27T06:13:22.782" v="5992" actId="20577"/>
          <ac:spMkLst>
            <pc:docMk/>
            <pc:sldMk cId="3959243290" sldId="452"/>
            <ac:spMk id="4" creationId="{00000000-0000-0000-0000-000000000000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10" creationId="{FC0E6452-4DAD-4EC0-8E33-53EF178A89E7}"/>
          </ac:spMkLst>
        </pc:spChg>
        <pc:spChg chg="mod modVis">
          <ac:chgData name="Kulinich Bohdan" userId="48e65c9f34e137d0" providerId="LiveId" clId="{6AB28CDB-DFF0-4D04-9E35-5CABEDA9C745}" dt="2020-06-25T03:49:58.977" v="2145" actId="14429"/>
          <ac:spMkLst>
            <pc:docMk/>
            <pc:sldMk cId="3959243290" sldId="452"/>
            <ac:spMk id="11" creationId="{A65A6898-49B6-4CCE-82DF-518E4173EB8D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28" creationId="{5F2D7D24-FE8D-4E05-BE08-44C2E456D1BB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1" creationId="{C10941E1-1282-4084-BD1F-5E9E88C0D6ED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2" creationId="{4776A638-3FF4-4F64-8F26-3DE887E7677D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3" creationId="{AF9229FF-226E-4B6C-96ED-E5D1086B78B5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4" creationId="{F6AFD8A4-F39A-46E5-AA97-5B327122BC05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5" creationId="{4FE3FD1B-EFAA-4694-A8F0-784B193C0F41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6" creationId="{1440C460-CAD9-486C-B85D-917ED768F36E}"/>
          </ac:spMkLst>
        </pc:spChg>
        <pc:spChg chg="mod modVis">
          <ac:chgData name="Kulinich Bohdan" userId="48e65c9f34e137d0" providerId="LiveId" clId="{6AB28CDB-DFF0-4D04-9E35-5CABEDA9C745}" dt="2020-06-25T03:49:55.677" v="2144" actId="14429"/>
          <ac:spMkLst>
            <pc:docMk/>
            <pc:sldMk cId="3959243290" sldId="452"/>
            <ac:spMk id="38" creationId="{9628BEB7-0B26-465B-817F-907734A8851C}"/>
          </ac:spMkLst>
        </pc:spChg>
        <pc:spChg chg="mod topLvl">
          <ac:chgData name="Kulinich Bohdan" userId="48e65c9f34e137d0" providerId="LiveId" clId="{6AB28CDB-DFF0-4D04-9E35-5CABEDA9C745}" dt="2020-06-25T03:38:53.058" v="2005" actId="164"/>
          <ac:spMkLst>
            <pc:docMk/>
            <pc:sldMk cId="3959243290" sldId="452"/>
            <ac:spMk id="40" creationId="{27DFE673-7E60-4C71-B8E7-19779092C529}"/>
          </ac:spMkLst>
        </pc:spChg>
        <pc:spChg chg="mod modVis">
          <ac:chgData name="Kulinich Bohdan" userId="48e65c9f34e137d0" providerId="LiveId" clId="{6AB28CDB-DFF0-4D04-9E35-5CABEDA9C745}" dt="2020-06-25T03:49:55.277" v="2143" actId="14429"/>
          <ac:spMkLst>
            <pc:docMk/>
            <pc:sldMk cId="3959243290" sldId="452"/>
            <ac:spMk id="43" creationId="{692B1854-B534-4CCF-A30A-BD28954C4507}"/>
          </ac:spMkLst>
        </pc:spChg>
        <pc:spChg chg="del mod topLvl">
          <ac:chgData name="Kulinich Bohdan" userId="48e65c9f34e137d0" providerId="LiveId" clId="{6AB28CDB-DFF0-4D04-9E35-5CABEDA9C745}" dt="2020-06-25T03:38:04.638" v="1990" actId="478"/>
          <ac:spMkLst>
            <pc:docMk/>
            <pc:sldMk cId="3959243290" sldId="452"/>
            <ac:spMk id="47" creationId="{BE3800AB-FFDA-4496-A1DD-48DFC5E7FEEF}"/>
          </ac:spMkLst>
        </pc:spChg>
        <pc:spChg chg="del mod topLvl">
          <ac:chgData name="Kulinich Bohdan" userId="48e65c9f34e137d0" providerId="LiveId" clId="{6AB28CDB-DFF0-4D04-9E35-5CABEDA9C745}" dt="2020-06-25T03:38:03.368" v="1989" actId="478"/>
          <ac:spMkLst>
            <pc:docMk/>
            <pc:sldMk cId="3959243290" sldId="452"/>
            <ac:spMk id="48" creationId="{372D8BE4-009B-4163-9F64-B59A8C4DC6C1}"/>
          </ac:spMkLst>
        </pc:spChg>
        <pc:spChg chg="del mod topLvl">
          <ac:chgData name="Kulinich Bohdan" userId="48e65c9f34e137d0" providerId="LiveId" clId="{6AB28CDB-DFF0-4D04-9E35-5CABEDA9C745}" dt="2020-06-25T03:38:00.478" v="1986" actId="478"/>
          <ac:spMkLst>
            <pc:docMk/>
            <pc:sldMk cId="3959243290" sldId="452"/>
            <ac:spMk id="49" creationId="{A6819A51-AA73-4F26-ABA1-0FFC0DE1F726}"/>
          </ac:spMkLst>
        </pc:spChg>
        <pc:spChg chg="del mod topLvl">
          <ac:chgData name="Kulinich Bohdan" userId="48e65c9f34e137d0" providerId="LiveId" clId="{6AB28CDB-DFF0-4D04-9E35-5CABEDA9C745}" dt="2020-06-25T03:37:56.628" v="1984" actId="478"/>
          <ac:spMkLst>
            <pc:docMk/>
            <pc:sldMk cId="3959243290" sldId="452"/>
            <ac:spMk id="50" creationId="{61A44DA8-545A-49C5-A87A-F80057535459}"/>
          </ac:spMkLst>
        </pc:spChg>
        <pc:spChg chg="del mod topLvl">
          <ac:chgData name="Kulinich Bohdan" userId="48e65c9f34e137d0" providerId="LiveId" clId="{6AB28CDB-DFF0-4D04-9E35-5CABEDA9C745}" dt="2020-06-25T03:37:58.548" v="1985" actId="478"/>
          <ac:spMkLst>
            <pc:docMk/>
            <pc:sldMk cId="3959243290" sldId="452"/>
            <ac:spMk id="51" creationId="{1B295712-5D56-48EC-954B-B62E219A8B61}"/>
          </ac:spMkLst>
        </pc:spChg>
        <pc:spChg chg="del mod topLvl">
          <ac:chgData name="Kulinich Bohdan" userId="48e65c9f34e137d0" providerId="LiveId" clId="{6AB28CDB-DFF0-4D04-9E35-5CABEDA9C745}" dt="2020-06-25T03:38:01.898" v="1987" actId="478"/>
          <ac:spMkLst>
            <pc:docMk/>
            <pc:sldMk cId="3959243290" sldId="452"/>
            <ac:spMk id="52" creationId="{C9FC7F78-74B2-48B8-9715-6898FFA272CC}"/>
          </ac:spMkLst>
        </pc:spChg>
        <pc:spChg chg="mod topLvl">
          <ac:chgData name="Kulinich Bohdan" userId="48e65c9f34e137d0" providerId="LiveId" clId="{6AB28CDB-DFF0-4D04-9E35-5CABEDA9C745}" dt="2020-06-25T03:42:14.101" v="2032" actId="164"/>
          <ac:spMkLst>
            <pc:docMk/>
            <pc:sldMk cId="3959243290" sldId="452"/>
            <ac:spMk id="57" creationId="{3FD69E55-5B97-4563-9A17-1CF2769A0A52}"/>
          </ac:spMkLst>
        </pc:spChg>
        <pc:spChg chg="del mod topLvl">
          <ac:chgData name="Kulinich Bohdan" userId="48e65c9f34e137d0" providerId="LiveId" clId="{6AB28CDB-DFF0-4D04-9E35-5CABEDA9C745}" dt="2020-06-25T03:38:11.508" v="1992" actId="478"/>
          <ac:spMkLst>
            <pc:docMk/>
            <pc:sldMk cId="3959243290" sldId="452"/>
            <ac:spMk id="60" creationId="{DD7EE668-3CDE-49AB-8E1D-633ECFDCF439}"/>
          </ac:spMkLst>
        </pc:spChg>
        <pc:spChg chg="del mod topLvl">
          <ac:chgData name="Kulinich Bohdan" userId="48e65c9f34e137d0" providerId="LiveId" clId="{6AB28CDB-DFF0-4D04-9E35-5CABEDA9C745}" dt="2020-06-25T03:38:14.538" v="1994" actId="478"/>
          <ac:spMkLst>
            <pc:docMk/>
            <pc:sldMk cId="3959243290" sldId="452"/>
            <ac:spMk id="61" creationId="{791E0438-27FF-4F36-94E8-40248A135491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62" creationId="{EEA00172-276D-44A3-B144-E157B7F566CC}"/>
          </ac:spMkLst>
        </pc:spChg>
        <pc:spChg chg="del mod topLvl">
          <ac:chgData name="Kulinich Bohdan" userId="48e65c9f34e137d0" providerId="LiveId" clId="{6AB28CDB-DFF0-4D04-9E35-5CABEDA9C745}" dt="2020-06-25T03:38:10.179" v="1991" actId="478"/>
          <ac:spMkLst>
            <pc:docMk/>
            <pc:sldMk cId="3959243290" sldId="452"/>
            <ac:spMk id="64" creationId="{2FB40DF4-42CB-4D09-9257-51B1EE5C7CB8}"/>
          </ac:spMkLst>
        </pc:spChg>
        <pc:spChg chg="del">
          <ac:chgData name="Kulinich Bohdan" userId="48e65c9f34e137d0" providerId="LiveId" clId="{6AB28CDB-DFF0-4D04-9E35-5CABEDA9C745}" dt="2020-06-25T03:28:22.601" v="1909" actId="478"/>
          <ac:spMkLst>
            <pc:docMk/>
            <pc:sldMk cId="3959243290" sldId="452"/>
            <ac:spMk id="65" creationId="{81A44CB9-45E9-4B20-9FD8-3F520F62D72F}"/>
          </ac:spMkLst>
        </pc:spChg>
        <pc:spChg chg="del mod topLvl">
          <ac:chgData name="Kulinich Bohdan" userId="48e65c9f34e137d0" providerId="LiveId" clId="{6AB28CDB-DFF0-4D04-9E35-5CABEDA9C745}" dt="2020-06-25T03:38:15.608" v="1995" actId="478"/>
          <ac:spMkLst>
            <pc:docMk/>
            <pc:sldMk cId="3959243290" sldId="452"/>
            <ac:spMk id="65" creationId="{AC36C7A1-618A-4388-81A7-B0573EB85A08}"/>
          </ac:spMkLst>
        </pc:spChg>
        <pc:spChg chg="del mod topLvl">
          <ac:chgData name="Kulinich Bohdan" userId="48e65c9f34e137d0" providerId="LiveId" clId="{6AB28CDB-DFF0-4D04-9E35-5CABEDA9C745}" dt="2020-06-25T03:38:12.938" v="1993" actId="478"/>
          <ac:spMkLst>
            <pc:docMk/>
            <pc:sldMk cId="3959243290" sldId="452"/>
            <ac:spMk id="67" creationId="{1B10137C-AEF6-4B78-8D3E-7D8B3F9A5570}"/>
          </ac:spMkLst>
        </pc:spChg>
        <pc:spChg chg="del mod topLvl">
          <ac:chgData name="Kulinich Bohdan" userId="48e65c9f34e137d0" providerId="LiveId" clId="{6AB28CDB-DFF0-4D04-9E35-5CABEDA9C745}" dt="2020-06-25T03:38:12.938" v="1993" actId="478"/>
          <ac:spMkLst>
            <pc:docMk/>
            <pc:sldMk cId="3959243290" sldId="452"/>
            <ac:spMk id="68" creationId="{719773D0-4250-4851-9666-B20F01D8D7BB}"/>
          </ac:spMkLst>
        </pc:spChg>
        <pc:spChg chg="add mod ord">
          <ac:chgData name="Kulinich Bohdan" userId="48e65c9f34e137d0" providerId="LiveId" clId="{6AB28CDB-DFF0-4D04-9E35-5CABEDA9C745}" dt="2020-06-25T03:38:53.058" v="2005" actId="164"/>
          <ac:spMkLst>
            <pc:docMk/>
            <pc:sldMk cId="3959243290" sldId="452"/>
            <ac:spMk id="70" creationId="{0A89F291-9375-4E42-B2D1-86035027BBEE}"/>
          </ac:spMkLst>
        </pc:spChg>
        <pc:spChg chg="add mod ord">
          <ac:chgData name="Kulinich Bohdan" userId="48e65c9f34e137d0" providerId="LiveId" clId="{6AB28CDB-DFF0-4D04-9E35-5CABEDA9C745}" dt="2020-06-25T03:42:14.101" v="2032" actId="164"/>
          <ac:spMkLst>
            <pc:docMk/>
            <pc:sldMk cId="3959243290" sldId="452"/>
            <ac:spMk id="71" creationId="{B8420232-64E5-444E-8E7A-B1B1C527578B}"/>
          </ac:spMkLst>
        </pc:spChg>
        <pc:spChg chg="add mod ord">
          <ac:chgData name="Kulinich Bohdan" userId="48e65c9f34e137d0" providerId="LiveId" clId="{6AB28CDB-DFF0-4D04-9E35-5CABEDA9C745}" dt="2020-06-25T03:42:14.101" v="2032" actId="164"/>
          <ac:spMkLst>
            <pc:docMk/>
            <pc:sldMk cId="3959243290" sldId="452"/>
            <ac:spMk id="72" creationId="{5347AE72-ACFF-44DC-BF19-DFF0EA234263}"/>
          </ac:spMkLst>
        </pc:spChg>
        <pc:spChg chg="add mod">
          <ac:chgData name="Kulinich Bohdan" userId="48e65c9f34e137d0" providerId="LiveId" clId="{6AB28CDB-DFF0-4D04-9E35-5CABEDA9C745}" dt="2020-06-25T03:42:29.947" v="2035" actId="1076"/>
          <ac:spMkLst>
            <pc:docMk/>
            <pc:sldMk cId="3959243290" sldId="452"/>
            <ac:spMk id="73" creationId="{BF767C48-41DB-4739-8E02-A7E1529177C7}"/>
          </ac:spMkLst>
        </pc:spChg>
        <pc:spChg chg="add mod">
          <ac:chgData name="Kulinich Bohdan" userId="48e65c9f34e137d0" providerId="LiveId" clId="{6AB28CDB-DFF0-4D04-9E35-5CABEDA9C745}" dt="2020-06-25T03:46:26.819" v="2103" actId="1076"/>
          <ac:spMkLst>
            <pc:docMk/>
            <pc:sldMk cId="3959243290" sldId="452"/>
            <ac:spMk id="74" creationId="{D476DC7C-9D2E-4DE2-ABF8-46B962501B1D}"/>
          </ac:spMkLst>
        </pc:spChg>
        <pc:spChg chg="add mod">
          <ac:chgData name="Kulinich Bohdan" userId="48e65c9f34e137d0" providerId="LiveId" clId="{6AB28CDB-DFF0-4D04-9E35-5CABEDA9C745}" dt="2020-06-25T03:46:26.819" v="2103" actId="1076"/>
          <ac:spMkLst>
            <pc:docMk/>
            <pc:sldMk cId="3959243290" sldId="452"/>
            <ac:spMk id="76" creationId="{92D958A9-DCBC-468E-8B56-C2D026FF54B2}"/>
          </ac:spMkLst>
        </pc:spChg>
        <pc:spChg chg="add mod">
          <ac:chgData name="Kulinich Bohdan" userId="48e65c9f34e137d0" providerId="LiveId" clId="{6AB28CDB-DFF0-4D04-9E35-5CABEDA9C745}" dt="2020-06-25T03:46:26.819" v="2103" actId="1076"/>
          <ac:spMkLst>
            <pc:docMk/>
            <pc:sldMk cId="3959243290" sldId="452"/>
            <ac:spMk id="77" creationId="{1186FAAB-CB88-431F-8677-203ACC6F2471}"/>
          </ac:spMkLst>
        </pc:spChg>
        <pc:spChg chg="add del mod">
          <ac:chgData name="Kulinich Bohdan" userId="48e65c9f34e137d0" providerId="LiveId" clId="{6AB28CDB-DFF0-4D04-9E35-5CABEDA9C745}" dt="2020-06-25T03:41:52.857" v="2031" actId="478"/>
          <ac:spMkLst>
            <pc:docMk/>
            <pc:sldMk cId="3959243290" sldId="452"/>
            <ac:spMk id="78" creationId="{2C64078F-0339-4AFD-AB97-8F938D382559}"/>
          </ac:spMkLst>
        </pc:spChg>
        <pc:spChg chg="add mod">
          <ac:chgData name="Kulinich Bohdan" userId="48e65c9f34e137d0" providerId="LiveId" clId="{6AB28CDB-DFF0-4D04-9E35-5CABEDA9C745}" dt="2020-06-25T03:46:32.219" v="2104" actId="1076"/>
          <ac:spMkLst>
            <pc:docMk/>
            <pc:sldMk cId="3959243290" sldId="452"/>
            <ac:spMk id="79" creationId="{51BC73E4-EA20-4788-8C3F-44370D0DB694}"/>
          </ac:spMkLst>
        </pc:spChg>
        <pc:spChg chg="add mod">
          <ac:chgData name="Kulinich Bohdan" userId="48e65c9f34e137d0" providerId="LiveId" clId="{6AB28CDB-DFF0-4D04-9E35-5CABEDA9C745}" dt="2020-06-25T03:46:57.609" v="2110" actId="2711"/>
          <ac:spMkLst>
            <pc:docMk/>
            <pc:sldMk cId="3959243290" sldId="452"/>
            <ac:spMk id="80" creationId="{469631EC-E47A-4DBD-BD0D-F8FCB9E86C68}"/>
          </ac:spMkLst>
        </pc:spChg>
        <pc:spChg chg="add mod">
          <ac:chgData name="Kulinich Bohdan" userId="48e65c9f34e137d0" providerId="LiveId" clId="{6AB28CDB-DFF0-4D04-9E35-5CABEDA9C745}" dt="2020-06-25T03:49:24.517" v="2130" actId="1076"/>
          <ac:spMkLst>
            <pc:docMk/>
            <pc:sldMk cId="3959243290" sldId="452"/>
            <ac:spMk id="81" creationId="{3691E7AE-1772-43A1-AAE7-64174AAE5E62}"/>
          </ac:spMkLst>
        </pc:spChg>
        <pc:spChg chg="add mod">
          <ac:chgData name="Kulinich Bohdan" userId="48e65c9f34e137d0" providerId="LiveId" clId="{6AB28CDB-DFF0-4D04-9E35-5CABEDA9C745}" dt="2020-06-25T03:49:47.267" v="2142" actId="14100"/>
          <ac:spMkLst>
            <pc:docMk/>
            <pc:sldMk cId="3959243290" sldId="452"/>
            <ac:spMk id="82" creationId="{5FE0C6FE-F8E1-4454-B1DD-988A7FE7FDDD}"/>
          </ac:spMkLst>
        </pc:spChg>
        <pc:spChg chg="add mod">
          <ac:chgData name="Kulinich Bohdan" userId="48e65c9f34e137d0" providerId="LiveId" clId="{6AB28CDB-DFF0-4D04-9E35-5CABEDA9C745}" dt="2020-06-25T03:49:37.807" v="2134" actId="20577"/>
          <ac:spMkLst>
            <pc:docMk/>
            <pc:sldMk cId="3959243290" sldId="452"/>
            <ac:spMk id="83" creationId="{04229EF3-5AE4-4F50-A4C6-CD6FCA35DFA5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2" creationId="{C4096CAE-19A9-4A64-9D47-D7662263474B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3" creationId="{071457A2-0DC2-4C3C-9606-3D4C3B8EF8E0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5" creationId="{084D679D-0B5A-441C-BF7F-B57A6C685E7F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6" creationId="{CFA4DD2F-C392-4848-8B6E-78142F7202A7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7" creationId="{A1B3C156-3C97-4E8B-99B3-07255421A746}"/>
          </ac:spMkLst>
        </pc:spChg>
        <pc:grpChg chg="add mod modVis">
          <ac:chgData name="Kulinich Bohdan" userId="48e65c9f34e137d0" providerId="LiveId" clId="{6AB28CDB-DFF0-4D04-9E35-5CABEDA9C745}" dt="2020-06-25T03:40:59.117" v="2026" actId="14429"/>
          <ac:grpSpMkLst>
            <pc:docMk/>
            <pc:sldMk cId="3959243290" sldId="452"/>
            <ac:grpSpMk id="2" creationId="{F99467F3-8301-4E2B-BB68-945E493942B4}"/>
          </ac:grpSpMkLst>
        </pc:grpChg>
        <pc:grpChg chg="add mod">
          <ac:chgData name="Kulinich Bohdan" userId="48e65c9f34e137d0" providerId="LiveId" clId="{6AB28CDB-DFF0-4D04-9E35-5CABEDA9C745}" dt="2020-06-25T03:42:29.947" v="2035" actId="1076"/>
          <ac:grpSpMkLst>
            <pc:docMk/>
            <pc:sldMk cId="3959243290" sldId="452"/>
            <ac:grpSpMk id="8" creationId="{2DADB4FB-317D-47F5-9C75-853EAE48DFCA}"/>
          </ac:grpSpMkLst>
        </pc:grpChg>
        <pc:grpChg chg="add mod">
          <ac:chgData name="Kulinich Bohdan" userId="48e65c9f34e137d0" providerId="LiveId" clId="{6AB28CDB-DFF0-4D04-9E35-5CABEDA9C745}" dt="2020-06-25T03:42:29.947" v="2035" actId="1076"/>
          <ac:grpSpMkLst>
            <pc:docMk/>
            <pc:sldMk cId="3959243290" sldId="452"/>
            <ac:grpSpMk id="9" creationId="{1B4CF391-9B0A-445F-B69B-0A76FAE0B53E}"/>
          </ac:grpSpMkLst>
        </pc:grpChg>
        <pc:grpChg chg="mod modVis">
          <ac:chgData name="Kulinich Bohdan" userId="48e65c9f34e137d0" providerId="LiveId" clId="{6AB28CDB-DFF0-4D04-9E35-5CABEDA9C745}" dt="2020-06-25T03:43:04.858" v="2041" actId="14429"/>
          <ac:grpSpMkLst>
            <pc:docMk/>
            <pc:sldMk cId="3959243290" sldId="452"/>
            <ac:grpSpMk id="13" creationId="{4F157ECA-9FE2-40FD-A796-3BA32EE3471A}"/>
          </ac:grpSpMkLst>
        </pc:grpChg>
        <pc:grpChg chg="add mod">
          <ac:chgData name="Kulinich Bohdan" userId="48e65c9f34e137d0" providerId="LiveId" clId="{6AB28CDB-DFF0-4D04-9E35-5CABEDA9C745}" dt="2020-06-25T03:42:29.947" v="2035" actId="1076"/>
          <ac:grpSpMkLst>
            <pc:docMk/>
            <pc:sldMk cId="3959243290" sldId="452"/>
            <ac:grpSpMk id="27" creationId="{F8047715-2CAD-46A2-B958-EB9AB73A1E23}"/>
          </ac:grpSpMkLst>
        </pc:grpChg>
        <pc:grpChg chg="add del mod">
          <ac:chgData name="Kulinich Bohdan" userId="48e65c9f34e137d0" providerId="LiveId" clId="{6AB28CDB-DFF0-4D04-9E35-5CABEDA9C745}" dt="2020-06-25T03:35:46.018" v="1953" actId="165"/>
          <ac:grpSpMkLst>
            <pc:docMk/>
            <pc:sldMk cId="3959243290" sldId="452"/>
            <ac:grpSpMk id="39" creationId="{A7B5FFDB-B438-4FA8-B918-685253AA301F}"/>
          </ac:grpSpMkLst>
        </pc:grpChg>
        <pc:grpChg chg="add del mod">
          <ac:chgData name="Kulinich Bohdan" userId="48e65c9f34e137d0" providerId="LiveId" clId="{6AB28CDB-DFF0-4D04-9E35-5CABEDA9C745}" dt="2020-06-25T03:36:16.838" v="1961" actId="165"/>
          <ac:grpSpMkLst>
            <pc:docMk/>
            <pc:sldMk cId="3959243290" sldId="452"/>
            <ac:grpSpMk id="54" creationId="{33AAFC80-2603-49A9-B927-72C70C6495B1}"/>
          </ac:grpSpMkLst>
        </pc:grpChg>
        <pc:picChg chg="del">
          <ac:chgData name="Kulinich Bohdan" userId="48e65c9f34e137d0" providerId="LiveId" clId="{6AB28CDB-DFF0-4D04-9E35-5CABEDA9C745}" dt="2020-06-25T03:28:21.075" v="1908" actId="478"/>
          <ac:picMkLst>
            <pc:docMk/>
            <pc:sldMk cId="3959243290" sldId="452"/>
            <ac:picMk id="19" creationId="{C0BB8BE4-0F3E-461F-B6F3-04261A576DAC}"/>
          </ac:picMkLst>
        </pc:picChg>
        <pc:picChg chg="add mod">
          <ac:chgData name="Kulinich Bohdan" userId="48e65c9f34e137d0" providerId="LiveId" clId="{6AB28CDB-DFF0-4D04-9E35-5CABEDA9C745}" dt="2020-06-25T03:46:26.819" v="2103" actId="1076"/>
          <ac:picMkLst>
            <pc:docMk/>
            <pc:sldMk cId="3959243290" sldId="452"/>
            <ac:picMk id="75" creationId="{B5B8BC81-898E-4A77-A7D5-6E7373E53A40}"/>
          </ac:picMkLst>
        </pc:picChg>
        <pc:picChg chg="del">
          <ac:chgData name="Kulinich Bohdan" userId="48e65c9f34e137d0" providerId="LiveId" clId="{6AB28CDB-DFF0-4D04-9E35-5CABEDA9C745}" dt="2020-06-25T03:28:23.318" v="1910" actId="478"/>
          <ac:picMkLst>
            <pc:docMk/>
            <pc:sldMk cId="3959243290" sldId="452"/>
            <ac:picMk id="79" creationId="{DA074B27-344F-44DA-8C09-BFFA0E07976C}"/>
          </ac:picMkLst>
        </pc:picChg>
        <pc:inkChg chg="mod">
          <ac:chgData name="Kulinich Bohdan" userId="48e65c9f34e137d0" providerId="LiveId" clId="{6AB28CDB-DFF0-4D04-9E35-5CABEDA9C745}" dt="2020-06-25T03:33:01.110" v="1927" actId="164"/>
          <ac:inkMkLst>
            <pc:docMk/>
            <pc:sldMk cId="3959243290" sldId="452"/>
            <ac:inkMk id="5" creationId="{A7686021-E05D-3F4D-85DB-4F53762389CF}"/>
          </ac:inkMkLst>
        </pc:inkChg>
        <pc:inkChg chg="mod">
          <ac:chgData name="Kulinich Bohdan" userId="48e65c9f34e137d0" providerId="LiveId" clId="{6AB28CDB-DFF0-4D04-9E35-5CABEDA9C745}" dt="2020-06-25T03:33:05.519" v="1928"/>
          <ac:inkMkLst>
            <pc:docMk/>
            <pc:sldMk cId="3959243290" sldId="452"/>
            <ac:inkMk id="37" creationId="{C7B2DBD7-90BA-4EBD-8340-59A0CB7DAE00}"/>
          </ac:inkMkLst>
        </pc:inkChg>
        <pc:inkChg chg="mod topLvl">
          <ac:chgData name="Kulinich Bohdan" userId="48e65c9f34e137d0" providerId="LiveId" clId="{6AB28CDB-DFF0-4D04-9E35-5CABEDA9C745}" dt="2020-06-25T03:35:46.018" v="1953" actId="165"/>
          <ac:inkMkLst>
            <pc:docMk/>
            <pc:sldMk cId="3959243290" sldId="452"/>
            <ac:inkMk id="53" creationId="{60B3D702-F073-4D5F-938A-97B900948D73}"/>
          </ac:inkMkLst>
        </pc:inkChg>
        <pc:inkChg chg="mod topLvl">
          <ac:chgData name="Kulinich Bohdan" userId="48e65c9f34e137d0" providerId="LiveId" clId="{6AB28CDB-DFF0-4D04-9E35-5CABEDA9C745}" dt="2020-06-25T03:36:16.838" v="1961" actId="165"/>
          <ac:inkMkLst>
            <pc:docMk/>
            <pc:sldMk cId="3959243290" sldId="452"/>
            <ac:inkMk id="69" creationId="{65ECF1D8-22E1-416D-BE65-F5FD054781CB}"/>
          </ac:inkMkLst>
        </pc:inkChg>
        <pc:cxnChg chg="mod">
          <ac:chgData name="Kulinich Bohdan" userId="48e65c9f34e137d0" providerId="LiveId" clId="{6AB28CDB-DFF0-4D04-9E35-5CABEDA9C745}" dt="2020-06-25T03:33:05.519" v="1928"/>
          <ac:cxnSpMkLst>
            <pc:docMk/>
            <pc:sldMk cId="3959243290" sldId="452"/>
            <ac:cxnSpMk id="29" creationId="{034E7BBD-D1D9-42E9-93C5-63C1FA576ACA}"/>
          </ac:cxnSpMkLst>
        </pc:cxnChg>
        <pc:cxnChg chg="mod">
          <ac:chgData name="Kulinich Bohdan" userId="48e65c9f34e137d0" providerId="LiveId" clId="{6AB28CDB-DFF0-4D04-9E35-5CABEDA9C745}" dt="2020-06-25T03:33:05.519" v="1928"/>
          <ac:cxnSpMkLst>
            <pc:docMk/>
            <pc:sldMk cId="3959243290" sldId="452"/>
            <ac:cxnSpMk id="30" creationId="{E108513B-1FC3-46F3-AEED-58808399687D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41" creationId="{37A7504F-C87F-4584-A40D-F0D3B6EBE27A}"/>
          </ac:cxnSpMkLst>
        </pc:cxnChg>
        <pc:cxnChg chg="mod modVis">
          <ac:chgData name="Kulinich Bohdan" userId="48e65c9f34e137d0" providerId="LiveId" clId="{6AB28CDB-DFF0-4D04-9E35-5CABEDA9C745}" dt="2020-06-25T03:43:04.438" v="2040" actId="14429"/>
          <ac:cxnSpMkLst>
            <pc:docMk/>
            <pc:sldMk cId="3959243290" sldId="452"/>
            <ac:cxnSpMk id="42" creationId="{3F434C96-24C1-4B6E-84F4-42DAFA4D0D60}"/>
          </ac:cxnSpMkLst>
        </pc:cxnChg>
        <pc:cxnChg chg="mod modVis">
          <ac:chgData name="Kulinich Bohdan" userId="48e65c9f34e137d0" providerId="LiveId" clId="{6AB28CDB-DFF0-4D04-9E35-5CABEDA9C745}" dt="2020-06-25T03:40:55.717" v="2023" actId="14429"/>
          <ac:cxnSpMkLst>
            <pc:docMk/>
            <pc:sldMk cId="3959243290" sldId="452"/>
            <ac:cxnSpMk id="44" creationId="{F4666209-7011-4A68-B3A1-61CD63FE6A71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45" creationId="{B02A1B77-9ACD-4D28-AA49-9C8255DA8440}"/>
          </ac:cxnSpMkLst>
        </pc:cxnChg>
        <pc:cxnChg chg="mod modVis">
          <ac:chgData name="Kulinich Bohdan" userId="48e65c9f34e137d0" providerId="LiveId" clId="{6AB28CDB-DFF0-4D04-9E35-5CABEDA9C745}" dt="2020-06-25T03:40:55.367" v="2022" actId="14429"/>
          <ac:cxnSpMkLst>
            <pc:docMk/>
            <pc:sldMk cId="3959243290" sldId="452"/>
            <ac:cxnSpMk id="46" creationId="{C14D64C9-E8A2-4F66-AE32-AC8E43F14593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58" creationId="{A3CADE3A-6841-43C1-BD8A-8998CC8BA757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59" creationId="{E5EA1DF7-E7BD-4CA7-AB7A-2437FAC2C930}"/>
          </ac:cxnSpMkLst>
        </pc:cxnChg>
        <pc:cxnChg chg="mod">
          <ac:chgData name="Kulinich Bohdan" userId="48e65c9f34e137d0" providerId="LiveId" clId="{6AB28CDB-DFF0-4D04-9E35-5CABEDA9C745}" dt="2020-06-25T03:33:01.110" v="1927" actId="164"/>
          <ac:cxnSpMkLst>
            <pc:docMk/>
            <pc:sldMk cId="3959243290" sldId="452"/>
            <ac:cxnSpMk id="63" creationId="{25E35263-34C5-479C-85B1-44772DBD7013}"/>
          </ac:cxnSpMkLst>
        </pc:cxnChg>
        <pc:cxnChg chg="mod">
          <ac:chgData name="Kulinich Bohdan" userId="48e65c9f34e137d0" providerId="LiveId" clId="{6AB28CDB-DFF0-4D04-9E35-5CABEDA9C745}" dt="2020-06-25T03:33:01.110" v="1927" actId="164"/>
          <ac:cxnSpMkLst>
            <pc:docMk/>
            <pc:sldMk cId="3959243290" sldId="452"/>
            <ac:cxnSpMk id="66" creationId="{9F412A04-00A2-4BD5-BAB5-008E32DF4C26}"/>
          </ac:cxnSpMkLst>
        </pc:cxnChg>
      </pc:sldChg>
      <pc:sldChg chg="add del">
        <pc:chgData name="Kulinich Bohdan" userId="48e65c9f34e137d0" providerId="LiveId" clId="{6AB28CDB-DFF0-4D04-9E35-5CABEDA9C745}" dt="2020-06-26T06:00:32.570" v="2566"/>
        <pc:sldMkLst>
          <pc:docMk/>
          <pc:sldMk cId="2820725591" sldId="453"/>
        </pc:sldMkLst>
      </pc:sldChg>
      <pc:sldChg chg="addSp delSp modSp add del mod modTransition delAnim modAnim">
        <pc:chgData name="Kulinich Bohdan" userId="48e65c9f34e137d0" providerId="LiveId" clId="{6AB28CDB-DFF0-4D04-9E35-5CABEDA9C745}" dt="2020-06-28T05:35:16.835" v="9249" actId="47"/>
        <pc:sldMkLst>
          <pc:docMk/>
          <pc:sldMk cId="3275116757" sldId="453"/>
        </pc:sldMkLst>
        <pc:spChg chg="mod modVis">
          <ac:chgData name="Kulinich Bohdan" userId="48e65c9f34e137d0" providerId="LiveId" clId="{6AB28CDB-DFF0-4D04-9E35-5CABEDA9C745}" dt="2020-06-26T07:54:15.936" v="3457" actId="14429"/>
          <ac:spMkLst>
            <pc:docMk/>
            <pc:sldMk cId="3275116757" sldId="453"/>
            <ac:spMk id="80" creationId="{3CB8CC0F-C164-4CED-8DCC-08D205F3E60D}"/>
          </ac:spMkLst>
        </pc:spChg>
        <pc:spChg chg="mod modVis">
          <ac:chgData name="Kulinich Bohdan" userId="48e65c9f34e137d0" providerId="LiveId" clId="{6AB28CDB-DFF0-4D04-9E35-5CABEDA9C745}" dt="2020-06-26T07:54:15.516" v="3456" actId="14429"/>
          <ac:spMkLst>
            <pc:docMk/>
            <pc:sldMk cId="3275116757" sldId="453"/>
            <ac:spMk id="81" creationId="{1F95021E-1234-4D6D-B0C8-3362614BFC4F}"/>
          </ac:spMkLst>
        </pc:spChg>
        <pc:spChg chg="add mod">
          <ac:chgData name="Kulinich Bohdan" userId="48e65c9f34e137d0" providerId="LiveId" clId="{6AB28CDB-DFF0-4D04-9E35-5CABEDA9C745}" dt="2020-06-26T07:45:06.461" v="3286" actId="1076"/>
          <ac:spMkLst>
            <pc:docMk/>
            <pc:sldMk cId="3275116757" sldId="453"/>
            <ac:spMk id="83" creationId="{2E7F8C36-2E10-4FA6-AAE8-4473E9B6C516}"/>
          </ac:spMkLst>
        </pc:spChg>
        <pc:spChg chg="add mod">
          <ac:chgData name="Kulinich Bohdan" userId="48e65c9f34e137d0" providerId="LiveId" clId="{6AB28CDB-DFF0-4D04-9E35-5CABEDA9C745}" dt="2020-06-26T07:45:06.461" v="3286" actId="1076"/>
          <ac:spMkLst>
            <pc:docMk/>
            <pc:sldMk cId="3275116757" sldId="453"/>
            <ac:spMk id="84" creationId="{3F92CE25-8DA1-475A-977C-2BDCFD5174BA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85" creationId="{3F086C59-4951-44C2-B65A-40F65B34CE17}"/>
          </ac:spMkLst>
        </pc:spChg>
        <pc:spChg chg="add del mod">
          <ac:chgData name="Kulinich Bohdan" userId="48e65c9f34e137d0" providerId="LiveId" clId="{6AB28CDB-DFF0-4D04-9E35-5CABEDA9C745}" dt="2020-06-26T07:49:31.630" v="3338" actId="478"/>
          <ac:spMkLst>
            <pc:docMk/>
            <pc:sldMk cId="3275116757" sldId="453"/>
            <ac:spMk id="86" creationId="{E84553B8-8687-47CD-9FBA-0B8F94E1B087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87" creationId="{5A08E763-6B6D-49A3-8E2A-DA9992BD5A4D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91" creationId="{B18E9C93-0493-4C3B-BD49-F7DAD2A5EA37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96" creationId="{5EDFAF2D-F7D5-4C25-B463-06F26BF5DAA4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97" creationId="{39D4AED4-52A0-4AB6-8705-271889D5AC00}"/>
          </ac:spMkLst>
        </pc:spChg>
        <pc:spChg chg="del">
          <ac:chgData name="Kulinich Bohdan" userId="48e65c9f34e137d0" providerId="LiveId" clId="{6AB28CDB-DFF0-4D04-9E35-5CABEDA9C745}" dt="2020-06-26T07:43:53.221" v="3270" actId="478"/>
          <ac:spMkLst>
            <pc:docMk/>
            <pc:sldMk cId="3275116757" sldId="453"/>
            <ac:spMk id="124" creationId="{C528FFDA-093A-4832-8CF6-3249F57A7933}"/>
          </ac:spMkLst>
        </pc:spChg>
        <pc:spChg chg="del">
          <ac:chgData name="Kulinich Bohdan" userId="48e65c9f34e137d0" providerId="LiveId" clId="{6AB28CDB-DFF0-4D04-9E35-5CABEDA9C745}" dt="2020-06-26T07:43:54.160" v="3271" actId="478"/>
          <ac:spMkLst>
            <pc:docMk/>
            <pc:sldMk cId="3275116757" sldId="453"/>
            <ac:spMk id="125" creationId="{2B58A80A-EAAE-4DE8-A026-B6AC0BE21EC9}"/>
          </ac:spMkLst>
        </pc:spChg>
        <pc:spChg chg="del">
          <ac:chgData name="Kulinich Bohdan" userId="48e65c9f34e137d0" providerId="LiveId" clId="{6AB28CDB-DFF0-4D04-9E35-5CABEDA9C745}" dt="2020-06-26T07:43:58.561" v="3274" actId="478"/>
          <ac:spMkLst>
            <pc:docMk/>
            <pc:sldMk cId="3275116757" sldId="453"/>
            <ac:spMk id="129" creationId="{F42D899F-86AD-4913-A523-05F5B4D1F4EF}"/>
          </ac:spMkLst>
        </pc:spChg>
        <pc:cxnChg chg="del">
          <ac:chgData name="Kulinich Bohdan" userId="48e65c9f34e137d0" providerId="LiveId" clId="{6AB28CDB-DFF0-4D04-9E35-5CABEDA9C745}" dt="2020-06-26T07:43:57.521" v="3273" actId="478"/>
          <ac:cxnSpMkLst>
            <pc:docMk/>
            <pc:sldMk cId="3275116757" sldId="453"/>
            <ac:cxnSpMk id="126" creationId="{2B8C2852-0F6B-4779-B2B2-A34AC43A92EE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07:13:02.775" v="6007" actId="20577"/>
        <pc:sldMkLst>
          <pc:docMk/>
          <pc:sldMk cId="1902682216" sldId="454"/>
        </pc:sldMkLst>
        <pc:spChg chg="add del mod">
          <ac:chgData name="Kulinich Bohdan" userId="48e65c9f34e137d0" providerId="LiveId" clId="{6AB28CDB-DFF0-4D04-9E35-5CABEDA9C745}" dt="2020-06-26T13:35:44.462" v="4522" actId="20577"/>
          <ac:spMkLst>
            <pc:docMk/>
            <pc:sldMk cId="1902682216" sldId="454"/>
            <ac:spMk id="4" creationId="{00000000-0000-0000-0000-000000000000}"/>
          </ac:spMkLst>
        </pc:spChg>
        <pc:spChg chg="add mod topLvl">
          <ac:chgData name="Kulinich Bohdan" userId="48e65c9f34e137d0" providerId="LiveId" clId="{6AB28CDB-DFF0-4D04-9E35-5CABEDA9C745}" dt="2020-06-26T13:49:16.830" v="4758" actId="14100"/>
          <ac:spMkLst>
            <pc:docMk/>
            <pc:sldMk cId="1902682216" sldId="454"/>
            <ac:spMk id="9" creationId="{82BF502E-18ED-4092-A512-57809637CE9C}"/>
          </ac:spMkLst>
        </pc:spChg>
        <pc:spChg chg="add del mod topLvl">
          <ac:chgData name="Kulinich Bohdan" userId="48e65c9f34e137d0" providerId="LiveId" clId="{6AB28CDB-DFF0-4D04-9E35-5CABEDA9C745}" dt="2020-06-26T13:42:31.173" v="4611" actId="478"/>
          <ac:spMkLst>
            <pc:docMk/>
            <pc:sldMk cId="1902682216" sldId="454"/>
            <ac:spMk id="17" creationId="{79615915-6B33-4BDB-925A-98AE27805A34}"/>
          </ac:spMkLst>
        </pc:spChg>
        <pc:spChg chg="del">
          <ac:chgData name="Kulinich Bohdan" userId="48e65c9f34e137d0" providerId="LiveId" clId="{6AB28CDB-DFF0-4D04-9E35-5CABEDA9C745}" dt="2020-06-26T10:54:59.362" v="3938" actId="478"/>
          <ac:spMkLst>
            <pc:docMk/>
            <pc:sldMk cId="1902682216" sldId="454"/>
            <ac:spMk id="21" creationId="{DF7B172E-6F91-43B2-90BA-780C90603A1A}"/>
          </ac:spMkLst>
        </pc:spChg>
        <pc:spChg chg="mod topLvl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27" creationId="{5A10B065-1C0C-4FD0-8B25-BE485F4CE5C3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28" creationId="{51A21471-93D9-4EAC-A8F2-B772C56A2293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29" creationId="{DAA37AEE-6695-4D5F-9D77-7A4364B7BDDF}"/>
          </ac:spMkLst>
        </pc:spChg>
        <pc:spChg chg="add mod">
          <ac:chgData name="Kulinich Bohdan" userId="48e65c9f34e137d0" providerId="LiveId" clId="{6AB28CDB-DFF0-4D04-9E35-5CABEDA9C745}" dt="2020-06-26T13:44:56.500" v="4644" actId="1076"/>
          <ac:spMkLst>
            <pc:docMk/>
            <pc:sldMk cId="1902682216" sldId="454"/>
            <ac:spMk id="30" creationId="{247C61D8-5C60-4C6D-9BF4-C1F8ACD7F24C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30" creationId="{9AA9BE0E-90F2-4AA9-BEFF-F2DD6E462A1E}"/>
          </ac:spMkLst>
        </pc:spChg>
        <pc:spChg chg="add mod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31" creationId="{01666F30-6955-4D82-B964-4BF789CB042D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31" creationId="{FBC721F1-CC84-4831-AF1D-F572AE8F18B2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32" creationId="{705A2908-AED6-4303-B427-75045CF79FF0}"/>
          </ac:spMkLst>
        </pc:spChg>
        <pc:spChg chg="add mod">
          <ac:chgData name="Kulinich Bohdan" userId="48e65c9f34e137d0" providerId="LiveId" clId="{6AB28CDB-DFF0-4D04-9E35-5CABEDA9C745}" dt="2020-06-26T13:47:10.343" v="4689" actId="1076"/>
          <ac:spMkLst>
            <pc:docMk/>
            <pc:sldMk cId="1902682216" sldId="454"/>
            <ac:spMk id="32" creationId="{EADC0FAE-C234-4667-B0DC-EBB69483BFF7}"/>
          </ac:spMkLst>
        </pc:spChg>
        <pc:spChg chg="add mod ord">
          <ac:chgData name="Kulinich Bohdan" userId="48e65c9f34e137d0" providerId="LiveId" clId="{6AB28CDB-DFF0-4D04-9E35-5CABEDA9C745}" dt="2020-06-26T13:50:53.557" v="4787" actId="166"/>
          <ac:spMkLst>
            <pc:docMk/>
            <pc:sldMk cId="1902682216" sldId="454"/>
            <ac:spMk id="33" creationId="{823F0A6C-86D3-4AD3-AD4F-A432574D9EAA}"/>
          </ac:spMkLst>
        </pc:spChg>
        <pc:spChg chg="add del mod">
          <ac:chgData name="Kulinich Bohdan" userId="48e65c9f34e137d0" providerId="LiveId" clId="{6AB28CDB-DFF0-4D04-9E35-5CABEDA9C745}" dt="2020-06-26T10:54:58.201" v="3937" actId="478"/>
          <ac:spMkLst>
            <pc:docMk/>
            <pc:sldMk cId="1902682216" sldId="454"/>
            <ac:spMk id="33" creationId="{B6E513B2-77BF-4A74-BBD9-9DA1362ED8CA}"/>
          </ac:spMkLst>
        </pc:spChg>
        <pc:spChg chg="add mod">
          <ac:chgData name="Kulinich Bohdan" userId="48e65c9f34e137d0" providerId="LiveId" clId="{6AB28CDB-DFF0-4D04-9E35-5CABEDA9C745}" dt="2020-06-26T13:47:26.662" v="4696" actId="20577"/>
          <ac:spMkLst>
            <pc:docMk/>
            <pc:sldMk cId="1902682216" sldId="454"/>
            <ac:spMk id="34" creationId="{58DF42E3-7A9C-4872-AF98-099468F9A8F4}"/>
          </ac:spMkLst>
        </pc:spChg>
        <pc:spChg chg="add mod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35" creationId="{D257B21C-0E7E-47DC-B82B-B58814A0276E}"/>
          </ac:spMkLst>
        </pc:spChg>
        <pc:spChg chg="add mod ord">
          <ac:chgData name="Kulinich Bohdan" userId="48e65c9f34e137d0" providerId="LiveId" clId="{6AB28CDB-DFF0-4D04-9E35-5CABEDA9C745}" dt="2020-06-26T13:56:32.056" v="4880" actId="166"/>
          <ac:spMkLst>
            <pc:docMk/>
            <pc:sldMk cId="1902682216" sldId="454"/>
            <ac:spMk id="36" creationId="{8651DD6C-D594-4757-98CB-A5323306D65E}"/>
          </ac:spMkLst>
        </pc:spChg>
        <pc:spChg chg="add mod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37" creationId="{873018F4-0908-4986-8612-B3C1F2357821}"/>
          </ac:spMkLst>
        </pc:spChg>
        <pc:spChg chg="add mod">
          <ac:chgData name="Kulinich Bohdan" userId="48e65c9f34e137d0" providerId="LiveId" clId="{6AB28CDB-DFF0-4D04-9E35-5CABEDA9C745}" dt="2020-06-26T13:49:48.977" v="4781" actId="20577"/>
          <ac:spMkLst>
            <pc:docMk/>
            <pc:sldMk cId="1902682216" sldId="454"/>
            <ac:spMk id="39" creationId="{B28B6E79-EEB5-4A4F-B9EF-77C74C34E22E}"/>
          </ac:spMkLst>
        </pc:spChg>
        <pc:spChg chg="add mod">
          <ac:chgData name="Kulinich Bohdan" userId="48e65c9f34e137d0" providerId="LiveId" clId="{6AB28CDB-DFF0-4D04-9E35-5CABEDA9C745}" dt="2020-06-26T13:54:10.544" v="4858" actId="14100"/>
          <ac:spMkLst>
            <pc:docMk/>
            <pc:sldMk cId="1902682216" sldId="454"/>
            <ac:spMk id="40" creationId="{16B1DCF1-91CA-4408-A9AA-0E6BEFE9ADFE}"/>
          </ac:spMkLst>
        </pc:spChg>
        <pc:spChg chg="add mod">
          <ac:chgData name="Kulinich Bohdan" userId="48e65c9f34e137d0" providerId="LiveId" clId="{6AB28CDB-DFF0-4D04-9E35-5CABEDA9C745}" dt="2020-06-26T13:52:22.834" v="4829" actId="1076"/>
          <ac:spMkLst>
            <pc:docMk/>
            <pc:sldMk cId="1902682216" sldId="454"/>
            <ac:spMk id="41" creationId="{502BBAF3-873C-4EEB-9291-2650D3362EE8}"/>
          </ac:spMkLst>
        </pc:spChg>
        <pc:spChg chg="add mod">
          <ac:chgData name="Kulinich Bohdan" userId="48e65c9f34e137d0" providerId="LiveId" clId="{6AB28CDB-DFF0-4D04-9E35-5CABEDA9C745}" dt="2020-06-26T13:57:15.736" v="4888" actId="1076"/>
          <ac:spMkLst>
            <pc:docMk/>
            <pc:sldMk cId="1902682216" sldId="454"/>
            <ac:spMk id="43" creationId="{286753F6-9D01-4FA2-B8AE-5BF4C2C319A0}"/>
          </ac:spMkLst>
        </pc:spChg>
        <pc:spChg chg="add mod">
          <ac:chgData name="Kulinich Bohdan" userId="48e65c9f34e137d0" providerId="LiveId" clId="{6AB28CDB-DFF0-4D04-9E35-5CABEDA9C745}" dt="2020-06-26T13:57:46.476" v="4899" actId="20577"/>
          <ac:spMkLst>
            <pc:docMk/>
            <pc:sldMk cId="1902682216" sldId="454"/>
            <ac:spMk id="44" creationId="{88AC55BF-BE52-41B3-BA1B-9875305983F6}"/>
          </ac:spMkLst>
        </pc:spChg>
        <pc:spChg chg="add mod">
          <ac:chgData name="Kulinich Bohdan" userId="48e65c9f34e137d0" providerId="LiveId" clId="{6AB28CDB-DFF0-4D04-9E35-5CABEDA9C745}" dt="2020-06-27T07:13:02.775" v="6007" actId="20577"/>
          <ac:spMkLst>
            <pc:docMk/>
            <pc:sldMk cId="1902682216" sldId="454"/>
            <ac:spMk id="45" creationId="{1901057D-230F-49F9-A33B-9832B2393B47}"/>
          </ac:spMkLst>
        </pc:spChg>
        <pc:grpChg chg="add del mod">
          <ac:chgData name="Kulinich Bohdan" userId="48e65c9f34e137d0" providerId="LiveId" clId="{6AB28CDB-DFF0-4D04-9E35-5CABEDA9C745}" dt="2020-06-26T13:40:09.332" v="4582" actId="165"/>
          <ac:grpSpMkLst>
            <pc:docMk/>
            <pc:sldMk cId="1902682216" sldId="454"/>
            <ac:grpSpMk id="18" creationId="{DD7F7E04-8C09-411E-898F-2B05754B443C}"/>
          </ac:grpSpMkLst>
        </pc:grpChg>
        <pc:grpChg chg="add del mod">
          <ac:chgData name="Kulinich Bohdan" userId="48e65c9f34e137d0" providerId="LiveId" clId="{6AB28CDB-DFF0-4D04-9E35-5CABEDA9C745}" dt="2020-06-26T13:40:39.584" v="4591" actId="165"/>
          <ac:grpSpMkLst>
            <pc:docMk/>
            <pc:sldMk cId="1902682216" sldId="454"/>
            <ac:grpSpMk id="19" creationId="{AA978023-38BA-48EE-9EBB-289BEA036107}"/>
          </ac:grpSpMkLst>
        </pc:grpChg>
        <pc:grpChg chg="add del mod">
          <ac:chgData name="Kulinich Bohdan" userId="48e65c9f34e137d0" providerId="LiveId" clId="{6AB28CDB-DFF0-4D04-9E35-5CABEDA9C745}" dt="2020-06-26T13:40:33.363" v="4590" actId="165"/>
          <ac:grpSpMkLst>
            <pc:docMk/>
            <pc:sldMk cId="1902682216" sldId="454"/>
            <ac:grpSpMk id="20" creationId="{FA86D4CB-6DBC-4CDB-A920-61632E9DC97B}"/>
          </ac:grpSpMkLst>
        </pc:grpChg>
        <pc:grpChg chg="add del mod">
          <ac:chgData name="Kulinich Bohdan" userId="48e65c9f34e137d0" providerId="LiveId" clId="{6AB28CDB-DFF0-4D04-9E35-5CABEDA9C745}" dt="2020-06-26T13:44:06.624" v="4631" actId="165"/>
          <ac:grpSpMkLst>
            <pc:docMk/>
            <pc:sldMk cId="1902682216" sldId="454"/>
            <ac:grpSpMk id="23" creationId="{6316DB19-4578-49F9-AD16-7068C851EA82}"/>
          </ac:grpSpMkLst>
        </pc:grpChg>
        <pc:grpChg chg="add del mod">
          <ac:chgData name="Kulinich Bohdan" userId="48e65c9f34e137d0" providerId="LiveId" clId="{6AB28CDB-DFF0-4D04-9E35-5CABEDA9C745}" dt="2020-06-26T13:43:00.036" v="4618" actId="165"/>
          <ac:grpSpMkLst>
            <pc:docMk/>
            <pc:sldMk cId="1902682216" sldId="454"/>
            <ac:grpSpMk id="24" creationId="{05BB3BAF-50C8-4A47-8CBD-3237951B85AC}"/>
          </ac:grpSpMkLst>
        </pc:grpChg>
        <pc:picChg chg="add del mod">
          <ac:chgData name="Kulinich Bohdan" userId="48e65c9f34e137d0" providerId="LiveId" clId="{6AB28CDB-DFF0-4D04-9E35-5CABEDA9C745}" dt="2020-06-26T13:38:18.472" v="4539" actId="478"/>
          <ac:picMkLst>
            <pc:docMk/>
            <pc:sldMk cId="1902682216" sldId="454"/>
            <ac:picMk id="2" creationId="{4E9D9F8E-7BC7-4918-833A-79081CAD86D5}"/>
          </ac:picMkLst>
        </pc:picChg>
        <pc:picChg chg="add del mod">
          <ac:chgData name="Kulinich Bohdan" userId="48e65c9f34e137d0" providerId="LiveId" clId="{6AB28CDB-DFF0-4D04-9E35-5CABEDA9C745}" dt="2020-06-26T13:37:52.163" v="4537" actId="478"/>
          <ac:picMkLst>
            <pc:docMk/>
            <pc:sldMk cId="1902682216" sldId="454"/>
            <ac:picMk id="5" creationId="{52DAF6A1-5BF5-4392-A992-B0598124C80C}"/>
          </ac:picMkLst>
        </pc:picChg>
        <pc:picChg chg="del mod ord">
          <ac:chgData name="Kulinich Bohdan" userId="48e65c9f34e137d0" providerId="LiveId" clId="{6AB28CDB-DFF0-4D04-9E35-5CABEDA9C745}" dt="2020-06-26T10:54:55.728" v="3935" actId="478"/>
          <ac:picMkLst>
            <pc:docMk/>
            <pc:sldMk cId="1902682216" sldId="454"/>
            <ac:picMk id="6" creationId="{39F7E9D4-52E4-46EA-9618-9366EAE83F64}"/>
          </ac:picMkLst>
        </pc:picChg>
        <pc:picChg chg="add del mod">
          <ac:chgData name="Kulinich Bohdan" userId="48e65c9f34e137d0" providerId="LiveId" clId="{6AB28CDB-DFF0-4D04-9E35-5CABEDA9C745}" dt="2020-06-26T13:37:51.572" v="4536" actId="478"/>
          <ac:picMkLst>
            <pc:docMk/>
            <pc:sldMk cId="1902682216" sldId="454"/>
            <ac:picMk id="6" creationId="{A9B80B2E-4102-436A-8B07-C7F0477443AC}"/>
          </ac:picMkLst>
        </pc:picChg>
        <pc:picChg chg="add mod ord topLvl modVis">
          <ac:chgData name="Kulinich Bohdan" userId="48e65c9f34e137d0" providerId="LiveId" clId="{6AB28CDB-DFF0-4D04-9E35-5CABEDA9C745}" dt="2020-06-26T13:50:44.332" v="4786" actId="166"/>
          <ac:picMkLst>
            <pc:docMk/>
            <pc:sldMk cId="1902682216" sldId="454"/>
            <ac:picMk id="10" creationId="{BE873C3C-BEFF-4584-9753-B57F39B425DB}"/>
          </ac:picMkLst>
        </pc:picChg>
        <pc:picChg chg="add del mod ord topLvl modVis">
          <ac:chgData name="Kulinich Bohdan" userId="48e65c9f34e137d0" providerId="LiveId" clId="{6AB28CDB-DFF0-4D04-9E35-5CABEDA9C745}" dt="2020-06-26T13:42:20.413" v="4610" actId="478"/>
          <ac:picMkLst>
            <pc:docMk/>
            <pc:sldMk cId="1902682216" sldId="454"/>
            <ac:picMk id="11" creationId="{6205560B-BD43-48A9-B708-C070382B2D65}"/>
          </ac:picMkLst>
        </pc:picChg>
        <pc:picChg chg="del">
          <ac:chgData name="Kulinich Bohdan" userId="48e65c9f34e137d0" providerId="LiveId" clId="{6AB28CDB-DFF0-4D04-9E35-5CABEDA9C745}" dt="2020-06-26T10:54:59.362" v="3938" actId="478"/>
          <ac:picMkLst>
            <pc:docMk/>
            <pc:sldMk cId="1902682216" sldId="454"/>
            <ac:picMk id="20" creationId="{45B3DA31-832C-471B-AF42-6A84E0460EF2}"/>
          </ac:picMkLst>
        </pc:picChg>
        <pc:picChg chg="add mod">
          <ac:chgData name="Kulinich Bohdan" userId="48e65c9f34e137d0" providerId="LiveId" clId="{6AB28CDB-DFF0-4D04-9E35-5CABEDA9C745}" dt="2020-06-26T13:48:52.012" v="4718" actId="1076"/>
          <ac:picMkLst>
            <pc:docMk/>
            <pc:sldMk cId="1902682216" sldId="454"/>
            <ac:picMk id="38" creationId="{14FA1860-067F-4FA1-B75D-7D6088A23185}"/>
          </ac:picMkLst>
        </pc:picChg>
        <pc:picChg chg="add mod ord">
          <ac:chgData name="Kulinich Bohdan" userId="48e65c9f34e137d0" providerId="LiveId" clId="{6AB28CDB-DFF0-4D04-9E35-5CABEDA9C745}" dt="2020-06-26T13:55:42.263" v="4868" actId="1076"/>
          <ac:picMkLst>
            <pc:docMk/>
            <pc:sldMk cId="1902682216" sldId="454"/>
            <ac:picMk id="42" creationId="{0B19B92D-B5BC-4BBA-8586-A4D547DB8431}"/>
          </ac:picMkLst>
        </pc:picChg>
        <pc:inkChg chg="add del mod">
          <ac:chgData name="Kulinich Bohdan" userId="48e65c9f34e137d0" providerId="LiveId" clId="{6AB28CDB-DFF0-4D04-9E35-5CABEDA9C745}" dt="2020-06-26T10:40:47.086" v="3635" actId="478"/>
          <ac:inkMkLst>
            <pc:docMk/>
            <pc:sldMk cId="1902682216" sldId="454"/>
            <ac:inkMk id="9" creationId="{6852A248-332A-4D26-B11F-12EF2E25DE75}"/>
          </ac:inkMkLst>
        </pc:inkChg>
        <pc:inkChg chg="add del mod">
          <ac:chgData name="Kulinich Bohdan" userId="48e65c9f34e137d0" providerId="LiveId" clId="{6AB28CDB-DFF0-4D04-9E35-5CABEDA9C745}" dt="2020-06-26T10:40:48.399" v="3636" actId="478"/>
          <ac:inkMkLst>
            <pc:docMk/>
            <pc:sldMk cId="1902682216" sldId="454"/>
            <ac:inkMk id="19" creationId="{88F0CF2E-D3F2-49A0-BEC7-43ED33405EF0}"/>
          </ac:inkMkLst>
        </pc:inkChg>
        <pc:cxnChg chg="add del mod">
          <ac:chgData name="Kulinich Bohdan" userId="48e65c9f34e137d0" providerId="LiveId" clId="{6AB28CDB-DFF0-4D04-9E35-5CABEDA9C745}" dt="2020-06-26T10:54:54.187" v="3934" actId="478"/>
          <ac:cxnSpMkLst>
            <pc:docMk/>
            <pc:sldMk cId="1902682216" sldId="454"/>
            <ac:cxnSpMk id="7" creationId="{3B38B5F1-78C2-4EDC-80EC-67CBAD367924}"/>
          </ac:cxnSpMkLst>
        </pc:cxnChg>
        <pc:cxnChg chg="add mod topLvl">
          <ac:chgData name="Kulinich Bohdan" userId="48e65c9f34e137d0" providerId="LiveId" clId="{6AB28CDB-DFF0-4D04-9E35-5CABEDA9C745}" dt="2020-06-26T13:44:21.260" v="4634" actId="208"/>
          <ac:cxnSpMkLst>
            <pc:docMk/>
            <pc:sldMk cId="1902682216" sldId="454"/>
            <ac:cxnSpMk id="7" creationId="{6F1BDC27-1230-45DB-9F5F-4860B2CD2984}"/>
          </ac:cxnSpMkLst>
        </pc:cxnChg>
        <pc:cxnChg chg="add del mod">
          <ac:chgData name="Kulinich Bohdan" userId="48e65c9f34e137d0" providerId="LiveId" clId="{6AB28CDB-DFF0-4D04-9E35-5CABEDA9C745}" dt="2020-06-26T10:54:57.363" v="3936" actId="478"/>
          <ac:cxnSpMkLst>
            <pc:docMk/>
            <pc:sldMk cId="1902682216" sldId="454"/>
            <ac:cxnSpMk id="8" creationId="{7511233F-0877-4652-9B6A-7C3F47F575A1}"/>
          </ac:cxnSpMkLst>
        </pc:cxnChg>
        <pc:cxnChg chg="add mod topLvl">
          <ac:chgData name="Kulinich Bohdan" userId="48e65c9f34e137d0" providerId="LiveId" clId="{6AB28CDB-DFF0-4D04-9E35-5CABEDA9C745}" dt="2020-06-26T13:44:06.624" v="4631" actId="165"/>
          <ac:cxnSpMkLst>
            <pc:docMk/>
            <pc:sldMk cId="1902682216" sldId="454"/>
            <ac:cxnSpMk id="8" creationId="{F86DEC6E-32AB-4283-8724-A787EC556BD3}"/>
          </ac:cxnSpMkLst>
        </pc:cxnChg>
        <pc:cxnChg chg="add del mod topLvl">
          <ac:chgData name="Kulinich Bohdan" userId="48e65c9f34e137d0" providerId="LiveId" clId="{6AB28CDB-DFF0-4D04-9E35-5CABEDA9C745}" dt="2020-06-26T13:42:32.823" v="4612" actId="478"/>
          <ac:cxnSpMkLst>
            <pc:docMk/>
            <pc:sldMk cId="1902682216" sldId="454"/>
            <ac:cxnSpMk id="15" creationId="{FFDAB1FD-C044-4F25-A19C-DF8C1F1D9548}"/>
          </ac:cxnSpMkLst>
        </pc:cxnChg>
        <pc:cxnChg chg="add del mod topLvl">
          <ac:chgData name="Kulinich Bohdan" userId="48e65c9f34e137d0" providerId="LiveId" clId="{6AB28CDB-DFF0-4D04-9E35-5CABEDA9C745}" dt="2020-06-26T13:42:31.173" v="4611" actId="478"/>
          <ac:cxnSpMkLst>
            <pc:docMk/>
            <pc:sldMk cId="1902682216" sldId="454"/>
            <ac:cxnSpMk id="16" creationId="{89C2089A-6CD0-4F4E-82E7-A81564705E8F}"/>
          </ac:cxnSpMkLst>
        </pc:cxnChg>
        <pc:cxnChg chg="add del mod">
          <ac:chgData name="Kulinich Bohdan" userId="48e65c9f34e137d0" providerId="LiveId" clId="{6AB28CDB-DFF0-4D04-9E35-5CABEDA9C745}" dt="2020-06-26T10:54:54.187" v="3934" actId="478"/>
          <ac:cxnSpMkLst>
            <pc:docMk/>
            <pc:sldMk cId="1902682216" sldId="454"/>
            <ac:cxnSpMk id="18" creationId="{4A0AA2D6-64D0-42FE-8F93-EFA90EE724A4}"/>
          </ac:cxnSpMkLst>
        </pc:cxnChg>
        <pc:cxnChg chg="mod topLvl">
          <ac:chgData name="Kulinich Bohdan" userId="48e65c9f34e137d0" providerId="LiveId" clId="{6AB28CDB-DFF0-4D04-9E35-5CABEDA9C745}" dt="2020-06-26T13:55:42.263" v="4868" actId="1076"/>
          <ac:cxnSpMkLst>
            <pc:docMk/>
            <pc:sldMk cId="1902682216" sldId="454"/>
            <ac:cxnSpMk id="25" creationId="{8272848C-53E8-4BDD-A466-82D9E0153CF9}"/>
          </ac:cxnSpMkLst>
        </pc:cxnChg>
        <pc:cxnChg chg="mod topLvl">
          <ac:chgData name="Kulinich Bohdan" userId="48e65c9f34e137d0" providerId="LiveId" clId="{6AB28CDB-DFF0-4D04-9E35-5CABEDA9C745}" dt="2020-06-26T13:55:42.263" v="4868" actId="1076"/>
          <ac:cxnSpMkLst>
            <pc:docMk/>
            <pc:sldMk cId="1902682216" sldId="454"/>
            <ac:cxnSpMk id="26" creationId="{2D546A48-A006-42D7-93DE-620238B2C8DA}"/>
          </ac:cxnSpMkLst>
        </pc:cxnChg>
      </pc:sldChg>
      <pc:sldChg chg="addSp delSp modSp add mod modTransition delAnim modAnim">
        <pc:chgData name="Kulinich Bohdan" userId="48e65c9f34e137d0" providerId="LiveId" clId="{6AB28CDB-DFF0-4D04-9E35-5CABEDA9C745}" dt="2020-06-28T05:40:57.658" v="9266"/>
        <pc:sldMkLst>
          <pc:docMk/>
          <pc:sldMk cId="1742233131" sldId="455"/>
        </pc:sldMkLst>
        <pc:spChg chg="mod modVis">
          <ac:chgData name="Kulinich Bohdan" userId="48e65c9f34e137d0" providerId="LiveId" clId="{6AB28CDB-DFF0-4D04-9E35-5CABEDA9C745}" dt="2020-06-28T04:03:27.104" v="8568" actId="14429"/>
          <ac:spMkLst>
            <pc:docMk/>
            <pc:sldMk cId="1742233131" sldId="455"/>
            <ac:spMk id="4" creationId="{00000000-0000-0000-0000-000000000000}"/>
          </ac:spMkLst>
        </pc:spChg>
        <pc:spChg chg="del">
          <ac:chgData name="Kulinich Bohdan" userId="48e65c9f34e137d0" providerId="LiveId" clId="{6AB28CDB-DFF0-4D04-9E35-5CABEDA9C745}" dt="2020-06-26T12:33:57.859" v="4158" actId="478"/>
          <ac:spMkLst>
            <pc:docMk/>
            <pc:sldMk cId="1742233131" sldId="455"/>
            <ac:spMk id="21" creationId="{DF7B172E-6F91-43B2-90BA-780C90603A1A}"/>
          </ac:spMkLst>
        </pc:spChg>
        <pc:spChg chg="mod topLvl">
          <ac:chgData name="Kulinich Bohdan" userId="48e65c9f34e137d0" providerId="LiveId" clId="{6AB28CDB-DFF0-4D04-9E35-5CABEDA9C745}" dt="2020-06-26T12:36:53.774" v="4210" actId="164"/>
          <ac:spMkLst>
            <pc:docMk/>
            <pc:sldMk cId="1742233131" sldId="455"/>
            <ac:spMk id="25" creationId="{6BEE56E9-0985-4CB4-B3BE-6955116C6383}"/>
          </ac:spMkLst>
        </pc:spChg>
        <pc:spChg chg="mod topLvl">
          <ac:chgData name="Kulinich Bohdan" userId="48e65c9f34e137d0" providerId="LiveId" clId="{6AB28CDB-DFF0-4D04-9E35-5CABEDA9C745}" dt="2020-06-26T12:36:53.774" v="4210" actId="164"/>
          <ac:spMkLst>
            <pc:docMk/>
            <pc:sldMk cId="1742233131" sldId="455"/>
            <ac:spMk id="26" creationId="{20D56290-3D4D-481E-A1E4-BF279D715F5B}"/>
          </ac:spMkLst>
        </pc:spChg>
        <pc:spChg chg="add mod modVis">
          <ac:chgData name="Kulinich Bohdan" userId="48e65c9f34e137d0" providerId="LiveId" clId="{6AB28CDB-DFF0-4D04-9E35-5CABEDA9C745}" dt="2020-06-28T04:08:33.904" v="8607" actId="14429"/>
          <ac:spMkLst>
            <pc:docMk/>
            <pc:sldMk cId="1742233131" sldId="455"/>
            <ac:spMk id="28" creationId="{3185044D-7729-4230-BE48-6813D29B62B2}"/>
          </ac:spMkLst>
        </pc:spChg>
        <pc:spChg chg="add mod modVis">
          <ac:chgData name="Kulinich Bohdan" userId="48e65c9f34e137d0" providerId="LiveId" clId="{6AB28CDB-DFF0-4D04-9E35-5CABEDA9C745}" dt="2020-06-28T04:08:33.119" v="8605" actId="14429"/>
          <ac:spMkLst>
            <pc:docMk/>
            <pc:sldMk cId="1742233131" sldId="455"/>
            <ac:spMk id="29" creationId="{E5F086DB-4FFC-40CD-88D4-8B4BAF14194C}"/>
          </ac:spMkLst>
        </pc:spChg>
        <pc:spChg chg="add mod modVis">
          <ac:chgData name="Kulinich Bohdan" userId="48e65c9f34e137d0" providerId="LiveId" clId="{6AB28CDB-DFF0-4D04-9E35-5CABEDA9C745}" dt="2020-06-28T04:08:32.749" v="8604" actId="14429"/>
          <ac:spMkLst>
            <pc:docMk/>
            <pc:sldMk cId="1742233131" sldId="455"/>
            <ac:spMk id="30" creationId="{7D8E4EFC-D545-4627-AB0B-3008BC66EE39}"/>
          </ac:spMkLst>
        </pc:spChg>
        <pc:spChg chg="add mod modVis">
          <ac:chgData name="Kulinich Bohdan" userId="48e65c9f34e137d0" providerId="LiveId" clId="{6AB28CDB-DFF0-4D04-9E35-5CABEDA9C745}" dt="2020-06-28T04:08:32.359" v="8603" actId="14429"/>
          <ac:spMkLst>
            <pc:docMk/>
            <pc:sldMk cId="1742233131" sldId="455"/>
            <ac:spMk id="31" creationId="{A0B5F4E9-3E1C-4357-818C-53412E359D33}"/>
          </ac:spMkLst>
        </pc:spChg>
        <pc:spChg chg="add mod">
          <ac:chgData name="Kulinich Bohdan" userId="48e65c9f34e137d0" providerId="LiveId" clId="{6AB28CDB-DFF0-4D04-9E35-5CABEDA9C745}" dt="2020-06-26T13:26:04.692" v="4276" actId="1076"/>
          <ac:spMkLst>
            <pc:docMk/>
            <pc:sldMk cId="1742233131" sldId="455"/>
            <ac:spMk id="33" creationId="{1D562970-D72F-4FB1-AB58-27B2B40A40D0}"/>
          </ac:spMkLst>
        </pc:spChg>
        <pc:spChg chg="add mod">
          <ac:chgData name="Kulinich Bohdan" userId="48e65c9f34e137d0" providerId="LiveId" clId="{6AB28CDB-DFF0-4D04-9E35-5CABEDA9C745}" dt="2020-06-27T14:23:31.960" v="7559" actId="1076"/>
          <ac:spMkLst>
            <pc:docMk/>
            <pc:sldMk cId="1742233131" sldId="455"/>
            <ac:spMk id="34" creationId="{52F43756-20E2-488F-822D-429F3E410294}"/>
          </ac:spMkLst>
        </pc:spChg>
        <pc:spChg chg="add mod">
          <ac:chgData name="Kulinich Bohdan" userId="48e65c9f34e137d0" providerId="LiveId" clId="{6AB28CDB-DFF0-4D04-9E35-5CABEDA9C745}" dt="2020-06-27T06:44:56.443" v="5997" actId="20577"/>
          <ac:spMkLst>
            <pc:docMk/>
            <pc:sldMk cId="1742233131" sldId="455"/>
            <ac:spMk id="35" creationId="{09E24095-568C-4505-BA51-44ED3A81ECF2}"/>
          </ac:spMkLst>
        </pc:spChg>
        <pc:spChg chg="add mod">
          <ac:chgData name="Kulinich Bohdan" userId="48e65c9f34e137d0" providerId="LiveId" clId="{6AB28CDB-DFF0-4D04-9E35-5CABEDA9C745}" dt="2020-06-28T04:03:31.869" v="8569" actId="1076"/>
          <ac:spMkLst>
            <pc:docMk/>
            <pc:sldMk cId="1742233131" sldId="455"/>
            <ac:spMk id="36" creationId="{5C49AB25-BEAD-425A-A233-1281A2BBAB35}"/>
          </ac:spMkLst>
        </pc:spChg>
        <pc:spChg chg="add mod">
          <ac:chgData name="Kulinich Bohdan" userId="48e65c9f34e137d0" providerId="LiveId" clId="{6AB28CDB-DFF0-4D04-9E35-5CABEDA9C745}" dt="2020-06-27T14:23:31.960" v="7559" actId="1076"/>
          <ac:spMkLst>
            <pc:docMk/>
            <pc:sldMk cId="1742233131" sldId="455"/>
            <ac:spMk id="37" creationId="{E1B25D20-4A17-45A4-BA71-30F9F17B2620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2" creationId="{8B7AD215-7C3F-436B-A08E-D5C80F66A156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3" creationId="{AEE53622-F836-4312-8CE5-3E26AA541BBA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4" creationId="{E28160FC-A725-4AD5-89F4-8845D649453E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5" creationId="{68C1963C-665D-4D63-B655-D5050316C486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6" creationId="{0860C0FB-5BEF-425D-AF0A-997D0E98990E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7" creationId="{925B6431-F5A1-4CA4-873D-F567B9BC53D8}"/>
          </ac:spMkLst>
        </pc:spChg>
        <pc:spChg chg="mod modVis">
          <ac:chgData name="Kulinich Bohdan" userId="48e65c9f34e137d0" providerId="LiveId" clId="{6AB28CDB-DFF0-4D04-9E35-5CABEDA9C745}" dt="2020-06-28T04:08:37.878" v="8613" actId="14429"/>
          <ac:spMkLst>
            <pc:docMk/>
            <pc:sldMk cId="1742233131" sldId="455"/>
            <ac:spMk id="54" creationId="{3F87D523-EBD9-4DD3-83EF-2FC59048BBF5}"/>
          </ac:spMkLst>
        </pc:spChg>
        <pc:spChg chg="mod">
          <ac:chgData name="Kulinich Bohdan" userId="48e65c9f34e137d0" providerId="LiveId" clId="{6AB28CDB-DFF0-4D04-9E35-5CABEDA9C745}" dt="2020-06-26T12:35:42.376" v="4183" actId="164"/>
          <ac:spMkLst>
            <pc:docMk/>
            <pc:sldMk cId="1742233131" sldId="455"/>
            <ac:spMk id="55" creationId="{F613E953-9B52-4C32-8096-C2C6E7E52D05}"/>
          </ac:spMkLst>
        </pc:spChg>
        <pc:spChg chg="mod">
          <ac:chgData name="Kulinich Bohdan" userId="48e65c9f34e137d0" providerId="LiveId" clId="{6AB28CDB-DFF0-4D04-9E35-5CABEDA9C745}" dt="2020-06-26T12:35:42.376" v="4183" actId="164"/>
          <ac:spMkLst>
            <pc:docMk/>
            <pc:sldMk cId="1742233131" sldId="455"/>
            <ac:spMk id="56" creationId="{0C323BB4-72C6-42BC-9332-03FE09814CFF}"/>
          </ac:spMkLst>
        </pc:spChg>
        <pc:spChg chg="mod modVis">
          <ac:chgData name="Kulinich Bohdan" userId="48e65c9f34e137d0" providerId="LiveId" clId="{6AB28CDB-DFF0-4D04-9E35-5CABEDA9C745}" dt="2020-06-28T04:08:36.827" v="8611" actId="14429"/>
          <ac:spMkLst>
            <pc:docMk/>
            <pc:sldMk cId="1742233131" sldId="455"/>
            <ac:spMk id="57" creationId="{16FFDC21-E34F-4416-A9AC-BA51AD311798}"/>
          </ac:spMkLst>
        </pc:spChg>
        <pc:spChg chg="mod modVis">
          <ac:chgData name="Kulinich Bohdan" userId="48e65c9f34e137d0" providerId="LiveId" clId="{6AB28CDB-DFF0-4D04-9E35-5CABEDA9C745}" dt="2020-06-28T04:08:36.410" v="8610" actId="14429"/>
          <ac:spMkLst>
            <pc:docMk/>
            <pc:sldMk cId="1742233131" sldId="455"/>
            <ac:spMk id="58" creationId="{59E5FB88-7980-4547-B777-2C230A12FD2F}"/>
          </ac:spMkLst>
        </pc:spChg>
        <pc:spChg chg="mod modVis">
          <ac:chgData name="Kulinich Bohdan" userId="48e65c9f34e137d0" providerId="LiveId" clId="{6AB28CDB-DFF0-4D04-9E35-5CABEDA9C745}" dt="2020-06-28T04:08:36.024" v="8609" actId="14429"/>
          <ac:spMkLst>
            <pc:docMk/>
            <pc:sldMk cId="1742233131" sldId="455"/>
            <ac:spMk id="59" creationId="{E08A381B-8E28-49BD-956C-13D37E16E1BE}"/>
          </ac:spMkLst>
        </pc:spChg>
        <pc:spChg chg="del">
          <ac:chgData name="Kulinich Bohdan" userId="48e65c9f34e137d0" providerId="LiveId" clId="{6AB28CDB-DFF0-4D04-9E35-5CABEDA9C745}" dt="2020-06-26T12:34:05.504" v="4162" actId="478"/>
          <ac:spMkLst>
            <pc:docMk/>
            <pc:sldMk cId="1742233131" sldId="455"/>
            <ac:spMk id="61" creationId="{8FA02936-60DB-4A40-8BA9-33CC7EC995AF}"/>
          </ac:spMkLst>
        </pc:spChg>
        <pc:spChg chg="del">
          <ac:chgData name="Kulinich Bohdan" userId="48e65c9f34e137d0" providerId="LiveId" clId="{6AB28CDB-DFF0-4D04-9E35-5CABEDA9C745}" dt="2020-06-26T12:34:04.689" v="4161" actId="478"/>
          <ac:spMkLst>
            <pc:docMk/>
            <pc:sldMk cId="1742233131" sldId="455"/>
            <ac:spMk id="62" creationId="{A42B4E2A-71F8-4046-822D-7C2880B35443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0" creationId="{8549E4F9-1A5E-4266-B2AB-1CDA92C6ADB3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1" creationId="{32227E90-CC46-409B-BD49-1787E644B0AA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2" creationId="{5CD4BCB1-D570-4A5E-BE7C-81E45BF220AA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3" creationId="{913CBD35-ACA5-401E-84E6-1BAFA6D8C988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4" creationId="{CE7A6D4B-D124-4228-BA09-CE78B4DCA9ED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5" creationId="{99A8B7B8-C6B5-466A-B82B-390E58B09D8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3" creationId="{D3F59976-9928-4C08-965B-CE76440FB8FF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4" creationId="{8C3B7AFA-156C-4522-92C9-6AF3BED3171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5" creationId="{3D4F5B8E-923A-455B-AC89-6086A0D3DF48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6" creationId="{EA521289-DFDA-431C-B3B8-30441ED16D2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7" creationId="{4B99CF47-2BFA-48BE-93F5-FD958F0D885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8" creationId="{E596A327-7272-4C50-8E1D-5D51D053605D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6" creationId="{B1AA86C0-E0FE-4BF7-96EC-8B46B99859E7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7" creationId="{31EEDE62-3013-4CD7-9E3A-5235C34EDA16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8" creationId="{4A3FB920-242F-4C74-9104-E25F85D473C9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9" creationId="{A19DAE62-D4F4-4902-A332-04A40A0300A6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100" creationId="{1C23F28D-83A8-4054-8D8E-D713AD4321DF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101" creationId="{E40DB9E4-E92A-4556-B20C-DCE6B5069764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09" creationId="{DBE746AE-AEE5-47C9-B11C-71C9D473A841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0" creationId="{80578FB2-55DE-4989-94AB-C69B4E71FDF0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1" creationId="{7A22A3CF-3334-435E-B4E6-62834BA60A05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2" creationId="{CBCF1D98-6B94-4DA6-8020-1AD22BE5F7D5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3" creationId="{D0125848-6A11-4B7A-9DB6-D28B093F1A9E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4" creationId="{4439EC6C-A795-4C19-88D3-C038BC8BF47F}"/>
          </ac:spMkLst>
        </pc:spChg>
        <pc:spChg chg="add mod">
          <ac:chgData name="Kulinich Bohdan" userId="48e65c9f34e137d0" providerId="LiveId" clId="{6AB28CDB-DFF0-4D04-9E35-5CABEDA9C745}" dt="2020-06-28T04:09:17.286" v="8618"/>
          <ac:spMkLst>
            <pc:docMk/>
            <pc:sldMk cId="1742233131" sldId="455"/>
            <ac:spMk id="118" creationId="{08974BBD-692E-461C-BEAE-9BFE2740525A}"/>
          </ac:spMkLst>
        </pc:spChg>
        <pc:spChg chg="add mod ord">
          <ac:chgData name="Kulinich Bohdan" userId="48e65c9f34e137d0" providerId="LiveId" clId="{6AB28CDB-DFF0-4D04-9E35-5CABEDA9C745}" dt="2020-06-28T04:12:23.758" v="8632" actId="167"/>
          <ac:spMkLst>
            <pc:docMk/>
            <pc:sldMk cId="1742233131" sldId="455"/>
            <ac:spMk id="119" creationId="{B50808ED-2697-41B7-82BE-1BCC5B1161A0}"/>
          </ac:spMkLst>
        </pc:spChg>
        <pc:spChg chg="add mod ord">
          <ac:chgData name="Kulinich Bohdan" userId="48e65c9f34e137d0" providerId="LiveId" clId="{6AB28CDB-DFF0-4D04-9E35-5CABEDA9C745}" dt="2020-06-28T04:19:23.566" v="8661" actId="167"/>
          <ac:spMkLst>
            <pc:docMk/>
            <pc:sldMk cId="1742233131" sldId="455"/>
            <ac:spMk id="120" creationId="{88C79768-ABC4-4FE6-BE86-16596899AC54}"/>
          </ac:spMkLst>
        </pc:spChg>
        <pc:grpChg chg="add mod modVis">
          <ac:chgData name="Kulinich Bohdan" userId="48e65c9f34e137d0" providerId="LiveId" clId="{6AB28CDB-DFF0-4D04-9E35-5CABEDA9C745}" dt="2020-06-28T04:08:37.228" v="8612" actId="14429"/>
          <ac:grpSpMkLst>
            <pc:docMk/>
            <pc:sldMk cId="1742233131" sldId="455"/>
            <ac:grpSpMk id="2" creationId="{007FB4C9-A828-4EE4-9F8C-1B97551A87AF}"/>
          </ac:grpSpMkLst>
        </pc:grpChg>
        <pc:grpChg chg="add mod modVis">
          <ac:chgData name="Kulinich Bohdan" userId="48e65c9f34e137d0" providerId="LiveId" clId="{6AB28CDB-DFF0-4D04-9E35-5CABEDA9C745}" dt="2020-06-28T04:08:34.289" v="8608" actId="14429"/>
          <ac:grpSpMkLst>
            <pc:docMk/>
            <pc:sldMk cId="1742233131" sldId="455"/>
            <ac:grpSpMk id="5" creationId="{23D741DF-823F-45D4-90B5-474CF89FF9E5}"/>
          </ac:grpSpMkLst>
        </pc:grpChg>
        <pc:grpChg chg="add del mod">
          <ac:chgData name="Kulinich Bohdan" userId="48e65c9f34e137d0" providerId="LiveId" clId="{6AB28CDB-DFF0-4D04-9E35-5CABEDA9C745}" dt="2020-06-26T12:36:19.172" v="4199" actId="165"/>
          <ac:grpSpMkLst>
            <pc:docMk/>
            <pc:sldMk cId="1742233131" sldId="455"/>
            <ac:grpSpMk id="24" creationId="{0C4341BE-A55B-46C2-9DF1-927E5B6C7C8D}"/>
          </ac:grpSpMkLst>
        </pc:grpChg>
        <pc:grpChg chg="add del mod ord modVis">
          <ac:chgData name="Kulinich Bohdan" userId="48e65c9f34e137d0" providerId="LiveId" clId="{6AB28CDB-DFF0-4D04-9E35-5CABEDA9C745}" dt="2020-06-28T04:03:15.851" v="8552" actId="478"/>
          <ac:grpSpMkLst>
            <pc:docMk/>
            <pc:sldMk cId="1742233131" sldId="455"/>
            <ac:grpSpMk id="38" creationId="{CA6F9475-CEDA-4854-AA13-6861E09AD345}"/>
          </ac:grpSpMkLst>
        </pc:grpChg>
        <pc:grpChg chg="add del mod">
          <ac:chgData name="Kulinich Bohdan" userId="48e65c9f34e137d0" providerId="LiveId" clId="{6AB28CDB-DFF0-4D04-9E35-5CABEDA9C745}" dt="2020-06-28T04:07:17.313" v="8576"/>
          <ac:grpSpMkLst>
            <pc:docMk/>
            <pc:sldMk cId="1742233131" sldId="455"/>
            <ac:grpSpMk id="61" creationId="{F02D3AB3-A9C2-4A52-A642-FB03414C0355}"/>
          </ac:grpSpMkLst>
        </pc:grpChg>
        <pc:grpChg chg="add del mod">
          <ac:chgData name="Kulinich Bohdan" userId="48e65c9f34e137d0" providerId="LiveId" clId="{6AB28CDB-DFF0-4D04-9E35-5CABEDA9C745}" dt="2020-06-28T04:07:28.729" v="8579" actId="478"/>
          <ac:grpSpMkLst>
            <pc:docMk/>
            <pc:sldMk cId="1742233131" sldId="455"/>
            <ac:grpSpMk id="79" creationId="{3707C138-BB00-4521-B738-25FA208CCCAA}"/>
          </ac:grpSpMkLst>
        </pc:grpChg>
        <pc:grpChg chg="add del mod">
          <ac:chgData name="Kulinich Bohdan" userId="48e65c9f34e137d0" providerId="LiveId" clId="{6AB28CDB-DFF0-4D04-9E35-5CABEDA9C745}" dt="2020-06-28T04:07:37.092" v="8581"/>
          <ac:grpSpMkLst>
            <pc:docMk/>
            <pc:sldMk cId="1742233131" sldId="455"/>
            <ac:grpSpMk id="92" creationId="{9BB4749B-0C99-482E-8599-9007B7B8B932}"/>
          </ac:grpSpMkLst>
        </pc:grpChg>
        <pc:grpChg chg="add del mod ord modVis">
          <ac:chgData name="Kulinich Bohdan" userId="48e65c9f34e137d0" providerId="LiveId" clId="{6AB28CDB-DFF0-4D04-9E35-5CABEDA9C745}" dt="2020-06-28T04:08:29.324" v="8602" actId="478"/>
          <ac:grpSpMkLst>
            <pc:docMk/>
            <pc:sldMk cId="1742233131" sldId="455"/>
            <ac:grpSpMk id="105" creationId="{F2E6A4C5-BA16-4157-91D9-620718290FAF}"/>
          </ac:grpSpMkLst>
        </pc:grpChg>
        <pc:picChg chg="add mod modCrop">
          <ac:chgData name="Kulinich Bohdan" userId="48e65c9f34e137d0" providerId="LiveId" clId="{6AB28CDB-DFF0-4D04-9E35-5CABEDA9C745}" dt="2020-06-28T04:16:36.300" v="8640" actId="732"/>
          <ac:picMkLst>
            <pc:docMk/>
            <pc:sldMk cId="1742233131" sldId="455"/>
            <ac:picMk id="7" creationId="{6B5F2072-806D-4316-A42E-3F956900FEBD}"/>
          </ac:picMkLst>
        </pc:picChg>
        <pc:picChg chg="add mod modCrop">
          <ac:chgData name="Kulinich Bohdan" userId="48e65c9f34e137d0" providerId="LiveId" clId="{6AB28CDB-DFF0-4D04-9E35-5CABEDA9C745}" dt="2020-06-28T05:40:20.945" v="9257" actId="732"/>
          <ac:picMkLst>
            <pc:docMk/>
            <pc:sldMk cId="1742233131" sldId="455"/>
            <ac:picMk id="8" creationId="{95153FCB-383D-4503-B407-8F475FB5875F}"/>
          </ac:picMkLst>
        </pc:picChg>
        <pc:picChg chg="add del mod modCrop">
          <ac:chgData name="Kulinich Bohdan" userId="48e65c9f34e137d0" providerId="LiveId" clId="{6AB28CDB-DFF0-4D04-9E35-5CABEDA9C745}" dt="2020-06-28T05:37:36.062" v="9250" actId="478"/>
          <ac:picMkLst>
            <pc:docMk/>
            <pc:sldMk cId="1742233131" sldId="455"/>
            <ac:picMk id="9" creationId="{18D88441-4AEA-43F7-9936-B13BBE645D34}"/>
          </ac:picMkLst>
        </pc:picChg>
        <pc:picChg chg="del">
          <ac:chgData name="Kulinich Bohdan" userId="48e65c9f34e137d0" providerId="LiveId" clId="{6AB28CDB-DFF0-4D04-9E35-5CABEDA9C745}" dt="2020-06-26T12:34:03.742" v="4160" actId="478"/>
          <ac:picMkLst>
            <pc:docMk/>
            <pc:sldMk cId="1742233131" sldId="455"/>
            <ac:picMk id="20" creationId="{45B3DA31-832C-471B-AF42-6A84E0460EF2}"/>
          </ac:picMkLst>
        </pc:picChg>
        <pc:picChg chg="add mod">
          <ac:chgData name="Kulinich Bohdan" userId="48e65c9f34e137d0" providerId="LiveId" clId="{6AB28CDB-DFF0-4D04-9E35-5CABEDA9C745}" dt="2020-06-26T13:25:42.547" v="4246"/>
          <ac:picMkLst>
            <pc:docMk/>
            <pc:sldMk cId="1742233131" sldId="455"/>
            <ac:picMk id="32" creationId="{D1B30DB6-60E3-4182-9EE2-528DA199AFDA}"/>
          </ac:picMkLst>
        </pc:picChg>
        <pc:picChg chg="mod">
          <ac:chgData name="Kulinich Bohdan" userId="48e65c9f34e137d0" providerId="LiveId" clId="{6AB28CDB-DFF0-4D04-9E35-5CABEDA9C745}" dt="2020-06-28T04:02:19.946" v="8532"/>
          <ac:picMkLst>
            <pc:docMk/>
            <pc:sldMk cId="1742233131" sldId="455"/>
            <ac:picMk id="48" creationId="{31B3F749-0B7C-4459-8728-CA874324AF77}"/>
          </ac:picMkLst>
        </pc:picChg>
        <pc:picChg chg="mod">
          <ac:chgData name="Kulinich Bohdan" userId="48e65c9f34e137d0" providerId="LiveId" clId="{6AB28CDB-DFF0-4D04-9E35-5CABEDA9C745}" dt="2020-06-28T04:02:19.946" v="8532"/>
          <ac:picMkLst>
            <pc:docMk/>
            <pc:sldMk cId="1742233131" sldId="455"/>
            <ac:picMk id="49" creationId="{C8CC972A-8714-49D6-9C09-B4F4F45F324A}"/>
          </ac:picMkLst>
        </pc:picChg>
        <pc:picChg chg="mod">
          <ac:chgData name="Kulinich Bohdan" userId="48e65c9f34e137d0" providerId="LiveId" clId="{6AB28CDB-DFF0-4D04-9E35-5CABEDA9C745}" dt="2020-06-28T04:02:19.946" v="8532"/>
          <ac:picMkLst>
            <pc:docMk/>
            <pc:sldMk cId="1742233131" sldId="455"/>
            <ac:picMk id="50" creationId="{649DEEF6-1271-47A1-AE64-BC90635E5B9F}"/>
          </ac:picMkLst>
        </pc:picChg>
        <pc:picChg chg="mod ord modVis">
          <ac:chgData name="Kulinich Bohdan" userId="48e65c9f34e137d0" providerId="LiveId" clId="{6AB28CDB-DFF0-4D04-9E35-5CABEDA9C745}" dt="2020-06-28T04:08:33.488" v="8606" actId="14429"/>
          <ac:picMkLst>
            <pc:docMk/>
            <pc:sldMk cId="1742233131" sldId="455"/>
            <ac:picMk id="60" creationId="{E98C5380-53A6-4262-BEAA-0303405D5BA8}"/>
          </ac:picMkLst>
        </pc:picChg>
        <pc:picChg chg="ord">
          <ac:chgData name="Kulinich Bohdan" userId="48e65c9f34e137d0" providerId="LiveId" clId="{6AB28CDB-DFF0-4D04-9E35-5CABEDA9C745}" dt="2020-06-26T12:34:02.524" v="4159" actId="167"/>
          <ac:picMkLst>
            <pc:docMk/>
            <pc:sldMk cId="1742233131" sldId="455"/>
            <ac:picMk id="66" creationId="{40AC0BAA-FD4E-418A-B520-74A3D6B0A26D}"/>
          </ac:picMkLst>
        </pc:picChg>
        <pc:picChg chg="mod">
          <ac:chgData name="Kulinich Bohdan" userId="48e65c9f34e137d0" providerId="LiveId" clId="{6AB28CDB-DFF0-4D04-9E35-5CABEDA9C745}" dt="2020-06-28T04:07:07.761" v="8573"/>
          <ac:picMkLst>
            <pc:docMk/>
            <pc:sldMk cId="1742233131" sldId="455"/>
            <ac:picMk id="76" creationId="{0134EF3F-4506-4C94-9F95-8E4335F83099}"/>
          </ac:picMkLst>
        </pc:picChg>
        <pc:picChg chg="mod">
          <ac:chgData name="Kulinich Bohdan" userId="48e65c9f34e137d0" providerId="LiveId" clId="{6AB28CDB-DFF0-4D04-9E35-5CABEDA9C745}" dt="2020-06-28T04:07:07.761" v="8573"/>
          <ac:picMkLst>
            <pc:docMk/>
            <pc:sldMk cId="1742233131" sldId="455"/>
            <ac:picMk id="77" creationId="{B604770E-8015-406E-BA4E-EFC40C5C5F2E}"/>
          </ac:picMkLst>
        </pc:picChg>
        <pc:picChg chg="mod">
          <ac:chgData name="Kulinich Bohdan" userId="48e65c9f34e137d0" providerId="LiveId" clId="{6AB28CDB-DFF0-4D04-9E35-5CABEDA9C745}" dt="2020-06-28T04:07:07.761" v="8573"/>
          <ac:picMkLst>
            <pc:docMk/>
            <pc:sldMk cId="1742233131" sldId="455"/>
            <ac:picMk id="78" creationId="{30AA56F8-35B2-4B56-A4AC-2A8D3F07AA24}"/>
          </ac:picMkLst>
        </pc:picChg>
        <pc:picChg chg="mod">
          <ac:chgData name="Kulinich Bohdan" userId="48e65c9f34e137d0" providerId="LiveId" clId="{6AB28CDB-DFF0-4D04-9E35-5CABEDA9C745}" dt="2020-06-28T04:07:19.023" v="8577"/>
          <ac:picMkLst>
            <pc:docMk/>
            <pc:sldMk cId="1742233131" sldId="455"/>
            <ac:picMk id="89" creationId="{9C5CB549-B876-4243-823F-F42F7ADFC5DE}"/>
          </ac:picMkLst>
        </pc:picChg>
        <pc:picChg chg="mod">
          <ac:chgData name="Kulinich Bohdan" userId="48e65c9f34e137d0" providerId="LiveId" clId="{6AB28CDB-DFF0-4D04-9E35-5CABEDA9C745}" dt="2020-06-28T04:07:19.023" v="8577"/>
          <ac:picMkLst>
            <pc:docMk/>
            <pc:sldMk cId="1742233131" sldId="455"/>
            <ac:picMk id="90" creationId="{421DB0F3-E545-4108-8E76-B072FCA8AB3C}"/>
          </ac:picMkLst>
        </pc:picChg>
        <pc:picChg chg="mod">
          <ac:chgData name="Kulinich Bohdan" userId="48e65c9f34e137d0" providerId="LiveId" clId="{6AB28CDB-DFF0-4D04-9E35-5CABEDA9C745}" dt="2020-06-28T04:07:19.023" v="8577"/>
          <ac:picMkLst>
            <pc:docMk/>
            <pc:sldMk cId="1742233131" sldId="455"/>
            <ac:picMk id="91" creationId="{A9409955-D253-48BE-865A-010EFA66763E}"/>
          </ac:picMkLst>
        </pc:picChg>
        <pc:picChg chg="mod">
          <ac:chgData name="Kulinich Bohdan" userId="48e65c9f34e137d0" providerId="LiveId" clId="{6AB28CDB-DFF0-4D04-9E35-5CABEDA9C745}" dt="2020-06-28T04:07:34.766" v="8580"/>
          <ac:picMkLst>
            <pc:docMk/>
            <pc:sldMk cId="1742233131" sldId="455"/>
            <ac:picMk id="102" creationId="{0B8E8E67-8498-495D-B881-08A5B79305E1}"/>
          </ac:picMkLst>
        </pc:picChg>
        <pc:picChg chg="mod">
          <ac:chgData name="Kulinich Bohdan" userId="48e65c9f34e137d0" providerId="LiveId" clId="{6AB28CDB-DFF0-4D04-9E35-5CABEDA9C745}" dt="2020-06-28T04:07:34.766" v="8580"/>
          <ac:picMkLst>
            <pc:docMk/>
            <pc:sldMk cId="1742233131" sldId="455"/>
            <ac:picMk id="103" creationId="{A234E498-50A4-4EE4-A26F-E137544F649D}"/>
          </ac:picMkLst>
        </pc:picChg>
        <pc:picChg chg="mod">
          <ac:chgData name="Kulinich Bohdan" userId="48e65c9f34e137d0" providerId="LiveId" clId="{6AB28CDB-DFF0-4D04-9E35-5CABEDA9C745}" dt="2020-06-28T04:07:34.766" v="8580"/>
          <ac:picMkLst>
            <pc:docMk/>
            <pc:sldMk cId="1742233131" sldId="455"/>
            <ac:picMk id="104" creationId="{759A9017-01B4-45B8-8792-3FE9BD571706}"/>
          </ac:picMkLst>
        </pc:picChg>
        <pc:picChg chg="mod">
          <ac:chgData name="Kulinich Bohdan" userId="48e65c9f34e137d0" providerId="LiveId" clId="{6AB28CDB-DFF0-4D04-9E35-5CABEDA9C745}" dt="2020-06-28T04:07:41.971" v="8582"/>
          <ac:picMkLst>
            <pc:docMk/>
            <pc:sldMk cId="1742233131" sldId="455"/>
            <ac:picMk id="115" creationId="{BC34A3C8-1671-4293-8B4F-753EAD130BB7}"/>
          </ac:picMkLst>
        </pc:picChg>
        <pc:picChg chg="mod">
          <ac:chgData name="Kulinich Bohdan" userId="48e65c9f34e137d0" providerId="LiveId" clId="{6AB28CDB-DFF0-4D04-9E35-5CABEDA9C745}" dt="2020-06-28T04:07:41.971" v="8582"/>
          <ac:picMkLst>
            <pc:docMk/>
            <pc:sldMk cId="1742233131" sldId="455"/>
            <ac:picMk id="116" creationId="{2F9DCE61-42BB-427E-B29D-6FF11AD0A65E}"/>
          </ac:picMkLst>
        </pc:picChg>
        <pc:picChg chg="mod">
          <ac:chgData name="Kulinich Bohdan" userId="48e65c9f34e137d0" providerId="LiveId" clId="{6AB28CDB-DFF0-4D04-9E35-5CABEDA9C745}" dt="2020-06-28T04:07:41.971" v="8582"/>
          <ac:picMkLst>
            <pc:docMk/>
            <pc:sldMk cId="1742233131" sldId="455"/>
            <ac:picMk id="117" creationId="{F7ECAAE8-57A4-4547-B071-831384AFC727}"/>
          </ac:picMkLst>
        </pc:picChg>
        <pc:cxnChg chg="mod">
          <ac:chgData name="Kulinich Bohdan" userId="48e65c9f34e137d0" providerId="LiveId" clId="{6AB28CDB-DFF0-4D04-9E35-5CABEDA9C745}" dt="2020-06-28T04:02:19.946" v="8532"/>
          <ac:cxnSpMkLst>
            <pc:docMk/>
            <pc:sldMk cId="1742233131" sldId="455"/>
            <ac:cxnSpMk id="39" creationId="{0E707662-7979-4C97-94E8-763890EED8B4}"/>
          </ac:cxnSpMkLst>
        </pc:cxnChg>
        <pc:cxnChg chg="mod">
          <ac:chgData name="Kulinich Bohdan" userId="48e65c9f34e137d0" providerId="LiveId" clId="{6AB28CDB-DFF0-4D04-9E35-5CABEDA9C745}" dt="2020-06-28T04:02:19.946" v="8532"/>
          <ac:cxnSpMkLst>
            <pc:docMk/>
            <pc:sldMk cId="1742233131" sldId="455"/>
            <ac:cxnSpMk id="40" creationId="{9924CAD8-A979-4B27-B3D2-B01E29BC7A7B}"/>
          </ac:cxnSpMkLst>
        </pc:cxnChg>
        <pc:cxnChg chg="mod">
          <ac:chgData name="Kulinich Bohdan" userId="48e65c9f34e137d0" providerId="LiveId" clId="{6AB28CDB-DFF0-4D04-9E35-5CABEDA9C745}" dt="2020-06-28T04:02:19.946" v="8532"/>
          <ac:cxnSpMkLst>
            <pc:docMk/>
            <pc:sldMk cId="1742233131" sldId="455"/>
            <ac:cxnSpMk id="41" creationId="{CC0066CF-BA1A-4AC6-B998-53521E62049C}"/>
          </ac:cxnSpMkLst>
        </pc:cxnChg>
        <pc:cxnChg chg="mod modVis">
          <ac:chgData name="Kulinich Bohdan" userId="48e65c9f34e137d0" providerId="LiveId" clId="{6AB28CDB-DFF0-4D04-9E35-5CABEDA9C745}" dt="2020-06-28T04:08:39.249" v="8616" actId="14429"/>
          <ac:cxnSpMkLst>
            <pc:docMk/>
            <pc:sldMk cId="1742233131" sldId="455"/>
            <ac:cxnSpMk id="51" creationId="{D91C5C3B-DDE0-46B5-8774-D5C34566B383}"/>
          </ac:cxnSpMkLst>
        </pc:cxnChg>
        <pc:cxnChg chg="mod modVis">
          <ac:chgData name="Kulinich Bohdan" userId="48e65c9f34e137d0" providerId="LiveId" clId="{6AB28CDB-DFF0-4D04-9E35-5CABEDA9C745}" dt="2020-06-28T04:08:38.800" v="8615" actId="14429"/>
          <ac:cxnSpMkLst>
            <pc:docMk/>
            <pc:sldMk cId="1742233131" sldId="455"/>
            <ac:cxnSpMk id="52" creationId="{97176826-056D-4152-8253-79C14B8BBC14}"/>
          </ac:cxnSpMkLst>
        </pc:cxnChg>
        <pc:cxnChg chg="mod modVis">
          <ac:chgData name="Kulinich Bohdan" userId="48e65c9f34e137d0" providerId="LiveId" clId="{6AB28CDB-DFF0-4D04-9E35-5CABEDA9C745}" dt="2020-06-28T04:08:38.300" v="8614" actId="14429"/>
          <ac:cxnSpMkLst>
            <pc:docMk/>
            <pc:sldMk cId="1742233131" sldId="455"/>
            <ac:cxnSpMk id="53" creationId="{C79C3F04-C11B-4CFE-8F51-4CD06502C60B}"/>
          </ac:cxnSpMkLst>
        </pc:cxnChg>
        <pc:cxnChg chg="mod">
          <ac:chgData name="Kulinich Bohdan" userId="48e65c9f34e137d0" providerId="LiveId" clId="{6AB28CDB-DFF0-4D04-9E35-5CABEDA9C745}" dt="2020-06-28T04:07:07.761" v="8573"/>
          <ac:cxnSpMkLst>
            <pc:docMk/>
            <pc:sldMk cId="1742233131" sldId="455"/>
            <ac:cxnSpMk id="62" creationId="{42944202-190F-443A-95CB-86CA1AD69D24}"/>
          </ac:cxnSpMkLst>
        </pc:cxnChg>
        <pc:cxnChg chg="mod">
          <ac:chgData name="Kulinich Bohdan" userId="48e65c9f34e137d0" providerId="LiveId" clId="{6AB28CDB-DFF0-4D04-9E35-5CABEDA9C745}" dt="2020-06-28T04:07:07.761" v="8573"/>
          <ac:cxnSpMkLst>
            <pc:docMk/>
            <pc:sldMk cId="1742233131" sldId="455"/>
            <ac:cxnSpMk id="68" creationId="{F308BDD2-110A-4F02-8692-13AEC63EE3E4}"/>
          </ac:cxnSpMkLst>
        </pc:cxnChg>
        <pc:cxnChg chg="mod">
          <ac:chgData name="Kulinich Bohdan" userId="48e65c9f34e137d0" providerId="LiveId" clId="{6AB28CDB-DFF0-4D04-9E35-5CABEDA9C745}" dt="2020-06-28T04:07:07.761" v="8573"/>
          <ac:cxnSpMkLst>
            <pc:docMk/>
            <pc:sldMk cId="1742233131" sldId="455"/>
            <ac:cxnSpMk id="69" creationId="{ECE042AC-361D-42A4-B811-244C3DBAFE63}"/>
          </ac:cxnSpMkLst>
        </pc:cxnChg>
        <pc:cxnChg chg="mod">
          <ac:chgData name="Kulinich Bohdan" userId="48e65c9f34e137d0" providerId="LiveId" clId="{6AB28CDB-DFF0-4D04-9E35-5CABEDA9C745}" dt="2020-06-28T04:07:19.023" v="8577"/>
          <ac:cxnSpMkLst>
            <pc:docMk/>
            <pc:sldMk cId="1742233131" sldId="455"/>
            <ac:cxnSpMk id="80" creationId="{54F4E54D-1746-4728-9FE5-4719B097916F}"/>
          </ac:cxnSpMkLst>
        </pc:cxnChg>
        <pc:cxnChg chg="mod">
          <ac:chgData name="Kulinich Bohdan" userId="48e65c9f34e137d0" providerId="LiveId" clId="{6AB28CDB-DFF0-4D04-9E35-5CABEDA9C745}" dt="2020-06-28T04:07:19.023" v="8577"/>
          <ac:cxnSpMkLst>
            <pc:docMk/>
            <pc:sldMk cId="1742233131" sldId="455"/>
            <ac:cxnSpMk id="81" creationId="{C7675B5A-D381-44EB-8171-0409C096DA87}"/>
          </ac:cxnSpMkLst>
        </pc:cxnChg>
        <pc:cxnChg chg="mod">
          <ac:chgData name="Kulinich Bohdan" userId="48e65c9f34e137d0" providerId="LiveId" clId="{6AB28CDB-DFF0-4D04-9E35-5CABEDA9C745}" dt="2020-06-28T04:07:19.023" v="8577"/>
          <ac:cxnSpMkLst>
            <pc:docMk/>
            <pc:sldMk cId="1742233131" sldId="455"/>
            <ac:cxnSpMk id="82" creationId="{7FA4E279-D6E3-442D-93DA-A2A1435BB87A}"/>
          </ac:cxnSpMkLst>
        </pc:cxnChg>
        <pc:cxnChg chg="mod">
          <ac:chgData name="Kulinich Bohdan" userId="48e65c9f34e137d0" providerId="LiveId" clId="{6AB28CDB-DFF0-4D04-9E35-5CABEDA9C745}" dt="2020-06-28T04:07:34.766" v="8580"/>
          <ac:cxnSpMkLst>
            <pc:docMk/>
            <pc:sldMk cId="1742233131" sldId="455"/>
            <ac:cxnSpMk id="93" creationId="{C8793B60-311B-46DE-BAB2-D1C406B72A59}"/>
          </ac:cxnSpMkLst>
        </pc:cxnChg>
        <pc:cxnChg chg="mod">
          <ac:chgData name="Kulinich Bohdan" userId="48e65c9f34e137d0" providerId="LiveId" clId="{6AB28CDB-DFF0-4D04-9E35-5CABEDA9C745}" dt="2020-06-28T04:07:34.766" v="8580"/>
          <ac:cxnSpMkLst>
            <pc:docMk/>
            <pc:sldMk cId="1742233131" sldId="455"/>
            <ac:cxnSpMk id="94" creationId="{D554E44F-37C2-4E70-B58A-54DBA99E650B}"/>
          </ac:cxnSpMkLst>
        </pc:cxnChg>
        <pc:cxnChg chg="mod">
          <ac:chgData name="Kulinich Bohdan" userId="48e65c9f34e137d0" providerId="LiveId" clId="{6AB28CDB-DFF0-4D04-9E35-5CABEDA9C745}" dt="2020-06-28T04:07:34.766" v="8580"/>
          <ac:cxnSpMkLst>
            <pc:docMk/>
            <pc:sldMk cId="1742233131" sldId="455"/>
            <ac:cxnSpMk id="95" creationId="{73434900-D2A9-4EB1-B8C4-BED226770AB3}"/>
          </ac:cxnSpMkLst>
        </pc:cxnChg>
        <pc:cxnChg chg="mod">
          <ac:chgData name="Kulinich Bohdan" userId="48e65c9f34e137d0" providerId="LiveId" clId="{6AB28CDB-DFF0-4D04-9E35-5CABEDA9C745}" dt="2020-06-28T04:07:41.971" v="8582"/>
          <ac:cxnSpMkLst>
            <pc:docMk/>
            <pc:sldMk cId="1742233131" sldId="455"/>
            <ac:cxnSpMk id="106" creationId="{44462AFF-1A57-488C-B05E-4BD65924C752}"/>
          </ac:cxnSpMkLst>
        </pc:cxnChg>
        <pc:cxnChg chg="mod">
          <ac:chgData name="Kulinich Bohdan" userId="48e65c9f34e137d0" providerId="LiveId" clId="{6AB28CDB-DFF0-4D04-9E35-5CABEDA9C745}" dt="2020-06-28T04:07:41.971" v="8582"/>
          <ac:cxnSpMkLst>
            <pc:docMk/>
            <pc:sldMk cId="1742233131" sldId="455"/>
            <ac:cxnSpMk id="107" creationId="{B307EB0A-999C-482A-A04F-57C0C60F2FD4}"/>
          </ac:cxnSpMkLst>
        </pc:cxnChg>
        <pc:cxnChg chg="mod">
          <ac:chgData name="Kulinich Bohdan" userId="48e65c9f34e137d0" providerId="LiveId" clId="{6AB28CDB-DFF0-4D04-9E35-5CABEDA9C745}" dt="2020-06-28T04:07:41.971" v="8582"/>
          <ac:cxnSpMkLst>
            <pc:docMk/>
            <pc:sldMk cId="1742233131" sldId="455"/>
            <ac:cxnSpMk id="108" creationId="{3CE06277-2D3F-423B-BCB0-A84E4E626D6A}"/>
          </ac:cxnSpMkLst>
        </pc:cxnChg>
      </pc:sldChg>
      <pc:sldChg chg="delSp add del mod delAnim">
        <pc:chgData name="Kulinich Bohdan" userId="48e65c9f34e137d0" providerId="LiveId" clId="{6AB28CDB-DFF0-4D04-9E35-5CABEDA9C745}" dt="2020-06-27T10:05:06.592" v="6088" actId="47"/>
        <pc:sldMkLst>
          <pc:docMk/>
          <pc:sldMk cId="233557764" sldId="456"/>
        </pc:sldMkLst>
        <pc:spChg chg="del">
          <ac:chgData name="Kulinich Bohdan" userId="48e65c9f34e137d0" providerId="LiveId" clId="{6AB28CDB-DFF0-4D04-9E35-5CABEDA9C745}" dt="2020-06-27T10:02:23.442" v="6047" actId="478"/>
          <ac:spMkLst>
            <pc:docMk/>
            <pc:sldMk cId="233557764" sldId="456"/>
            <ac:spMk id="79" creationId="{923380E8-4D0E-44B1-B60A-A63E30F857C9}"/>
          </ac:spMkLst>
        </pc:spChg>
        <pc:grpChg chg="del">
          <ac:chgData name="Kulinich Bohdan" userId="48e65c9f34e137d0" providerId="LiveId" clId="{6AB28CDB-DFF0-4D04-9E35-5CABEDA9C745}" dt="2020-06-27T10:02:24.070" v="6048" actId="478"/>
          <ac:grpSpMkLst>
            <pc:docMk/>
            <pc:sldMk cId="233557764" sldId="456"/>
            <ac:grpSpMk id="17" creationId="{4C62376C-521B-4FB9-B2CF-491EC13A172E}"/>
          </ac:grpSpMkLst>
        </pc:grpChg>
        <pc:picChg chg="del">
          <ac:chgData name="Kulinich Bohdan" userId="48e65c9f34e137d0" providerId="LiveId" clId="{6AB28CDB-DFF0-4D04-9E35-5CABEDA9C745}" dt="2020-06-27T10:02:22.569" v="6046" actId="478"/>
          <ac:picMkLst>
            <pc:docMk/>
            <pc:sldMk cId="233557764" sldId="456"/>
            <ac:picMk id="8" creationId="{3961858B-D687-469C-8C86-CE65BEFFE2CE}"/>
          </ac:picMkLst>
        </pc:picChg>
      </pc:sldChg>
      <pc:sldChg chg="delSp add del mod delAnim">
        <pc:chgData name="Kulinich Bohdan" userId="48e65c9f34e137d0" providerId="LiveId" clId="{6AB28CDB-DFF0-4D04-9E35-5CABEDA9C745}" dt="2020-06-27T09:56:27.729" v="6008" actId="47"/>
        <pc:sldMkLst>
          <pc:docMk/>
          <pc:sldMk cId="1880799754" sldId="456"/>
        </pc:sldMkLst>
        <pc:picChg chg="del">
          <ac:chgData name="Kulinich Bohdan" userId="48e65c9f34e137d0" providerId="LiveId" clId="{6AB28CDB-DFF0-4D04-9E35-5CABEDA9C745}" dt="2020-06-26T14:40:14.164" v="5547" actId="478"/>
          <ac:picMkLst>
            <pc:docMk/>
            <pc:sldMk cId="1880799754" sldId="456"/>
            <ac:picMk id="60" creationId="{E98C5380-53A6-4262-BEAA-0303405D5BA8}"/>
          </ac:picMkLst>
        </pc:picChg>
      </pc:sldChg>
      <pc:sldChg chg="addSp delSp modSp add mod modAnim">
        <pc:chgData name="Kulinich Bohdan" userId="48e65c9f34e137d0" providerId="LiveId" clId="{6AB28CDB-DFF0-4D04-9E35-5CABEDA9C745}" dt="2020-06-27T13:41:47.990" v="7022"/>
        <pc:sldMkLst>
          <pc:docMk/>
          <pc:sldMk cId="2071804829" sldId="456"/>
        </pc:sldMkLst>
        <pc:spChg chg="mod modVis">
          <ac:chgData name="Kulinich Bohdan" userId="48e65c9f34e137d0" providerId="LiveId" clId="{6AB28CDB-DFF0-4D04-9E35-5CABEDA9C745}" dt="2020-06-27T13:38:37.344" v="6987" actId="14429"/>
          <ac:spMkLst>
            <pc:docMk/>
            <pc:sldMk cId="2071804829" sldId="456"/>
            <ac:spMk id="6" creationId="{4CD1B612-D16C-4F70-8335-78480BFE8EC8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8" creationId="{A830E4D9-E389-4165-BB3F-1D3D67C11554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3" creationId="{32271CD1-52EA-4CB5-ABF4-6B24041DA15D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4" creationId="{AA14C652-07C6-48FD-B797-70D239920229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5" creationId="{E64D0E66-6C41-4B1A-81A3-812B8368741C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8" creationId="{D8AE726D-7B72-4C64-A05F-6DDFD2BE903C}"/>
          </ac:spMkLst>
        </pc:spChg>
        <pc:spChg chg="add del mod">
          <ac:chgData name="Kulinich Bohdan" userId="48e65c9f34e137d0" providerId="LiveId" clId="{6AB28CDB-DFF0-4D04-9E35-5CABEDA9C745}" dt="2020-06-27T13:36:57.863" v="6950"/>
          <ac:spMkLst>
            <pc:docMk/>
            <pc:sldMk cId="2071804829" sldId="456"/>
            <ac:spMk id="19" creationId="{5736ADF9-A560-47FA-B244-246BD1F130C1}"/>
          </ac:spMkLst>
        </pc:spChg>
        <pc:spChg chg="add mod">
          <ac:chgData name="Kulinich Bohdan" userId="48e65c9f34e137d0" providerId="LiveId" clId="{6AB28CDB-DFF0-4D04-9E35-5CABEDA9C745}" dt="2020-06-27T13:38:04.654" v="6973" actId="1076"/>
          <ac:spMkLst>
            <pc:docMk/>
            <pc:sldMk cId="2071804829" sldId="456"/>
            <ac:spMk id="20" creationId="{E976698A-B9CE-4467-9951-ECE380F26F12}"/>
          </ac:spMkLst>
        </pc:spChg>
        <pc:spChg chg="add mod">
          <ac:chgData name="Kulinich Bohdan" userId="48e65c9f34e137d0" providerId="LiveId" clId="{6AB28CDB-DFF0-4D04-9E35-5CABEDA9C745}" dt="2020-06-27T13:38:33.904" v="6986" actId="16959"/>
          <ac:spMkLst>
            <pc:docMk/>
            <pc:sldMk cId="2071804829" sldId="456"/>
            <ac:spMk id="21" creationId="{0D1FEBED-ABAD-4646-B993-CA25D2A03EAC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3" creationId="{FF11E193-ADF4-4D7A-ADD3-B5EB8AEFC306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7" creationId="{26A204A6-B8FB-444D-98C6-9ABBFC3CC0E7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8" creationId="{C3CE897B-161B-430B-80A9-9AB1410F7371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9" creationId="{AD30DCBB-2AC4-4326-94AF-A9001BA159E7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30" creationId="{613FA7E3-B393-4AFC-BDE3-8478A99437EE}"/>
          </ac:spMkLst>
        </pc:spChg>
        <pc:spChg chg="mod">
          <ac:chgData name="Kulinich Bohdan" userId="48e65c9f34e137d0" providerId="LiveId" clId="{6AB28CDB-DFF0-4D04-9E35-5CABEDA9C745}" dt="2020-06-27T13:28:17.600" v="6723" actId="20577"/>
          <ac:spMkLst>
            <pc:docMk/>
            <pc:sldMk cId="2071804829" sldId="456"/>
            <ac:spMk id="51" creationId="{86BC9140-E395-435D-A852-213A1317C46C}"/>
          </ac:spMkLst>
        </pc:spChg>
        <pc:grpChg chg="add mod">
          <ac:chgData name="Kulinich Bohdan" userId="48e65c9f34e137d0" providerId="LiveId" clId="{6AB28CDB-DFF0-4D04-9E35-5CABEDA9C745}" dt="2020-06-27T13:39:57.495" v="7001"/>
          <ac:grpSpMkLst>
            <pc:docMk/>
            <pc:sldMk cId="2071804829" sldId="456"/>
            <ac:grpSpMk id="22" creationId="{DD0BFE0B-83C2-4B76-A135-B94171D6443B}"/>
          </ac:grpSpMkLst>
        </pc:grpChg>
        <pc:picChg chg="add mod modVis">
          <ac:chgData name="Kulinich Bohdan" userId="48e65c9f34e137d0" providerId="LiveId" clId="{6AB28CDB-DFF0-4D04-9E35-5CABEDA9C745}" dt="2020-06-27T13:39:54.649" v="6999" actId="14429"/>
          <ac:picMkLst>
            <pc:docMk/>
            <pc:sldMk cId="2071804829" sldId="456"/>
            <ac:picMk id="16" creationId="{FA3EB4E8-5569-4DE5-8354-D543FAB3E759}"/>
          </ac:picMkLst>
        </pc:picChg>
        <pc:picChg chg="mod modVis">
          <ac:chgData name="Kulinich Bohdan" userId="48e65c9f34e137d0" providerId="LiveId" clId="{6AB28CDB-DFF0-4D04-9E35-5CABEDA9C745}" dt="2020-06-27T13:39:55.935" v="7000" actId="14429"/>
          <ac:picMkLst>
            <pc:docMk/>
            <pc:sldMk cId="2071804829" sldId="456"/>
            <ac:picMk id="17" creationId="{BD7AEADA-D379-4498-A792-48D005AFF9EB}"/>
          </ac:picMkLst>
        </pc:picChg>
        <pc:cxnChg chg="add mod">
          <ac:chgData name="Kulinich Bohdan" userId="48e65c9f34e137d0" providerId="LiveId" clId="{6AB28CDB-DFF0-4D04-9E35-5CABEDA9C745}" dt="2020-06-27T13:36:22.919" v="6943"/>
          <ac:cxnSpMkLst>
            <pc:docMk/>
            <pc:sldMk cId="2071804829" sldId="456"/>
            <ac:cxnSpMk id="9" creationId="{2B55F45C-E56D-4091-A810-C0F8579BB9A5}"/>
          </ac:cxnSpMkLst>
        </pc:cxnChg>
        <pc:cxnChg chg="add mod">
          <ac:chgData name="Kulinich Bohdan" userId="48e65c9f34e137d0" providerId="LiveId" clId="{6AB28CDB-DFF0-4D04-9E35-5CABEDA9C745}" dt="2020-06-27T13:36:22.919" v="6943"/>
          <ac:cxnSpMkLst>
            <pc:docMk/>
            <pc:sldMk cId="2071804829" sldId="456"/>
            <ac:cxnSpMk id="10" creationId="{543C765B-BE9B-4311-A819-A22C50756E33}"/>
          </ac:cxnSpMkLst>
        </pc:cxnChg>
        <pc:cxnChg chg="add mod">
          <ac:chgData name="Kulinich Bohdan" userId="48e65c9f34e137d0" providerId="LiveId" clId="{6AB28CDB-DFF0-4D04-9E35-5CABEDA9C745}" dt="2020-06-27T13:36:22.919" v="6943"/>
          <ac:cxnSpMkLst>
            <pc:docMk/>
            <pc:sldMk cId="2071804829" sldId="456"/>
            <ac:cxnSpMk id="12" creationId="{7B86B1D2-DB11-4071-83C0-C7CE8BFCB4F2}"/>
          </ac:cxnSpMkLst>
        </pc:cxnChg>
        <pc:cxnChg chg="mod">
          <ac:chgData name="Kulinich Bohdan" userId="48e65c9f34e137d0" providerId="LiveId" clId="{6AB28CDB-DFF0-4D04-9E35-5CABEDA9C745}" dt="2020-06-27T13:39:57.495" v="7001"/>
          <ac:cxnSpMkLst>
            <pc:docMk/>
            <pc:sldMk cId="2071804829" sldId="456"/>
            <ac:cxnSpMk id="24" creationId="{FAC2D306-8EAC-4EB5-81D7-6A5DCD8DC97F}"/>
          </ac:cxnSpMkLst>
        </pc:cxnChg>
        <pc:cxnChg chg="mod">
          <ac:chgData name="Kulinich Bohdan" userId="48e65c9f34e137d0" providerId="LiveId" clId="{6AB28CDB-DFF0-4D04-9E35-5CABEDA9C745}" dt="2020-06-27T13:39:57.495" v="7001"/>
          <ac:cxnSpMkLst>
            <pc:docMk/>
            <pc:sldMk cId="2071804829" sldId="456"/>
            <ac:cxnSpMk id="25" creationId="{5EC38C93-67B3-492D-BE17-45F2DDB2EACD}"/>
          </ac:cxnSpMkLst>
        </pc:cxnChg>
        <pc:cxnChg chg="mod">
          <ac:chgData name="Kulinich Bohdan" userId="48e65c9f34e137d0" providerId="LiveId" clId="{6AB28CDB-DFF0-4D04-9E35-5CABEDA9C745}" dt="2020-06-27T13:39:57.495" v="7001"/>
          <ac:cxnSpMkLst>
            <pc:docMk/>
            <pc:sldMk cId="2071804829" sldId="456"/>
            <ac:cxnSpMk id="26" creationId="{883EBFF0-B0F2-4E23-90DE-03EAB534CD27}"/>
          </ac:cxnSpMkLst>
        </pc:cxnChg>
      </pc:sldChg>
      <pc:sldChg chg="addSp delSp modSp add del mod delAnim modAnim">
        <pc:chgData name="Kulinich Bohdan" userId="48e65c9f34e137d0" providerId="LiveId" clId="{6AB28CDB-DFF0-4D04-9E35-5CABEDA9C745}" dt="2020-06-27T13:44:47.362" v="7024" actId="47"/>
        <pc:sldMkLst>
          <pc:docMk/>
          <pc:sldMk cId="683604461" sldId="457"/>
        </pc:sldMkLst>
        <pc:spChg chg="mod">
          <ac:chgData name="Kulinich Bohdan" userId="48e65c9f34e137d0" providerId="LiveId" clId="{6AB28CDB-DFF0-4D04-9E35-5CABEDA9C745}" dt="2020-06-27T13:32:06.974" v="6885" actId="1076"/>
          <ac:spMkLst>
            <pc:docMk/>
            <pc:sldMk cId="683604461" sldId="457"/>
            <ac:spMk id="6" creationId="{4CD1B612-D16C-4F70-8335-78480BFE8EC8}"/>
          </ac:spMkLst>
        </pc:spChg>
        <pc:spChg chg="add del mod">
          <ac:chgData name="Kulinich Bohdan" userId="48e65c9f34e137d0" providerId="LiveId" clId="{6AB28CDB-DFF0-4D04-9E35-5CABEDA9C745}" dt="2020-06-27T13:34:07.503" v="6906" actId="478"/>
          <ac:spMkLst>
            <pc:docMk/>
            <pc:sldMk cId="683604461" sldId="457"/>
            <ac:spMk id="12" creationId="{E5D8B8A8-5CCA-477F-9F57-AEA15FFC4F72}"/>
          </ac:spMkLst>
        </pc:spChg>
        <pc:spChg chg="add mod ord">
          <ac:chgData name="Kulinich Bohdan" userId="48e65c9f34e137d0" providerId="LiveId" clId="{6AB28CDB-DFF0-4D04-9E35-5CABEDA9C745}" dt="2020-06-27T13:34:58.703" v="6911" actId="167"/>
          <ac:spMkLst>
            <pc:docMk/>
            <pc:sldMk cId="683604461" sldId="457"/>
            <ac:spMk id="14" creationId="{0C4B7495-BA98-4624-86E2-B0DF1BF7F016}"/>
          </ac:spMkLst>
        </pc:spChg>
        <pc:spChg chg="add mod ord">
          <ac:chgData name="Kulinich Bohdan" userId="48e65c9f34e137d0" providerId="LiveId" clId="{6AB28CDB-DFF0-4D04-9E35-5CABEDA9C745}" dt="2020-06-27T13:34:45.574" v="6910" actId="166"/>
          <ac:spMkLst>
            <pc:docMk/>
            <pc:sldMk cId="683604461" sldId="457"/>
            <ac:spMk id="15" creationId="{C4312C0A-D6DC-482A-A271-A0AC7D9BE924}"/>
          </ac:spMkLst>
        </pc:spChg>
        <pc:spChg chg="add mod">
          <ac:chgData name="Kulinich Bohdan" userId="48e65c9f34e137d0" providerId="LiveId" clId="{6AB28CDB-DFF0-4D04-9E35-5CABEDA9C745}" dt="2020-06-27T13:33:59.974" v="6905" actId="20577"/>
          <ac:spMkLst>
            <pc:docMk/>
            <pc:sldMk cId="683604461" sldId="457"/>
            <ac:spMk id="16" creationId="{584EEC83-7211-472F-BC76-59E36EE8B577}"/>
          </ac:spMkLst>
        </pc:spChg>
        <pc:spChg chg="add mod">
          <ac:chgData name="Kulinich Bohdan" userId="48e65c9f34e137d0" providerId="LiveId" clId="{6AB28CDB-DFF0-4D04-9E35-5CABEDA9C745}" dt="2020-06-27T13:33:57.874" v="6904" actId="20577"/>
          <ac:spMkLst>
            <pc:docMk/>
            <pc:sldMk cId="683604461" sldId="457"/>
            <ac:spMk id="18" creationId="{9CDFBBC0-576B-40B2-85FB-5798C7EF7B71}"/>
          </ac:spMkLst>
        </pc:spChg>
        <pc:spChg chg="add del mod">
          <ac:chgData name="Kulinich Bohdan" userId="48e65c9f34e137d0" providerId="LiveId" clId="{6AB28CDB-DFF0-4D04-9E35-5CABEDA9C745}" dt="2020-06-27T13:34:09.003" v="6907" actId="478"/>
          <ac:spMkLst>
            <pc:docMk/>
            <pc:sldMk cId="683604461" sldId="457"/>
            <ac:spMk id="19" creationId="{B85FAC55-E2B0-46C6-A62A-C010E19CD407}"/>
          </ac:spMkLst>
        </pc:spChg>
        <pc:spChg chg="add mod">
          <ac:chgData name="Kulinich Bohdan" userId="48e65c9f34e137d0" providerId="LiveId" clId="{6AB28CDB-DFF0-4D04-9E35-5CABEDA9C745}" dt="2020-06-27T13:33:45.583" v="6900" actId="1076"/>
          <ac:spMkLst>
            <pc:docMk/>
            <pc:sldMk cId="683604461" sldId="457"/>
            <ac:spMk id="21" creationId="{33D5CC14-9933-4FC1-89E9-FC73A08BAF02}"/>
          </ac:spMkLst>
        </pc:spChg>
        <pc:picChg chg="add mod ord">
          <ac:chgData name="Kulinich Bohdan" userId="48e65c9f34e137d0" providerId="LiveId" clId="{6AB28CDB-DFF0-4D04-9E35-5CABEDA9C745}" dt="2020-06-27T13:36:00.883" v="6940" actId="29295"/>
          <ac:picMkLst>
            <pc:docMk/>
            <pc:sldMk cId="683604461" sldId="457"/>
            <ac:picMk id="13" creationId="{54223533-182F-4CF5-8F40-760D016E7DEB}"/>
          </ac:picMkLst>
        </pc:picChg>
        <pc:picChg chg="del">
          <ac:chgData name="Kulinich Bohdan" userId="48e65c9f34e137d0" providerId="LiveId" clId="{6AB28CDB-DFF0-4D04-9E35-5CABEDA9C745}" dt="2020-06-27T13:31:41.753" v="6881" actId="478"/>
          <ac:picMkLst>
            <pc:docMk/>
            <pc:sldMk cId="683604461" sldId="457"/>
            <ac:picMk id="17" creationId="{BD7AEADA-D379-4498-A792-48D005AFF9EB}"/>
          </ac:picMkLst>
        </pc:picChg>
        <pc:picChg chg="add del mod">
          <ac:chgData name="Kulinich Bohdan" userId="48e65c9f34e137d0" providerId="LiveId" clId="{6AB28CDB-DFF0-4D04-9E35-5CABEDA9C745}" dt="2020-06-27T13:31:51.223" v="6883" actId="478"/>
          <ac:picMkLst>
            <pc:docMk/>
            <pc:sldMk cId="683604461" sldId="457"/>
            <ac:picMk id="20" creationId="{E91E0D3F-C50D-4B5F-92C3-04581345BFEF}"/>
          </ac:picMkLst>
        </pc:picChg>
        <pc:cxnChg chg="add mod">
          <ac:chgData name="Kulinich Bohdan" userId="48e65c9f34e137d0" providerId="LiveId" clId="{6AB28CDB-DFF0-4D04-9E35-5CABEDA9C745}" dt="2020-06-27T13:33:33.533" v="6896" actId="1076"/>
          <ac:cxnSpMkLst>
            <pc:docMk/>
            <pc:sldMk cId="683604461" sldId="457"/>
            <ac:cxnSpMk id="8" creationId="{A1A83F15-116C-4457-9511-033DC7FA6FA3}"/>
          </ac:cxnSpMkLst>
        </pc:cxnChg>
        <pc:cxnChg chg="add mod">
          <ac:chgData name="Kulinich Bohdan" userId="48e65c9f34e137d0" providerId="LiveId" clId="{6AB28CDB-DFF0-4D04-9E35-5CABEDA9C745}" dt="2020-06-27T13:33:33.533" v="6896" actId="1076"/>
          <ac:cxnSpMkLst>
            <pc:docMk/>
            <pc:sldMk cId="683604461" sldId="457"/>
            <ac:cxnSpMk id="9" creationId="{0F0AF3FC-3F50-4D5E-993A-232B57469272}"/>
          </ac:cxnSpMkLst>
        </pc:cxnChg>
        <pc:cxnChg chg="add mod">
          <ac:chgData name="Kulinich Bohdan" userId="48e65c9f34e137d0" providerId="LiveId" clId="{6AB28CDB-DFF0-4D04-9E35-5CABEDA9C745}" dt="2020-06-27T13:33:33.533" v="6896" actId="1076"/>
          <ac:cxnSpMkLst>
            <pc:docMk/>
            <pc:sldMk cId="683604461" sldId="457"/>
            <ac:cxnSpMk id="10" creationId="{608818D3-6203-4E70-91A7-83D19B50BE17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15:48:37.608" v="7950" actId="14100"/>
        <pc:sldMkLst>
          <pc:docMk/>
          <pc:sldMk cId="1255004229" sldId="457"/>
        </pc:sldMkLst>
        <pc:spChg chg="mod modVis">
          <ac:chgData name="Kulinich Bohdan" userId="48e65c9f34e137d0" providerId="LiveId" clId="{6AB28CDB-DFF0-4D04-9E35-5CABEDA9C745}" dt="2020-06-27T15:42:16.341" v="7896" actId="14429"/>
          <ac:spMkLst>
            <pc:docMk/>
            <pc:sldMk cId="1255004229" sldId="457"/>
            <ac:spMk id="3" creationId="{00000000-0000-0000-0000-000000000000}"/>
          </ac:spMkLst>
        </pc:spChg>
        <pc:spChg chg="mod modVis">
          <ac:chgData name="Kulinich Bohdan" userId="48e65c9f34e137d0" providerId="LiveId" clId="{6AB28CDB-DFF0-4D04-9E35-5CABEDA9C745}" dt="2020-06-27T15:42:15.501" v="7894" actId="14429"/>
          <ac:spMkLst>
            <pc:docMk/>
            <pc:sldMk cId="1255004229" sldId="457"/>
            <ac:spMk id="4" creationId="{00000000-0000-0000-0000-000000000000}"/>
          </ac:spMkLst>
        </pc:spChg>
        <pc:spChg chg="mod modVis">
          <ac:chgData name="Kulinich Bohdan" userId="48e65c9f34e137d0" providerId="LiveId" clId="{6AB28CDB-DFF0-4D04-9E35-5CABEDA9C745}" dt="2020-06-27T15:42:45.910" v="7901" actId="1076"/>
          <ac:spMkLst>
            <pc:docMk/>
            <pc:sldMk cId="1255004229" sldId="457"/>
            <ac:spMk id="6" creationId="{4CD1B612-D16C-4F70-8335-78480BFE8EC8}"/>
          </ac:spMkLst>
        </pc:spChg>
        <pc:spChg chg="add del mod ord modVis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9" creationId="{865F9939-119D-4F14-ADCE-E5474F225941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4" creationId="{805E1CB8-E9C7-48F7-B860-BCAA15CB7127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5" creationId="{A9B61ACD-2584-4A5D-8EC4-3699C57DC6D0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6" creationId="{55F19E50-3220-4974-9E86-C3DC496BF17D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9" creationId="{90E8CDC9-5229-4D82-AA2B-9C0F8420458B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3" creationId="{63515F5C-EE26-46A5-B7DE-CE8D37CECBA5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4" creationId="{206BE7C5-B380-43A1-93D4-A1FCBF7E33C1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7" creationId="{BB3168E5-71FC-44A8-806C-DBC73FDC0E01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8" creationId="{7712E29E-87BB-462E-A820-C82F1B49EBEC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9" creationId="{137FFA04-E6E2-461D-85BC-8CFDA909C06D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38" creationId="{36D21148-2684-43A8-A413-75506C2B1DB0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2" creationId="{7A6A9840-4DBB-4DEB-A457-7DF5C3046832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3" creationId="{E713ED21-E76D-4834-B2B3-1557818FEDC9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4" creationId="{5B7CA9CB-46D0-494C-B757-2EFBD9D1B790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5" creationId="{53044C88-C6EB-4714-9856-60D3079FEA8E}"/>
          </ac:spMkLst>
        </pc:spChg>
        <pc:spChg chg="mod modVis">
          <ac:chgData name="Kulinich Bohdan" userId="48e65c9f34e137d0" providerId="LiveId" clId="{6AB28CDB-DFF0-4D04-9E35-5CABEDA9C745}" dt="2020-06-27T15:42:14.411" v="7892" actId="14429"/>
          <ac:spMkLst>
            <pc:docMk/>
            <pc:sldMk cId="1255004229" sldId="457"/>
            <ac:spMk id="51" creationId="{86BC9140-E395-435D-A852-213A1317C46C}"/>
          </ac:spMkLst>
        </pc:spChg>
        <pc:grpChg chg="add del mod">
          <ac:chgData name="Kulinich Bohdan" userId="48e65c9f34e137d0" providerId="LiveId" clId="{6AB28CDB-DFF0-4D04-9E35-5CABEDA9C745}" dt="2020-06-27T14:32:16.022" v="7700" actId="478"/>
          <ac:grpSpMkLst>
            <pc:docMk/>
            <pc:sldMk cId="1255004229" sldId="457"/>
            <ac:grpSpMk id="20" creationId="{69C636B3-8DE1-4A5F-91FE-B6D4B66E5474}"/>
          </ac:grpSpMkLst>
        </pc:grpChg>
        <pc:grpChg chg="mod">
          <ac:chgData name="Kulinich Bohdan" userId="48e65c9f34e137d0" providerId="LiveId" clId="{6AB28CDB-DFF0-4D04-9E35-5CABEDA9C745}" dt="2020-06-27T14:31:42.082" v="7695"/>
          <ac:grpSpMkLst>
            <pc:docMk/>
            <pc:sldMk cId="1255004229" sldId="457"/>
            <ac:grpSpMk id="22" creationId="{93DEFBBE-2323-4E68-8C9E-FC4284ABDF50}"/>
          </ac:grpSpMkLst>
        </pc:grpChg>
        <pc:picChg chg="add del mod">
          <ac:chgData name="Kulinich Bohdan" userId="48e65c9f34e137d0" providerId="LiveId" clId="{6AB28CDB-DFF0-4D04-9E35-5CABEDA9C745}" dt="2020-06-27T14:31:44.482" v="7696" actId="478"/>
          <ac:picMkLst>
            <pc:docMk/>
            <pc:sldMk cId="1255004229" sldId="457"/>
            <ac:picMk id="8" creationId="{633620B4-2F4D-4952-8161-239A1479142D}"/>
          </ac:picMkLst>
        </pc:picChg>
        <pc:picChg chg="mod modVis">
          <ac:chgData name="Kulinich Bohdan" userId="48e65c9f34e137d0" providerId="LiveId" clId="{6AB28CDB-DFF0-4D04-9E35-5CABEDA9C745}" dt="2020-06-27T15:42:12.381" v="7888" actId="14429"/>
          <ac:picMkLst>
            <pc:docMk/>
            <pc:sldMk cId="1255004229" sldId="457"/>
            <ac:picMk id="11" creationId="{E9F02244-0F28-48FC-BE09-347456BF9881}"/>
          </ac:picMkLst>
        </pc:picChg>
        <pc:picChg chg="del">
          <ac:chgData name="Kulinich Bohdan" userId="48e65c9f34e137d0" providerId="LiveId" clId="{6AB28CDB-DFF0-4D04-9E35-5CABEDA9C745}" dt="2020-06-27T14:31:37.042" v="7694" actId="478"/>
          <ac:picMkLst>
            <pc:docMk/>
            <pc:sldMk cId="1255004229" sldId="457"/>
            <ac:picMk id="17" creationId="{BD7AEADA-D379-4498-A792-48D005AFF9EB}"/>
          </ac:picMkLst>
        </pc:picChg>
        <pc:picChg chg="add del mod ord">
          <ac:chgData name="Kulinich Bohdan" userId="48e65c9f34e137d0" providerId="LiveId" clId="{6AB28CDB-DFF0-4D04-9E35-5CABEDA9C745}" dt="2020-06-27T14:34:22.233" v="7716" actId="478"/>
          <ac:picMkLst>
            <pc:docMk/>
            <pc:sldMk cId="1255004229" sldId="457"/>
            <ac:picMk id="18" creationId="{05D7D628-72DB-4644-9321-2B3D3A6D3A81}"/>
          </ac:picMkLst>
        </pc:picChg>
        <pc:picChg chg="add mod">
          <ac:chgData name="Kulinich Bohdan" userId="48e65c9f34e137d0" providerId="LiveId" clId="{6AB28CDB-DFF0-4D04-9E35-5CABEDA9C745}" dt="2020-06-27T15:42:22.051" v="7897"/>
          <ac:picMkLst>
            <pc:docMk/>
            <pc:sldMk cId="1255004229" sldId="457"/>
            <ac:picMk id="37" creationId="{28127E9A-0C2F-4FBD-9CAE-9AE01D9EAB93}"/>
          </ac:picMkLst>
        </pc:picChg>
        <pc:cxnChg chg="add del mod">
          <ac:chgData name="Kulinich Bohdan" userId="48e65c9f34e137d0" providerId="LiveId" clId="{6AB28CDB-DFF0-4D04-9E35-5CABEDA9C745}" dt="2020-06-27T14:34:11.023" v="7715" actId="478"/>
          <ac:cxnSpMkLst>
            <pc:docMk/>
            <pc:sldMk cId="1255004229" sldId="457"/>
            <ac:cxnSpMk id="10" creationId="{27B685E0-7D46-4E7B-A142-7E7EFF9F8797}"/>
          </ac:cxnSpMkLst>
        </pc:cxnChg>
        <pc:cxnChg chg="add del mod">
          <ac:chgData name="Kulinich Bohdan" userId="48e65c9f34e137d0" providerId="LiveId" clId="{6AB28CDB-DFF0-4D04-9E35-5CABEDA9C745}" dt="2020-06-27T15:42:07.081" v="7886" actId="478"/>
          <ac:cxnSpMkLst>
            <pc:docMk/>
            <pc:sldMk cId="1255004229" sldId="457"/>
            <ac:cxnSpMk id="12" creationId="{0D02A207-1C9A-4C54-A0A3-3B64C0B2F9A3}"/>
          </ac:cxnSpMkLst>
        </pc:cxnChg>
        <pc:cxnChg chg="add del mod">
          <ac:chgData name="Kulinich Bohdan" userId="48e65c9f34e137d0" providerId="LiveId" clId="{6AB28CDB-DFF0-4D04-9E35-5CABEDA9C745}" dt="2020-06-27T15:42:07.081" v="7886" actId="478"/>
          <ac:cxnSpMkLst>
            <pc:docMk/>
            <pc:sldMk cId="1255004229" sldId="457"/>
            <ac:cxnSpMk id="13" creationId="{B59FB475-734E-4C6E-A0C9-267F375E2905}"/>
          </ac:cxnSpMkLst>
        </pc:cxnChg>
        <pc:cxnChg chg="mod">
          <ac:chgData name="Kulinich Bohdan" userId="48e65c9f34e137d0" providerId="LiveId" clId="{6AB28CDB-DFF0-4D04-9E35-5CABEDA9C745}" dt="2020-06-27T14:31:42.082" v="7695"/>
          <ac:cxnSpMkLst>
            <pc:docMk/>
            <pc:sldMk cId="1255004229" sldId="457"/>
            <ac:cxnSpMk id="21" creationId="{EF2549D6-27B6-4A70-9BD4-EBE3E17B4C4A}"/>
          </ac:cxnSpMkLst>
        </pc:cxnChg>
        <pc:cxnChg chg="mod">
          <ac:chgData name="Kulinich Bohdan" userId="48e65c9f34e137d0" providerId="LiveId" clId="{6AB28CDB-DFF0-4D04-9E35-5CABEDA9C745}" dt="2020-06-27T14:32:13.162" v="7699" actId="14100"/>
          <ac:cxnSpMkLst>
            <pc:docMk/>
            <pc:sldMk cId="1255004229" sldId="457"/>
            <ac:cxnSpMk id="25" creationId="{F62165B6-CC9B-45EB-A8C3-50B68AA75033}"/>
          </ac:cxnSpMkLst>
        </pc:cxnChg>
        <pc:cxnChg chg="mod">
          <ac:chgData name="Kulinich Bohdan" userId="48e65c9f34e137d0" providerId="LiveId" clId="{6AB28CDB-DFF0-4D04-9E35-5CABEDA9C745}" dt="2020-06-27T14:31:42.082" v="7695"/>
          <ac:cxnSpMkLst>
            <pc:docMk/>
            <pc:sldMk cId="1255004229" sldId="457"/>
            <ac:cxnSpMk id="26" creationId="{09EEA506-5901-454C-845A-BA6547E92820}"/>
          </ac:cxnSpMkLst>
        </pc:cxnChg>
        <pc:cxnChg chg="add del mod">
          <ac:chgData name="Kulinich Bohdan" userId="48e65c9f34e137d0" providerId="LiveId" clId="{6AB28CDB-DFF0-4D04-9E35-5CABEDA9C745}" dt="2020-06-27T15:42:07.081" v="7886" actId="478"/>
          <ac:cxnSpMkLst>
            <pc:docMk/>
            <pc:sldMk cId="1255004229" sldId="457"/>
            <ac:cxnSpMk id="31" creationId="{0C5C1558-F22C-4B05-85A9-FC31D20B3BCE}"/>
          </ac:cxnSpMkLst>
        </pc:cxnChg>
        <pc:cxnChg chg="add mod">
          <ac:chgData name="Kulinich Bohdan" userId="48e65c9f34e137d0" providerId="LiveId" clId="{6AB28CDB-DFF0-4D04-9E35-5CABEDA9C745}" dt="2020-06-27T15:48:37.608" v="7950" actId="14100"/>
          <ac:cxnSpMkLst>
            <pc:docMk/>
            <pc:sldMk cId="1255004229" sldId="457"/>
            <ac:cxnSpMk id="39" creationId="{631B196B-1BAE-4A97-9079-9F3A0DCDEE8C}"/>
          </ac:cxnSpMkLst>
        </pc:cxnChg>
        <pc:cxnChg chg="add mod">
          <ac:chgData name="Kulinich Bohdan" userId="48e65c9f34e137d0" providerId="LiveId" clId="{6AB28CDB-DFF0-4D04-9E35-5CABEDA9C745}" dt="2020-06-27T15:48:16.287" v="7948"/>
          <ac:cxnSpMkLst>
            <pc:docMk/>
            <pc:sldMk cId="1255004229" sldId="457"/>
            <ac:cxnSpMk id="40" creationId="{C22EC084-F9EE-4B36-AE44-E9BB7656AF5A}"/>
          </ac:cxnSpMkLst>
        </pc:cxnChg>
        <pc:cxnChg chg="add mod">
          <ac:chgData name="Kulinich Bohdan" userId="48e65c9f34e137d0" providerId="LiveId" clId="{6AB28CDB-DFF0-4D04-9E35-5CABEDA9C745}" dt="2020-06-27T15:48:16.287" v="7948"/>
          <ac:cxnSpMkLst>
            <pc:docMk/>
            <pc:sldMk cId="1255004229" sldId="457"/>
            <ac:cxnSpMk id="41" creationId="{47A609CB-F8B0-47B2-81F3-F0D7045B3BB8}"/>
          </ac:cxnSpMkLst>
        </pc:cxnChg>
      </pc:sldChg>
      <pc:sldChg chg="addSp modSp add del modAnim">
        <pc:chgData name="Kulinich Bohdan" userId="48e65c9f34e137d0" providerId="LiveId" clId="{6AB28CDB-DFF0-4D04-9E35-5CABEDA9C745}" dt="2020-06-27T14:26:53.041" v="7560" actId="47"/>
        <pc:sldMkLst>
          <pc:docMk/>
          <pc:sldMk cId="2287835799" sldId="457"/>
        </pc:sldMkLst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9" creationId="{DEF53503-45D1-4BC2-A10F-03DE0EB32338}"/>
          </ac:spMkLst>
        </pc:spChg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14" creationId="{6B931857-F7AB-4AFE-8419-BE143ADFFE8C}"/>
          </ac:spMkLst>
        </pc:spChg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15" creationId="{54FCC0CD-4F86-4D29-9E77-E105B875358B}"/>
          </ac:spMkLst>
        </pc:spChg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16" creationId="{E9AF6F58-ED96-4A78-9AA3-1E2128BBC0F9}"/>
          </ac:spMkLst>
        </pc:spChg>
        <pc:spChg chg="mod">
          <ac:chgData name="Kulinich Bohdan" userId="48e65c9f34e137d0" providerId="LiveId" clId="{6AB28CDB-DFF0-4D04-9E35-5CABEDA9C745}" dt="2020-06-27T14:15:05.486" v="7439" actId="164"/>
          <ac:spMkLst>
            <pc:docMk/>
            <pc:sldMk cId="2287835799" sldId="457"/>
            <ac:spMk id="19" creationId="{1FD562E9-F3DE-4C96-990A-39DAA1318F9C}"/>
          </ac:spMkLst>
        </pc:spChg>
        <pc:grpChg chg="add mod">
          <ac:chgData name="Kulinich Bohdan" userId="48e65c9f34e137d0" providerId="LiveId" clId="{6AB28CDB-DFF0-4D04-9E35-5CABEDA9C745}" dt="2020-06-27T14:15:05.486" v="7439" actId="164"/>
          <ac:grpSpMkLst>
            <pc:docMk/>
            <pc:sldMk cId="2287835799" sldId="457"/>
            <ac:grpSpMk id="2" creationId="{9E1428E7-3632-41FB-900B-701003EF4DD5}"/>
          </ac:grpSpMkLst>
        </pc:grpChg>
        <pc:grpChg chg="add mod">
          <ac:chgData name="Kulinich Bohdan" userId="48e65c9f34e137d0" providerId="LiveId" clId="{6AB28CDB-DFF0-4D04-9E35-5CABEDA9C745}" dt="2020-06-27T14:15:05.486" v="7439" actId="164"/>
          <ac:grpSpMkLst>
            <pc:docMk/>
            <pc:sldMk cId="2287835799" sldId="457"/>
            <ac:grpSpMk id="5" creationId="{9A886980-FE11-4DBA-936D-7F9411A22276}"/>
          </ac:grpSpMkLst>
        </pc:grpChg>
        <pc:cxnChg chg="mod">
          <ac:chgData name="Kulinich Bohdan" userId="48e65c9f34e137d0" providerId="LiveId" clId="{6AB28CDB-DFF0-4D04-9E35-5CABEDA9C745}" dt="2020-06-27T14:12:51.047" v="7419" actId="164"/>
          <ac:cxnSpMkLst>
            <pc:docMk/>
            <pc:sldMk cId="2287835799" sldId="457"/>
            <ac:cxnSpMk id="10" creationId="{7968C739-C01B-4BEE-9B9D-D3552BE881C5}"/>
          </ac:cxnSpMkLst>
        </pc:cxnChg>
        <pc:cxnChg chg="mod">
          <ac:chgData name="Kulinich Bohdan" userId="48e65c9f34e137d0" providerId="LiveId" clId="{6AB28CDB-DFF0-4D04-9E35-5CABEDA9C745}" dt="2020-06-27T14:12:51.047" v="7419" actId="164"/>
          <ac:cxnSpMkLst>
            <pc:docMk/>
            <pc:sldMk cId="2287835799" sldId="457"/>
            <ac:cxnSpMk id="12" creationId="{251540D9-1EEF-4520-844E-7E990C99B112}"/>
          </ac:cxnSpMkLst>
        </pc:cxnChg>
        <pc:cxnChg chg="mod">
          <ac:chgData name="Kulinich Bohdan" userId="48e65c9f34e137d0" providerId="LiveId" clId="{6AB28CDB-DFF0-4D04-9E35-5CABEDA9C745}" dt="2020-06-27T14:15:05.486" v="7439" actId="164"/>
          <ac:cxnSpMkLst>
            <pc:docMk/>
            <pc:sldMk cId="2287835799" sldId="457"/>
            <ac:cxnSpMk id="13" creationId="{9CA922E9-6A11-47BA-84CB-BE12C4DBD914}"/>
          </ac:cxnSpMkLst>
        </pc:cxnChg>
      </pc:sldChg>
      <pc:sldChg chg="addSp delSp modSp add del mod delAnim modAnim">
        <pc:chgData name="Kulinich Bohdan" userId="48e65c9f34e137d0" providerId="LiveId" clId="{6AB28CDB-DFF0-4D04-9E35-5CABEDA9C745}" dt="2020-06-27T16:10:26.143" v="8361" actId="47"/>
        <pc:sldMkLst>
          <pc:docMk/>
          <pc:sldMk cId="1860186375" sldId="458"/>
        </pc:sldMkLst>
        <pc:spChg chg="add mod modVis">
          <ac:chgData name="Kulinich Bohdan" userId="48e65c9f34e137d0" providerId="LiveId" clId="{6AB28CDB-DFF0-4D04-9E35-5CABEDA9C745}" dt="2020-06-27T15:46:12.580" v="7916" actId="1076"/>
          <ac:spMkLst>
            <pc:docMk/>
            <pc:sldMk cId="1860186375" sldId="458"/>
            <ac:spMk id="8" creationId="{88C8ADAA-8EEF-4134-A093-2F06B7EB1618}"/>
          </ac:spMkLst>
        </pc:spChg>
        <pc:spChg chg="add mod">
          <ac:chgData name="Kulinich Bohdan" userId="48e65c9f34e137d0" providerId="LiveId" clId="{6AB28CDB-DFF0-4D04-9E35-5CABEDA9C745}" dt="2020-06-27T15:46:53.757" v="7927" actId="20577"/>
          <ac:spMkLst>
            <pc:docMk/>
            <pc:sldMk cId="1860186375" sldId="458"/>
            <ac:spMk id="13" creationId="{474ED140-4819-406E-88E4-D51803A4EEE6}"/>
          </ac:spMkLst>
        </pc:spChg>
        <pc:spChg chg="add mod">
          <ac:chgData name="Kulinich Bohdan" userId="48e65c9f34e137d0" providerId="LiveId" clId="{6AB28CDB-DFF0-4D04-9E35-5CABEDA9C745}" dt="2020-06-27T15:46:50.956" v="7926" actId="20577"/>
          <ac:spMkLst>
            <pc:docMk/>
            <pc:sldMk cId="1860186375" sldId="458"/>
            <ac:spMk id="14" creationId="{79E28048-B540-4FA2-8ED7-5D4B0B46908D}"/>
          </ac:spMkLst>
        </pc:spChg>
        <pc:spChg chg="add mod">
          <ac:chgData name="Kulinich Bohdan" userId="48e65c9f34e137d0" providerId="LiveId" clId="{6AB28CDB-DFF0-4D04-9E35-5CABEDA9C745}" dt="2020-06-27T15:46:40.997" v="7925" actId="20577"/>
          <ac:spMkLst>
            <pc:docMk/>
            <pc:sldMk cId="1860186375" sldId="458"/>
            <ac:spMk id="15" creationId="{7898F37B-F4B2-424C-B098-8CB72C516D9D}"/>
          </ac:spMkLst>
        </pc:spChg>
        <pc:spChg chg="add mod">
          <ac:chgData name="Kulinich Bohdan" userId="48e65c9f34e137d0" providerId="LiveId" clId="{6AB28CDB-DFF0-4D04-9E35-5CABEDA9C745}" dt="2020-06-27T15:46:20.573" v="7919" actId="20577"/>
          <ac:spMkLst>
            <pc:docMk/>
            <pc:sldMk cId="1860186375" sldId="458"/>
            <ac:spMk id="17" creationId="{209383A5-CBE8-4484-8F54-0E706C5E89D3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1" creationId="{579BAF3E-BE92-4C86-B74A-33207435D2D4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2" creationId="{B4C426E8-CB49-4D69-904D-BD6115F7A74F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5" creationId="{1389B2BB-113F-4C0D-8930-0C7229E5C3C5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6" creationId="{B2C57A81-4797-4D3D-8303-43AF52279566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7" creationId="{A63BE3C1-A215-41D1-B729-018519FBA1F0}"/>
          </ac:spMkLst>
        </pc:spChg>
        <pc:grpChg chg="add del mod">
          <ac:chgData name="Kulinich Bohdan" userId="48e65c9f34e137d0" providerId="LiveId" clId="{6AB28CDB-DFF0-4D04-9E35-5CABEDA9C745}" dt="2020-06-27T15:45:06.630" v="7905" actId="478"/>
          <ac:grpSpMkLst>
            <pc:docMk/>
            <pc:sldMk cId="1860186375" sldId="458"/>
            <ac:grpSpMk id="18" creationId="{ACE68983-D230-41A8-8D08-046A7CDD8253}"/>
          </ac:grpSpMkLst>
        </pc:grpChg>
        <pc:grpChg chg="mod">
          <ac:chgData name="Kulinich Bohdan" userId="48e65c9f34e137d0" providerId="LiveId" clId="{6AB28CDB-DFF0-4D04-9E35-5CABEDA9C745}" dt="2020-06-27T15:44:54.420" v="7904"/>
          <ac:grpSpMkLst>
            <pc:docMk/>
            <pc:sldMk cId="1860186375" sldId="458"/>
            <ac:grpSpMk id="20" creationId="{301743E9-965E-49AD-A6E8-9E2B74E7436D}"/>
          </ac:grpSpMkLst>
        </pc:grpChg>
        <pc:picChg chg="add del mod ord">
          <ac:chgData name="Kulinich Bohdan" userId="48e65c9f34e137d0" providerId="LiveId" clId="{6AB28CDB-DFF0-4D04-9E35-5CABEDA9C745}" dt="2020-06-27T15:45:39.290" v="7910" actId="478"/>
          <ac:picMkLst>
            <pc:docMk/>
            <pc:sldMk cId="1860186375" sldId="458"/>
            <ac:picMk id="16" creationId="{DD9B36F1-755E-4856-9816-4D7943D38C1F}"/>
          </ac:picMkLst>
        </pc:picChg>
        <pc:picChg chg="del">
          <ac:chgData name="Kulinich Bohdan" userId="48e65c9f34e137d0" providerId="LiveId" clId="{6AB28CDB-DFF0-4D04-9E35-5CABEDA9C745}" dt="2020-06-27T15:44:49.680" v="7903" actId="478"/>
          <ac:picMkLst>
            <pc:docMk/>
            <pc:sldMk cId="1860186375" sldId="458"/>
            <ac:picMk id="37" creationId="{28127E9A-0C2F-4FBD-9CAE-9AE01D9EAB93}"/>
          </ac:picMkLst>
        </pc:picChg>
        <pc:cxnChg chg="add mod">
          <ac:chgData name="Kulinich Bohdan" userId="48e65c9f34e137d0" providerId="LiveId" clId="{6AB28CDB-DFF0-4D04-9E35-5CABEDA9C745}" dt="2020-06-27T15:46:31.967" v="7922" actId="14100"/>
          <ac:cxnSpMkLst>
            <pc:docMk/>
            <pc:sldMk cId="1860186375" sldId="458"/>
            <ac:cxnSpMk id="9" creationId="{08E186EF-E6AD-43AB-B109-8C04644F2390}"/>
          </ac:cxnSpMkLst>
        </pc:cxnChg>
        <pc:cxnChg chg="add mod">
          <ac:chgData name="Kulinich Bohdan" userId="48e65c9f34e137d0" providerId="LiveId" clId="{6AB28CDB-DFF0-4D04-9E35-5CABEDA9C745}" dt="2020-06-27T15:46:12.580" v="7916" actId="1076"/>
          <ac:cxnSpMkLst>
            <pc:docMk/>
            <pc:sldMk cId="1860186375" sldId="458"/>
            <ac:cxnSpMk id="10" creationId="{9C21D92B-35CC-4D48-9C97-6E77FE2AA2B2}"/>
          </ac:cxnSpMkLst>
        </pc:cxnChg>
        <pc:cxnChg chg="add mod">
          <ac:chgData name="Kulinich Bohdan" userId="48e65c9f34e137d0" providerId="LiveId" clId="{6AB28CDB-DFF0-4D04-9E35-5CABEDA9C745}" dt="2020-06-27T15:46:12.580" v="7916" actId="1076"/>
          <ac:cxnSpMkLst>
            <pc:docMk/>
            <pc:sldMk cId="1860186375" sldId="458"/>
            <ac:cxnSpMk id="12" creationId="{564E78BE-DC21-4F16-9B43-BB20A93C603D}"/>
          </ac:cxnSpMkLst>
        </pc:cxnChg>
        <pc:cxnChg chg="mod">
          <ac:chgData name="Kulinich Bohdan" userId="48e65c9f34e137d0" providerId="LiveId" clId="{6AB28CDB-DFF0-4D04-9E35-5CABEDA9C745}" dt="2020-06-27T15:44:54.420" v="7904"/>
          <ac:cxnSpMkLst>
            <pc:docMk/>
            <pc:sldMk cId="1860186375" sldId="458"/>
            <ac:cxnSpMk id="19" creationId="{432D326D-8981-4E56-8A74-0E014D283B89}"/>
          </ac:cxnSpMkLst>
        </pc:cxnChg>
        <pc:cxnChg chg="mod">
          <ac:chgData name="Kulinich Bohdan" userId="48e65c9f34e137d0" providerId="LiveId" clId="{6AB28CDB-DFF0-4D04-9E35-5CABEDA9C745}" dt="2020-06-27T15:44:54.420" v="7904"/>
          <ac:cxnSpMkLst>
            <pc:docMk/>
            <pc:sldMk cId="1860186375" sldId="458"/>
            <ac:cxnSpMk id="23" creationId="{B95D39AB-BCB9-4CE2-B433-4B7ACFBA17EF}"/>
          </ac:cxnSpMkLst>
        </pc:cxnChg>
        <pc:cxnChg chg="mod">
          <ac:chgData name="Kulinich Bohdan" userId="48e65c9f34e137d0" providerId="LiveId" clId="{6AB28CDB-DFF0-4D04-9E35-5CABEDA9C745}" dt="2020-06-27T15:44:54.420" v="7904"/>
          <ac:cxnSpMkLst>
            <pc:docMk/>
            <pc:sldMk cId="1860186375" sldId="458"/>
            <ac:cxnSpMk id="24" creationId="{0A4A93B5-1512-4377-84AE-EE48777FC5C6}"/>
          </ac:cxnSpMkLst>
        </pc:cxnChg>
      </pc:sldChg>
      <pc:sldChg chg="addSp delSp modSp add del mod delAnim modAnim">
        <pc:chgData name="Kulinich Bohdan" userId="48e65c9f34e137d0" providerId="LiveId" clId="{6AB28CDB-DFF0-4D04-9E35-5CABEDA9C745}" dt="2020-06-27T13:44:45.322" v="7023" actId="47"/>
        <pc:sldMkLst>
          <pc:docMk/>
          <pc:sldMk cId="3093333903" sldId="458"/>
        </pc:sldMkLst>
        <pc:spChg chg="del">
          <ac:chgData name="Kulinich Bohdan" userId="48e65c9f34e137d0" providerId="LiveId" clId="{6AB28CDB-DFF0-4D04-9E35-5CABEDA9C745}" dt="2020-06-27T13:39:30.305" v="6993" actId="478"/>
          <ac:spMkLst>
            <pc:docMk/>
            <pc:sldMk cId="3093333903" sldId="458"/>
            <ac:spMk id="6" creationId="{4CD1B612-D16C-4F70-8335-78480BFE8EC8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8" creationId="{A830E4D9-E389-4165-BB3F-1D3D67C11554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3" creationId="{32271CD1-52EA-4CB5-ABF4-6B24041DA15D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4" creationId="{AA14C652-07C6-48FD-B797-70D239920229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5" creationId="{E64D0E66-6C41-4B1A-81A3-812B8368741C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8" creationId="{D8AE726D-7B72-4C64-A05F-6DDFD2BE903C}"/>
          </ac:spMkLst>
        </pc:spChg>
        <pc:grpChg chg="add mod">
          <ac:chgData name="Kulinich Bohdan" userId="48e65c9f34e137d0" providerId="LiveId" clId="{6AB28CDB-DFF0-4D04-9E35-5CABEDA9C745}" dt="2020-06-27T13:39:35.465" v="6994" actId="164"/>
          <ac:grpSpMkLst>
            <pc:docMk/>
            <pc:sldMk cId="3093333903" sldId="458"/>
            <ac:grpSpMk id="2" creationId="{71DA4535-57D9-4AF3-9ED1-F4AAADA08B9D}"/>
          </ac:grpSpMkLst>
        </pc:grpChg>
        <pc:picChg chg="del">
          <ac:chgData name="Kulinich Bohdan" userId="48e65c9f34e137d0" providerId="LiveId" clId="{6AB28CDB-DFF0-4D04-9E35-5CABEDA9C745}" dt="2020-06-27T13:39:27.745" v="6991" actId="478"/>
          <ac:picMkLst>
            <pc:docMk/>
            <pc:sldMk cId="3093333903" sldId="458"/>
            <ac:picMk id="16" creationId="{FA3EB4E8-5569-4DE5-8354-D543FAB3E759}"/>
          </ac:picMkLst>
        </pc:picChg>
        <pc:picChg chg="del">
          <ac:chgData name="Kulinich Bohdan" userId="48e65c9f34e137d0" providerId="LiveId" clId="{6AB28CDB-DFF0-4D04-9E35-5CABEDA9C745}" dt="2020-06-27T13:39:28.669" v="6992" actId="478"/>
          <ac:picMkLst>
            <pc:docMk/>
            <pc:sldMk cId="3093333903" sldId="458"/>
            <ac:picMk id="17" creationId="{BD7AEADA-D379-4498-A792-48D005AFF9EB}"/>
          </ac:picMkLst>
        </pc:picChg>
        <pc:cxnChg chg="mod">
          <ac:chgData name="Kulinich Bohdan" userId="48e65c9f34e137d0" providerId="LiveId" clId="{6AB28CDB-DFF0-4D04-9E35-5CABEDA9C745}" dt="2020-06-27T13:39:35.465" v="6994" actId="164"/>
          <ac:cxnSpMkLst>
            <pc:docMk/>
            <pc:sldMk cId="3093333903" sldId="458"/>
            <ac:cxnSpMk id="9" creationId="{2B55F45C-E56D-4091-A810-C0F8579BB9A5}"/>
          </ac:cxnSpMkLst>
        </pc:cxnChg>
        <pc:cxnChg chg="mod">
          <ac:chgData name="Kulinich Bohdan" userId="48e65c9f34e137d0" providerId="LiveId" clId="{6AB28CDB-DFF0-4D04-9E35-5CABEDA9C745}" dt="2020-06-27T13:39:35.465" v="6994" actId="164"/>
          <ac:cxnSpMkLst>
            <pc:docMk/>
            <pc:sldMk cId="3093333903" sldId="458"/>
            <ac:cxnSpMk id="10" creationId="{543C765B-BE9B-4311-A819-A22C50756E33}"/>
          </ac:cxnSpMkLst>
        </pc:cxnChg>
        <pc:cxnChg chg="mod">
          <ac:chgData name="Kulinich Bohdan" userId="48e65c9f34e137d0" providerId="LiveId" clId="{6AB28CDB-DFF0-4D04-9E35-5CABEDA9C745}" dt="2020-06-27T13:39:35.465" v="6994" actId="164"/>
          <ac:cxnSpMkLst>
            <pc:docMk/>
            <pc:sldMk cId="3093333903" sldId="458"/>
            <ac:cxnSpMk id="12" creationId="{7B86B1D2-DB11-4071-83C0-C7CE8BFCB4F2}"/>
          </ac:cxnSpMkLst>
        </pc:cxnChg>
      </pc:sldChg>
      <pc:sldChg chg="modSp add mod">
        <pc:chgData name="Kulinich Bohdan" userId="48e65c9f34e137d0" providerId="LiveId" clId="{6AB28CDB-DFF0-4D04-9E35-5CABEDA9C745}" dt="2020-06-27T16:01:16.193" v="8320" actId="1076"/>
        <pc:sldMkLst>
          <pc:docMk/>
          <pc:sldMk cId="1108550450" sldId="459"/>
        </pc:sldMkLst>
        <pc:spChg chg="mod">
          <ac:chgData name="Kulinich Bohdan" userId="48e65c9f34e137d0" providerId="LiveId" clId="{6AB28CDB-DFF0-4D04-9E35-5CABEDA9C745}" dt="2020-06-27T15:58:56.383" v="8157" actId="20577"/>
          <ac:spMkLst>
            <pc:docMk/>
            <pc:sldMk cId="1108550450" sldId="459"/>
            <ac:spMk id="7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9:32.678" v="8282" actId="1076"/>
          <ac:spMkLst>
            <pc:docMk/>
            <pc:sldMk cId="1108550450" sldId="459"/>
            <ac:spMk id="9" creationId="{3D667AF2-FC42-444D-8714-699A2FDB6E90}"/>
          </ac:spMkLst>
        </pc:spChg>
        <pc:spChg chg="mod">
          <ac:chgData name="Kulinich Bohdan" userId="48e65c9f34e137d0" providerId="LiveId" clId="{6AB28CDB-DFF0-4D04-9E35-5CABEDA9C745}" dt="2020-06-27T16:01:16.193" v="8320" actId="1076"/>
          <ac:spMkLst>
            <pc:docMk/>
            <pc:sldMk cId="1108550450" sldId="459"/>
            <ac:spMk id="3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6:01:16.193" v="8320" actId="1076"/>
          <ac:spMkLst>
            <pc:docMk/>
            <pc:sldMk cId="1108550450" sldId="459"/>
            <ac:spMk id="54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9:45.233" v="8318" actId="20577"/>
          <ac:spMkLst>
            <pc:docMk/>
            <pc:sldMk cId="1108550450" sldId="459"/>
            <ac:spMk id="5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9:15.378" v="8232" actId="20577"/>
          <ac:spMkLst>
            <pc:docMk/>
            <pc:sldMk cId="1108550450" sldId="459"/>
            <ac:spMk id="57" creationId="{00000000-0000-0000-0000-000000000000}"/>
          </ac:spMkLst>
        </pc:spChg>
      </pc:sldChg>
      <pc:sldChg chg="addSp delSp modSp add mod modAnim">
        <pc:chgData name="Kulinich Bohdan" userId="48e65c9f34e137d0" providerId="LiveId" clId="{6AB28CDB-DFF0-4D04-9E35-5CABEDA9C745}" dt="2020-06-28T04:01:58.304" v="8527"/>
        <pc:sldMkLst>
          <pc:docMk/>
          <pc:sldMk cId="3549694346" sldId="460"/>
        </pc:sldMkLst>
        <pc:spChg chg="add mod ord">
          <ac:chgData name="Kulinich Bohdan" userId="48e65c9f34e137d0" providerId="LiveId" clId="{6AB28CDB-DFF0-4D04-9E35-5CABEDA9C745}" dt="2020-06-28T03:57:38.555" v="8497" actId="167"/>
          <ac:spMkLst>
            <pc:docMk/>
            <pc:sldMk cId="3549694346" sldId="460"/>
            <ac:spMk id="26" creationId="{E961288E-2FBC-47AB-8C3B-9A95148E02EA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2" creationId="{08B68821-7F16-4340-84BE-03BC0B4EFF77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3" creationId="{6EF2435D-48A8-47D5-A04E-C4959F9C68F7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4" creationId="{755E26F4-9A8D-4D39-A443-DDE83DC3738B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5" creationId="{A0F2B677-47A0-4740-8863-385FAE019F41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6" creationId="{72C33240-55D3-4DF0-9381-A35D1BBFA795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7" creationId="{B3880E98-8CA2-4E10-9F6A-03E4ECBBADDC}"/>
          </ac:spMkLst>
        </pc:spChg>
        <pc:spChg chg="mod">
          <ac:chgData name="Kulinich Bohdan" userId="48e65c9f34e137d0" providerId="LiveId" clId="{6AB28CDB-DFF0-4D04-9E35-5CABEDA9C745}" dt="2020-06-28T03:56:27.482" v="8481" actId="1076"/>
          <ac:spMkLst>
            <pc:docMk/>
            <pc:sldMk cId="3549694346" sldId="460"/>
            <ac:spMk id="58" creationId="{59E5FB88-7980-4547-B777-2C230A12FD2F}"/>
          </ac:spMkLst>
        </pc:spChg>
        <pc:grpChg chg="add mod">
          <ac:chgData name="Kulinich Bohdan" userId="48e65c9f34e137d0" providerId="LiveId" clId="{6AB28CDB-DFF0-4D04-9E35-5CABEDA9C745}" dt="2020-06-28T04:01:55.344" v="8526" actId="164"/>
          <ac:grpSpMkLst>
            <pc:docMk/>
            <pc:sldMk cId="3549694346" sldId="460"/>
            <ac:grpSpMk id="8" creationId="{ACD3AF5A-60F8-454C-8662-D11C1D746146}"/>
          </ac:grpSpMkLst>
        </pc:grpChg>
        <pc:picChg chg="add mod modCrop">
          <ac:chgData name="Kulinich Bohdan" userId="48e65c9f34e137d0" providerId="LiveId" clId="{6AB28CDB-DFF0-4D04-9E35-5CABEDA9C745}" dt="2020-06-28T03:47:24.662" v="8434" actId="732"/>
          <ac:picMkLst>
            <pc:docMk/>
            <pc:sldMk cId="3549694346" sldId="460"/>
            <ac:picMk id="6" creationId="{CF3797E5-3BED-4F00-8C1C-C3C980F6BF69}"/>
          </ac:picMkLst>
        </pc:picChg>
        <pc:picChg chg="add mod modCrop">
          <ac:chgData name="Kulinich Bohdan" userId="48e65c9f34e137d0" providerId="LiveId" clId="{6AB28CDB-DFF0-4D04-9E35-5CABEDA9C745}" dt="2020-06-28T03:56:53.040" v="8491" actId="1076"/>
          <ac:picMkLst>
            <pc:docMk/>
            <pc:sldMk cId="3549694346" sldId="460"/>
            <ac:picMk id="7" creationId="{C4FCC26B-ACA9-48EF-87E4-660981CF43B4}"/>
          </ac:picMkLst>
        </pc:picChg>
        <pc:picChg chg="del">
          <ac:chgData name="Kulinich Bohdan" userId="48e65c9f34e137d0" providerId="LiveId" clId="{6AB28CDB-DFF0-4D04-9E35-5CABEDA9C745}" dt="2020-06-28T03:47:00.531" v="8427" actId="478"/>
          <ac:picMkLst>
            <pc:docMk/>
            <pc:sldMk cId="3549694346" sldId="460"/>
            <ac:picMk id="8" creationId="{4FAB5AC2-875D-4DB3-B181-8D2B9F3E220C}"/>
          </ac:picMkLst>
        </pc:picChg>
        <pc:picChg chg="add del mod">
          <ac:chgData name="Kulinich Bohdan" userId="48e65c9f34e137d0" providerId="LiveId" clId="{6AB28CDB-DFF0-4D04-9E35-5CABEDA9C745}" dt="2020-06-28T04:01:58.304" v="8527"/>
          <ac:picMkLst>
            <pc:docMk/>
            <pc:sldMk cId="3549694346" sldId="460"/>
            <ac:picMk id="38" creationId="{955B6C32-6D78-42E3-AEB5-200A6C22FB9E}"/>
          </ac:picMkLst>
        </pc:picChg>
        <pc:picChg chg="add del mod">
          <ac:chgData name="Kulinich Bohdan" userId="48e65c9f34e137d0" providerId="LiveId" clId="{6AB28CDB-DFF0-4D04-9E35-5CABEDA9C745}" dt="2020-06-28T04:01:58.304" v="8527"/>
          <ac:picMkLst>
            <pc:docMk/>
            <pc:sldMk cId="3549694346" sldId="460"/>
            <ac:picMk id="39" creationId="{C565B697-4861-46E9-A841-990F3D763E0E}"/>
          </ac:picMkLst>
        </pc:picChg>
        <pc:picChg chg="mod ord modVis">
          <ac:chgData name="Kulinich Bohdan" userId="48e65c9f34e137d0" providerId="LiveId" clId="{6AB28CDB-DFF0-4D04-9E35-5CABEDA9C745}" dt="2020-06-28T03:58:13.098" v="8506" actId="166"/>
          <ac:picMkLst>
            <pc:docMk/>
            <pc:sldMk cId="3549694346" sldId="460"/>
            <ac:picMk id="60" creationId="{E98C5380-53A6-4262-BEAA-0303405D5BA8}"/>
          </ac:picMkLst>
        </pc:picChg>
        <pc:cxnChg chg="add del mod">
          <ac:chgData name="Kulinich Bohdan" userId="48e65c9f34e137d0" providerId="LiveId" clId="{6AB28CDB-DFF0-4D04-9E35-5CABEDA9C745}" dt="2020-06-28T04:01:58.304" v="8527"/>
          <ac:cxnSpMkLst>
            <pc:docMk/>
            <pc:sldMk cId="3549694346" sldId="460"/>
            <ac:cxnSpMk id="29" creationId="{0DB9BD4B-596A-4227-91DE-2483B87BF45A}"/>
          </ac:cxnSpMkLst>
        </pc:cxnChg>
        <pc:cxnChg chg="add del mod">
          <ac:chgData name="Kulinich Bohdan" userId="48e65c9f34e137d0" providerId="LiveId" clId="{6AB28CDB-DFF0-4D04-9E35-5CABEDA9C745}" dt="2020-06-28T04:01:58.304" v="8527"/>
          <ac:cxnSpMkLst>
            <pc:docMk/>
            <pc:sldMk cId="3549694346" sldId="460"/>
            <ac:cxnSpMk id="30" creationId="{486F81CD-0CA3-46D6-BF94-04E0184627EB}"/>
          </ac:cxnSpMkLst>
        </pc:cxnChg>
        <pc:cxnChg chg="add del mod">
          <ac:chgData name="Kulinich Bohdan" userId="48e65c9f34e137d0" providerId="LiveId" clId="{6AB28CDB-DFF0-4D04-9E35-5CABEDA9C745}" dt="2020-06-28T04:01:58.304" v="8527"/>
          <ac:cxnSpMkLst>
            <pc:docMk/>
            <pc:sldMk cId="3549694346" sldId="460"/>
            <ac:cxnSpMk id="31" creationId="{4F23D03B-45FE-474F-B41F-50AAD4B665AA}"/>
          </ac:cxnSpMkLst>
        </pc:cxnChg>
        <pc:cxnChg chg="mod">
          <ac:chgData name="Kulinich Bohdan" userId="48e65c9f34e137d0" providerId="LiveId" clId="{6AB28CDB-DFF0-4D04-9E35-5CABEDA9C745}" dt="2020-06-28T03:56:47.788" v="8489" actId="1076"/>
          <ac:cxnSpMkLst>
            <pc:docMk/>
            <pc:sldMk cId="3549694346" sldId="460"/>
            <ac:cxnSpMk id="52" creationId="{97176826-056D-4152-8253-79C14B8BBC14}"/>
          </ac:cxnSpMkLst>
        </pc:cxnChg>
      </pc:sldChg>
      <pc:sldChg chg="add del">
        <pc:chgData name="Kulinich Bohdan" userId="48e65c9f34e137d0" providerId="LiveId" clId="{6AB28CDB-DFF0-4D04-9E35-5CABEDA9C745}" dt="2020-06-28T04:10:19.464" v="8620" actId="47"/>
        <pc:sldMkLst>
          <pc:docMk/>
          <pc:sldMk cId="2756787099" sldId="461"/>
        </pc:sldMkLst>
      </pc:sldChg>
      <pc:sldChg chg="add del">
        <pc:chgData name="Kulinich Bohdan" userId="48e65c9f34e137d0" providerId="LiveId" clId="{6AB28CDB-DFF0-4D04-9E35-5CABEDA9C745}" dt="2020-06-28T05:35:15.535" v="9248" actId="47"/>
        <pc:sldMkLst>
          <pc:docMk/>
          <pc:sldMk cId="2825160784" sldId="461"/>
        </pc:sldMkLst>
      </pc:sldChg>
      <pc:sldChg chg="add del">
        <pc:chgData name="Kulinich Bohdan" userId="48e65c9f34e137d0" providerId="LiveId" clId="{6AB28CDB-DFF0-4D04-9E35-5CABEDA9C745}" dt="2020-06-28T04:01:59.020" v="8528"/>
        <pc:sldMkLst>
          <pc:docMk/>
          <pc:sldMk cId="2965994263" sldId="461"/>
        </pc:sldMkLst>
      </pc:sldChg>
      <pc:sldChg chg="addSp modSp add del modAnim">
        <pc:chgData name="Kulinich Bohdan" userId="48e65c9f34e137d0" providerId="LiveId" clId="{6AB28CDB-DFF0-4D04-9E35-5CABEDA9C745}" dt="2020-06-28T04:08:43.977" v="8617" actId="47"/>
        <pc:sldMkLst>
          <pc:docMk/>
          <pc:sldMk cId="118216649" sldId="462"/>
        </pc:sldMkLst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4" creationId="{3F87D523-EBD9-4DD3-83EF-2FC59048BBF5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5" creationId="{F613E953-9B52-4C32-8096-C2C6E7E52D05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6" creationId="{0C323BB4-72C6-42BC-9332-03FE09814CFF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7" creationId="{16FFDC21-E34F-4416-A9AC-BA51AD311798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8" creationId="{59E5FB88-7980-4547-B777-2C230A12FD2F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9" creationId="{E08A381B-8E28-49BD-956C-13D37E16E1BE}"/>
          </ac:spMkLst>
        </pc:spChg>
        <pc:grpChg chg="add mod">
          <ac:chgData name="Kulinich Bohdan" userId="48e65c9f34e137d0" providerId="LiveId" clId="{6AB28CDB-DFF0-4D04-9E35-5CABEDA9C745}" dt="2020-06-28T04:07:03.826" v="8572" actId="164"/>
          <ac:grpSpMkLst>
            <pc:docMk/>
            <pc:sldMk cId="118216649" sldId="462"/>
            <ac:grpSpMk id="5" creationId="{0E664DAF-2747-43AA-8F69-997392F4962C}"/>
          </ac:grpSpMkLst>
        </pc:grpChg>
        <pc:picChg chg="mod">
          <ac:chgData name="Kulinich Bohdan" userId="48e65c9f34e137d0" providerId="LiveId" clId="{6AB28CDB-DFF0-4D04-9E35-5CABEDA9C745}" dt="2020-06-28T04:07:03.826" v="8572" actId="164"/>
          <ac:picMkLst>
            <pc:docMk/>
            <pc:sldMk cId="118216649" sldId="462"/>
            <ac:picMk id="6" creationId="{CF3797E5-3BED-4F00-8C1C-C3C980F6BF69}"/>
          </ac:picMkLst>
        </pc:picChg>
        <pc:picChg chg="mod">
          <ac:chgData name="Kulinich Bohdan" userId="48e65c9f34e137d0" providerId="LiveId" clId="{6AB28CDB-DFF0-4D04-9E35-5CABEDA9C745}" dt="2020-06-28T04:07:03.826" v="8572" actId="164"/>
          <ac:picMkLst>
            <pc:docMk/>
            <pc:sldMk cId="118216649" sldId="462"/>
            <ac:picMk id="7" creationId="{C4FCC26B-ACA9-48EF-87E4-660981CF43B4}"/>
          </ac:picMkLst>
        </pc:picChg>
        <pc:picChg chg="mod">
          <ac:chgData name="Kulinich Bohdan" userId="48e65c9f34e137d0" providerId="LiveId" clId="{6AB28CDB-DFF0-4D04-9E35-5CABEDA9C745}" dt="2020-06-28T04:07:03.826" v="8572" actId="164"/>
          <ac:picMkLst>
            <pc:docMk/>
            <pc:sldMk cId="118216649" sldId="462"/>
            <ac:picMk id="60" creationId="{E98C5380-53A6-4262-BEAA-0303405D5BA8}"/>
          </ac:picMkLst>
        </pc:picChg>
        <pc:cxnChg chg="mod">
          <ac:chgData name="Kulinich Bohdan" userId="48e65c9f34e137d0" providerId="LiveId" clId="{6AB28CDB-DFF0-4D04-9E35-5CABEDA9C745}" dt="2020-06-28T04:07:03.826" v="8572" actId="164"/>
          <ac:cxnSpMkLst>
            <pc:docMk/>
            <pc:sldMk cId="118216649" sldId="462"/>
            <ac:cxnSpMk id="51" creationId="{D91C5C3B-DDE0-46B5-8774-D5C34566B383}"/>
          </ac:cxnSpMkLst>
        </pc:cxnChg>
        <pc:cxnChg chg="mod">
          <ac:chgData name="Kulinich Bohdan" userId="48e65c9f34e137d0" providerId="LiveId" clId="{6AB28CDB-DFF0-4D04-9E35-5CABEDA9C745}" dt="2020-06-28T04:07:03.826" v="8572" actId="164"/>
          <ac:cxnSpMkLst>
            <pc:docMk/>
            <pc:sldMk cId="118216649" sldId="462"/>
            <ac:cxnSpMk id="52" creationId="{97176826-056D-4152-8253-79C14B8BBC14}"/>
          </ac:cxnSpMkLst>
        </pc:cxnChg>
        <pc:cxnChg chg="mod">
          <ac:chgData name="Kulinich Bohdan" userId="48e65c9f34e137d0" providerId="LiveId" clId="{6AB28CDB-DFF0-4D04-9E35-5CABEDA9C745}" dt="2020-06-28T04:07:03.826" v="8572" actId="164"/>
          <ac:cxnSpMkLst>
            <pc:docMk/>
            <pc:sldMk cId="118216649" sldId="462"/>
            <ac:cxnSpMk id="53" creationId="{C79C3F04-C11B-4CFE-8F51-4CD06502C60B}"/>
          </ac:cxnSpMkLst>
        </pc:cxnChg>
      </pc:sldChg>
      <pc:sldChg chg="modSp add del mod">
        <pc:chgData name="Kulinich Bohdan" userId="48e65c9f34e137d0" providerId="LiveId" clId="{6AB28CDB-DFF0-4D04-9E35-5CABEDA9C745}" dt="2020-06-28T04:52:22.092" v="9081" actId="47"/>
        <pc:sldMkLst>
          <pc:docMk/>
          <pc:sldMk cId="1172610321" sldId="462"/>
        </pc:sldMkLst>
        <pc:cxnChg chg="mod">
          <ac:chgData name="Kulinich Bohdan" userId="48e65c9f34e137d0" providerId="LiveId" clId="{6AB28CDB-DFF0-4D04-9E35-5CABEDA9C745}" dt="2020-06-28T04:34:37.408" v="8832" actId="14100"/>
          <ac:cxnSpMkLst>
            <pc:docMk/>
            <pc:sldMk cId="1172610321" sldId="462"/>
            <ac:cxnSpMk id="83" creationId="{44618577-53FB-47E4-9CFC-AFCDB79F2256}"/>
          </ac:cxnSpMkLst>
        </pc:cxnChg>
      </pc:sldChg>
      <pc:sldChg chg="addSp modSp add del modAnim">
        <pc:chgData name="Kulinich Bohdan" userId="48e65c9f34e137d0" providerId="LiveId" clId="{6AB28CDB-DFF0-4D04-9E35-5CABEDA9C745}" dt="2020-06-28T04:04:17.594" v="8570" actId="47"/>
        <pc:sldMkLst>
          <pc:docMk/>
          <pc:sldMk cId="1287256840" sldId="462"/>
        </pc:sldMkLst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4" creationId="{3F87D523-EBD9-4DD3-83EF-2FC59048BBF5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5" creationId="{F613E953-9B52-4C32-8096-C2C6E7E52D05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6" creationId="{0C323BB4-72C6-42BC-9332-03FE09814CFF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7" creationId="{16FFDC21-E34F-4416-A9AC-BA51AD311798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8" creationId="{59E5FB88-7980-4547-B777-2C230A12FD2F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9" creationId="{E08A381B-8E28-49BD-956C-13D37E16E1BE}"/>
          </ac:spMkLst>
        </pc:spChg>
        <pc:grpChg chg="add mod">
          <ac:chgData name="Kulinich Bohdan" userId="48e65c9f34e137d0" providerId="LiveId" clId="{6AB28CDB-DFF0-4D04-9E35-5CABEDA9C745}" dt="2020-06-28T04:02:16.618" v="8531" actId="164"/>
          <ac:grpSpMkLst>
            <pc:docMk/>
            <pc:sldMk cId="1287256840" sldId="462"/>
            <ac:grpSpMk id="5" creationId="{8E26D9CC-272F-4311-8AFB-D87E8A76184F}"/>
          </ac:grpSpMkLst>
        </pc:grpChg>
        <pc:picChg chg="mod">
          <ac:chgData name="Kulinich Bohdan" userId="48e65c9f34e137d0" providerId="LiveId" clId="{6AB28CDB-DFF0-4D04-9E35-5CABEDA9C745}" dt="2020-06-28T04:02:16.618" v="8531" actId="164"/>
          <ac:picMkLst>
            <pc:docMk/>
            <pc:sldMk cId="1287256840" sldId="462"/>
            <ac:picMk id="6" creationId="{CF3797E5-3BED-4F00-8C1C-C3C980F6BF69}"/>
          </ac:picMkLst>
        </pc:picChg>
        <pc:picChg chg="mod">
          <ac:chgData name="Kulinich Bohdan" userId="48e65c9f34e137d0" providerId="LiveId" clId="{6AB28CDB-DFF0-4D04-9E35-5CABEDA9C745}" dt="2020-06-28T04:02:16.618" v="8531" actId="164"/>
          <ac:picMkLst>
            <pc:docMk/>
            <pc:sldMk cId="1287256840" sldId="462"/>
            <ac:picMk id="7" creationId="{C4FCC26B-ACA9-48EF-87E4-660981CF43B4}"/>
          </ac:picMkLst>
        </pc:picChg>
        <pc:picChg chg="mod">
          <ac:chgData name="Kulinich Bohdan" userId="48e65c9f34e137d0" providerId="LiveId" clId="{6AB28CDB-DFF0-4D04-9E35-5CABEDA9C745}" dt="2020-06-28T04:02:16.618" v="8531" actId="164"/>
          <ac:picMkLst>
            <pc:docMk/>
            <pc:sldMk cId="1287256840" sldId="462"/>
            <ac:picMk id="60" creationId="{E98C5380-53A6-4262-BEAA-0303405D5BA8}"/>
          </ac:picMkLst>
        </pc:picChg>
        <pc:cxnChg chg="mod">
          <ac:chgData name="Kulinich Bohdan" userId="48e65c9f34e137d0" providerId="LiveId" clId="{6AB28CDB-DFF0-4D04-9E35-5CABEDA9C745}" dt="2020-06-28T04:02:16.618" v="8531" actId="164"/>
          <ac:cxnSpMkLst>
            <pc:docMk/>
            <pc:sldMk cId="1287256840" sldId="462"/>
            <ac:cxnSpMk id="51" creationId="{D91C5C3B-DDE0-46B5-8774-D5C34566B383}"/>
          </ac:cxnSpMkLst>
        </pc:cxnChg>
        <pc:cxnChg chg="mod">
          <ac:chgData name="Kulinich Bohdan" userId="48e65c9f34e137d0" providerId="LiveId" clId="{6AB28CDB-DFF0-4D04-9E35-5CABEDA9C745}" dt="2020-06-28T04:02:16.618" v="8531" actId="164"/>
          <ac:cxnSpMkLst>
            <pc:docMk/>
            <pc:sldMk cId="1287256840" sldId="462"/>
            <ac:cxnSpMk id="52" creationId="{97176826-056D-4152-8253-79C14B8BBC14}"/>
          </ac:cxnSpMkLst>
        </pc:cxnChg>
        <pc:cxnChg chg="mod">
          <ac:chgData name="Kulinich Bohdan" userId="48e65c9f34e137d0" providerId="LiveId" clId="{6AB28CDB-DFF0-4D04-9E35-5CABEDA9C745}" dt="2020-06-28T04:02:16.618" v="8531" actId="164"/>
          <ac:cxnSpMkLst>
            <pc:docMk/>
            <pc:sldMk cId="1287256840" sldId="462"/>
            <ac:cxnSpMk id="53" creationId="{C79C3F04-C11B-4CFE-8F51-4CD06502C60B}"/>
          </ac:cxnSpMkLst>
        </pc:cxnChg>
      </pc:sldChg>
      <pc:sldChg chg="addSp modSp add mod modAnim">
        <pc:chgData name="Kulinich Bohdan" userId="48e65c9f34e137d0" providerId="LiveId" clId="{6AB28CDB-DFF0-4D04-9E35-5CABEDA9C745}" dt="2020-06-29T16:38:30.988" v="9375"/>
        <pc:sldMkLst>
          <pc:docMk/>
          <pc:sldMk cId="2163044538" sldId="462"/>
        </pc:sldMkLst>
        <pc:spChg chg="mod">
          <ac:chgData name="Kulinich Bohdan" userId="48e65c9f34e137d0" providerId="LiveId" clId="{6AB28CDB-DFF0-4D04-9E35-5CABEDA9C745}" dt="2020-06-28T05:58:08.904" v="9268" actId="208"/>
          <ac:spMkLst>
            <pc:docMk/>
            <pc:sldMk cId="2163044538" sldId="462"/>
            <ac:spMk id="202" creationId="{05457D00-AFD6-4E05-8E57-FE09E2991D5D}"/>
          </ac:spMkLst>
        </pc:spChg>
        <pc:spChg chg="add mod">
          <ac:chgData name="Kulinich Bohdan" userId="48e65c9f34e137d0" providerId="LiveId" clId="{6AB28CDB-DFF0-4D04-9E35-5CABEDA9C745}" dt="2020-06-29T16:38:23.958" v="9374" actId="1076"/>
          <ac:spMkLst>
            <pc:docMk/>
            <pc:sldMk cId="2163044538" sldId="462"/>
            <ac:spMk id="209" creationId="{B6CCE14F-0D81-4E92-93D9-B7ECEE9108C1}"/>
          </ac:spMkLst>
        </pc:spChg>
        <pc:spChg chg="add mod">
          <ac:chgData name="Kulinich Bohdan" userId="48e65c9f34e137d0" providerId="LiveId" clId="{6AB28CDB-DFF0-4D04-9E35-5CABEDA9C745}" dt="2020-06-28T05:31:01.946" v="9227" actId="16959"/>
          <ac:spMkLst>
            <pc:docMk/>
            <pc:sldMk cId="2163044538" sldId="462"/>
            <ac:spMk id="215" creationId="{A46B02BE-F710-43C1-94BA-0B0FA36E24C9}"/>
          </ac:spMkLst>
        </pc:spChg>
        <pc:spChg chg="mod">
          <ac:chgData name="Kulinich Bohdan" userId="48e65c9f34e137d0" providerId="LiveId" clId="{6AB28CDB-DFF0-4D04-9E35-5CABEDA9C745}" dt="2020-06-28T05:34:30.226" v="9246" actId="1076"/>
          <ac:spMkLst>
            <pc:docMk/>
            <pc:sldMk cId="2163044538" sldId="462"/>
            <ac:spMk id="346" creationId="{FB12934C-B987-412B-B3C5-6F3D30A012B1}"/>
          </ac:spMkLst>
        </pc:spChg>
        <pc:spChg chg="mod">
          <ac:chgData name="Kulinich Bohdan" userId="48e65c9f34e137d0" providerId="LiveId" clId="{6AB28CDB-DFF0-4D04-9E35-5CABEDA9C745}" dt="2020-06-29T16:38:11.908" v="9370" actId="207"/>
          <ac:spMkLst>
            <pc:docMk/>
            <pc:sldMk cId="2163044538" sldId="462"/>
            <ac:spMk id="347" creationId="{54777E99-5C4D-4889-BD7F-AE364C762AA6}"/>
          </ac:spMkLst>
        </pc:spChg>
        <pc:picChg chg="add mod modCrop">
          <ac:chgData name="Kulinich Bohdan" userId="48e65c9f34e137d0" providerId="LiveId" clId="{6AB28CDB-DFF0-4D04-9E35-5CABEDA9C745}" dt="2020-06-29T16:36:03.138" v="9273" actId="732"/>
          <ac:picMkLst>
            <pc:docMk/>
            <pc:sldMk cId="2163044538" sldId="462"/>
            <ac:picMk id="5" creationId="{80223243-A8E4-49A4-9D0D-373FB65B37D9}"/>
          </ac:picMkLst>
        </pc:picChg>
        <pc:cxnChg chg="add mod">
          <ac:chgData name="Kulinich Bohdan" userId="48e65c9f34e137d0" providerId="LiveId" clId="{6AB28CDB-DFF0-4D04-9E35-5CABEDA9C745}" dt="2020-06-28T05:30:45.610" v="9223" actId="1076"/>
          <ac:cxnSpMkLst>
            <pc:docMk/>
            <pc:sldMk cId="2163044538" sldId="462"/>
            <ac:cxnSpMk id="8" creationId="{8FDC9AC2-72C8-4323-8B73-993476F99941}"/>
          </ac:cxnSpMkLst>
        </pc:cxnChg>
        <pc:cxnChg chg="mod">
          <ac:chgData name="Kulinich Bohdan" userId="48e65c9f34e137d0" providerId="LiveId" clId="{6AB28CDB-DFF0-4D04-9E35-5CABEDA9C745}" dt="2020-06-28T05:27:06.506" v="9190" actId="14100"/>
          <ac:cxnSpMkLst>
            <pc:docMk/>
            <pc:sldMk cId="2163044538" sldId="462"/>
            <ac:cxnSpMk id="97" creationId="{78CCD372-14E7-4C6B-9C0A-41E08EEF3F58}"/>
          </ac:cxnSpMkLst>
        </pc:cxnChg>
        <pc:cxnChg chg="mod">
          <ac:chgData name="Kulinich Bohdan" userId="48e65c9f34e137d0" providerId="LiveId" clId="{6AB28CDB-DFF0-4D04-9E35-5CABEDA9C745}" dt="2020-06-28T05:26:53.764" v="9188" actId="14100"/>
          <ac:cxnSpMkLst>
            <pc:docMk/>
            <pc:sldMk cId="2163044538" sldId="462"/>
            <ac:cxnSpMk id="99" creationId="{AF2B6921-2EFD-4A75-89C4-D09A8EF0AC7A}"/>
          </ac:cxnSpMkLst>
        </pc:cxnChg>
        <pc:cxnChg chg="add mod">
          <ac:chgData name="Kulinich Bohdan" userId="48e65c9f34e137d0" providerId="LiveId" clId="{6AB28CDB-DFF0-4D04-9E35-5CABEDA9C745}" dt="2020-06-28T05:27:16.125" v="9191"/>
          <ac:cxnSpMkLst>
            <pc:docMk/>
            <pc:sldMk cId="2163044538" sldId="462"/>
            <ac:cxnSpMk id="205" creationId="{325C2B68-B538-4027-B655-8B79FA0C6BE6}"/>
          </ac:cxnSpMkLst>
        </pc:cxnChg>
        <pc:cxnChg chg="add mod">
          <ac:chgData name="Kulinich Bohdan" userId="48e65c9f34e137d0" providerId="LiveId" clId="{6AB28CDB-DFF0-4D04-9E35-5CABEDA9C745}" dt="2020-06-28T05:29:46.091" v="9208" actId="208"/>
          <ac:cxnSpMkLst>
            <pc:docMk/>
            <pc:sldMk cId="2163044538" sldId="462"/>
            <ac:cxnSpMk id="206" creationId="{FA079C0F-1712-490C-BF31-8768E57C067A}"/>
          </ac:cxnSpMkLst>
        </pc:cxnChg>
        <pc:cxnChg chg="add mod">
          <ac:chgData name="Kulinich Bohdan" userId="48e65c9f34e137d0" providerId="LiveId" clId="{6AB28CDB-DFF0-4D04-9E35-5CABEDA9C745}" dt="2020-06-28T05:30:38.603" v="9222" actId="1076"/>
          <ac:cxnSpMkLst>
            <pc:docMk/>
            <pc:sldMk cId="2163044538" sldId="462"/>
            <ac:cxnSpMk id="211" creationId="{4F33992C-752B-4BDD-9F56-5433B9A44770}"/>
          </ac:cxnSpMkLst>
        </pc:cxnChg>
      </pc:sldChg>
      <pc:sldChg chg="add del">
        <pc:chgData name="Kulinich Bohdan" userId="48e65c9f34e137d0" providerId="LiveId" clId="{6AB28CDB-DFF0-4D04-9E35-5CABEDA9C745}" dt="2020-06-28T04:52:20.890" v="9080" actId="47"/>
        <pc:sldMkLst>
          <pc:docMk/>
          <pc:sldMk cId="1641251010" sldId="463"/>
        </pc:sldMkLst>
      </pc:sldChg>
      <pc:sldChg chg="add del">
        <pc:chgData name="Kulinich Bohdan" userId="48e65c9f34e137d0" providerId="LiveId" clId="{6AB28CDB-DFF0-4D04-9E35-5CABEDA9C745}" dt="2020-06-28T04:52:19.920" v="9079" actId="47"/>
        <pc:sldMkLst>
          <pc:docMk/>
          <pc:sldMk cId="138068823" sldId="464"/>
        </pc:sldMkLst>
      </pc:sldChg>
    </pc:docChg>
  </pc:docChgLst>
  <pc:docChgLst>
    <pc:chgData name="Kulinich Bohdan" userId="48e65c9f34e137d0" providerId="LiveId" clId="{4073E0F1-BF7F-7D45-B448-B60C370A9DF4}"/>
    <pc:docChg chg="undo custSel modSld">
      <pc:chgData name="Kulinich Bohdan" userId="48e65c9f34e137d0" providerId="LiveId" clId="{4073E0F1-BF7F-7D45-B448-B60C370A9DF4}" dt="2020-06-25T02:53:20.155" v="19"/>
      <pc:docMkLst>
        <pc:docMk/>
      </pc:docMkLst>
      <pc:sldChg chg="addSp delSp">
        <pc:chgData name="Kulinich Bohdan" userId="48e65c9f34e137d0" providerId="LiveId" clId="{4073E0F1-BF7F-7D45-B448-B60C370A9DF4}" dt="2020-06-25T02:53:20.155" v="19"/>
        <pc:sldMkLst>
          <pc:docMk/>
          <pc:sldMk cId="3032548992" sldId="450"/>
        </pc:sldMkLst>
        <pc:grpChg chg="add del">
          <ac:chgData name="Kulinich Bohdan" userId="48e65c9f34e137d0" providerId="LiveId" clId="{4073E0F1-BF7F-7D45-B448-B60C370A9DF4}" dt="2020-06-25T02:51:10.827" v="5"/>
          <ac:grpSpMkLst>
            <pc:docMk/>
            <pc:sldMk cId="3032548992" sldId="450"/>
            <ac:grpSpMk id="7" creationId="{B635817C-9649-FD4B-8765-E50F45D96233}"/>
          </ac:grpSpMkLst>
        </pc:grpChg>
        <pc:grpChg chg="add">
          <ac:chgData name="Kulinich Bohdan" userId="48e65c9f34e137d0" providerId="LiveId" clId="{4073E0F1-BF7F-7D45-B448-B60C370A9DF4}" dt="2020-06-25T02:51:42.640" v="12"/>
          <ac:grpSpMkLst>
            <pc:docMk/>
            <pc:sldMk cId="3032548992" sldId="450"/>
            <ac:grpSpMk id="13" creationId="{228EAF6C-7EBC-A44C-B56A-594E7332D3B9}"/>
          </ac:grpSpMkLst>
        </pc:grpChg>
        <pc:inkChg chg="add del">
          <ac:chgData name="Kulinich Bohdan" userId="48e65c9f34e137d0" providerId="LiveId" clId="{4073E0F1-BF7F-7D45-B448-B60C370A9DF4}" dt="2020-06-25T02:50:38.914" v="1"/>
          <ac:inkMkLst>
            <pc:docMk/>
            <pc:sldMk cId="3032548992" sldId="450"/>
            <ac:inkMk id="2" creationId="{318A0187-30FD-4A42-9191-83DDD6846709}"/>
          </ac:inkMkLst>
        </pc:inkChg>
        <pc:inkChg chg="add topLvl">
          <ac:chgData name="Kulinich Bohdan" userId="48e65c9f34e137d0" providerId="LiveId" clId="{4073E0F1-BF7F-7D45-B448-B60C370A9DF4}" dt="2020-06-25T02:51:10.827" v="5"/>
          <ac:inkMkLst>
            <pc:docMk/>
            <pc:sldMk cId="3032548992" sldId="450"/>
            <ac:inkMk id="5" creationId="{A7686021-E05D-3F4D-85DB-4F53762389CF}"/>
          </ac:inkMkLst>
        </pc:inkChg>
        <pc:inkChg chg="add del topLvl">
          <ac:chgData name="Kulinich Bohdan" userId="48e65c9f34e137d0" providerId="LiveId" clId="{4073E0F1-BF7F-7D45-B448-B60C370A9DF4}" dt="2020-06-25T02:51:10.827" v="5"/>
          <ac:inkMkLst>
            <pc:docMk/>
            <pc:sldMk cId="3032548992" sldId="450"/>
            <ac:inkMk id="6" creationId="{3875198E-43D9-3F4D-AF05-B0A9BA5B7F69}"/>
          </ac:inkMkLst>
        </pc:inkChg>
        <pc:inkChg chg="add del">
          <ac:chgData name="Kulinich Bohdan" userId="48e65c9f34e137d0" providerId="LiveId" clId="{4073E0F1-BF7F-7D45-B448-B60C370A9DF4}" dt="2020-06-25T02:51:16.802" v="7"/>
          <ac:inkMkLst>
            <pc:docMk/>
            <pc:sldMk cId="3032548992" sldId="450"/>
            <ac:inkMk id="8" creationId="{3335DD7A-FE1E-C34C-87E8-ECDC750FC146}"/>
          </ac:inkMkLst>
        </pc:inkChg>
        <pc:inkChg chg="add del">
          <ac:chgData name="Kulinich Bohdan" userId="48e65c9f34e137d0" providerId="LiveId" clId="{4073E0F1-BF7F-7D45-B448-B60C370A9DF4}" dt="2020-06-25T02:51:34.005" v="9"/>
          <ac:inkMkLst>
            <pc:docMk/>
            <pc:sldMk cId="3032548992" sldId="450"/>
            <ac:inkMk id="9" creationId="{248A6D70-5BF9-0B40-8ECF-DDBA54E53EE5}"/>
          </ac:inkMkLst>
        </pc:inkChg>
        <pc:inkChg chg="add">
          <ac:chgData name="Kulinich Bohdan" userId="48e65c9f34e137d0" providerId="LiveId" clId="{4073E0F1-BF7F-7D45-B448-B60C370A9DF4}" dt="2020-06-25T02:51:39.556" v="10"/>
          <ac:inkMkLst>
            <pc:docMk/>
            <pc:sldMk cId="3032548992" sldId="450"/>
            <ac:inkMk id="10" creationId="{9FEDB0BB-0D3E-5840-87E9-4E3FB21C9AC0}"/>
          </ac:inkMkLst>
        </pc:inkChg>
        <pc:inkChg chg="add">
          <ac:chgData name="Kulinich Bohdan" userId="48e65c9f34e137d0" providerId="LiveId" clId="{4073E0F1-BF7F-7D45-B448-B60C370A9DF4}" dt="2020-06-25T02:51:42.032" v="11"/>
          <ac:inkMkLst>
            <pc:docMk/>
            <pc:sldMk cId="3032548992" sldId="450"/>
            <ac:inkMk id="12" creationId="{12D5904A-2E77-FE4D-A87C-3ACE1D48C0F3}"/>
          </ac:inkMkLst>
        </pc:inkChg>
        <pc:inkChg chg="add del">
          <ac:chgData name="Kulinich Bohdan" userId="48e65c9f34e137d0" providerId="LiveId" clId="{4073E0F1-BF7F-7D45-B448-B60C370A9DF4}" dt="2020-06-25T02:52:19.836" v="14"/>
          <ac:inkMkLst>
            <pc:docMk/>
            <pc:sldMk cId="3032548992" sldId="450"/>
            <ac:inkMk id="14" creationId="{3F8147F3-BB12-FB41-B686-281D81B94C54}"/>
          </ac:inkMkLst>
        </pc:inkChg>
        <pc:inkChg chg="add del">
          <ac:chgData name="Kulinich Bohdan" userId="48e65c9f34e137d0" providerId="LiveId" clId="{4073E0F1-BF7F-7D45-B448-B60C370A9DF4}" dt="2020-06-25T02:52:23.660" v="16"/>
          <ac:inkMkLst>
            <pc:docMk/>
            <pc:sldMk cId="3032548992" sldId="450"/>
            <ac:inkMk id="15" creationId="{8152FEE8-7E79-E444-9535-18BF4A391EBB}"/>
          </ac:inkMkLst>
        </pc:inkChg>
        <pc:inkChg chg="add del">
          <ac:chgData name="Kulinich Bohdan" userId="48e65c9f34e137d0" providerId="LiveId" clId="{4073E0F1-BF7F-7D45-B448-B60C370A9DF4}" dt="2020-06-25T02:52:43.458" v="18"/>
          <ac:inkMkLst>
            <pc:docMk/>
            <pc:sldMk cId="3032548992" sldId="450"/>
            <ac:inkMk id="16" creationId="{7594E0CF-D4F2-9C47-BA43-0750F35925D2}"/>
          </ac:inkMkLst>
        </pc:inkChg>
        <pc:inkChg chg="add">
          <ac:chgData name="Kulinich Bohdan" userId="48e65c9f34e137d0" providerId="LiveId" clId="{4073E0F1-BF7F-7D45-B448-B60C370A9DF4}" dt="2020-06-25T02:53:20.155" v="19"/>
          <ac:inkMkLst>
            <pc:docMk/>
            <pc:sldMk cId="3032548992" sldId="450"/>
            <ac:inkMk id="17" creationId="{7250FECA-FB98-1F4D-8316-D2F7305A98A5}"/>
          </ac:inkMkLst>
        </pc:inkChg>
      </pc:sldChg>
    </pc:docChg>
  </pc:docChgLst>
  <pc:docChgLst>
    <pc:chgData name="Kulinich Bohdan" userId="48e65c9f34e137d0" providerId="LiveId" clId="{2D26BC06-E788-4D05-94C5-750242191E32}"/>
    <pc:docChg chg="undo custSel modSld">
      <pc:chgData name="Kulinich Bohdan" userId="48e65c9f34e137d0" providerId="LiveId" clId="{2D26BC06-E788-4D05-94C5-750242191E32}" dt="2021-12-05T14:37:44.513" v="3" actId="1076"/>
      <pc:docMkLst>
        <pc:docMk/>
      </pc:docMkLst>
      <pc:sldChg chg="modSp mod">
        <pc:chgData name="Kulinich Bohdan" userId="48e65c9f34e137d0" providerId="LiveId" clId="{2D26BC06-E788-4D05-94C5-750242191E32}" dt="2021-12-05T14:37:44.513" v="3" actId="1076"/>
        <pc:sldMkLst>
          <pc:docMk/>
          <pc:sldMk cId="618610090" sldId="583"/>
        </pc:sldMkLst>
        <pc:spChg chg="mod">
          <ac:chgData name="Kulinich Bohdan" userId="48e65c9f34e137d0" providerId="LiveId" clId="{2D26BC06-E788-4D05-94C5-750242191E32}" dt="2021-12-05T14:37:44.185" v="2" actId="1076"/>
          <ac:spMkLst>
            <pc:docMk/>
            <pc:sldMk cId="618610090" sldId="583"/>
            <ac:spMk id="59" creationId="{ADDF74B6-CF2F-4364-B590-53BB99E3AEBD}"/>
          </ac:spMkLst>
        </pc:spChg>
        <pc:spChg chg="mod">
          <ac:chgData name="Kulinich Bohdan" userId="48e65c9f34e137d0" providerId="LiveId" clId="{2D26BC06-E788-4D05-94C5-750242191E32}" dt="2021-12-05T14:37:44.513" v="3" actId="1076"/>
          <ac:spMkLst>
            <pc:docMk/>
            <pc:sldMk cId="618610090" sldId="583"/>
            <ac:spMk id="61" creationId="{1E2C61BA-B81C-4FD7-8088-6853E8F9AB72}"/>
          </ac:spMkLst>
        </pc:spChg>
      </pc:sldChg>
    </pc:docChg>
  </pc:docChgLst>
  <pc:docChgLst>
    <pc:chgData name="Kulinich Bohdan" userId="48e65c9f34e137d0" providerId="LiveId" clId="{B99A3FA7-BD8F-5047-837C-30BE2244AFEA}"/>
    <pc:docChg chg="undo custSel modSld">
      <pc:chgData name="Kulinich Bohdan" userId="48e65c9f34e137d0" providerId="LiveId" clId="{B99A3FA7-BD8F-5047-837C-30BE2244AFEA}" dt="2020-10-18T11:51:19.474" v="44"/>
      <pc:docMkLst>
        <pc:docMk/>
      </pc:docMkLst>
      <pc:sldChg chg="addSp delSp">
        <pc:chgData name="Kulinich Bohdan" userId="48e65c9f34e137d0" providerId="LiveId" clId="{B99A3FA7-BD8F-5047-837C-30BE2244AFEA}" dt="2020-10-18T11:51:19.474" v="44"/>
        <pc:sldMkLst>
          <pc:docMk/>
          <pc:sldMk cId="1909930976" sldId="502"/>
        </pc:sldMkLst>
        <pc:grpChg chg="add del">
          <ac:chgData name="Kulinich Bohdan" userId="48e65c9f34e137d0" providerId="LiveId" clId="{B99A3FA7-BD8F-5047-837C-30BE2244AFEA}" dt="2020-10-18T11:48:11.537" v="7"/>
          <ac:grpSpMkLst>
            <pc:docMk/>
            <pc:sldMk cId="1909930976" sldId="502"/>
            <ac:grpSpMk id="10" creationId="{EF597978-5904-144A-9D43-401D3D7D3DE0}"/>
          </ac:grpSpMkLst>
        </pc:grpChg>
        <pc:grpChg chg="add del">
          <ac:chgData name="Kulinich Bohdan" userId="48e65c9f34e137d0" providerId="LiveId" clId="{B99A3FA7-BD8F-5047-837C-30BE2244AFEA}" dt="2020-10-18T11:48:52.656" v="12"/>
          <ac:grpSpMkLst>
            <pc:docMk/>
            <pc:sldMk cId="1909930976" sldId="502"/>
            <ac:grpSpMk id="15" creationId="{3A6F30B5-5233-4444-961D-C2B703D8BC52}"/>
          </ac:grpSpMkLst>
        </pc:grpChg>
        <pc:grpChg chg="add del">
          <ac:chgData name="Kulinich Bohdan" userId="48e65c9f34e137d0" providerId="LiveId" clId="{B99A3FA7-BD8F-5047-837C-30BE2244AFEA}" dt="2020-10-18T11:50:31.033" v="38"/>
          <ac:grpSpMkLst>
            <pc:docMk/>
            <pc:sldMk cId="1909930976" sldId="502"/>
            <ac:grpSpMk id="30" creationId="{CDC297C9-F316-0D4B-8FBF-4ADB7C30270D}"/>
          </ac:grpSpMkLst>
        </pc:grpChg>
        <pc:inkChg chg="add del">
          <ac:chgData name="Kulinich Bohdan" userId="48e65c9f34e137d0" providerId="LiveId" clId="{B99A3FA7-BD8F-5047-837C-30BE2244AFEA}" dt="2020-10-18T11:47:15.672" v="1"/>
          <ac:inkMkLst>
            <pc:docMk/>
            <pc:sldMk cId="1909930976" sldId="502"/>
            <ac:inkMk id="2" creationId="{9926F1CF-C869-D14F-9726-1B72BD812A43}"/>
          </ac:inkMkLst>
        </pc:inkChg>
        <pc:inkChg chg="add del">
          <ac:chgData name="Kulinich Bohdan" userId="48e65c9f34e137d0" providerId="LiveId" clId="{B99A3FA7-BD8F-5047-837C-30BE2244AFEA}" dt="2020-10-18T11:47:40.404" v="3"/>
          <ac:inkMkLst>
            <pc:docMk/>
            <pc:sldMk cId="1909930976" sldId="502"/>
            <ac:inkMk id="7" creationId="{DE840570-7C97-104A-AD20-51C5690DFDB5}"/>
          </ac:inkMkLst>
        </pc:inkChg>
        <pc:inkChg chg="add del topLvl">
          <ac:chgData name="Kulinich Bohdan" userId="48e65c9f34e137d0" providerId="LiveId" clId="{B99A3FA7-BD8F-5047-837C-30BE2244AFEA}" dt="2020-10-18T11:48:12.254" v="8"/>
          <ac:inkMkLst>
            <pc:docMk/>
            <pc:sldMk cId="1909930976" sldId="502"/>
            <ac:inkMk id="8" creationId="{705FD953-93F3-EB48-B257-F79A9282C552}"/>
          </ac:inkMkLst>
        </pc:inkChg>
        <pc:inkChg chg="add del topLvl">
          <ac:chgData name="Kulinich Bohdan" userId="48e65c9f34e137d0" providerId="LiveId" clId="{B99A3FA7-BD8F-5047-837C-30BE2244AFEA}" dt="2020-10-18T11:48:11.537" v="7"/>
          <ac:inkMkLst>
            <pc:docMk/>
            <pc:sldMk cId="1909930976" sldId="502"/>
            <ac:inkMk id="9" creationId="{F77C910C-9F74-4B40-B3F2-9B1116992CBB}"/>
          </ac:inkMkLst>
        </pc:inkChg>
        <pc:inkChg chg="add del topLvl">
          <ac:chgData name="Kulinich Bohdan" userId="48e65c9f34e137d0" providerId="LiveId" clId="{B99A3FA7-BD8F-5047-837C-30BE2244AFEA}" dt="2020-10-18T11:48:53.332" v="13"/>
          <ac:inkMkLst>
            <pc:docMk/>
            <pc:sldMk cId="1909930976" sldId="502"/>
            <ac:inkMk id="11" creationId="{585639C5-4533-D747-B65F-8C1C520BCB1D}"/>
          </ac:inkMkLst>
        </pc:inkChg>
        <pc:inkChg chg="add del topLvl">
          <ac:chgData name="Kulinich Bohdan" userId="48e65c9f34e137d0" providerId="LiveId" clId="{B99A3FA7-BD8F-5047-837C-30BE2244AFEA}" dt="2020-10-18T11:48:52.656" v="12"/>
          <ac:inkMkLst>
            <pc:docMk/>
            <pc:sldMk cId="1909930976" sldId="502"/>
            <ac:inkMk id="12" creationId="{FADC0185-A3B2-1944-9321-27065601F63C}"/>
          </ac:inkMkLst>
        </pc:inkChg>
        <pc:inkChg chg="add del">
          <ac:chgData name="Kulinich Bohdan" userId="48e65c9f34e137d0" providerId="LiveId" clId="{B99A3FA7-BD8F-5047-837C-30BE2244AFEA}" dt="2020-10-18T11:49:05.788" v="15"/>
          <ac:inkMkLst>
            <pc:docMk/>
            <pc:sldMk cId="1909930976" sldId="502"/>
            <ac:inkMk id="16" creationId="{F0FBE073-651B-A54D-861A-B91349B42334}"/>
          </ac:inkMkLst>
        </pc:inkChg>
        <pc:inkChg chg="add del">
          <ac:chgData name="Kulinich Bohdan" userId="48e65c9f34e137d0" providerId="LiveId" clId="{B99A3FA7-BD8F-5047-837C-30BE2244AFEA}" dt="2020-10-18T11:49:26.207" v="17"/>
          <ac:inkMkLst>
            <pc:docMk/>
            <pc:sldMk cId="1909930976" sldId="502"/>
            <ac:inkMk id="17" creationId="{D55B0577-60C0-384D-8F26-123F6A51BA47}"/>
          </ac:inkMkLst>
        </pc:inkChg>
        <pc:inkChg chg="add del">
          <ac:chgData name="Kulinich Bohdan" userId="48e65c9f34e137d0" providerId="LiveId" clId="{B99A3FA7-BD8F-5047-837C-30BE2244AFEA}" dt="2020-10-18T11:49:31.009" v="19"/>
          <ac:inkMkLst>
            <pc:docMk/>
            <pc:sldMk cId="1909930976" sldId="502"/>
            <ac:inkMk id="18" creationId="{6BDB47BA-E7FF-2C44-B9FF-9D4CFACF8A98}"/>
          </ac:inkMkLst>
        </pc:inkChg>
        <pc:inkChg chg="add del">
          <ac:chgData name="Kulinich Bohdan" userId="48e65c9f34e137d0" providerId="LiveId" clId="{B99A3FA7-BD8F-5047-837C-30BE2244AFEA}" dt="2020-10-18T11:49:41.280" v="21"/>
          <ac:inkMkLst>
            <pc:docMk/>
            <pc:sldMk cId="1909930976" sldId="502"/>
            <ac:inkMk id="19" creationId="{971ABF66-F66C-4847-A12C-721B111CC427}"/>
          </ac:inkMkLst>
        </pc:inkChg>
        <pc:inkChg chg="add del">
          <ac:chgData name="Kulinich Bohdan" userId="48e65c9f34e137d0" providerId="LiveId" clId="{B99A3FA7-BD8F-5047-837C-30BE2244AFEA}" dt="2020-10-18T11:49:51.419" v="23"/>
          <ac:inkMkLst>
            <pc:docMk/>
            <pc:sldMk cId="1909930976" sldId="502"/>
            <ac:inkMk id="20" creationId="{3811866E-8098-4143-9CD3-7F11FBFA0BAC}"/>
          </ac:inkMkLst>
        </pc:inkChg>
        <pc:inkChg chg="add del">
          <ac:chgData name="Kulinich Bohdan" userId="48e65c9f34e137d0" providerId="LiveId" clId="{B99A3FA7-BD8F-5047-837C-30BE2244AFEA}" dt="2020-10-18T11:49:55.799" v="25"/>
          <ac:inkMkLst>
            <pc:docMk/>
            <pc:sldMk cId="1909930976" sldId="502"/>
            <ac:inkMk id="21" creationId="{0F646841-F931-0046-8EF7-D898DCCF5568}"/>
          </ac:inkMkLst>
        </pc:inkChg>
        <pc:inkChg chg="add del">
          <ac:chgData name="Kulinich Bohdan" userId="48e65c9f34e137d0" providerId="LiveId" clId="{B99A3FA7-BD8F-5047-837C-30BE2244AFEA}" dt="2020-10-18T11:49:59.340" v="27"/>
          <ac:inkMkLst>
            <pc:docMk/>
            <pc:sldMk cId="1909930976" sldId="502"/>
            <ac:inkMk id="22" creationId="{5DA39CA9-CE3D-A84F-B34F-C5D8A39C6387}"/>
          </ac:inkMkLst>
        </pc:inkChg>
        <pc:inkChg chg="add del">
          <ac:chgData name="Kulinich Bohdan" userId="48e65c9f34e137d0" providerId="LiveId" clId="{B99A3FA7-BD8F-5047-837C-30BE2244AFEA}" dt="2020-10-18T11:50:03.007" v="29"/>
          <ac:inkMkLst>
            <pc:docMk/>
            <pc:sldMk cId="1909930976" sldId="502"/>
            <ac:inkMk id="23" creationId="{A1DA2DDA-2B0D-5C47-8999-F6E3F50AAD51}"/>
          </ac:inkMkLst>
        </pc:inkChg>
        <pc:inkChg chg="add del">
          <ac:chgData name="Kulinich Bohdan" userId="48e65c9f34e137d0" providerId="LiveId" clId="{B99A3FA7-BD8F-5047-837C-30BE2244AFEA}" dt="2020-10-18T11:50:08.086" v="31"/>
          <ac:inkMkLst>
            <pc:docMk/>
            <pc:sldMk cId="1909930976" sldId="502"/>
            <ac:inkMk id="24" creationId="{85461CA5-4D56-EF45-AAEB-6E2C7471EDA8}"/>
          </ac:inkMkLst>
        </pc:inkChg>
        <pc:inkChg chg="add del">
          <ac:chgData name="Kulinich Bohdan" userId="48e65c9f34e137d0" providerId="LiveId" clId="{B99A3FA7-BD8F-5047-837C-30BE2244AFEA}" dt="2020-10-18T11:50:37.245" v="42"/>
          <ac:inkMkLst>
            <pc:docMk/>
            <pc:sldMk cId="1909930976" sldId="502"/>
            <ac:inkMk id="25" creationId="{0748BCBA-0781-F441-A695-45C5BECFAF26}"/>
          </ac:inkMkLst>
        </pc:inkChg>
        <pc:inkChg chg="add del topLvl">
          <ac:chgData name="Kulinich Bohdan" userId="48e65c9f34e137d0" providerId="LiveId" clId="{B99A3FA7-BD8F-5047-837C-30BE2244AFEA}" dt="2020-10-18T11:50:36.521" v="41"/>
          <ac:inkMkLst>
            <pc:docMk/>
            <pc:sldMk cId="1909930976" sldId="502"/>
            <ac:inkMk id="26" creationId="{B66E5AC4-ADC4-574F-BDC2-2029B0F9E0D2}"/>
          </ac:inkMkLst>
        </pc:inkChg>
        <pc:inkChg chg="add del topLvl">
          <ac:chgData name="Kulinich Bohdan" userId="48e65c9f34e137d0" providerId="LiveId" clId="{B99A3FA7-BD8F-5047-837C-30BE2244AFEA}" dt="2020-10-18T11:50:35.652" v="40"/>
          <ac:inkMkLst>
            <pc:docMk/>
            <pc:sldMk cId="1909930976" sldId="502"/>
            <ac:inkMk id="27" creationId="{02D39E27-33AB-9745-A846-901DA41D5FDB}"/>
          </ac:inkMkLst>
        </pc:inkChg>
        <pc:inkChg chg="add del topLvl">
          <ac:chgData name="Kulinich Bohdan" userId="48e65c9f34e137d0" providerId="LiveId" clId="{B99A3FA7-BD8F-5047-837C-30BE2244AFEA}" dt="2020-10-18T11:50:34.525" v="39"/>
          <ac:inkMkLst>
            <pc:docMk/>
            <pc:sldMk cId="1909930976" sldId="502"/>
            <ac:inkMk id="28" creationId="{62020D2A-C99E-8346-A055-46E292A83BE5}"/>
          </ac:inkMkLst>
        </pc:inkChg>
        <pc:inkChg chg="add del topLvl">
          <ac:chgData name="Kulinich Bohdan" userId="48e65c9f34e137d0" providerId="LiveId" clId="{B99A3FA7-BD8F-5047-837C-30BE2244AFEA}" dt="2020-10-18T11:50:31.033" v="38"/>
          <ac:inkMkLst>
            <pc:docMk/>
            <pc:sldMk cId="1909930976" sldId="502"/>
            <ac:inkMk id="29" creationId="{0D558D49-5391-3F44-933F-D25234489E1B}"/>
          </ac:inkMkLst>
        </pc:inkChg>
        <pc:inkChg chg="add del">
          <ac:chgData name="Kulinich Bohdan" userId="48e65c9f34e137d0" providerId="LiveId" clId="{B99A3FA7-BD8F-5047-837C-30BE2244AFEA}" dt="2020-10-18T11:51:19.474" v="44"/>
          <ac:inkMkLst>
            <pc:docMk/>
            <pc:sldMk cId="1909930976" sldId="502"/>
            <ac:inkMk id="31" creationId="{4398F566-8996-7B45-B9C5-B389A2F9EDD2}"/>
          </ac:inkMkLst>
        </pc:inkChg>
      </pc:sldChg>
    </pc:docChg>
  </pc:docChgLst>
  <pc:docChgLst>
    <pc:chgData name="Kulinich Bohdan" userId="48e65c9f34e137d0" providerId="LiveId" clId="{C534B32A-EC99-4346-A3DA-02C48299732A}"/>
    <pc:docChg chg="addSld delSld modSld">
      <pc:chgData name="Kulinich Bohdan" userId="48e65c9f34e137d0" providerId="LiveId" clId="{C534B32A-EC99-4346-A3DA-02C48299732A}" dt="2024-06-18T10:49:07.242" v="64" actId="20577"/>
      <pc:docMkLst>
        <pc:docMk/>
      </pc:docMkLst>
      <pc:sldChg chg="modSp add setBg">
        <pc:chgData name="Kulinich Bohdan" userId="48e65c9f34e137d0" providerId="LiveId" clId="{C534B32A-EC99-4346-A3DA-02C48299732A}" dt="2024-06-18T10:44:39.957" v="6" actId="20577"/>
        <pc:sldMkLst>
          <pc:docMk/>
          <pc:sldMk cId="1079275318" sldId="264"/>
        </pc:sldMkLst>
        <pc:spChg chg="mod">
          <ac:chgData name="Kulinich Bohdan" userId="48e65c9f34e137d0" providerId="LiveId" clId="{C534B32A-EC99-4346-A3DA-02C48299732A}" dt="2024-06-18T10:44:35.553" v="4" actId="20577"/>
          <ac:spMkLst>
            <pc:docMk/>
            <pc:sldMk cId="1079275318" sldId="264"/>
            <ac:spMk id="3" creationId="{4268B17A-1BE6-9309-B1DB-EE328CD93D58}"/>
          </ac:spMkLst>
        </pc:spChg>
        <pc:spChg chg="mod">
          <ac:chgData name="Kulinich Bohdan" userId="48e65c9f34e137d0" providerId="LiveId" clId="{C534B32A-EC99-4346-A3DA-02C48299732A}" dt="2024-06-18T10:44:39.957" v="6" actId="20577"/>
          <ac:spMkLst>
            <pc:docMk/>
            <pc:sldMk cId="1079275318" sldId="264"/>
            <ac:spMk id="14" creationId="{0AC854DF-ECD6-E322-40B9-F4B25933642A}"/>
          </ac:spMkLst>
        </pc:spChg>
      </pc:sldChg>
      <pc:sldChg chg="modSp add setBg">
        <pc:chgData name="Kulinich Bohdan" userId="48e65c9f34e137d0" providerId="LiveId" clId="{C534B32A-EC99-4346-A3DA-02C48299732A}" dt="2024-06-18T10:49:07.242" v="64" actId="20577"/>
        <pc:sldMkLst>
          <pc:docMk/>
          <pc:sldMk cId="788512274" sldId="265"/>
        </pc:sldMkLst>
        <pc:spChg chg="mod">
          <ac:chgData name="Kulinich Bohdan" userId="48e65c9f34e137d0" providerId="LiveId" clId="{C534B32A-EC99-4346-A3DA-02C48299732A}" dt="2024-06-18T10:49:07.242" v="64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del">
        <pc:chgData name="Kulinich Bohdan" userId="48e65c9f34e137d0" providerId="LiveId" clId="{C534B32A-EC99-4346-A3DA-02C48299732A}" dt="2024-06-18T10:44:42.142" v="7" actId="2696"/>
        <pc:sldMkLst>
          <pc:docMk/>
          <pc:sldMk cId="1986055327" sldId="408"/>
        </pc:sldMkLst>
      </pc:sldChg>
      <pc:sldChg chg="del">
        <pc:chgData name="Kulinich Bohdan" userId="48e65c9f34e137d0" providerId="LiveId" clId="{C534B32A-EC99-4346-A3DA-02C48299732A}" dt="2024-06-18T10:47:41.195" v="37" actId="2696"/>
        <pc:sldMkLst>
          <pc:docMk/>
          <pc:sldMk cId="900640268" sldId="409"/>
        </pc:sldMkLst>
      </pc:sldChg>
      <pc:sldChg chg="modSp">
        <pc:chgData name="Kulinich Bohdan" userId="48e65c9f34e137d0" providerId="LiveId" clId="{C534B32A-EC99-4346-A3DA-02C48299732A}" dt="2024-06-18T10:47:40.131" v="36" actId="2711"/>
        <pc:sldMkLst>
          <pc:docMk/>
          <pc:sldMk cId="752518231" sldId="430"/>
        </pc:sldMkLst>
        <pc:spChg chg="mod">
          <ac:chgData name="Kulinich Bohdan" userId="48e65c9f34e137d0" providerId="LiveId" clId="{C534B32A-EC99-4346-A3DA-02C48299732A}" dt="2024-06-18T10:47:40.131" v="36" actId="2711"/>
          <ac:spMkLst>
            <pc:docMk/>
            <pc:sldMk cId="752518231" sldId="430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40.131" v="36" actId="2711"/>
          <ac:spMkLst>
            <pc:docMk/>
            <pc:sldMk cId="752518231" sldId="430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40.131" v="36" actId="2711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40.131" v="36" actId="2711"/>
          <ac:spMkLst>
            <pc:docMk/>
            <pc:sldMk cId="752518231" sldId="430"/>
            <ac:spMk id="8" creationId="{7C959563-082D-442E-ABAC-3B0F054F0090}"/>
          </ac:spMkLst>
        </pc:spChg>
        <pc:spChg chg="mod">
          <ac:chgData name="Kulinich Bohdan" userId="48e65c9f34e137d0" providerId="LiveId" clId="{C534B32A-EC99-4346-A3DA-02C48299732A}" dt="2024-06-18T10:47:40.131" v="36" actId="2711"/>
          <ac:spMkLst>
            <pc:docMk/>
            <pc:sldMk cId="752518231" sldId="430"/>
            <ac:spMk id="9" creationId="{C650341D-78B6-44ED-B1F3-3EBE74269FC0}"/>
          </ac:spMkLst>
        </pc:spChg>
        <pc:spChg chg="mod">
          <ac:chgData name="Kulinich Bohdan" userId="48e65c9f34e137d0" providerId="LiveId" clId="{C534B32A-EC99-4346-A3DA-02C48299732A}" dt="2024-06-18T10:47:40.131" v="36" actId="2711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40.131" v="36" actId="2711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40.131" v="36" actId="2711"/>
          <ac:spMkLst>
            <pc:docMk/>
            <pc:sldMk cId="752518231" sldId="430"/>
            <ac:spMk id="57" creationId="{00000000-0000-0000-0000-000000000000}"/>
          </ac:spMkLst>
        </pc:spChg>
      </pc:sldChg>
      <pc:sldChg chg="modSp">
        <pc:chgData name="Kulinich Bohdan" userId="48e65c9f34e137d0" providerId="LiveId" clId="{C534B32A-EC99-4346-A3DA-02C48299732A}" dt="2024-06-18T10:44:51.942" v="8" actId="2711"/>
        <pc:sldMkLst>
          <pc:docMk/>
          <pc:sldMk cId="4155560407" sldId="495"/>
        </pc:sldMkLst>
        <pc:spChg chg="mod">
          <ac:chgData name="Kulinich Bohdan" userId="48e65c9f34e137d0" providerId="LiveId" clId="{C534B32A-EC99-4346-A3DA-02C48299732A}" dt="2024-06-18T10:44:51.942" v="8" actId="2711"/>
          <ac:spMkLst>
            <pc:docMk/>
            <pc:sldMk cId="4155560407" sldId="495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4:51.942" v="8" actId="2711"/>
          <ac:spMkLst>
            <pc:docMk/>
            <pc:sldMk cId="4155560407" sldId="495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4:51.942" v="8" actId="2711"/>
          <ac:spMkLst>
            <pc:docMk/>
            <pc:sldMk cId="4155560407" sldId="495"/>
            <ac:spMk id="23" creationId="{4A83BCCE-6198-4B1E-9522-32CF30B16112}"/>
          </ac:spMkLst>
        </pc:spChg>
        <pc:spChg chg="mod">
          <ac:chgData name="Kulinich Bohdan" userId="48e65c9f34e137d0" providerId="LiveId" clId="{C534B32A-EC99-4346-A3DA-02C48299732A}" dt="2024-06-18T10:44:51.942" v="8" actId="2711"/>
          <ac:spMkLst>
            <pc:docMk/>
            <pc:sldMk cId="4155560407" sldId="495"/>
            <ac:spMk id="57" creationId="{3EA7A889-F4E4-48DB-907C-50D4340445CE}"/>
          </ac:spMkLst>
        </pc:spChg>
        <pc:spChg chg="mod">
          <ac:chgData name="Kulinich Bohdan" userId="48e65c9f34e137d0" providerId="LiveId" clId="{C534B32A-EC99-4346-A3DA-02C48299732A}" dt="2024-06-18T10:44:51.942" v="8" actId="2711"/>
          <ac:spMkLst>
            <pc:docMk/>
            <pc:sldMk cId="4155560407" sldId="495"/>
            <ac:spMk id="58" creationId="{48065664-007A-40E1-A328-8883549F736C}"/>
          </ac:spMkLst>
        </pc:spChg>
        <pc:spChg chg="mod">
          <ac:chgData name="Kulinich Bohdan" userId="48e65c9f34e137d0" providerId="LiveId" clId="{C534B32A-EC99-4346-A3DA-02C48299732A}" dt="2024-06-18T10:44:51.942" v="8" actId="2711"/>
          <ac:spMkLst>
            <pc:docMk/>
            <pc:sldMk cId="4155560407" sldId="495"/>
            <ac:spMk id="84" creationId="{5696D9E7-B3B5-4CE0-8EBC-39E45E73446E}"/>
          </ac:spMkLst>
        </pc:sp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22" creationId="{F0DAE4BC-033B-46BF-A602-FE8C86649A1B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59" creationId="{FD337F3C-985A-469A-AC67-17C493F37826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62" creationId="{FCE33762-C0E1-4671-BC12-0F47627ED826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63" creationId="{96F9ECA0-EDC5-4F37-969E-3D7721FD19EC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69" creationId="{6B123D20-4749-4522-9CD7-DAA5FA75A4CE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70" creationId="{8CB8AE04-C53E-468A-A487-1166AD6FEE5B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71" creationId="{5DB0C07B-6DF7-439E-A997-892C6385D9A9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72" creationId="{18438941-1509-4D47-8941-C6A6BA7C9131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73" creationId="{8122643C-DD59-4F2D-9936-16D13C924B3F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74" creationId="{EED86260-7F95-4F1D-87F8-9FC8FB84BECB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75" creationId="{D55371AB-EE70-4941-AED5-38F62E0D29A5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76" creationId="{DE5A1EE5-58B1-4D79-9601-2C8DD0073859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77" creationId="{AECD0037-E6A8-44A1-AA85-C331CE534CB3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78" creationId="{ACE9EE9D-22C2-480A-8062-18AC39EA4EC9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79" creationId="{74867DB2-643F-4B27-840F-6F5EDE6287F3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80" creationId="{ECCCC190-B9CC-4EBF-BD6D-CBA42711D03A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81" creationId="{FA629071-5DCA-4931-9AF0-DE2FF83C699C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82" creationId="{498560AA-4F6E-434D-889C-14401399AF46}"/>
          </ac:picMkLst>
        </pc:picChg>
        <pc:picChg chg="mod">
          <ac:chgData name="Kulinich Bohdan" userId="48e65c9f34e137d0" providerId="LiveId" clId="{C534B32A-EC99-4346-A3DA-02C48299732A}" dt="2024-06-18T10:44:51.942" v="8" actId="2711"/>
          <ac:picMkLst>
            <pc:docMk/>
            <pc:sldMk cId="4155560407" sldId="495"/>
            <ac:picMk id="83" creationId="{341401BE-6C52-402D-81F5-FE72BC939D7D}"/>
          </ac:picMkLst>
        </pc:picChg>
      </pc:sldChg>
      <pc:sldChg chg="modSp">
        <pc:chgData name="Kulinich Bohdan" userId="48e65c9f34e137d0" providerId="LiveId" clId="{C534B32A-EC99-4346-A3DA-02C48299732A}" dt="2024-06-18T10:44:58.294" v="9" actId="2711"/>
        <pc:sldMkLst>
          <pc:docMk/>
          <pc:sldMk cId="3436746795" sldId="561"/>
        </pc:sldMkLst>
        <pc:spChg chg="mod">
          <ac:chgData name="Kulinich Bohdan" userId="48e65c9f34e137d0" providerId="LiveId" clId="{C534B32A-EC99-4346-A3DA-02C48299732A}" dt="2024-06-18T10:44:58.294" v="9" actId="2711"/>
          <ac:spMkLst>
            <pc:docMk/>
            <pc:sldMk cId="3436746795" sldId="561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4:58.294" v="9" actId="2711"/>
          <ac:spMkLst>
            <pc:docMk/>
            <pc:sldMk cId="3436746795" sldId="561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4:58.294" v="9" actId="2711"/>
          <ac:spMkLst>
            <pc:docMk/>
            <pc:sldMk cId="3436746795" sldId="561"/>
            <ac:spMk id="26" creationId="{EF3E9604-48AE-40FF-9576-AD627147B5B6}"/>
          </ac:spMkLst>
        </pc:spChg>
        <pc:spChg chg="mod">
          <ac:chgData name="Kulinich Bohdan" userId="48e65c9f34e137d0" providerId="LiveId" clId="{C534B32A-EC99-4346-A3DA-02C48299732A}" dt="2024-06-18T10:44:58.294" v="9" actId="2711"/>
          <ac:spMkLst>
            <pc:docMk/>
            <pc:sldMk cId="3436746795" sldId="561"/>
            <ac:spMk id="27" creationId="{1D1DA944-E38D-4DD3-87AE-9D21380D43D9}"/>
          </ac:spMkLst>
        </pc:spChg>
        <pc:spChg chg="mod">
          <ac:chgData name="Kulinich Bohdan" userId="48e65c9f34e137d0" providerId="LiveId" clId="{C534B32A-EC99-4346-A3DA-02C48299732A}" dt="2024-06-18T10:44:58.294" v="9" actId="2711"/>
          <ac:spMkLst>
            <pc:docMk/>
            <pc:sldMk cId="3436746795" sldId="561"/>
            <ac:spMk id="28" creationId="{A44C9210-E6E4-43F3-96B4-2E6B1FD51C4B}"/>
          </ac:spMkLst>
        </pc:spChg>
        <pc:spChg chg="mod">
          <ac:chgData name="Kulinich Bohdan" userId="48e65c9f34e137d0" providerId="LiveId" clId="{C534B32A-EC99-4346-A3DA-02C48299732A}" dt="2024-06-18T10:44:58.294" v="9" actId="2711"/>
          <ac:spMkLst>
            <pc:docMk/>
            <pc:sldMk cId="3436746795" sldId="561"/>
            <ac:spMk id="29" creationId="{B2E95A1B-262C-431A-8B88-55A3B474D9D6}"/>
          </ac:spMkLst>
        </pc:spChg>
        <pc:spChg chg="mod">
          <ac:chgData name="Kulinich Bohdan" userId="48e65c9f34e137d0" providerId="LiveId" clId="{C534B32A-EC99-4346-A3DA-02C48299732A}" dt="2024-06-18T10:44:58.294" v="9" actId="2711"/>
          <ac:spMkLst>
            <pc:docMk/>
            <pc:sldMk cId="3436746795" sldId="561"/>
            <ac:spMk id="30" creationId="{1C61EED3-8903-4A64-BB01-1289CE52F4C5}"/>
          </ac:spMkLst>
        </pc:spChg>
        <pc:spChg chg="mod">
          <ac:chgData name="Kulinich Bohdan" userId="48e65c9f34e137d0" providerId="LiveId" clId="{C534B32A-EC99-4346-A3DA-02C48299732A}" dt="2024-06-18T10:44:58.294" v="9" actId="2711"/>
          <ac:spMkLst>
            <pc:docMk/>
            <pc:sldMk cId="3436746795" sldId="561"/>
            <ac:spMk id="31" creationId="{A555C824-EE9B-4847-A2E6-B2642596E599}"/>
          </ac:spMkLst>
        </pc:spChg>
        <pc:spChg chg="mod">
          <ac:chgData name="Kulinich Bohdan" userId="48e65c9f34e137d0" providerId="LiveId" clId="{C534B32A-EC99-4346-A3DA-02C48299732A}" dt="2024-06-18T10:44:58.294" v="9" actId="2711"/>
          <ac:spMkLst>
            <pc:docMk/>
            <pc:sldMk cId="3436746795" sldId="561"/>
            <ac:spMk id="32" creationId="{5CFFBA91-3454-4914-B587-F33D1CBB3AB0}"/>
          </ac:spMkLst>
        </pc:spChg>
        <pc:spChg chg="mod">
          <ac:chgData name="Kulinich Bohdan" userId="48e65c9f34e137d0" providerId="LiveId" clId="{C534B32A-EC99-4346-A3DA-02C48299732A}" dt="2024-06-18T10:44:58.294" v="9" actId="2711"/>
          <ac:spMkLst>
            <pc:docMk/>
            <pc:sldMk cId="3436746795" sldId="561"/>
            <ac:spMk id="33" creationId="{4B1D8A3E-5C0A-4620-96CB-0C884DDA4AC4}"/>
          </ac:spMkLst>
        </pc:spChg>
        <pc:grpChg chg="mod">
          <ac:chgData name="Kulinich Bohdan" userId="48e65c9f34e137d0" providerId="LiveId" clId="{C534B32A-EC99-4346-A3DA-02C48299732A}" dt="2024-06-18T10:44:58.294" v="9" actId="2711"/>
          <ac:grpSpMkLst>
            <pc:docMk/>
            <pc:sldMk cId="3436746795" sldId="561"/>
            <ac:grpSpMk id="16" creationId="{381FDA3D-E9C0-4FB0-BE91-4B1B560E416F}"/>
          </ac:grpSpMkLst>
        </pc:grpChg>
        <pc:grpChg chg="mod">
          <ac:chgData name="Kulinich Bohdan" userId="48e65c9f34e137d0" providerId="LiveId" clId="{C534B32A-EC99-4346-A3DA-02C48299732A}" dt="2024-06-18T10:44:58.294" v="9" actId="2711"/>
          <ac:grpSpMkLst>
            <pc:docMk/>
            <pc:sldMk cId="3436746795" sldId="561"/>
            <ac:grpSpMk id="46" creationId="{AF5FBC8D-B4CA-4459-B747-C52A32328C1B}"/>
          </ac:grpSpMkLst>
        </pc:grpChg>
        <pc:picChg chg="mod">
          <ac:chgData name="Kulinich Bohdan" userId="48e65c9f34e137d0" providerId="LiveId" clId="{C534B32A-EC99-4346-A3DA-02C48299732A}" dt="2024-06-18T10:44:58.294" v="9" actId="2711"/>
          <ac:picMkLst>
            <pc:docMk/>
            <pc:sldMk cId="3436746795" sldId="561"/>
            <ac:picMk id="15" creationId="{6B370A39-6987-46DB-A34E-4E889A69DE52}"/>
          </ac:picMkLst>
        </pc:picChg>
        <pc:picChg chg="mod">
          <ac:chgData name="Kulinich Bohdan" userId="48e65c9f34e137d0" providerId="LiveId" clId="{C534B32A-EC99-4346-A3DA-02C48299732A}" dt="2024-06-18T10:44:58.294" v="9" actId="2711"/>
          <ac:picMkLst>
            <pc:docMk/>
            <pc:sldMk cId="3436746795" sldId="561"/>
            <ac:picMk id="25" creationId="{CBE2CA60-3019-4FAB-8259-2B44CB55E98E}"/>
          </ac:picMkLst>
        </pc:picChg>
      </pc:sldChg>
      <pc:sldChg chg="modSp">
        <pc:chgData name="Kulinich Bohdan" userId="48e65c9f34e137d0" providerId="LiveId" clId="{C534B32A-EC99-4346-A3DA-02C48299732A}" dt="2024-06-18T10:47:01.485" v="30" actId="2711"/>
        <pc:sldMkLst>
          <pc:docMk/>
          <pc:sldMk cId="2423656885" sldId="575"/>
        </pc:sldMkLst>
        <pc:spChg chg="mod">
          <ac:chgData name="Kulinich Bohdan" userId="48e65c9f34e137d0" providerId="LiveId" clId="{C534B32A-EC99-4346-A3DA-02C48299732A}" dt="2024-06-18T10:47:01.485" v="30" actId="2711"/>
          <ac:spMkLst>
            <pc:docMk/>
            <pc:sldMk cId="2423656885" sldId="575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01.485" v="30" actId="2711"/>
          <ac:spMkLst>
            <pc:docMk/>
            <pc:sldMk cId="2423656885" sldId="575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01.485" v="30" actId="2711"/>
          <ac:spMkLst>
            <pc:docMk/>
            <pc:sldMk cId="2423656885" sldId="575"/>
            <ac:spMk id="8" creationId="{C70C0084-5214-4BE6-A43D-DAC2066A0286}"/>
          </ac:spMkLst>
        </pc:spChg>
        <pc:spChg chg="mod">
          <ac:chgData name="Kulinich Bohdan" userId="48e65c9f34e137d0" providerId="LiveId" clId="{C534B32A-EC99-4346-A3DA-02C48299732A}" dt="2024-06-18T10:47:01.485" v="30" actId="2711"/>
          <ac:spMkLst>
            <pc:docMk/>
            <pc:sldMk cId="2423656885" sldId="575"/>
            <ac:spMk id="9" creationId="{DA5508CE-DBF4-4A23-94CA-78BBB6304339}"/>
          </ac:spMkLst>
        </pc:spChg>
        <pc:spChg chg="mod">
          <ac:chgData name="Kulinich Bohdan" userId="48e65c9f34e137d0" providerId="LiveId" clId="{C534B32A-EC99-4346-A3DA-02C48299732A}" dt="2024-06-18T10:47:01.485" v="30" actId="2711"/>
          <ac:spMkLst>
            <pc:docMk/>
            <pc:sldMk cId="2423656885" sldId="575"/>
            <ac:spMk id="10" creationId="{C4325E1B-09E0-4540-93FB-764D6736D9BA}"/>
          </ac:spMkLst>
        </pc:spChg>
        <pc:spChg chg="mod">
          <ac:chgData name="Kulinich Bohdan" userId="48e65c9f34e137d0" providerId="LiveId" clId="{C534B32A-EC99-4346-A3DA-02C48299732A}" dt="2024-06-18T10:47:01.485" v="30" actId="2711"/>
          <ac:spMkLst>
            <pc:docMk/>
            <pc:sldMk cId="2423656885" sldId="575"/>
            <ac:spMk id="12" creationId="{39CFA350-E17D-45E6-BEC8-50469C59B51C}"/>
          </ac:spMkLst>
        </pc:spChg>
        <pc:spChg chg="mod">
          <ac:chgData name="Kulinich Bohdan" userId="48e65c9f34e137d0" providerId="LiveId" clId="{C534B32A-EC99-4346-A3DA-02C48299732A}" dt="2024-06-18T10:47:01.485" v="30" actId="2711"/>
          <ac:spMkLst>
            <pc:docMk/>
            <pc:sldMk cId="2423656885" sldId="575"/>
            <ac:spMk id="13" creationId="{3F8383D2-6BE0-4E12-A058-1E9424D52F79}"/>
          </ac:spMkLst>
        </pc:spChg>
        <pc:spChg chg="mod">
          <ac:chgData name="Kulinich Bohdan" userId="48e65c9f34e137d0" providerId="LiveId" clId="{C534B32A-EC99-4346-A3DA-02C48299732A}" dt="2024-06-18T10:47:01.485" v="30" actId="2711"/>
          <ac:spMkLst>
            <pc:docMk/>
            <pc:sldMk cId="2423656885" sldId="575"/>
            <ac:spMk id="51" creationId="{86BC9140-E395-435D-A852-213A1317C46C}"/>
          </ac:spMkLst>
        </pc:spChg>
        <pc:picChg chg="mod">
          <ac:chgData name="Kulinich Bohdan" userId="48e65c9f34e137d0" providerId="LiveId" clId="{C534B32A-EC99-4346-A3DA-02C48299732A}" dt="2024-06-18T10:47:01.485" v="30" actId="2711"/>
          <ac:picMkLst>
            <pc:docMk/>
            <pc:sldMk cId="2423656885" sldId="575"/>
            <ac:picMk id="11" creationId="{E9F02244-0F28-48FC-BE09-347456BF9881}"/>
          </ac:picMkLst>
        </pc:picChg>
        <pc:picChg chg="mod">
          <ac:chgData name="Kulinich Bohdan" userId="48e65c9f34e137d0" providerId="LiveId" clId="{C534B32A-EC99-4346-A3DA-02C48299732A}" dt="2024-06-18T10:47:01.485" v="30" actId="2711"/>
          <ac:picMkLst>
            <pc:docMk/>
            <pc:sldMk cId="2423656885" sldId="575"/>
            <ac:picMk id="19" creationId="{147C1AC2-299E-4B0D-A1CB-9DF1DBF8C616}"/>
          </ac:picMkLst>
        </pc:picChg>
      </pc:sldChg>
      <pc:sldChg chg="modSp">
        <pc:chgData name="Kulinich Bohdan" userId="48e65c9f34e137d0" providerId="LiveId" clId="{C534B32A-EC99-4346-A3DA-02C48299732A}" dt="2024-06-18T10:47:15.199" v="32" actId="2711"/>
        <pc:sldMkLst>
          <pc:docMk/>
          <pc:sldMk cId="36947203" sldId="576"/>
        </pc:sldMkLst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6" creationId="{4CD1B612-D16C-4F70-8335-78480BFE8EC8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19" creationId="{7228AF7C-140C-41C3-9819-A0D32FBBC07E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20" creationId="{78E9F52E-6DAF-4A51-BAF5-3FBD20F37665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21" creationId="{975CCEE9-DCFC-46E6-A624-6BFF266AA07F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22" creationId="{30E56750-5F6C-4D8F-9805-4976985CE99C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23" creationId="{87EC5DF9-F36B-4120-8AFD-8768909E2F88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24" creationId="{AFCBFEEE-1E2E-441E-9FE3-E472CF8A3CF2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25" creationId="{9F84DB7A-0071-4667-9656-97F12F53C70B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26" creationId="{4D5F7F91-AA13-426A-AB36-FC63D8F7512E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27" creationId="{6A544A90-BBCE-4073-915E-187FEE6F8E5E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28" creationId="{EEA17C12-DB5A-4D45-854E-4EB80A9B8CFC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29" creationId="{1E2A2C1C-77EF-4173-BB92-8D5BF41998F0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30" creationId="{6BC851D6-CB7C-4109-87E5-A75DA348895F}"/>
          </ac:spMkLst>
        </pc:spChg>
        <pc:spChg chg="mod">
          <ac:chgData name="Kulinich Bohdan" userId="48e65c9f34e137d0" providerId="LiveId" clId="{C534B32A-EC99-4346-A3DA-02C48299732A}" dt="2024-06-18T10:47:15.199" v="32" actId="2711"/>
          <ac:spMkLst>
            <pc:docMk/>
            <pc:sldMk cId="36947203" sldId="576"/>
            <ac:spMk id="51" creationId="{86BC9140-E395-435D-A852-213A1317C46C}"/>
          </ac:spMkLst>
        </pc:spChg>
        <pc:picChg chg="mod">
          <ac:chgData name="Kulinich Bohdan" userId="48e65c9f34e137d0" providerId="LiveId" clId="{C534B32A-EC99-4346-A3DA-02C48299732A}" dt="2024-06-18T10:47:15.199" v="32" actId="2711"/>
          <ac:picMkLst>
            <pc:docMk/>
            <pc:sldMk cId="36947203" sldId="576"/>
            <ac:picMk id="11" creationId="{E9F02244-0F28-48FC-BE09-347456BF9881}"/>
          </ac:picMkLst>
        </pc:picChg>
        <pc:picChg chg="mod">
          <ac:chgData name="Kulinich Bohdan" userId="48e65c9f34e137d0" providerId="LiveId" clId="{C534B32A-EC99-4346-A3DA-02C48299732A}" dt="2024-06-18T10:47:15.199" v="32" actId="2711"/>
          <ac:picMkLst>
            <pc:docMk/>
            <pc:sldMk cId="36947203" sldId="576"/>
            <ac:picMk id="17" creationId="{59275AE5-F66B-4BC5-94A9-079274277140}"/>
          </ac:picMkLst>
        </pc:picChg>
      </pc:sldChg>
      <pc:sldChg chg="modSp">
        <pc:chgData name="Kulinich Bohdan" userId="48e65c9f34e137d0" providerId="LiveId" clId="{C534B32A-EC99-4346-A3DA-02C48299732A}" dt="2024-06-18T10:45:04.240" v="10" actId="2711"/>
        <pc:sldMkLst>
          <pc:docMk/>
          <pc:sldMk cId="618610090" sldId="583"/>
        </pc:sldMkLst>
        <pc:spChg chg="mod">
          <ac:chgData name="Kulinich Bohdan" userId="48e65c9f34e137d0" providerId="LiveId" clId="{C534B32A-EC99-4346-A3DA-02C48299732A}" dt="2024-06-18T10:45:04.240" v="10" actId="2711"/>
          <ac:spMkLst>
            <pc:docMk/>
            <pc:sldMk cId="618610090" sldId="583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04.240" v="10" actId="2711"/>
          <ac:spMkLst>
            <pc:docMk/>
            <pc:sldMk cId="618610090" sldId="583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04.240" v="10" actId="2711"/>
          <ac:spMkLst>
            <pc:docMk/>
            <pc:sldMk cId="618610090" sldId="583"/>
            <ac:spMk id="10" creationId="{13D98A26-F5DD-4286-866C-90B72522D380}"/>
          </ac:spMkLst>
        </pc:spChg>
        <pc:spChg chg="mod">
          <ac:chgData name="Kulinich Bohdan" userId="48e65c9f34e137d0" providerId="LiveId" clId="{C534B32A-EC99-4346-A3DA-02C48299732A}" dt="2024-06-18T10:45:04.240" v="10" actId="2711"/>
          <ac:spMkLst>
            <pc:docMk/>
            <pc:sldMk cId="618610090" sldId="583"/>
            <ac:spMk id="30" creationId="{CD3148ED-7974-4567-B3F4-FFDC41D51CF4}"/>
          </ac:spMkLst>
        </pc:spChg>
        <pc:spChg chg="mod">
          <ac:chgData name="Kulinich Bohdan" userId="48e65c9f34e137d0" providerId="LiveId" clId="{C534B32A-EC99-4346-A3DA-02C48299732A}" dt="2024-06-18T10:45:04.240" v="10" actId="2711"/>
          <ac:spMkLst>
            <pc:docMk/>
            <pc:sldMk cId="618610090" sldId="583"/>
            <ac:spMk id="34" creationId="{67BFB40D-09A3-4D99-A922-DB022FC870FF}"/>
          </ac:spMkLst>
        </pc:spChg>
        <pc:spChg chg="mod">
          <ac:chgData name="Kulinich Bohdan" userId="48e65c9f34e137d0" providerId="LiveId" clId="{C534B32A-EC99-4346-A3DA-02C48299732A}" dt="2024-06-18T10:45:04.240" v="10" actId="2711"/>
          <ac:spMkLst>
            <pc:docMk/>
            <pc:sldMk cId="618610090" sldId="583"/>
            <ac:spMk id="59" creationId="{ADDF74B6-CF2F-4364-B590-53BB99E3AEBD}"/>
          </ac:spMkLst>
        </pc:spChg>
        <pc:spChg chg="mod">
          <ac:chgData name="Kulinich Bohdan" userId="48e65c9f34e137d0" providerId="LiveId" clId="{C534B32A-EC99-4346-A3DA-02C48299732A}" dt="2024-06-18T10:45:04.240" v="10" actId="2711"/>
          <ac:spMkLst>
            <pc:docMk/>
            <pc:sldMk cId="618610090" sldId="583"/>
            <ac:spMk id="60" creationId="{2D48C336-C7F3-4EF2-A536-9F3A5FB23746}"/>
          </ac:spMkLst>
        </pc:spChg>
        <pc:spChg chg="mod">
          <ac:chgData name="Kulinich Bohdan" userId="48e65c9f34e137d0" providerId="LiveId" clId="{C534B32A-EC99-4346-A3DA-02C48299732A}" dt="2024-06-18T10:45:04.240" v="10" actId="2711"/>
          <ac:spMkLst>
            <pc:docMk/>
            <pc:sldMk cId="618610090" sldId="583"/>
            <ac:spMk id="61" creationId="{1E2C61BA-B81C-4FD7-8088-6853E8F9AB72}"/>
          </ac:spMkLst>
        </pc:spChg>
        <pc:spChg chg="mod">
          <ac:chgData name="Kulinich Bohdan" userId="48e65c9f34e137d0" providerId="LiveId" clId="{C534B32A-EC99-4346-A3DA-02C48299732A}" dt="2024-06-18T10:45:04.240" v="10" actId="2711"/>
          <ac:spMkLst>
            <pc:docMk/>
            <pc:sldMk cId="618610090" sldId="583"/>
            <ac:spMk id="63" creationId="{69B43F67-AE34-4B5C-8D48-FC36AD418F7A}"/>
          </ac:spMkLst>
        </pc:spChg>
        <pc:grpChg chg="mod">
          <ac:chgData name="Kulinich Bohdan" userId="48e65c9f34e137d0" providerId="LiveId" clId="{C534B32A-EC99-4346-A3DA-02C48299732A}" dt="2024-06-18T10:45:04.240" v="10" actId="2711"/>
          <ac:grpSpMkLst>
            <pc:docMk/>
            <pc:sldMk cId="618610090" sldId="583"/>
            <ac:grpSpMk id="11" creationId="{ED2BB37A-A284-4904-90A0-F3381D788D49}"/>
          </ac:grpSpMkLst>
        </pc:grpChg>
        <pc:grpChg chg="mod">
          <ac:chgData name="Kulinich Bohdan" userId="48e65c9f34e137d0" providerId="LiveId" clId="{C534B32A-EC99-4346-A3DA-02C48299732A}" dt="2024-06-18T10:45:04.240" v="10" actId="2711"/>
          <ac:grpSpMkLst>
            <pc:docMk/>
            <pc:sldMk cId="618610090" sldId="583"/>
            <ac:grpSpMk id="16" creationId="{381FDA3D-E9C0-4FB0-BE91-4B1B560E416F}"/>
          </ac:grpSpMkLst>
        </pc:grpChg>
        <pc:picChg chg="mod">
          <ac:chgData name="Kulinich Bohdan" userId="48e65c9f34e137d0" providerId="LiveId" clId="{C534B32A-EC99-4346-A3DA-02C48299732A}" dt="2024-06-18T10:45:04.240" v="10" actId="2711"/>
          <ac:picMkLst>
            <pc:docMk/>
            <pc:sldMk cId="618610090" sldId="583"/>
            <ac:picMk id="15" creationId="{6B370A39-6987-46DB-A34E-4E889A69DE52}"/>
          </ac:picMkLst>
        </pc:picChg>
      </pc:sldChg>
      <pc:sldChg chg="modSp">
        <pc:chgData name="Kulinich Bohdan" userId="48e65c9f34e137d0" providerId="LiveId" clId="{C534B32A-EC99-4346-A3DA-02C48299732A}" dt="2024-06-18T10:45:21.700" v="13" actId="2711"/>
        <pc:sldMkLst>
          <pc:docMk/>
          <pc:sldMk cId="3109909644" sldId="584"/>
        </pc:sldMkLst>
        <pc:spChg chg="mod">
          <ac:chgData name="Kulinich Bohdan" userId="48e65c9f34e137d0" providerId="LiveId" clId="{C534B32A-EC99-4346-A3DA-02C48299732A}" dt="2024-06-18T10:45:21.700" v="13" actId="2711"/>
          <ac:spMkLst>
            <pc:docMk/>
            <pc:sldMk cId="3109909644" sldId="584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21.700" v="13" actId="2711"/>
          <ac:spMkLst>
            <pc:docMk/>
            <pc:sldMk cId="3109909644" sldId="584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21.700" v="13" actId="2711"/>
          <ac:spMkLst>
            <pc:docMk/>
            <pc:sldMk cId="3109909644" sldId="584"/>
            <ac:spMk id="49" creationId="{0F6CF7C3-163B-4040-930B-99C8DEB1A2F1}"/>
          </ac:spMkLst>
        </pc:spChg>
        <pc:picChg chg="mod">
          <ac:chgData name="Kulinich Bohdan" userId="48e65c9f34e137d0" providerId="LiveId" clId="{C534B32A-EC99-4346-A3DA-02C48299732A}" dt="2024-06-18T10:45:21.700" v="13" actId="2711"/>
          <ac:picMkLst>
            <pc:docMk/>
            <pc:sldMk cId="3109909644" sldId="584"/>
            <ac:picMk id="5" creationId="{6C715E90-2179-4253-9D5D-FAE358268DF7}"/>
          </ac:picMkLst>
        </pc:picChg>
        <pc:picChg chg="mod">
          <ac:chgData name="Kulinich Bohdan" userId="48e65c9f34e137d0" providerId="LiveId" clId="{C534B32A-EC99-4346-A3DA-02C48299732A}" dt="2024-06-18T10:45:21.700" v="13" actId="2711"/>
          <ac:picMkLst>
            <pc:docMk/>
            <pc:sldMk cId="3109909644" sldId="584"/>
            <ac:picMk id="7" creationId="{013760AE-74BA-41AB-BE3D-D6836C1CE5B3}"/>
          </ac:picMkLst>
        </pc:picChg>
        <pc:picChg chg="mod">
          <ac:chgData name="Kulinich Bohdan" userId="48e65c9f34e137d0" providerId="LiveId" clId="{C534B32A-EC99-4346-A3DA-02C48299732A}" dt="2024-06-18T10:45:21.700" v="13" actId="2711"/>
          <ac:picMkLst>
            <pc:docMk/>
            <pc:sldMk cId="3109909644" sldId="584"/>
            <ac:picMk id="48" creationId="{3AAC7048-4149-46FE-B3EC-C865BA55C839}"/>
          </ac:picMkLst>
        </pc:picChg>
      </pc:sldChg>
      <pc:sldChg chg="modSp">
        <pc:chgData name="Kulinich Bohdan" userId="48e65c9f34e137d0" providerId="LiveId" clId="{C534B32A-EC99-4346-A3DA-02C48299732A}" dt="2024-06-18T10:45:10.332" v="11" actId="2711"/>
        <pc:sldMkLst>
          <pc:docMk/>
          <pc:sldMk cId="1940061782" sldId="585"/>
        </pc:sldMkLst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10" creationId="{13D98A26-F5DD-4286-866C-90B72522D380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30" creationId="{CD3148ED-7974-4567-B3F4-FFDC41D51CF4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34" creationId="{67BFB40D-09A3-4D99-A922-DB022FC870FF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48" creationId="{6BCBD876-2259-4CFB-BE57-A53093AE6F15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49" creationId="{0F78E889-B9F3-4BA2-B1EF-199321EEA738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50" creationId="{93C6CCCA-57F7-42B8-89E3-72672564FC84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51" creationId="{927D2EE4-F1FF-4E4E-98AA-7DA0F08271B3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55" creationId="{8EA23D5A-DB6F-4FDB-A271-4B9A2AA65A97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56" creationId="{B1D4B1E5-F1B4-41B7-9995-2BFFC8E49034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58" creationId="{5223D785-29B9-46DB-8219-8DCDD5B1BC1D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59" creationId="{ADDF74B6-CF2F-4364-B590-53BB99E3AEBD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61" creationId="{698D3E3A-5548-4F9D-B732-679F6C08CF02}"/>
          </ac:spMkLst>
        </pc:spChg>
        <pc:spChg chg="mod">
          <ac:chgData name="Kulinich Bohdan" userId="48e65c9f34e137d0" providerId="LiveId" clId="{C534B32A-EC99-4346-A3DA-02C48299732A}" dt="2024-06-18T10:45:10.332" v="11" actId="2711"/>
          <ac:spMkLst>
            <pc:docMk/>
            <pc:sldMk cId="1940061782" sldId="585"/>
            <ac:spMk id="63" creationId="{69B43F67-AE34-4B5C-8D48-FC36AD418F7A}"/>
          </ac:spMkLst>
        </pc:spChg>
        <pc:grpChg chg="mod">
          <ac:chgData name="Kulinich Bohdan" userId="48e65c9f34e137d0" providerId="LiveId" clId="{C534B32A-EC99-4346-A3DA-02C48299732A}" dt="2024-06-18T10:45:10.332" v="11" actId="2711"/>
          <ac:grpSpMkLst>
            <pc:docMk/>
            <pc:sldMk cId="1940061782" sldId="585"/>
            <ac:grpSpMk id="2" creationId="{94AEC84B-2DAC-41B0-B256-0EECD95D664C}"/>
          </ac:grpSpMkLst>
        </pc:grpChg>
        <pc:grpChg chg="mod">
          <ac:chgData name="Kulinich Bohdan" userId="48e65c9f34e137d0" providerId="LiveId" clId="{C534B32A-EC99-4346-A3DA-02C48299732A}" dt="2024-06-18T10:45:10.332" v="11" actId="2711"/>
          <ac:grpSpMkLst>
            <pc:docMk/>
            <pc:sldMk cId="1940061782" sldId="585"/>
            <ac:grpSpMk id="11" creationId="{ED2BB37A-A284-4904-90A0-F3381D788D49}"/>
          </ac:grpSpMkLst>
        </pc:grpChg>
        <pc:picChg chg="mod">
          <ac:chgData name="Kulinich Bohdan" userId="48e65c9f34e137d0" providerId="LiveId" clId="{C534B32A-EC99-4346-A3DA-02C48299732A}" dt="2024-06-18T10:45:10.332" v="11" actId="2711"/>
          <ac:picMkLst>
            <pc:docMk/>
            <pc:sldMk cId="1940061782" sldId="585"/>
            <ac:picMk id="57" creationId="{59FA702A-683A-4464-9DE0-23EF240E3D06}"/>
          </ac:picMkLst>
        </pc:picChg>
        <pc:cxnChg chg="mod">
          <ac:chgData name="Kulinich Bohdan" userId="48e65c9f34e137d0" providerId="LiveId" clId="{C534B32A-EC99-4346-A3DA-02C48299732A}" dt="2024-06-18T10:45:10.332" v="11" actId="2711"/>
          <ac:cxnSpMkLst>
            <pc:docMk/>
            <pc:sldMk cId="1940061782" sldId="585"/>
            <ac:cxnSpMk id="60" creationId="{5859D19A-86BC-434F-90C6-E33F7B2546C1}"/>
          </ac:cxnSpMkLst>
        </pc:cxnChg>
      </pc:sldChg>
      <pc:sldChg chg="modSp">
        <pc:chgData name="Kulinich Bohdan" userId="48e65c9f34e137d0" providerId="LiveId" clId="{C534B32A-EC99-4346-A3DA-02C48299732A}" dt="2024-06-18T10:45:15.675" v="12" actId="2711"/>
        <pc:sldMkLst>
          <pc:docMk/>
          <pc:sldMk cId="1822248458" sldId="586"/>
        </pc:sldMkLst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50" creationId="{93C6CCCA-57F7-42B8-89E3-72672564FC84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51" creationId="{927D2EE4-F1FF-4E4E-98AA-7DA0F08271B3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55" creationId="{D30FE211-084A-4ADE-9236-4EFFF3B05F58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57" creationId="{60ECE3E7-3B11-4296-8395-EB8F5E918227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60" creationId="{8F28A56B-DAD7-4419-8839-12577A9D86DB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61" creationId="{647D6AFD-27CE-49C2-B3BE-DF801263A918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65" creationId="{7F357088-1FEC-49B4-BD4F-73BDF9A29239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67" creationId="{619B2A6D-90D2-4722-939E-DF745D027D0E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68" creationId="{D066F825-BB52-483C-8F2A-B7C7DF21D581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70" creationId="{E21846B2-AF61-4259-9083-7DBA170C540C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71" creationId="{6E9B181C-413A-41EB-A843-971DB45471F2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73" creationId="{AB9CBCD1-428A-4124-871F-4AF7E9FC067B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74" creationId="{F7E69D56-AECD-45D4-A530-1A82E82DE827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76" creationId="{F4241303-B2B2-4412-BA11-7CB85764C0D4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77" creationId="{DE681EFE-CE3F-4F4A-A0AB-53812CD20602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78" creationId="{BEC1B144-6678-4539-BA7E-D52C80031559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82" creationId="{7E3E455D-9640-4252-8515-A1D31BC4E19B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84" creationId="{4A8444E6-2147-4679-A285-C055766423DD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85" creationId="{2FA7DB06-F842-486B-8EB5-E5A6F6A53973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86" creationId="{1A61A8C5-8C13-4813-ACCA-FD40845939D8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87" creationId="{C281DBAC-3CFC-472E-B9B0-724CE3D2A923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89" creationId="{BCA429D2-74FD-4E6A-9D9C-7317F074C6A7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90" creationId="{703C4EA1-3827-484B-9130-937C49D17D3B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96" creationId="{2FFD8E20-8D75-44AB-82EF-281ECA9F614A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98" creationId="{84C583DD-D96C-4E82-8FEA-CCF7AF1F1181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99" creationId="{A008FE36-D451-46C4-BC37-2F15F0200B8D}"/>
          </ac:spMkLst>
        </pc:spChg>
        <pc:spChg chg="mod">
          <ac:chgData name="Kulinich Bohdan" userId="48e65c9f34e137d0" providerId="LiveId" clId="{C534B32A-EC99-4346-A3DA-02C48299732A}" dt="2024-06-18T10:45:15.675" v="12" actId="2711"/>
          <ac:spMkLst>
            <pc:docMk/>
            <pc:sldMk cId="1822248458" sldId="586"/>
            <ac:spMk id="100" creationId="{2573803C-8F48-42EA-BE38-589C246DC7B5}"/>
          </ac:spMkLst>
        </pc:spChg>
        <pc:picChg chg="mod">
          <ac:chgData name="Kulinich Bohdan" userId="48e65c9f34e137d0" providerId="LiveId" clId="{C534B32A-EC99-4346-A3DA-02C48299732A}" dt="2024-06-18T10:45:15.675" v="12" actId="2711"/>
          <ac:picMkLst>
            <pc:docMk/>
            <pc:sldMk cId="1822248458" sldId="586"/>
            <ac:picMk id="58" creationId="{7472D6DA-2E7E-444B-9A76-857E5192062B}"/>
          </ac:picMkLst>
        </pc:picChg>
        <pc:picChg chg="mod">
          <ac:chgData name="Kulinich Bohdan" userId="48e65c9f34e137d0" providerId="LiveId" clId="{C534B32A-EC99-4346-A3DA-02C48299732A}" dt="2024-06-18T10:45:15.675" v="12" actId="2711"/>
          <ac:picMkLst>
            <pc:docMk/>
            <pc:sldMk cId="1822248458" sldId="586"/>
            <ac:picMk id="64" creationId="{DA653502-4E10-4705-B2FB-E0CA942C53FC}"/>
          </ac:picMkLst>
        </pc:picChg>
        <pc:picChg chg="mod">
          <ac:chgData name="Kulinich Bohdan" userId="48e65c9f34e137d0" providerId="LiveId" clId="{C534B32A-EC99-4346-A3DA-02C48299732A}" dt="2024-06-18T10:45:15.675" v="12" actId="2711"/>
          <ac:picMkLst>
            <pc:docMk/>
            <pc:sldMk cId="1822248458" sldId="586"/>
            <ac:picMk id="75" creationId="{8C12CD7E-B617-44AF-B089-AD4AE3289C55}"/>
          </ac:picMkLst>
        </pc:picChg>
        <pc:picChg chg="mod">
          <ac:chgData name="Kulinich Bohdan" userId="48e65c9f34e137d0" providerId="LiveId" clId="{C534B32A-EC99-4346-A3DA-02C48299732A}" dt="2024-06-18T10:45:15.675" v="12" actId="2711"/>
          <ac:picMkLst>
            <pc:docMk/>
            <pc:sldMk cId="1822248458" sldId="586"/>
            <ac:picMk id="88" creationId="{521F2D69-88D8-4F85-BFD4-DA102E4A2731}"/>
          </ac:picMkLst>
        </pc:picChg>
        <pc:picChg chg="mod">
          <ac:chgData name="Kulinich Bohdan" userId="48e65c9f34e137d0" providerId="LiveId" clId="{C534B32A-EC99-4346-A3DA-02C48299732A}" dt="2024-06-18T10:45:15.675" v="12" actId="2711"/>
          <ac:picMkLst>
            <pc:docMk/>
            <pc:sldMk cId="1822248458" sldId="586"/>
            <ac:picMk id="97" creationId="{E963A8F8-79CC-4E08-813E-10E8AF0CB786}"/>
          </ac:picMkLst>
        </pc:picChg>
        <pc:cxnChg chg="mod">
          <ac:chgData name="Kulinich Bohdan" userId="48e65c9f34e137d0" providerId="LiveId" clId="{C534B32A-EC99-4346-A3DA-02C48299732A}" dt="2024-06-18T10:45:15.675" v="12" actId="2711"/>
          <ac:cxnSpMkLst>
            <pc:docMk/>
            <pc:sldMk cId="1822248458" sldId="586"/>
            <ac:cxnSpMk id="48" creationId="{A80DD686-9377-46DA-BFD2-AF5F3031ECC5}"/>
          </ac:cxnSpMkLst>
        </pc:cxnChg>
        <pc:cxnChg chg="mod">
          <ac:chgData name="Kulinich Bohdan" userId="48e65c9f34e137d0" providerId="LiveId" clId="{C534B32A-EC99-4346-A3DA-02C48299732A}" dt="2024-06-18T10:45:15.675" v="12" actId="2711"/>
          <ac:cxnSpMkLst>
            <pc:docMk/>
            <pc:sldMk cId="1822248458" sldId="586"/>
            <ac:cxnSpMk id="54" creationId="{AB5D63F2-E2E1-4B24-B0D2-E5E486444780}"/>
          </ac:cxnSpMkLst>
        </pc:cxnChg>
        <pc:cxnChg chg="mod">
          <ac:chgData name="Kulinich Bohdan" userId="48e65c9f34e137d0" providerId="LiveId" clId="{C534B32A-EC99-4346-A3DA-02C48299732A}" dt="2024-06-18T10:45:15.675" v="12" actId="2711"/>
          <ac:cxnSpMkLst>
            <pc:docMk/>
            <pc:sldMk cId="1822248458" sldId="586"/>
            <ac:cxnSpMk id="66" creationId="{01606FF1-7B47-46AC-A0BE-0627D6B326D2}"/>
          </ac:cxnSpMkLst>
        </pc:cxnChg>
        <pc:cxnChg chg="mod">
          <ac:chgData name="Kulinich Bohdan" userId="48e65c9f34e137d0" providerId="LiveId" clId="{C534B32A-EC99-4346-A3DA-02C48299732A}" dt="2024-06-18T10:45:15.675" v="12" actId="2711"/>
          <ac:cxnSpMkLst>
            <pc:docMk/>
            <pc:sldMk cId="1822248458" sldId="586"/>
            <ac:cxnSpMk id="69" creationId="{6B77BA73-009A-4BCC-8B01-A32262C6852C}"/>
          </ac:cxnSpMkLst>
        </pc:cxnChg>
        <pc:cxnChg chg="mod">
          <ac:chgData name="Kulinich Bohdan" userId="48e65c9f34e137d0" providerId="LiveId" clId="{C534B32A-EC99-4346-A3DA-02C48299732A}" dt="2024-06-18T10:45:15.675" v="12" actId="2711"/>
          <ac:cxnSpMkLst>
            <pc:docMk/>
            <pc:sldMk cId="1822248458" sldId="586"/>
            <ac:cxnSpMk id="72" creationId="{6E6A9E54-0E85-44FE-A732-BC8B84D0AEE3}"/>
          </ac:cxnSpMkLst>
        </pc:cxnChg>
        <pc:cxnChg chg="mod">
          <ac:chgData name="Kulinich Bohdan" userId="48e65c9f34e137d0" providerId="LiveId" clId="{C534B32A-EC99-4346-A3DA-02C48299732A}" dt="2024-06-18T10:45:15.675" v="12" actId="2711"/>
          <ac:cxnSpMkLst>
            <pc:docMk/>
            <pc:sldMk cId="1822248458" sldId="586"/>
            <ac:cxnSpMk id="79" creationId="{18782099-89BF-4317-BA66-CC987FEC9DC4}"/>
          </ac:cxnSpMkLst>
        </pc:cxnChg>
        <pc:cxnChg chg="mod">
          <ac:chgData name="Kulinich Bohdan" userId="48e65c9f34e137d0" providerId="LiveId" clId="{C534B32A-EC99-4346-A3DA-02C48299732A}" dt="2024-06-18T10:45:15.675" v="12" actId="2711"/>
          <ac:cxnSpMkLst>
            <pc:docMk/>
            <pc:sldMk cId="1822248458" sldId="586"/>
            <ac:cxnSpMk id="91" creationId="{6E892B26-E401-444E-B4EC-A1A530A74328}"/>
          </ac:cxnSpMkLst>
        </pc:cxnChg>
      </pc:sldChg>
      <pc:sldChg chg="modSp">
        <pc:chgData name="Kulinich Bohdan" userId="48e65c9f34e137d0" providerId="LiveId" clId="{C534B32A-EC99-4346-A3DA-02C48299732A}" dt="2024-06-18T10:45:28.791" v="14" actId="2711"/>
        <pc:sldMkLst>
          <pc:docMk/>
          <pc:sldMk cId="2064543952" sldId="587"/>
        </pc:sldMkLst>
        <pc:spChg chg="mod">
          <ac:chgData name="Kulinich Bohdan" userId="48e65c9f34e137d0" providerId="LiveId" clId="{C534B32A-EC99-4346-A3DA-02C48299732A}" dt="2024-06-18T10:45:28.791" v="14" actId="2711"/>
          <ac:spMkLst>
            <pc:docMk/>
            <pc:sldMk cId="2064543952" sldId="587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28.791" v="14" actId="2711"/>
          <ac:spMkLst>
            <pc:docMk/>
            <pc:sldMk cId="2064543952" sldId="587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28.791" v="14" actId="2711"/>
          <ac:spMkLst>
            <pc:docMk/>
            <pc:sldMk cId="2064543952" sldId="587"/>
            <ac:spMk id="14" creationId="{B1B0B95B-A1C5-4B27-BE2C-576BC69433FD}"/>
          </ac:spMkLst>
        </pc:spChg>
        <pc:spChg chg="mod">
          <ac:chgData name="Kulinich Bohdan" userId="48e65c9f34e137d0" providerId="LiveId" clId="{C534B32A-EC99-4346-A3DA-02C48299732A}" dt="2024-06-18T10:45:28.791" v="14" actId="2711"/>
          <ac:spMkLst>
            <pc:docMk/>
            <pc:sldMk cId="2064543952" sldId="587"/>
            <ac:spMk id="28" creationId="{CA18C411-29A6-471C-84B4-2F60E4B968BE}"/>
          </ac:spMkLst>
        </pc:spChg>
        <pc:spChg chg="mod">
          <ac:chgData name="Kulinich Bohdan" userId="48e65c9f34e137d0" providerId="LiveId" clId="{C534B32A-EC99-4346-A3DA-02C48299732A}" dt="2024-06-18T10:45:28.791" v="14" actId="2711"/>
          <ac:spMkLst>
            <pc:docMk/>
            <pc:sldMk cId="2064543952" sldId="587"/>
            <ac:spMk id="36" creationId="{0ADB68ED-C968-485C-88FD-BE56D4491117}"/>
          </ac:spMkLst>
        </pc:spChg>
        <pc:spChg chg="mod">
          <ac:chgData name="Kulinich Bohdan" userId="48e65c9f34e137d0" providerId="LiveId" clId="{C534B32A-EC99-4346-A3DA-02C48299732A}" dt="2024-06-18T10:45:28.791" v="14" actId="2711"/>
          <ac:spMkLst>
            <pc:docMk/>
            <pc:sldMk cId="2064543952" sldId="587"/>
            <ac:spMk id="37" creationId="{5DFF20E1-8770-44C6-9F91-C493E526E670}"/>
          </ac:spMkLst>
        </pc:spChg>
        <pc:spChg chg="mod">
          <ac:chgData name="Kulinich Bohdan" userId="48e65c9f34e137d0" providerId="LiveId" clId="{C534B32A-EC99-4346-A3DA-02C48299732A}" dt="2024-06-18T10:45:28.791" v="14" actId="2711"/>
          <ac:spMkLst>
            <pc:docMk/>
            <pc:sldMk cId="2064543952" sldId="587"/>
            <ac:spMk id="40" creationId="{44235B5F-B850-4016-8B0C-0499AD4575AB}"/>
          </ac:spMkLst>
        </pc:spChg>
        <pc:spChg chg="mod">
          <ac:chgData name="Kulinich Bohdan" userId="48e65c9f34e137d0" providerId="LiveId" clId="{C534B32A-EC99-4346-A3DA-02C48299732A}" dt="2024-06-18T10:45:28.791" v="14" actId="2711"/>
          <ac:spMkLst>
            <pc:docMk/>
            <pc:sldMk cId="2064543952" sldId="587"/>
            <ac:spMk id="41" creationId="{7B9C74FE-642E-48D9-8475-E854F1EE7323}"/>
          </ac:spMkLst>
        </pc:spChg>
        <pc:spChg chg="mod">
          <ac:chgData name="Kulinich Bohdan" userId="48e65c9f34e137d0" providerId="LiveId" clId="{C534B32A-EC99-4346-A3DA-02C48299732A}" dt="2024-06-18T10:45:28.791" v="14" actId="2711"/>
          <ac:spMkLst>
            <pc:docMk/>
            <pc:sldMk cId="2064543952" sldId="587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5:28.791" v="14" actId="2711"/>
          <ac:spMkLst>
            <pc:docMk/>
            <pc:sldMk cId="2064543952" sldId="587"/>
            <ac:spMk id="43" creationId="{CB71BE4C-FA65-404E-B234-2278601D3DAE}"/>
          </ac:spMkLst>
        </pc:spChg>
        <pc:spChg chg="mod">
          <ac:chgData name="Kulinich Bohdan" userId="48e65c9f34e137d0" providerId="LiveId" clId="{C534B32A-EC99-4346-A3DA-02C48299732A}" dt="2024-06-18T10:45:28.791" v="14" actId="2711"/>
          <ac:spMkLst>
            <pc:docMk/>
            <pc:sldMk cId="2064543952" sldId="587"/>
            <ac:spMk id="44" creationId="{5B91A0AF-57FF-491D-8A3B-70ECC24B6C31}"/>
          </ac:spMkLst>
        </pc:spChg>
        <pc:picChg chg="mod">
          <ac:chgData name="Kulinich Bohdan" userId="48e65c9f34e137d0" providerId="LiveId" clId="{C534B32A-EC99-4346-A3DA-02C48299732A}" dt="2024-06-18T10:45:28.791" v="14" actId="2711"/>
          <ac:picMkLst>
            <pc:docMk/>
            <pc:sldMk cId="2064543952" sldId="587"/>
            <ac:picMk id="27" creationId="{2452C231-173C-4965-A98F-E3A5F2721927}"/>
          </ac:picMkLst>
        </pc:picChg>
        <pc:cxnChg chg="mod">
          <ac:chgData name="Kulinich Bohdan" userId="48e65c9f34e137d0" providerId="LiveId" clId="{C534B32A-EC99-4346-A3DA-02C48299732A}" dt="2024-06-18T10:45:28.791" v="14" actId="2711"/>
          <ac:cxnSpMkLst>
            <pc:docMk/>
            <pc:sldMk cId="2064543952" sldId="587"/>
            <ac:cxnSpMk id="38" creationId="{545636B4-1FD7-4DD5-B667-8B475321669A}"/>
          </ac:cxnSpMkLst>
        </pc:cxnChg>
      </pc:sldChg>
      <pc:sldChg chg="modSp">
        <pc:chgData name="Kulinich Bohdan" userId="48e65c9f34e137d0" providerId="LiveId" clId="{C534B32A-EC99-4346-A3DA-02C48299732A}" dt="2024-06-18T10:45:40.800" v="16" actId="2711"/>
        <pc:sldMkLst>
          <pc:docMk/>
          <pc:sldMk cId="1141989941" sldId="589"/>
        </pc:sldMkLst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18" creationId="{CE7780C6-BA90-49A6-B6E5-C09AF3B954CF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19" creationId="{2853F250-A533-48B4-96FD-770273DA49CF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20" creationId="{98A93B2B-10B4-46C4-8A33-5A47C3C68E3B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22" creationId="{D691A10C-1FB2-41FC-9A64-2483FB022465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25" creationId="{2A912CFD-8A00-482E-A06B-E6EF1F7B7FE3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26" creationId="{47DF1806-4C44-4355-A82B-20BB8D3EF824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27" creationId="{47A9C529-C608-4BC0-BF87-3F86A9AF65AE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28" creationId="{AFDDF511-A5C2-42BB-BD65-3E328AE57E02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29" creationId="{8E93CA80-9F0D-450D-A1B9-D46300926051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30" creationId="{19440A80-E40C-4AA2-AFC7-0E688EAED606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31" creationId="{1FAC02FA-4C50-4A10-8930-E990653427D9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32" creationId="{5F600AC3-FE0F-41EB-A3AB-B64DA413F29B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33" creationId="{8A8E5A04-049F-4859-8138-53F729192C94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36" creationId="{5D889253-2B98-4ED2-B324-AAFE3937431D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39" creationId="{35A9BEC5-1941-41DD-BF84-027FCDBB1F88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40" creationId="{44235B5F-B850-4016-8B0C-0499AD4575AB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41" creationId="{7B9C74FE-642E-48D9-8475-E854F1EE7323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43" creationId="{CB71BE4C-FA65-404E-B234-2278601D3DAE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44" creationId="{5C73CBFE-DEC1-45DC-84DD-132A0562D9C1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46" creationId="{570BF5C3-31A8-42A9-B49C-C7F496D7CA5A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47" creationId="{758D2E05-BF80-437A-A299-9C032667F48A}"/>
          </ac:spMkLst>
        </pc:spChg>
        <pc:spChg chg="mod">
          <ac:chgData name="Kulinich Bohdan" userId="48e65c9f34e137d0" providerId="LiveId" clId="{C534B32A-EC99-4346-A3DA-02C48299732A}" dt="2024-06-18T10:45:40.800" v="16" actId="2711"/>
          <ac:spMkLst>
            <pc:docMk/>
            <pc:sldMk cId="1141989941" sldId="589"/>
            <ac:spMk id="48" creationId="{B45C2B21-4CEF-4CD2-82AC-836888BA3A1E}"/>
          </ac:spMkLst>
        </pc:spChg>
        <pc:picChg chg="mod">
          <ac:chgData name="Kulinich Bohdan" userId="48e65c9f34e137d0" providerId="LiveId" clId="{C534B32A-EC99-4346-A3DA-02C48299732A}" dt="2024-06-18T10:45:40.800" v="16" actId="2711"/>
          <ac:picMkLst>
            <pc:docMk/>
            <pc:sldMk cId="1141989941" sldId="589"/>
            <ac:picMk id="6" creationId="{22795A03-458C-4AB2-8703-02253F9B3F7A}"/>
          </ac:picMkLst>
        </pc:picChg>
        <pc:cxnChg chg="mod">
          <ac:chgData name="Kulinich Bohdan" userId="48e65c9f34e137d0" providerId="LiveId" clId="{C534B32A-EC99-4346-A3DA-02C48299732A}" dt="2024-06-18T10:45:40.800" v="16" actId="2711"/>
          <ac:cxnSpMkLst>
            <pc:docMk/>
            <pc:sldMk cId="1141989941" sldId="589"/>
            <ac:cxnSpMk id="21" creationId="{146DE5DA-300A-4DC9-A5E0-FFA8B009052B}"/>
          </ac:cxnSpMkLst>
        </pc:cxnChg>
        <pc:cxnChg chg="mod">
          <ac:chgData name="Kulinich Bohdan" userId="48e65c9f34e137d0" providerId="LiveId" clId="{C534B32A-EC99-4346-A3DA-02C48299732A}" dt="2024-06-18T10:45:40.800" v="16" actId="2711"/>
          <ac:cxnSpMkLst>
            <pc:docMk/>
            <pc:sldMk cId="1141989941" sldId="589"/>
            <ac:cxnSpMk id="23" creationId="{AFEBA1D8-8E52-42F7-B3B0-1B7C3AEA7EA3}"/>
          </ac:cxnSpMkLst>
        </pc:cxnChg>
        <pc:cxnChg chg="mod">
          <ac:chgData name="Kulinich Bohdan" userId="48e65c9f34e137d0" providerId="LiveId" clId="{C534B32A-EC99-4346-A3DA-02C48299732A}" dt="2024-06-18T10:45:40.800" v="16" actId="2711"/>
          <ac:cxnSpMkLst>
            <pc:docMk/>
            <pc:sldMk cId="1141989941" sldId="589"/>
            <ac:cxnSpMk id="24" creationId="{EE760409-0E8E-47BF-8241-B71364A05BA6}"/>
          </ac:cxnSpMkLst>
        </pc:cxnChg>
        <pc:cxnChg chg="mod">
          <ac:chgData name="Kulinich Bohdan" userId="48e65c9f34e137d0" providerId="LiveId" clId="{C534B32A-EC99-4346-A3DA-02C48299732A}" dt="2024-06-18T10:45:40.800" v="16" actId="2711"/>
          <ac:cxnSpMkLst>
            <pc:docMk/>
            <pc:sldMk cId="1141989941" sldId="589"/>
            <ac:cxnSpMk id="38" creationId="{545636B4-1FD7-4DD5-B667-8B475321669A}"/>
          </ac:cxnSpMkLst>
        </pc:cxnChg>
        <pc:cxnChg chg="mod">
          <ac:chgData name="Kulinich Bohdan" userId="48e65c9f34e137d0" providerId="LiveId" clId="{C534B32A-EC99-4346-A3DA-02C48299732A}" dt="2024-06-18T10:45:40.800" v="16" actId="2711"/>
          <ac:cxnSpMkLst>
            <pc:docMk/>
            <pc:sldMk cId="1141989941" sldId="589"/>
            <ac:cxnSpMk id="45" creationId="{CD8CE587-7EDE-4DA4-B5A0-A36BE247040E}"/>
          </ac:cxnSpMkLst>
        </pc:cxnChg>
      </pc:sldChg>
      <pc:sldChg chg="modSp">
        <pc:chgData name="Kulinich Bohdan" userId="48e65c9f34e137d0" providerId="LiveId" clId="{C534B32A-EC99-4346-A3DA-02C48299732A}" dt="2024-06-18T10:45:48.245" v="17" actId="2711"/>
        <pc:sldMkLst>
          <pc:docMk/>
          <pc:sldMk cId="2835513819" sldId="590"/>
        </pc:sldMkLst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14" creationId="{B1B0B95B-A1C5-4B27-BE2C-576BC69433FD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19" creationId="{8BF9635E-3606-47DE-B7DB-0356C9760CD8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33" creationId="{8DBA00AE-A01C-49C0-B172-62B415060E8F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36" creationId="{0ADB68ED-C968-485C-88FD-BE56D4491117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37" creationId="{5DFF20E1-8770-44C6-9F91-C493E526E670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40" creationId="{44235B5F-B850-4016-8B0C-0499AD4575AB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41" creationId="{7B9C74FE-642E-48D9-8475-E854F1EE7323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43" creationId="{CB71BE4C-FA65-404E-B234-2278601D3DAE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44" creationId="{5B91A0AF-57FF-491D-8A3B-70ECC24B6C31}"/>
          </ac:spMkLst>
        </pc:spChg>
        <pc:spChg chg="mod">
          <ac:chgData name="Kulinich Bohdan" userId="48e65c9f34e137d0" providerId="LiveId" clId="{C534B32A-EC99-4346-A3DA-02C48299732A}" dt="2024-06-18T10:45:48.245" v="17" actId="2711"/>
          <ac:spMkLst>
            <pc:docMk/>
            <pc:sldMk cId="2835513819" sldId="590"/>
            <ac:spMk id="63" creationId="{67C884B5-57D3-42B8-B306-7D8D214B0A81}"/>
          </ac:spMkLst>
        </pc:spChg>
        <pc:picChg chg="mod">
          <ac:chgData name="Kulinich Bohdan" userId="48e65c9f34e137d0" providerId="LiveId" clId="{C534B32A-EC99-4346-A3DA-02C48299732A}" dt="2024-06-18T10:45:48.245" v="17" actId="2711"/>
          <ac:picMkLst>
            <pc:docMk/>
            <pc:sldMk cId="2835513819" sldId="590"/>
            <ac:picMk id="64" creationId="{D1B92800-4B06-4215-B3E1-C4DB4CF110B0}"/>
          </ac:picMkLst>
        </pc:picChg>
        <pc:cxnChg chg="mod">
          <ac:chgData name="Kulinich Bohdan" userId="48e65c9f34e137d0" providerId="LiveId" clId="{C534B32A-EC99-4346-A3DA-02C48299732A}" dt="2024-06-18T10:45:48.245" v="17" actId="2711"/>
          <ac:cxnSpMkLst>
            <pc:docMk/>
            <pc:sldMk cId="2835513819" sldId="590"/>
            <ac:cxnSpMk id="21" creationId="{8A1240E1-BB30-425A-849D-2B74FE9804DE}"/>
          </ac:cxnSpMkLst>
        </pc:cxnChg>
        <pc:cxnChg chg="mod">
          <ac:chgData name="Kulinich Bohdan" userId="48e65c9f34e137d0" providerId="LiveId" clId="{C534B32A-EC99-4346-A3DA-02C48299732A}" dt="2024-06-18T10:45:48.245" v="17" actId="2711"/>
          <ac:cxnSpMkLst>
            <pc:docMk/>
            <pc:sldMk cId="2835513819" sldId="590"/>
            <ac:cxnSpMk id="22" creationId="{A91B7591-6960-4386-8CDE-6A5319D24920}"/>
          </ac:cxnSpMkLst>
        </pc:cxnChg>
        <pc:cxnChg chg="mod">
          <ac:chgData name="Kulinich Bohdan" userId="48e65c9f34e137d0" providerId="LiveId" clId="{C534B32A-EC99-4346-A3DA-02C48299732A}" dt="2024-06-18T10:45:48.245" v="17" actId="2711"/>
          <ac:cxnSpMkLst>
            <pc:docMk/>
            <pc:sldMk cId="2835513819" sldId="590"/>
            <ac:cxnSpMk id="25" creationId="{4C58F4AC-729B-47F8-86B4-017D2C345BE5}"/>
          </ac:cxnSpMkLst>
        </pc:cxnChg>
        <pc:cxnChg chg="mod">
          <ac:chgData name="Kulinich Bohdan" userId="48e65c9f34e137d0" providerId="LiveId" clId="{C534B32A-EC99-4346-A3DA-02C48299732A}" dt="2024-06-18T10:45:48.245" v="17" actId="2711"/>
          <ac:cxnSpMkLst>
            <pc:docMk/>
            <pc:sldMk cId="2835513819" sldId="590"/>
            <ac:cxnSpMk id="38" creationId="{545636B4-1FD7-4DD5-B667-8B475321669A}"/>
          </ac:cxnSpMkLst>
        </pc:cxnChg>
        <pc:cxnChg chg="mod">
          <ac:chgData name="Kulinich Bohdan" userId="48e65c9f34e137d0" providerId="LiveId" clId="{C534B32A-EC99-4346-A3DA-02C48299732A}" dt="2024-06-18T10:45:48.245" v="17" actId="2711"/>
          <ac:cxnSpMkLst>
            <pc:docMk/>
            <pc:sldMk cId="2835513819" sldId="590"/>
            <ac:cxnSpMk id="45" creationId="{722340B5-54D9-4E7A-9F02-2AA6D6FDF932}"/>
          </ac:cxnSpMkLst>
        </pc:cxnChg>
        <pc:cxnChg chg="mod">
          <ac:chgData name="Kulinich Bohdan" userId="48e65c9f34e137d0" providerId="LiveId" clId="{C534B32A-EC99-4346-A3DA-02C48299732A}" dt="2024-06-18T10:45:48.245" v="17" actId="2711"/>
          <ac:cxnSpMkLst>
            <pc:docMk/>
            <pc:sldMk cId="2835513819" sldId="590"/>
            <ac:cxnSpMk id="46" creationId="{2F64B506-9324-4A7B-A69F-698BFEAFB371}"/>
          </ac:cxnSpMkLst>
        </pc:cxnChg>
        <pc:cxnChg chg="mod">
          <ac:chgData name="Kulinich Bohdan" userId="48e65c9f34e137d0" providerId="LiveId" clId="{C534B32A-EC99-4346-A3DA-02C48299732A}" dt="2024-06-18T10:45:48.245" v="17" actId="2711"/>
          <ac:cxnSpMkLst>
            <pc:docMk/>
            <pc:sldMk cId="2835513819" sldId="590"/>
            <ac:cxnSpMk id="50" creationId="{56DD92CB-8C84-410B-9D5D-2F76CED07531}"/>
          </ac:cxnSpMkLst>
        </pc:cxnChg>
        <pc:cxnChg chg="mod">
          <ac:chgData name="Kulinich Bohdan" userId="48e65c9f34e137d0" providerId="LiveId" clId="{C534B32A-EC99-4346-A3DA-02C48299732A}" dt="2024-06-18T10:45:48.245" v="17" actId="2711"/>
          <ac:cxnSpMkLst>
            <pc:docMk/>
            <pc:sldMk cId="2835513819" sldId="590"/>
            <ac:cxnSpMk id="51" creationId="{CBC7D5D6-0325-42D8-B6D0-0027F984C60E}"/>
          </ac:cxnSpMkLst>
        </pc:cxnChg>
      </pc:sldChg>
      <pc:sldChg chg="modSp">
        <pc:chgData name="Kulinich Bohdan" userId="48e65c9f34e137d0" providerId="LiveId" clId="{C534B32A-EC99-4346-A3DA-02C48299732A}" dt="2024-06-18T10:45:54.978" v="18" actId="2711"/>
        <pc:sldMkLst>
          <pc:docMk/>
          <pc:sldMk cId="3732544866" sldId="591"/>
        </pc:sldMkLst>
        <pc:spChg chg="mod">
          <ac:chgData name="Kulinich Bohdan" userId="48e65c9f34e137d0" providerId="LiveId" clId="{C534B32A-EC99-4346-A3DA-02C48299732A}" dt="2024-06-18T10:45:54.978" v="18" actId="2711"/>
          <ac:spMkLst>
            <pc:docMk/>
            <pc:sldMk cId="3732544866" sldId="591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54.978" v="18" actId="2711"/>
          <ac:spMkLst>
            <pc:docMk/>
            <pc:sldMk cId="3732544866" sldId="591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54.978" v="18" actId="2711"/>
          <ac:spMkLst>
            <pc:docMk/>
            <pc:sldMk cId="3732544866" sldId="591"/>
            <ac:spMk id="14" creationId="{B1B0B95B-A1C5-4B27-BE2C-576BC69433FD}"/>
          </ac:spMkLst>
        </pc:spChg>
        <pc:spChg chg="mod">
          <ac:chgData name="Kulinich Bohdan" userId="48e65c9f34e137d0" providerId="LiveId" clId="{C534B32A-EC99-4346-A3DA-02C48299732A}" dt="2024-06-18T10:45:54.978" v="18" actId="2711"/>
          <ac:spMkLst>
            <pc:docMk/>
            <pc:sldMk cId="3732544866" sldId="591"/>
            <ac:spMk id="20" creationId="{A9619DA4-CE77-4105-AF91-13C7A5DD4535}"/>
          </ac:spMkLst>
        </pc:spChg>
        <pc:spChg chg="mod">
          <ac:chgData name="Kulinich Bohdan" userId="48e65c9f34e137d0" providerId="LiveId" clId="{C534B32A-EC99-4346-A3DA-02C48299732A}" dt="2024-06-18T10:45:54.978" v="18" actId="2711"/>
          <ac:spMkLst>
            <pc:docMk/>
            <pc:sldMk cId="3732544866" sldId="591"/>
            <ac:spMk id="21" creationId="{C819BB19-E332-4285-82C7-E5F183427753}"/>
          </ac:spMkLst>
        </pc:spChg>
        <pc:spChg chg="mod">
          <ac:chgData name="Kulinich Bohdan" userId="48e65c9f34e137d0" providerId="LiveId" clId="{C534B32A-EC99-4346-A3DA-02C48299732A}" dt="2024-06-18T10:45:54.978" v="18" actId="2711"/>
          <ac:spMkLst>
            <pc:docMk/>
            <pc:sldMk cId="3732544866" sldId="591"/>
            <ac:spMk id="33" creationId="{8DBA00AE-A01C-49C0-B172-62B415060E8F}"/>
          </ac:spMkLst>
        </pc:spChg>
        <pc:spChg chg="mod">
          <ac:chgData name="Kulinich Bohdan" userId="48e65c9f34e137d0" providerId="LiveId" clId="{C534B32A-EC99-4346-A3DA-02C48299732A}" dt="2024-06-18T10:45:54.978" v="18" actId="2711"/>
          <ac:spMkLst>
            <pc:docMk/>
            <pc:sldMk cId="3732544866" sldId="591"/>
            <ac:spMk id="40" creationId="{44235B5F-B850-4016-8B0C-0499AD4575AB}"/>
          </ac:spMkLst>
        </pc:spChg>
        <pc:spChg chg="mod">
          <ac:chgData name="Kulinich Bohdan" userId="48e65c9f34e137d0" providerId="LiveId" clId="{C534B32A-EC99-4346-A3DA-02C48299732A}" dt="2024-06-18T10:45:54.978" v="18" actId="2711"/>
          <ac:spMkLst>
            <pc:docMk/>
            <pc:sldMk cId="3732544866" sldId="591"/>
            <ac:spMk id="41" creationId="{7B9C74FE-642E-48D9-8475-E854F1EE7323}"/>
          </ac:spMkLst>
        </pc:spChg>
        <pc:spChg chg="mod">
          <ac:chgData name="Kulinich Bohdan" userId="48e65c9f34e137d0" providerId="LiveId" clId="{C534B32A-EC99-4346-A3DA-02C48299732A}" dt="2024-06-18T10:45:54.978" v="18" actId="2711"/>
          <ac:spMkLst>
            <pc:docMk/>
            <pc:sldMk cId="3732544866" sldId="591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5:54.978" v="18" actId="2711"/>
          <ac:spMkLst>
            <pc:docMk/>
            <pc:sldMk cId="3732544866" sldId="591"/>
            <ac:spMk id="43" creationId="{CB71BE4C-FA65-404E-B234-2278601D3DAE}"/>
          </ac:spMkLst>
        </pc:spChg>
        <pc:grpChg chg="mod">
          <ac:chgData name="Kulinich Bohdan" userId="48e65c9f34e137d0" providerId="LiveId" clId="{C534B32A-EC99-4346-A3DA-02C48299732A}" dt="2024-06-18T10:45:54.978" v="18" actId="2711"/>
          <ac:grpSpMkLst>
            <pc:docMk/>
            <pc:sldMk cId="3732544866" sldId="591"/>
            <ac:grpSpMk id="2" creationId="{7481B934-0543-460D-A69D-E3C069D087D2}"/>
          </ac:grpSpMkLst>
        </pc:grpChg>
        <pc:grpChg chg="mod">
          <ac:chgData name="Kulinich Bohdan" userId="48e65c9f34e137d0" providerId="LiveId" clId="{C534B32A-EC99-4346-A3DA-02C48299732A}" dt="2024-06-18T10:45:54.978" v="18" actId="2711"/>
          <ac:grpSpMkLst>
            <pc:docMk/>
            <pc:sldMk cId="3732544866" sldId="591"/>
            <ac:grpSpMk id="26" creationId="{1FB3AC9A-465E-4A61-8CB2-F999A5095C52}"/>
          </ac:grpSpMkLst>
        </pc:grpChg>
        <pc:picChg chg="mod">
          <ac:chgData name="Kulinich Bohdan" userId="48e65c9f34e137d0" providerId="LiveId" clId="{C534B32A-EC99-4346-A3DA-02C48299732A}" dt="2024-06-18T10:45:54.978" v="18" actId="2711"/>
          <ac:picMkLst>
            <pc:docMk/>
            <pc:sldMk cId="3732544866" sldId="591"/>
            <ac:picMk id="6" creationId="{A14B320B-8C43-4972-868D-ED1CA546A732}"/>
          </ac:picMkLst>
        </pc:picChg>
        <pc:cxnChg chg="mod">
          <ac:chgData name="Kulinich Bohdan" userId="48e65c9f34e137d0" providerId="LiveId" clId="{C534B32A-EC99-4346-A3DA-02C48299732A}" dt="2024-06-18T10:45:54.978" v="18" actId="2711"/>
          <ac:cxnSpMkLst>
            <pc:docMk/>
            <pc:sldMk cId="3732544866" sldId="591"/>
            <ac:cxnSpMk id="22" creationId="{A91B7591-6960-4386-8CDE-6A5319D24920}"/>
          </ac:cxnSpMkLst>
        </pc:cxnChg>
        <pc:cxnChg chg="mod">
          <ac:chgData name="Kulinich Bohdan" userId="48e65c9f34e137d0" providerId="LiveId" clId="{C534B32A-EC99-4346-A3DA-02C48299732A}" dt="2024-06-18T10:45:54.978" v="18" actId="2711"/>
          <ac:cxnSpMkLst>
            <pc:docMk/>
            <pc:sldMk cId="3732544866" sldId="591"/>
            <ac:cxnSpMk id="25" creationId="{4C58F4AC-729B-47F8-86B4-017D2C345BE5}"/>
          </ac:cxnSpMkLst>
        </pc:cxnChg>
        <pc:cxnChg chg="mod">
          <ac:chgData name="Kulinich Bohdan" userId="48e65c9f34e137d0" providerId="LiveId" clId="{C534B32A-EC99-4346-A3DA-02C48299732A}" dt="2024-06-18T10:45:54.978" v="18" actId="2711"/>
          <ac:cxnSpMkLst>
            <pc:docMk/>
            <pc:sldMk cId="3732544866" sldId="591"/>
            <ac:cxnSpMk id="38" creationId="{545636B4-1FD7-4DD5-B667-8B475321669A}"/>
          </ac:cxnSpMkLst>
        </pc:cxnChg>
      </pc:sldChg>
      <pc:sldChg chg="modSp">
        <pc:chgData name="Kulinich Bohdan" userId="48e65c9f34e137d0" providerId="LiveId" clId="{C534B32A-EC99-4346-A3DA-02C48299732A}" dt="2024-06-18T10:46:01.114" v="19" actId="2711"/>
        <pc:sldMkLst>
          <pc:docMk/>
          <pc:sldMk cId="4191953269" sldId="592"/>
        </pc:sldMkLst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14" creationId="{B1B0B95B-A1C5-4B27-BE2C-576BC69433FD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20" creationId="{A9619DA4-CE77-4105-AF91-13C7A5DD4535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21" creationId="{C819BB19-E332-4285-82C7-E5F183427753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23" creationId="{69CBB8B6-0674-48D0-9B23-5F8B967066B7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27" creationId="{51A47A70-BC6B-42C9-B879-F90A0BC6EAA2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28" creationId="{0394F4B8-7AC6-45CC-B748-0180E8E36291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30" creationId="{11355701-82F0-4A00-8FBB-26068B0792EB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33" creationId="{8DBA00AE-A01C-49C0-B172-62B415060E8F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40" creationId="{44235B5F-B850-4016-8B0C-0499AD4575AB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41" creationId="{7B9C74FE-642E-48D9-8475-E854F1EE7323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43" creationId="{CB71BE4C-FA65-404E-B234-2278601D3DAE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45" creationId="{A71178CF-548F-46ED-AB70-59326AF84465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46" creationId="{8721AED8-C879-45BE-AD81-38004452C0EE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47" creationId="{83B3DC0B-FFCA-4DB1-9511-E9D02D396DFB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48" creationId="{E09A0849-365D-412B-8F29-5D87880AC191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49" creationId="{3AE43DEB-B530-47B8-941D-ABD338297839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50" creationId="{7E13988F-1147-417F-B95A-6EA59BF4D177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51" creationId="{297C20EB-F2EF-42B1-AEF2-A4DD96FA6543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52" creationId="{7455C7DC-C75D-4AE0-BD4D-74832FA1BD16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53" creationId="{2DB12212-68E8-4FEB-BEF2-09FB8EABE6B1}"/>
          </ac:spMkLst>
        </pc:spChg>
        <pc:spChg chg="mod">
          <ac:chgData name="Kulinich Bohdan" userId="48e65c9f34e137d0" providerId="LiveId" clId="{C534B32A-EC99-4346-A3DA-02C48299732A}" dt="2024-06-18T10:46:01.114" v="19" actId="2711"/>
          <ac:spMkLst>
            <pc:docMk/>
            <pc:sldMk cId="4191953269" sldId="592"/>
            <ac:spMk id="54" creationId="{BCF3E706-7CF0-42F2-B20D-F103293E1D4D}"/>
          </ac:spMkLst>
        </pc:spChg>
        <pc:picChg chg="mod">
          <ac:chgData name="Kulinich Bohdan" userId="48e65c9f34e137d0" providerId="LiveId" clId="{C534B32A-EC99-4346-A3DA-02C48299732A}" dt="2024-06-18T10:46:01.114" v="19" actId="2711"/>
          <ac:picMkLst>
            <pc:docMk/>
            <pc:sldMk cId="4191953269" sldId="592"/>
            <ac:picMk id="6" creationId="{A14B320B-8C43-4972-868D-ED1CA546A732}"/>
          </ac:picMkLst>
        </pc:picChg>
        <pc:picChg chg="mod">
          <ac:chgData name="Kulinich Bohdan" userId="48e65c9f34e137d0" providerId="LiveId" clId="{C534B32A-EC99-4346-A3DA-02C48299732A}" dt="2024-06-18T10:46:01.114" v="19" actId="2711"/>
          <ac:picMkLst>
            <pc:docMk/>
            <pc:sldMk cId="4191953269" sldId="592"/>
            <ac:picMk id="29" creationId="{C3941670-CA13-4537-816D-AA6E3F188D50}"/>
          </ac:picMkLst>
        </pc:picChg>
        <pc:cxnChg chg="mod">
          <ac:chgData name="Kulinich Bohdan" userId="48e65c9f34e137d0" providerId="LiveId" clId="{C534B32A-EC99-4346-A3DA-02C48299732A}" dt="2024-06-18T10:46:01.114" v="19" actId="2711"/>
          <ac:cxnSpMkLst>
            <pc:docMk/>
            <pc:sldMk cId="4191953269" sldId="592"/>
            <ac:cxnSpMk id="22" creationId="{A91B7591-6960-4386-8CDE-6A5319D24920}"/>
          </ac:cxnSpMkLst>
        </pc:cxnChg>
        <pc:cxnChg chg="mod">
          <ac:chgData name="Kulinich Bohdan" userId="48e65c9f34e137d0" providerId="LiveId" clId="{C534B32A-EC99-4346-A3DA-02C48299732A}" dt="2024-06-18T10:46:01.114" v="19" actId="2711"/>
          <ac:cxnSpMkLst>
            <pc:docMk/>
            <pc:sldMk cId="4191953269" sldId="592"/>
            <ac:cxnSpMk id="24" creationId="{7EB95D9A-745D-43A1-8712-F917F2FB270A}"/>
          </ac:cxnSpMkLst>
        </pc:cxnChg>
        <pc:cxnChg chg="mod">
          <ac:chgData name="Kulinich Bohdan" userId="48e65c9f34e137d0" providerId="LiveId" clId="{C534B32A-EC99-4346-A3DA-02C48299732A}" dt="2024-06-18T10:46:01.114" v="19" actId="2711"/>
          <ac:cxnSpMkLst>
            <pc:docMk/>
            <pc:sldMk cId="4191953269" sldId="592"/>
            <ac:cxnSpMk id="25" creationId="{4C58F4AC-729B-47F8-86B4-017D2C345BE5}"/>
          </ac:cxnSpMkLst>
        </pc:cxnChg>
        <pc:cxnChg chg="mod">
          <ac:chgData name="Kulinich Bohdan" userId="48e65c9f34e137d0" providerId="LiveId" clId="{C534B32A-EC99-4346-A3DA-02C48299732A}" dt="2024-06-18T10:46:01.114" v="19" actId="2711"/>
          <ac:cxnSpMkLst>
            <pc:docMk/>
            <pc:sldMk cId="4191953269" sldId="592"/>
            <ac:cxnSpMk id="31" creationId="{36F32B7C-8B02-4ABE-8A35-3B0C47A844C0}"/>
          </ac:cxnSpMkLst>
        </pc:cxnChg>
        <pc:cxnChg chg="mod">
          <ac:chgData name="Kulinich Bohdan" userId="48e65c9f34e137d0" providerId="LiveId" clId="{C534B32A-EC99-4346-A3DA-02C48299732A}" dt="2024-06-18T10:46:01.114" v="19" actId="2711"/>
          <ac:cxnSpMkLst>
            <pc:docMk/>
            <pc:sldMk cId="4191953269" sldId="592"/>
            <ac:cxnSpMk id="34" creationId="{42CC857A-D2C0-415F-B637-806D7DDCF918}"/>
          </ac:cxnSpMkLst>
        </pc:cxnChg>
        <pc:cxnChg chg="mod">
          <ac:chgData name="Kulinich Bohdan" userId="48e65c9f34e137d0" providerId="LiveId" clId="{C534B32A-EC99-4346-A3DA-02C48299732A}" dt="2024-06-18T10:46:01.114" v="19" actId="2711"/>
          <ac:cxnSpMkLst>
            <pc:docMk/>
            <pc:sldMk cId="4191953269" sldId="592"/>
            <ac:cxnSpMk id="38" creationId="{545636B4-1FD7-4DD5-B667-8B475321669A}"/>
          </ac:cxnSpMkLst>
        </pc:cxnChg>
      </pc:sldChg>
      <pc:sldChg chg="modSp">
        <pc:chgData name="Kulinich Bohdan" userId="48e65c9f34e137d0" providerId="LiveId" clId="{C534B32A-EC99-4346-A3DA-02C48299732A}" dt="2024-06-18T10:46:07.021" v="20" actId="2711"/>
        <pc:sldMkLst>
          <pc:docMk/>
          <pc:sldMk cId="3570418832" sldId="594"/>
        </pc:sldMkLst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2" creationId="{42CD002F-0984-4C14-A6B1-01C6AE8207A9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14" creationId="{B1B0B95B-A1C5-4B27-BE2C-576BC69433FD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20" creationId="{A9619DA4-CE77-4105-AF91-13C7A5DD4535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21" creationId="{C819BB19-E332-4285-82C7-E5F183427753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23" creationId="{69CBB8B6-0674-48D0-9B23-5F8B967066B7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33" creationId="{8DBA00AE-A01C-49C0-B172-62B415060E8F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36" creationId="{CDAC90FF-2F51-478E-9902-C78CC5F8B9FE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40" creationId="{44235B5F-B850-4016-8B0C-0499AD4575AB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41" creationId="{7B9C74FE-642E-48D9-8475-E854F1EE7323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43" creationId="{CB71BE4C-FA65-404E-B234-2278601D3DAE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45" creationId="{EAFB2DA7-1049-42DF-8FED-D1E073360C1D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48" creationId="{33F4E873-A844-4AEB-9DE5-339C7B672104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49" creationId="{5BCC031A-9779-4CF6-A43A-17762FE50931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50" creationId="{7E13988F-1147-417F-B95A-6EA59BF4D177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51" creationId="{297C20EB-F2EF-42B1-AEF2-A4DD96FA6543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52" creationId="{7455C7DC-C75D-4AE0-BD4D-74832FA1BD16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53" creationId="{2DB12212-68E8-4FEB-BEF2-09FB8EABE6B1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54" creationId="{BCF3E706-7CF0-42F2-B20D-F103293E1D4D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58" creationId="{29C67D13-FDD1-4946-A1E5-F5B713FF209A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60" creationId="{01B972E2-CB11-4148-8CEB-1E63657C5806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61" creationId="{FADADAEC-4760-43C7-924F-430B4C2AB3A1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62" creationId="{4D2C3D9B-E77D-440F-9ACF-05D6CEE4FB5A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63" creationId="{C1ADD611-DA74-4A74-B996-74384788316B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64" creationId="{8D5E8208-C0E5-488D-8BB6-3FE8514EE52E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65" creationId="{1BEFCF71-2CF1-4306-AEB8-F0EE01B4A370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66" creationId="{89E60AA9-495A-45C4-8BE7-DB6D8745A5B3}"/>
          </ac:spMkLst>
        </pc:spChg>
        <pc:spChg chg="mod">
          <ac:chgData name="Kulinich Bohdan" userId="48e65c9f34e137d0" providerId="LiveId" clId="{C534B32A-EC99-4346-A3DA-02C48299732A}" dt="2024-06-18T10:46:07.021" v="20" actId="2711"/>
          <ac:spMkLst>
            <pc:docMk/>
            <pc:sldMk cId="3570418832" sldId="594"/>
            <ac:spMk id="67" creationId="{6FB4454B-3CA3-463A-92D8-73081BCA397D}"/>
          </ac:spMkLst>
        </pc:spChg>
        <pc:grpChg chg="mod">
          <ac:chgData name="Kulinich Bohdan" userId="48e65c9f34e137d0" providerId="LiveId" clId="{C534B32A-EC99-4346-A3DA-02C48299732A}" dt="2024-06-18T10:46:07.021" v="20" actId="2711"/>
          <ac:grpSpMkLst>
            <pc:docMk/>
            <pc:sldMk cId="3570418832" sldId="594"/>
            <ac:grpSpMk id="37" creationId="{B00C1AFD-9570-4206-8460-3699538FB444}"/>
          </ac:grpSpMkLst>
        </pc:grpChg>
        <pc:grpChg chg="mod">
          <ac:chgData name="Kulinich Bohdan" userId="48e65c9f34e137d0" providerId="LiveId" clId="{C534B32A-EC99-4346-A3DA-02C48299732A}" dt="2024-06-18T10:46:07.021" v="20" actId="2711"/>
          <ac:grpSpMkLst>
            <pc:docMk/>
            <pc:sldMk cId="3570418832" sldId="594"/>
            <ac:grpSpMk id="55" creationId="{5C280760-9E51-4EB7-B87D-12182EE30BBD}"/>
          </ac:grpSpMkLst>
        </pc:grpChg>
        <pc:picChg chg="mod">
          <ac:chgData name="Kulinich Bohdan" userId="48e65c9f34e137d0" providerId="LiveId" clId="{C534B32A-EC99-4346-A3DA-02C48299732A}" dt="2024-06-18T10:46:07.021" v="20" actId="2711"/>
          <ac:picMkLst>
            <pc:docMk/>
            <pc:sldMk cId="3570418832" sldId="594"/>
            <ac:picMk id="6" creationId="{A14B320B-8C43-4972-868D-ED1CA546A732}"/>
          </ac:picMkLst>
        </pc:picChg>
        <pc:picChg chg="mod">
          <ac:chgData name="Kulinich Bohdan" userId="48e65c9f34e137d0" providerId="LiveId" clId="{C534B32A-EC99-4346-A3DA-02C48299732A}" dt="2024-06-18T10:46:07.021" v="20" actId="2711"/>
          <ac:picMkLst>
            <pc:docMk/>
            <pc:sldMk cId="3570418832" sldId="594"/>
            <ac:picMk id="35" creationId="{139AA68F-6944-4ECC-85FC-87B75A7D13BF}"/>
          </ac:picMkLst>
        </pc:picChg>
        <pc:cxnChg chg="mod">
          <ac:chgData name="Kulinich Bohdan" userId="48e65c9f34e137d0" providerId="LiveId" clId="{C534B32A-EC99-4346-A3DA-02C48299732A}" dt="2024-06-18T10:46:07.021" v="20" actId="2711"/>
          <ac:cxnSpMkLst>
            <pc:docMk/>
            <pc:sldMk cId="3570418832" sldId="594"/>
            <ac:cxnSpMk id="22" creationId="{A91B7591-6960-4386-8CDE-6A5319D24920}"/>
          </ac:cxnSpMkLst>
        </pc:cxnChg>
        <pc:cxnChg chg="mod">
          <ac:chgData name="Kulinich Bohdan" userId="48e65c9f34e137d0" providerId="LiveId" clId="{C534B32A-EC99-4346-A3DA-02C48299732A}" dt="2024-06-18T10:46:07.021" v="20" actId="2711"/>
          <ac:cxnSpMkLst>
            <pc:docMk/>
            <pc:sldMk cId="3570418832" sldId="594"/>
            <ac:cxnSpMk id="24" creationId="{7EB95D9A-745D-43A1-8712-F917F2FB270A}"/>
          </ac:cxnSpMkLst>
        </pc:cxnChg>
        <pc:cxnChg chg="mod">
          <ac:chgData name="Kulinich Bohdan" userId="48e65c9f34e137d0" providerId="LiveId" clId="{C534B32A-EC99-4346-A3DA-02C48299732A}" dt="2024-06-18T10:46:07.021" v="20" actId="2711"/>
          <ac:cxnSpMkLst>
            <pc:docMk/>
            <pc:sldMk cId="3570418832" sldId="594"/>
            <ac:cxnSpMk id="25" creationId="{4C58F4AC-729B-47F8-86B4-017D2C345BE5}"/>
          </ac:cxnSpMkLst>
        </pc:cxnChg>
        <pc:cxnChg chg="mod">
          <ac:chgData name="Kulinich Bohdan" userId="48e65c9f34e137d0" providerId="LiveId" clId="{C534B32A-EC99-4346-A3DA-02C48299732A}" dt="2024-06-18T10:46:07.021" v="20" actId="2711"/>
          <ac:cxnSpMkLst>
            <pc:docMk/>
            <pc:sldMk cId="3570418832" sldId="594"/>
            <ac:cxnSpMk id="31" creationId="{36F32B7C-8B02-4ABE-8A35-3B0C47A844C0}"/>
          </ac:cxnSpMkLst>
        </pc:cxnChg>
        <pc:cxnChg chg="mod">
          <ac:chgData name="Kulinich Bohdan" userId="48e65c9f34e137d0" providerId="LiveId" clId="{C534B32A-EC99-4346-A3DA-02C48299732A}" dt="2024-06-18T10:46:07.021" v="20" actId="2711"/>
          <ac:cxnSpMkLst>
            <pc:docMk/>
            <pc:sldMk cId="3570418832" sldId="594"/>
            <ac:cxnSpMk id="34" creationId="{42CC857A-D2C0-415F-B637-806D7DDCF918}"/>
          </ac:cxnSpMkLst>
        </pc:cxnChg>
        <pc:cxnChg chg="mod">
          <ac:chgData name="Kulinich Bohdan" userId="48e65c9f34e137d0" providerId="LiveId" clId="{C534B32A-EC99-4346-A3DA-02C48299732A}" dt="2024-06-18T10:46:07.021" v="20" actId="2711"/>
          <ac:cxnSpMkLst>
            <pc:docMk/>
            <pc:sldMk cId="3570418832" sldId="594"/>
            <ac:cxnSpMk id="38" creationId="{545636B4-1FD7-4DD5-B667-8B475321669A}"/>
          </ac:cxnSpMkLst>
        </pc:cxnChg>
        <pc:cxnChg chg="mod">
          <ac:chgData name="Kulinich Bohdan" userId="48e65c9f34e137d0" providerId="LiveId" clId="{C534B32A-EC99-4346-A3DA-02C48299732A}" dt="2024-06-18T10:46:07.021" v="20" actId="2711"/>
          <ac:cxnSpMkLst>
            <pc:docMk/>
            <pc:sldMk cId="3570418832" sldId="594"/>
            <ac:cxnSpMk id="59" creationId="{D10E083A-CB14-4B22-A517-6F37F84D835A}"/>
          </ac:cxnSpMkLst>
        </pc:cxnChg>
      </pc:sldChg>
      <pc:sldChg chg="modSp">
        <pc:chgData name="Kulinich Bohdan" userId="48e65c9f34e137d0" providerId="LiveId" clId="{C534B32A-EC99-4346-A3DA-02C48299732A}" dt="2024-06-18T10:46:12.583" v="21" actId="2711"/>
        <pc:sldMkLst>
          <pc:docMk/>
          <pc:sldMk cId="913745783" sldId="596"/>
        </pc:sldMkLst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2" creationId="{42CD002F-0984-4C14-A6B1-01C6AE8207A9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14" creationId="{B1B0B95B-A1C5-4B27-BE2C-576BC69433FD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20" creationId="{A9619DA4-CE77-4105-AF91-13C7A5DD4535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21" creationId="{C819BB19-E332-4285-82C7-E5F183427753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23" creationId="{69CBB8B6-0674-48D0-9B23-5F8B967066B7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33" creationId="{8DBA00AE-A01C-49C0-B172-62B415060E8F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36" creationId="{CDAC90FF-2F51-478E-9902-C78CC5F8B9FE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40" creationId="{44235B5F-B850-4016-8B0C-0499AD4575AB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41" creationId="{7B9C74FE-642E-48D9-8475-E854F1EE7323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43" creationId="{CB71BE4C-FA65-404E-B234-2278601D3DAE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45" creationId="{EAFB2DA7-1049-42DF-8FED-D1E073360C1D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47" creationId="{88ADA052-6663-4AE5-9A89-99B3B02781D1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48" creationId="{33F4E873-A844-4AEB-9DE5-339C7B672104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49" creationId="{5BCC031A-9779-4CF6-A43A-17762FE50931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53" creationId="{2DB12212-68E8-4FEB-BEF2-09FB8EABE6B1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54" creationId="{BCF3E706-7CF0-42F2-B20D-F103293E1D4D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60" creationId="{01B972E2-CB11-4148-8CEB-1E63657C5806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61" creationId="{FADADAEC-4760-43C7-924F-430B4C2AB3A1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62" creationId="{4D2C3D9B-E77D-440F-9ACF-05D6CEE4FB5A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63" creationId="{C1ADD611-DA74-4A74-B996-74384788316B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64" creationId="{8D5E8208-C0E5-488D-8BB6-3FE8514EE52E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65" creationId="{1BEFCF71-2CF1-4306-AEB8-F0EE01B4A370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66" creationId="{89E60AA9-495A-45C4-8BE7-DB6D8745A5B3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67" creationId="{6FB4454B-3CA3-463A-92D8-73081BCA397D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68" creationId="{D87732DA-E2BD-425B-A4E0-E535084F8979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69" creationId="{4B9EFBCC-956C-4C9B-B63F-BD62805CB72F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70" creationId="{E8A87D24-02F9-4DF8-848A-5F461C73E895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71" creationId="{997FEC4B-E78A-46D3-BC77-68B6960A4DAE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72" creationId="{5021F9EA-120C-4666-BFBB-2B33F2C4EBE3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74" creationId="{AC9E6DBD-6684-436E-AB77-8B00B496E5BF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75" creationId="{C3B49300-D2A5-45E1-88E0-CFAB6778F468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76" creationId="{F4A6C620-0A70-4A58-A5D7-9CC8EF618C58}"/>
          </ac:spMkLst>
        </pc:spChg>
        <pc:spChg chg="mod">
          <ac:chgData name="Kulinich Bohdan" userId="48e65c9f34e137d0" providerId="LiveId" clId="{C534B32A-EC99-4346-A3DA-02C48299732A}" dt="2024-06-18T10:46:12.583" v="21" actId="2711"/>
          <ac:spMkLst>
            <pc:docMk/>
            <pc:sldMk cId="913745783" sldId="596"/>
            <ac:spMk id="77" creationId="{FA75AEDD-A446-4FC6-B9FC-044B7FBDDA51}"/>
          </ac:spMkLst>
        </pc:spChg>
        <pc:grpChg chg="mod">
          <ac:chgData name="Kulinich Bohdan" userId="48e65c9f34e137d0" providerId="LiveId" clId="{C534B32A-EC99-4346-A3DA-02C48299732A}" dt="2024-06-18T10:46:12.583" v="21" actId="2711"/>
          <ac:grpSpMkLst>
            <pc:docMk/>
            <pc:sldMk cId="913745783" sldId="596"/>
            <ac:grpSpMk id="37" creationId="{B00C1AFD-9570-4206-8460-3699538FB444}"/>
          </ac:grpSpMkLst>
        </pc:grpChg>
        <pc:grpChg chg="mod">
          <ac:chgData name="Kulinich Bohdan" userId="48e65c9f34e137d0" providerId="LiveId" clId="{C534B32A-EC99-4346-A3DA-02C48299732A}" dt="2024-06-18T10:46:12.583" v="21" actId="2711"/>
          <ac:grpSpMkLst>
            <pc:docMk/>
            <pc:sldMk cId="913745783" sldId="596"/>
            <ac:grpSpMk id="55" creationId="{5C280760-9E51-4EB7-B87D-12182EE30BBD}"/>
          </ac:grpSpMkLst>
        </pc:grpChg>
        <pc:picChg chg="mod">
          <ac:chgData name="Kulinich Bohdan" userId="48e65c9f34e137d0" providerId="LiveId" clId="{C534B32A-EC99-4346-A3DA-02C48299732A}" dt="2024-06-18T10:46:12.583" v="21" actId="2711"/>
          <ac:picMkLst>
            <pc:docMk/>
            <pc:sldMk cId="913745783" sldId="596"/>
            <ac:picMk id="6" creationId="{A14B320B-8C43-4972-868D-ED1CA546A732}"/>
          </ac:picMkLst>
        </pc:picChg>
        <pc:picChg chg="mod">
          <ac:chgData name="Kulinich Bohdan" userId="48e65c9f34e137d0" providerId="LiveId" clId="{C534B32A-EC99-4346-A3DA-02C48299732A}" dt="2024-06-18T10:46:12.583" v="21" actId="2711"/>
          <ac:picMkLst>
            <pc:docMk/>
            <pc:sldMk cId="913745783" sldId="596"/>
            <ac:picMk id="35" creationId="{139AA68F-6944-4ECC-85FC-87B75A7D13BF}"/>
          </ac:picMkLst>
        </pc:picChg>
        <pc:cxnChg chg="mod">
          <ac:chgData name="Kulinich Bohdan" userId="48e65c9f34e137d0" providerId="LiveId" clId="{C534B32A-EC99-4346-A3DA-02C48299732A}" dt="2024-06-18T10:46:12.583" v="21" actId="2711"/>
          <ac:cxnSpMkLst>
            <pc:docMk/>
            <pc:sldMk cId="913745783" sldId="596"/>
            <ac:cxnSpMk id="22" creationId="{A91B7591-6960-4386-8CDE-6A5319D24920}"/>
          </ac:cxnSpMkLst>
        </pc:cxnChg>
        <pc:cxnChg chg="mod">
          <ac:chgData name="Kulinich Bohdan" userId="48e65c9f34e137d0" providerId="LiveId" clId="{C534B32A-EC99-4346-A3DA-02C48299732A}" dt="2024-06-18T10:46:12.583" v="21" actId="2711"/>
          <ac:cxnSpMkLst>
            <pc:docMk/>
            <pc:sldMk cId="913745783" sldId="596"/>
            <ac:cxnSpMk id="24" creationId="{7EB95D9A-745D-43A1-8712-F917F2FB270A}"/>
          </ac:cxnSpMkLst>
        </pc:cxnChg>
        <pc:cxnChg chg="mod">
          <ac:chgData name="Kulinich Bohdan" userId="48e65c9f34e137d0" providerId="LiveId" clId="{C534B32A-EC99-4346-A3DA-02C48299732A}" dt="2024-06-18T10:46:12.583" v="21" actId="2711"/>
          <ac:cxnSpMkLst>
            <pc:docMk/>
            <pc:sldMk cId="913745783" sldId="596"/>
            <ac:cxnSpMk id="25" creationId="{4C58F4AC-729B-47F8-86B4-017D2C345BE5}"/>
          </ac:cxnSpMkLst>
        </pc:cxnChg>
        <pc:cxnChg chg="mod">
          <ac:chgData name="Kulinich Bohdan" userId="48e65c9f34e137d0" providerId="LiveId" clId="{C534B32A-EC99-4346-A3DA-02C48299732A}" dt="2024-06-18T10:46:12.583" v="21" actId="2711"/>
          <ac:cxnSpMkLst>
            <pc:docMk/>
            <pc:sldMk cId="913745783" sldId="596"/>
            <ac:cxnSpMk id="31" creationId="{36F32B7C-8B02-4ABE-8A35-3B0C47A844C0}"/>
          </ac:cxnSpMkLst>
        </pc:cxnChg>
        <pc:cxnChg chg="mod">
          <ac:chgData name="Kulinich Bohdan" userId="48e65c9f34e137d0" providerId="LiveId" clId="{C534B32A-EC99-4346-A3DA-02C48299732A}" dt="2024-06-18T10:46:12.583" v="21" actId="2711"/>
          <ac:cxnSpMkLst>
            <pc:docMk/>
            <pc:sldMk cId="913745783" sldId="596"/>
            <ac:cxnSpMk id="34" creationId="{42CC857A-D2C0-415F-B637-806D7DDCF918}"/>
          </ac:cxnSpMkLst>
        </pc:cxnChg>
        <pc:cxnChg chg="mod">
          <ac:chgData name="Kulinich Bohdan" userId="48e65c9f34e137d0" providerId="LiveId" clId="{C534B32A-EC99-4346-A3DA-02C48299732A}" dt="2024-06-18T10:46:12.583" v="21" actId="2711"/>
          <ac:cxnSpMkLst>
            <pc:docMk/>
            <pc:sldMk cId="913745783" sldId="596"/>
            <ac:cxnSpMk id="38" creationId="{545636B4-1FD7-4DD5-B667-8B475321669A}"/>
          </ac:cxnSpMkLst>
        </pc:cxnChg>
        <pc:cxnChg chg="mod">
          <ac:chgData name="Kulinich Bohdan" userId="48e65c9f34e137d0" providerId="LiveId" clId="{C534B32A-EC99-4346-A3DA-02C48299732A}" dt="2024-06-18T10:46:12.583" v="21" actId="2711"/>
          <ac:cxnSpMkLst>
            <pc:docMk/>
            <pc:sldMk cId="913745783" sldId="596"/>
            <ac:cxnSpMk id="59" creationId="{D10E083A-CB14-4B22-A517-6F37F84D835A}"/>
          </ac:cxnSpMkLst>
        </pc:cxnChg>
        <pc:cxnChg chg="mod">
          <ac:chgData name="Kulinich Bohdan" userId="48e65c9f34e137d0" providerId="LiveId" clId="{C534B32A-EC99-4346-A3DA-02C48299732A}" dt="2024-06-18T10:46:12.583" v="21" actId="2711"/>
          <ac:cxnSpMkLst>
            <pc:docMk/>
            <pc:sldMk cId="913745783" sldId="596"/>
            <ac:cxnSpMk id="73" creationId="{7BF1E5B6-B0A6-4674-9850-9703B2DD6158}"/>
          </ac:cxnSpMkLst>
        </pc:cxnChg>
      </pc:sldChg>
      <pc:sldChg chg="modSp">
        <pc:chgData name="Kulinich Bohdan" userId="48e65c9f34e137d0" providerId="LiveId" clId="{C534B32A-EC99-4346-A3DA-02C48299732A}" dt="2024-06-18T10:46:18.435" v="22" actId="2711"/>
        <pc:sldMkLst>
          <pc:docMk/>
          <pc:sldMk cId="245006047" sldId="597"/>
        </pc:sldMkLst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2" creationId="{42CD002F-0984-4C14-A6B1-01C6AE8207A9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14" creationId="{B1B0B95B-A1C5-4B27-BE2C-576BC69433FD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20" creationId="{A9619DA4-CE77-4105-AF91-13C7A5DD4535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21" creationId="{C819BB19-E332-4285-82C7-E5F183427753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23" creationId="{69CBB8B6-0674-48D0-9B23-5F8B967066B7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33" creationId="{8DBA00AE-A01C-49C0-B172-62B415060E8F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40" creationId="{44235B5F-B850-4016-8B0C-0499AD4575AB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41" creationId="{7B9C74FE-642E-48D9-8475-E854F1EE7323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43" creationId="{CB71BE4C-FA65-404E-B234-2278601D3DAE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45" creationId="{EAFB2DA7-1049-42DF-8FED-D1E073360C1D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47" creationId="{88ADA052-6663-4AE5-9A89-99B3B02781D1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48" creationId="{33F4E873-A844-4AEB-9DE5-339C7B672104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49" creationId="{5BCC031A-9779-4CF6-A43A-17762FE50931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53" creationId="{2DB12212-68E8-4FEB-BEF2-09FB8EABE6B1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54" creationId="{BCF3E706-7CF0-42F2-B20D-F103293E1D4D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58" creationId="{826C3102-EB7A-4805-A70B-4F3C9D4A973F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64" creationId="{8D5E8208-C0E5-488D-8BB6-3FE8514EE52E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65" creationId="{1BEFCF71-2CF1-4306-AEB8-F0EE01B4A370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66" creationId="{89E60AA9-495A-45C4-8BE7-DB6D8745A5B3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67" creationId="{6FB4454B-3CA3-463A-92D8-73081BCA397D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68" creationId="{D87732DA-E2BD-425B-A4E0-E535084F8979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69" creationId="{4B9EFBCC-956C-4C9B-B63F-BD62805CB72F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70" creationId="{E8A87D24-02F9-4DF8-848A-5F461C73E895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71" creationId="{997FEC4B-E78A-46D3-BC77-68B6960A4DAE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74" creationId="{AC9E6DBD-6684-436E-AB77-8B00B496E5BF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75" creationId="{C3B49300-D2A5-45E1-88E0-CFAB6778F468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76" creationId="{F4A6C620-0A70-4A58-A5D7-9CC8EF618C58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77" creationId="{FA75AEDD-A446-4FC6-B9FC-044B7FBDDA51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78" creationId="{BBAAA9D6-2123-4B8C-A888-DE0EB878D74C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80" creationId="{2B0FDA81-3ACD-4E79-988A-46A03D7C009F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81" creationId="{9F510A84-A670-4A62-840E-61C3EA3C99F7}"/>
          </ac:spMkLst>
        </pc:spChg>
        <pc:spChg chg="mod">
          <ac:chgData name="Kulinich Bohdan" userId="48e65c9f34e137d0" providerId="LiveId" clId="{C534B32A-EC99-4346-A3DA-02C48299732A}" dt="2024-06-18T10:46:18.435" v="22" actId="2711"/>
          <ac:spMkLst>
            <pc:docMk/>
            <pc:sldMk cId="245006047" sldId="597"/>
            <ac:spMk id="82" creationId="{B4ECD574-7562-44A7-A9D4-C3DB8FB8C0B5}"/>
          </ac:spMkLst>
        </pc:spChg>
        <pc:grpChg chg="mod">
          <ac:chgData name="Kulinich Bohdan" userId="48e65c9f34e137d0" providerId="LiveId" clId="{C534B32A-EC99-4346-A3DA-02C48299732A}" dt="2024-06-18T10:46:18.435" v="22" actId="2711"/>
          <ac:grpSpMkLst>
            <pc:docMk/>
            <pc:sldMk cId="245006047" sldId="597"/>
            <ac:grpSpMk id="37" creationId="{B00C1AFD-9570-4206-8460-3699538FB444}"/>
          </ac:grpSpMkLst>
        </pc:grpChg>
        <pc:grpChg chg="mod">
          <ac:chgData name="Kulinich Bohdan" userId="48e65c9f34e137d0" providerId="LiveId" clId="{C534B32A-EC99-4346-A3DA-02C48299732A}" dt="2024-06-18T10:46:18.435" v="22" actId="2711"/>
          <ac:grpSpMkLst>
            <pc:docMk/>
            <pc:sldMk cId="245006047" sldId="597"/>
            <ac:grpSpMk id="55" creationId="{5C280760-9E51-4EB7-B87D-12182EE30BBD}"/>
          </ac:grpSpMkLst>
        </pc:grpChg>
        <pc:picChg chg="mod">
          <ac:chgData name="Kulinich Bohdan" userId="48e65c9f34e137d0" providerId="LiveId" clId="{C534B32A-EC99-4346-A3DA-02C48299732A}" dt="2024-06-18T10:46:18.435" v="22" actId="2711"/>
          <ac:picMkLst>
            <pc:docMk/>
            <pc:sldMk cId="245006047" sldId="597"/>
            <ac:picMk id="6" creationId="{A14B320B-8C43-4972-868D-ED1CA546A732}"/>
          </ac:picMkLst>
        </pc:picChg>
        <pc:cxnChg chg="mod">
          <ac:chgData name="Kulinich Bohdan" userId="48e65c9f34e137d0" providerId="LiveId" clId="{C534B32A-EC99-4346-A3DA-02C48299732A}" dt="2024-06-18T10:46:18.435" v="22" actId="2711"/>
          <ac:cxnSpMkLst>
            <pc:docMk/>
            <pc:sldMk cId="245006047" sldId="597"/>
            <ac:cxnSpMk id="22" creationId="{A91B7591-6960-4386-8CDE-6A5319D24920}"/>
          </ac:cxnSpMkLst>
        </pc:cxnChg>
        <pc:cxnChg chg="mod">
          <ac:chgData name="Kulinich Bohdan" userId="48e65c9f34e137d0" providerId="LiveId" clId="{C534B32A-EC99-4346-A3DA-02C48299732A}" dt="2024-06-18T10:46:18.435" v="22" actId="2711"/>
          <ac:cxnSpMkLst>
            <pc:docMk/>
            <pc:sldMk cId="245006047" sldId="597"/>
            <ac:cxnSpMk id="24" creationId="{7EB95D9A-745D-43A1-8712-F917F2FB270A}"/>
          </ac:cxnSpMkLst>
        </pc:cxnChg>
        <pc:cxnChg chg="mod">
          <ac:chgData name="Kulinich Bohdan" userId="48e65c9f34e137d0" providerId="LiveId" clId="{C534B32A-EC99-4346-A3DA-02C48299732A}" dt="2024-06-18T10:46:18.435" v="22" actId="2711"/>
          <ac:cxnSpMkLst>
            <pc:docMk/>
            <pc:sldMk cId="245006047" sldId="597"/>
            <ac:cxnSpMk id="25" creationId="{4C58F4AC-729B-47F8-86B4-017D2C345BE5}"/>
          </ac:cxnSpMkLst>
        </pc:cxnChg>
        <pc:cxnChg chg="mod">
          <ac:chgData name="Kulinich Bohdan" userId="48e65c9f34e137d0" providerId="LiveId" clId="{C534B32A-EC99-4346-A3DA-02C48299732A}" dt="2024-06-18T10:46:18.435" v="22" actId="2711"/>
          <ac:cxnSpMkLst>
            <pc:docMk/>
            <pc:sldMk cId="245006047" sldId="597"/>
            <ac:cxnSpMk id="31" creationId="{36F32B7C-8B02-4ABE-8A35-3B0C47A844C0}"/>
          </ac:cxnSpMkLst>
        </pc:cxnChg>
        <pc:cxnChg chg="mod">
          <ac:chgData name="Kulinich Bohdan" userId="48e65c9f34e137d0" providerId="LiveId" clId="{C534B32A-EC99-4346-A3DA-02C48299732A}" dt="2024-06-18T10:46:18.435" v="22" actId="2711"/>
          <ac:cxnSpMkLst>
            <pc:docMk/>
            <pc:sldMk cId="245006047" sldId="597"/>
            <ac:cxnSpMk id="34" creationId="{42CC857A-D2C0-415F-B637-806D7DDCF918}"/>
          </ac:cxnSpMkLst>
        </pc:cxnChg>
        <pc:cxnChg chg="mod">
          <ac:chgData name="Kulinich Bohdan" userId="48e65c9f34e137d0" providerId="LiveId" clId="{C534B32A-EC99-4346-A3DA-02C48299732A}" dt="2024-06-18T10:46:18.435" v="22" actId="2711"/>
          <ac:cxnSpMkLst>
            <pc:docMk/>
            <pc:sldMk cId="245006047" sldId="597"/>
            <ac:cxnSpMk id="38" creationId="{545636B4-1FD7-4DD5-B667-8B475321669A}"/>
          </ac:cxnSpMkLst>
        </pc:cxnChg>
        <pc:cxnChg chg="mod">
          <ac:chgData name="Kulinich Bohdan" userId="48e65c9f34e137d0" providerId="LiveId" clId="{C534B32A-EC99-4346-A3DA-02C48299732A}" dt="2024-06-18T10:46:18.435" v="22" actId="2711"/>
          <ac:cxnSpMkLst>
            <pc:docMk/>
            <pc:sldMk cId="245006047" sldId="597"/>
            <ac:cxnSpMk id="59" creationId="{D10E083A-CB14-4B22-A517-6F37F84D835A}"/>
          </ac:cxnSpMkLst>
        </pc:cxnChg>
        <pc:cxnChg chg="mod">
          <ac:chgData name="Kulinich Bohdan" userId="48e65c9f34e137d0" providerId="LiveId" clId="{C534B32A-EC99-4346-A3DA-02C48299732A}" dt="2024-06-18T10:46:18.435" v="22" actId="2711"/>
          <ac:cxnSpMkLst>
            <pc:docMk/>
            <pc:sldMk cId="245006047" sldId="597"/>
            <ac:cxnSpMk id="73" creationId="{7BF1E5B6-B0A6-4674-9850-9703B2DD6158}"/>
          </ac:cxnSpMkLst>
        </pc:cxnChg>
        <pc:cxnChg chg="mod">
          <ac:chgData name="Kulinich Bohdan" userId="48e65c9f34e137d0" providerId="LiveId" clId="{C534B32A-EC99-4346-A3DA-02C48299732A}" dt="2024-06-18T10:46:18.435" v="22" actId="2711"/>
          <ac:cxnSpMkLst>
            <pc:docMk/>
            <pc:sldMk cId="245006047" sldId="597"/>
            <ac:cxnSpMk id="79" creationId="{B6CDD5AD-DF61-4ADE-86E1-2DCA8B84E595}"/>
          </ac:cxnSpMkLst>
        </pc:cxnChg>
      </pc:sldChg>
      <pc:sldChg chg="modSp">
        <pc:chgData name="Kulinich Bohdan" userId="48e65c9f34e137d0" providerId="LiveId" clId="{C534B32A-EC99-4346-A3DA-02C48299732A}" dt="2024-06-18T10:46:24.277" v="23" actId="2711"/>
        <pc:sldMkLst>
          <pc:docMk/>
          <pc:sldMk cId="3577788335" sldId="598"/>
        </pc:sldMkLst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14" creationId="{B1B0B95B-A1C5-4B27-BE2C-576BC69433FD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26" creationId="{8CC2E5AA-3132-4F79-9D58-C58704A04D74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28" creationId="{C47EBCC1-CC6D-4651-9982-ADBFC3A116C1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29" creationId="{28D6801A-8D0D-4798-AECD-3C4A87A35585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33" creationId="{8DBA00AE-A01C-49C0-B172-62B415060E8F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36" creationId="{0ADB68ED-C968-485C-88FD-BE56D4491117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43" creationId="{CB71BE4C-FA65-404E-B234-2278601D3DAE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44" creationId="{5B91A0AF-57FF-491D-8A3B-70ECC24B6C31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47" creationId="{59262806-62DC-4549-A84D-940B354F7DE3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55" creationId="{0709F381-428C-41E6-B07E-604962EBB58C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56" creationId="{0B07BB09-AD7C-4369-A4F4-E020440AE40F}"/>
          </ac:spMkLst>
        </pc:spChg>
        <pc:spChg chg="mod">
          <ac:chgData name="Kulinich Bohdan" userId="48e65c9f34e137d0" providerId="LiveId" clId="{C534B32A-EC99-4346-A3DA-02C48299732A}" dt="2024-06-18T10:46:24.277" v="23" actId="2711"/>
          <ac:spMkLst>
            <pc:docMk/>
            <pc:sldMk cId="3577788335" sldId="598"/>
            <ac:spMk id="62" creationId="{596A0E92-FED7-40E5-94D7-F9FED0E8AFC5}"/>
          </ac:spMkLst>
        </pc:spChg>
        <pc:grpChg chg="mod">
          <ac:chgData name="Kulinich Bohdan" userId="48e65c9f34e137d0" providerId="LiveId" clId="{C534B32A-EC99-4346-A3DA-02C48299732A}" dt="2024-06-18T10:46:24.277" v="23" actId="2711"/>
          <ac:grpSpMkLst>
            <pc:docMk/>
            <pc:sldMk cId="3577788335" sldId="598"/>
            <ac:grpSpMk id="13" creationId="{B3732D58-3623-4800-A4A0-C4DE18AF01DB}"/>
          </ac:grpSpMkLst>
        </pc:grpChg>
        <pc:grpChg chg="mod">
          <ac:chgData name="Kulinich Bohdan" userId="48e65c9f34e137d0" providerId="LiveId" clId="{C534B32A-EC99-4346-A3DA-02C48299732A}" dt="2024-06-18T10:46:24.277" v="23" actId="2711"/>
          <ac:grpSpMkLst>
            <pc:docMk/>
            <pc:sldMk cId="3577788335" sldId="598"/>
            <ac:grpSpMk id="52" creationId="{E32357E4-3153-407A-8691-4E43C2CA4E69}"/>
          </ac:grpSpMkLst>
        </pc:grpChg>
        <pc:grpChg chg="mod">
          <ac:chgData name="Kulinich Bohdan" userId="48e65c9f34e137d0" providerId="LiveId" clId="{C534B32A-EC99-4346-A3DA-02C48299732A}" dt="2024-06-18T10:46:24.277" v="23" actId="2711"/>
          <ac:grpSpMkLst>
            <pc:docMk/>
            <pc:sldMk cId="3577788335" sldId="598"/>
            <ac:grpSpMk id="59" creationId="{BDF464DE-D1A7-4115-9DD1-671BDDEB6A6A}"/>
          </ac:grpSpMkLst>
        </pc:grpChg>
        <pc:picChg chg="mod">
          <ac:chgData name="Kulinich Bohdan" userId="48e65c9f34e137d0" providerId="LiveId" clId="{C534B32A-EC99-4346-A3DA-02C48299732A}" dt="2024-06-18T10:46:24.277" v="23" actId="2711"/>
          <ac:picMkLst>
            <pc:docMk/>
            <pc:sldMk cId="3577788335" sldId="598"/>
            <ac:picMk id="16" creationId="{3C34CA32-B98A-461E-8F13-5455AB49A2CC}"/>
          </ac:picMkLst>
        </pc:picChg>
        <pc:cxnChg chg="mod">
          <ac:chgData name="Kulinich Bohdan" userId="48e65c9f34e137d0" providerId="LiveId" clId="{C534B32A-EC99-4346-A3DA-02C48299732A}" dt="2024-06-18T10:46:24.277" v="23" actId="2711"/>
          <ac:cxnSpMkLst>
            <pc:docMk/>
            <pc:sldMk cId="3577788335" sldId="598"/>
            <ac:cxnSpMk id="5" creationId="{F5C29DE8-F72A-425B-A72D-84DF68225CFC}"/>
          </ac:cxnSpMkLst>
        </pc:cxnChg>
        <pc:cxnChg chg="mod">
          <ac:chgData name="Kulinich Bohdan" userId="48e65c9f34e137d0" providerId="LiveId" clId="{C534B32A-EC99-4346-A3DA-02C48299732A}" dt="2024-06-18T10:46:24.277" v="23" actId="2711"/>
          <ac:cxnSpMkLst>
            <pc:docMk/>
            <pc:sldMk cId="3577788335" sldId="598"/>
            <ac:cxnSpMk id="31" creationId="{B2B87528-E252-4B01-A1F9-490FB68BA9CD}"/>
          </ac:cxnSpMkLst>
        </pc:cxnChg>
      </pc:sldChg>
      <pc:sldChg chg="modSp">
        <pc:chgData name="Kulinich Bohdan" userId="48e65c9f34e137d0" providerId="LiveId" clId="{C534B32A-EC99-4346-A3DA-02C48299732A}" dt="2024-06-18T10:46:29.908" v="24" actId="2711"/>
        <pc:sldMkLst>
          <pc:docMk/>
          <pc:sldMk cId="67168163" sldId="600"/>
        </pc:sldMkLst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14" creationId="{B1B0B95B-A1C5-4B27-BE2C-576BC69433FD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28" creationId="{C47EBCC1-CC6D-4651-9982-ADBFC3A116C1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29" creationId="{28D6801A-8D0D-4798-AECD-3C4A87A35585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30" creationId="{90E86DFB-451F-4D5E-B3DF-D2A58AAA6D21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33" creationId="{8DBA00AE-A01C-49C0-B172-62B415060E8F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43" creationId="{CB71BE4C-FA65-404E-B234-2278601D3DAE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45" creationId="{C51D375B-820E-47C5-BADD-70C7FA8AA3B3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46" creationId="{3D9B7EF3-7814-42EE-BA5B-58EA47AEAF99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47" creationId="{59262806-62DC-4549-A84D-940B354F7DE3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50" creationId="{C6746CEF-9B92-4DAF-A3EA-4E71992A7EC9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51" creationId="{3A46363C-47E2-4C14-AB50-96EEB7AA2876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53" creationId="{904FEFC5-0A0D-4E93-9214-6DBAD88FD0A9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54" creationId="{4F72365E-EA71-4125-BC99-E7139E0A94F0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55" creationId="{0709F381-428C-41E6-B07E-604962EBB58C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56" creationId="{0B07BB09-AD7C-4369-A4F4-E020440AE40F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57" creationId="{A5004C42-2C6A-4CE2-8BD4-7B2BC73DD976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58" creationId="{287B87BF-4422-426A-BD38-053D53E19A15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59" creationId="{E5366C9F-26FC-4081-B422-58EBFE7E4801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60" creationId="{69F1DB3B-F1EC-43EC-B765-44A977F8E7B8}"/>
          </ac:spMkLst>
        </pc:spChg>
        <pc:spChg chg="mod">
          <ac:chgData name="Kulinich Bohdan" userId="48e65c9f34e137d0" providerId="LiveId" clId="{C534B32A-EC99-4346-A3DA-02C48299732A}" dt="2024-06-18T10:46:29.908" v="24" actId="2711"/>
          <ac:spMkLst>
            <pc:docMk/>
            <pc:sldMk cId="67168163" sldId="600"/>
            <ac:spMk id="61" creationId="{EE3163F5-ECD1-45BB-BEE3-0DC9ED7190DE}"/>
          </ac:spMkLst>
        </pc:spChg>
        <pc:grpChg chg="mod">
          <ac:chgData name="Kulinich Bohdan" userId="48e65c9f34e137d0" providerId="LiveId" clId="{C534B32A-EC99-4346-A3DA-02C48299732A}" dt="2024-06-18T10:46:29.908" v="24" actId="2711"/>
          <ac:grpSpMkLst>
            <pc:docMk/>
            <pc:sldMk cId="67168163" sldId="600"/>
            <ac:grpSpMk id="12" creationId="{BEC06965-5D3D-462B-A247-E0BA4FBE1B48}"/>
          </ac:grpSpMkLst>
        </pc:grpChg>
        <pc:picChg chg="mod">
          <ac:chgData name="Kulinich Bohdan" userId="48e65c9f34e137d0" providerId="LiveId" clId="{C534B32A-EC99-4346-A3DA-02C48299732A}" dt="2024-06-18T10:46:29.908" v="24" actId="2711"/>
          <ac:picMkLst>
            <pc:docMk/>
            <pc:sldMk cId="67168163" sldId="600"/>
            <ac:picMk id="16" creationId="{3C34CA32-B98A-461E-8F13-5455AB49A2CC}"/>
          </ac:picMkLst>
        </pc:picChg>
        <pc:picChg chg="mod">
          <ac:chgData name="Kulinich Bohdan" userId="48e65c9f34e137d0" providerId="LiveId" clId="{C534B32A-EC99-4346-A3DA-02C48299732A}" dt="2024-06-18T10:46:29.908" v="24" actId="2711"/>
          <ac:picMkLst>
            <pc:docMk/>
            <pc:sldMk cId="67168163" sldId="600"/>
            <ac:picMk id="41" creationId="{257F963D-5CCA-40E2-B0DD-1A05719F9673}"/>
          </ac:picMkLst>
        </pc:picChg>
        <pc:cxnChg chg="mod">
          <ac:chgData name="Kulinich Bohdan" userId="48e65c9f34e137d0" providerId="LiveId" clId="{C534B32A-EC99-4346-A3DA-02C48299732A}" dt="2024-06-18T10:46:29.908" v="24" actId="2711"/>
          <ac:cxnSpMkLst>
            <pc:docMk/>
            <pc:sldMk cId="67168163" sldId="600"/>
            <ac:cxnSpMk id="5" creationId="{F5C29DE8-F72A-425B-A72D-84DF68225CFC}"/>
          </ac:cxnSpMkLst>
        </pc:cxnChg>
        <pc:cxnChg chg="mod">
          <ac:chgData name="Kulinich Bohdan" userId="48e65c9f34e137d0" providerId="LiveId" clId="{C534B32A-EC99-4346-A3DA-02C48299732A}" dt="2024-06-18T10:46:29.908" v="24" actId="2711"/>
          <ac:cxnSpMkLst>
            <pc:docMk/>
            <pc:sldMk cId="67168163" sldId="600"/>
            <ac:cxnSpMk id="31" creationId="{B2B87528-E252-4B01-A1F9-490FB68BA9CD}"/>
          </ac:cxnSpMkLst>
        </pc:cxnChg>
        <pc:cxnChg chg="mod">
          <ac:chgData name="Kulinich Bohdan" userId="48e65c9f34e137d0" providerId="LiveId" clId="{C534B32A-EC99-4346-A3DA-02C48299732A}" dt="2024-06-18T10:46:29.908" v="24" actId="2711"/>
          <ac:cxnSpMkLst>
            <pc:docMk/>
            <pc:sldMk cId="67168163" sldId="600"/>
            <ac:cxnSpMk id="32" creationId="{9C6DDB2A-0664-47D2-8317-F6A597EE2144}"/>
          </ac:cxnSpMkLst>
        </pc:cxnChg>
        <pc:cxnChg chg="mod">
          <ac:chgData name="Kulinich Bohdan" userId="48e65c9f34e137d0" providerId="LiveId" clId="{C534B32A-EC99-4346-A3DA-02C48299732A}" dt="2024-06-18T10:46:29.908" v="24" actId="2711"/>
          <ac:cxnSpMkLst>
            <pc:docMk/>
            <pc:sldMk cId="67168163" sldId="600"/>
            <ac:cxnSpMk id="34" creationId="{9BAFE2E9-4AAA-480E-9BEF-67E5058B3101}"/>
          </ac:cxnSpMkLst>
        </pc:cxnChg>
        <pc:cxnChg chg="mod">
          <ac:chgData name="Kulinich Bohdan" userId="48e65c9f34e137d0" providerId="LiveId" clId="{C534B32A-EC99-4346-A3DA-02C48299732A}" dt="2024-06-18T10:46:29.908" v="24" actId="2711"/>
          <ac:cxnSpMkLst>
            <pc:docMk/>
            <pc:sldMk cId="67168163" sldId="600"/>
            <ac:cxnSpMk id="37" creationId="{34F94FB9-E849-48CA-B80B-DA9F63488FDC}"/>
          </ac:cxnSpMkLst>
        </pc:cxnChg>
        <pc:cxnChg chg="mod">
          <ac:chgData name="Kulinich Bohdan" userId="48e65c9f34e137d0" providerId="LiveId" clId="{C534B32A-EC99-4346-A3DA-02C48299732A}" dt="2024-06-18T10:46:29.908" v="24" actId="2711"/>
          <ac:cxnSpMkLst>
            <pc:docMk/>
            <pc:sldMk cId="67168163" sldId="600"/>
            <ac:cxnSpMk id="40" creationId="{7FB85789-A298-4AB0-9CDF-453D6CB9E981}"/>
          </ac:cxnSpMkLst>
        </pc:cxnChg>
      </pc:sldChg>
      <pc:sldChg chg="modSp">
        <pc:chgData name="Kulinich Bohdan" userId="48e65c9f34e137d0" providerId="LiveId" clId="{C534B32A-EC99-4346-A3DA-02C48299732A}" dt="2024-06-18T10:46:35.924" v="25" actId="2711"/>
        <pc:sldMkLst>
          <pc:docMk/>
          <pc:sldMk cId="3554720584" sldId="601"/>
        </pc:sldMkLst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14" creationId="{B1B0B95B-A1C5-4B27-BE2C-576BC69433FD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28" creationId="{C47EBCC1-CC6D-4651-9982-ADBFC3A116C1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29" creationId="{28D6801A-8D0D-4798-AECD-3C4A87A35585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30" creationId="{7ABB429B-1D82-44E0-AB40-420A23EDB01A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32" creationId="{D2C90EB3-B854-4E5A-B255-F6EE578E93FD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33" creationId="{8DBA00AE-A01C-49C0-B172-62B415060E8F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36" creationId="{0ADB68ED-C968-485C-88FD-BE56D4491117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41" creationId="{B7ED8003-57F2-483B-B808-32FF26A04DA3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43" creationId="{CB71BE4C-FA65-404E-B234-2278601D3DAE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45" creationId="{B2E29D77-9B8A-4323-881E-4BA64CF3D9E2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47" creationId="{59262806-62DC-4549-A84D-940B354F7DE3}"/>
          </ac:spMkLst>
        </pc:spChg>
        <pc:spChg chg="mod">
          <ac:chgData name="Kulinich Bohdan" userId="48e65c9f34e137d0" providerId="LiveId" clId="{C534B32A-EC99-4346-A3DA-02C48299732A}" dt="2024-06-18T10:46:35.924" v="25" actId="2711"/>
          <ac:spMkLst>
            <pc:docMk/>
            <pc:sldMk cId="3554720584" sldId="601"/>
            <ac:spMk id="62" creationId="{596A0E92-FED7-40E5-94D7-F9FED0E8AFC5}"/>
          </ac:spMkLst>
        </pc:spChg>
        <pc:grpChg chg="mod">
          <ac:chgData name="Kulinich Bohdan" userId="48e65c9f34e137d0" providerId="LiveId" clId="{C534B32A-EC99-4346-A3DA-02C48299732A}" dt="2024-06-18T10:46:35.924" v="25" actId="2711"/>
          <ac:grpSpMkLst>
            <pc:docMk/>
            <pc:sldMk cId="3554720584" sldId="601"/>
            <ac:grpSpMk id="6" creationId="{9611B007-0C6B-4734-B9A3-5DA09E5D1821}"/>
          </ac:grpSpMkLst>
        </pc:grpChg>
        <pc:grpChg chg="mod">
          <ac:chgData name="Kulinich Bohdan" userId="48e65c9f34e137d0" providerId="LiveId" clId="{C534B32A-EC99-4346-A3DA-02C48299732A}" dt="2024-06-18T10:46:35.924" v="25" actId="2711"/>
          <ac:grpSpMkLst>
            <pc:docMk/>
            <pc:sldMk cId="3554720584" sldId="601"/>
            <ac:grpSpMk id="7" creationId="{F688F8C8-C19F-4C31-8406-BD4AE14CF712}"/>
          </ac:grpSpMkLst>
        </pc:grpChg>
        <pc:picChg chg="mod">
          <ac:chgData name="Kulinich Bohdan" userId="48e65c9f34e137d0" providerId="LiveId" clId="{C534B32A-EC99-4346-A3DA-02C48299732A}" dt="2024-06-18T10:46:35.924" v="25" actId="2711"/>
          <ac:picMkLst>
            <pc:docMk/>
            <pc:sldMk cId="3554720584" sldId="601"/>
            <ac:picMk id="16" creationId="{3C34CA32-B98A-461E-8F13-5455AB49A2CC}"/>
          </ac:picMkLst>
        </pc:picChg>
        <pc:cxnChg chg="mod">
          <ac:chgData name="Kulinich Bohdan" userId="48e65c9f34e137d0" providerId="LiveId" clId="{C534B32A-EC99-4346-A3DA-02C48299732A}" dt="2024-06-18T10:46:35.924" v="25" actId="2711"/>
          <ac:cxnSpMkLst>
            <pc:docMk/>
            <pc:sldMk cId="3554720584" sldId="601"/>
            <ac:cxnSpMk id="5" creationId="{F5C29DE8-F72A-425B-A72D-84DF68225CFC}"/>
          </ac:cxnSpMkLst>
        </pc:cxnChg>
        <pc:cxnChg chg="mod">
          <ac:chgData name="Kulinich Bohdan" userId="48e65c9f34e137d0" providerId="LiveId" clId="{C534B32A-EC99-4346-A3DA-02C48299732A}" dt="2024-06-18T10:46:35.924" v="25" actId="2711"/>
          <ac:cxnSpMkLst>
            <pc:docMk/>
            <pc:sldMk cId="3554720584" sldId="601"/>
            <ac:cxnSpMk id="31" creationId="{B2B87528-E252-4B01-A1F9-490FB68BA9CD}"/>
          </ac:cxnSpMkLst>
        </pc:cxnChg>
        <pc:cxnChg chg="mod">
          <ac:chgData name="Kulinich Bohdan" userId="48e65c9f34e137d0" providerId="LiveId" clId="{C534B32A-EC99-4346-A3DA-02C48299732A}" dt="2024-06-18T10:46:35.924" v="25" actId="2711"/>
          <ac:cxnSpMkLst>
            <pc:docMk/>
            <pc:sldMk cId="3554720584" sldId="601"/>
            <ac:cxnSpMk id="46" creationId="{76B728F9-7C51-442F-B602-515E951A57CD}"/>
          </ac:cxnSpMkLst>
        </pc:cxnChg>
        <pc:cxnChg chg="mod">
          <ac:chgData name="Kulinich Bohdan" userId="48e65c9f34e137d0" providerId="LiveId" clId="{C534B32A-EC99-4346-A3DA-02C48299732A}" dt="2024-06-18T10:46:35.924" v="25" actId="2711"/>
          <ac:cxnSpMkLst>
            <pc:docMk/>
            <pc:sldMk cId="3554720584" sldId="601"/>
            <ac:cxnSpMk id="50" creationId="{9B0BFE10-D2B2-4CF4-AEB0-64F59D99C8B6}"/>
          </ac:cxnSpMkLst>
        </pc:cxnChg>
      </pc:sldChg>
      <pc:sldChg chg="modSp">
        <pc:chgData name="Kulinich Bohdan" userId="48e65c9f34e137d0" providerId="LiveId" clId="{C534B32A-EC99-4346-A3DA-02C48299732A}" dt="2024-06-18T10:46:41.730" v="26" actId="2711"/>
        <pc:sldMkLst>
          <pc:docMk/>
          <pc:sldMk cId="1385097888" sldId="602"/>
        </pc:sldMkLst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14" creationId="{B1B0B95B-A1C5-4B27-BE2C-576BC69433FD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28" creationId="{C47EBCC1-CC6D-4651-9982-ADBFC3A116C1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29" creationId="{28D6801A-8D0D-4798-AECD-3C4A87A35585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33" creationId="{8DBA00AE-A01C-49C0-B172-62B415060E8F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37" creationId="{EEDD52CA-1E50-4EA4-A5A6-E925375B68EF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38" creationId="{E074BCAD-AA72-474E-901E-E82EB24A25A5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43" creationId="{CB71BE4C-FA65-404E-B234-2278601D3DAE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44" creationId="{62F56FC4-3926-472F-BA18-FB4E00210C77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47" creationId="{59262806-62DC-4549-A84D-940B354F7DE3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48" creationId="{C5BB3CCF-C7A9-477A-80A7-619B409EE6FB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49" creationId="{D52993B7-F06A-4E47-A7E0-FC8E2CBCEE48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53" creationId="{2583A253-131A-40C9-A05B-706ED97D6D35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54" creationId="{9A448452-C733-4933-B508-F8DEFE01E3E4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59" creationId="{CBDDF9A8-4CA9-413E-A647-8D4D17E82A6F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60" creationId="{DB2409A7-16D3-4CF3-97F6-9C7812DC01A2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61" creationId="{F9DDE2A1-8CFE-4FAA-99EB-E081D5C6BFB8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62" creationId="{596A0E92-FED7-40E5-94D7-F9FED0E8AFC5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63" creationId="{BC2DDDB9-765E-4735-B95F-357E03EC66F4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68" creationId="{C1CD6B74-328F-4345-8F0B-D2D831B0FB34}"/>
          </ac:spMkLst>
        </pc:spChg>
        <pc:spChg chg="mod">
          <ac:chgData name="Kulinich Bohdan" userId="48e65c9f34e137d0" providerId="LiveId" clId="{C534B32A-EC99-4346-A3DA-02C48299732A}" dt="2024-06-18T10:46:41.730" v="26" actId="2711"/>
          <ac:spMkLst>
            <pc:docMk/>
            <pc:sldMk cId="1385097888" sldId="602"/>
            <ac:spMk id="70" creationId="{2D954FF8-D669-4559-B9FC-8875E2799559}"/>
          </ac:spMkLst>
        </pc:spChg>
        <pc:grpChg chg="mod">
          <ac:chgData name="Kulinich Bohdan" userId="48e65c9f34e137d0" providerId="LiveId" clId="{C534B32A-EC99-4346-A3DA-02C48299732A}" dt="2024-06-18T10:46:41.730" v="26" actId="2711"/>
          <ac:grpSpMkLst>
            <pc:docMk/>
            <pc:sldMk cId="1385097888" sldId="602"/>
            <ac:grpSpMk id="10" creationId="{850C9D12-11CC-49D8-B6F3-D04FA88341F2}"/>
          </ac:grpSpMkLst>
        </pc:grpChg>
        <pc:grpChg chg="mod">
          <ac:chgData name="Kulinich Bohdan" userId="48e65c9f34e137d0" providerId="LiveId" clId="{C534B32A-EC99-4346-A3DA-02C48299732A}" dt="2024-06-18T10:46:41.730" v="26" actId="2711"/>
          <ac:grpSpMkLst>
            <pc:docMk/>
            <pc:sldMk cId="1385097888" sldId="602"/>
            <ac:grpSpMk id="65" creationId="{40B0D78B-3D55-4B04-8FA8-5AC8250298C5}"/>
          </ac:grpSpMkLst>
        </pc:grpChg>
        <pc:picChg chg="mod">
          <ac:chgData name="Kulinich Bohdan" userId="48e65c9f34e137d0" providerId="LiveId" clId="{C534B32A-EC99-4346-A3DA-02C48299732A}" dt="2024-06-18T10:46:41.730" v="26" actId="2711"/>
          <ac:picMkLst>
            <pc:docMk/>
            <pc:sldMk cId="1385097888" sldId="602"/>
            <ac:picMk id="16" creationId="{3C34CA32-B98A-461E-8F13-5455AB49A2CC}"/>
          </ac:picMkLst>
        </pc:picChg>
        <pc:picChg chg="mod">
          <ac:chgData name="Kulinich Bohdan" userId="48e65c9f34e137d0" providerId="LiveId" clId="{C534B32A-EC99-4346-A3DA-02C48299732A}" dt="2024-06-18T10:46:41.730" v="26" actId="2711"/>
          <ac:picMkLst>
            <pc:docMk/>
            <pc:sldMk cId="1385097888" sldId="602"/>
            <ac:picMk id="52" creationId="{B0FF1BFE-A817-4F27-93ED-CB617D81BFD2}"/>
          </ac:picMkLst>
        </pc:picChg>
        <pc:cxnChg chg="mod">
          <ac:chgData name="Kulinich Bohdan" userId="48e65c9f34e137d0" providerId="LiveId" clId="{C534B32A-EC99-4346-A3DA-02C48299732A}" dt="2024-06-18T10:46:41.730" v="26" actId="2711"/>
          <ac:cxnSpMkLst>
            <pc:docMk/>
            <pc:sldMk cId="1385097888" sldId="602"/>
            <ac:cxnSpMk id="5" creationId="{F5C29DE8-F72A-425B-A72D-84DF68225CFC}"/>
          </ac:cxnSpMkLst>
        </pc:cxnChg>
        <pc:cxnChg chg="mod">
          <ac:chgData name="Kulinich Bohdan" userId="48e65c9f34e137d0" providerId="LiveId" clId="{C534B32A-EC99-4346-A3DA-02C48299732A}" dt="2024-06-18T10:46:41.730" v="26" actId="2711"/>
          <ac:cxnSpMkLst>
            <pc:docMk/>
            <pc:sldMk cId="1385097888" sldId="602"/>
            <ac:cxnSpMk id="31" creationId="{B2B87528-E252-4B01-A1F9-490FB68BA9CD}"/>
          </ac:cxnSpMkLst>
        </pc:cxnChg>
        <pc:cxnChg chg="mod">
          <ac:chgData name="Kulinich Bohdan" userId="48e65c9f34e137d0" providerId="LiveId" clId="{C534B32A-EC99-4346-A3DA-02C48299732A}" dt="2024-06-18T10:46:41.730" v="26" actId="2711"/>
          <ac:cxnSpMkLst>
            <pc:docMk/>
            <pc:sldMk cId="1385097888" sldId="602"/>
            <ac:cxnSpMk id="46" creationId="{76B728F9-7C51-442F-B602-515E951A57CD}"/>
          </ac:cxnSpMkLst>
        </pc:cxnChg>
        <pc:cxnChg chg="mod">
          <ac:chgData name="Kulinich Bohdan" userId="48e65c9f34e137d0" providerId="LiveId" clId="{C534B32A-EC99-4346-A3DA-02C48299732A}" dt="2024-06-18T10:46:41.730" v="26" actId="2711"/>
          <ac:cxnSpMkLst>
            <pc:docMk/>
            <pc:sldMk cId="1385097888" sldId="602"/>
            <ac:cxnSpMk id="50" creationId="{9B0BFE10-D2B2-4CF4-AEB0-64F59D99C8B6}"/>
          </ac:cxnSpMkLst>
        </pc:cxnChg>
        <pc:cxnChg chg="mod">
          <ac:chgData name="Kulinich Bohdan" userId="48e65c9f34e137d0" providerId="LiveId" clId="{C534B32A-EC99-4346-A3DA-02C48299732A}" dt="2024-06-18T10:46:41.730" v="26" actId="2711"/>
          <ac:cxnSpMkLst>
            <pc:docMk/>
            <pc:sldMk cId="1385097888" sldId="602"/>
            <ac:cxnSpMk id="51" creationId="{3033FCDD-B0C1-4927-A0B0-8E13A19673F9}"/>
          </ac:cxnSpMkLst>
        </pc:cxnChg>
        <pc:cxnChg chg="mod">
          <ac:chgData name="Kulinich Bohdan" userId="48e65c9f34e137d0" providerId="LiveId" clId="{C534B32A-EC99-4346-A3DA-02C48299732A}" dt="2024-06-18T10:46:41.730" v="26" actId="2711"/>
          <ac:cxnSpMkLst>
            <pc:docMk/>
            <pc:sldMk cId="1385097888" sldId="602"/>
            <ac:cxnSpMk id="57" creationId="{90E24785-51E9-4DF1-929E-AC59EDA7392F}"/>
          </ac:cxnSpMkLst>
        </pc:cxnChg>
      </pc:sldChg>
      <pc:sldChg chg="modSp">
        <pc:chgData name="Kulinich Bohdan" userId="48e65c9f34e137d0" providerId="LiveId" clId="{C534B32A-EC99-4346-A3DA-02C48299732A}" dt="2024-06-18T10:46:47.255" v="27" actId="2711"/>
        <pc:sldMkLst>
          <pc:docMk/>
          <pc:sldMk cId="3193742956" sldId="603"/>
        </pc:sldMkLst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2" creationId="{E8CB20A5-B55A-44AA-BC2F-D57000FE95F8}"/>
          </ac:spMkLst>
        </pc:spChg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8" creationId="{333780A5-4BFA-4F9E-B14C-D6A359C4F281}"/>
          </ac:spMkLst>
        </pc:spChg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9" creationId="{D8AFB096-66E7-4040-8084-DB632023DB6D}"/>
          </ac:spMkLst>
        </pc:spChg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10" creationId="{CFFE7908-8AB0-459E-B644-FCF2F8AD1D6B}"/>
          </ac:spMkLst>
        </pc:spChg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11" creationId="{509250D9-6D0A-4422-9297-11366C69897C}"/>
          </ac:spMkLst>
        </pc:spChg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12" creationId="{8DBEB8D3-41D6-44E6-AB44-4B064636C1BB}"/>
          </ac:spMkLst>
        </pc:spChg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16" creationId="{A6940841-83C7-40F4-B0E2-B21C9D1A2FDB}"/>
          </ac:spMkLst>
        </pc:spChg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17" creationId="{831129C8-7730-445D-817F-A3267DAFC052}"/>
          </ac:spMkLst>
        </pc:spChg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18" creationId="{A446EBA4-D4E0-4670-983D-A98CFB26D3D7}"/>
          </ac:spMkLst>
        </pc:spChg>
        <pc:spChg chg="mod">
          <ac:chgData name="Kulinich Bohdan" userId="48e65c9f34e137d0" providerId="LiveId" clId="{C534B32A-EC99-4346-A3DA-02C48299732A}" dt="2024-06-18T10:46:47.255" v="27" actId="2711"/>
          <ac:spMkLst>
            <pc:docMk/>
            <pc:sldMk cId="3193742956" sldId="603"/>
            <ac:spMk id="23" creationId="{D3DA7CE3-49EB-4D45-938C-418DDAD25098}"/>
          </ac:spMkLst>
        </pc:spChg>
        <pc:picChg chg="mod">
          <ac:chgData name="Kulinich Bohdan" userId="48e65c9f34e137d0" providerId="LiveId" clId="{C534B32A-EC99-4346-A3DA-02C48299732A}" dt="2024-06-18T10:46:47.255" v="27" actId="2711"/>
          <ac:picMkLst>
            <pc:docMk/>
            <pc:sldMk cId="3193742956" sldId="603"/>
            <ac:picMk id="6" creationId="{55D554D8-FC12-4041-85D2-FD6BDC2C21A5}"/>
          </ac:picMkLst>
        </pc:picChg>
        <pc:picChg chg="mod">
          <ac:chgData name="Kulinich Bohdan" userId="48e65c9f34e137d0" providerId="LiveId" clId="{C534B32A-EC99-4346-A3DA-02C48299732A}" dt="2024-06-18T10:46:47.255" v="27" actId="2711"/>
          <ac:picMkLst>
            <pc:docMk/>
            <pc:sldMk cId="3193742956" sldId="603"/>
            <ac:picMk id="22" creationId="{F8535187-F978-4800-843D-2C296A6F0077}"/>
          </ac:picMkLst>
        </pc:picChg>
        <pc:picChg chg="mod">
          <ac:chgData name="Kulinich Bohdan" userId="48e65c9f34e137d0" providerId="LiveId" clId="{C534B32A-EC99-4346-A3DA-02C48299732A}" dt="2024-06-18T10:46:47.255" v="27" actId="2711"/>
          <ac:picMkLst>
            <pc:docMk/>
            <pc:sldMk cId="3193742956" sldId="603"/>
            <ac:picMk id="25" creationId="{5E954F7E-B0D7-4096-BF5E-8CE3D0C772D0}"/>
          </ac:picMkLst>
        </pc:picChg>
      </pc:sldChg>
      <pc:sldChg chg="modSp">
        <pc:chgData name="Kulinich Bohdan" userId="48e65c9f34e137d0" providerId="LiveId" clId="{C534B32A-EC99-4346-A3DA-02C48299732A}" dt="2024-06-18T10:46:52.973" v="28" actId="2711"/>
        <pc:sldMkLst>
          <pc:docMk/>
          <pc:sldMk cId="2805423701" sldId="606"/>
        </pc:sldMkLst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2" creationId="{E8CB20A5-B55A-44AA-BC2F-D57000FE95F8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8" creationId="{333780A5-4BFA-4F9E-B14C-D6A359C4F281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9" creationId="{D8AFB096-66E7-4040-8084-DB632023DB6D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10" creationId="{CFFE7908-8AB0-459E-B644-FCF2F8AD1D6B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11" creationId="{509250D9-6D0A-4422-9297-11366C69897C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12" creationId="{8DBEB8D3-41D6-44E6-AB44-4B064636C1BB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18" creationId="{A446EBA4-D4E0-4670-983D-A98CFB26D3D7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21" creationId="{3B73C941-FA6B-4B5D-980E-AF9ECAC577B8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24" creationId="{7AC6D1DB-BC19-4235-8AA8-7DAAEE1925A4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27" creationId="{30685D16-770A-41AE-B979-B013B00EE136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28" creationId="{9CF60689-D01F-4E8B-999B-8A21624F3712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29" creationId="{66FF4821-DFEC-44B5-82DB-9A1D65EACC86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30" creationId="{E35CFC5A-CB66-42B5-82D3-64D4C7CCD040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32" creationId="{F7C02732-6428-48ED-AEDE-A93D15A0C7F8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33" creationId="{515A772D-9E48-4CEA-A769-2C96B3116084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35" creationId="{1F5CFF5E-97F5-44C7-B0D1-EBE614C8DAB0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36" creationId="{1F1AD4F6-186D-4149-9A58-4F7F38D1FF71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37" creationId="{5EB30909-9126-42C0-92E0-B71CB53F8B56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38" creationId="{F0892479-ED00-46EB-8233-F69F4C9C59D0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44" creationId="{A081B6FA-5031-47DF-B02B-2D5211C84670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45" creationId="{EFBFFBCD-2C80-473F-91E5-F657533013DB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46" creationId="{4653C3B1-4320-48FC-B012-56331E6F126D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47" creationId="{DF4A41A9-2FDB-445C-A7EE-46F9778BDAC2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48" creationId="{2FA866FC-EFBB-49B5-ADE2-E3AD5FA8FEAC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49" creationId="{BAE7EBE0-9339-4E2A-BDBD-84908DDB1E90}"/>
          </ac:spMkLst>
        </pc:spChg>
        <pc:spChg chg="mod">
          <ac:chgData name="Kulinich Bohdan" userId="48e65c9f34e137d0" providerId="LiveId" clId="{C534B32A-EC99-4346-A3DA-02C48299732A}" dt="2024-06-18T10:46:52.973" v="28" actId="2711"/>
          <ac:spMkLst>
            <pc:docMk/>
            <pc:sldMk cId="2805423701" sldId="606"/>
            <ac:spMk id="50" creationId="{EFD4C006-DBFC-42F8-8DA1-90CE1E94F1B1}"/>
          </ac:spMkLst>
        </pc:spChg>
        <pc:picChg chg="mod">
          <ac:chgData name="Kulinich Bohdan" userId="48e65c9f34e137d0" providerId="LiveId" clId="{C534B32A-EC99-4346-A3DA-02C48299732A}" dt="2024-06-18T10:46:52.973" v="28" actId="2711"/>
          <ac:picMkLst>
            <pc:docMk/>
            <pc:sldMk cId="2805423701" sldId="606"/>
            <ac:picMk id="6" creationId="{55D554D8-FC12-4041-85D2-FD6BDC2C21A5}"/>
          </ac:picMkLst>
        </pc:picChg>
        <pc:picChg chg="mod">
          <ac:chgData name="Kulinich Bohdan" userId="48e65c9f34e137d0" providerId="LiveId" clId="{C534B32A-EC99-4346-A3DA-02C48299732A}" dt="2024-06-18T10:46:52.973" v="28" actId="2711"/>
          <ac:picMkLst>
            <pc:docMk/>
            <pc:sldMk cId="2805423701" sldId="606"/>
            <ac:picMk id="22" creationId="{F8535187-F978-4800-843D-2C296A6F0077}"/>
          </ac:picMkLst>
        </pc:picChg>
        <pc:cxnChg chg="mod">
          <ac:chgData name="Kulinich Bohdan" userId="48e65c9f34e137d0" providerId="LiveId" clId="{C534B32A-EC99-4346-A3DA-02C48299732A}" dt="2024-06-18T10:46:52.973" v="28" actId="2711"/>
          <ac:cxnSpMkLst>
            <pc:docMk/>
            <pc:sldMk cId="2805423701" sldId="606"/>
            <ac:cxnSpMk id="19" creationId="{85657269-F368-4EB0-9C4D-F182C9BD5959}"/>
          </ac:cxnSpMkLst>
        </pc:cxnChg>
        <pc:cxnChg chg="mod">
          <ac:chgData name="Kulinich Bohdan" userId="48e65c9f34e137d0" providerId="LiveId" clId="{C534B32A-EC99-4346-A3DA-02C48299732A}" dt="2024-06-18T10:46:52.973" v="28" actId="2711"/>
          <ac:cxnSpMkLst>
            <pc:docMk/>
            <pc:sldMk cId="2805423701" sldId="606"/>
            <ac:cxnSpMk id="20" creationId="{06CFE978-397B-4AD9-B9F1-141DE2EB168B}"/>
          </ac:cxnSpMkLst>
        </pc:cxnChg>
        <pc:cxnChg chg="mod">
          <ac:chgData name="Kulinich Bohdan" userId="48e65c9f34e137d0" providerId="LiveId" clId="{C534B32A-EC99-4346-A3DA-02C48299732A}" dt="2024-06-18T10:46:52.973" v="28" actId="2711"/>
          <ac:cxnSpMkLst>
            <pc:docMk/>
            <pc:sldMk cId="2805423701" sldId="606"/>
            <ac:cxnSpMk id="31" creationId="{9373B873-E5F3-493C-96AB-CD7F0E0AEEE0}"/>
          </ac:cxnSpMkLst>
        </pc:cxnChg>
        <pc:cxnChg chg="mod">
          <ac:chgData name="Kulinich Bohdan" userId="48e65c9f34e137d0" providerId="LiveId" clId="{C534B32A-EC99-4346-A3DA-02C48299732A}" dt="2024-06-18T10:46:52.973" v="28" actId="2711"/>
          <ac:cxnSpMkLst>
            <pc:docMk/>
            <pc:sldMk cId="2805423701" sldId="606"/>
            <ac:cxnSpMk id="34" creationId="{6B8F49CA-BC78-42BD-AF29-9CF7D4FFCC2F}"/>
          </ac:cxnSpMkLst>
        </pc:cxnChg>
        <pc:cxnChg chg="mod">
          <ac:chgData name="Kulinich Bohdan" userId="48e65c9f34e137d0" providerId="LiveId" clId="{C534B32A-EC99-4346-A3DA-02C48299732A}" dt="2024-06-18T10:46:52.973" v="28" actId="2711"/>
          <ac:cxnSpMkLst>
            <pc:docMk/>
            <pc:sldMk cId="2805423701" sldId="606"/>
            <ac:cxnSpMk id="39" creationId="{DEB272D0-5ABB-4CE3-9C18-051C14F064FE}"/>
          </ac:cxnSpMkLst>
        </pc:cxnChg>
        <pc:cxnChg chg="mod">
          <ac:chgData name="Kulinich Bohdan" userId="48e65c9f34e137d0" providerId="LiveId" clId="{C534B32A-EC99-4346-A3DA-02C48299732A}" dt="2024-06-18T10:46:52.973" v="28" actId="2711"/>
          <ac:cxnSpMkLst>
            <pc:docMk/>
            <pc:sldMk cId="2805423701" sldId="606"/>
            <ac:cxnSpMk id="43" creationId="{3E315219-666D-4792-9011-721F7677C106}"/>
          </ac:cxnSpMkLst>
        </pc:cxnChg>
      </pc:sldChg>
      <pc:sldChg chg="modSp">
        <pc:chgData name="Kulinich Bohdan" userId="48e65c9f34e137d0" providerId="LiveId" clId="{C534B32A-EC99-4346-A3DA-02C48299732A}" dt="2024-06-18T10:45:34.498" v="15" actId="2711"/>
        <pc:sldMkLst>
          <pc:docMk/>
          <pc:sldMk cId="1076291785" sldId="607"/>
        </pc:sldMkLst>
        <pc:spChg chg="mod">
          <ac:chgData name="Kulinich Bohdan" userId="48e65c9f34e137d0" providerId="LiveId" clId="{C534B32A-EC99-4346-A3DA-02C48299732A}" dt="2024-06-18T10:45:34.498" v="15" actId="2711"/>
          <ac:spMkLst>
            <pc:docMk/>
            <pc:sldMk cId="1076291785" sldId="607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34.498" v="15" actId="2711"/>
          <ac:spMkLst>
            <pc:docMk/>
            <pc:sldMk cId="1076291785" sldId="607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5:34.498" v="15" actId="2711"/>
          <ac:spMkLst>
            <pc:docMk/>
            <pc:sldMk cId="1076291785" sldId="607"/>
            <ac:spMk id="18" creationId="{CE7780C6-BA90-49A6-B6E5-C09AF3B954CF}"/>
          </ac:spMkLst>
        </pc:spChg>
        <pc:spChg chg="mod">
          <ac:chgData name="Kulinich Bohdan" userId="48e65c9f34e137d0" providerId="LiveId" clId="{C534B32A-EC99-4346-A3DA-02C48299732A}" dt="2024-06-18T10:45:34.498" v="15" actId="2711"/>
          <ac:spMkLst>
            <pc:docMk/>
            <pc:sldMk cId="1076291785" sldId="607"/>
            <ac:spMk id="19" creationId="{2853F250-A533-48B4-96FD-770273DA49CF}"/>
          </ac:spMkLst>
        </pc:spChg>
        <pc:spChg chg="mod">
          <ac:chgData name="Kulinich Bohdan" userId="48e65c9f34e137d0" providerId="LiveId" clId="{C534B32A-EC99-4346-A3DA-02C48299732A}" dt="2024-06-18T10:45:34.498" v="15" actId="2711"/>
          <ac:spMkLst>
            <pc:docMk/>
            <pc:sldMk cId="1076291785" sldId="607"/>
            <ac:spMk id="20" creationId="{98A93B2B-10B4-46C4-8A33-5A47C3C68E3B}"/>
          </ac:spMkLst>
        </pc:spChg>
        <pc:spChg chg="mod">
          <ac:chgData name="Kulinich Bohdan" userId="48e65c9f34e137d0" providerId="LiveId" clId="{C534B32A-EC99-4346-A3DA-02C48299732A}" dt="2024-06-18T10:45:34.498" v="15" actId="2711"/>
          <ac:spMkLst>
            <pc:docMk/>
            <pc:sldMk cId="1076291785" sldId="607"/>
            <ac:spMk id="25" creationId="{2A912CFD-8A00-482E-A06B-E6EF1F7B7FE3}"/>
          </ac:spMkLst>
        </pc:spChg>
        <pc:spChg chg="mod">
          <ac:chgData name="Kulinich Bohdan" userId="48e65c9f34e137d0" providerId="LiveId" clId="{C534B32A-EC99-4346-A3DA-02C48299732A}" dt="2024-06-18T10:45:34.498" v="15" actId="2711"/>
          <ac:spMkLst>
            <pc:docMk/>
            <pc:sldMk cId="1076291785" sldId="607"/>
            <ac:spMk id="26" creationId="{47DF1806-4C44-4355-A82B-20BB8D3EF824}"/>
          </ac:spMkLst>
        </pc:spChg>
        <pc:spChg chg="mod">
          <ac:chgData name="Kulinich Bohdan" userId="48e65c9f34e137d0" providerId="LiveId" clId="{C534B32A-EC99-4346-A3DA-02C48299732A}" dt="2024-06-18T10:45:34.498" v="15" actId="2711"/>
          <ac:spMkLst>
            <pc:docMk/>
            <pc:sldMk cId="1076291785" sldId="607"/>
            <ac:spMk id="40" creationId="{44235B5F-B850-4016-8B0C-0499AD4575AB}"/>
          </ac:spMkLst>
        </pc:spChg>
        <pc:spChg chg="mod">
          <ac:chgData name="Kulinich Bohdan" userId="48e65c9f34e137d0" providerId="LiveId" clId="{C534B32A-EC99-4346-A3DA-02C48299732A}" dt="2024-06-18T10:45:34.498" v="15" actId="2711"/>
          <ac:spMkLst>
            <pc:docMk/>
            <pc:sldMk cId="1076291785" sldId="607"/>
            <ac:spMk id="41" creationId="{7B9C74FE-642E-48D9-8475-E854F1EE7323}"/>
          </ac:spMkLst>
        </pc:spChg>
        <pc:spChg chg="mod">
          <ac:chgData name="Kulinich Bohdan" userId="48e65c9f34e137d0" providerId="LiveId" clId="{C534B32A-EC99-4346-A3DA-02C48299732A}" dt="2024-06-18T10:45:34.498" v="15" actId="2711"/>
          <ac:spMkLst>
            <pc:docMk/>
            <pc:sldMk cId="1076291785" sldId="607"/>
            <ac:spMk id="42" creationId="{54DE10EB-3A7B-4EB4-8909-4B31A932E6EF}"/>
          </ac:spMkLst>
        </pc:spChg>
        <pc:spChg chg="mod">
          <ac:chgData name="Kulinich Bohdan" userId="48e65c9f34e137d0" providerId="LiveId" clId="{C534B32A-EC99-4346-A3DA-02C48299732A}" dt="2024-06-18T10:45:34.498" v="15" actId="2711"/>
          <ac:spMkLst>
            <pc:docMk/>
            <pc:sldMk cId="1076291785" sldId="607"/>
            <ac:spMk id="43" creationId="{CB71BE4C-FA65-404E-B234-2278601D3DAE}"/>
          </ac:spMkLst>
        </pc:spChg>
        <pc:grpChg chg="mod">
          <ac:chgData name="Kulinich Bohdan" userId="48e65c9f34e137d0" providerId="LiveId" clId="{C534B32A-EC99-4346-A3DA-02C48299732A}" dt="2024-06-18T10:45:34.498" v="15" actId="2711"/>
          <ac:grpSpMkLst>
            <pc:docMk/>
            <pc:sldMk cId="1076291785" sldId="607"/>
            <ac:grpSpMk id="2" creationId="{416D186F-123C-42C3-B874-C60FEDDF6652}"/>
          </ac:grpSpMkLst>
        </pc:grpChg>
        <pc:grpChg chg="mod">
          <ac:chgData name="Kulinich Bohdan" userId="48e65c9f34e137d0" providerId="LiveId" clId="{C534B32A-EC99-4346-A3DA-02C48299732A}" dt="2024-06-18T10:45:34.498" v="15" actId="2711"/>
          <ac:grpSpMkLst>
            <pc:docMk/>
            <pc:sldMk cId="1076291785" sldId="607"/>
            <ac:grpSpMk id="15" creationId="{3E14A1AB-A8C2-458F-90E9-96D79C4AAA96}"/>
          </ac:grpSpMkLst>
        </pc:grpChg>
        <pc:picChg chg="mod">
          <ac:chgData name="Kulinich Bohdan" userId="48e65c9f34e137d0" providerId="LiveId" clId="{C534B32A-EC99-4346-A3DA-02C48299732A}" dt="2024-06-18T10:45:34.498" v="15" actId="2711"/>
          <ac:picMkLst>
            <pc:docMk/>
            <pc:sldMk cId="1076291785" sldId="607"/>
            <ac:picMk id="11" creationId="{C088DC4C-94EA-42B9-989E-C5C6D7BFBBC1}"/>
          </ac:picMkLst>
        </pc:picChg>
        <pc:cxnChg chg="mod">
          <ac:chgData name="Kulinich Bohdan" userId="48e65c9f34e137d0" providerId="LiveId" clId="{C534B32A-EC99-4346-A3DA-02C48299732A}" dt="2024-06-18T10:45:34.498" v="15" actId="2711"/>
          <ac:cxnSpMkLst>
            <pc:docMk/>
            <pc:sldMk cId="1076291785" sldId="607"/>
            <ac:cxnSpMk id="21" creationId="{146DE5DA-300A-4DC9-A5E0-FFA8B009052B}"/>
          </ac:cxnSpMkLst>
        </pc:cxnChg>
        <pc:cxnChg chg="mod">
          <ac:chgData name="Kulinich Bohdan" userId="48e65c9f34e137d0" providerId="LiveId" clId="{C534B32A-EC99-4346-A3DA-02C48299732A}" dt="2024-06-18T10:45:34.498" v="15" actId="2711"/>
          <ac:cxnSpMkLst>
            <pc:docMk/>
            <pc:sldMk cId="1076291785" sldId="607"/>
            <ac:cxnSpMk id="38" creationId="{545636B4-1FD7-4DD5-B667-8B475321669A}"/>
          </ac:cxnSpMkLst>
        </pc:cxnChg>
      </pc:sldChg>
      <pc:sldChg chg="modSp">
        <pc:chgData name="Kulinich Bohdan" userId="48e65c9f34e137d0" providerId="LiveId" clId="{C534B32A-EC99-4346-A3DA-02C48299732A}" dt="2024-06-18T10:47:08.619" v="31" actId="2711"/>
        <pc:sldMkLst>
          <pc:docMk/>
          <pc:sldMk cId="938069151" sldId="608"/>
        </pc:sldMkLst>
        <pc:spChg chg="mod">
          <ac:chgData name="Kulinich Bohdan" userId="48e65c9f34e137d0" providerId="LiveId" clId="{C534B32A-EC99-4346-A3DA-02C48299732A}" dt="2024-06-18T10:47:08.619" v="31" actId="2711"/>
          <ac:spMkLst>
            <pc:docMk/>
            <pc:sldMk cId="938069151" sldId="608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08.619" v="31" actId="2711"/>
          <ac:spMkLst>
            <pc:docMk/>
            <pc:sldMk cId="938069151" sldId="608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08.619" v="31" actId="2711"/>
          <ac:spMkLst>
            <pc:docMk/>
            <pc:sldMk cId="938069151" sldId="608"/>
            <ac:spMk id="6" creationId="{4CD1B612-D16C-4F70-8335-78480BFE8EC8}"/>
          </ac:spMkLst>
        </pc:spChg>
        <pc:spChg chg="mod">
          <ac:chgData name="Kulinich Bohdan" userId="48e65c9f34e137d0" providerId="LiveId" clId="{C534B32A-EC99-4346-A3DA-02C48299732A}" dt="2024-06-18T10:47:08.619" v="31" actId="2711"/>
          <ac:spMkLst>
            <pc:docMk/>
            <pc:sldMk cId="938069151" sldId="608"/>
            <ac:spMk id="18" creationId="{3536BD5B-C2F9-4F30-8352-6156BECE7399}"/>
          </ac:spMkLst>
        </pc:spChg>
        <pc:spChg chg="mod">
          <ac:chgData name="Kulinich Bohdan" userId="48e65c9f34e137d0" providerId="LiveId" clId="{C534B32A-EC99-4346-A3DA-02C48299732A}" dt="2024-06-18T10:47:08.619" v="31" actId="2711"/>
          <ac:spMkLst>
            <pc:docMk/>
            <pc:sldMk cId="938069151" sldId="608"/>
            <ac:spMk id="21" creationId="{D3209DC7-BA9D-4F7B-8280-D7CB074A0505}"/>
          </ac:spMkLst>
        </pc:spChg>
        <pc:spChg chg="mod">
          <ac:chgData name="Kulinich Bohdan" userId="48e65c9f34e137d0" providerId="LiveId" clId="{C534B32A-EC99-4346-A3DA-02C48299732A}" dt="2024-06-18T10:47:08.619" v="31" actId="2711"/>
          <ac:spMkLst>
            <pc:docMk/>
            <pc:sldMk cId="938069151" sldId="608"/>
            <ac:spMk id="22" creationId="{9A9B43DC-BA5C-4D18-ABC4-CD0E00FC9F9E}"/>
          </ac:spMkLst>
        </pc:spChg>
        <pc:spChg chg="mod">
          <ac:chgData name="Kulinich Bohdan" userId="48e65c9f34e137d0" providerId="LiveId" clId="{C534B32A-EC99-4346-A3DA-02C48299732A}" dt="2024-06-18T10:47:08.619" v="31" actId="2711"/>
          <ac:spMkLst>
            <pc:docMk/>
            <pc:sldMk cId="938069151" sldId="608"/>
            <ac:spMk id="32" creationId="{9943B73E-7E69-4397-9E74-19A0EE17ED4E}"/>
          </ac:spMkLst>
        </pc:spChg>
        <pc:spChg chg="mod">
          <ac:chgData name="Kulinich Bohdan" userId="48e65c9f34e137d0" providerId="LiveId" clId="{C534B32A-EC99-4346-A3DA-02C48299732A}" dt="2024-06-18T10:47:08.619" v="31" actId="2711"/>
          <ac:spMkLst>
            <pc:docMk/>
            <pc:sldMk cId="938069151" sldId="608"/>
            <ac:spMk id="35" creationId="{4B29CCBC-5A29-4966-BB69-D9E67677AD1A}"/>
          </ac:spMkLst>
        </pc:spChg>
        <pc:spChg chg="mod">
          <ac:chgData name="Kulinich Bohdan" userId="48e65c9f34e137d0" providerId="LiveId" clId="{C534B32A-EC99-4346-A3DA-02C48299732A}" dt="2024-06-18T10:47:08.619" v="31" actId="2711"/>
          <ac:spMkLst>
            <pc:docMk/>
            <pc:sldMk cId="938069151" sldId="608"/>
            <ac:spMk id="37" creationId="{F89ACFCE-C03B-4978-882E-C7727AA7B9A3}"/>
          </ac:spMkLst>
        </pc:spChg>
        <pc:spChg chg="mod">
          <ac:chgData name="Kulinich Bohdan" userId="48e65c9f34e137d0" providerId="LiveId" clId="{C534B32A-EC99-4346-A3DA-02C48299732A}" dt="2024-06-18T10:47:08.619" v="31" actId="2711"/>
          <ac:spMkLst>
            <pc:docMk/>
            <pc:sldMk cId="938069151" sldId="608"/>
            <ac:spMk id="51" creationId="{86BC9140-E395-435D-A852-213A1317C46C}"/>
          </ac:spMkLst>
        </pc:spChg>
        <pc:picChg chg="mod">
          <ac:chgData name="Kulinich Bohdan" userId="48e65c9f34e137d0" providerId="LiveId" clId="{C534B32A-EC99-4346-A3DA-02C48299732A}" dt="2024-06-18T10:47:08.619" v="31" actId="2711"/>
          <ac:picMkLst>
            <pc:docMk/>
            <pc:sldMk cId="938069151" sldId="608"/>
            <ac:picMk id="11" creationId="{E9F02244-0F28-48FC-BE09-347456BF9881}"/>
          </ac:picMkLst>
        </pc:picChg>
        <pc:picChg chg="mod">
          <ac:chgData name="Kulinich Bohdan" userId="48e65c9f34e137d0" providerId="LiveId" clId="{C534B32A-EC99-4346-A3DA-02C48299732A}" dt="2024-06-18T10:47:08.619" v="31" actId="2711"/>
          <ac:picMkLst>
            <pc:docMk/>
            <pc:sldMk cId="938069151" sldId="608"/>
            <ac:picMk id="19" creationId="{147C1AC2-299E-4B0D-A1CB-9DF1DBF8C616}"/>
          </ac:picMkLst>
        </pc:picChg>
        <pc:cxnChg chg="mod">
          <ac:chgData name="Kulinich Bohdan" userId="48e65c9f34e137d0" providerId="LiveId" clId="{C534B32A-EC99-4346-A3DA-02C48299732A}" dt="2024-06-18T10:47:08.619" v="31" actId="2711"/>
          <ac:cxnSpMkLst>
            <pc:docMk/>
            <pc:sldMk cId="938069151" sldId="608"/>
            <ac:cxnSpMk id="20" creationId="{942EC252-D33A-4A31-B646-CC50086CE3B8}"/>
          </ac:cxnSpMkLst>
        </pc:cxnChg>
        <pc:cxnChg chg="mod">
          <ac:chgData name="Kulinich Bohdan" userId="48e65c9f34e137d0" providerId="LiveId" clId="{C534B32A-EC99-4346-A3DA-02C48299732A}" dt="2024-06-18T10:47:08.619" v="31" actId="2711"/>
          <ac:cxnSpMkLst>
            <pc:docMk/>
            <pc:sldMk cId="938069151" sldId="608"/>
            <ac:cxnSpMk id="23" creationId="{74A1DB9B-EBFC-4049-9783-669EFB1463F6}"/>
          </ac:cxnSpMkLst>
        </pc:cxnChg>
        <pc:cxnChg chg="mod">
          <ac:chgData name="Kulinich Bohdan" userId="48e65c9f34e137d0" providerId="LiveId" clId="{C534B32A-EC99-4346-A3DA-02C48299732A}" dt="2024-06-18T10:47:08.619" v="31" actId="2711"/>
          <ac:cxnSpMkLst>
            <pc:docMk/>
            <pc:sldMk cId="938069151" sldId="608"/>
            <ac:cxnSpMk id="30" creationId="{94638340-C7D5-403A-8CD6-9CCC274990BB}"/>
          </ac:cxnSpMkLst>
        </pc:cxnChg>
      </pc:sldChg>
      <pc:sldChg chg="modSp">
        <pc:chgData name="Kulinich Bohdan" userId="48e65c9f34e137d0" providerId="LiveId" clId="{C534B32A-EC99-4346-A3DA-02C48299732A}" dt="2024-06-18T10:47:21.421" v="33" actId="2711"/>
        <pc:sldMkLst>
          <pc:docMk/>
          <pc:sldMk cId="1903342450" sldId="609"/>
        </pc:sldMkLst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6" creationId="{4CD1B612-D16C-4F70-8335-78480BFE8EC8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18" creationId="{0697C801-6670-4887-B5B1-BA6682C16C47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20" creationId="{7D1B1BAB-50B8-4220-BF88-A587C3A78221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22" creationId="{3D7AD32F-AD8F-4E52-87CE-DAEC442A5AD6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30" creationId="{5A072D8B-3293-49F5-B7D2-0D69F62D5CD8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32" creationId="{3DD631C9-866A-4C7A-8030-FAA13C2DC144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35" creationId="{74F3D91D-87EF-474C-ACC8-676503E6FE55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37" creationId="{2A03485E-17C1-4905-8F55-AAA4EA862F65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38" creationId="{34E9CB6A-4C62-4E4C-94D1-B676B12D9B70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39" creationId="{B91CAB63-33CA-41D6-AD72-B4DF6CBA719D}"/>
          </ac:spMkLst>
        </pc:spChg>
        <pc:spChg chg="mod">
          <ac:chgData name="Kulinich Bohdan" userId="48e65c9f34e137d0" providerId="LiveId" clId="{C534B32A-EC99-4346-A3DA-02C48299732A}" dt="2024-06-18T10:47:21.421" v="33" actId="2711"/>
          <ac:spMkLst>
            <pc:docMk/>
            <pc:sldMk cId="1903342450" sldId="609"/>
            <ac:spMk id="51" creationId="{86BC9140-E395-435D-A852-213A1317C46C}"/>
          </ac:spMkLst>
        </pc:spChg>
        <pc:picChg chg="mod">
          <ac:chgData name="Kulinich Bohdan" userId="48e65c9f34e137d0" providerId="LiveId" clId="{C534B32A-EC99-4346-A3DA-02C48299732A}" dt="2024-06-18T10:47:21.421" v="33" actId="2711"/>
          <ac:picMkLst>
            <pc:docMk/>
            <pc:sldMk cId="1903342450" sldId="609"/>
            <ac:picMk id="11" creationId="{E9F02244-0F28-48FC-BE09-347456BF9881}"/>
          </ac:picMkLst>
        </pc:picChg>
        <pc:cxnChg chg="mod">
          <ac:chgData name="Kulinich Bohdan" userId="48e65c9f34e137d0" providerId="LiveId" clId="{C534B32A-EC99-4346-A3DA-02C48299732A}" dt="2024-06-18T10:47:21.421" v="33" actId="2711"/>
          <ac:cxnSpMkLst>
            <pc:docMk/>
            <pc:sldMk cId="1903342450" sldId="609"/>
            <ac:cxnSpMk id="21" creationId="{103C56CD-C68E-4EE6-BE8F-2CCA45BC1ECB}"/>
          </ac:cxnSpMkLst>
        </pc:cxnChg>
        <pc:cxnChg chg="mod">
          <ac:chgData name="Kulinich Bohdan" userId="48e65c9f34e137d0" providerId="LiveId" clId="{C534B32A-EC99-4346-A3DA-02C48299732A}" dt="2024-06-18T10:47:21.421" v="33" actId="2711"/>
          <ac:cxnSpMkLst>
            <pc:docMk/>
            <pc:sldMk cId="1903342450" sldId="609"/>
            <ac:cxnSpMk id="23" creationId="{2C2B724F-66BB-4C5C-BFFA-FD2F39130D6D}"/>
          </ac:cxnSpMkLst>
        </pc:cxnChg>
        <pc:cxnChg chg="mod">
          <ac:chgData name="Kulinich Bohdan" userId="48e65c9f34e137d0" providerId="LiveId" clId="{C534B32A-EC99-4346-A3DA-02C48299732A}" dt="2024-06-18T10:47:21.421" v="33" actId="2711"/>
          <ac:cxnSpMkLst>
            <pc:docMk/>
            <pc:sldMk cId="1903342450" sldId="609"/>
            <ac:cxnSpMk id="25" creationId="{F6E60A88-1373-499C-AD92-EDDDD7C84BDC}"/>
          </ac:cxnSpMkLst>
        </pc:cxnChg>
      </pc:sldChg>
      <pc:sldChg chg="modSp">
        <pc:chgData name="Kulinich Bohdan" userId="48e65c9f34e137d0" providerId="LiveId" clId="{C534B32A-EC99-4346-A3DA-02C48299732A}" dt="2024-06-18T10:47:27.533" v="34" actId="2711"/>
        <pc:sldMkLst>
          <pc:docMk/>
          <pc:sldMk cId="4165836221" sldId="610"/>
        </pc:sldMkLst>
        <pc:spChg chg="mod">
          <ac:chgData name="Kulinich Bohdan" userId="48e65c9f34e137d0" providerId="LiveId" clId="{C534B32A-EC99-4346-A3DA-02C48299732A}" dt="2024-06-18T10:47:27.533" v="34" actId="2711"/>
          <ac:spMkLst>
            <pc:docMk/>
            <pc:sldMk cId="4165836221" sldId="610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27.533" v="34" actId="2711"/>
          <ac:spMkLst>
            <pc:docMk/>
            <pc:sldMk cId="4165836221" sldId="610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27.533" v="34" actId="2711"/>
          <ac:spMkLst>
            <pc:docMk/>
            <pc:sldMk cId="4165836221" sldId="610"/>
            <ac:spMk id="6" creationId="{4CD1B612-D16C-4F70-8335-78480BFE8EC8}"/>
          </ac:spMkLst>
        </pc:spChg>
        <pc:spChg chg="mod">
          <ac:chgData name="Kulinich Bohdan" userId="48e65c9f34e137d0" providerId="LiveId" clId="{C534B32A-EC99-4346-A3DA-02C48299732A}" dt="2024-06-18T10:47:27.533" v="34" actId="2711"/>
          <ac:spMkLst>
            <pc:docMk/>
            <pc:sldMk cId="4165836221" sldId="610"/>
            <ac:spMk id="20" creationId="{8F7222E2-E67A-4BC7-A82A-2E07B9E2D8C4}"/>
          </ac:spMkLst>
        </pc:spChg>
        <pc:spChg chg="mod">
          <ac:chgData name="Kulinich Bohdan" userId="48e65c9f34e137d0" providerId="LiveId" clId="{C534B32A-EC99-4346-A3DA-02C48299732A}" dt="2024-06-18T10:47:27.533" v="34" actId="2711"/>
          <ac:spMkLst>
            <pc:docMk/>
            <pc:sldMk cId="4165836221" sldId="610"/>
            <ac:spMk id="23" creationId="{122A40AC-4C02-4035-A12A-31DAADF5689C}"/>
          </ac:spMkLst>
        </pc:spChg>
        <pc:spChg chg="mod">
          <ac:chgData name="Kulinich Bohdan" userId="48e65c9f34e137d0" providerId="LiveId" clId="{C534B32A-EC99-4346-A3DA-02C48299732A}" dt="2024-06-18T10:47:27.533" v="34" actId="2711"/>
          <ac:spMkLst>
            <pc:docMk/>
            <pc:sldMk cId="4165836221" sldId="610"/>
            <ac:spMk id="24" creationId="{0EBF717B-17FD-41E4-839E-9A5F6B357167}"/>
          </ac:spMkLst>
        </pc:spChg>
        <pc:spChg chg="mod">
          <ac:chgData name="Kulinich Bohdan" userId="48e65c9f34e137d0" providerId="LiveId" clId="{C534B32A-EC99-4346-A3DA-02C48299732A}" dt="2024-06-18T10:47:27.533" v="34" actId="2711"/>
          <ac:spMkLst>
            <pc:docMk/>
            <pc:sldMk cId="4165836221" sldId="610"/>
            <ac:spMk id="25" creationId="{519C12E2-7DA5-448F-81A9-D149E633B0E7}"/>
          </ac:spMkLst>
        </pc:spChg>
        <pc:spChg chg="mod">
          <ac:chgData name="Kulinich Bohdan" userId="48e65c9f34e137d0" providerId="LiveId" clId="{C534B32A-EC99-4346-A3DA-02C48299732A}" dt="2024-06-18T10:47:27.533" v="34" actId="2711"/>
          <ac:spMkLst>
            <pc:docMk/>
            <pc:sldMk cId="4165836221" sldId="610"/>
            <ac:spMk id="26" creationId="{A4F0B81A-130B-4FB5-BA99-39C63F0B954E}"/>
          </ac:spMkLst>
        </pc:spChg>
        <pc:spChg chg="mod">
          <ac:chgData name="Kulinich Bohdan" userId="48e65c9f34e137d0" providerId="LiveId" clId="{C534B32A-EC99-4346-A3DA-02C48299732A}" dt="2024-06-18T10:47:27.533" v="34" actId="2711"/>
          <ac:spMkLst>
            <pc:docMk/>
            <pc:sldMk cId="4165836221" sldId="610"/>
            <ac:spMk id="30" creationId="{28CF2010-9CC6-4DA7-99B7-29B8C258935E}"/>
          </ac:spMkLst>
        </pc:spChg>
        <pc:spChg chg="mod">
          <ac:chgData name="Kulinich Bohdan" userId="48e65c9f34e137d0" providerId="LiveId" clId="{C534B32A-EC99-4346-A3DA-02C48299732A}" dt="2024-06-18T10:47:27.533" v="34" actId="2711"/>
          <ac:spMkLst>
            <pc:docMk/>
            <pc:sldMk cId="4165836221" sldId="610"/>
            <ac:spMk id="35" creationId="{E9C6F6A0-3F1E-45B0-8EF8-2492F921299D}"/>
          </ac:spMkLst>
        </pc:spChg>
        <pc:spChg chg="mod">
          <ac:chgData name="Kulinich Bohdan" userId="48e65c9f34e137d0" providerId="LiveId" clId="{C534B32A-EC99-4346-A3DA-02C48299732A}" dt="2024-06-18T10:47:27.533" v="34" actId="2711"/>
          <ac:spMkLst>
            <pc:docMk/>
            <pc:sldMk cId="4165836221" sldId="610"/>
            <ac:spMk id="51" creationId="{86BC9140-E395-435D-A852-213A1317C46C}"/>
          </ac:spMkLst>
        </pc:spChg>
        <pc:picChg chg="mod">
          <ac:chgData name="Kulinich Bohdan" userId="48e65c9f34e137d0" providerId="LiveId" clId="{C534B32A-EC99-4346-A3DA-02C48299732A}" dt="2024-06-18T10:47:27.533" v="34" actId="2711"/>
          <ac:picMkLst>
            <pc:docMk/>
            <pc:sldMk cId="4165836221" sldId="610"/>
            <ac:picMk id="11" creationId="{E9F02244-0F28-48FC-BE09-347456BF9881}"/>
          </ac:picMkLst>
        </pc:picChg>
        <pc:picChg chg="mod">
          <ac:chgData name="Kulinich Bohdan" userId="48e65c9f34e137d0" providerId="LiveId" clId="{C534B32A-EC99-4346-A3DA-02C48299732A}" dt="2024-06-18T10:47:27.533" v="34" actId="2711"/>
          <ac:picMkLst>
            <pc:docMk/>
            <pc:sldMk cId="4165836221" sldId="610"/>
            <ac:picMk id="32" creationId="{C2D63290-F20A-42B8-8AD4-C6FA9403FA4F}"/>
          </ac:picMkLst>
        </pc:picChg>
        <pc:cxnChg chg="mod">
          <ac:chgData name="Kulinich Bohdan" userId="48e65c9f34e137d0" providerId="LiveId" clId="{C534B32A-EC99-4346-A3DA-02C48299732A}" dt="2024-06-18T10:47:27.533" v="34" actId="2711"/>
          <ac:cxnSpMkLst>
            <pc:docMk/>
            <pc:sldMk cId="4165836221" sldId="610"/>
            <ac:cxnSpMk id="18" creationId="{0691E549-28B2-4A74-BAF0-91CAEC1BC200}"/>
          </ac:cxnSpMkLst>
        </pc:cxnChg>
        <pc:cxnChg chg="mod">
          <ac:chgData name="Kulinich Bohdan" userId="48e65c9f34e137d0" providerId="LiveId" clId="{C534B32A-EC99-4346-A3DA-02C48299732A}" dt="2024-06-18T10:47:27.533" v="34" actId="2711"/>
          <ac:cxnSpMkLst>
            <pc:docMk/>
            <pc:sldMk cId="4165836221" sldId="610"/>
            <ac:cxnSpMk id="21" creationId="{AD288F6E-2784-4425-89B2-909DE8D814FD}"/>
          </ac:cxnSpMkLst>
        </pc:cxnChg>
        <pc:cxnChg chg="mod">
          <ac:chgData name="Kulinich Bohdan" userId="48e65c9f34e137d0" providerId="LiveId" clId="{C534B32A-EC99-4346-A3DA-02C48299732A}" dt="2024-06-18T10:47:27.533" v="34" actId="2711"/>
          <ac:cxnSpMkLst>
            <pc:docMk/>
            <pc:sldMk cId="4165836221" sldId="610"/>
            <ac:cxnSpMk id="22" creationId="{BD7D4E09-3CAD-4472-A960-CF1E395A64C1}"/>
          </ac:cxnSpMkLst>
        </pc:cxnChg>
      </pc:sldChg>
      <pc:sldChg chg="modSp">
        <pc:chgData name="Kulinich Bohdan" userId="48e65c9f34e137d0" providerId="LiveId" clId="{C534B32A-EC99-4346-A3DA-02C48299732A}" dt="2024-06-18T10:47:33.610" v="35" actId="2711"/>
        <pc:sldMkLst>
          <pc:docMk/>
          <pc:sldMk cId="2286771431" sldId="611"/>
        </pc:sldMkLst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3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4" creationId="{00000000-0000-0000-0000-000000000000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5" creationId="{F6F2E2A6-8C5D-4FC8-99B6-265A773F4C68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6" creationId="{4CD1B612-D16C-4F70-8335-78480BFE8EC8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17" creationId="{29874F82-65D9-40E4-8F10-5B6A59C7BE0E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20" creationId="{8F7222E2-E67A-4BC7-A82A-2E07B9E2D8C4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23" creationId="{122A40AC-4C02-4035-A12A-31DAADF5689C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24" creationId="{0EBF717B-17FD-41E4-839E-9A5F6B357167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25" creationId="{519C12E2-7DA5-448F-81A9-D149E633B0E7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26" creationId="{A4F0B81A-130B-4FB5-BA99-39C63F0B954E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27" creationId="{D2F9BE24-3A51-47F9-93D8-D156468CB259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28" creationId="{8D0DF14B-76E7-411E-BF14-2C08361E63E7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30" creationId="{28CF2010-9CC6-4DA7-99B7-29B8C258935E}"/>
          </ac:spMkLst>
        </pc:spChg>
        <pc:spChg chg="mod">
          <ac:chgData name="Kulinich Bohdan" userId="48e65c9f34e137d0" providerId="LiveId" clId="{C534B32A-EC99-4346-A3DA-02C48299732A}" dt="2024-06-18T10:47:33.610" v="35" actId="2711"/>
          <ac:spMkLst>
            <pc:docMk/>
            <pc:sldMk cId="2286771431" sldId="611"/>
            <ac:spMk id="51" creationId="{86BC9140-E395-435D-A852-213A1317C46C}"/>
          </ac:spMkLst>
        </pc:spChg>
        <pc:picChg chg="mod">
          <ac:chgData name="Kulinich Bohdan" userId="48e65c9f34e137d0" providerId="LiveId" clId="{C534B32A-EC99-4346-A3DA-02C48299732A}" dt="2024-06-18T10:47:33.610" v="35" actId="2711"/>
          <ac:picMkLst>
            <pc:docMk/>
            <pc:sldMk cId="2286771431" sldId="611"/>
            <ac:picMk id="11" creationId="{E9F02244-0F28-48FC-BE09-347456BF9881}"/>
          </ac:picMkLst>
        </pc:picChg>
        <pc:cxnChg chg="mod">
          <ac:chgData name="Kulinich Bohdan" userId="48e65c9f34e137d0" providerId="LiveId" clId="{C534B32A-EC99-4346-A3DA-02C48299732A}" dt="2024-06-18T10:47:33.610" v="35" actId="2711"/>
          <ac:cxnSpMkLst>
            <pc:docMk/>
            <pc:sldMk cId="2286771431" sldId="611"/>
            <ac:cxnSpMk id="18" creationId="{0691E549-28B2-4A74-BAF0-91CAEC1BC200}"/>
          </ac:cxnSpMkLst>
        </pc:cxnChg>
        <pc:cxnChg chg="mod">
          <ac:chgData name="Kulinich Bohdan" userId="48e65c9f34e137d0" providerId="LiveId" clId="{C534B32A-EC99-4346-A3DA-02C48299732A}" dt="2024-06-18T10:47:33.610" v="35" actId="2711"/>
          <ac:cxnSpMkLst>
            <pc:docMk/>
            <pc:sldMk cId="2286771431" sldId="611"/>
            <ac:cxnSpMk id="19" creationId="{4FA89749-B599-4A98-9032-CD4777356714}"/>
          </ac:cxnSpMkLst>
        </pc:cxnChg>
        <pc:cxnChg chg="mod">
          <ac:chgData name="Kulinich Bohdan" userId="48e65c9f34e137d0" providerId="LiveId" clId="{C534B32A-EC99-4346-A3DA-02C48299732A}" dt="2024-06-18T10:47:33.610" v="35" actId="2711"/>
          <ac:cxnSpMkLst>
            <pc:docMk/>
            <pc:sldMk cId="2286771431" sldId="611"/>
            <ac:cxnSpMk id="21" creationId="{AD288F6E-2784-4425-89B2-909DE8D814F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A49FA966-4EA1-4833-9AEE-5C286151B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2CB27CB-3E7A-44AC-A77F-F74895CC31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1026-9BB5-4C43-8D5B-1AFBCE9B8E12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0F14C9-C166-4357-B14A-2E0D20BBB5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5DCD553-8349-4F3A-8110-BC0D0AB65C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4708-30D9-4E9A-A59A-B810BEC0F6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04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323A-5A74-4C20-99AF-EA4DFD285683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5DA2-CE10-4D93-A8A6-DDA8DA814D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32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708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83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59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6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7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71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18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17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59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6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5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20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92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03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3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73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52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99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2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68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99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75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30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947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2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2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7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51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38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4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48124-838A-4683-B8C7-9ECCA4BD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AC02EA-5857-4ACB-8E3A-AF148676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1B3411-312A-4470-81BD-194C4544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53268B-4460-4446-8194-99CC9A8B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156F48-5292-4C5C-BE2B-9A2C3379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8791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F84B8-01F2-42B3-ACAC-DB6A55FE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42FE24-C689-422C-BE76-CB40B2A2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EF1CDC-5F40-45BD-AE59-C988BCA9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CFF4EF-DDEC-4142-B1D3-DE7E038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EF70A9-DF0A-4437-88CA-6DC59872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6908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D4DDBD6-001B-4283-B225-03D5593D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2C8F5D5-16E9-40E2-B584-7198A20A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20EAF1-1788-413D-BD30-C315496E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D91C6-805E-4377-BA98-4F89072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FC0E7B-C555-4DBD-8D72-49E2F1AE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8470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56484-FC56-46A1-B9D1-10856DE8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7A8C90-04A3-42AA-B809-77A3BD97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0815C4-DEB0-43D4-B3B5-7216448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1707BC-037B-4EE7-8B21-CC27239E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980503-DD7B-45CE-9748-D90405A0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47513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0E48-2F09-4C8D-87D5-037368CB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E9088E-1623-461B-85ED-0BC6E23D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61C692-CFFD-4A74-BF69-E69A3FDA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EC465-885B-4A42-81EF-67DFE78C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B2D2B7-86B0-4DEF-9C7B-F03691BC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257783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063DF-FAE0-4C4B-B1DE-5C7C0802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C1817F-5C3C-43A1-B6C3-576475FD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80BABA-598E-4BC7-9570-F7276970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C35471-6959-4A18-96D4-9D8DD0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A3AF7C-3605-47CD-8D59-2F83B510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F36F01-AB8D-4E07-950C-8FCA41B7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82623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54251-61A0-4299-9BCB-420E8CE0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E1F1EE-20C5-4C78-A5AC-0DD0E601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262AA3-8473-452B-9E8E-913EA10F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2E35843-2433-4521-A7BC-6B4468AA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ADCA-1D19-4E3E-9130-0A4351790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0C97A6-3016-40B9-AF75-64E7C54F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98C6BC-451A-40AD-AE92-71AE0C28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81DE4C-8EDC-4BC0-8250-908BAE13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81647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0CAE-9366-4896-98C3-14DD39D1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46BD456-4945-4ECB-A6F1-F54AAEC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C715BA4-2302-4917-B583-2C062A2B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2B9F0EC-AF8D-4C17-A687-7C0084E1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518891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9F5A46-AD47-4786-8CEF-AF388032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D29741D-CF47-4AED-8216-6F1572B8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BBC544E-BC49-4995-B911-691916C3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815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0375D-0F65-4062-82A7-CD6B89DB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985986-B94E-4FEF-83CC-969B4C46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0249A7-CC7E-4274-B9A7-9E37E57A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86E3E7-481D-46D8-8229-BBFDFA26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962D0F-A65D-447D-9412-B8ED05BF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48C045-BA53-4218-9514-CF460D33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117044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D9766-3F3B-4742-877C-E6A15017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4EF1C74-7D19-4AD0-AC05-16EB703AA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E35124-8D10-499C-B346-96A14130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F94A2-E29E-416B-8D7E-6DC23E95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5C22D-9C9F-4614-8A1B-A9F16EB2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A3E5DC-B4A1-401F-94D7-9E55C29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69019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2EE8AE-D9C4-4ECB-BE28-262EA598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6132C-E58F-4993-865A-2BC6C5E5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51673C-4A84-4A4E-B5E8-DA364E54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DBC3-8654-4C60-A5EB-BA9754BBA5B7}" type="datetimeFigureOut">
              <a:rPr lang="uk-UA" smtClean="0"/>
              <a:t>18.06.24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866D3F-619A-4384-8C10-F3D69A1C1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F8B573-3D2E-47A3-8F05-BA73508F0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6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42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3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43.jpe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5.sv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14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5.svg"/><Relationship Id="rId18" Type="http://schemas.openxmlformats.org/officeDocument/2006/relationships/image" Target="../media/image76.png"/><Relationship Id="rId3" Type="http://schemas.openxmlformats.org/officeDocument/2006/relationships/image" Target="../media/image43.jpeg"/><Relationship Id="rId21" Type="http://schemas.openxmlformats.org/officeDocument/2006/relationships/image" Target="../media/image79.png"/><Relationship Id="rId7" Type="http://schemas.openxmlformats.org/officeDocument/2006/relationships/image" Target="../media/image60.png"/><Relationship Id="rId12" Type="http://schemas.openxmlformats.org/officeDocument/2006/relationships/image" Target="../media/image14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71.png"/><Relationship Id="rId5" Type="http://schemas.openxmlformats.org/officeDocument/2006/relationships/image" Target="../media/image59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70.png"/><Relationship Id="rId19" Type="http://schemas.openxmlformats.org/officeDocument/2006/relationships/image" Target="../media/image77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3.png"/><Relationship Id="rId18" Type="http://schemas.openxmlformats.org/officeDocument/2006/relationships/image" Target="../media/image79.png"/><Relationship Id="rId26" Type="http://schemas.openxmlformats.org/officeDocument/2006/relationships/image" Target="../media/image89.png"/><Relationship Id="rId3" Type="http://schemas.openxmlformats.org/officeDocument/2006/relationships/image" Target="../media/image43.jpeg"/><Relationship Id="rId21" Type="http://schemas.openxmlformats.org/officeDocument/2006/relationships/image" Target="../media/image84.png"/><Relationship Id="rId7" Type="http://schemas.openxmlformats.org/officeDocument/2006/relationships/image" Target="../media/image60.png"/><Relationship Id="rId12" Type="http://schemas.openxmlformats.org/officeDocument/2006/relationships/image" Target="../media/image82.png"/><Relationship Id="rId17" Type="http://schemas.openxmlformats.org/officeDocument/2006/relationships/image" Target="../media/image78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5.svg"/><Relationship Id="rId24" Type="http://schemas.openxmlformats.org/officeDocument/2006/relationships/image" Target="../media/image87.png"/><Relationship Id="rId5" Type="http://schemas.openxmlformats.org/officeDocument/2006/relationships/image" Target="../media/image59.png"/><Relationship Id="rId15" Type="http://schemas.openxmlformats.org/officeDocument/2006/relationships/image" Target="../media/image76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14.png"/><Relationship Id="rId19" Type="http://schemas.openxmlformats.org/officeDocument/2006/relationships/image" Target="../media/image80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4" Type="http://schemas.openxmlformats.org/officeDocument/2006/relationships/image" Target="../media/image75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1.png"/><Relationship Id="rId18" Type="http://schemas.openxmlformats.org/officeDocument/2006/relationships/image" Target="../media/image88.png"/><Relationship Id="rId3" Type="http://schemas.openxmlformats.org/officeDocument/2006/relationships/image" Target="../media/image43.jpeg"/><Relationship Id="rId21" Type="http://schemas.openxmlformats.org/officeDocument/2006/relationships/image" Target="../media/image92.png"/><Relationship Id="rId7" Type="http://schemas.openxmlformats.org/officeDocument/2006/relationships/image" Target="../media/image60.png"/><Relationship Id="rId12" Type="http://schemas.openxmlformats.org/officeDocument/2006/relationships/image" Target="../media/image80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6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79.png"/><Relationship Id="rId24" Type="http://schemas.openxmlformats.org/officeDocument/2006/relationships/image" Target="../media/image95.png"/><Relationship Id="rId5" Type="http://schemas.openxmlformats.org/officeDocument/2006/relationships/image" Target="../media/image59.png"/><Relationship Id="rId15" Type="http://schemas.openxmlformats.org/officeDocument/2006/relationships/image" Target="../media/image85.png"/><Relationship Id="rId23" Type="http://schemas.openxmlformats.org/officeDocument/2006/relationships/image" Target="../media/image94.png"/><Relationship Id="rId10" Type="http://schemas.openxmlformats.org/officeDocument/2006/relationships/image" Target="../media/image78.png"/><Relationship Id="rId19" Type="http://schemas.openxmlformats.org/officeDocument/2006/relationships/image" Target="../media/image90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4" Type="http://schemas.openxmlformats.org/officeDocument/2006/relationships/image" Target="../media/image84.png"/><Relationship Id="rId22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3.jpe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.svg"/><Relationship Id="rId18" Type="http://schemas.openxmlformats.org/officeDocument/2006/relationships/image" Target="../media/image108.png"/><Relationship Id="rId3" Type="http://schemas.openxmlformats.org/officeDocument/2006/relationships/image" Target="../media/image43.jpeg"/><Relationship Id="rId7" Type="http://schemas.openxmlformats.org/officeDocument/2006/relationships/image" Target="../media/image99.png"/><Relationship Id="rId12" Type="http://schemas.openxmlformats.org/officeDocument/2006/relationships/image" Target="../media/image14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5.png"/><Relationship Id="rId10" Type="http://schemas.openxmlformats.org/officeDocument/2006/relationships/image" Target="../media/image102.png"/><Relationship Id="rId19" Type="http://schemas.openxmlformats.org/officeDocument/2006/relationships/image" Target="../media/image109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3.jpe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11.png"/><Relationship Id="rId5" Type="http://schemas.openxmlformats.org/officeDocument/2006/relationships/image" Target="../media/image97.png"/><Relationship Id="rId10" Type="http://schemas.openxmlformats.org/officeDocument/2006/relationships/image" Target="../media/image110.png"/><Relationship Id="rId4" Type="http://schemas.openxmlformats.org/officeDocument/2006/relationships/image" Target="../media/image96.png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.svg"/><Relationship Id="rId18" Type="http://schemas.openxmlformats.org/officeDocument/2006/relationships/image" Target="../media/image116.png"/><Relationship Id="rId3" Type="http://schemas.openxmlformats.org/officeDocument/2006/relationships/image" Target="../media/image43.jpeg"/><Relationship Id="rId7" Type="http://schemas.openxmlformats.org/officeDocument/2006/relationships/image" Target="../media/image99.png"/><Relationship Id="rId12" Type="http://schemas.openxmlformats.org/officeDocument/2006/relationships/image" Target="../media/image14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11.png"/><Relationship Id="rId5" Type="http://schemas.openxmlformats.org/officeDocument/2006/relationships/image" Target="../media/image97.png"/><Relationship Id="rId15" Type="http://schemas.openxmlformats.org/officeDocument/2006/relationships/image" Target="../media/image113.png"/><Relationship Id="rId10" Type="http://schemas.openxmlformats.org/officeDocument/2006/relationships/image" Target="../media/image110.png"/><Relationship Id="rId19" Type="http://schemas.openxmlformats.org/officeDocument/2006/relationships/image" Target="../media/image117.png"/><Relationship Id="rId4" Type="http://schemas.openxmlformats.org/officeDocument/2006/relationships/image" Target="../media/image96.png"/><Relationship Id="rId9" Type="http://schemas.openxmlformats.org/officeDocument/2006/relationships/image" Target="../media/image103.png"/><Relationship Id="rId1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8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23.png"/><Relationship Id="rId4" Type="http://schemas.openxmlformats.org/officeDocument/2006/relationships/image" Target="../media/image119.png"/><Relationship Id="rId9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6.png"/><Relationship Id="rId18" Type="http://schemas.openxmlformats.org/officeDocument/2006/relationships/image" Target="../media/image34.png"/><Relationship Id="rId3" Type="http://schemas.openxmlformats.org/officeDocument/2006/relationships/image" Target="../media/image123.png"/><Relationship Id="rId7" Type="http://schemas.openxmlformats.org/officeDocument/2006/relationships/image" Target="../media/image15.svg"/><Relationship Id="rId12" Type="http://schemas.openxmlformats.org/officeDocument/2006/relationships/image" Target="../media/image125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8.png"/><Relationship Id="rId5" Type="http://schemas.openxmlformats.org/officeDocument/2006/relationships/image" Target="../media/image119.png"/><Relationship Id="rId15" Type="http://schemas.openxmlformats.org/officeDocument/2006/relationships/image" Target="../media/image33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60.png"/><Relationship Id="rId1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1.png"/><Relationship Id="rId4" Type="http://schemas.openxmlformats.org/officeDocument/2006/relationships/image" Target="../media/image132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0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28.png"/><Relationship Id="rId10" Type="http://schemas.openxmlformats.org/officeDocument/2006/relationships/image" Target="../media/image140.png"/><Relationship Id="rId4" Type="http://schemas.openxmlformats.org/officeDocument/2006/relationships/image" Target="../media/image118.png"/><Relationship Id="rId9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0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18.png"/><Relationship Id="rId10" Type="http://schemas.openxmlformats.org/officeDocument/2006/relationships/image" Target="../media/image15.svg"/><Relationship Id="rId4" Type="http://schemas.openxmlformats.org/officeDocument/2006/relationships/image" Target="../media/image142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48.png"/><Relationship Id="rId5" Type="http://schemas.openxmlformats.org/officeDocument/2006/relationships/image" Target="../media/image118.png"/><Relationship Id="rId10" Type="http://schemas.openxmlformats.org/officeDocument/2006/relationships/image" Target="../media/image147.png"/><Relationship Id="rId4" Type="http://schemas.openxmlformats.org/officeDocument/2006/relationships/image" Target="../media/image144.png"/><Relationship Id="rId9" Type="http://schemas.openxmlformats.org/officeDocument/2006/relationships/image" Target="../media/image1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3.png"/><Relationship Id="rId21" Type="http://schemas.openxmlformats.org/officeDocument/2006/relationships/image" Target="../media/image37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0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>
            <a:extLst>
              <a:ext uri="{FF2B5EF4-FFF2-40B4-BE49-F238E27FC236}">
                <a16:creationId xmlns:a16="http://schemas.microsoft.com/office/drawing/2014/main" id="{BD02CE6E-98DC-8E0F-54C5-5CBAEC9B4528}"/>
              </a:ext>
            </a:extLst>
          </p:cNvPr>
          <p:cNvSpPr txBox="1">
            <a:spLocks/>
          </p:cNvSpPr>
          <p:nvPr/>
        </p:nvSpPr>
        <p:spPr>
          <a:xfrm>
            <a:off x="9609438" y="4611151"/>
            <a:ext cx="225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993008-B989-9943-A67E-AA8CE5BAB33B}" type="datetime1">
              <a:rPr lang="ru-RU" sz="2400" smtClean="0">
                <a:solidFill>
                  <a:schemeClr val="bg1"/>
                </a:solidFill>
                <a:latin typeface="Aptos Light" panose="020B0004020202020204" pitchFamily="34" charset="0"/>
              </a:rPr>
              <a:pPr algn="r"/>
              <a:t>18.06.2024</a:t>
            </a:fld>
            <a:endParaRPr lang="ru-RU" sz="1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30397-99BF-E0B5-6284-7750DA1C7222}"/>
              </a:ext>
            </a:extLst>
          </p:cNvPr>
          <p:cNvSpPr txBox="1"/>
          <p:nvPr/>
        </p:nvSpPr>
        <p:spPr>
          <a:xfrm>
            <a:off x="0" y="1586015"/>
            <a:ext cx="34219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 dirty="0">
                <a:solidFill>
                  <a:schemeClr val="bg1"/>
                </a:solidFill>
                <a:latin typeface="Aptos Light" panose="020B0004020202020204" pitchFamily="34" charset="0"/>
              </a:rPr>
              <a:t>7</a:t>
            </a:r>
            <a:endParaRPr lang="en-UA" sz="16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64E08-20CF-9C0E-E359-ABCE8D175BC0}"/>
              </a:ext>
            </a:extLst>
          </p:cNvPr>
          <p:cNvSpPr txBox="1"/>
          <p:nvPr/>
        </p:nvSpPr>
        <p:spPr>
          <a:xfrm>
            <a:off x="0" y="3914161"/>
            <a:ext cx="334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Aptos Light" panose="020B0004020202020204" pitchFamily="34" charset="0"/>
              </a:rPr>
              <a:t>ГЕОМЕТРІЯ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0" y="650502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</a:p>
        </p:txBody>
      </p:sp>
      <p:sp>
        <p:nvSpPr>
          <p:cNvPr id="14" name="Дата 1">
            <a:extLst>
              <a:ext uri="{FF2B5EF4-FFF2-40B4-BE49-F238E27FC236}">
                <a16:creationId xmlns:a16="http://schemas.microsoft.com/office/drawing/2014/main" id="{0AC854DF-ECD6-E322-40B9-F4B25933642A}"/>
              </a:ext>
            </a:extLst>
          </p:cNvPr>
          <p:cNvSpPr txBox="1">
            <a:spLocks/>
          </p:cNvSpPr>
          <p:nvPr/>
        </p:nvSpPr>
        <p:spPr>
          <a:xfrm>
            <a:off x="3343620" y="1627349"/>
            <a:ext cx="200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ptos Light" panose="020B0004020202020204" pitchFamily="34" charset="0"/>
              </a:rPr>
              <a:t>УРОК 52</a:t>
            </a:r>
            <a:endParaRPr lang="ru-RU" sz="1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268B17A-1BE6-9309-B1DB-EE328CD93D58}"/>
              </a:ext>
            </a:extLst>
          </p:cNvPr>
          <p:cNvSpPr/>
          <p:nvPr/>
        </p:nvSpPr>
        <p:spPr>
          <a:xfrm>
            <a:off x="3343621" y="2004157"/>
            <a:ext cx="8521337" cy="2598068"/>
          </a:xfrm>
          <a:prstGeom prst="roundRect">
            <a:avLst>
              <a:gd name="adj" fmla="val 4451"/>
            </a:avLst>
          </a:prstGeom>
          <a:solidFill>
            <a:schemeClr val="bg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21337"/>
                      <a:gd name="connsiteY0" fmla="*/ 161987 h 2856411"/>
                      <a:gd name="connsiteX1" fmla="*/ 161987 w 8521337"/>
                      <a:gd name="connsiteY1" fmla="*/ 0 h 2856411"/>
                      <a:gd name="connsiteX2" fmla="*/ 8359350 w 8521337"/>
                      <a:gd name="connsiteY2" fmla="*/ 0 h 2856411"/>
                      <a:gd name="connsiteX3" fmla="*/ 8521337 w 8521337"/>
                      <a:gd name="connsiteY3" fmla="*/ 161987 h 2856411"/>
                      <a:gd name="connsiteX4" fmla="*/ 8521337 w 8521337"/>
                      <a:gd name="connsiteY4" fmla="*/ 2694424 h 2856411"/>
                      <a:gd name="connsiteX5" fmla="*/ 8359350 w 8521337"/>
                      <a:gd name="connsiteY5" fmla="*/ 2856411 h 2856411"/>
                      <a:gd name="connsiteX6" fmla="*/ 161987 w 8521337"/>
                      <a:gd name="connsiteY6" fmla="*/ 2856411 h 2856411"/>
                      <a:gd name="connsiteX7" fmla="*/ 0 w 8521337"/>
                      <a:gd name="connsiteY7" fmla="*/ 2694424 h 2856411"/>
                      <a:gd name="connsiteX8" fmla="*/ 0 w 8521337"/>
                      <a:gd name="connsiteY8" fmla="*/ 161987 h 2856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21337" h="2856411" fill="none" extrusionOk="0">
                        <a:moveTo>
                          <a:pt x="0" y="161987"/>
                        </a:moveTo>
                        <a:cubicBezTo>
                          <a:pt x="-1120" y="72343"/>
                          <a:pt x="83777" y="9203"/>
                          <a:pt x="161987" y="0"/>
                        </a:cubicBezTo>
                        <a:cubicBezTo>
                          <a:pt x="4102559" y="130954"/>
                          <a:pt x="5239826" y="43574"/>
                          <a:pt x="8359350" y="0"/>
                        </a:cubicBezTo>
                        <a:cubicBezTo>
                          <a:pt x="8454803" y="9227"/>
                          <a:pt x="8525733" y="77909"/>
                          <a:pt x="8521337" y="161987"/>
                        </a:cubicBezTo>
                        <a:cubicBezTo>
                          <a:pt x="8370898" y="1266083"/>
                          <a:pt x="8607216" y="2395837"/>
                          <a:pt x="8521337" y="2694424"/>
                        </a:cubicBezTo>
                        <a:cubicBezTo>
                          <a:pt x="8514462" y="2785016"/>
                          <a:pt x="8437598" y="2848673"/>
                          <a:pt x="8359350" y="2856411"/>
                        </a:cubicBezTo>
                        <a:cubicBezTo>
                          <a:pt x="4469714" y="3011608"/>
                          <a:pt x="1050181" y="3019431"/>
                          <a:pt x="161987" y="2856411"/>
                        </a:cubicBezTo>
                        <a:cubicBezTo>
                          <a:pt x="73036" y="2849479"/>
                          <a:pt x="-14102" y="2792121"/>
                          <a:pt x="0" y="2694424"/>
                        </a:cubicBezTo>
                        <a:cubicBezTo>
                          <a:pt x="64656" y="1598546"/>
                          <a:pt x="-17807" y="1209157"/>
                          <a:pt x="0" y="161987"/>
                        </a:cubicBezTo>
                        <a:close/>
                      </a:path>
                      <a:path w="8521337" h="2856411" stroke="0" extrusionOk="0">
                        <a:moveTo>
                          <a:pt x="0" y="161987"/>
                        </a:moveTo>
                        <a:cubicBezTo>
                          <a:pt x="-11217" y="65605"/>
                          <a:pt x="66151" y="2392"/>
                          <a:pt x="161987" y="0"/>
                        </a:cubicBezTo>
                        <a:cubicBezTo>
                          <a:pt x="2071970" y="132882"/>
                          <a:pt x="4872720" y="-84951"/>
                          <a:pt x="8359350" y="0"/>
                        </a:cubicBezTo>
                        <a:cubicBezTo>
                          <a:pt x="8443779" y="4916"/>
                          <a:pt x="8518502" y="88194"/>
                          <a:pt x="8521337" y="161987"/>
                        </a:cubicBezTo>
                        <a:cubicBezTo>
                          <a:pt x="8541524" y="711523"/>
                          <a:pt x="8673817" y="1467102"/>
                          <a:pt x="8521337" y="2694424"/>
                        </a:cubicBezTo>
                        <a:cubicBezTo>
                          <a:pt x="8532189" y="2785174"/>
                          <a:pt x="8454202" y="2845320"/>
                          <a:pt x="8359350" y="2856411"/>
                        </a:cubicBezTo>
                        <a:cubicBezTo>
                          <a:pt x="7028355" y="2944050"/>
                          <a:pt x="1716366" y="2783732"/>
                          <a:pt x="161987" y="2856411"/>
                        </a:cubicBezTo>
                        <a:cubicBezTo>
                          <a:pt x="71742" y="2848953"/>
                          <a:pt x="-7763" y="2794675"/>
                          <a:pt x="0" y="2694424"/>
                        </a:cubicBezTo>
                        <a:cubicBezTo>
                          <a:pt x="-38581" y="1659317"/>
                          <a:pt x="63341" y="862035"/>
                          <a:pt x="0" y="1619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Коло і круг.</a:t>
            </a:r>
            <a:endParaRPr lang="uk-UA" sz="4000" dirty="0">
              <a:solidFill>
                <a:srgbClr val="33565D"/>
              </a:solidFill>
              <a:effectLst/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35604A-F7F0-EAF1-B9A7-D48B34994084}"/>
              </a:ext>
            </a:extLst>
          </p:cNvPr>
          <p:cNvSpPr/>
          <p:nvPr/>
        </p:nvSpPr>
        <p:spPr>
          <a:xfrm>
            <a:off x="9040503" y="209974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33565D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 dirty="0">
              <a:solidFill>
                <a:srgbClr val="33565D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6" name="Picture 5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9A7C691D-2272-7448-E1EA-F365D81D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415" y="212761"/>
            <a:ext cx="736842" cy="736842"/>
          </a:xfrm>
          <a:prstGeom prst="rect">
            <a:avLst/>
          </a:prstGeom>
        </p:spPr>
      </p:pic>
      <p:pic>
        <p:nvPicPr>
          <p:cNvPr id="7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id="{DAB5DF8B-12E9-F9A9-A023-66F1DAE6816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353576" y="238458"/>
            <a:ext cx="651278" cy="731909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id="{D66F7D79-B632-CD8B-1F6B-6C00EF26C82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17199" y="1795566"/>
            <a:ext cx="679680" cy="763828"/>
          </a:xfrm>
          <a:prstGeom prst="rect">
            <a:avLst/>
          </a:prstGeom>
        </p:spPr>
      </p:pic>
      <p:pic>
        <p:nvPicPr>
          <p:cNvPr id="17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0AC42A0F-5D14-B417-0A88-F70BCC7F8F5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1" y="871090"/>
            <a:ext cx="688119" cy="773311"/>
          </a:xfrm>
          <a:prstGeom prst="rect">
            <a:avLst/>
          </a:prstGeom>
        </p:spPr>
      </p:pic>
      <p:pic>
        <p:nvPicPr>
          <p:cNvPr id="18" name="Рисунок 29">
            <a:extLst>
              <a:ext uri="{FF2B5EF4-FFF2-40B4-BE49-F238E27FC236}">
                <a16:creationId xmlns:a16="http://schemas.microsoft.com/office/drawing/2014/main" id="{06624323-F01B-DC5D-450B-96740B7161EE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464589" y="3054222"/>
            <a:ext cx="551672" cy="619972"/>
          </a:xfrm>
          <a:prstGeom prst="rect">
            <a:avLst/>
          </a:prstGeom>
        </p:spPr>
      </p:pic>
      <p:pic>
        <p:nvPicPr>
          <p:cNvPr id="19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id="{33E3F005-6E22-DEEC-B4E1-77FF4037153C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2321292" y="2909140"/>
            <a:ext cx="567298" cy="637531"/>
          </a:xfrm>
          <a:prstGeom prst="rect">
            <a:avLst/>
          </a:prstGeom>
        </p:spPr>
      </p:pic>
      <p:pic>
        <p:nvPicPr>
          <p:cNvPr id="20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id="{16039C44-A05E-AF9B-5DBE-99ECFB3CBD1D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202000" y="4760080"/>
            <a:ext cx="922803" cy="1037049"/>
          </a:xfrm>
          <a:prstGeom prst="rect">
            <a:avLst/>
          </a:prstGeom>
        </p:spPr>
      </p:pic>
      <p:pic>
        <p:nvPicPr>
          <p:cNvPr id="24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2CB43B2D-AF7C-CC5B-EB68-D3D7B36EE3D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925789" y="4738734"/>
            <a:ext cx="893835" cy="1004495"/>
          </a:xfrm>
          <a:prstGeom prst="rect">
            <a:avLst/>
          </a:prstGeom>
        </p:spPr>
      </p:pic>
      <p:pic>
        <p:nvPicPr>
          <p:cNvPr id="26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id="{A11BB125-3F8B-2A21-2A32-F44820964E5E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5" y="4822069"/>
            <a:ext cx="836065" cy="939573"/>
          </a:xfrm>
          <a:prstGeom prst="rect">
            <a:avLst/>
          </a:prstGeom>
        </p:spPr>
      </p:pic>
      <p:pic>
        <p:nvPicPr>
          <p:cNvPr id="29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3FED8F97-3F7E-3C2B-504E-97684C8B37F0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562" y="5959602"/>
            <a:ext cx="739464" cy="831013"/>
          </a:xfrm>
          <a:prstGeom prst="rect">
            <a:avLst/>
          </a:prstGeom>
        </p:spPr>
      </p:pic>
      <p:pic>
        <p:nvPicPr>
          <p:cNvPr id="30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id="{77BDF6FD-652D-B7A4-751A-FDCD76FE9330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014668" y="5513748"/>
            <a:ext cx="862967" cy="969805"/>
          </a:xfrm>
          <a:prstGeom prst="rect">
            <a:avLst/>
          </a:prstGeom>
        </p:spPr>
      </p:pic>
      <p:pic>
        <p:nvPicPr>
          <p:cNvPr id="31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id="{5EA7C49C-AC35-D5DE-386D-652609E1F842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44" y="5808467"/>
            <a:ext cx="909327" cy="1021905"/>
          </a:xfrm>
          <a:prstGeom prst="rect">
            <a:avLst/>
          </a:prstGeom>
        </p:spPr>
      </p:pic>
      <p:pic>
        <p:nvPicPr>
          <p:cNvPr id="33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DC61C869-DA63-E783-2038-A632B0008818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3893625" y="6081107"/>
            <a:ext cx="754433" cy="8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5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седзі, кахель&#10;&#10;Автоматично згенерований опис">
            <a:extLst>
              <a:ext uri="{FF2B5EF4-FFF2-40B4-BE49-F238E27FC236}">
                <a16:creationId xmlns:a16="http://schemas.microsoft.com/office/drawing/2014/main" id="{22795A03-458C-4AB2-8703-02253F9B3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EE760409-0E8E-47BF-8241-B71364A05BA6}"/>
              </a:ext>
            </a:extLst>
          </p:cNvPr>
          <p:cNvCxnSpPr>
            <a:cxnSpLocks/>
          </p:cNvCxnSpPr>
          <p:nvPr/>
        </p:nvCxnSpPr>
        <p:spPr>
          <a:xfrm flipH="1">
            <a:off x="2520125" y="1565385"/>
            <a:ext cx="1007458" cy="972382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AFEBA1D8-8E52-42F7-B3B0-1B7C3AEA7EA3}"/>
              </a:ext>
            </a:extLst>
          </p:cNvPr>
          <p:cNvCxnSpPr>
            <a:cxnSpLocks/>
          </p:cNvCxnSpPr>
          <p:nvPr/>
        </p:nvCxnSpPr>
        <p:spPr>
          <a:xfrm>
            <a:off x="1760538" y="1407275"/>
            <a:ext cx="761308" cy="1127645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146DE5DA-300A-4DC9-A5E0-FFA8B009052B}"/>
              </a:ext>
            </a:extLst>
          </p:cNvPr>
          <p:cNvCxnSpPr>
            <a:cxnSpLocks/>
          </p:cNvCxnSpPr>
          <p:nvPr/>
        </p:nvCxnSpPr>
        <p:spPr>
          <a:xfrm>
            <a:off x="1760538" y="1407275"/>
            <a:ext cx="1778000" cy="158110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5636B4-1FD7-4DD5-B667-8B475321669A}"/>
              </a:ext>
            </a:extLst>
          </p:cNvPr>
          <p:cNvCxnSpPr>
            <a:cxnSpLocks/>
          </p:cNvCxnSpPr>
          <p:nvPr/>
        </p:nvCxnSpPr>
        <p:spPr>
          <a:xfrm>
            <a:off x="1180224" y="2273962"/>
            <a:ext cx="2764367" cy="528085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44235B5F-B850-4016-8B0C-0499AD4575AB}"/>
              </a:ext>
            </a:extLst>
          </p:cNvPr>
          <p:cNvSpPr/>
          <p:nvPr/>
        </p:nvSpPr>
        <p:spPr>
          <a:xfrm rot="5400000">
            <a:off x="1138999" y="1152111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B9C74FE-642E-48D9-8475-E854F1EE7323}"/>
              </a:ext>
            </a:extLst>
          </p:cNvPr>
          <p:cNvSpPr/>
          <p:nvPr/>
        </p:nvSpPr>
        <p:spPr>
          <a:xfrm>
            <a:off x="2466001" y="247390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711441" y="201224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41" y="2012241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941128" y="259091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128" y="2590915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7780C6-BA90-49A6-B6E5-C09AF3B954CF}"/>
                  </a:ext>
                </a:extLst>
              </p:cNvPr>
              <p:cNvSpPr txBox="1"/>
              <p:nvPr/>
            </p:nvSpPr>
            <p:spPr>
              <a:xfrm>
                <a:off x="5144115" y="650873"/>
                <a:ext cx="664106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діаметр кола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радіус кола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- хорда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7780C6-BA90-49A6-B6E5-C09AF3B95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5" y="650873"/>
                <a:ext cx="6641064" cy="1815882"/>
              </a:xfrm>
              <a:prstGeom prst="rect">
                <a:avLst/>
              </a:prstGeom>
              <a:blipFill>
                <a:blip r:embed="rId6"/>
                <a:stretch>
                  <a:fillRect l="-1912" t="-3472" b="-8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53F250-A533-48B4-96FD-770273DA49CF}"/>
                  </a:ext>
                </a:extLst>
              </p:cNvPr>
              <p:cNvSpPr txBox="1"/>
              <p:nvPr/>
            </p:nvSpPr>
            <p:spPr>
              <a:xfrm>
                <a:off x="5258373" y="2495532"/>
                <a:ext cx="41953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53F250-A533-48B4-96FD-770273DA4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73" y="2495532"/>
                <a:ext cx="4195378" cy="954107"/>
              </a:xfrm>
              <a:prstGeom prst="rect">
                <a:avLst/>
              </a:prstGeom>
              <a:blipFill>
                <a:blip r:embed="rId7"/>
                <a:stretch>
                  <a:fillRect l="-3021" t="-657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A93B2B-10B4-46C4-8A33-5A47C3C68E3B}"/>
                  </a:ext>
                </a:extLst>
              </p:cNvPr>
              <p:cNvSpPr txBox="1"/>
              <p:nvPr/>
            </p:nvSpPr>
            <p:spPr>
              <a:xfrm>
                <a:off x="2042494" y="259091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A93B2B-10B4-46C4-8A33-5A47C3C68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494" y="2590915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912CFD-8A00-482E-A06B-E6EF1F7B7FE3}"/>
                  </a:ext>
                </a:extLst>
              </p:cNvPr>
              <p:cNvSpPr txBox="1"/>
              <p:nvPr/>
            </p:nvSpPr>
            <p:spPr>
              <a:xfrm>
                <a:off x="1320249" y="105249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912CFD-8A00-482E-A06B-E6EF1F7B7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49" y="1052495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DF1806-4C44-4355-A82B-20BB8D3EF824}"/>
                  </a:ext>
                </a:extLst>
              </p:cNvPr>
              <p:cNvSpPr txBox="1"/>
              <p:nvPr/>
            </p:nvSpPr>
            <p:spPr>
              <a:xfrm>
                <a:off x="3595064" y="125645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DF1806-4C44-4355-A82B-20BB8D3E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64" y="1256451"/>
                <a:ext cx="4549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691A10C-1FB2-41FC-9A64-2483FB022465}"/>
              </a:ext>
            </a:extLst>
          </p:cNvPr>
          <p:cNvSpPr txBox="1"/>
          <p:nvPr/>
        </p:nvSpPr>
        <p:spPr>
          <a:xfrm>
            <a:off x="5258373" y="3508655"/>
            <a:ext cx="296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DDF511-A5C2-42BB-BD65-3E328AE57E02}"/>
                  </a:ext>
                </a:extLst>
              </p:cNvPr>
              <p:cNvSpPr txBox="1"/>
              <p:nvPr/>
            </p:nvSpPr>
            <p:spPr>
              <a:xfrm>
                <a:off x="1370063" y="230551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DDF511-A5C2-42BB-BD65-3E328AE57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63" y="2305511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93CA80-9F0D-450D-A1B9-D46300926051}"/>
                  </a:ext>
                </a:extLst>
              </p:cNvPr>
              <p:cNvSpPr txBox="1"/>
              <p:nvPr/>
            </p:nvSpPr>
            <p:spPr>
              <a:xfrm>
                <a:off x="2921859" y="259243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93CA80-9F0D-450D-A1B9-D46300926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859" y="2592431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440A80-E40C-4AA2-AFC7-0E688EAED606}"/>
                  </a:ext>
                </a:extLst>
              </p:cNvPr>
              <p:cNvSpPr txBox="1"/>
              <p:nvPr/>
            </p:nvSpPr>
            <p:spPr>
              <a:xfrm>
                <a:off x="1740587" y="176703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440A80-E40C-4AA2-AFC7-0E688EAED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87" y="1767033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AC02FA-4C50-4A10-8930-E990653427D9}"/>
                  </a:ext>
                </a:extLst>
              </p:cNvPr>
              <p:cNvSpPr txBox="1"/>
              <p:nvPr/>
            </p:nvSpPr>
            <p:spPr>
              <a:xfrm>
                <a:off x="2937247" y="196535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AC02FA-4C50-4A10-8930-E99065342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47" y="1965353"/>
                <a:ext cx="45497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A9C529-C608-4BC0-BF87-3F86A9AF65AE}"/>
                  </a:ext>
                </a:extLst>
              </p:cNvPr>
              <p:cNvSpPr txBox="1"/>
              <p:nvPr/>
            </p:nvSpPr>
            <p:spPr>
              <a:xfrm>
                <a:off x="408401" y="4240111"/>
                <a:ext cx="3186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Розглянемо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A9C529-C608-4BC0-BF87-3F86A9AF6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01" y="4240111"/>
                <a:ext cx="3186663" cy="523220"/>
              </a:xfrm>
              <a:prstGeom prst="rect">
                <a:avLst/>
              </a:prstGeom>
              <a:blipFill>
                <a:blip r:embed="rId15"/>
                <a:stretch>
                  <a:fillRect l="-3968" t="-14634" r="-397" b="-3414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600AC3-FE0F-41EB-A3AB-B64DA413F29B}"/>
                  </a:ext>
                </a:extLst>
              </p:cNvPr>
              <p:cNvSpPr txBox="1"/>
              <p:nvPr/>
            </p:nvSpPr>
            <p:spPr>
              <a:xfrm>
                <a:off x="810392" y="4756123"/>
                <a:ext cx="6715015" cy="97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AO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type m:val="noBar"/>
                          <m:ctrlPr>
                            <a:rPr lang="en-US" sz="280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uk-UA" sz="2800" smtClean="0">
                              <a:solidFill>
                                <a:srgbClr val="006699"/>
                              </a:solidFill>
                              <a:effectLst/>
                              <a:latin typeface="Aptos Light" panose="020B0004020202020204" pitchFamily="34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(за теоремою про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uk-UA" sz="2800" smtClean="0">
                              <a:solidFill>
                                <a:srgbClr val="006699"/>
                              </a:solidFill>
                              <a:effectLst/>
                              <a:latin typeface="Aptos Light" panose="020B0004020202020204" pitchFamily="34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нерівність трикутника)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600AC3-FE0F-41EB-A3AB-B64DA413F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92" y="4756123"/>
                <a:ext cx="6715015" cy="970202"/>
              </a:xfrm>
              <a:prstGeom prst="rect">
                <a:avLst/>
              </a:prstGeom>
              <a:blipFill>
                <a:blip r:embed="rId16"/>
                <a:stretch>
                  <a:fillRect l="-377" t="-9091" b="-1558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8E5A04-049F-4859-8138-53F729192C94}"/>
                  </a:ext>
                </a:extLst>
              </p:cNvPr>
              <p:cNvSpPr txBox="1"/>
              <p:nvPr/>
            </p:nvSpPr>
            <p:spPr>
              <a:xfrm>
                <a:off x="538102" y="5160244"/>
                <a:ext cx="1776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r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8E5A04-049F-4859-8138-53F729192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02" y="5160244"/>
                <a:ext cx="1776199" cy="523220"/>
              </a:xfrm>
              <a:prstGeom prst="rect">
                <a:avLst/>
              </a:prstGeom>
              <a:blipFill>
                <a:blip r:embed="rId17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Стрілка: вправо 35">
            <a:extLst>
              <a:ext uri="{FF2B5EF4-FFF2-40B4-BE49-F238E27FC236}">
                <a16:creationId xmlns:a16="http://schemas.microsoft.com/office/drawing/2014/main" id="{5D889253-2B98-4ED2-B324-AAFE3937431D}"/>
              </a:ext>
            </a:extLst>
          </p:cNvPr>
          <p:cNvSpPr/>
          <p:nvPr/>
        </p:nvSpPr>
        <p:spPr>
          <a:xfrm>
            <a:off x="7525407" y="5044196"/>
            <a:ext cx="907379" cy="278262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A9BEC5-1941-41DD-BF84-027FCDBB1F88}"/>
                  </a:ext>
                </a:extLst>
              </p:cNvPr>
              <p:cNvSpPr txBox="1"/>
              <p:nvPr/>
            </p:nvSpPr>
            <p:spPr>
              <a:xfrm>
                <a:off x="8628557" y="4921717"/>
                <a:ext cx="15529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A9BEC5-1941-41DD-BF84-027FCDBB1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557" y="4921717"/>
                <a:ext cx="1552912" cy="523220"/>
              </a:xfrm>
              <a:prstGeom prst="rect">
                <a:avLst/>
              </a:prstGeom>
              <a:blipFill>
                <a:blip r:embed="rId18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73CBFE-DEC1-45DC-84DD-132A0562D9C1}"/>
                  </a:ext>
                </a:extLst>
              </p:cNvPr>
              <p:cNvSpPr txBox="1"/>
              <p:nvPr/>
            </p:nvSpPr>
            <p:spPr>
              <a:xfrm>
                <a:off x="538102" y="4625318"/>
                <a:ext cx="15529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73CBFE-DEC1-45DC-84DD-132A0562D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02" y="4625318"/>
                <a:ext cx="1552912" cy="523220"/>
              </a:xfrm>
              <a:prstGeom prst="rect">
                <a:avLst/>
              </a:prstGeom>
              <a:blipFill>
                <a:blip r:embed="rId19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 сполучна лінія 44">
            <a:extLst>
              <a:ext uri="{FF2B5EF4-FFF2-40B4-BE49-F238E27FC236}">
                <a16:creationId xmlns:a16="http://schemas.microsoft.com/office/drawing/2014/main" id="{CD8CE587-7EDE-4DA4-B5A0-A36BE247040E}"/>
              </a:ext>
            </a:extLst>
          </p:cNvPr>
          <p:cNvCxnSpPr>
            <a:cxnSpLocks/>
          </p:cNvCxnSpPr>
          <p:nvPr/>
        </p:nvCxnSpPr>
        <p:spPr>
          <a:xfrm>
            <a:off x="2195562" y="4807132"/>
            <a:ext cx="0" cy="755468"/>
          </a:xfrm>
          <a:prstGeom prst="line">
            <a:avLst/>
          </a:prstGeom>
          <a:ln w="38100" cap="rnd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трілка: вправо 45">
            <a:extLst>
              <a:ext uri="{FF2B5EF4-FFF2-40B4-BE49-F238E27FC236}">
                <a16:creationId xmlns:a16="http://schemas.microsoft.com/office/drawing/2014/main" id="{570BF5C3-31A8-42A9-B49C-C7F496D7CA5A}"/>
              </a:ext>
            </a:extLst>
          </p:cNvPr>
          <p:cNvSpPr/>
          <p:nvPr/>
        </p:nvSpPr>
        <p:spPr>
          <a:xfrm>
            <a:off x="2466001" y="5045735"/>
            <a:ext cx="755679" cy="278262"/>
          </a:xfrm>
          <a:prstGeom prst="rightArrow">
            <a:avLst>
              <a:gd name="adj1" fmla="val 50000"/>
              <a:gd name="adj2" fmla="val 148108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58D2E05-BF80-437A-A299-9C032667F48A}"/>
                  </a:ext>
                </a:extLst>
              </p:cNvPr>
              <p:cNvSpPr txBox="1"/>
              <p:nvPr/>
            </p:nvSpPr>
            <p:spPr>
              <a:xfrm>
                <a:off x="3373380" y="4927505"/>
                <a:ext cx="1927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58D2E05-BF80-437A-A299-9C032667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380" y="4927505"/>
                <a:ext cx="1927385" cy="523220"/>
              </a:xfrm>
              <a:prstGeom prst="rect">
                <a:avLst/>
              </a:prstGeom>
              <a:blipFill>
                <a:blip r:embed="rId20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B45C2B21-4CEF-4CD2-82AC-836888BA3A1E}"/>
              </a:ext>
            </a:extLst>
          </p:cNvPr>
          <p:cNvSpPr txBox="1"/>
          <p:nvPr/>
        </p:nvSpPr>
        <p:spPr>
          <a:xfrm>
            <a:off x="9365905" y="6210276"/>
            <a:ext cx="24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>
                <a:solidFill>
                  <a:srgbClr val="006699"/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Доведено</a:t>
            </a:r>
          </a:p>
        </p:txBody>
      </p:sp>
    </p:spTree>
    <p:extLst>
      <p:ext uri="{BB962C8B-B14F-4D97-AF65-F5344CB8AC3E}">
        <p14:creationId xmlns:p14="http://schemas.microsoft.com/office/powerpoint/2010/main" val="11419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66302 -0.0439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51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25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8" grpId="0"/>
      <p:bldP spid="29" grpId="0"/>
      <p:bldP spid="30" grpId="0"/>
      <p:bldP spid="31" grpId="0"/>
      <p:bldP spid="27" grpId="0"/>
      <p:bldP spid="27" grpId="1"/>
      <p:bldP spid="32" grpId="0"/>
      <p:bldP spid="32" grpId="1"/>
      <p:bldP spid="33" grpId="0"/>
      <p:bldP spid="36" grpId="0" animBg="1"/>
      <p:bldP spid="36" grpId="1" animBg="1"/>
      <p:bldP spid="39" grpId="0"/>
      <p:bldP spid="39" grpId="1"/>
      <p:bldP spid="39" grpId="2"/>
      <p:bldP spid="44" grpId="0"/>
      <p:bldP spid="46" grpId="0" animBg="1"/>
      <p:bldP spid="47" grpId="0"/>
      <p:bldP spid="48" grpId="0"/>
      <p:bldP spid="4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Частина кола 18">
            <a:extLst>
              <a:ext uri="{FF2B5EF4-FFF2-40B4-BE49-F238E27FC236}">
                <a16:creationId xmlns:a16="http://schemas.microsoft.com/office/drawing/2014/main" id="{8BF9635E-3606-47DE-B7DB-0356C9760CD8}"/>
              </a:ext>
            </a:extLst>
          </p:cNvPr>
          <p:cNvSpPr/>
          <p:nvPr/>
        </p:nvSpPr>
        <p:spPr>
          <a:xfrm>
            <a:off x="1715797" y="981187"/>
            <a:ext cx="587151" cy="587151"/>
          </a:xfrm>
          <a:prstGeom prst="pie">
            <a:avLst>
              <a:gd name="adj1" fmla="val 1134197"/>
              <a:gd name="adj2" fmla="val 6686865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81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кутник: округлені верхні кути 35">
            <a:extLst>
              <a:ext uri="{FF2B5EF4-FFF2-40B4-BE49-F238E27FC236}">
                <a16:creationId xmlns:a16="http://schemas.microsoft.com/office/drawing/2014/main" id="{0ADB68ED-C968-485C-88FD-BE56D4491117}"/>
              </a:ext>
            </a:extLst>
          </p:cNvPr>
          <p:cNvSpPr/>
          <p:nvPr/>
        </p:nvSpPr>
        <p:spPr>
          <a:xfrm>
            <a:off x="5686098" y="1777577"/>
            <a:ext cx="6211612" cy="851002"/>
          </a:xfrm>
          <a:prstGeom prst="round2SameRect">
            <a:avLst>
              <a:gd name="adj1" fmla="val 0"/>
              <a:gd name="adj2" fmla="val 9052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Діаметр з будь-якої точки кола видно під прямим кутом</a:t>
            </a:r>
          </a:p>
        </p:txBody>
      </p:sp>
      <p:sp>
        <p:nvSpPr>
          <p:cNvPr id="37" name="Прямокутник: округлені верхні кути 36">
            <a:extLst>
              <a:ext uri="{FF2B5EF4-FFF2-40B4-BE49-F238E27FC236}">
                <a16:creationId xmlns:a16="http://schemas.microsoft.com/office/drawing/2014/main" id="{5DFF20E1-8770-44C6-9F91-C493E526E670}"/>
              </a:ext>
            </a:extLst>
          </p:cNvPr>
          <p:cNvSpPr/>
          <p:nvPr/>
        </p:nvSpPr>
        <p:spPr>
          <a:xfrm>
            <a:off x="5686097" y="1227282"/>
            <a:ext cx="4351282" cy="738460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0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 кут, під яким видно діаметр з точки кола)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44235B5F-B850-4016-8B0C-0499AD4575AB}"/>
              </a:ext>
            </a:extLst>
          </p:cNvPr>
          <p:cNvSpPr/>
          <p:nvPr/>
        </p:nvSpPr>
        <p:spPr>
          <a:xfrm rot="5400000">
            <a:off x="1138999" y="1152111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кутник: округлені верхні кути 43">
            <a:extLst>
              <a:ext uri="{FF2B5EF4-FFF2-40B4-BE49-F238E27FC236}">
                <a16:creationId xmlns:a16="http://schemas.microsoft.com/office/drawing/2014/main" id="{5B91A0AF-57FF-491D-8A3B-70ECC24B6C31}"/>
              </a:ext>
            </a:extLst>
          </p:cNvPr>
          <p:cNvSpPr/>
          <p:nvPr/>
        </p:nvSpPr>
        <p:spPr>
          <a:xfrm>
            <a:off x="5686096" y="948947"/>
            <a:ext cx="4351282" cy="738460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0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 кут, під яким видно діаметр з точки кола)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/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5636B4-1FD7-4DD5-B667-8B475321669A}"/>
              </a:ext>
            </a:extLst>
          </p:cNvPr>
          <p:cNvCxnSpPr>
            <a:cxnSpLocks/>
          </p:cNvCxnSpPr>
          <p:nvPr/>
        </p:nvCxnSpPr>
        <p:spPr>
          <a:xfrm flipV="1">
            <a:off x="1295400" y="1950877"/>
            <a:ext cx="2530365" cy="1222751"/>
          </a:xfrm>
          <a:prstGeom prst="line">
            <a:avLst/>
          </a:prstGeom>
          <a:ln w="38100" cap="rnd">
            <a:solidFill>
              <a:srgbClr val="588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A91B7591-6960-4386-8CDE-6A5319D24920}"/>
              </a:ext>
            </a:extLst>
          </p:cNvPr>
          <p:cNvCxnSpPr>
            <a:cxnSpLocks/>
          </p:cNvCxnSpPr>
          <p:nvPr/>
        </p:nvCxnSpPr>
        <p:spPr>
          <a:xfrm flipV="1">
            <a:off x="1297640" y="1273175"/>
            <a:ext cx="707441" cy="1900453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4C58F4AC-729B-47F8-86B4-017D2C345BE5}"/>
              </a:ext>
            </a:extLst>
          </p:cNvPr>
          <p:cNvCxnSpPr>
            <a:cxnSpLocks/>
          </p:cNvCxnSpPr>
          <p:nvPr/>
        </p:nvCxnSpPr>
        <p:spPr>
          <a:xfrm>
            <a:off x="2005202" y="1273175"/>
            <a:ext cx="1820563" cy="677702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7B9C74FE-642E-48D9-8475-E854F1EE7323}"/>
              </a:ext>
            </a:extLst>
          </p:cNvPr>
          <p:cNvSpPr/>
          <p:nvPr/>
        </p:nvSpPr>
        <p:spPr>
          <a:xfrm>
            <a:off x="2484668" y="251178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/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8A1240E1-BB30-425A-849D-2B74FE9804DE}"/>
              </a:ext>
            </a:extLst>
          </p:cNvPr>
          <p:cNvCxnSpPr>
            <a:cxnSpLocks/>
          </p:cNvCxnSpPr>
          <p:nvPr/>
        </p:nvCxnSpPr>
        <p:spPr>
          <a:xfrm flipH="1">
            <a:off x="1651361" y="1668038"/>
            <a:ext cx="321372" cy="1189462"/>
          </a:xfrm>
          <a:prstGeom prst="straightConnector1">
            <a:avLst/>
          </a:prstGeom>
          <a:ln w="38100" cap="rnd">
            <a:solidFill>
              <a:srgbClr val="588C7E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зі стрілкою 44">
            <a:extLst>
              <a:ext uri="{FF2B5EF4-FFF2-40B4-BE49-F238E27FC236}">
                <a16:creationId xmlns:a16="http://schemas.microsoft.com/office/drawing/2014/main" id="{722340B5-54D9-4E7A-9F02-2AA6D6FDF932}"/>
              </a:ext>
            </a:extLst>
          </p:cNvPr>
          <p:cNvCxnSpPr>
            <a:cxnSpLocks/>
          </p:cNvCxnSpPr>
          <p:nvPr/>
        </p:nvCxnSpPr>
        <p:spPr>
          <a:xfrm>
            <a:off x="2068249" y="1665544"/>
            <a:ext cx="12576" cy="963035"/>
          </a:xfrm>
          <a:prstGeom prst="straightConnector1">
            <a:avLst/>
          </a:prstGeom>
          <a:ln w="38100" cap="rnd">
            <a:solidFill>
              <a:srgbClr val="588C7E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зі стрілкою 45">
            <a:extLst>
              <a:ext uri="{FF2B5EF4-FFF2-40B4-BE49-F238E27FC236}">
                <a16:creationId xmlns:a16="http://schemas.microsoft.com/office/drawing/2014/main" id="{2F64B506-9324-4A7B-A69F-698BFEAFB371}"/>
              </a:ext>
            </a:extLst>
          </p:cNvPr>
          <p:cNvCxnSpPr>
            <a:cxnSpLocks/>
          </p:cNvCxnSpPr>
          <p:nvPr/>
        </p:nvCxnSpPr>
        <p:spPr>
          <a:xfrm>
            <a:off x="2192393" y="1647931"/>
            <a:ext cx="314141" cy="765153"/>
          </a:xfrm>
          <a:prstGeom prst="straightConnector1">
            <a:avLst/>
          </a:prstGeom>
          <a:ln w="38100" cap="rnd">
            <a:solidFill>
              <a:srgbClr val="588C7E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49">
            <a:extLst>
              <a:ext uri="{FF2B5EF4-FFF2-40B4-BE49-F238E27FC236}">
                <a16:creationId xmlns:a16="http://schemas.microsoft.com/office/drawing/2014/main" id="{56DD92CB-8C84-410B-9D5D-2F76CED07531}"/>
              </a:ext>
            </a:extLst>
          </p:cNvPr>
          <p:cNvCxnSpPr>
            <a:cxnSpLocks/>
          </p:cNvCxnSpPr>
          <p:nvPr/>
        </p:nvCxnSpPr>
        <p:spPr>
          <a:xfrm>
            <a:off x="2349463" y="1500457"/>
            <a:ext cx="1007315" cy="483469"/>
          </a:xfrm>
          <a:prstGeom prst="straightConnector1">
            <a:avLst/>
          </a:prstGeom>
          <a:ln w="38100" cap="rnd">
            <a:solidFill>
              <a:srgbClr val="588C7E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CBC7D5D6-0325-42D8-B6D0-0027F984C60E}"/>
              </a:ext>
            </a:extLst>
          </p:cNvPr>
          <p:cNvCxnSpPr>
            <a:cxnSpLocks/>
          </p:cNvCxnSpPr>
          <p:nvPr/>
        </p:nvCxnSpPr>
        <p:spPr>
          <a:xfrm>
            <a:off x="2300719" y="1584055"/>
            <a:ext cx="638925" cy="594104"/>
          </a:xfrm>
          <a:prstGeom prst="straightConnector1">
            <a:avLst/>
          </a:prstGeom>
          <a:ln w="38100" cap="rnd">
            <a:solidFill>
              <a:srgbClr val="588C7E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id="{67C884B5-57D3-42B8-B306-7D8D214B0A81}"/>
                  </a:ext>
                </a:extLst>
              </p:cNvPr>
              <p:cNvSpPr/>
              <p:nvPr/>
            </p:nvSpPr>
            <p:spPr>
              <a:xfrm>
                <a:off x="4757195" y="5489856"/>
                <a:ext cx="5975239" cy="998916"/>
              </a:xfrm>
              <a:prstGeom prst="roundRect">
                <a:avLst/>
              </a:prstGeom>
              <a:solidFill>
                <a:srgbClr val="58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MAN</m:t>
                    </m:r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це </a:t>
                </a:r>
                <a:r>
                  <a:rPr lang="uk-UA" sz="2400">
                    <a:solidFill>
                      <a:srgbClr val="FFFF00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кут, під яким видно відрізок</a:t>
                </a:r>
                <a:r>
                  <a:rPr lang="uk-UA" sz="240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</m:oMath>
                </a14:m>
                <a:r>
                  <a:rPr lang="uk-UA" sz="240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 точки</a:t>
                </a:r>
                <a:r>
                  <a:rPr lang="en-US" sz="2400">
                    <a:solidFill>
                      <a:schemeClr val="bg1"/>
                    </a:solidFill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endParaRPr lang="uk-UA" sz="2400">
                  <a:solidFill>
                    <a:srgbClr val="FFFF00"/>
                  </a:solidFill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id="{67C884B5-57D3-42B8-B306-7D8D214B0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195" y="5489856"/>
                <a:ext cx="5975239" cy="998916"/>
              </a:xfrm>
              <a:prstGeom prst="roundRect">
                <a:avLst/>
              </a:prstGeom>
              <a:blipFill>
                <a:blip r:embed="rId7"/>
                <a:stretch>
                  <a:fillRect b="-6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Рисунок 6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D1B92800-4B06-4215-B3E1-C4DB4CF110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34" y="5326415"/>
            <a:ext cx="1165276" cy="11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1381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5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E3D3D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-0.04051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6" grpId="0" animBg="1"/>
      <p:bldP spid="37" grpId="0" animBg="1"/>
      <p:bldP spid="37" grpId="1" animBg="1"/>
      <p:bldP spid="37" grpId="2" animBg="1"/>
      <p:bldP spid="40" grpId="0" animBg="1"/>
      <p:bldP spid="42" grpId="0"/>
      <p:bldP spid="43" grpId="0"/>
      <p:bldP spid="44" grpId="0" animBg="1"/>
      <p:bldP spid="14" grpId="0"/>
      <p:bldP spid="41" grpId="0" animBg="1"/>
      <p:bldP spid="33" grpId="0"/>
      <p:bldP spid="63" grpId="0" animBg="1"/>
      <p:bldP spid="6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седзі, кахель&#10;&#10;Автоматично згенерований опис">
            <a:extLst>
              <a:ext uri="{FF2B5EF4-FFF2-40B4-BE49-F238E27FC236}">
                <a16:creationId xmlns:a16="http://schemas.microsoft.com/office/drawing/2014/main" id="{A14B320B-8C43-4972-868D-ED1CA546A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81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44235B5F-B850-4016-8B0C-0499AD4575AB}"/>
              </a:ext>
            </a:extLst>
          </p:cNvPr>
          <p:cNvSpPr/>
          <p:nvPr/>
        </p:nvSpPr>
        <p:spPr>
          <a:xfrm rot="5400000">
            <a:off x="1138999" y="1152111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7481B934-0543-460D-A69D-E3C069D087D2}"/>
              </a:ext>
            </a:extLst>
          </p:cNvPr>
          <p:cNvGrpSpPr/>
          <p:nvPr/>
        </p:nvGrpSpPr>
        <p:grpSpPr>
          <a:xfrm>
            <a:off x="5686096" y="948947"/>
            <a:ext cx="6211614" cy="1679632"/>
            <a:chOff x="5686096" y="948947"/>
            <a:chExt cx="6211614" cy="1679632"/>
          </a:xfrm>
        </p:grpSpPr>
        <p:sp>
          <p:nvSpPr>
            <p:cNvPr id="36" name="Прямокутник: округлені верхні кути 35">
              <a:extLst>
                <a:ext uri="{FF2B5EF4-FFF2-40B4-BE49-F238E27FC236}">
                  <a16:creationId xmlns:a16="http://schemas.microsoft.com/office/drawing/2014/main" id="{0ADB68ED-C968-485C-88FD-BE56D4491117}"/>
                </a:ext>
              </a:extLst>
            </p:cNvPr>
            <p:cNvSpPr/>
            <p:nvPr/>
          </p:nvSpPr>
          <p:spPr>
            <a:xfrm>
              <a:off x="5686098" y="1777577"/>
              <a:ext cx="6211612" cy="851002"/>
            </a:xfrm>
            <a:prstGeom prst="round2SameRect">
              <a:avLst>
                <a:gd name="adj1" fmla="val 0"/>
                <a:gd name="adj2" fmla="val 9052"/>
              </a:avLst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6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Діаметр з будь-якої точки кола видно під прямим кутом</a:t>
              </a:r>
            </a:p>
          </p:txBody>
        </p:sp>
        <p:sp>
          <p:nvSpPr>
            <p:cNvPr id="44" name="Прямокутник: округлені верхні кути 43">
              <a:extLst>
                <a:ext uri="{FF2B5EF4-FFF2-40B4-BE49-F238E27FC236}">
                  <a16:creationId xmlns:a16="http://schemas.microsoft.com/office/drawing/2014/main" id="{5B91A0AF-57FF-491D-8A3B-70ECC24B6C31}"/>
                </a:ext>
              </a:extLst>
            </p:cNvPr>
            <p:cNvSpPr/>
            <p:nvPr/>
          </p:nvSpPr>
          <p:spPr>
            <a:xfrm>
              <a:off x="5686096" y="948947"/>
              <a:ext cx="4351282" cy="738460"/>
            </a:xfrm>
            <a:prstGeom prst="round2SameRect">
              <a:avLst/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Теорема </a:t>
              </a:r>
              <a:r>
                <a:rPr lang="uk-UA" sz="20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(про кут, під яким видно діаметр з точки кола)</a:t>
              </a:r>
              <a:endPara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/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5636B4-1FD7-4DD5-B667-8B475321669A}"/>
              </a:ext>
            </a:extLst>
          </p:cNvPr>
          <p:cNvCxnSpPr>
            <a:cxnSpLocks/>
          </p:cNvCxnSpPr>
          <p:nvPr/>
        </p:nvCxnSpPr>
        <p:spPr>
          <a:xfrm flipV="1">
            <a:off x="1295400" y="1950877"/>
            <a:ext cx="2530365" cy="122275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A91B7591-6960-4386-8CDE-6A5319D24920}"/>
              </a:ext>
            </a:extLst>
          </p:cNvPr>
          <p:cNvCxnSpPr>
            <a:cxnSpLocks/>
          </p:cNvCxnSpPr>
          <p:nvPr/>
        </p:nvCxnSpPr>
        <p:spPr>
          <a:xfrm flipV="1">
            <a:off x="1297640" y="1273175"/>
            <a:ext cx="707441" cy="1900453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4C58F4AC-729B-47F8-86B4-017D2C345BE5}"/>
              </a:ext>
            </a:extLst>
          </p:cNvPr>
          <p:cNvCxnSpPr>
            <a:cxnSpLocks/>
          </p:cNvCxnSpPr>
          <p:nvPr/>
        </p:nvCxnSpPr>
        <p:spPr>
          <a:xfrm>
            <a:off x="2005202" y="1273175"/>
            <a:ext cx="1820563" cy="677702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7B9C74FE-642E-48D9-8475-E854F1EE7323}"/>
              </a:ext>
            </a:extLst>
          </p:cNvPr>
          <p:cNvSpPr/>
          <p:nvPr/>
        </p:nvSpPr>
        <p:spPr>
          <a:xfrm>
            <a:off x="2484668" y="251178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/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FB3AC9A-465E-4A61-8CB2-F999A5095C52}"/>
              </a:ext>
            </a:extLst>
          </p:cNvPr>
          <p:cNvGrpSpPr/>
          <p:nvPr/>
        </p:nvGrpSpPr>
        <p:grpSpPr>
          <a:xfrm>
            <a:off x="338581" y="4883326"/>
            <a:ext cx="6211614" cy="1679632"/>
            <a:chOff x="5686096" y="948947"/>
            <a:chExt cx="6211614" cy="1679632"/>
          </a:xfrm>
        </p:grpSpPr>
        <p:sp>
          <p:nvSpPr>
            <p:cNvPr id="27" name="Прямокутник: округлені верхні кути 26">
              <a:extLst>
                <a:ext uri="{FF2B5EF4-FFF2-40B4-BE49-F238E27FC236}">
                  <a16:creationId xmlns:a16="http://schemas.microsoft.com/office/drawing/2014/main" id="{51A47A70-BC6B-42C9-B879-F90A0BC6EAA2}"/>
                </a:ext>
              </a:extLst>
            </p:cNvPr>
            <p:cNvSpPr/>
            <p:nvPr/>
          </p:nvSpPr>
          <p:spPr>
            <a:xfrm>
              <a:off x="5686098" y="1777577"/>
              <a:ext cx="6211612" cy="851002"/>
            </a:xfrm>
            <a:prstGeom prst="round2SameRect">
              <a:avLst>
                <a:gd name="adj1" fmla="val 0"/>
                <a:gd name="adj2" fmla="val 9052"/>
              </a:avLst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6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Діаметр з будь-якої точки кола видно під прямим кутом</a:t>
              </a:r>
            </a:p>
          </p:txBody>
        </p:sp>
        <p:sp>
          <p:nvSpPr>
            <p:cNvPr id="28" name="Прямокутник: округлені верхні кути 27">
              <a:extLst>
                <a:ext uri="{FF2B5EF4-FFF2-40B4-BE49-F238E27FC236}">
                  <a16:creationId xmlns:a16="http://schemas.microsoft.com/office/drawing/2014/main" id="{0394F4B8-7AC6-45CC-B748-0180E8E36291}"/>
                </a:ext>
              </a:extLst>
            </p:cNvPr>
            <p:cNvSpPr/>
            <p:nvPr/>
          </p:nvSpPr>
          <p:spPr>
            <a:xfrm>
              <a:off x="5686096" y="948947"/>
              <a:ext cx="4351282" cy="738460"/>
            </a:xfrm>
            <a:prstGeom prst="round2SameRect">
              <a:avLst/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Теорема </a:t>
              </a:r>
              <a:r>
                <a:rPr lang="uk-UA" sz="20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(про кут, під яким видно діаметр з точки кола)</a:t>
              </a:r>
              <a:endPara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619DA4-CE77-4105-AF91-13C7A5DD4535}"/>
                  </a:ext>
                </a:extLst>
              </p:cNvPr>
              <p:cNvSpPr txBox="1"/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діаметр кола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довільна точка кола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619DA4-CE77-4105-AF91-13C7A5DD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blipFill>
                <a:blip r:embed="rId8"/>
                <a:stretch>
                  <a:fillRect l="-1912" t="-4545" b="-1181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19BB19-E332-4285-82C7-E5F183427753}"/>
                  </a:ext>
                </a:extLst>
              </p:cNvPr>
              <p:cNvSpPr txBox="1"/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19BB19-E332-4285-82C7-E5F18342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blipFill>
                <a:blip r:embed="rId9"/>
                <a:stretch>
                  <a:fillRect l="-3021" t="-649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43867 0.5733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0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седзі, кахель&#10;&#10;Автоматично згенерований опис">
            <a:extLst>
              <a:ext uri="{FF2B5EF4-FFF2-40B4-BE49-F238E27FC236}">
                <a16:creationId xmlns:a16="http://schemas.microsoft.com/office/drawing/2014/main" id="{A14B320B-8C43-4972-868D-ED1CA546A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81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44235B5F-B850-4016-8B0C-0499AD4575AB}"/>
              </a:ext>
            </a:extLst>
          </p:cNvPr>
          <p:cNvSpPr/>
          <p:nvPr/>
        </p:nvSpPr>
        <p:spPr>
          <a:xfrm rot="5400000">
            <a:off x="1138999" y="1152111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/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5636B4-1FD7-4DD5-B667-8B475321669A}"/>
              </a:ext>
            </a:extLst>
          </p:cNvPr>
          <p:cNvCxnSpPr>
            <a:cxnSpLocks/>
          </p:cNvCxnSpPr>
          <p:nvPr/>
        </p:nvCxnSpPr>
        <p:spPr>
          <a:xfrm flipV="1">
            <a:off x="1295400" y="1950877"/>
            <a:ext cx="2530365" cy="122275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A91B7591-6960-4386-8CDE-6A5319D24920}"/>
              </a:ext>
            </a:extLst>
          </p:cNvPr>
          <p:cNvCxnSpPr>
            <a:cxnSpLocks/>
          </p:cNvCxnSpPr>
          <p:nvPr/>
        </p:nvCxnSpPr>
        <p:spPr>
          <a:xfrm flipV="1">
            <a:off x="1297640" y="1273175"/>
            <a:ext cx="707441" cy="1900453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4C58F4AC-729B-47F8-86B4-017D2C345BE5}"/>
              </a:ext>
            </a:extLst>
          </p:cNvPr>
          <p:cNvCxnSpPr>
            <a:cxnSpLocks/>
          </p:cNvCxnSpPr>
          <p:nvPr/>
        </p:nvCxnSpPr>
        <p:spPr>
          <a:xfrm>
            <a:off x="2005202" y="1273175"/>
            <a:ext cx="1820563" cy="677702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7B9C74FE-642E-48D9-8475-E854F1EE7323}"/>
              </a:ext>
            </a:extLst>
          </p:cNvPr>
          <p:cNvSpPr/>
          <p:nvPr/>
        </p:nvSpPr>
        <p:spPr>
          <a:xfrm>
            <a:off x="2484668" y="251178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/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кутник: округлені верхні кути 26">
            <a:extLst>
              <a:ext uri="{FF2B5EF4-FFF2-40B4-BE49-F238E27FC236}">
                <a16:creationId xmlns:a16="http://schemas.microsoft.com/office/drawing/2014/main" id="{51A47A70-BC6B-42C9-B879-F90A0BC6EAA2}"/>
              </a:ext>
            </a:extLst>
          </p:cNvPr>
          <p:cNvSpPr/>
          <p:nvPr/>
        </p:nvSpPr>
        <p:spPr>
          <a:xfrm>
            <a:off x="338583" y="5711956"/>
            <a:ext cx="6211612" cy="851002"/>
          </a:xfrm>
          <a:prstGeom prst="round2SameRect">
            <a:avLst>
              <a:gd name="adj1" fmla="val 0"/>
              <a:gd name="adj2" fmla="val 9052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Діаметр з будь-якої точки кола видно під прямим кутом</a:t>
            </a:r>
          </a:p>
        </p:txBody>
      </p:sp>
      <p:sp>
        <p:nvSpPr>
          <p:cNvPr id="28" name="Прямокутник: округлені верхні кути 27">
            <a:extLst>
              <a:ext uri="{FF2B5EF4-FFF2-40B4-BE49-F238E27FC236}">
                <a16:creationId xmlns:a16="http://schemas.microsoft.com/office/drawing/2014/main" id="{0394F4B8-7AC6-45CC-B748-0180E8E36291}"/>
              </a:ext>
            </a:extLst>
          </p:cNvPr>
          <p:cNvSpPr/>
          <p:nvPr/>
        </p:nvSpPr>
        <p:spPr>
          <a:xfrm>
            <a:off x="338581" y="4883326"/>
            <a:ext cx="4351282" cy="738460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0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 кут, під яким видно відрізок з точки кола)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619DA4-CE77-4105-AF91-13C7A5DD4535}"/>
                  </a:ext>
                </a:extLst>
              </p:cNvPr>
              <p:cNvSpPr txBox="1"/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діаметр кола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довільна точка кола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619DA4-CE77-4105-AF91-13C7A5DD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blipFill>
                <a:blip r:embed="rId8"/>
                <a:stretch>
                  <a:fillRect l="-1912" t="-4545" b="-1181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19BB19-E332-4285-82C7-E5F183427753}"/>
                  </a:ext>
                </a:extLst>
              </p:cNvPr>
              <p:cNvSpPr txBox="1"/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19BB19-E332-4285-82C7-E5F18342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blipFill>
                <a:blip r:embed="rId9"/>
                <a:stretch>
                  <a:fillRect l="-3021" t="-649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9CBB8B6-0674-48D0-9B23-5F8B967066B7}"/>
              </a:ext>
            </a:extLst>
          </p:cNvPr>
          <p:cNvSpPr txBox="1"/>
          <p:nvPr/>
        </p:nvSpPr>
        <p:spPr>
          <a:xfrm>
            <a:off x="5144114" y="3101951"/>
            <a:ext cx="419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7EB95D9A-745D-43A1-8712-F917F2FB270A}"/>
              </a:ext>
            </a:extLst>
          </p:cNvPr>
          <p:cNvCxnSpPr>
            <a:cxnSpLocks/>
          </p:cNvCxnSpPr>
          <p:nvPr/>
        </p:nvCxnSpPr>
        <p:spPr>
          <a:xfrm flipH="1" flipV="1">
            <a:off x="2014751" y="1281823"/>
            <a:ext cx="532462" cy="1287086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Графіка 28" descr="Лампочка">
            <a:extLst>
              <a:ext uri="{FF2B5EF4-FFF2-40B4-BE49-F238E27FC236}">
                <a16:creationId xmlns:a16="http://schemas.microsoft.com/office/drawing/2014/main" id="{C3941670-CA13-4537-816D-AA6E3F188D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7">
                <a:extLst>
                  <a:ext uri="{FF2B5EF4-FFF2-40B4-BE49-F238E27FC236}">
                    <a16:creationId xmlns:a16="http://schemas.microsoft.com/office/drawing/2014/main" id="{11355701-82F0-4A00-8FBB-26068B0792EB}"/>
                  </a:ext>
                </a:extLst>
              </p:cNvPr>
              <p:cNvSpPr/>
              <p:nvPr/>
            </p:nvSpPr>
            <p:spPr>
              <a:xfrm>
                <a:off x="6968359" y="6009716"/>
                <a:ext cx="4359159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чому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OM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OA</m:t>
                    </m:r>
                  </m:oMath>
                </a14:m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Прямоугольник 7">
                <a:extLst>
                  <a:ext uri="{FF2B5EF4-FFF2-40B4-BE49-F238E27FC236}">
                    <a16:creationId xmlns:a16="http://schemas.microsoft.com/office/drawing/2014/main" id="{11355701-82F0-4A00-8FBB-26068B079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359" y="6009716"/>
                <a:ext cx="4359159" cy="461665"/>
              </a:xfrm>
              <a:prstGeom prst="rect">
                <a:avLst/>
              </a:prstGeom>
              <a:blipFill>
                <a:blip r:embed="rId12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36F32B7C-8B02-4ABE-8A35-3B0C47A844C0}"/>
              </a:ext>
            </a:extLst>
          </p:cNvPr>
          <p:cNvCxnSpPr>
            <a:cxnSpLocks/>
          </p:cNvCxnSpPr>
          <p:nvPr/>
        </p:nvCxnSpPr>
        <p:spPr>
          <a:xfrm flipV="1">
            <a:off x="2185781" y="1872108"/>
            <a:ext cx="190402" cy="7876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42CC857A-D2C0-415F-B637-806D7DDCF918}"/>
              </a:ext>
            </a:extLst>
          </p:cNvPr>
          <p:cNvCxnSpPr>
            <a:cxnSpLocks/>
          </p:cNvCxnSpPr>
          <p:nvPr/>
        </p:nvCxnSpPr>
        <p:spPr>
          <a:xfrm>
            <a:off x="1916431" y="2773891"/>
            <a:ext cx="82865" cy="17148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1178CF-548F-46ED-AB70-59326AF84465}"/>
                  </a:ext>
                </a:extLst>
              </p:cNvPr>
              <p:cNvSpPr txBox="1"/>
              <p:nvPr/>
            </p:nvSpPr>
            <p:spPr>
              <a:xfrm>
                <a:off x="408401" y="4240111"/>
                <a:ext cx="34931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Розглянемо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MOA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1178CF-548F-46ED-AB70-59326AF84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01" y="4240111"/>
                <a:ext cx="3493108" cy="523220"/>
              </a:xfrm>
              <a:prstGeom prst="rect">
                <a:avLst/>
              </a:prstGeom>
              <a:blipFill>
                <a:blip r:embed="rId13"/>
                <a:stretch>
                  <a:fillRect l="-3623" t="-14634" b="-3414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721AED8-C879-45BE-AD81-38004452C0EE}"/>
                  </a:ext>
                </a:extLst>
              </p:cNvPr>
              <p:cNvSpPr txBox="1"/>
              <p:nvPr/>
            </p:nvSpPr>
            <p:spPr>
              <a:xfrm>
                <a:off x="599984" y="4705279"/>
                <a:ext cx="3709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OM</m:t>
                    </m:r>
                    <m: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(як радіуси)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721AED8-C879-45BE-AD81-38004452C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84" y="4705279"/>
                <a:ext cx="3709926" cy="523220"/>
              </a:xfrm>
              <a:prstGeom prst="rect">
                <a:avLst/>
              </a:prstGeom>
              <a:blipFill>
                <a:blip r:embed="rId14"/>
                <a:stretch>
                  <a:fillRect l="-1024" t="-11905" b="-33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Стрілка: вправо 46">
            <a:extLst>
              <a:ext uri="{FF2B5EF4-FFF2-40B4-BE49-F238E27FC236}">
                <a16:creationId xmlns:a16="http://schemas.microsoft.com/office/drawing/2014/main" id="{83B3DC0B-FFCA-4DB1-9511-E9D02D396DFB}"/>
              </a:ext>
            </a:extLst>
          </p:cNvPr>
          <p:cNvSpPr/>
          <p:nvPr/>
        </p:nvSpPr>
        <p:spPr>
          <a:xfrm>
            <a:off x="4360947" y="4872356"/>
            <a:ext cx="783167" cy="246153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9A0849-365D-412B-8F29-5D87880AC191}"/>
                  </a:ext>
                </a:extLst>
              </p:cNvPr>
              <p:cNvSpPr txBox="1"/>
              <p:nvPr/>
            </p:nvSpPr>
            <p:spPr>
              <a:xfrm>
                <a:off x="5195150" y="4705279"/>
                <a:ext cx="4195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MOA</m:t>
                    </m:r>
                  </m:oMath>
                </a14:m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- рівнобедрений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9A0849-365D-412B-8F29-5D87880AC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150" y="4705279"/>
                <a:ext cx="4195377" cy="523220"/>
              </a:xfrm>
              <a:prstGeom prst="rect">
                <a:avLst/>
              </a:prstGeom>
              <a:blipFill>
                <a:blip r:embed="rId15"/>
                <a:stretch>
                  <a:fillRect l="-602" t="-11905" b="-33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Прямоугольник 7">
                <a:extLst>
                  <a:ext uri="{FF2B5EF4-FFF2-40B4-BE49-F238E27FC236}">
                    <a16:creationId xmlns:a16="http://schemas.microsoft.com/office/drawing/2014/main" id="{3AE43DEB-B530-47B8-941D-ABD338297839}"/>
                  </a:ext>
                </a:extLst>
              </p:cNvPr>
              <p:cNvSpPr/>
              <p:nvPr/>
            </p:nvSpPr>
            <p:spPr>
              <a:xfrm>
                <a:off x="6096001" y="6009715"/>
                <a:ext cx="5231518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чому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OMA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OAM</m:t>
                    </m:r>
                  </m:oMath>
                </a14:m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Прямоугольник 7">
                <a:extLst>
                  <a:ext uri="{FF2B5EF4-FFF2-40B4-BE49-F238E27FC236}">
                    <a16:creationId xmlns:a16="http://schemas.microsoft.com/office/drawing/2014/main" id="{3AE43DEB-B530-47B8-941D-ABD338297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6009715"/>
                <a:ext cx="5231518" cy="461665"/>
              </a:xfrm>
              <a:prstGeom prst="rect">
                <a:avLst/>
              </a:prstGeom>
              <a:blipFill>
                <a:blip r:embed="rId16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13988F-1147-417F-B95A-6EA59BF4D177}"/>
                  </a:ext>
                </a:extLst>
              </p:cNvPr>
              <p:cNvSpPr txBox="1"/>
              <p:nvPr/>
            </p:nvSpPr>
            <p:spPr>
              <a:xfrm>
                <a:off x="386979" y="4443669"/>
                <a:ext cx="4195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MOA</m:t>
                    </m:r>
                  </m:oMath>
                </a14:m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- рівнобедрений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13988F-1147-417F-B95A-6EA59BF4D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79" y="4443669"/>
                <a:ext cx="4195377" cy="523220"/>
              </a:xfrm>
              <a:prstGeom prst="rect">
                <a:avLst/>
              </a:prstGeom>
              <a:blipFill>
                <a:blip r:embed="rId17"/>
                <a:stretch>
                  <a:fillRect l="-906" t="-11628" b="-302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Стрілка: вправо 50">
            <a:extLst>
              <a:ext uri="{FF2B5EF4-FFF2-40B4-BE49-F238E27FC236}">
                <a16:creationId xmlns:a16="http://schemas.microsoft.com/office/drawing/2014/main" id="{297C20EB-F2EF-42B1-AEF2-A4DD96FA6543}"/>
              </a:ext>
            </a:extLst>
          </p:cNvPr>
          <p:cNvSpPr/>
          <p:nvPr/>
        </p:nvSpPr>
        <p:spPr>
          <a:xfrm>
            <a:off x="4356485" y="4597400"/>
            <a:ext cx="863216" cy="257896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55C7DC-C75D-4AE0-BD4D-74832FA1BD16}"/>
                  </a:ext>
                </a:extLst>
              </p:cNvPr>
              <p:cNvSpPr txBox="1"/>
              <p:nvPr/>
            </p:nvSpPr>
            <p:spPr>
              <a:xfrm>
                <a:off x="5321445" y="4443669"/>
                <a:ext cx="30687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OMA</m:t>
                      </m:r>
                      <m: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OAM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55C7DC-C75D-4AE0-BD4D-74832FA1B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445" y="4443669"/>
                <a:ext cx="3068794" cy="523220"/>
              </a:xfrm>
              <a:prstGeom prst="rect">
                <a:avLst/>
              </a:prstGeom>
              <a:blipFill>
                <a:blip r:embed="rId18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Дуга 52">
            <a:extLst>
              <a:ext uri="{FF2B5EF4-FFF2-40B4-BE49-F238E27FC236}">
                <a16:creationId xmlns:a16="http://schemas.microsoft.com/office/drawing/2014/main" id="{2DB12212-68E8-4FEB-BEF2-09FB8EABE6B1}"/>
              </a:ext>
            </a:extLst>
          </p:cNvPr>
          <p:cNvSpPr/>
          <p:nvPr/>
        </p:nvSpPr>
        <p:spPr>
          <a:xfrm rot="13217283" flipH="1" flipV="1">
            <a:off x="1227461" y="2831794"/>
            <a:ext cx="385377" cy="385377"/>
          </a:xfrm>
          <a:prstGeom prst="arc">
            <a:avLst>
              <a:gd name="adj1" fmla="val 13841797"/>
              <a:gd name="adj2" fmla="val 19010623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54" name="Дуга 53">
            <a:extLst>
              <a:ext uri="{FF2B5EF4-FFF2-40B4-BE49-F238E27FC236}">
                <a16:creationId xmlns:a16="http://schemas.microsoft.com/office/drawing/2014/main" id="{BCF3E706-7CF0-42F2-B20D-F103293E1D4D}"/>
              </a:ext>
            </a:extLst>
          </p:cNvPr>
          <p:cNvSpPr/>
          <p:nvPr/>
        </p:nvSpPr>
        <p:spPr>
          <a:xfrm flipH="1" flipV="1">
            <a:off x="1822002" y="1243648"/>
            <a:ext cx="385377" cy="385377"/>
          </a:xfrm>
          <a:prstGeom prst="arc">
            <a:avLst>
              <a:gd name="adj1" fmla="val 13841797"/>
              <a:gd name="adj2" fmla="val 18440422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944 -0.0382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7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3" grpId="0"/>
      <p:bldP spid="23" grpId="1"/>
      <p:bldP spid="30" grpId="0" animBg="1"/>
      <p:bldP spid="30" grpId="1" animBg="1"/>
      <p:bldP spid="45" grpId="0"/>
      <p:bldP spid="45" grpId="1"/>
      <p:bldP spid="46" grpId="0"/>
      <p:bldP spid="46" grpId="1"/>
      <p:bldP spid="47" grpId="0" animBg="1"/>
      <p:bldP spid="47" grpId="1" animBg="1"/>
      <p:bldP spid="48" grpId="0"/>
      <p:bldP spid="48" grpId="1"/>
      <p:bldP spid="48" grpId="2"/>
      <p:bldP spid="49" grpId="0" animBg="1"/>
      <p:bldP spid="49" grpId="1" animBg="1"/>
      <p:bldP spid="50" grpId="0"/>
      <p:bldP spid="51" grpId="0" animBg="1"/>
      <p:bldP spid="52" grpId="0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седзі, кахель&#10;&#10;Автоматично згенерований опис">
            <a:extLst>
              <a:ext uri="{FF2B5EF4-FFF2-40B4-BE49-F238E27FC236}">
                <a16:creationId xmlns:a16="http://schemas.microsoft.com/office/drawing/2014/main" id="{A14B320B-8C43-4972-868D-ED1CA546A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9" name="Частина кола 48">
            <a:extLst>
              <a:ext uri="{FF2B5EF4-FFF2-40B4-BE49-F238E27FC236}">
                <a16:creationId xmlns:a16="http://schemas.microsoft.com/office/drawing/2014/main" id="{5BCC031A-9779-4CF6-A43A-17762FE50931}"/>
              </a:ext>
            </a:extLst>
          </p:cNvPr>
          <p:cNvSpPr/>
          <p:nvPr/>
        </p:nvSpPr>
        <p:spPr>
          <a:xfrm rot="13708296">
            <a:off x="3386274" y="1542656"/>
            <a:ext cx="822792" cy="822792"/>
          </a:xfrm>
          <a:prstGeom prst="pie">
            <a:avLst>
              <a:gd name="adj1" fmla="val 17038359"/>
              <a:gd name="adj2" fmla="val 19970675"/>
            </a:avLst>
          </a:prstGeom>
          <a:solidFill>
            <a:srgbClr val="F4772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Частина кола 47">
            <a:extLst>
              <a:ext uri="{FF2B5EF4-FFF2-40B4-BE49-F238E27FC236}">
                <a16:creationId xmlns:a16="http://schemas.microsoft.com/office/drawing/2014/main" id="{33F4E873-A844-4AEB-9DE5-339C7B672104}"/>
              </a:ext>
            </a:extLst>
          </p:cNvPr>
          <p:cNvSpPr/>
          <p:nvPr/>
        </p:nvSpPr>
        <p:spPr>
          <a:xfrm rot="5759676">
            <a:off x="1668233" y="935497"/>
            <a:ext cx="723112" cy="723112"/>
          </a:xfrm>
          <a:prstGeom prst="pie">
            <a:avLst>
              <a:gd name="adj1" fmla="val 17038359"/>
              <a:gd name="adj2" fmla="val 20014380"/>
            </a:avLst>
          </a:prstGeom>
          <a:solidFill>
            <a:srgbClr val="F4772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Частина кола 44">
            <a:extLst>
              <a:ext uri="{FF2B5EF4-FFF2-40B4-BE49-F238E27FC236}">
                <a16:creationId xmlns:a16="http://schemas.microsoft.com/office/drawing/2014/main" id="{EAFB2DA7-1049-42DF-8FED-D1E073360C1D}"/>
              </a:ext>
            </a:extLst>
          </p:cNvPr>
          <p:cNvSpPr/>
          <p:nvPr/>
        </p:nvSpPr>
        <p:spPr>
          <a:xfrm rot="8551483">
            <a:off x="1653279" y="899677"/>
            <a:ext cx="723112" cy="723112"/>
          </a:xfrm>
          <a:prstGeom prst="pie">
            <a:avLst>
              <a:gd name="adj1" fmla="val 17004747"/>
              <a:gd name="adj2" fmla="val 19634254"/>
            </a:avLst>
          </a:prstGeom>
          <a:solidFill>
            <a:srgbClr val="2AA4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Частина кола 1">
            <a:extLst>
              <a:ext uri="{FF2B5EF4-FFF2-40B4-BE49-F238E27FC236}">
                <a16:creationId xmlns:a16="http://schemas.microsoft.com/office/drawing/2014/main" id="{42CD002F-0984-4C14-A6B1-01C6AE8207A9}"/>
              </a:ext>
            </a:extLst>
          </p:cNvPr>
          <p:cNvSpPr/>
          <p:nvPr/>
        </p:nvSpPr>
        <p:spPr>
          <a:xfrm>
            <a:off x="945490" y="2801933"/>
            <a:ext cx="723112" cy="723112"/>
          </a:xfrm>
          <a:prstGeom prst="pie">
            <a:avLst>
              <a:gd name="adj1" fmla="val 17358721"/>
              <a:gd name="adj2" fmla="val 20014380"/>
            </a:avLst>
          </a:prstGeom>
          <a:solidFill>
            <a:srgbClr val="2AA4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81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44235B5F-B850-4016-8B0C-0499AD4575AB}"/>
              </a:ext>
            </a:extLst>
          </p:cNvPr>
          <p:cNvSpPr/>
          <p:nvPr/>
        </p:nvSpPr>
        <p:spPr>
          <a:xfrm rot="5400000">
            <a:off x="1138999" y="1152111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/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5636B4-1FD7-4DD5-B667-8B475321669A}"/>
              </a:ext>
            </a:extLst>
          </p:cNvPr>
          <p:cNvCxnSpPr>
            <a:cxnSpLocks/>
          </p:cNvCxnSpPr>
          <p:nvPr/>
        </p:nvCxnSpPr>
        <p:spPr>
          <a:xfrm flipV="1">
            <a:off x="1295400" y="1950877"/>
            <a:ext cx="2530365" cy="122275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A91B7591-6960-4386-8CDE-6A5319D24920}"/>
              </a:ext>
            </a:extLst>
          </p:cNvPr>
          <p:cNvCxnSpPr>
            <a:cxnSpLocks/>
          </p:cNvCxnSpPr>
          <p:nvPr/>
        </p:nvCxnSpPr>
        <p:spPr>
          <a:xfrm flipV="1">
            <a:off x="1297640" y="1273175"/>
            <a:ext cx="707441" cy="1900453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4C58F4AC-729B-47F8-86B4-017D2C345BE5}"/>
              </a:ext>
            </a:extLst>
          </p:cNvPr>
          <p:cNvCxnSpPr>
            <a:cxnSpLocks/>
          </p:cNvCxnSpPr>
          <p:nvPr/>
        </p:nvCxnSpPr>
        <p:spPr>
          <a:xfrm>
            <a:off x="2005202" y="1273175"/>
            <a:ext cx="1820563" cy="677702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7B9C74FE-642E-48D9-8475-E854F1EE7323}"/>
              </a:ext>
            </a:extLst>
          </p:cNvPr>
          <p:cNvSpPr/>
          <p:nvPr/>
        </p:nvSpPr>
        <p:spPr>
          <a:xfrm>
            <a:off x="2484668" y="251178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/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619DA4-CE77-4105-AF91-13C7A5DD4535}"/>
                  </a:ext>
                </a:extLst>
              </p:cNvPr>
              <p:cNvSpPr txBox="1"/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діаметр кола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довільна точка кола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619DA4-CE77-4105-AF91-13C7A5DD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blipFill>
                <a:blip r:embed="rId8"/>
                <a:stretch>
                  <a:fillRect l="-1912" t="-4545" b="-1181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19BB19-E332-4285-82C7-E5F183427753}"/>
                  </a:ext>
                </a:extLst>
              </p:cNvPr>
              <p:cNvSpPr txBox="1"/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19BB19-E332-4285-82C7-E5F18342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blipFill>
                <a:blip r:embed="rId9"/>
                <a:stretch>
                  <a:fillRect l="-3021" t="-649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9CBB8B6-0674-48D0-9B23-5F8B967066B7}"/>
              </a:ext>
            </a:extLst>
          </p:cNvPr>
          <p:cNvSpPr txBox="1"/>
          <p:nvPr/>
        </p:nvSpPr>
        <p:spPr>
          <a:xfrm>
            <a:off x="5144114" y="3101951"/>
            <a:ext cx="419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7EB95D9A-745D-43A1-8712-F917F2FB270A}"/>
              </a:ext>
            </a:extLst>
          </p:cNvPr>
          <p:cNvCxnSpPr>
            <a:cxnSpLocks/>
          </p:cNvCxnSpPr>
          <p:nvPr/>
        </p:nvCxnSpPr>
        <p:spPr>
          <a:xfrm flipH="1" flipV="1">
            <a:off x="2014751" y="1281823"/>
            <a:ext cx="532462" cy="1287086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36F32B7C-8B02-4ABE-8A35-3B0C47A844C0}"/>
              </a:ext>
            </a:extLst>
          </p:cNvPr>
          <p:cNvCxnSpPr>
            <a:cxnSpLocks/>
          </p:cNvCxnSpPr>
          <p:nvPr/>
        </p:nvCxnSpPr>
        <p:spPr>
          <a:xfrm flipV="1">
            <a:off x="2185781" y="1872108"/>
            <a:ext cx="190402" cy="7876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42CC857A-D2C0-415F-B637-806D7DDCF918}"/>
              </a:ext>
            </a:extLst>
          </p:cNvPr>
          <p:cNvCxnSpPr>
            <a:cxnSpLocks/>
          </p:cNvCxnSpPr>
          <p:nvPr/>
        </p:nvCxnSpPr>
        <p:spPr>
          <a:xfrm>
            <a:off x="1916431" y="2773891"/>
            <a:ext cx="82865" cy="17148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13988F-1147-417F-B95A-6EA59BF4D177}"/>
                  </a:ext>
                </a:extLst>
              </p:cNvPr>
              <p:cNvSpPr txBox="1"/>
              <p:nvPr/>
            </p:nvSpPr>
            <p:spPr>
              <a:xfrm>
                <a:off x="386979" y="4443669"/>
                <a:ext cx="4195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MOA</m:t>
                    </m:r>
                  </m:oMath>
                </a14:m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- рівнобедрений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13988F-1147-417F-B95A-6EA59BF4D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79" y="4443669"/>
                <a:ext cx="4195377" cy="523220"/>
              </a:xfrm>
              <a:prstGeom prst="rect">
                <a:avLst/>
              </a:prstGeom>
              <a:blipFill>
                <a:blip r:embed="rId10"/>
                <a:stretch>
                  <a:fillRect l="-906" t="-11628" b="-302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Стрілка: вправо 50">
            <a:extLst>
              <a:ext uri="{FF2B5EF4-FFF2-40B4-BE49-F238E27FC236}">
                <a16:creationId xmlns:a16="http://schemas.microsoft.com/office/drawing/2014/main" id="{297C20EB-F2EF-42B1-AEF2-A4DD96FA6543}"/>
              </a:ext>
            </a:extLst>
          </p:cNvPr>
          <p:cNvSpPr/>
          <p:nvPr/>
        </p:nvSpPr>
        <p:spPr>
          <a:xfrm>
            <a:off x="4356485" y="4597400"/>
            <a:ext cx="863216" cy="257896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55C7DC-C75D-4AE0-BD4D-74832FA1BD16}"/>
                  </a:ext>
                </a:extLst>
              </p:cNvPr>
              <p:cNvSpPr txBox="1"/>
              <p:nvPr/>
            </p:nvSpPr>
            <p:spPr>
              <a:xfrm>
                <a:off x="5321445" y="4443669"/>
                <a:ext cx="30687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OMA</m:t>
                      </m:r>
                      <m: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uk-UA" sz="2800" b="0" i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OAM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55C7DC-C75D-4AE0-BD4D-74832FA1B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445" y="4443669"/>
                <a:ext cx="3068794" cy="523220"/>
              </a:xfrm>
              <a:prstGeom prst="rect">
                <a:avLst/>
              </a:prstGeom>
              <a:blipFill>
                <a:blip r:embed="rId11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Дуга 52">
            <a:extLst>
              <a:ext uri="{FF2B5EF4-FFF2-40B4-BE49-F238E27FC236}">
                <a16:creationId xmlns:a16="http://schemas.microsoft.com/office/drawing/2014/main" id="{2DB12212-68E8-4FEB-BEF2-09FB8EABE6B1}"/>
              </a:ext>
            </a:extLst>
          </p:cNvPr>
          <p:cNvSpPr/>
          <p:nvPr/>
        </p:nvSpPr>
        <p:spPr>
          <a:xfrm rot="13217283" flipH="1" flipV="1">
            <a:off x="1227461" y="2831794"/>
            <a:ext cx="385377" cy="385377"/>
          </a:xfrm>
          <a:prstGeom prst="arc">
            <a:avLst>
              <a:gd name="adj1" fmla="val 13841797"/>
              <a:gd name="adj2" fmla="val 19010623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54" name="Дуга 53">
            <a:extLst>
              <a:ext uri="{FF2B5EF4-FFF2-40B4-BE49-F238E27FC236}">
                <a16:creationId xmlns:a16="http://schemas.microsoft.com/office/drawing/2014/main" id="{BCF3E706-7CF0-42F2-B20D-F103293E1D4D}"/>
              </a:ext>
            </a:extLst>
          </p:cNvPr>
          <p:cNvSpPr/>
          <p:nvPr/>
        </p:nvSpPr>
        <p:spPr>
          <a:xfrm flipH="1" flipV="1">
            <a:off x="1822002" y="1243648"/>
            <a:ext cx="385377" cy="385377"/>
          </a:xfrm>
          <a:prstGeom prst="arc">
            <a:avLst>
              <a:gd name="adj1" fmla="val 13841797"/>
              <a:gd name="adj2" fmla="val 18440422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pic>
        <p:nvPicPr>
          <p:cNvPr id="35" name="Графіка 34" descr="Лампочка">
            <a:extLst>
              <a:ext uri="{FF2B5EF4-FFF2-40B4-BE49-F238E27FC236}">
                <a16:creationId xmlns:a16="http://schemas.microsoft.com/office/drawing/2014/main" id="{139AA68F-6944-4ECC-85FC-87B75A7D13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Прямоугольник 7">
                <a:extLst>
                  <a:ext uri="{FF2B5EF4-FFF2-40B4-BE49-F238E27FC236}">
                    <a16:creationId xmlns:a16="http://schemas.microsoft.com/office/drawing/2014/main" id="{CDAC90FF-2F51-478E-9902-C78CC5F8B9FE}"/>
                  </a:ext>
                </a:extLst>
              </p:cNvPr>
              <p:cNvSpPr/>
              <p:nvPr/>
            </p:nvSpPr>
            <p:spPr>
              <a:xfrm>
                <a:off x="6211615" y="6012422"/>
                <a:ext cx="5115904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чому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ONA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OAN</m:t>
                    </m:r>
                  </m:oMath>
                </a14:m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Прямоугольник 7">
                <a:extLst>
                  <a:ext uri="{FF2B5EF4-FFF2-40B4-BE49-F238E27FC236}">
                    <a16:creationId xmlns:a16="http://schemas.microsoft.com/office/drawing/2014/main" id="{CDAC90FF-2F51-478E-9902-C78CC5F8B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615" y="6012422"/>
                <a:ext cx="5115904" cy="461665"/>
              </a:xfrm>
              <a:prstGeom prst="rect">
                <a:avLst/>
              </a:prstGeom>
              <a:blipFill>
                <a:blip r:embed="rId14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B00C1AFD-9570-4206-8460-3699538FB444}"/>
              </a:ext>
            </a:extLst>
          </p:cNvPr>
          <p:cNvGrpSpPr/>
          <p:nvPr/>
        </p:nvGrpSpPr>
        <p:grpSpPr>
          <a:xfrm rot="17634273">
            <a:off x="1958483" y="1234344"/>
            <a:ext cx="382250" cy="391569"/>
            <a:chOff x="3155571" y="1826295"/>
            <a:chExt cx="516161" cy="528746"/>
          </a:xfrm>
        </p:grpSpPr>
        <p:sp>
          <p:nvSpPr>
            <p:cNvPr id="39" name="Дуга 38">
              <a:extLst>
                <a:ext uri="{FF2B5EF4-FFF2-40B4-BE49-F238E27FC236}">
                  <a16:creationId xmlns:a16="http://schemas.microsoft.com/office/drawing/2014/main" id="{FF41E15A-8E94-45F3-938F-7B84956B30B5}"/>
                </a:ext>
              </a:extLst>
            </p:cNvPr>
            <p:cNvSpPr/>
            <p:nvPr/>
          </p:nvSpPr>
          <p:spPr>
            <a:xfrm rot="20785858" flipH="1" flipV="1">
              <a:off x="3209925" y="1826295"/>
              <a:ext cx="445869" cy="445869"/>
            </a:xfrm>
            <a:prstGeom prst="arc">
              <a:avLst>
                <a:gd name="adj1" fmla="val 15244324"/>
                <a:gd name="adj2" fmla="val 20517604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44" name="Дуга 43">
              <a:extLst>
                <a:ext uri="{FF2B5EF4-FFF2-40B4-BE49-F238E27FC236}">
                  <a16:creationId xmlns:a16="http://schemas.microsoft.com/office/drawing/2014/main" id="{FD7487F3-7F67-4B7F-A39C-423FA75A076A}"/>
                </a:ext>
              </a:extLst>
            </p:cNvPr>
            <p:cNvSpPr/>
            <p:nvPr/>
          </p:nvSpPr>
          <p:spPr>
            <a:xfrm rot="20785858" flipH="1" flipV="1">
              <a:off x="3155571" y="1838880"/>
              <a:ext cx="516161" cy="516161"/>
            </a:xfrm>
            <a:prstGeom prst="arc">
              <a:avLst>
                <a:gd name="adj1" fmla="val 15032357"/>
                <a:gd name="adj2" fmla="val 2092866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5C280760-9E51-4EB7-B87D-12182EE30BBD}"/>
              </a:ext>
            </a:extLst>
          </p:cNvPr>
          <p:cNvGrpSpPr/>
          <p:nvPr/>
        </p:nvGrpSpPr>
        <p:grpSpPr>
          <a:xfrm rot="4598370">
            <a:off x="3377079" y="1785545"/>
            <a:ext cx="387182" cy="389267"/>
            <a:chOff x="3158569" y="1826295"/>
            <a:chExt cx="522821" cy="525640"/>
          </a:xfrm>
        </p:grpSpPr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6EF30E1B-27DA-4A5A-B065-2AC6F13CD12B}"/>
                </a:ext>
              </a:extLst>
            </p:cNvPr>
            <p:cNvSpPr/>
            <p:nvPr/>
          </p:nvSpPr>
          <p:spPr>
            <a:xfrm rot="20785858" flipH="1" flipV="1">
              <a:off x="3209925" y="1826295"/>
              <a:ext cx="445869" cy="445869"/>
            </a:xfrm>
            <a:prstGeom prst="arc">
              <a:avLst>
                <a:gd name="adj1" fmla="val 15244324"/>
                <a:gd name="adj2" fmla="val 21274001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57" name="Дуга 56">
              <a:extLst>
                <a:ext uri="{FF2B5EF4-FFF2-40B4-BE49-F238E27FC236}">
                  <a16:creationId xmlns:a16="http://schemas.microsoft.com/office/drawing/2014/main" id="{383E9340-45CF-4BA3-A002-4B3D6D659F56}"/>
                </a:ext>
              </a:extLst>
            </p:cNvPr>
            <p:cNvSpPr/>
            <p:nvPr/>
          </p:nvSpPr>
          <p:spPr>
            <a:xfrm rot="20785858" flipH="1" flipV="1">
              <a:off x="3158569" y="1829113"/>
              <a:ext cx="522821" cy="522822"/>
            </a:xfrm>
            <a:prstGeom prst="arc">
              <a:avLst>
                <a:gd name="adj1" fmla="val 15032357"/>
                <a:gd name="adj2" fmla="val 21391099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9C67D13-FDD1-4946-A1E5-F5B713FF209A}"/>
                  </a:ext>
                </a:extLst>
              </p:cNvPr>
              <p:cNvSpPr txBox="1"/>
              <p:nvPr/>
            </p:nvSpPr>
            <p:spPr>
              <a:xfrm>
                <a:off x="397157" y="5133590"/>
                <a:ext cx="4924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ONA</m:t>
                    </m:r>
                    <m:r>
                      <a:rPr lang="uk-UA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m:rPr>
                        <m:sty m:val="p"/>
                      </m:rPr>
                      <a:rPr lang="uk-UA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OAN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(аналогічно)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9C67D13-FDD1-4946-A1E5-F5B713FF2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57" y="5133590"/>
                <a:ext cx="4924288" cy="523220"/>
              </a:xfrm>
              <a:prstGeom prst="rect">
                <a:avLst/>
              </a:prstGeom>
              <a:blipFill>
                <a:blip r:embed="rId15"/>
                <a:stretch>
                  <a:fillRect l="-771" t="-14286" b="-3095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D10E083A-CB14-4B22-A517-6F37F84D835A}"/>
              </a:ext>
            </a:extLst>
          </p:cNvPr>
          <p:cNvCxnSpPr>
            <a:cxnSpLocks/>
          </p:cNvCxnSpPr>
          <p:nvPr/>
        </p:nvCxnSpPr>
        <p:spPr>
          <a:xfrm>
            <a:off x="3005498" y="2234517"/>
            <a:ext cx="82865" cy="17148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972E2-CB11-4148-8CEB-1E63657C5806}"/>
                  </a:ext>
                </a:extLst>
              </p:cNvPr>
              <p:cNvSpPr txBox="1"/>
              <p:nvPr/>
            </p:nvSpPr>
            <p:spPr>
              <a:xfrm>
                <a:off x="397157" y="5134186"/>
                <a:ext cx="3504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ONA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OAN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972E2-CB11-4148-8CEB-1E63657C5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57" y="5134186"/>
                <a:ext cx="3504352" cy="523220"/>
              </a:xfrm>
              <a:prstGeom prst="rect">
                <a:avLst/>
              </a:prstGeom>
              <a:blipFill>
                <a:blip r:embed="rId16"/>
                <a:stretch>
                  <a:fillRect l="-108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DADAEC-4760-43C7-924F-430B4C2AB3A1}"/>
                  </a:ext>
                </a:extLst>
              </p:cNvPr>
              <p:cNvSpPr txBox="1"/>
              <p:nvPr/>
            </p:nvSpPr>
            <p:spPr>
              <a:xfrm>
                <a:off x="397156" y="4443669"/>
                <a:ext cx="35754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OMA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OAM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DADAEC-4760-43C7-924F-430B4C2AB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56" y="4443669"/>
                <a:ext cx="3575439" cy="523220"/>
              </a:xfrm>
              <a:prstGeom prst="rect">
                <a:avLst/>
              </a:prstGeom>
              <a:blipFill>
                <a:blip r:embed="rId17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2C3D9B-E77D-440F-9ACF-05D6CEE4FB5A}"/>
                  </a:ext>
                </a:extLst>
              </p:cNvPr>
              <p:cNvSpPr txBox="1"/>
              <p:nvPr/>
            </p:nvSpPr>
            <p:spPr>
              <a:xfrm>
                <a:off x="3073107" y="4443669"/>
                <a:ext cx="9102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2C3D9B-E77D-440F-9ACF-05D6CEE4F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107" y="4443669"/>
                <a:ext cx="91023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1ADD611-DA74-4A74-B996-74384788316B}"/>
                  </a:ext>
                </a:extLst>
              </p:cNvPr>
              <p:cNvSpPr txBox="1"/>
              <p:nvPr/>
            </p:nvSpPr>
            <p:spPr>
              <a:xfrm>
                <a:off x="3060742" y="5138153"/>
                <a:ext cx="1019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1ADD611-DA74-4A74-B996-743847883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742" y="5138153"/>
                <a:ext cx="1019568" cy="523220"/>
              </a:xfrm>
              <a:prstGeom prst="rect">
                <a:avLst/>
              </a:prstGeom>
              <a:blipFill>
                <a:blip r:embed="rId19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D5E8208-C0E5-488D-8BB6-3FE8514EE52E}"/>
                  </a:ext>
                </a:extLst>
              </p:cNvPr>
              <p:cNvSpPr txBox="1"/>
              <p:nvPr/>
            </p:nvSpPr>
            <p:spPr>
              <a:xfrm>
                <a:off x="1452403" y="251569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D5E8208-C0E5-488D-8BB6-3FE8514EE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403" y="2515694"/>
                <a:ext cx="4549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BEFCF71-2CF1-4306-AEB8-F0EE01B4A370}"/>
                  </a:ext>
                </a:extLst>
              </p:cNvPr>
              <p:cNvSpPr txBox="1"/>
              <p:nvPr/>
            </p:nvSpPr>
            <p:spPr>
              <a:xfrm>
                <a:off x="1773688" y="154174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BEFCF71-2CF1-4306-AEB8-F0EE01B4A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88" y="1541741"/>
                <a:ext cx="454975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E60AA9-495A-45C4-8BE7-DB6D8745A5B3}"/>
                  </a:ext>
                </a:extLst>
              </p:cNvPr>
              <p:cNvSpPr txBox="1"/>
              <p:nvPr/>
            </p:nvSpPr>
            <p:spPr>
              <a:xfrm>
                <a:off x="2190480" y="140328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E60AA9-495A-45C4-8BE7-DB6D8745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80" y="1403289"/>
                <a:ext cx="454975" cy="461665"/>
              </a:xfrm>
              <a:prstGeom prst="rect">
                <a:avLst/>
              </a:prstGeom>
              <a:blipFill>
                <a:blip r:embed="rId2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FB4454B-3CA3-463A-92D8-73081BCA397D}"/>
                  </a:ext>
                </a:extLst>
              </p:cNvPr>
              <p:cNvSpPr txBox="1"/>
              <p:nvPr/>
            </p:nvSpPr>
            <p:spPr>
              <a:xfrm>
                <a:off x="2983196" y="172989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FB4454B-3CA3-463A-92D8-73081BCA3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196" y="1729890"/>
                <a:ext cx="454975" cy="461665"/>
              </a:xfrm>
              <a:prstGeom prst="rect">
                <a:avLst/>
              </a:prstGeom>
              <a:blipFill>
                <a:blip r:embed="rId2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4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40378 -1.11111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45" grpId="0" animBg="1"/>
      <p:bldP spid="2" grpId="0" animBg="1"/>
      <p:bldP spid="50" grpId="0"/>
      <p:bldP spid="51" grpId="0" animBg="1"/>
      <p:bldP spid="52" grpId="0"/>
      <p:bldP spid="52" grpId="1"/>
      <p:bldP spid="36" grpId="0" animBg="1"/>
      <p:bldP spid="36" grpId="1" animBg="1"/>
      <p:bldP spid="58" grpId="0"/>
      <p:bldP spid="58" grpId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седзі, кахель&#10;&#10;Автоматично згенерований опис">
            <a:extLst>
              <a:ext uri="{FF2B5EF4-FFF2-40B4-BE49-F238E27FC236}">
                <a16:creationId xmlns:a16="http://schemas.microsoft.com/office/drawing/2014/main" id="{A14B320B-8C43-4972-868D-ED1CA546A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9" name="Частина кола 48">
            <a:extLst>
              <a:ext uri="{FF2B5EF4-FFF2-40B4-BE49-F238E27FC236}">
                <a16:creationId xmlns:a16="http://schemas.microsoft.com/office/drawing/2014/main" id="{5BCC031A-9779-4CF6-A43A-17762FE50931}"/>
              </a:ext>
            </a:extLst>
          </p:cNvPr>
          <p:cNvSpPr/>
          <p:nvPr/>
        </p:nvSpPr>
        <p:spPr>
          <a:xfrm rot="13708296">
            <a:off x="3386274" y="1542656"/>
            <a:ext cx="822792" cy="822792"/>
          </a:xfrm>
          <a:prstGeom prst="pie">
            <a:avLst>
              <a:gd name="adj1" fmla="val 17038359"/>
              <a:gd name="adj2" fmla="val 19970675"/>
            </a:avLst>
          </a:prstGeom>
          <a:solidFill>
            <a:srgbClr val="F4772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Частина кола 47">
            <a:extLst>
              <a:ext uri="{FF2B5EF4-FFF2-40B4-BE49-F238E27FC236}">
                <a16:creationId xmlns:a16="http://schemas.microsoft.com/office/drawing/2014/main" id="{33F4E873-A844-4AEB-9DE5-339C7B672104}"/>
              </a:ext>
            </a:extLst>
          </p:cNvPr>
          <p:cNvSpPr/>
          <p:nvPr/>
        </p:nvSpPr>
        <p:spPr>
          <a:xfrm rot="5759676">
            <a:off x="1668233" y="935497"/>
            <a:ext cx="723112" cy="723112"/>
          </a:xfrm>
          <a:prstGeom prst="pie">
            <a:avLst>
              <a:gd name="adj1" fmla="val 17038359"/>
              <a:gd name="adj2" fmla="val 20014380"/>
            </a:avLst>
          </a:prstGeom>
          <a:solidFill>
            <a:srgbClr val="F4772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Частина кола 44">
            <a:extLst>
              <a:ext uri="{FF2B5EF4-FFF2-40B4-BE49-F238E27FC236}">
                <a16:creationId xmlns:a16="http://schemas.microsoft.com/office/drawing/2014/main" id="{EAFB2DA7-1049-42DF-8FED-D1E073360C1D}"/>
              </a:ext>
            </a:extLst>
          </p:cNvPr>
          <p:cNvSpPr/>
          <p:nvPr/>
        </p:nvSpPr>
        <p:spPr>
          <a:xfrm rot="8551483">
            <a:off x="1653279" y="899677"/>
            <a:ext cx="723112" cy="723112"/>
          </a:xfrm>
          <a:prstGeom prst="pie">
            <a:avLst>
              <a:gd name="adj1" fmla="val 17004747"/>
              <a:gd name="adj2" fmla="val 19634254"/>
            </a:avLst>
          </a:prstGeom>
          <a:solidFill>
            <a:srgbClr val="2AA4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Частина кола 1">
            <a:extLst>
              <a:ext uri="{FF2B5EF4-FFF2-40B4-BE49-F238E27FC236}">
                <a16:creationId xmlns:a16="http://schemas.microsoft.com/office/drawing/2014/main" id="{42CD002F-0984-4C14-A6B1-01C6AE8207A9}"/>
              </a:ext>
            </a:extLst>
          </p:cNvPr>
          <p:cNvSpPr/>
          <p:nvPr/>
        </p:nvSpPr>
        <p:spPr>
          <a:xfrm>
            <a:off x="945490" y="2801933"/>
            <a:ext cx="723112" cy="723112"/>
          </a:xfrm>
          <a:prstGeom prst="pie">
            <a:avLst>
              <a:gd name="adj1" fmla="val 17358721"/>
              <a:gd name="adj2" fmla="val 20014380"/>
            </a:avLst>
          </a:prstGeom>
          <a:solidFill>
            <a:srgbClr val="2AA4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81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44235B5F-B850-4016-8B0C-0499AD4575AB}"/>
              </a:ext>
            </a:extLst>
          </p:cNvPr>
          <p:cNvSpPr/>
          <p:nvPr/>
        </p:nvSpPr>
        <p:spPr>
          <a:xfrm rot="5400000">
            <a:off x="1138999" y="1152111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/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5636B4-1FD7-4DD5-B667-8B475321669A}"/>
              </a:ext>
            </a:extLst>
          </p:cNvPr>
          <p:cNvCxnSpPr>
            <a:cxnSpLocks/>
          </p:cNvCxnSpPr>
          <p:nvPr/>
        </p:nvCxnSpPr>
        <p:spPr>
          <a:xfrm flipV="1">
            <a:off x="1295400" y="1950877"/>
            <a:ext cx="2530365" cy="122275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A91B7591-6960-4386-8CDE-6A5319D24920}"/>
              </a:ext>
            </a:extLst>
          </p:cNvPr>
          <p:cNvCxnSpPr>
            <a:cxnSpLocks/>
          </p:cNvCxnSpPr>
          <p:nvPr/>
        </p:nvCxnSpPr>
        <p:spPr>
          <a:xfrm flipV="1">
            <a:off x="1297640" y="1273175"/>
            <a:ext cx="707441" cy="1900453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4C58F4AC-729B-47F8-86B4-017D2C345BE5}"/>
              </a:ext>
            </a:extLst>
          </p:cNvPr>
          <p:cNvCxnSpPr>
            <a:cxnSpLocks/>
          </p:cNvCxnSpPr>
          <p:nvPr/>
        </p:nvCxnSpPr>
        <p:spPr>
          <a:xfrm>
            <a:off x="2005202" y="1273175"/>
            <a:ext cx="1820563" cy="677702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7B9C74FE-642E-48D9-8475-E854F1EE7323}"/>
              </a:ext>
            </a:extLst>
          </p:cNvPr>
          <p:cNvSpPr/>
          <p:nvPr/>
        </p:nvSpPr>
        <p:spPr>
          <a:xfrm>
            <a:off x="2484668" y="251178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/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619DA4-CE77-4105-AF91-13C7A5DD4535}"/>
                  </a:ext>
                </a:extLst>
              </p:cNvPr>
              <p:cNvSpPr txBox="1"/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діаметр кола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довільна точка кола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619DA4-CE77-4105-AF91-13C7A5DD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blipFill>
                <a:blip r:embed="rId8"/>
                <a:stretch>
                  <a:fillRect l="-1912" t="-4545" b="-1181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19BB19-E332-4285-82C7-E5F183427753}"/>
                  </a:ext>
                </a:extLst>
              </p:cNvPr>
              <p:cNvSpPr txBox="1"/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19BB19-E332-4285-82C7-E5F18342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blipFill>
                <a:blip r:embed="rId9"/>
                <a:stretch>
                  <a:fillRect l="-3021" t="-649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9CBB8B6-0674-48D0-9B23-5F8B967066B7}"/>
              </a:ext>
            </a:extLst>
          </p:cNvPr>
          <p:cNvSpPr txBox="1"/>
          <p:nvPr/>
        </p:nvSpPr>
        <p:spPr>
          <a:xfrm>
            <a:off x="5144114" y="3101951"/>
            <a:ext cx="419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7EB95D9A-745D-43A1-8712-F917F2FB270A}"/>
              </a:ext>
            </a:extLst>
          </p:cNvPr>
          <p:cNvCxnSpPr>
            <a:cxnSpLocks/>
          </p:cNvCxnSpPr>
          <p:nvPr/>
        </p:nvCxnSpPr>
        <p:spPr>
          <a:xfrm flipH="1" flipV="1">
            <a:off x="2014751" y="1281823"/>
            <a:ext cx="532462" cy="1287086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36F32B7C-8B02-4ABE-8A35-3B0C47A844C0}"/>
              </a:ext>
            </a:extLst>
          </p:cNvPr>
          <p:cNvCxnSpPr>
            <a:cxnSpLocks/>
          </p:cNvCxnSpPr>
          <p:nvPr/>
        </p:nvCxnSpPr>
        <p:spPr>
          <a:xfrm flipV="1">
            <a:off x="2185781" y="1872108"/>
            <a:ext cx="190402" cy="7876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42CC857A-D2C0-415F-B637-806D7DDCF918}"/>
              </a:ext>
            </a:extLst>
          </p:cNvPr>
          <p:cNvCxnSpPr>
            <a:cxnSpLocks/>
          </p:cNvCxnSpPr>
          <p:nvPr/>
        </p:nvCxnSpPr>
        <p:spPr>
          <a:xfrm>
            <a:off x="1916431" y="2773891"/>
            <a:ext cx="82865" cy="17148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Дуга 52">
            <a:extLst>
              <a:ext uri="{FF2B5EF4-FFF2-40B4-BE49-F238E27FC236}">
                <a16:creationId xmlns:a16="http://schemas.microsoft.com/office/drawing/2014/main" id="{2DB12212-68E8-4FEB-BEF2-09FB8EABE6B1}"/>
              </a:ext>
            </a:extLst>
          </p:cNvPr>
          <p:cNvSpPr/>
          <p:nvPr/>
        </p:nvSpPr>
        <p:spPr>
          <a:xfrm rot="13217283" flipH="1" flipV="1">
            <a:off x="1227461" y="2831794"/>
            <a:ext cx="385377" cy="385377"/>
          </a:xfrm>
          <a:prstGeom prst="arc">
            <a:avLst>
              <a:gd name="adj1" fmla="val 13841797"/>
              <a:gd name="adj2" fmla="val 19010623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54" name="Дуга 53">
            <a:extLst>
              <a:ext uri="{FF2B5EF4-FFF2-40B4-BE49-F238E27FC236}">
                <a16:creationId xmlns:a16="http://schemas.microsoft.com/office/drawing/2014/main" id="{BCF3E706-7CF0-42F2-B20D-F103293E1D4D}"/>
              </a:ext>
            </a:extLst>
          </p:cNvPr>
          <p:cNvSpPr/>
          <p:nvPr/>
        </p:nvSpPr>
        <p:spPr>
          <a:xfrm flipH="1" flipV="1">
            <a:off x="1822002" y="1243648"/>
            <a:ext cx="385377" cy="385377"/>
          </a:xfrm>
          <a:prstGeom prst="arc">
            <a:avLst>
              <a:gd name="adj1" fmla="val 13841797"/>
              <a:gd name="adj2" fmla="val 18440422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pic>
        <p:nvPicPr>
          <p:cNvPr id="35" name="Графіка 34" descr="Лампочка">
            <a:extLst>
              <a:ext uri="{FF2B5EF4-FFF2-40B4-BE49-F238E27FC236}">
                <a16:creationId xmlns:a16="http://schemas.microsoft.com/office/drawing/2014/main" id="{139AA68F-6944-4ECC-85FC-87B75A7D1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Прямоугольник 7">
                <a:extLst>
                  <a:ext uri="{FF2B5EF4-FFF2-40B4-BE49-F238E27FC236}">
                    <a16:creationId xmlns:a16="http://schemas.microsoft.com/office/drawing/2014/main" id="{CDAC90FF-2F51-478E-9902-C78CC5F8B9FE}"/>
                  </a:ext>
                </a:extLst>
              </p:cNvPr>
              <p:cNvSpPr/>
              <p:nvPr/>
            </p:nvSpPr>
            <p:spPr>
              <a:xfrm>
                <a:off x="5324354" y="6012422"/>
                <a:ext cx="6003165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чому </a:t>
                </a:r>
                <a14:m>
                  <m:oMath xmlns:m="http://schemas.openxmlformats.org/officeDocument/2006/math">
                    <m:r>
                      <a:rPr lang="uk-UA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uk-UA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</m:t>
                    </m:r>
                    <m:r>
                      <a:rPr lang="uk-UA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+∠</m:t>
                    </m:r>
                    <m:r>
                      <m:rPr>
                        <m:sty m:val="p"/>
                      </m:rPr>
                      <a:rPr lang="uk-UA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</m:t>
                    </m:r>
                    <m:r>
                      <a:rPr lang="uk-UA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+∠</m:t>
                    </m:r>
                    <m:r>
                      <m:rPr>
                        <m:sty m:val="p"/>
                      </m:rPr>
                      <a:rPr lang="uk-UA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N</m:t>
                    </m:r>
                    <m:r>
                      <a:rPr lang="uk-UA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=180°</m:t>
                    </m:r>
                  </m:oMath>
                </a14:m>
                <a:endParaRPr lang="ru-RU" sz="240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Прямоугольник 7">
                <a:extLst>
                  <a:ext uri="{FF2B5EF4-FFF2-40B4-BE49-F238E27FC236}">
                    <a16:creationId xmlns:a16="http://schemas.microsoft.com/office/drawing/2014/main" id="{CDAC90FF-2F51-478E-9902-C78CC5F8B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54" y="6012422"/>
                <a:ext cx="6003165" cy="461665"/>
              </a:xfrm>
              <a:prstGeom prst="rect">
                <a:avLst/>
              </a:prstGeom>
              <a:blipFill>
                <a:blip r:embed="rId12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B00C1AFD-9570-4206-8460-3699538FB444}"/>
              </a:ext>
            </a:extLst>
          </p:cNvPr>
          <p:cNvGrpSpPr/>
          <p:nvPr/>
        </p:nvGrpSpPr>
        <p:grpSpPr>
          <a:xfrm rot="17634273">
            <a:off x="1958483" y="1234344"/>
            <a:ext cx="382250" cy="391569"/>
            <a:chOff x="3155571" y="1826295"/>
            <a:chExt cx="516161" cy="528746"/>
          </a:xfrm>
        </p:grpSpPr>
        <p:sp>
          <p:nvSpPr>
            <p:cNvPr id="39" name="Дуга 38">
              <a:extLst>
                <a:ext uri="{FF2B5EF4-FFF2-40B4-BE49-F238E27FC236}">
                  <a16:creationId xmlns:a16="http://schemas.microsoft.com/office/drawing/2014/main" id="{FF41E15A-8E94-45F3-938F-7B84956B30B5}"/>
                </a:ext>
              </a:extLst>
            </p:cNvPr>
            <p:cNvSpPr/>
            <p:nvPr/>
          </p:nvSpPr>
          <p:spPr>
            <a:xfrm rot="20785858" flipH="1" flipV="1">
              <a:off x="3209925" y="1826295"/>
              <a:ext cx="445869" cy="445869"/>
            </a:xfrm>
            <a:prstGeom prst="arc">
              <a:avLst>
                <a:gd name="adj1" fmla="val 15244324"/>
                <a:gd name="adj2" fmla="val 20517604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44" name="Дуга 43">
              <a:extLst>
                <a:ext uri="{FF2B5EF4-FFF2-40B4-BE49-F238E27FC236}">
                  <a16:creationId xmlns:a16="http://schemas.microsoft.com/office/drawing/2014/main" id="{FD7487F3-7F67-4B7F-A39C-423FA75A076A}"/>
                </a:ext>
              </a:extLst>
            </p:cNvPr>
            <p:cNvSpPr/>
            <p:nvPr/>
          </p:nvSpPr>
          <p:spPr>
            <a:xfrm rot="20785858" flipH="1" flipV="1">
              <a:off x="3155571" y="1838880"/>
              <a:ext cx="516161" cy="516161"/>
            </a:xfrm>
            <a:prstGeom prst="arc">
              <a:avLst>
                <a:gd name="adj1" fmla="val 15032357"/>
                <a:gd name="adj2" fmla="val 2092866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5C280760-9E51-4EB7-B87D-12182EE30BBD}"/>
              </a:ext>
            </a:extLst>
          </p:cNvPr>
          <p:cNvGrpSpPr/>
          <p:nvPr/>
        </p:nvGrpSpPr>
        <p:grpSpPr>
          <a:xfrm rot="4598370">
            <a:off x="3377079" y="1785545"/>
            <a:ext cx="387182" cy="389267"/>
            <a:chOff x="3158569" y="1826295"/>
            <a:chExt cx="522821" cy="525640"/>
          </a:xfrm>
        </p:grpSpPr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6EF30E1B-27DA-4A5A-B065-2AC6F13CD12B}"/>
                </a:ext>
              </a:extLst>
            </p:cNvPr>
            <p:cNvSpPr/>
            <p:nvPr/>
          </p:nvSpPr>
          <p:spPr>
            <a:xfrm rot="20785858" flipH="1" flipV="1">
              <a:off x="3209925" y="1826295"/>
              <a:ext cx="445869" cy="445869"/>
            </a:xfrm>
            <a:prstGeom prst="arc">
              <a:avLst>
                <a:gd name="adj1" fmla="val 15244324"/>
                <a:gd name="adj2" fmla="val 21274001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57" name="Дуга 56">
              <a:extLst>
                <a:ext uri="{FF2B5EF4-FFF2-40B4-BE49-F238E27FC236}">
                  <a16:creationId xmlns:a16="http://schemas.microsoft.com/office/drawing/2014/main" id="{383E9340-45CF-4BA3-A002-4B3D6D659F56}"/>
                </a:ext>
              </a:extLst>
            </p:cNvPr>
            <p:cNvSpPr/>
            <p:nvPr/>
          </p:nvSpPr>
          <p:spPr>
            <a:xfrm rot="20785858" flipH="1" flipV="1">
              <a:off x="3158569" y="1829113"/>
              <a:ext cx="522821" cy="522822"/>
            </a:xfrm>
            <a:prstGeom prst="arc">
              <a:avLst>
                <a:gd name="adj1" fmla="val 15032357"/>
                <a:gd name="adj2" fmla="val 21391099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D10E083A-CB14-4B22-A517-6F37F84D835A}"/>
              </a:ext>
            </a:extLst>
          </p:cNvPr>
          <p:cNvCxnSpPr>
            <a:cxnSpLocks/>
          </p:cNvCxnSpPr>
          <p:nvPr/>
        </p:nvCxnSpPr>
        <p:spPr>
          <a:xfrm>
            <a:off x="3005498" y="2234517"/>
            <a:ext cx="82865" cy="17148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972E2-CB11-4148-8CEB-1E63657C5806}"/>
                  </a:ext>
                </a:extLst>
              </p:cNvPr>
              <p:cNvSpPr txBox="1"/>
              <p:nvPr/>
            </p:nvSpPr>
            <p:spPr>
              <a:xfrm>
                <a:off x="397157" y="5134186"/>
                <a:ext cx="3504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OMA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OAM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972E2-CB11-4148-8CEB-1E63657C5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57" y="5134186"/>
                <a:ext cx="3504352" cy="523220"/>
              </a:xfrm>
              <a:prstGeom prst="rect">
                <a:avLst/>
              </a:prstGeom>
              <a:blipFill>
                <a:blip r:embed="rId13"/>
                <a:stretch>
                  <a:fillRect l="-108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DADAEC-4760-43C7-924F-430B4C2AB3A1}"/>
                  </a:ext>
                </a:extLst>
              </p:cNvPr>
              <p:cNvSpPr txBox="1"/>
              <p:nvPr/>
            </p:nvSpPr>
            <p:spPr>
              <a:xfrm>
                <a:off x="397156" y="4443669"/>
                <a:ext cx="35754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OMA</m:t>
                      </m:r>
                      <m: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uk-UA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OAM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DADAEC-4760-43C7-924F-430B4C2AB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56" y="4443669"/>
                <a:ext cx="3575439" cy="523220"/>
              </a:xfrm>
              <a:prstGeom prst="rect">
                <a:avLst/>
              </a:prstGeom>
              <a:blipFill>
                <a:blip r:embed="rId14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2C3D9B-E77D-440F-9ACF-05D6CEE4FB5A}"/>
                  </a:ext>
                </a:extLst>
              </p:cNvPr>
              <p:cNvSpPr txBox="1"/>
              <p:nvPr/>
            </p:nvSpPr>
            <p:spPr>
              <a:xfrm>
                <a:off x="3073107" y="4443669"/>
                <a:ext cx="9102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2C3D9B-E77D-440F-9ACF-05D6CEE4F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107" y="4443669"/>
                <a:ext cx="91023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1ADD611-DA74-4A74-B996-74384788316B}"/>
                  </a:ext>
                </a:extLst>
              </p:cNvPr>
              <p:cNvSpPr txBox="1"/>
              <p:nvPr/>
            </p:nvSpPr>
            <p:spPr>
              <a:xfrm>
                <a:off x="3060742" y="5138153"/>
                <a:ext cx="1019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1ADD611-DA74-4A74-B996-743847883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742" y="5138153"/>
                <a:ext cx="1019568" cy="523220"/>
              </a:xfrm>
              <a:prstGeom prst="rect">
                <a:avLst/>
              </a:prstGeom>
              <a:blipFill>
                <a:blip r:embed="rId1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D5E8208-C0E5-488D-8BB6-3FE8514EE52E}"/>
                  </a:ext>
                </a:extLst>
              </p:cNvPr>
              <p:cNvSpPr txBox="1"/>
              <p:nvPr/>
            </p:nvSpPr>
            <p:spPr>
              <a:xfrm>
                <a:off x="1452403" y="251569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D5E8208-C0E5-488D-8BB6-3FE8514EE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403" y="2515694"/>
                <a:ext cx="45497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BEFCF71-2CF1-4306-AEB8-F0EE01B4A370}"/>
                  </a:ext>
                </a:extLst>
              </p:cNvPr>
              <p:cNvSpPr txBox="1"/>
              <p:nvPr/>
            </p:nvSpPr>
            <p:spPr>
              <a:xfrm>
                <a:off x="1773688" y="154174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BEFCF71-2CF1-4306-AEB8-F0EE01B4A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88" y="1541741"/>
                <a:ext cx="45497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E60AA9-495A-45C4-8BE7-DB6D8745A5B3}"/>
                  </a:ext>
                </a:extLst>
              </p:cNvPr>
              <p:cNvSpPr txBox="1"/>
              <p:nvPr/>
            </p:nvSpPr>
            <p:spPr>
              <a:xfrm>
                <a:off x="2190480" y="140328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E60AA9-495A-45C4-8BE7-DB6D8745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80" y="1403289"/>
                <a:ext cx="454975" cy="461665"/>
              </a:xfrm>
              <a:prstGeom prst="rect">
                <a:avLst/>
              </a:prstGeom>
              <a:blipFill>
                <a:blip r:embed="rId19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FB4454B-3CA3-463A-92D8-73081BCA397D}"/>
                  </a:ext>
                </a:extLst>
              </p:cNvPr>
              <p:cNvSpPr txBox="1"/>
              <p:nvPr/>
            </p:nvSpPr>
            <p:spPr>
              <a:xfrm>
                <a:off x="2983196" y="172989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FB4454B-3CA3-463A-92D8-73081BCA3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196" y="1729890"/>
                <a:ext cx="454975" cy="461665"/>
              </a:xfrm>
              <a:prstGeom prst="rect">
                <a:avLst/>
              </a:prstGeom>
              <a:blipFill>
                <a:blip r:embed="rId2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ADA052-6663-4AE5-9A89-99B3B02781D1}"/>
                  </a:ext>
                </a:extLst>
              </p:cNvPr>
              <p:cNvSpPr txBox="1"/>
              <p:nvPr/>
            </p:nvSpPr>
            <p:spPr>
              <a:xfrm>
                <a:off x="408401" y="4240111"/>
                <a:ext cx="34931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Розглянемо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MAN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ADA052-6663-4AE5-9A89-99B3B0278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01" y="4240111"/>
                <a:ext cx="3493108" cy="523220"/>
              </a:xfrm>
              <a:prstGeom prst="rect">
                <a:avLst/>
              </a:prstGeom>
              <a:blipFill>
                <a:blip r:embed="rId21"/>
                <a:stretch>
                  <a:fillRect l="-3623" t="-14634" b="-3414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87732DA-E2BD-425B-A4E0-E535084F8979}"/>
                  </a:ext>
                </a:extLst>
              </p:cNvPr>
              <p:cNvSpPr txBox="1"/>
              <p:nvPr/>
            </p:nvSpPr>
            <p:spPr>
              <a:xfrm>
                <a:off x="678279" y="4734912"/>
                <a:ext cx="4411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MAN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87732DA-E2BD-425B-A4E0-E535084F8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9" y="4734912"/>
                <a:ext cx="4411360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B9EFBCC-956C-4C9B-B63F-BD62805CB72F}"/>
                  </a:ext>
                </a:extLst>
              </p:cNvPr>
              <p:cNvSpPr txBox="1"/>
              <p:nvPr/>
            </p:nvSpPr>
            <p:spPr>
              <a:xfrm>
                <a:off x="680573" y="5210551"/>
                <a:ext cx="2878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B9EFBCC-956C-4C9B-B63F-BD62805CB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3" y="5210551"/>
                <a:ext cx="2878174" cy="523220"/>
              </a:xfrm>
              <a:prstGeom prst="rect">
                <a:avLst/>
              </a:prstGeom>
              <a:blipFill>
                <a:blip r:embed="rId23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A87D24-02F9-4DF8-848A-5F461C73E895}"/>
                  </a:ext>
                </a:extLst>
              </p:cNvPr>
              <p:cNvSpPr txBox="1"/>
              <p:nvPr/>
            </p:nvSpPr>
            <p:spPr>
              <a:xfrm>
                <a:off x="678279" y="5707219"/>
                <a:ext cx="1641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A87D24-02F9-4DF8-848A-5F461C73E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9" y="5707219"/>
                <a:ext cx="1641076" cy="523220"/>
              </a:xfrm>
              <a:prstGeom prst="rect">
                <a:avLst/>
              </a:prstGeom>
              <a:blipFill>
                <a:blip r:embed="rId24"/>
                <a:stretch>
                  <a:fillRect l="-2308"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97FEC4B-E78A-46D3-BC77-68B6960A4DAE}"/>
                  </a:ext>
                </a:extLst>
              </p:cNvPr>
              <p:cNvSpPr txBox="1"/>
              <p:nvPr/>
            </p:nvSpPr>
            <p:spPr>
              <a:xfrm>
                <a:off x="678278" y="6180991"/>
                <a:ext cx="2701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MAN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97FEC4B-E78A-46D3-BC77-68B6960A4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8" y="6180991"/>
                <a:ext cx="2701367" cy="523220"/>
              </a:xfrm>
              <a:prstGeom prst="rect">
                <a:avLst/>
              </a:prstGeom>
              <a:blipFill>
                <a:blip r:embed="rId25"/>
                <a:stretch>
                  <a:fillRect l="-1408"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Прямоугольник 7">
                <a:extLst>
                  <a:ext uri="{FF2B5EF4-FFF2-40B4-BE49-F238E27FC236}">
                    <a16:creationId xmlns:a16="http://schemas.microsoft.com/office/drawing/2014/main" id="{5021F9EA-120C-4666-BFBB-2B33F2C4EBE3}"/>
                  </a:ext>
                </a:extLst>
              </p:cNvPr>
              <p:cNvSpPr/>
              <p:nvPr/>
            </p:nvSpPr>
            <p:spPr>
              <a:xfrm>
                <a:off x="5260643" y="6012422"/>
                <a:ext cx="6066875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 якою властивістю </a:t>
                </a:r>
                <a14:m>
                  <m:oMath xmlns:m="http://schemas.openxmlformats.org/officeDocument/2006/math">
                    <m:r>
                      <a:rPr lang="uk-UA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sty m:val="p"/>
                      </m:rPr>
                      <a:rPr lang="uk-UA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N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α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β</m:t>
                    </m:r>
                  </m:oMath>
                </a14:m>
                <a:r>
                  <a:rPr lang="ru-RU" sz="240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72" name="Прямоугольник 7">
                <a:extLst>
                  <a:ext uri="{FF2B5EF4-FFF2-40B4-BE49-F238E27FC236}">
                    <a16:creationId xmlns:a16="http://schemas.microsoft.com/office/drawing/2014/main" id="{5021F9EA-120C-4666-BFBB-2B33F2C4E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43" y="6012422"/>
                <a:ext cx="6066875" cy="461665"/>
              </a:xfrm>
              <a:prstGeom prst="rect">
                <a:avLst/>
              </a:prstGeom>
              <a:blipFill>
                <a:blip r:embed="rId26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7BF1E5B6-B0A6-4674-9850-9703B2DD6158}"/>
              </a:ext>
            </a:extLst>
          </p:cNvPr>
          <p:cNvCxnSpPr>
            <a:cxnSpLocks/>
          </p:cNvCxnSpPr>
          <p:nvPr/>
        </p:nvCxnSpPr>
        <p:spPr>
          <a:xfrm>
            <a:off x="5089639" y="4646687"/>
            <a:ext cx="0" cy="2051062"/>
          </a:xfrm>
          <a:prstGeom prst="line">
            <a:avLst/>
          </a:prstGeom>
          <a:ln w="38100" cap="rnd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трілка: вправо 73">
            <a:extLst>
              <a:ext uri="{FF2B5EF4-FFF2-40B4-BE49-F238E27FC236}">
                <a16:creationId xmlns:a16="http://schemas.microsoft.com/office/drawing/2014/main" id="{AC9E6DBD-6684-436E-AB77-8B00B496E5BF}"/>
              </a:ext>
            </a:extLst>
          </p:cNvPr>
          <p:cNvSpPr/>
          <p:nvPr/>
        </p:nvSpPr>
        <p:spPr>
          <a:xfrm>
            <a:off x="5260643" y="5568088"/>
            <a:ext cx="907379" cy="278262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3B49300-D2A5-45E1-88E0-CFAB6778F468}"/>
                  </a:ext>
                </a:extLst>
              </p:cNvPr>
              <p:cNvSpPr txBox="1"/>
              <p:nvPr/>
            </p:nvSpPr>
            <p:spPr>
              <a:xfrm>
                <a:off x="6168022" y="4646687"/>
                <a:ext cx="3290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3B49300-D2A5-45E1-88E0-CFAB6778F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22" y="4646687"/>
                <a:ext cx="3290568" cy="523220"/>
              </a:xfrm>
              <a:prstGeom prst="rect">
                <a:avLst/>
              </a:prstGeom>
              <a:blipFill>
                <a:blip r:embed="rId27"/>
                <a:stretch>
                  <a:fillRect l="-769" b="-1627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A6C620-0A70-4A58-A5D7-9CC8EF618C58}"/>
                  </a:ext>
                </a:extLst>
              </p:cNvPr>
              <p:cNvSpPr txBox="1"/>
              <p:nvPr/>
            </p:nvSpPr>
            <p:spPr>
              <a:xfrm>
                <a:off x="6168022" y="5148998"/>
                <a:ext cx="31714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80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A6C620-0A70-4A58-A5D7-9CC8EF618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22" y="5148998"/>
                <a:ext cx="3171462" cy="523220"/>
              </a:xfrm>
              <a:prstGeom prst="rect">
                <a:avLst/>
              </a:prstGeom>
              <a:blipFill>
                <a:blip r:embed="rId28"/>
                <a:stretch>
                  <a:fillRect l="-797"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A75AEDD-A446-4FC6-B9FC-044B7FBDDA51}"/>
                  </a:ext>
                </a:extLst>
              </p:cNvPr>
              <p:cNvSpPr txBox="1"/>
              <p:nvPr/>
            </p:nvSpPr>
            <p:spPr>
              <a:xfrm>
                <a:off x="6168021" y="5672218"/>
                <a:ext cx="371737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180°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A75AEDD-A446-4FC6-B9FC-044B7FBDD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21" y="5672218"/>
                <a:ext cx="3717373" cy="898964"/>
              </a:xfrm>
              <a:prstGeom prst="rect">
                <a:avLst/>
              </a:prstGeom>
              <a:blipFill>
                <a:blip r:embed="rId29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7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0" grpId="0"/>
      <p:bldP spid="61" grpId="0"/>
      <p:bldP spid="62" grpId="0"/>
      <p:bldP spid="63" grpId="0"/>
      <p:bldP spid="47" grpId="0"/>
      <p:bldP spid="68" grpId="0"/>
      <p:bldP spid="69" grpId="0"/>
      <p:bldP spid="70" grpId="0"/>
      <p:bldP spid="71" grpId="0"/>
      <p:bldP spid="72" grpId="0" animBg="1"/>
      <p:bldP spid="72" grpId="1" animBg="1"/>
      <p:bldP spid="74" grpId="0" animBg="1"/>
      <p:bldP spid="75" grpId="0"/>
      <p:bldP spid="76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седзі, кахель&#10;&#10;Автоматично згенерований опис">
            <a:extLst>
              <a:ext uri="{FF2B5EF4-FFF2-40B4-BE49-F238E27FC236}">
                <a16:creationId xmlns:a16="http://schemas.microsoft.com/office/drawing/2014/main" id="{A14B320B-8C43-4972-868D-ED1CA546A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9" name="Частина кола 48">
            <a:extLst>
              <a:ext uri="{FF2B5EF4-FFF2-40B4-BE49-F238E27FC236}">
                <a16:creationId xmlns:a16="http://schemas.microsoft.com/office/drawing/2014/main" id="{5BCC031A-9779-4CF6-A43A-17762FE50931}"/>
              </a:ext>
            </a:extLst>
          </p:cNvPr>
          <p:cNvSpPr/>
          <p:nvPr/>
        </p:nvSpPr>
        <p:spPr>
          <a:xfrm rot="13708296">
            <a:off x="3386274" y="1542656"/>
            <a:ext cx="822792" cy="822792"/>
          </a:xfrm>
          <a:prstGeom prst="pie">
            <a:avLst>
              <a:gd name="adj1" fmla="val 17038359"/>
              <a:gd name="adj2" fmla="val 19970675"/>
            </a:avLst>
          </a:prstGeom>
          <a:solidFill>
            <a:srgbClr val="F4772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Частина кола 47">
            <a:extLst>
              <a:ext uri="{FF2B5EF4-FFF2-40B4-BE49-F238E27FC236}">
                <a16:creationId xmlns:a16="http://schemas.microsoft.com/office/drawing/2014/main" id="{33F4E873-A844-4AEB-9DE5-339C7B672104}"/>
              </a:ext>
            </a:extLst>
          </p:cNvPr>
          <p:cNvSpPr/>
          <p:nvPr/>
        </p:nvSpPr>
        <p:spPr>
          <a:xfrm rot="5759676">
            <a:off x="1668233" y="935497"/>
            <a:ext cx="723112" cy="723112"/>
          </a:xfrm>
          <a:prstGeom prst="pie">
            <a:avLst>
              <a:gd name="adj1" fmla="val 17038359"/>
              <a:gd name="adj2" fmla="val 20014380"/>
            </a:avLst>
          </a:prstGeom>
          <a:solidFill>
            <a:srgbClr val="F4772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Частина кола 44">
            <a:extLst>
              <a:ext uri="{FF2B5EF4-FFF2-40B4-BE49-F238E27FC236}">
                <a16:creationId xmlns:a16="http://schemas.microsoft.com/office/drawing/2014/main" id="{EAFB2DA7-1049-42DF-8FED-D1E073360C1D}"/>
              </a:ext>
            </a:extLst>
          </p:cNvPr>
          <p:cNvSpPr/>
          <p:nvPr/>
        </p:nvSpPr>
        <p:spPr>
          <a:xfrm rot="8551483">
            <a:off x="1653279" y="899677"/>
            <a:ext cx="723112" cy="723112"/>
          </a:xfrm>
          <a:prstGeom prst="pie">
            <a:avLst>
              <a:gd name="adj1" fmla="val 17004747"/>
              <a:gd name="adj2" fmla="val 19634254"/>
            </a:avLst>
          </a:prstGeom>
          <a:solidFill>
            <a:srgbClr val="2AA4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Частина кола 1">
            <a:extLst>
              <a:ext uri="{FF2B5EF4-FFF2-40B4-BE49-F238E27FC236}">
                <a16:creationId xmlns:a16="http://schemas.microsoft.com/office/drawing/2014/main" id="{42CD002F-0984-4C14-A6B1-01C6AE8207A9}"/>
              </a:ext>
            </a:extLst>
          </p:cNvPr>
          <p:cNvSpPr/>
          <p:nvPr/>
        </p:nvSpPr>
        <p:spPr>
          <a:xfrm>
            <a:off x="945490" y="2801933"/>
            <a:ext cx="723112" cy="723112"/>
          </a:xfrm>
          <a:prstGeom prst="pie">
            <a:avLst>
              <a:gd name="adj1" fmla="val 17358721"/>
              <a:gd name="adj2" fmla="val 20014380"/>
            </a:avLst>
          </a:prstGeom>
          <a:solidFill>
            <a:srgbClr val="2AA4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81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44235B5F-B850-4016-8B0C-0499AD4575AB}"/>
              </a:ext>
            </a:extLst>
          </p:cNvPr>
          <p:cNvSpPr/>
          <p:nvPr/>
        </p:nvSpPr>
        <p:spPr>
          <a:xfrm rot="5400000">
            <a:off x="1138999" y="1152111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8" y="3173628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509" y="1668038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/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68" y="251545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5636B4-1FD7-4DD5-B667-8B475321669A}"/>
              </a:ext>
            </a:extLst>
          </p:cNvPr>
          <p:cNvCxnSpPr>
            <a:cxnSpLocks/>
          </p:cNvCxnSpPr>
          <p:nvPr/>
        </p:nvCxnSpPr>
        <p:spPr>
          <a:xfrm flipV="1">
            <a:off x="1295400" y="1950877"/>
            <a:ext cx="2530365" cy="122275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A91B7591-6960-4386-8CDE-6A5319D24920}"/>
              </a:ext>
            </a:extLst>
          </p:cNvPr>
          <p:cNvCxnSpPr>
            <a:cxnSpLocks/>
          </p:cNvCxnSpPr>
          <p:nvPr/>
        </p:nvCxnSpPr>
        <p:spPr>
          <a:xfrm flipV="1">
            <a:off x="1297640" y="1273175"/>
            <a:ext cx="707441" cy="1900453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4C58F4AC-729B-47F8-86B4-017D2C345BE5}"/>
              </a:ext>
            </a:extLst>
          </p:cNvPr>
          <p:cNvCxnSpPr>
            <a:cxnSpLocks/>
          </p:cNvCxnSpPr>
          <p:nvPr/>
        </p:nvCxnSpPr>
        <p:spPr>
          <a:xfrm>
            <a:off x="2005202" y="1273175"/>
            <a:ext cx="1820563" cy="677702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7B9C74FE-642E-48D9-8475-E854F1EE7323}"/>
              </a:ext>
            </a:extLst>
          </p:cNvPr>
          <p:cNvSpPr/>
          <p:nvPr/>
        </p:nvSpPr>
        <p:spPr>
          <a:xfrm>
            <a:off x="2484668" y="251178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/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978" y="860543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619DA4-CE77-4105-AF91-13C7A5DD4535}"/>
                  </a:ext>
                </a:extLst>
              </p:cNvPr>
              <p:cNvSpPr txBox="1"/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діаметр кола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довільна точка кола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619DA4-CE77-4105-AF91-13C7A5DD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blipFill>
                <a:blip r:embed="rId8"/>
                <a:stretch>
                  <a:fillRect l="-1912" t="-4545" b="-1181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19BB19-E332-4285-82C7-E5F183427753}"/>
                  </a:ext>
                </a:extLst>
              </p:cNvPr>
              <p:cNvSpPr txBox="1"/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19BB19-E332-4285-82C7-E5F18342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blipFill>
                <a:blip r:embed="rId9"/>
                <a:stretch>
                  <a:fillRect l="-3021" t="-649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9CBB8B6-0674-48D0-9B23-5F8B967066B7}"/>
              </a:ext>
            </a:extLst>
          </p:cNvPr>
          <p:cNvSpPr txBox="1"/>
          <p:nvPr/>
        </p:nvSpPr>
        <p:spPr>
          <a:xfrm>
            <a:off x="5144114" y="3101951"/>
            <a:ext cx="419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7EB95D9A-745D-43A1-8712-F917F2FB270A}"/>
              </a:ext>
            </a:extLst>
          </p:cNvPr>
          <p:cNvCxnSpPr>
            <a:cxnSpLocks/>
          </p:cNvCxnSpPr>
          <p:nvPr/>
        </p:nvCxnSpPr>
        <p:spPr>
          <a:xfrm flipH="1" flipV="1">
            <a:off x="2014751" y="1281823"/>
            <a:ext cx="532462" cy="1287086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36F32B7C-8B02-4ABE-8A35-3B0C47A844C0}"/>
              </a:ext>
            </a:extLst>
          </p:cNvPr>
          <p:cNvCxnSpPr>
            <a:cxnSpLocks/>
          </p:cNvCxnSpPr>
          <p:nvPr/>
        </p:nvCxnSpPr>
        <p:spPr>
          <a:xfrm flipV="1">
            <a:off x="2185781" y="1872108"/>
            <a:ext cx="190402" cy="78769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42CC857A-D2C0-415F-B637-806D7DDCF918}"/>
              </a:ext>
            </a:extLst>
          </p:cNvPr>
          <p:cNvCxnSpPr>
            <a:cxnSpLocks/>
          </p:cNvCxnSpPr>
          <p:nvPr/>
        </p:nvCxnSpPr>
        <p:spPr>
          <a:xfrm>
            <a:off x="1916431" y="2773891"/>
            <a:ext cx="82865" cy="17148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Дуга 52">
            <a:extLst>
              <a:ext uri="{FF2B5EF4-FFF2-40B4-BE49-F238E27FC236}">
                <a16:creationId xmlns:a16="http://schemas.microsoft.com/office/drawing/2014/main" id="{2DB12212-68E8-4FEB-BEF2-09FB8EABE6B1}"/>
              </a:ext>
            </a:extLst>
          </p:cNvPr>
          <p:cNvSpPr/>
          <p:nvPr/>
        </p:nvSpPr>
        <p:spPr>
          <a:xfrm rot="13217283" flipH="1" flipV="1">
            <a:off x="1227461" y="2831794"/>
            <a:ext cx="385377" cy="385377"/>
          </a:xfrm>
          <a:prstGeom prst="arc">
            <a:avLst>
              <a:gd name="adj1" fmla="val 13841797"/>
              <a:gd name="adj2" fmla="val 19010623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54" name="Дуга 53">
            <a:extLst>
              <a:ext uri="{FF2B5EF4-FFF2-40B4-BE49-F238E27FC236}">
                <a16:creationId xmlns:a16="http://schemas.microsoft.com/office/drawing/2014/main" id="{BCF3E706-7CF0-42F2-B20D-F103293E1D4D}"/>
              </a:ext>
            </a:extLst>
          </p:cNvPr>
          <p:cNvSpPr/>
          <p:nvPr/>
        </p:nvSpPr>
        <p:spPr>
          <a:xfrm flipH="1" flipV="1">
            <a:off x="1822002" y="1243648"/>
            <a:ext cx="385377" cy="385377"/>
          </a:xfrm>
          <a:prstGeom prst="arc">
            <a:avLst>
              <a:gd name="adj1" fmla="val 13841797"/>
              <a:gd name="adj2" fmla="val 18440422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B00C1AFD-9570-4206-8460-3699538FB444}"/>
              </a:ext>
            </a:extLst>
          </p:cNvPr>
          <p:cNvGrpSpPr/>
          <p:nvPr/>
        </p:nvGrpSpPr>
        <p:grpSpPr>
          <a:xfrm rot="17634273">
            <a:off x="1958483" y="1234344"/>
            <a:ext cx="382250" cy="391569"/>
            <a:chOff x="3155571" y="1826295"/>
            <a:chExt cx="516161" cy="528746"/>
          </a:xfrm>
        </p:grpSpPr>
        <p:sp>
          <p:nvSpPr>
            <p:cNvPr id="39" name="Дуга 38">
              <a:extLst>
                <a:ext uri="{FF2B5EF4-FFF2-40B4-BE49-F238E27FC236}">
                  <a16:creationId xmlns:a16="http://schemas.microsoft.com/office/drawing/2014/main" id="{FF41E15A-8E94-45F3-938F-7B84956B30B5}"/>
                </a:ext>
              </a:extLst>
            </p:cNvPr>
            <p:cNvSpPr/>
            <p:nvPr/>
          </p:nvSpPr>
          <p:spPr>
            <a:xfrm rot="20785858" flipH="1" flipV="1">
              <a:off x="3209925" y="1826295"/>
              <a:ext cx="445869" cy="445869"/>
            </a:xfrm>
            <a:prstGeom prst="arc">
              <a:avLst>
                <a:gd name="adj1" fmla="val 15244324"/>
                <a:gd name="adj2" fmla="val 20517604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44" name="Дуга 43">
              <a:extLst>
                <a:ext uri="{FF2B5EF4-FFF2-40B4-BE49-F238E27FC236}">
                  <a16:creationId xmlns:a16="http://schemas.microsoft.com/office/drawing/2014/main" id="{FD7487F3-7F67-4B7F-A39C-423FA75A076A}"/>
                </a:ext>
              </a:extLst>
            </p:cNvPr>
            <p:cNvSpPr/>
            <p:nvPr/>
          </p:nvSpPr>
          <p:spPr>
            <a:xfrm rot="20785858" flipH="1" flipV="1">
              <a:off x="3155571" y="1838880"/>
              <a:ext cx="516161" cy="516161"/>
            </a:xfrm>
            <a:prstGeom prst="arc">
              <a:avLst>
                <a:gd name="adj1" fmla="val 15032357"/>
                <a:gd name="adj2" fmla="val 20928666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5C280760-9E51-4EB7-B87D-12182EE30BBD}"/>
              </a:ext>
            </a:extLst>
          </p:cNvPr>
          <p:cNvGrpSpPr/>
          <p:nvPr/>
        </p:nvGrpSpPr>
        <p:grpSpPr>
          <a:xfrm rot="4598370">
            <a:off x="3377079" y="1785545"/>
            <a:ext cx="387182" cy="389267"/>
            <a:chOff x="3158569" y="1826295"/>
            <a:chExt cx="522821" cy="525640"/>
          </a:xfrm>
        </p:grpSpPr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6EF30E1B-27DA-4A5A-B065-2AC6F13CD12B}"/>
                </a:ext>
              </a:extLst>
            </p:cNvPr>
            <p:cNvSpPr/>
            <p:nvPr/>
          </p:nvSpPr>
          <p:spPr>
            <a:xfrm rot="20785858" flipH="1" flipV="1">
              <a:off x="3209925" y="1826295"/>
              <a:ext cx="445869" cy="445869"/>
            </a:xfrm>
            <a:prstGeom prst="arc">
              <a:avLst>
                <a:gd name="adj1" fmla="val 15244324"/>
                <a:gd name="adj2" fmla="val 21274001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57" name="Дуга 56">
              <a:extLst>
                <a:ext uri="{FF2B5EF4-FFF2-40B4-BE49-F238E27FC236}">
                  <a16:creationId xmlns:a16="http://schemas.microsoft.com/office/drawing/2014/main" id="{383E9340-45CF-4BA3-A002-4B3D6D659F56}"/>
                </a:ext>
              </a:extLst>
            </p:cNvPr>
            <p:cNvSpPr/>
            <p:nvPr/>
          </p:nvSpPr>
          <p:spPr>
            <a:xfrm rot="20785858" flipH="1" flipV="1">
              <a:off x="3158569" y="1829113"/>
              <a:ext cx="522821" cy="522822"/>
            </a:xfrm>
            <a:prstGeom prst="arc">
              <a:avLst>
                <a:gd name="adj1" fmla="val 15032357"/>
                <a:gd name="adj2" fmla="val 21391099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D10E083A-CB14-4B22-A517-6F37F84D835A}"/>
              </a:ext>
            </a:extLst>
          </p:cNvPr>
          <p:cNvCxnSpPr>
            <a:cxnSpLocks/>
          </p:cNvCxnSpPr>
          <p:nvPr/>
        </p:nvCxnSpPr>
        <p:spPr>
          <a:xfrm>
            <a:off x="3005498" y="2234517"/>
            <a:ext cx="82865" cy="171481"/>
          </a:xfrm>
          <a:prstGeom prst="line">
            <a:avLst/>
          </a:prstGeom>
          <a:ln w="381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D5E8208-C0E5-488D-8BB6-3FE8514EE52E}"/>
                  </a:ext>
                </a:extLst>
              </p:cNvPr>
              <p:cNvSpPr txBox="1"/>
              <p:nvPr/>
            </p:nvSpPr>
            <p:spPr>
              <a:xfrm>
                <a:off x="1452403" y="251569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D5E8208-C0E5-488D-8BB6-3FE8514EE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403" y="2515694"/>
                <a:ext cx="4549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BEFCF71-2CF1-4306-AEB8-F0EE01B4A370}"/>
                  </a:ext>
                </a:extLst>
              </p:cNvPr>
              <p:cNvSpPr txBox="1"/>
              <p:nvPr/>
            </p:nvSpPr>
            <p:spPr>
              <a:xfrm>
                <a:off x="1773688" y="154174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BEFCF71-2CF1-4306-AEB8-F0EE01B4A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88" y="1541741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E60AA9-495A-45C4-8BE7-DB6D8745A5B3}"/>
                  </a:ext>
                </a:extLst>
              </p:cNvPr>
              <p:cNvSpPr txBox="1"/>
              <p:nvPr/>
            </p:nvSpPr>
            <p:spPr>
              <a:xfrm>
                <a:off x="2190480" y="140328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E60AA9-495A-45C4-8BE7-DB6D8745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80" y="1403289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FB4454B-3CA3-463A-92D8-73081BCA397D}"/>
                  </a:ext>
                </a:extLst>
              </p:cNvPr>
              <p:cNvSpPr txBox="1"/>
              <p:nvPr/>
            </p:nvSpPr>
            <p:spPr>
              <a:xfrm>
                <a:off x="2983196" y="172989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FB4454B-3CA3-463A-92D8-73081BCA3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196" y="1729890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ADA052-6663-4AE5-9A89-99B3B02781D1}"/>
                  </a:ext>
                </a:extLst>
              </p:cNvPr>
              <p:cNvSpPr txBox="1"/>
              <p:nvPr/>
            </p:nvSpPr>
            <p:spPr>
              <a:xfrm>
                <a:off x="408401" y="4240111"/>
                <a:ext cx="34931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Розглянемо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MAN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ADA052-6663-4AE5-9A89-99B3B0278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01" y="4240111"/>
                <a:ext cx="3493108" cy="523220"/>
              </a:xfrm>
              <a:prstGeom prst="rect">
                <a:avLst/>
              </a:prstGeom>
              <a:blipFill>
                <a:blip r:embed="rId14"/>
                <a:stretch>
                  <a:fillRect l="-3623" t="-14634" b="-3414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87732DA-E2BD-425B-A4E0-E535084F8979}"/>
                  </a:ext>
                </a:extLst>
              </p:cNvPr>
              <p:cNvSpPr txBox="1"/>
              <p:nvPr/>
            </p:nvSpPr>
            <p:spPr>
              <a:xfrm>
                <a:off x="678279" y="4734912"/>
                <a:ext cx="4411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MAN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87732DA-E2BD-425B-A4E0-E535084F8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9" y="4734912"/>
                <a:ext cx="441136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B9EFBCC-956C-4C9B-B63F-BD62805CB72F}"/>
                  </a:ext>
                </a:extLst>
              </p:cNvPr>
              <p:cNvSpPr txBox="1"/>
              <p:nvPr/>
            </p:nvSpPr>
            <p:spPr>
              <a:xfrm>
                <a:off x="680573" y="5210551"/>
                <a:ext cx="2878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B9EFBCC-956C-4C9B-B63F-BD62805CB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3" y="5210551"/>
                <a:ext cx="2878174" cy="523220"/>
              </a:xfrm>
              <a:prstGeom prst="rect">
                <a:avLst/>
              </a:prstGeom>
              <a:blipFill>
                <a:blip r:embed="rId16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A87D24-02F9-4DF8-848A-5F461C73E895}"/>
                  </a:ext>
                </a:extLst>
              </p:cNvPr>
              <p:cNvSpPr txBox="1"/>
              <p:nvPr/>
            </p:nvSpPr>
            <p:spPr>
              <a:xfrm>
                <a:off x="678279" y="5707219"/>
                <a:ext cx="1641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A87D24-02F9-4DF8-848A-5F461C73E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9" y="5707219"/>
                <a:ext cx="1641076" cy="523220"/>
              </a:xfrm>
              <a:prstGeom prst="rect">
                <a:avLst/>
              </a:prstGeom>
              <a:blipFill>
                <a:blip r:embed="rId17"/>
                <a:stretch>
                  <a:fillRect l="-2308"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97FEC4B-E78A-46D3-BC77-68B6960A4DAE}"/>
                  </a:ext>
                </a:extLst>
              </p:cNvPr>
              <p:cNvSpPr txBox="1"/>
              <p:nvPr/>
            </p:nvSpPr>
            <p:spPr>
              <a:xfrm>
                <a:off x="678278" y="6180991"/>
                <a:ext cx="2701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MAN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97FEC4B-E78A-46D3-BC77-68B6960A4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8" y="6180991"/>
                <a:ext cx="2701367" cy="523220"/>
              </a:xfrm>
              <a:prstGeom prst="rect">
                <a:avLst/>
              </a:prstGeom>
              <a:blipFill>
                <a:blip r:embed="rId18"/>
                <a:stretch>
                  <a:fillRect l="-1408"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7BF1E5B6-B0A6-4674-9850-9703B2DD6158}"/>
              </a:ext>
            </a:extLst>
          </p:cNvPr>
          <p:cNvCxnSpPr>
            <a:cxnSpLocks/>
          </p:cNvCxnSpPr>
          <p:nvPr/>
        </p:nvCxnSpPr>
        <p:spPr>
          <a:xfrm>
            <a:off x="5089639" y="4646687"/>
            <a:ext cx="0" cy="2051062"/>
          </a:xfrm>
          <a:prstGeom prst="line">
            <a:avLst/>
          </a:prstGeom>
          <a:ln w="38100" cap="rnd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трілка: вправо 73">
            <a:extLst>
              <a:ext uri="{FF2B5EF4-FFF2-40B4-BE49-F238E27FC236}">
                <a16:creationId xmlns:a16="http://schemas.microsoft.com/office/drawing/2014/main" id="{AC9E6DBD-6684-436E-AB77-8B00B496E5BF}"/>
              </a:ext>
            </a:extLst>
          </p:cNvPr>
          <p:cNvSpPr/>
          <p:nvPr/>
        </p:nvSpPr>
        <p:spPr>
          <a:xfrm>
            <a:off x="5260643" y="5568088"/>
            <a:ext cx="907379" cy="278262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3B49300-D2A5-45E1-88E0-CFAB6778F468}"/>
                  </a:ext>
                </a:extLst>
              </p:cNvPr>
              <p:cNvSpPr txBox="1"/>
              <p:nvPr/>
            </p:nvSpPr>
            <p:spPr>
              <a:xfrm>
                <a:off x="6168022" y="4646687"/>
                <a:ext cx="3290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3B49300-D2A5-45E1-88E0-CFAB6778F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22" y="4646687"/>
                <a:ext cx="3290568" cy="523220"/>
              </a:xfrm>
              <a:prstGeom prst="rect">
                <a:avLst/>
              </a:prstGeom>
              <a:blipFill>
                <a:blip r:embed="rId19"/>
                <a:stretch>
                  <a:fillRect l="-769" b="-1627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A6C620-0A70-4A58-A5D7-9CC8EF618C58}"/>
                  </a:ext>
                </a:extLst>
              </p:cNvPr>
              <p:cNvSpPr txBox="1"/>
              <p:nvPr/>
            </p:nvSpPr>
            <p:spPr>
              <a:xfrm>
                <a:off x="6168022" y="5148998"/>
                <a:ext cx="31714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80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  <m: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0066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A6C620-0A70-4A58-A5D7-9CC8EF618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22" y="5148998"/>
                <a:ext cx="3171462" cy="523220"/>
              </a:xfrm>
              <a:prstGeom prst="rect">
                <a:avLst/>
              </a:prstGeom>
              <a:blipFill>
                <a:blip r:embed="rId20"/>
                <a:stretch>
                  <a:fillRect l="-797"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A75AEDD-A446-4FC6-B9FC-044B7FBDDA51}"/>
                  </a:ext>
                </a:extLst>
              </p:cNvPr>
              <p:cNvSpPr txBox="1"/>
              <p:nvPr/>
            </p:nvSpPr>
            <p:spPr>
              <a:xfrm>
                <a:off x="6168021" y="5672218"/>
                <a:ext cx="371737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180°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A75AEDD-A446-4FC6-B9FC-044B7FBDD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21" y="5672218"/>
                <a:ext cx="3717373" cy="898964"/>
              </a:xfrm>
              <a:prstGeom prst="rect">
                <a:avLst/>
              </a:prstGeom>
              <a:blipFill>
                <a:blip r:embed="rId21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26C3102-EB7A-4805-A70B-4F3C9D4A973F}"/>
                  </a:ext>
                </a:extLst>
              </p:cNvPr>
              <p:cNvSpPr txBox="1"/>
              <p:nvPr/>
            </p:nvSpPr>
            <p:spPr>
              <a:xfrm>
                <a:off x="746572" y="5072955"/>
                <a:ext cx="371737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180°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6699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26C3102-EB7A-4805-A70B-4F3C9D4A9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2" y="5072955"/>
                <a:ext cx="3717373" cy="898964"/>
              </a:xfrm>
              <a:prstGeom prst="rect">
                <a:avLst/>
              </a:prstGeom>
              <a:blipFill>
                <a:blip r:embed="rId22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BAAA9D6-2123-4B8C-A888-DE0EB878D74C}"/>
                  </a:ext>
                </a:extLst>
              </p:cNvPr>
              <p:cNvSpPr txBox="1"/>
              <p:nvPr/>
            </p:nvSpPr>
            <p:spPr>
              <a:xfrm>
                <a:off x="678278" y="4404478"/>
                <a:ext cx="2701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MAN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BAAA9D6-2123-4B8C-A888-DE0EB878D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8" y="4404478"/>
                <a:ext cx="2701367" cy="523220"/>
              </a:xfrm>
              <a:prstGeom prst="rect">
                <a:avLst/>
              </a:prstGeom>
              <a:blipFill>
                <a:blip r:embed="rId23"/>
                <a:stretch>
                  <a:fillRect l="-1408" b="-1951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B6CDD5AD-DF61-4ADE-86E1-2DCA8B84E595}"/>
              </a:ext>
            </a:extLst>
          </p:cNvPr>
          <p:cNvCxnSpPr>
            <a:cxnSpLocks/>
          </p:cNvCxnSpPr>
          <p:nvPr/>
        </p:nvCxnSpPr>
        <p:spPr>
          <a:xfrm>
            <a:off x="4219927" y="4528102"/>
            <a:ext cx="0" cy="1443817"/>
          </a:xfrm>
          <a:prstGeom prst="line">
            <a:avLst/>
          </a:prstGeom>
          <a:ln w="38100" cap="rnd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трілка: вправо 79">
            <a:extLst>
              <a:ext uri="{FF2B5EF4-FFF2-40B4-BE49-F238E27FC236}">
                <a16:creationId xmlns:a16="http://schemas.microsoft.com/office/drawing/2014/main" id="{2B0FDA81-3ACD-4E79-988A-46A03D7C009F}"/>
              </a:ext>
            </a:extLst>
          </p:cNvPr>
          <p:cNvSpPr/>
          <p:nvPr/>
        </p:nvSpPr>
        <p:spPr>
          <a:xfrm>
            <a:off x="4356484" y="5110879"/>
            <a:ext cx="907379" cy="278262"/>
          </a:xfrm>
          <a:prstGeom prst="rightArrow">
            <a:avLst>
              <a:gd name="adj1" fmla="val 50000"/>
              <a:gd name="adj2" fmla="val 146586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F510A84-A670-4A62-840E-61C3EA3C99F7}"/>
                  </a:ext>
                </a:extLst>
              </p:cNvPr>
              <p:cNvSpPr txBox="1"/>
              <p:nvPr/>
            </p:nvSpPr>
            <p:spPr>
              <a:xfrm>
                <a:off x="5541933" y="4988400"/>
                <a:ext cx="2536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F510A84-A670-4A62-840E-61C3EA3C9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933" y="4988400"/>
                <a:ext cx="2536878" cy="523220"/>
              </a:xfrm>
              <a:prstGeom prst="rect">
                <a:avLst/>
              </a:prstGeom>
              <a:blipFill>
                <a:blip r:embed="rId24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B4ECD574-7562-44A7-A9D4-C3DB8FB8C0B5}"/>
              </a:ext>
            </a:extLst>
          </p:cNvPr>
          <p:cNvSpPr txBox="1"/>
          <p:nvPr/>
        </p:nvSpPr>
        <p:spPr>
          <a:xfrm>
            <a:off x="9365905" y="6210276"/>
            <a:ext cx="24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>
                <a:solidFill>
                  <a:srgbClr val="006699"/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Доведено</a:t>
            </a:r>
          </a:p>
        </p:txBody>
      </p:sp>
    </p:spTree>
    <p:extLst>
      <p:ext uri="{BB962C8B-B14F-4D97-AF65-F5344CB8AC3E}">
        <p14:creationId xmlns:p14="http://schemas.microsoft.com/office/powerpoint/2010/main" val="2450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3.75E-6 -0.25903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44466 -0.08842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2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8" grpId="0"/>
      <p:bldP spid="69" grpId="0"/>
      <p:bldP spid="70" grpId="0"/>
      <p:bldP spid="71" grpId="0"/>
      <p:bldP spid="71" grpId="1"/>
      <p:bldP spid="74" grpId="0" animBg="1"/>
      <p:bldP spid="75" grpId="0"/>
      <p:bldP spid="76" grpId="0"/>
      <p:bldP spid="77" grpId="0"/>
      <p:bldP spid="77" grpId="1"/>
      <p:bldP spid="58" grpId="0"/>
      <p:bldP spid="78" grpId="0"/>
      <p:bldP spid="80" grpId="0" animBg="1"/>
      <p:bldP spid="81" grpId="0"/>
      <p:bldP spid="82" grpId="0"/>
      <p:bldP spid="8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Зображення, що містить седзі, кахель&#10;&#10;Автоматично згенерований опис">
            <a:extLst>
              <a:ext uri="{FF2B5EF4-FFF2-40B4-BE49-F238E27FC236}">
                <a16:creationId xmlns:a16="http://schemas.microsoft.com/office/drawing/2014/main" id="{3C34CA32-B98A-461E-8F13-5455AB49A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B2B87528-E252-4B01-A1F9-490FB68BA9CD}"/>
              </a:ext>
            </a:extLst>
          </p:cNvPr>
          <p:cNvCxnSpPr>
            <a:cxnSpLocks/>
            <a:endCxn id="28" idx="6"/>
          </p:cNvCxnSpPr>
          <p:nvPr/>
        </p:nvCxnSpPr>
        <p:spPr>
          <a:xfrm flipH="1">
            <a:off x="2555797" y="1300895"/>
            <a:ext cx="1950" cy="2833595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81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кутник: округлені верхні кути 35">
            <a:extLst>
              <a:ext uri="{FF2B5EF4-FFF2-40B4-BE49-F238E27FC236}">
                <a16:creationId xmlns:a16="http://schemas.microsoft.com/office/drawing/2014/main" id="{0ADB68ED-C968-485C-88FD-BE56D4491117}"/>
              </a:ext>
            </a:extLst>
          </p:cNvPr>
          <p:cNvSpPr/>
          <p:nvPr/>
        </p:nvSpPr>
        <p:spPr>
          <a:xfrm>
            <a:off x="5686098" y="1777577"/>
            <a:ext cx="6211612" cy="851002"/>
          </a:xfrm>
          <a:prstGeom prst="round2SameRect">
            <a:avLst>
              <a:gd name="adj1" fmla="val 0"/>
              <a:gd name="adj2" fmla="val 9052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Діаметр кола, перпендикулярний до хорди, ділить її навпіл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870845" y="168257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5" y="1682576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785775" y="168257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775" y="1682575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кутник: округлені верхні кути 43">
            <a:extLst>
              <a:ext uri="{FF2B5EF4-FFF2-40B4-BE49-F238E27FC236}">
                <a16:creationId xmlns:a16="http://schemas.microsoft.com/office/drawing/2014/main" id="{5B91A0AF-57FF-491D-8A3B-70ECC24B6C31}"/>
              </a:ext>
            </a:extLst>
          </p:cNvPr>
          <p:cNvSpPr/>
          <p:nvPr/>
        </p:nvSpPr>
        <p:spPr>
          <a:xfrm>
            <a:off x="5686095" y="863773"/>
            <a:ext cx="5208265" cy="818803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0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(властивість діаметра кола, перпендикулярного до хорди)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/>
              <p:nvPr/>
            </p:nvSpPr>
            <p:spPr>
              <a:xfrm>
                <a:off x="2100821" y="26409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821" y="2640934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/>
              <p:nvPr/>
            </p:nvSpPr>
            <p:spPr>
              <a:xfrm>
                <a:off x="2268013" y="81150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013" y="811509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кутник: округлені верхні кути 25">
            <a:extLst>
              <a:ext uri="{FF2B5EF4-FFF2-40B4-BE49-F238E27FC236}">
                <a16:creationId xmlns:a16="http://schemas.microsoft.com/office/drawing/2014/main" id="{8CC2E5AA-3132-4F79-9D58-C58704A04D74}"/>
              </a:ext>
            </a:extLst>
          </p:cNvPr>
          <p:cNvSpPr/>
          <p:nvPr/>
        </p:nvSpPr>
        <p:spPr>
          <a:xfrm>
            <a:off x="5686095" y="1152111"/>
            <a:ext cx="5208265" cy="818803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0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(властивість діаметра кола, перпендикулярного до хорди)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F5C29DE8-F72A-425B-A72D-84DF68225CFC}"/>
              </a:ext>
            </a:extLst>
          </p:cNvPr>
          <p:cNvCxnSpPr>
            <a:cxnSpLocks/>
          </p:cNvCxnSpPr>
          <p:nvPr/>
        </p:nvCxnSpPr>
        <p:spPr>
          <a:xfrm>
            <a:off x="1359737" y="1970914"/>
            <a:ext cx="2399463" cy="0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id="{C47EBCC1-CC6D-4651-9982-ADBFC3A116C1}"/>
              </a:ext>
            </a:extLst>
          </p:cNvPr>
          <p:cNvSpPr/>
          <p:nvPr/>
        </p:nvSpPr>
        <p:spPr>
          <a:xfrm rot="5400000">
            <a:off x="1138999" y="1300893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8D6801A-8D0D-4798-AECD-3C4A87A35585}"/>
              </a:ext>
            </a:extLst>
          </p:cNvPr>
          <p:cNvSpPr/>
          <p:nvPr/>
        </p:nvSpPr>
        <p:spPr>
          <a:xfrm>
            <a:off x="2495501" y="265739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62806-62DC-4549-A84D-940B354F7DE3}"/>
                  </a:ext>
                </a:extLst>
              </p:cNvPr>
              <p:cNvSpPr txBox="1"/>
              <p:nvPr/>
            </p:nvSpPr>
            <p:spPr>
              <a:xfrm>
                <a:off x="2270138" y="415095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62806-62DC-4549-A84D-940B354F7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38" y="4150952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B3732D58-3623-4800-A4A0-C4DE18AF01DB}"/>
              </a:ext>
            </a:extLst>
          </p:cNvPr>
          <p:cNvGrpSpPr/>
          <p:nvPr/>
        </p:nvGrpSpPr>
        <p:grpSpPr>
          <a:xfrm>
            <a:off x="5686095" y="863773"/>
            <a:ext cx="6211615" cy="1764806"/>
            <a:chOff x="4841386" y="3267811"/>
            <a:chExt cx="6211615" cy="1764806"/>
          </a:xfrm>
        </p:grpSpPr>
        <p:sp>
          <p:nvSpPr>
            <p:cNvPr id="48" name="Прямокутник: округлені верхні кути 47">
              <a:extLst>
                <a:ext uri="{FF2B5EF4-FFF2-40B4-BE49-F238E27FC236}">
                  <a16:creationId xmlns:a16="http://schemas.microsoft.com/office/drawing/2014/main" id="{96F05516-7F2F-4532-AF3B-EE339F8A4FE6}"/>
                </a:ext>
              </a:extLst>
            </p:cNvPr>
            <p:cNvSpPr/>
            <p:nvPr/>
          </p:nvSpPr>
          <p:spPr>
            <a:xfrm>
              <a:off x="4841389" y="4181615"/>
              <a:ext cx="6211612" cy="851002"/>
            </a:xfrm>
            <a:prstGeom prst="round2SameRect">
              <a:avLst>
                <a:gd name="adj1" fmla="val 0"/>
                <a:gd name="adj2" fmla="val 9052"/>
              </a:avLst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6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Діаметр кола, перпендикулярний до хорди, ділить її навпіл</a:t>
              </a:r>
            </a:p>
          </p:txBody>
        </p:sp>
        <p:sp>
          <p:nvSpPr>
            <p:cNvPr id="49" name="Прямокутник: округлені верхні кути 48">
              <a:extLst>
                <a:ext uri="{FF2B5EF4-FFF2-40B4-BE49-F238E27FC236}">
                  <a16:creationId xmlns:a16="http://schemas.microsoft.com/office/drawing/2014/main" id="{03DDF9A1-5744-4C55-BE5E-8B6CB44636C0}"/>
                </a:ext>
              </a:extLst>
            </p:cNvPr>
            <p:cNvSpPr/>
            <p:nvPr/>
          </p:nvSpPr>
          <p:spPr>
            <a:xfrm>
              <a:off x="4841386" y="3267811"/>
              <a:ext cx="5208265" cy="818803"/>
            </a:xfrm>
            <a:prstGeom prst="round2SameRect">
              <a:avLst/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Теорема </a:t>
              </a:r>
              <a:r>
                <a:rPr lang="uk-UA" sz="20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(властивість діаметра кола, перпендикулярного до хорди)</a:t>
              </a:r>
              <a:endPara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E32357E4-3153-407A-8691-4E43C2CA4E69}"/>
              </a:ext>
            </a:extLst>
          </p:cNvPr>
          <p:cNvGrpSpPr/>
          <p:nvPr/>
        </p:nvGrpSpPr>
        <p:grpSpPr>
          <a:xfrm>
            <a:off x="161595" y="4861578"/>
            <a:ext cx="6211615" cy="1764806"/>
            <a:chOff x="4841386" y="3267811"/>
            <a:chExt cx="6211615" cy="1764806"/>
          </a:xfrm>
        </p:grpSpPr>
        <p:sp>
          <p:nvSpPr>
            <p:cNvPr id="53" name="Прямокутник: округлені верхні кути 52">
              <a:extLst>
                <a:ext uri="{FF2B5EF4-FFF2-40B4-BE49-F238E27FC236}">
                  <a16:creationId xmlns:a16="http://schemas.microsoft.com/office/drawing/2014/main" id="{904FEFC5-0A0D-4E93-9214-6DBAD88FD0A9}"/>
                </a:ext>
              </a:extLst>
            </p:cNvPr>
            <p:cNvSpPr/>
            <p:nvPr/>
          </p:nvSpPr>
          <p:spPr>
            <a:xfrm>
              <a:off x="4841389" y="4181615"/>
              <a:ext cx="6211612" cy="851002"/>
            </a:xfrm>
            <a:prstGeom prst="round2SameRect">
              <a:avLst>
                <a:gd name="adj1" fmla="val 0"/>
                <a:gd name="adj2" fmla="val 9052"/>
              </a:avLst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6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Діаметр кола, перпендикулярний до хорди, ділить її навпіл</a:t>
              </a:r>
            </a:p>
          </p:txBody>
        </p:sp>
        <p:sp>
          <p:nvSpPr>
            <p:cNvPr id="54" name="Прямокутник: округлені верхні кути 53">
              <a:extLst>
                <a:ext uri="{FF2B5EF4-FFF2-40B4-BE49-F238E27FC236}">
                  <a16:creationId xmlns:a16="http://schemas.microsoft.com/office/drawing/2014/main" id="{4F72365E-EA71-4125-BC99-E7139E0A94F0}"/>
                </a:ext>
              </a:extLst>
            </p:cNvPr>
            <p:cNvSpPr/>
            <p:nvPr/>
          </p:nvSpPr>
          <p:spPr>
            <a:xfrm>
              <a:off x="4841386" y="3267811"/>
              <a:ext cx="5208265" cy="818803"/>
            </a:xfrm>
            <a:prstGeom prst="round2SameRect">
              <a:avLst/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Теорема </a:t>
              </a:r>
              <a:r>
                <a:rPr lang="uk-UA" sz="20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(властивість діаметра кола, перпендикулярного до хорди)</a:t>
              </a:r>
              <a:endPara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09F381-428C-41E6-B07E-604962EBB58C}"/>
                  </a:ext>
                </a:extLst>
              </p:cNvPr>
              <p:cNvSpPr txBox="1"/>
              <p:nvPr/>
            </p:nvSpPr>
            <p:spPr>
              <a:xfrm>
                <a:off x="5144115" y="650873"/>
                <a:ext cx="664106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діаметр кола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хорда, що не є діаметром</a:t>
                </a: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09F381-428C-41E6-B07E-604962EBB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5" y="650873"/>
                <a:ext cx="6641064" cy="2246769"/>
              </a:xfrm>
              <a:prstGeom prst="rect">
                <a:avLst/>
              </a:prstGeom>
              <a:blipFill>
                <a:blip r:embed="rId9"/>
                <a:stretch>
                  <a:fillRect l="-1912" t="-280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07BB09-AD7C-4369-A4F4-E020440AE40F}"/>
                  </a:ext>
                </a:extLst>
              </p:cNvPr>
              <p:cNvSpPr txBox="1"/>
              <p:nvPr/>
            </p:nvSpPr>
            <p:spPr>
              <a:xfrm>
                <a:off x="5144114" y="2809280"/>
                <a:ext cx="41953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AK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KB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07BB09-AD7C-4369-A4F4-E020440A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4" y="2809280"/>
                <a:ext cx="4195378" cy="954107"/>
              </a:xfrm>
              <a:prstGeom prst="rect">
                <a:avLst/>
              </a:prstGeom>
              <a:blipFill>
                <a:blip r:embed="rId10"/>
                <a:stretch>
                  <a:fillRect l="-3021" t="-657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BDF464DE-D1A7-4115-9DD1-671BDDEB6A6A}"/>
              </a:ext>
            </a:extLst>
          </p:cNvPr>
          <p:cNvGrpSpPr/>
          <p:nvPr/>
        </p:nvGrpSpPr>
        <p:grpSpPr>
          <a:xfrm flipH="1" flipV="1">
            <a:off x="2336033" y="1982475"/>
            <a:ext cx="216823" cy="214743"/>
            <a:chOff x="2616091" y="1575204"/>
            <a:chExt cx="216823" cy="214743"/>
          </a:xfrm>
        </p:grpSpPr>
        <p:cxnSp>
          <p:nvCxnSpPr>
            <p:cNvPr id="60" name="Пряма сполучна лінія 59">
              <a:extLst>
                <a:ext uri="{FF2B5EF4-FFF2-40B4-BE49-F238E27FC236}">
                  <a16:creationId xmlns:a16="http://schemas.microsoft.com/office/drawing/2014/main" id="{7C8FFE5A-AF60-4B5A-9CCD-13B1D8E42288}"/>
                </a:ext>
              </a:extLst>
            </p:cNvPr>
            <p:cNvCxnSpPr>
              <a:cxnSpLocks/>
            </p:cNvCxnSpPr>
            <p:nvPr/>
          </p:nvCxnSpPr>
          <p:spPr>
            <a:xfrm>
              <a:off x="2832914" y="1575204"/>
              <a:ext cx="0" cy="214743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>
              <a:extLst>
                <a:ext uri="{FF2B5EF4-FFF2-40B4-BE49-F238E27FC236}">
                  <a16:creationId xmlns:a16="http://schemas.microsoft.com/office/drawing/2014/main" id="{2E0ECCD9-4FD7-413A-868D-9B0E9336719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723463" y="1467833"/>
              <a:ext cx="0" cy="214743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6A0E92-FED7-40E5-94D7-F9FED0E8AFC5}"/>
                  </a:ext>
                </a:extLst>
              </p:cNvPr>
              <p:cNvSpPr txBox="1"/>
              <p:nvPr/>
            </p:nvSpPr>
            <p:spPr>
              <a:xfrm>
                <a:off x="2530004" y="15327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6A0E92-FED7-40E5-94D7-F9FED0E8A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04" y="1532737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78833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-0.04213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45273 0.58356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43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25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42" grpId="0"/>
      <p:bldP spid="43" grpId="0"/>
      <p:bldP spid="44" grpId="0" animBg="1"/>
      <p:bldP spid="44" grpId="1" animBg="1"/>
      <p:bldP spid="14" grpId="0"/>
      <p:bldP spid="33" grpId="0"/>
      <p:bldP spid="26" grpId="0" animBg="1"/>
      <p:bldP spid="26" grpId="1" animBg="1"/>
      <p:bldP spid="26" grpId="2" animBg="1"/>
      <p:bldP spid="28" grpId="0" animBg="1"/>
      <p:bldP spid="29" grpId="0" animBg="1"/>
      <p:bldP spid="47" grpId="0"/>
      <p:bldP spid="55" grpId="0"/>
      <p:bldP spid="55" grpId="1"/>
      <p:bldP spid="56" grpId="0"/>
      <p:bldP spid="56" grpId="1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Зображення, що містить седзі, кахель&#10;&#10;Автоматично згенерований опис">
            <a:extLst>
              <a:ext uri="{FF2B5EF4-FFF2-40B4-BE49-F238E27FC236}">
                <a16:creationId xmlns:a16="http://schemas.microsoft.com/office/drawing/2014/main" id="{3C34CA32-B98A-461E-8F13-5455AB49A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BEC06965-5D3D-462B-A247-E0BA4FBE1B48}"/>
              </a:ext>
            </a:extLst>
          </p:cNvPr>
          <p:cNvGrpSpPr/>
          <p:nvPr/>
        </p:nvGrpSpPr>
        <p:grpSpPr>
          <a:xfrm flipH="1" flipV="1">
            <a:off x="2336033" y="1982475"/>
            <a:ext cx="216823" cy="214743"/>
            <a:chOff x="2616091" y="1575204"/>
            <a:chExt cx="216823" cy="214743"/>
          </a:xfrm>
        </p:grpSpPr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F97A5AD1-EEC4-4B10-AC55-DC2903C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2832914" y="1575204"/>
              <a:ext cx="0" cy="214743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38">
              <a:extLst>
                <a:ext uri="{FF2B5EF4-FFF2-40B4-BE49-F238E27FC236}">
                  <a16:creationId xmlns:a16="http://schemas.microsoft.com/office/drawing/2014/main" id="{0B3B6429-1C72-496C-B0E4-1EAC44724F8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723463" y="1467833"/>
              <a:ext cx="0" cy="214743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9C6DDB2A-0664-47D2-8317-F6A597EE2144}"/>
              </a:ext>
            </a:extLst>
          </p:cNvPr>
          <p:cNvCxnSpPr>
            <a:cxnSpLocks/>
          </p:cNvCxnSpPr>
          <p:nvPr/>
        </p:nvCxnSpPr>
        <p:spPr>
          <a:xfrm>
            <a:off x="1362322" y="1980443"/>
            <a:ext cx="1194403" cy="737248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F5C29DE8-F72A-425B-A72D-84DF68225CFC}"/>
              </a:ext>
            </a:extLst>
          </p:cNvPr>
          <p:cNvCxnSpPr>
            <a:cxnSpLocks/>
          </p:cNvCxnSpPr>
          <p:nvPr/>
        </p:nvCxnSpPr>
        <p:spPr>
          <a:xfrm>
            <a:off x="1359737" y="1970914"/>
            <a:ext cx="2399463" cy="0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9BAFE2E9-4AAA-480E-9BEF-67E5058B3101}"/>
              </a:ext>
            </a:extLst>
          </p:cNvPr>
          <p:cNvCxnSpPr>
            <a:cxnSpLocks/>
          </p:cNvCxnSpPr>
          <p:nvPr/>
        </p:nvCxnSpPr>
        <p:spPr>
          <a:xfrm flipH="1">
            <a:off x="2560688" y="1984706"/>
            <a:ext cx="1194403" cy="737248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B2B87528-E252-4B01-A1F9-490FB68BA9CD}"/>
              </a:ext>
            </a:extLst>
          </p:cNvPr>
          <p:cNvCxnSpPr>
            <a:cxnSpLocks/>
            <a:endCxn id="28" idx="6"/>
          </p:cNvCxnSpPr>
          <p:nvPr/>
        </p:nvCxnSpPr>
        <p:spPr>
          <a:xfrm flipH="1">
            <a:off x="2555797" y="1300895"/>
            <a:ext cx="1950" cy="2833595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81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870845" y="168257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5" y="1682576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785775" y="168257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775" y="1682575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/>
              <p:nvPr/>
            </p:nvSpPr>
            <p:spPr>
              <a:xfrm>
                <a:off x="2100821" y="26409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821" y="2640934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/>
              <p:nvPr/>
            </p:nvSpPr>
            <p:spPr>
              <a:xfrm>
                <a:off x="2268013" y="81150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013" y="811509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>
            <a:extLst>
              <a:ext uri="{FF2B5EF4-FFF2-40B4-BE49-F238E27FC236}">
                <a16:creationId xmlns:a16="http://schemas.microsoft.com/office/drawing/2014/main" id="{C47EBCC1-CC6D-4651-9982-ADBFC3A116C1}"/>
              </a:ext>
            </a:extLst>
          </p:cNvPr>
          <p:cNvSpPr/>
          <p:nvPr/>
        </p:nvSpPr>
        <p:spPr>
          <a:xfrm rot="5400000">
            <a:off x="1138999" y="1300893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8D6801A-8D0D-4798-AECD-3C4A87A35585}"/>
              </a:ext>
            </a:extLst>
          </p:cNvPr>
          <p:cNvSpPr/>
          <p:nvPr/>
        </p:nvSpPr>
        <p:spPr>
          <a:xfrm>
            <a:off x="2495501" y="265739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62806-62DC-4549-A84D-940B354F7DE3}"/>
                  </a:ext>
                </a:extLst>
              </p:cNvPr>
              <p:cNvSpPr txBox="1"/>
              <p:nvPr/>
            </p:nvSpPr>
            <p:spPr>
              <a:xfrm>
                <a:off x="2270138" y="415095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62806-62DC-4549-A84D-940B354F7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38" y="4150952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кутник: округлені верхні кути 52">
            <a:extLst>
              <a:ext uri="{FF2B5EF4-FFF2-40B4-BE49-F238E27FC236}">
                <a16:creationId xmlns:a16="http://schemas.microsoft.com/office/drawing/2014/main" id="{904FEFC5-0A0D-4E93-9214-6DBAD88FD0A9}"/>
              </a:ext>
            </a:extLst>
          </p:cNvPr>
          <p:cNvSpPr/>
          <p:nvPr/>
        </p:nvSpPr>
        <p:spPr>
          <a:xfrm>
            <a:off x="161598" y="5775382"/>
            <a:ext cx="6211612" cy="851002"/>
          </a:xfrm>
          <a:prstGeom prst="round2SameRect">
            <a:avLst>
              <a:gd name="adj1" fmla="val 0"/>
              <a:gd name="adj2" fmla="val 9052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Діаметр кола, перпендикулярний до хорди, ділить її навпіл</a:t>
            </a:r>
          </a:p>
        </p:txBody>
      </p:sp>
      <p:sp>
        <p:nvSpPr>
          <p:cNvPr id="54" name="Прямокутник: округлені верхні кути 53">
            <a:extLst>
              <a:ext uri="{FF2B5EF4-FFF2-40B4-BE49-F238E27FC236}">
                <a16:creationId xmlns:a16="http://schemas.microsoft.com/office/drawing/2014/main" id="{4F72365E-EA71-4125-BC99-E7139E0A94F0}"/>
              </a:ext>
            </a:extLst>
          </p:cNvPr>
          <p:cNvSpPr/>
          <p:nvPr/>
        </p:nvSpPr>
        <p:spPr>
          <a:xfrm>
            <a:off x="161595" y="4861578"/>
            <a:ext cx="5208265" cy="818803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0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(властивість діаметра кола, перпендикулярного до хорди)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09F381-428C-41E6-B07E-604962EBB58C}"/>
                  </a:ext>
                </a:extLst>
              </p:cNvPr>
              <p:cNvSpPr txBox="1"/>
              <p:nvPr/>
            </p:nvSpPr>
            <p:spPr>
              <a:xfrm>
                <a:off x="5144115" y="650873"/>
                <a:ext cx="664106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діаметр кола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хорда, що не є діаметром</a:t>
                </a: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09F381-428C-41E6-B07E-604962EBB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5" y="650873"/>
                <a:ext cx="6641064" cy="2246769"/>
              </a:xfrm>
              <a:prstGeom prst="rect">
                <a:avLst/>
              </a:prstGeom>
              <a:blipFill>
                <a:blip r:embed="rId9"/>
                <a:stretch>
                  <a:fillRect l="-1912" t="-280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07BB09-AD7C-4369-A4F4-E020440AE40F}"/>
                  </a:ext>
                </a:extLst>
              </p:cNvPr>
              <p:cNvSpPr txBox="1"/>
              <p:nvPr/>
            </p:nvSpPr>
            <p:spPr>
              <a:xfrm>
                <a:off x="5144114" y="2809280"/>
                <a:ext cx="41953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AK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KB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07BB09-AD7C-4369-A4F4-E020440A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4" y="2809280"/>
                <a:ext cx="4195378" cy="954107"/>
              </a:xfrm>
              <a:prstGeom prst="rect">
                <a:avLst/>
              </a:prstGeom>
              <a:blipFill>
                <a:blip r:embed="rId10"/>
                <a:stretch>
                  <a:fillRect l="-3021" t="-657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87B87BF-4422-426A-BD38-053D53E19A15}"/>
                  </a:ext>
                </a:extLst>
              </p:cNvPr>
              <p:cNvSpPr txBox="1"/>
              <p:nvPr/>
            </p:nvSpPr>
            <p:spPr>
              <a:xfrm>
                <a:off x="2530004" y="15327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87B87BF-4422-426A-BD38-053D53E19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04" y="1532737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0E86DFB-451F-4D5E-B3DF-D2A58AAA6D21}"/>
              </a:ext>
            </a:extLst>
          </p:cNvPr>
          <p:cNvSpPr txBox="1"/>
          <p:nvPr/>
        </p:nvSpPr>
        <p:spPr>
          <a:xfrm>
            <a:off x="5144113" y="3683959"/>
            <a:ext cx="296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34F94FB9-E849-48CA-B80B-DA9F63488FDC}"/>
              </a:ext>
            </a:extLst>
          </p:cNvPr>
          <p:cNvCxnSpPr>
            <a:cxnSpLocks/>
          </p:cNvCxnSpPr>
          <p:nvPr/>
        </p:nvCxnSpPr>
        <p:spPr>
          <a:xfrm flipH="1">
            <a:off x="1871456" y="2250474"/>
            <a:ext cx="98582" cy="159713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7FB85789-A298-4AB0-9CDF-453D6CB9E981}"/>
              </a:ext>
            </a:extLst>
          </p:cNvPr>
          <p:cNvCxnSpPr>
            <a:cxnSpLocks/>
          </p:cNvCxnSpPr>
          <p:nvPr/>
        </p:nvCxnSpPr>
        <p:spPr>
          <a:xfrm>
            <a:off x="3125969" y="2269210"/>
            <a:ext cx="98582" cy="159713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Графіка 40" descr="Лампочка">
            <a:extLst>
              <a:ext uri="{FF2B5EF4-FFF2-40B4-BE49-F238E27FC236}">
                <a16:creationId xmlns:a16="http://schemas.microsoft.com/office/drawing/2014/main" id="{257F963D-5CCA-40E2-B0DD-1A05719F96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Прямоугольник 7">
                <a:extLst>
                  <a:ext uri="{FF2B5EF4-FFF2-40B4-BE49-F238E27FC236}">
                    <a16:creationId xmlns:a16="http://schemas.microsoft.com/office/drawing/2014/main" id="{C51D375B-820E-47C5-BADD-70C7FA8AA3B3}"/>
                  </a:ext>
                </a:extLst>
              </p:cNvPr>
              <p:cNvSpPr/>
              <p:nvPr/>
            </p:nvSpPr>
            <p:spPr>
              <a:xfrm>
                <a:off x="4834758" y="6012422"/>
                <a:ext cx="6492761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чому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AOB</m:t>
                    </m:r>
                  </m:oMath>
                </a14:m>
                <a:r>
                  <a:rPr lang="en-US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рівнобедрений?</a:t>
                </a:r>
                <a:endParaRPr lang="ru-RU" sz="240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Прямоугольник 7">
                <a:extLst>
                  <a:ext uri="{FF2B5EF4-FFF2-40B4-BE49-F238E27FC236}">
                    <a16:creationId xmlns:a16="http://schemas.microsoft.com/office/drawing/2014/main" id="{C51D375B-820E-47C5-BADD-70C7FA8AA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58" y="6012422"/>
                <a:ext cx="6492761" cy="461665"/>
              </a:xfrm>
              <a:prstGeom prst="rect">
                <a:avLst/>
              </a:prstGeom>
              <a:blipFill>
                <a:blip r:embed="rId14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9B7EF3-7814-42EE-BA5B-58EA47AEAF99}"/>
                  </a:ext>
                </a:extLst>
              </p:cNvPr>
              <p:cNvSpPr txBox="1"/>
              <p:nvPr/>
            </p:nvSpPr>
            <p:spPr>
              <a:xfrm>
                <a:off x="323015" y="4781022"/>
                <a:ext cx="3807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(як радіуси)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9B7EF3-7814-42EE-BA5B-58EA47AEA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15" y="4781022"/>
                <a:ext cx="3807551" cy="523220"/>
              </a:xfrm>
              <a:prstGeom prst="rect">
                <a:avLst/>
              </a:prstGeom>
              <a:blipFill>
                <a:blip r:embed="rId15"/>
                <a:stretch>
                  <a:fillRect l="-664" t="-11905" b="-33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6746CEF-9B92-4DAF-A3EA-4E71992A7EC9}"/>
                  </a:ext>
                </a:extLst>
              </p:cNvPr>
              <p:cNvSpPr txBox="1"/>
              <p:nvPr/>
            </p:nvSpPr>
            <p:spPr>
              <a:xfrm>
                <a:off x="3972597" y="4775502"/>
                <a:ext cx="4195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→∆</m:t>
                    </m:r>
                    <m:r>
                      <m:rPr>
                        <m:sty m:val="p"/>
                      </m:rP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6699"/>
                    </a:solidFill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рівнобедрений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6746CEF-9B92-4DAF-A3EA-4E71992A7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97" y="4775502"/>
                <a:ext cx="4195378" cy="523220"/>
              </a:xfrm>
              <a:prstGeom prst="rect">
                <a:avLst/>
              </a:prstGeom>
              <a:blipFill>
                <a:blip r:embed="rId16"/>
                <a:stretch>
                  <a:fillRect t="-9302" r="-602" b="-3255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7">
            <a:extLst>
              <a:ext uri="{FF2B5EF4-FFF2-40B4-BE49-F238E27FC236}">
                <a16:creationId xmlns:a16="http://schemas.microsoft.com/office/drawing/2014/main" id="{3A46363C-47E2-4C14-AB50-96EEB7AA2876}"/>
              </a:ext>
            </a:extLst>
          </p:cNvPr>
          <p:cNvSpPr/>
          <p:nvPr/>
        </p:nvSpPr>
        <p:spPr>
          <a:xfrm>
            <a:off x="6400800" y="5818097"/>
            <a:ext cx="4926718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ви знаєте про висоту рівнобедреного трикутника?</a:t>
            </a:r>
            <a:endParaRPr lang="ru-RU" sz="240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5004C42-2C6A-4CE2-8BD4-7B2BC73DD976}"/>
                  </a:ext>
                </a:extLst>
              </p:cNvPr>
              <p:cNvSpPr txBox="1"/>
              <p:nvPr/>
            </p:nvSpPr>
            <p:spPr>
              <a:xfrm>
                <a:off x="4369460" y="4773580"/>
                <a:ext cx="3899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6699"/>
                    </a:solidFill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рівнобедрений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5004C42-2C6A-4CE2-8BD4-7B2BC73DD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460" y="4773580"/>
                <a:ext cx="3899430" cy="523220"/>
              </a:xfrm>
              <a:prstGeom prst="rect">
                <a:avLst/>
              </a:prstGeom>
              <a:blipFill>
                <a:blip r:embed="rId17"/>
                <a:stretch>
                  <a:fillRect l="-977" t="-11628" b="-302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366C9F-26FC-4081-B422-58EBFE7E4801}"/>
                  </a:ext>
                </a:extLst>
              </p:cNvPr>
              <p:cNvSpPr txBox="1"/>
              <p:nvPr/>
            </p:nvSpPr>
            <p:spPr>
              <a:xfrm>
                <a:off x="270475" y="4768276"/>
                <a:ext cx="3899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6699"/>
                    </a:solidFill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рівнобедрений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366C9F-26FC-4081-B422-58EBFE7E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75" y="4768276"/>
                <a:ext cx="3899430" cy="523220"/>
              </a:xfrm>
              <a:prstGeom prst="rect">
                <a:avLst/>
              </a:prstGeom>
              <a:blipFill>
                <a:blip r:embed="rId18"/>
                <a:stretch>
                  <a:fillRect l="-974" t="-11905" b="-33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9F1DB3B-F1EC-43EC-B765-44A977F8E7B8}"/>
                  </a:ext>
                </a:extLst>
              </p:cNvPr>
              <p:cNvSpPr txBox="1"/>
              <p:nvPr/>
            </p:nvSpPr>
            <p:spPr>
              <a:xfrm>
                <a:off x="4049437" y="4768276"/>
                <a:ext cx="81425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OK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6699"/>
                    </a:solidFill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висота, медіана і бісектриса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AK</m:t>
                    </m:r>
                    <m: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KB</m:t>
                    </m:r>
                  </m:oMath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9F1DB3B-F1EC-43EC-B765-44A977F8E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37" y="4768276"/>
                <a:ext cx="8142561" cy="523220"/>
              </a:xfrm>
              <a:prstGeom prst="rect">
                <a:avLst/>
              </a:prstGeom>
              <a:blipFill>
                <a:blip r:embed="rId19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EE3163F5-ECD1-45BB-BEE3-0DC9ED7190DE}"/>
              </a:ext>
            </a:extLst>
          </p:cNvPr>
          <p:cNvSpPr txBox="1"/>
          <p:nvPr/>
        </p:nvSpPr>
        <p:spPr>
          <a:xfrm>
            <a:off x="9365905" y="6210276"/>
            <a:ext cx="24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>
                <a:solidFill>
                  <a:srgbClr val="006699"/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Доведено</a:t>
            </a:r>
          </a:p>
        </p:txBody>
      </p:sp>
    </p:spTree>
    <p:extLst>
      <p:ext uri="{BB962C8B-B14F-4D97-AF65-F5344CB8AC3E}">
        <p14:creationId xmlns:p14="http://schemas.microsoft.com/office/powerpoint/2010/main" val="671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33594 -0.0007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2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30" grpId="0"/>
      <p:bldP spid="30" grpId="1"/>
      <p:bldP spid="45" grpId="0" animBg="1"/>
      <p:bldP spid="45" grpId="1" animBg="1"/>
      <p:bldP spid="46" grpId="0"/>
      <p:bldP spid="46" grpId="1"/>
      <p:bldP spid="50" grpId="0"/>
      <p:bldP spid="50" grpId="1"/>
      <p:bldP spid="51" grpId="0" animBg="1"/>
      <p:bldP spid="51" grpId="1" animBg="1"/>
      <p:bldP spid="57" grpId="0"/>
      <p:bldP spid="57" grpId="1"/>
      <p:bldP spid="57" grpId="2"/>
      <p:bldP spid="59" grpId="0"/>
      <p:bldP spid="60" grpId="0"/>
      <p:bldP spid="61" grpId="0"/>
      <p:bldP spid="6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Зображення, що містить седзі, кахель&#10;&#10;Автоматично згенерований опис">
            <a:extLst>
              <a:ext uri="{FF2B5EF4-FFF2-40B4-BE49-F238E27FC236}">
                <a16:creationId xmlns:a16="http://schemas.microsoft.com/office/drawing/2014/main" id="{3C34CA32-B98A-461E-8F13-5455AB49A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2" name="Прямокутник: округлені верхні кути 31">
            <a:extLst>
              <a:ext uri="{FF2B5EF4-FFF2-40B4-BE49-F238E27FC236}">
                <a16:creationId xmlns:a16="http://schemas.microsoft.com/office/drawing/2014/main" id="{D2C90EB3-B854-4E5A-B255-F6EE578E93FD}"/>
              </a:ext>
            </a:extLst>
          </p:cNvPr>
          <p:cNvSpPr/>
          <p:nvPr/>
        </p:nvSpPr>
        <p:spPr>
          <a:xfrm>
            <a:off x="5686093" y="867418"/>
            <a:ext cx="5450971" cy="818803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0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(властивість діаметра кола, що проходить через середину хорди)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B2B87528-E252-4B01-A1F9-490FB68BA9CD}"/>
              </a:ext>
            </a:extLst>
          </p:cNvPr>
          <p:cNvCxnSpPr>
            <a:cxnSpLocks/>
            <a:endCxn id="28" idx="6"/>
          </p:cNvCxnSpPr>
          <p:nvPr/>
        </p:nvCxnSpPr>
        <p:spPr>
          <a:xfrm flipH="1">
            <a:off x="2555797" y="1300895"/>
            <a:ext cx="1950" cy="2833595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81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кутник: округлені верхні кути 35">
            <a:extLst>
              <a:ext uri="{FF2B5EF4-FFF2-40B4-BE49-F238E27FC236}">
                <a16:creationId xmlns:a16="http://schemas.microsoft.com/office/drawing/2014/main" id="{0ADB68ED-C968-485C-88FD-BE56D4491117}"/>
              </a:ext>
            </a:extLst>
          </p:cNvPr>
          <p:cNvSpPr/>
          <p:nvPr/>
        </p:nvSpPr>
        <p:spPr>
          <a:xfrm>
            <a:off x="5686098" y="1777577"/>
            <a:ext cx="6211612" cy="1207361"/>
          </a:xfrm>
          <a:prstGeom prst="round2SameRect">
            <a:avLst>
              <a:gd name="adj1" fmla="val 0"/>
              <a:gd name="adj2" fmla="val 9052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Діаметр кола, що проходить через середину хорди, яка не є діаметром, перпендикулярний до цієї хорди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870845" y="168257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5" y="1682576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785775" y="168257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775" y="1682575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/>
              <p:nvPr/>
            </p:nvSpPr>
            <p:spPr>
              <a:xfrm>
                <a:off x="2100821" y="26409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821" y="2640934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/>
              <p:nvPr/>
            </p:nvSpPr>
            <p:spPr>
              <a:xfrm>
                <a:off x="2268013" y="81150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013" y="811509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F5C29DE8-F72A-425B-A72D-84DF68225CFC}"/>
              </a:ext>
            </a:extLst>
          </p:cNvPr>
          <p:cNvCxnSpPr>
            <a:cxnSpLocks/>
          </p:cNvCxnSpPr>
          <p:nvPr/>
        </p:nvCxnSpPr>
        <p:spPr>
          <a:xfrm>
            <a:off x="1359737" y="1970914"/>
            <a:ext cx="2399463" cy="0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id="{C47EBCC1-CC6D-4651-9982-ADBFC3A116C1}"/>
              </a:ext>
            </a:extLst>
          </p:cNvPr>
          <p:cNvSpPr/>
          <p:nvPr/>
        </p:nvSpPr>
        <p:spPr>
          <a:xfrm rot="5400000">
            <a:off x="1138999" y="1300893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8D6801A-8D0D-4798-AECD-3C4A87A35585}"/>
              </a:ext>
            </a:extLst>
          </p:cNvPr>
          <p:cNvSpPr/>
          <p:nvPr/>
        </p:nvSpPr>
        <p:spPr>
          <a:xfrm>
            <a:off x="2495501" y="265739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62806-62DC-4549-A84D-940B354F7DE3}"/>
                  </a:ext>
                </a:extLst>
              </p:cNvPr>
              <p:cNvSpPr txBox="1"/>
              <p:nvPr/>
            </p:nvSpPr>
            <p:spPr>
              <a:xfrm>
                <a:off x="2270138" y="415095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62806-62DC-4549-A84D-940B354F7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38" y="4150952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6A0E92-FED7-40E5-94D7-F9FED0E8AFC5}"/>
                  </a:ext>
                </a:extLst>
              </p:cNvPr>
              <p:cNvSpPr txBox="1"/>
              <p:nvPr/>
            </p:nvSpPr>
            <p:spPr>
              <a:xfrm>
                <a:off x="2530004" y="15327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6A0E92-FED7-40E5-94D7-F9FED0E8A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04" y="1532737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кутник: округлені верхні кути 29">
            <a:extLst>
              <a:ext uri="{FF2B5EF4-FFF2-40B4-BE49-F238E27FC236}">
                <a16:creationId xmlns:a16="http://schemas.microsoft.com/office/drawing/2014/main" id="{7ABB429B-1D82-44E0-AB40-420A23EDB01A}"/>
              </a:ext>
            </a:extLst>
          </p:cNvPr>
          <p:cNvSpPr/>
          <p:nvPr/>
        </p:nvSpPr>
        <p:spPr>
          <a:xfrm>
            <a:off x="5686094" y="1152111"/>
            <a:ext cx="5450971" cy="818803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0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(властивість діаметра кола, що проходить через середину хорди)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611B007-0C6B-4734-B9A3-5DA09E5D1821}"/>
              </a:ext>
            </a:extLst>
          </p:cNvPr>
          <p:cNvGrpSpPr/>
          <p:nvPr/>
        </p:nvGrpSpPr>
        <p:grpSpPr>
          <a:xfrm>
            <a:off x="120865" y="4625051"/>
            <a:ext cx="6211617" cy="2117520"/>
            <a:chOff x="5838493" y="1019818"/>
            <a:chExt cx="6211617" cy="2117520"/>
          </a:xfrm>
        </p:grpSpPr>
        <p:sp>
          <p:nvSpPr>
            <p:cNvPr id="37" name="Прямокутник: округлені верхні кути 36">
              <a:extLst>
                <a:ext uri="{FF2B5EF4-FFF2-40B4-BE49-F238E27FC236}">
                  <a16:creationId xmlns:a16="http://schemas.microsoft.com/office/drawing/2014/main" id="{EEDD52CA-1E50-4EA4-A5A6-E925375B68EF}"/>
                </a:ext>
              </a:extLst>
            </p:cNvPr>
            <p:cNvSpPr/>
            <p:nvPr/>
          </p:nvSpPr>
          <p:spPr>
            <a:xfrm>
              <a:off x="5838493" y="1019818"/>
              <a:ext cx="5450971" cy="818803"/>
            </a:xfrm>
            <a:prstGeom prst="round2SameRect">
              <a:avLst/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Теорема </a:t>
              </a:r>
              <a:r>
                <a:rPr lang="uk-UA" sz="20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(властивість діаметра кола, що проходить через середину хорди)</a:t>
              </a:r>
              <a:endPara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Прямокутник: округлені верхні кути 37">
              <a:extLst>
                <a:ext uri="{FF2B5EF4-FFF2-40B4-BE49-F238E27FC236}">
                  <a16:creationId xmlns:a16="http://schemas.microsoft.com/office/drawing/2014/main" id="{E074BCAD-AA72-474E-901E-E82EB24A25A5}"/>
                </a:ext>
              </a:extLst>
            </p:cNvPr>
            <p:cNvSpPr/>
            <p:nvPr/>
          </p:nvSpPr>
          <p:spPr>
            <a:xfrm>
              <a:off x="5838498" y="1929977"/>
              <a:ext cx="6211612" cy="1207361"/>
            </a:xfrm>
            <a:prstGeom prst="round2SameRect">
              <a:avLst>
                <a:gd name="adj1" fmla="val 0"/>
                <a:gd name="adj2" fmla="val 9052"/>
              </a:avLst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Діаметр кола, що проходить через середину хорди, яка не є діаметром, перпендикулярний до цієї хорди</a:t>
              </a:r>
            </a:p>
          </p:txBody>
        </p:sp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688F8C8-C19F-4C31-8406-BD4AE14CF712}"/>
              </a:ext>
            </a:extLst>
          </p:cNvPr>
          <p:cNvGrpSpPr/>
          <p:nvPr/>
        </p:nvGrpSpPr>
        <p:grpSpPr>
          <a:xfrm>
            <a:off x="5686095" y="870765"/>
            <a:ext cx="6211617" cy="2117520"/>
            <a:chOff x="5838493" y="1019818"/>
            <a:chExt cx="6211617" cy="2117520"/>
          </a:xfrm>
        </p:grpSpPr>
        <p:sp>
          <p:nvSpPr>
            <p:cNvPr id="39" name="Прямокутник: округлені верхні кути 38">
              <a:extLst>
                <a:ext uri="{FF2B5EF4-FFF2-40B4-BE49-F238E27FC236}">
                  <a16:creationId xmlns:a16="http://schemas.microsoft.com/office/drawing/2014/main" id="{55518E2E-8AC4-40BB-8049-A5900F9C225E}"/>
                </a:ext>
              </a:extLst>
            </p:cNvPr>
            <p:cNvSpPr/>
            <p:nvPr/>
          </p:nvSpPr>
          <p:spPr>
            <a:xfrm>
              <a:off x="5838493" y="1019818"/>
              <a:ext cx="5450971" cy="818803"/>
            </a:xfrm>
            <a:prstGeom prst="round2SameRect">
              <a:avLst/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Теорема </a:t>
              </a:r>
              <a:r>
                <a:rPr lang="uk-UA" sz="20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(властивість діаметра кола, що проходить через середину хорди)</a:t>
              </a:r>
              <a:endPara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Прямокутник: округлені верхні кути 39">
              <a:extLst>
                <a:ext uri="{FF2B5EF4-FFF2-40B4-BE49-F238E27FC236}">
                  <a16:creationId xmlns:a16="http://schemas.microsoft.com/office/drawing/2014/main" id="{2466733D-F61F-4757-8F59-6BB18B56A2A1}"/>
                </a:ext>
              </a:extLst>
            </p:cNvPr>
            <p:cNvSpPr/>
            <p:nvPr/>
          </p:nvSpPr>
          <p:spPr>
            <a:xfrm>
              <a:off x="5838498" y="1929977"/>
              <a:ext cx="6211612" cy="1207361"/>
            </a:xfrm>
            <a:prstGeom prst="round2SameRect">
              <a:avLst>
                <a:gd name="adj1" fmla="val 0"/>
                <a:gd name="adj2" fmla="val 9052"/>
              </a:avLst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Діаметр кола, що проходить через середину хорди, яка не є діаметром, перпендикулярний до цієї хорди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ED8003-57F2-483B-B808-32FF26A04DA3}"/>
                  </a:ext>
                </a:extLst>
              </p:cNvPr>
              <p:cNvSpPr txBox="1"/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діаметр кола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середина хорди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ED8003-57F2-483B-B808-32FF26A04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blipFill>
                <a:blip r:embed="rId10"/>
                <a:stretch>
                  <a:fillRect l="-1912" t="-4545" b="-1181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2E29D77-9B8A-4323-881E-4BA64CF3D9E2}"/>
                  </a:ext>
                </a:extLst>
              </p:cNvPr>
              <p:cNvSpPr txBox="1"/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2E29D77-9B8A-4323-881E-4BA64CF3D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blipFill>
                <a:blip r:embed="rId11"/>
                <a:stretch>
                  <a:fillRect l="-3021" t="-649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76B728F9-7C51-442F-B602-515E951A57CD}"/>
              </a:ext>
            </a:extLst>
          </p:cNvPr>
          <p:cNvCxnSpPr>
            <a:cxnSpLocks/>
          </p:cNvCxnSpPr>
          <p:nvPr/>
        </p:nvCxnSpPr>
        <p:spPr>
          <a:xfrm>
            <a:off x="1973517" y="1867433"/>
            <a:ext cx="0" cy="224423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9B0BFE10-D2B2-4CF4-AEB0-64F59D99C8B6}"/>
              </a:ext>
            </a:extLst>
          </p:cNvPr>
          <p:cNvCxnSpPr>
            <a:cxnSpLocks/>
          </p:cNvCxnSpPr>
          <p:nvPr/>
        </p:nvCxnSpPr>
        <p:spPr>
          <a:xfrm>
            <a:off x="3098526" y="1869847"/>
            <a:ext cx="0" cy="224423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2058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3.75E-6 -0.04213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45638 0.54815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26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2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2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6" grpId="0" animBg="1"/>
      <p:bldP spid="36" grpId="1" animBg="1"/>
      <p:bldP spid="42" grpId="0"/>
      <p:bldP spid="43" grpId="0"/>
      <p:bldP spid="14" grpId="0"/>
      <p:bldP spid="33" grpId="0"/>
      <p:bldP spid="28" grpId="0" animBg="1"/>
      <p:bldP spid="29" grpId="0" animBg="1"/>
      <p:bldP spid="47" grpId="0"/>
      <p:bldP spid="62" grpId="0"/>
      <p:bldP spid="30" grpId="0" animBg="1"/>
      <p:bldP spid="30" grpId="1" animBg="1"/>
      <p:bldP spid="30" grpId="2" animBg="1"/>
      <p:bldP spid="41" grpId="0"/>
      <p:bldP spid="41" grpId="1"/>
      <p:bldP spid="45" grpId="0"/>
      <p:bldP spid="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 і круг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Графіка 21" descr="Лампочка">
            <a:extLst>
              <a:ext uri="{FF2B5EF4-FFF2-40B4-BE49-F238E27FC236}">
                <a16:creationId xmlns:a16="http://schemas.microsoft.com/office/drawing/2014/main" id="{F0DAE4BC-033B-46BF-A602-FE8C86649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p:sp>
        <p:nvSpPr>
          <p:cNvPr id="23" name="Прямоугольник 7">
            <a:extLst>
              <a:ext uri="{FF2B5EF4-FFF2-40B4-BE49-F238E27FC236}">
                <a16:creationId xmlns:a16="http://schemas.microsoft.com/office/drawing/2014/main" id="{4A83BCCE-6198-4B1E-9522-32CF30B16112}"/>
              </a:ext>
            </a:extLst>
          </p:cNvPr>
          <p:cNvSpPr/>
          <p:nvPr/>
        </p:nvSpPr>
        <p:spPr>
          <a:xfrm>
            <a:off x="5023413" y="5817996"/>
            <a:ext cx="6304107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Пригадайте з попередніх класів, в чому різниця між колом і кругом?</a:t>
            </a:r>
            <a:endParaRPr lang="ru-RU" sz="240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кутник: округлені кути 56">
            <a:extLst>
              <a:ext uri="{FF2B5EF4-FFF2-40B4-BE49-F238E27FC236}">
                <a16:creationId xmlns:a16="http://schemas.microsoft.com/office/drawing/2014/main" id="{3EA7A889-F4E4-48DB-907C-50D4340445CE}"/>
              </a:ext>
            </a:extLst>
          </p:cNvPr>
          <p:cNvSpPr/>
          <p:nvPr/>
        </p:nvSpPr>
        <p:spPr>
          <a:xfrm>
            <a:off x="1122278" y="6155940"/>
            <a:ext cx="3322715" cy="601828"/>
          </a:xfrm>
          <a:prstGeom prst="roundRect">
            <a:avLst>
              <a:gd name="adj" fmla="val 12070"/>
            </a:avLst>
          </a:prstGeom>
          <a:solidFill>
            <a:srgbClr val="2A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Станьте в коло</a:t>
            </a:r>
          </a:p>
        </p:txBody>
      </p:sp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48065664-007A-40E1-A328-8883549F736C}"/>
              </a:ext>
            </a:extLst>
          </p:cNvPr>
          <p:cNvSpPr/>
          <p:nvPr/>
        </p:nvSpPr>
        <p:spPr>
          <a:xfrm>
            <a:off x="7297091" y="6152588"/>
            <a:ext cx="3322715" cy="601828"/>
          </a:xfrm>
          <a:prstGeom prst="roundRect">
            <a:avLst>
              <a:gd name="adj" fmla="val 12070"/>
            </a:avLst>
          </a:prstGeom>
          <a:solidFill>
            <a:srgbClr val="F47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Станьте в круг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337F3C-985A-469A-AC67-17C493F37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0" y="729771"/>
            <a:ext cx="686290" cy="12777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CE33762-C0E1-4671-BC12-0F47627ED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2" y="729770"/>
            <a:ext cx="686290" cy="127771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6F9ECA0-EDC5-4F37-969E-3D7721FD1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94" y="725899"/>
            <a:ext cx="686290" cy="127771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B123D20-4749-4522-9CD7-DAA5FA75A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9" y="2228656"/>
            <a:ext cx="686290" cy="127771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CB8AE04-C53E-468A-A487-1166AD6FE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1" y="2228655"/>
            <a:ext cx="686290" cy="127771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DB0C07B-6DF7-439E-A997-892C6385D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13" y="2224784"/>
            <a:ext cx="686290" cy="127771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8438941-1509-4D47-8941-C6A6BA7C9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9" y="3699053"/>
            <a:ext cx="686290" cy="127771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122643C-DD59-4F2D-9936-16D13C924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1" y="3699052"/>
            <a:ext cx="686290" cy="127771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ED86260-7F95-4F1D-87F8-9FC8FB84B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13" y="3695181"/>
            <a:ext cx="686290" cy="127771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55371AB-EE70-4941-AED5-38F62E0D29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755" y="755727"/>
            <a:ext cx="724122" cy="127771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DE5A1EE5-58B1-4D79-9601-2C8DD00738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286" y="750229"/>
            <a:ext cx="724122" cy="12777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ECD0037-E6A8-44A1-AA85-C331CE534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281" y="754387"/>
            <a:ext cx="724122" cy="127771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CE9EE9D-22C2-480A-8062-18AC39EA4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67" y="2196083"/>
            <a:ext cx="724122" cy="127771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4867DB2-643F-4B27-840F-6F5EDE628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98" y="2190585"/>
            <a:ext cx="724122" cy="1277717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CCCC190-B9CC-4EBF-BD6D-CBA42711D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93" y="2194743"/>
            <a:ext cx="724122" cy="127771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A629071-5DCA-4931-9AF0-DE2FF83C6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49" y="3640597"/>
            <a:ext cx="724122" cy="127771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498560AA-4F6E-434D-889C-14401399A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80" y="3635099"/>
            <a:ext cx="724122" cy="127771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41401BE-6C52-402D-81F5-FE72BC939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75" y="3639257"/>
            <a:ext cx="724122" cy="1277717"/>
          </a:xfrm>
          <a:prstGeom prst="rect">
            <a:avLst/>
          </a:prstGeom>
        </p:spPr>
      </p:pic>
      <p:sp>
        <p:nvSpPr>
          <p:cNvPr id="84" name="Прямоугольник 7">
            <a:extLst>
              <a:ext uri="{FF2B5EF4-FFF2-40B4-BE49-F238E27FC236}">
                <a16:creationId xmlns:a16="http://schemas.microsoft.com/office/drawing/2014/main" id="{5696D9E7-B3B5-4CE0-8EBC-39E45E73446E}"/>
              </a:ext>
            </a:extLst>
          </p:cNvPr>
          <p:cNvSpPr/>
          <p:nvPr/>
        </p:nvSpPr>
        <p:spPr>
          <a:xfrm>
            <a:off x="5031235" y="5794623"/>
            <a:ext cx="6304107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Попросимо хлопчиків стати в коло, а дівчаток – в круг</a:t>
            </a:r>
            <a:endParaRPr lang="ru-RU" sz="240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604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"/>
                            </p:stCondLst>
                            <p:childTnLst>
                              <p:par>
                                <p:cTn id="1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12435 0.12269 " pathEditMode="relative" rAng="0" ptsTypes="AA">
                                      <p:cBhvr>
                                        <p:cTn id="14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613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11315 0.1493 " pathEditMode="relative" rAng="0" ptsTypes="AA">
                                      <p:cBhvr>
                                        <p:cTn id="14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745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0625 0.10416 " pathEditMode="relative" rAng="0" ptsTypes="AA">
                                      <p:cBhvr>
                                        <p:cTn id="14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520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17747 0.22778 " pathEditMode="relative" rAng="0" ptsTypes="AA">
                                      <p:cBhvr>
                                        <p:cTn id="14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138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2722 0.01088 " pathEditMode="relative" rAng="0" ptsTypes="AA">
                                      <p:cBhvr>
                                        <p:cTn id="15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53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2877 -0.08311 " pathEditMode="relative" rAng="0" ptsTypes="AA">
                                      <p:cBhvr>
                                        <p:cTn id="15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4167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8489 0.4463 " pathEditMode="relative" rAng="0" ptsTypes="AA">
                                      <p:cBhvr>
                                        <p:cTn id="15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8034 0.13819 " pathEditMode="relative" rAng="0" ptsTypes="AA">
                                      <p:cBhvr>
                                        <p:cTn id="15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6898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07031 0.22268 " pathEditMode="relative" rAng="0" ptsTypes="AA">
                                      <p:cBhvr>
                                        <p:cTn id="15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1113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16731 -0.05856 " pathEditMode="relative" rAng="0" ptsTypes="AA">
                                      <p:cBhvr>
                                        <p:cTn id="16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-294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1931 0.06342 " pathEditMode="relative" rAng="0" ptsTypes="AA">
                                      <p:cBhvr>
                                        <p:cTn id="16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317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20312 0.11181 " pathEditMode="relative" rAng="0" ptsTypes="AA">
                                      <p:cBhvr>
                                        <p:cTn id="169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5579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2904 0.03727 " pathEditMode="relative" rAng="0" ptsTypes="AA">
                                      <p:cBhvr>
                                        <p:cTn id="17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185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0.14114 0.18287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914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15065 0.25232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12616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3516 0.38449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1921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20091 0.20278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0139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06953 0.25301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12639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7" grpId="0" animBg="1"/>
      <p:bldP spid="58" grpId="0" animBg="1"/>
      <p:bldP spid="84" grpId="0" animBg="1"/>
      <p:bldP spid="8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Зображення, що містить седзі, кахель&#10;&#10;Автоматично згенерований опис">
            <a:extLst>
              <a:ext uri="{FF2B5EF4-FFF2-40B4-BE49-F238E27FC236}">
                <a16:creationId xmlns:a16="http://schemas.microsoft.com/office/drawing/2014/main" id="{3C34CA32-B98A-461E-8F13-5455AB49A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3033FCDD-B0C1-4927-A0B0-8E13A19673F9}"/>
              </a:ext>
            </a:extLst>
          </p:cNvPr>
          <p:cNvCxnSpPr>
            <a:cxnSpLocks/>
          </p:cNvCxnSpPr>
          <p:nvPr/>
        </p:nvCxnSpPr>
        <p:spPr>
          <a:xfrm>
            <a:off x="1362322" y="1980443"/>
            <a:ext cx="1194403" cy="737248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90E24785-51E9-4DF1-929E-AC59EDA7392F}"/>
              </a:ext>
            </a:extLst>
          </p:cNvPr>
          <p:cNvCxnSpPr>
            <a:cxnSpLocks/>
          </p:cNvCxnSpPr>
          <p:nvPr/>
        </p:nvCxnSpPr>
        <p:spPr>
          <a:xfrm flipH="1">
            <a:off x="2560688" y="1984706"/>
            <a:ext cx="1194403" cy="737248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B2B87528-E252-4B01-A1F9-490FB68BA9CD}"/>
              </a:ext>
            </a:extLst>
          </p:cNvPr>
          <p:cNvCxnSpPr>
            <a:cxnSpLocks/>
            <a:endCxn id="28" idx="6"/>
          </p:cNvCxnSpPr>
          <p:nvPr/>
        </p:nvCxnSpPr>
        <p:spPr>
          <a:xfrm flipH="1">
            <a:off x="2555797" y="1300895"/>
            <a:ext cx="1950" cy="2833595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81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870845" y="168257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5" y="1682576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785775" y="168257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775" y="1682575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/>
              <p:nvPr/>
            </p:nvSpPr>
            <p:spPr>
              <a:xfrm>
                <a:off x="2100821" y="26409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821" y="2640934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/>
              <p:nvPr/>
            </p:nvSpPr>
            <p:spPr>
              <a:xfrm>
                <a:off x="2268013" y="81150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A00AE-A01C-49C0-B172-62B41506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013" y="811509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F5C29DE8-F72A-425B-A72D-84DF68225CFC}"/>
              </a:ext>
            </a:extLst>
          </p:cNvPr>
          <p:cNvCxnSpPr>
            <a:cxnSpLocks/>
          </p:cNvCxnSpPr>
          <p:nvPr/>
        </p:nvCxnSpPr>
        <p:spPr>
          <a:xfrm>
            <a:off x="1359737" y="1970914"/>
            <a:ext cx="2399463" cy="0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id="{C47EBCC1-CC6D-4651-9982-ADBFC3A116C1}"/>
              </a:ext>
            </a:extLst>
          </p:cNvPr>
          <p:cNvSpPr/>
          <p:nvPr/>
        </p:nvSpPr>
        <p:spPr>
          <a:xfrm rot="5400000">
            <a:off x="1138999" y="1300893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8D6801A-8D0D-4798-AECD-3C4A87A35585}"/>
              </a:ext>
            </a:extLst>
          </p:cNvPr>
          <p:cNvSpPr/>
          <p:nvPr/>
        </p:nvSpPr>
        <p:spPr>
          <a:xfrm>
            <a:off x="2495501" y="265739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62806-62DC-4549-A84D-940B354F7DE3}"/>
                  </a:ext>
                </a:extLst>
              </p:cNvPr>
              <p:cNvSpPr txBox="1"/>
              <p:nvPr/>
            </p:nvSpPr>
            <p:spPr>
              <a:xfrm>
                <a:off x="2270138" y="415095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62806-62DC-4549-A84D-940B354F7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38" y="4150952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6A0E92-FED7-40E5-94D7-F9FED0E8AFC5}"/>
                  </a:ext>
                </a:extLst>
              </p:cNvPr>
              <p:cNvSpPr txBox="1"/>
              <p:nvPr/>
            </p:nvSpPr>
            <p:spPr>
              <a:xfrm>
                <a:off x="2530004" y="15327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96A0E92-FED7-40E5-94D7-F9FED0E8A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04" y="1532737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кутник: округлені верхні кути 36">
            <a:extLst>
              <a:ext uri="{FF2B5EF4-FFF2-40B4-BE49-F238E27FC236}">
                <a16:creationId xmlns:a16="http://schemas.microsoft.com/office/drawing/2014/main" id="{EEDD52CA-1E50-4EA4-A5A6-E925375B68EF}"/>
              </a:ext>
            </a:extLst>
          </p:cNvPr>
          <p:cNvSpPr/>
          <p:nvPr/>
        </p:nvSpPr>
        <p:spPr>
          <a:xfrm>
            <a:off x="120865" y="4625051"/>
            <a:ext cx="5450971" cy="818803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0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(властивість діаметра кола, що проходить через середину хорди)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кутник: округлені верхні кути 37">
            <a:extLst>
              <a:ext uri="{FF2B5EF4-FFF2-40B4-BE49-F238E27FC236}">
                <a16:creationId xmlns:a16="http://schemas.microsoft.com/office/drawing/2014/main" id="{E074BCAD-AA72-474E-901E-E82EB24A25A5}"/>
              </a:ext>
            </a:extLst>
          </p:cNvPr>
          <p:cNvSpPr/>
          <p:nvPr/>
        </p:nvSpPr>
        <p:spPr>
          <a:xfrm>
            <a:off x="120870" y="5535210"/>
            <a:ext cx="6211612" cy="1207361"/>
          </a:xfrm>
          <a:prstGeom prst="round2SameRect">
            <a:avLst>
              <a:gd name="adj1" fmla="val 0"/>
              <a:gd name="adj2" fmla="val 9052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Діаметр кола, що проходить через середину хорди, яка не є діаметром, перпендикулярний до цієї хорди</a:t>
            </a:r>
          </a:p>
        </p:txBody>
      </p: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76B728F9-7C51-442F-B602-515E951A57CD}"/>
              </a:ext>
            </a:extLst>
          </p:cNvPr>
          <p:cNvCxnSpPr>
            <a:cxnSpLocks/>
          </p:cNvCxnSpPr>
          <p:nvPr/>
        </p:nvCxnSpPr>
        <p:spPr>
          <a:xfrm>
            <a:off x="1973517" y="1867433"/>
            <a:ext cx="0" cy="224423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9B0BFE10-D2B2-4CF4-AEB0-64F59D99C8B6}"/>
              </a:ext>
            </a:extLst>
          </p:cNvPr>
          <p:cNvCxnSpPr>
            <a:cxnSpLocks/>
          </p:cNvCxnSpPr>
          <p:nvPr/>
        </p:nvCxnSpPr>
        <p:spPr>
          <a:xfrm>
            <a:off x="3098526" y="1869847"/>
            <a:ext cx="0" cy="224423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850C9D12-11CC-49D8-B6F3-D04FA88341F2}"/>
              </a:ext>
            </a:extLst>
          </p:cNvPr>
          <p:cNvGrpSpPr/>
          <p:nvPr/>
        </p:nvGrpSpPr>
        <p:grpSpPr>
          <a:xfrm>
            <a:off x="1871456" y="2250474"/>
            <a:ext cx="147873" cy="187432"/>
            <a:chOff x="1871456" y="2250474"/>
            <a:chExt cx="147873" cy="187432"/>
          </a:xfrm>
        </p:grpSpPr>
        <p:cxnSp>
          <p:nvCxnSpPr>
            <p:cNvPr id="58" name="Пряма сполучна лінія 57">
              <a:extLst>
                <a:ext uri="{FF2B5EF4-FFF2-40B4-BE49-F238E27FC236}">
                  <a16:creationId xmlns:a16="http://schemas.microsoft.com/office/drawing/2014/main" id="{66DA226E-01B9-442F-9777-46A03C206D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1456" y="2250474"/>
              <a:ext cx="98582" cy="159713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>
              <a:extLst>
                <a:ext uri="{FF2B5EF4-FFF2-40B4-BE49-F238E27FC236}">
                  <a16:creationId xmlns:a16="http://schemas.microsoft.com/office/drawing/2014/main" id="{2825E561-E532-4012-8306-149D22DB9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0747" y="2278193"/>
              <a:ext cx="98582" cy="159713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40B0D78B-3D55-4B04-8FA8-5AC8250298C5}"/>
              </a:ext>
            </a:extLst>
          </p:cNvPr>
          <p:cNvGrpSpPr/>
          <p:nvPr/>
        </p:nvGrpSpPr>
        <p:grpSpPr>
          <a:xfrm flipH="1">
            <a:off x="3096579" y="2250474"/>
            <a:ext cx="147873" cy="187432"/>
            <a:chOff x="1871456" y="2250474"/>
            <a:chExt cx="147873" cy="187432"/>
          </a:xfrm>
        </p:grpSpPr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id="{EAC5C27F-B8A9-4FC0-BA84-5EB1844FAA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1456" y="2250474"/>
              <a:ext cx="98582" cy="159713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>
              <a:extLst>
                <a:ext uri="{FF2B5EF4-FFF2-40B4-BE49-F238E27FC236}">
                  <a16:creationId xmlns:a16="http://schemas.microsoft.com/office/drawing/2014/main" id="{45E70AD3-5833-4FC7-8AFB-2AA63AAD2B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0747" y="2278193"/>
              <a:ext cx="98582" cy="159713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F56FC4-3926-472F-BA18-FB4E00210C77}"/>
                  </a:ext>
                </a:extLst>
              </p:cNvPr>
              <p:cNvSpPr txBox="1"/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діаметр кола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середина хорди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F56FC4-3926-472F-BA18-FB4E00210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5" y="650873"/>
                <a:ext cx="6641064" cy="1384995"/>
              </a:xfrm>
              <a:prstGeom prst="rect">
                <a:avLst/>
              </a:prstGeom>
              <a:blipFill>
                <a:blip r:embed="rId10"/>
                <a:stretch>
                  <a:fillRect l="-1912" t="-4545" b="-1181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BB3CCF-C7A9-477A-80A7-619B409EE6FB}"/>
                  </a:ext>
                </a:extLst>
              </p:cNvPr>
              <p:cNvSpPr txBox="1"/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BB3CCF-C7A9-477A-80A7-619B409EE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4" y="2091856"/>
                <a:ext cx="4195378" cy="954107"/>
              </a:xfrm>
              <a:prstGeom prst="rect">
                <a:avLst/>
              </a:prstGeom>
              <a:blipFill>
                <a:blip r:embed="rId11"/>
                <a:stretch>
                  <a:fillRect l="-3021" t="-649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D52993B7-F06A-4E47-A7E0-FC8E2CBCEE48}"/>
              </a:ext>
            </a:extLst>
          </p:cNvPr>
          <p:cNvSpPr txBox="1"/>
          <p:nvPr/>
        </p:nvSpPr>
        <p:spPr>
          <a:xfrm>
            <a:off x="5144113" y="3123036"/>
            <a:ext cx="296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>
                <a:solidFill>
                  <a:srgbClr val="006699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Доведення:</a:t>
            </a:r>
          </a:p>
        </p:txBody>
      </p:sp>
      <p:pic>
        <p:nvPicPr>
          <p:cNvPr id="52" name="Графіка 51" descr="Лампочка">
            <a:extLst>
              <a:ext uri="{FF2B5EF4-FFF2-40B4-BE49-F238E27FC236}">
                <a16:creationId xmlns:a16="http://schemas.microsoft.com/office/drawing/2014/main" id="{B0FF1BFE-A817-4F27-93ED-CB617D81BF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Прямоугольник 7">
                <a:extLst>
                  <a:ext uri="{FF2B5EF4-FFF2-40B4-BE49-F238E27FC236}">
                    <a16:creationId xmlns:a16="http://schemas.microsoft.com/office/drawing/2014/main" id="{2583A253-131A-40C9-A05B-706ED97D6D35}"/>
                  </a:ext>
                </a:extLst>
              </p:cNvPr>
              <p:cNvSpPr/>
              <p:nvPr/>
            </p:nvSpPr>
            <p:spPr>
              <a:xfrm>
                <a:off x="7396222" y="5818097"/>
                <a:ext cx="3931295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Поясніть, чому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AOB</m:t>
                    </m:r>
                  </m:oMath>
                </a14:m>
                <a:r>
                  <a:rPr lang="en-US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рівнобедрений?</a:t>
                </a:r>
                <a:endParaRPr lang="ru-RU" sz="240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Прямоугольник 7">
                <a:extLst>
                  <a:ext uri="{FF2B5EF4-FFF2-40B4-BE49-F238E27FC236}">
                    <a16:creationId xmlns:a16="http://schemas.microsoft.com/office/drawing/2014/main" id="{2583A253-131A-40C9-A05B-706ED97D6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222" y="5818097"/>
                <a:ext cx="3931295" cy="830997"/>
              </a:xfrm>
              <a:prstGeom prst="rect">
                <a:avLst/>
              </a:prstGeom>
              <a:blipFill>
                <a:blip r:embed="rId14"/>
                <a:stretch>
                  <a:fillRect t="-4478" b="-16418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448452-C733-4933-B508-F8DEFE01E3E4}"/>
                  </a:ext>
                </a:extLst>
              </p:cNvPr>
              <p:cNvSpPr txBox="1"/>
              <p:nvPr/>
            </p:nvSpPr>
            <p:spPr>
              <a:xfrm>
                <a:off x="261982" y="4629078"/>
                <a:ext cx="3710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(як радіуси)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448452-C733-4933-B508-F8DEFE01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82" y="4629078"/>
                <a:ext cx="3710613" cy="523220"/>
              </a:xfrm>
              <a:prstGeom prst="rect">
                <a:avLst/>
              </a:prstGeom>
              <a:blipFill>
                <a:blip r:embed="rId15"/>
                <a:stretch>
                  <a:fillRect l="-683" t="-11905" b="-33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DDF9A8-4CA9-413E-A647-8D4D17E82A6F}"/>
                  </a:ext>
                </a:extLst>
              </p:cNvPr>
              <p:cNvSpPr txBox="1"/>
              <p:nvPr/>
            </p:nvSpPr>
            <p:spPr>
              <a:xfrm>
                <a:off x="3755091" y="4629078"/>
                <a:ext cx="4464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uk-UA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рівнобедрений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DDF9A8-4CA9-413E-A647-8D4D17E82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91" y="4629078"/>
                <a:ext cx="4464316" cy="523220"/>
              </a:xfrm>
              <a:prstGeom prst="rect">
                <a:avLst/>
              </a:prstGeom>
              <a:blipFill>
                <a:blip r:embed="rId16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7">
            <a:extLst>
              <a:ext uri="{FF2B5EF4-FFF2-40B4-BE49-F238E27FC236}">
                <a16:creationId xmlns:a16="http://schemas.microsoft.com/office/drawing/2014/main" id="{DB2409A7-16D3-4CF3-97F6-9C7812DC01A2}"/>
              </a:ext>
            </a:extLst>
          </p:cNvPr>
          <p:cNvSpPr/>
          <p:nvPr/>
        </p:nvSpPr>
        <p:spPr>
          <a:xfrm>
            <a:off x="6354502" y="5824295"/>
            <a:ext cx="4973016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ви знаєте про медіану рівнобедреного трикутника?</a:t>
            </a:r>
            <a:endParaRPr lang="ru-RU" sz="240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9DDE2A1-8CFE-4FAA-99EB-E081D5C6BFB8}"/>
                  </a:ext>
                </a:extLst>
              </p:cNvPr>
              <p:cNvSpPr txBox="1"/>
              <p:nvPr/>
            </p:nvSpPr>
            <p:spPr>
              <a:xfrm>
                <a:off x="4234577" y="4629078"/>
                <a:ext cx="38048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рівнобедрений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9DDE2A1-8CFE-4FAA-99EB-E081D5C6B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577" y="4629078"/>
                <a:ext cx="3804809" cy="523220"/>
              </a:xfrm>
              <a:prstGeom prst="rect">
                <a:avLst/>
              </a:prstGeom>
              <a:blipFill>
                <a:blip r:embed="rId17"/>
                <a:stretch>
                  <a:fillRect l="-997" t="-11905" r="-664" b="-33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C2DDDB9-765E-4735-B95F-357E03EC66F4}"/>
                  </a:ext>
                </a:extLst>
              </p:cNvPr>
              <p:cNvSpPr txBox="1"/>
              <p:nvPr/>
            </p:nvSpPr>
            <p:spPr>
              <a:xfrm>
                <a:off x="261982" y="4625435"/>
                <a:ext cx="38048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рівнобедрений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C2DDDB9-765E-4735-B95F-357E03EC6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82" y="4625435"/>
                <a:ext cx="3804809" cy="523220"/>
              </a:xfrm>
              <a:prstGeom prst="rect">
                <a:avLst/>
              </a:prstGeom>
              <a:blipFill>
                <a:blip r:embed="rId18"/>
                <a:stretch>
                  <a:fillRect l="-664" t="-11905" r="-664" b="-33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1CD6B74-328F-4345-8F0B-D2D831B0FB34}"/>
                  </a:ext>
                </a:extLst>
              </p:cNvPr>
              <p:cNvSpPr txBox="1"/>
              <p:nvPr/>
            </p:nvSpPr>
            <p:spPr>
              <a:xfrm>
                <a:off x="3972596" y="4646664"/>
                <a:ext cx="81425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OK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6699"/>
                    </a:solidFill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медіана, висота і бісектриса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MN</m:t>
                    </m:r>
                    <m: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1CD6B74-328F-4345-8F0B-D2D831B0F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96" y="4646664"/>
                <a:ext cx="8142561" cy="523220"/>
              </a:xfrm>
              <a:prstGeom prst="rect">
                <a:avLst/>
              </a:prstGeom>
              <a:blipFill>
                <a:blip r:embed="rId19"/>
                <a:stretch>
                  <a:fillRect t="-11628" b="-302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2D954FF8-D669-4559-B9FC-8875E2799559}"/>
              </a:ext>
            </a:extLst>
          </p:cNvPr>
          <p:cNvSpPr txBox="1"/>
          <p:nvPr/>
        </p:nvSpPr>
        <p:spPr>
          <a:xfrm>
            <a:off x="9365905" y="6210276"/>
            <a:ext cx="24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>
                <a:solidFill>
                  <a:srgbClr val="006699"/>
                </a:solidFill>
                <a:latin typeface="Aptos Light" panose="020B0004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Доведено</a:t>
            </a:r>
          </a:p>
        </p:txBody>
      </p:sp>
    </p:spTree>
    <p:extLst>
      <p:ext uri="{BB962C8B-B14F-4D97-AF65-F5344CB8AC3E}">
        <p14:creationId xmlns:p14="http://schemas.microsoft.com/office/powerpoint/2010/main" val="13850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32579 -4.44444E-6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25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9" grpId="0"/>
      <p:bldP spid="49" grpId="1"/>
      <p:bldP spid="53" grpId="0" animBg="1"/>
      <p:bldP spid="53" grpId="1" animBg="1"/>
      <p:bldP spid="54" grpId="0"/>
      <p:bldP spid="54" grpId="1"/>
      <p:bldP spid="59" grpId="0"/>
      <p:bldP spid="59" grpId="1"/>
      <p:bldP spid="60" grpId="0" animBg="1"/>
      <p:bldP spid="60" grpId="1" animBg="1"/>
      <p:bldP spid="61" grpId="0"/>
      <p:bldP spid="61" grpId="1"/>
      <p:bldP spid="61" grpId="2"/>
      <p:bldP spid="63" grpId="0"/>
      <p:bldP spid="68" grpId="0"/>
      <p:bldP spid="70" grpId="0"/>
      <p:bldP spid="7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76" y="39339"/>
            <a:ext cx="1171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8CB20A5-B55A-44AA-BC2F-D57000FE95F8}"/>
              </a:ext>
            </a:extLst>
          </p:cNvPr>
          <p:cNvSpPr/>
          <p:nvPr/>
        </p:nvSpPr>
        <p:spPr>
          <a:xfrm>
            <a:off x="1124607" y="1502980"/>
            <a:ext cx="2743200" cy="2743200"/>
          </a:xfrm>
          <a:prstGeom prst="ellipse">
            <a:avLst/>
          </a:prstGeom>
          <a:solidFill>
            <a:srgbClr val="F47721">
              <a:alpha val="55000"/>
            </a:srgbClr>
          </a:solidFill>
          <a:ln w="38100">
            <a:solidFill>
              <a:srgbClr val="3E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кутник: округлені верхні кути 15">
            <a:extLst>
              <a:ext uri="{FF2B5EF4-FFF2-40B4-BE49-F238E27FC236}">
                <a16:creationId xmlns:a16="http://schemas.microsoft.com/office/drawing/2014/main" id="{A6940841-83C7-40F4-B0E2-B21C9D1A2FDB}"/>
              </a:ext>
            </a:extLst>
          </p:cNvPr>
          <p:cNvSpPr/>
          <p:nvPr/>
        </p:nvSpPr>
        <p:spPr>
          <a:xfrm>
            <a:off x="6390290" y="955931"/>
            <a:ext cx="5298566" cy="818803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</a:t>
            </a:r>
            <a:r>
              <a:rPr lang="uk-UA" sz="24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коло разом з його внутрішньою областю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кутник: округлені верхні кути 16">
            <a:extLst>
              <a:ext uri="{FF2B5EF4-FFF2-40B4-BE49-F238E27FC236}">
                <a16:creationId xmlns:a16="http://schemas.microsoft.com/office/drawing/2014/main" id="{831129C8-7730-445D-817F-A3267DAFC052}"/>
              </a:ext>
            </a:extLst>
          </p:cNvPr>
          <p:cNvSpPr/>
          <p:nvPr/>
        </p:nvSpPr>
        <p:spPr>
          <a:xfrm>
            <a:off x="6390290" y="1679137"/>
            <a:ext cx="5298567" cy="1618594"/>
          </a:xfrm>
          <a:prstGeom prst="round2SameRect">
            <a:avLst>
              <a:gd name="adj1" fmla="val 0"/>
              <a:gd name="adj2" fmla="val 1041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Центр, радіус, діаметр, хорда круга</a:t>
            </a:r>
            <a:r>
              <a:rPr lang="uk-UA" sz="24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відповідно центр, радіус, діаметр, хорда кола, яке є межею даного круга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33780A5-4BFA-4F9E-B14C-D6A359C4F281}"/>
              </a:ext>
            </a:extLst>
          </p:cNvPr>
          <p:cNvSpPr/>
          <p:nvPr/>
        </p:nvSpPr>
        <p:spPr>
          <a:xfrm>
            <a:off x="6952595" y="1502980"/>
            <a:ext cx="2743200" cy="2743200"/>
          </a:xfrm>
          <a:prstGeom prst="ellipse">
            <a:avLst/>
          </a:prstGeom>
          <a:noFill/>
          <a:ln w="38100">
            <a:solidFill>
              <a:srgbClr val="3E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8AFB096-66E7-4040-8084-DB632023DB6D}"/>
              </a:ext>
            </a:extLst>
          </p:cNvPr>
          <p:cNvSpPr/>
          <p:nvPr/>
        </p:nvSpPr>
        <p:spPr>
          <a:xfrm>
            <a:off x="8263899" y="2814284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9250D9-6D0A-4422-9297-11366C69897C}"/>
                  </a:ext>
                </a:extLst>
              </p:cNvPr>
              <p:cNvSpPr txBox="1"/>
              <p:nvPr/>
            </p:nvSpPr>
            <p:spPr>
              <a:xfrm>
                <a:off x="2041230" y="287457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9250D9-6D0A-4422-9297-11366C698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30" y="2874579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BEB8D3-41D6-44E6-AB44-4B064636C1BB}"/>
                  </a:ext>
                </a:extLst>
              </p:cNvPr>
              <p:cNvSpPr txBox="1"/>
              <p:nvPr/>
            </p:nvSpPr>
            <p:spPr>
              <a:xfrm>
                <a:off x="7895228" y="2874579"/>
                <a:ext cx="5206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BEB8D3-41D6-44E6-AB44-4B064636C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228" y="2874579"/>
                <a:ext cx="520639" cy="461665"/>
              </a:xfrm>
              <a:prstGeom prst="rect">
                <a:avLst/>
              </a:prstGeom>
              <a:blipFill>
                <a:blip r:embed="rId4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>
            <a:extLst>
              <a:ext uri="{FF2B5EF4-FFF2-40B4-BE49-F238E27FC236}">
                <a16:creationId xmlns:a16="http://schemas.microsoft.com/office/drawing/2014/main" id="{CFFE7908-8AB0-459E-B644-FCF2F8AD1D6B}"/>
              </a:ext>
            </a:extLst>
          </p:cNvPr>
          <p:cNvSpPr/>
          <p:nvPr/>
        </p:nvSpPr>
        <p:spPr>
          <a:xfrm>
            <a:off x="2435911" y="2814284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pic>
        <p:nvPicPr>
          <p:cNvPr id="22" name="Графіка 21" descr="Лампочка">
            <a:extLst>
              <a:ext uri="{FF2B5EF4-FFF2-40B4-BE49-F238E27FC236}">
                <a16:creationId xmlns:a16="http://schemas.microsoft.com/office/drawing/2014/main" id="{F8535187-F978-4800-843D-2C296A6F0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7">
                <a:extLst>
                  <a:ext uri="{FF2B5EF4-FFF2-40B4-BE49-F238E27FC236}">
                    <a16:creationId xmlns:a16="http://schemas.microsoft.com/office/drawing/2014/main" id="{D3DA7CE3-49EB-4D45-938C-418DDAD25098}"/>
                  </a:ext>
                </a:extLst>
              </p:cNvPr>
              <p:cNvSpPr/>
              <p:nvPr/>
            </p:nvSpPr>
            <p:spPr>
              <a:xfrm>
                <a:off x="6354502" y="5824295"/>
                <a:ext cx="4973016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належить центр кола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O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колу?</a:t>
                </a:r>
                <a:endParaRPr lang="ru-RU" sz="240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Прямоугольник 7">
                <a:extLst>
                  <a:ext uri="{FF2B5EF4-FFF2-40B4-BE49-F238E27FC236}">
                    <a16:creationId xmlns:a16="http://schemas.microsoft.com/office/drawing/2014/main" id="{D3DA7CE3-49EB-4D45-938C-418DDAD25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502" y="5824295"/>
                <a:ext cx="4973016" cy="461665"/>
              </a:xfrm>
              <a:prstGeom prst="rect">
                <a:avLst/>
              </a:prstGeom>
              <a:blipFill>
                <a:blip r:embed="rId7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Рисунок 2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5E954F7E-B0D7-4096-BF5E-8CE3D0C772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13939" r="62231" b="31746"/>
          <a:stretch/>
        </p:blipFill>
        <p:spPr>
          <a:xfrm>
            <a:off x="503143" y="955930"/>
            <a:ext cx="4101514" cy="3724927"/>
          </a:xfrm>
          <a:prstGeom prst="rect">
            <a:avLst/>
          </a:prstGeom>
        </p:spPr>
      </p:pic>
      <p:pic>
        <p:nvPicPr>
          <p:cNvPr id="6" name="Рисунок 5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55D554D8-FC12-4041-85D2-FD6BDC2C21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0" t="11955" b="30421"/>
          <a:stretch/>
        </p:blipFill>
        <p:spPr>
          <a:xfrm>
            <a:off x="6354502" y="819806"/>
            <a:ext cx="5837498" cy="39518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A446EBA4-D4E0-4670-983D-A98CFB26D3D7}"/>
                  </a:ext>
                </a:extLst>
              </p:cNvPr>
              <p:cNvSpPr/>
              <p:nvPr/>
            </p:nvSpPr>
            <p:spPr>
              <a:xfrm>
                <a:off x="6354502" y="5811247"/>
                <a:ext cx="4973016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належить центр круга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</m:oMath>
                </a14:m>
                <a:r>
                  <a:rPr lang="en-US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кругу?</a:t>
                </a:r>
                <a:endParaRPr lang="ru-RU" sz="240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A446EBA4-D4E0-4670-983D-A98CFB26D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502" y="5811247"/>
                <a:ext cx="4973016" cy="461665"/>
              </a:xfrm>
              <a:prstGeom prst="rect">
                <a:avLst/>
              </a:prstGeom>
              <a:blipFill>
                <a:blip r:embed="rId10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74295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3.75E-6 0.0217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8" grpId="0" animBg="1"/>
      <p:bldP spid="9" grpId="0" animBg="1"/>
      <p:bldP spid="11" grpId="0"/>
      <p:bldP spid="12" grpId="0"/>
      <p:bldP spid="10" grpId="0" animBg="1"/>
      <p:bldP spid="23" grpId="0" animBg="1"/>
      <p:bldP spid="23" grpId="1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3E315219-666D-4792-9011-721F7677C106}"/>
              </a:ext>
            </a:extLst>
          </p:cNvPr>
          <p:cNvCxnSpPr>
            <a:cxnSpLocks/>
          </p:cNvCxnSpPr>
          <p:nvPr/>
        </p:nvCxnSpPr>
        <p:spPr>
          <a:xfrm flipV="1">
            <a:off x="7357258" y="3572709"/>
            <a:ext cx="2150311" cy="280510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6B8F49CA-BC78-42BD-AF29-9CF7D4FFCC2F}"/>
              </a:ext>
            </a:extLst>
          </p:cNvPr>
          <p:cNvCxnSpPr>
            <a:cxnSpLocks/>
          </p:cNvCxnSpPr>
          <p:nvPr/>
        </p:nvCxnSpPr>
        <p:spPr>
          <a:xfrm>
            <a:off x="6990694" y="2661614"/>
            <a:ext cx="2667000" cy="439158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A446EBA4-D4E0-4670-983D-A98CFB26D3D7}"/>
                  </a:ext>
                </a:extLst>
              </p:cNvPr>
              <p:cNvSpPr/>
              <p:nvPr/>
            </p:nvSpPr>
            <p:spPr>
              <a:xfrm>
                <a:off x="6354502" y="5811247"/>
                <a:ext cx="4973016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належить центр круга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</m:oMath>
                </a14:m>
                <a:r>
                  <a:rPr lang="en-US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кругу?</a:t>
                </a:r>
                <a:endParaRPr lang="ru-RU" sz="240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A446EBA4-D4E0-4670-983D-A98CFB26D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502" y="5811247"/>
                <a:ext cx="4973016" cy="461665"/>
              </a:xfrm>
              <a:prstGeom prst="rect">
                <a:avLst/>
              </a:prstGeom>
              <a:blipFill>
                <a:blip r:embed="rId3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85657269-F368-4EB0-9C4D-F182C9BD5959}"/>
              </a:ext>
            </a:extLst>
          </p:cNvPr>
          <p:cNvCxnSpPr>
            <a:cxnSpLocks/>
          </p:cNvCxnSpPr>
          <p:nvPr/>
        </p:nvCxnSpPr>
        <p:spPr>
          <a:xfrm>
            <a:off x="7261719" y="2035175"/>
            <a:ext cx="1062475" cy="839404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76" y="39339"/>
            <a:ext cx="1171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8CB20A5-B55A-44AA-BC2F-D57000FE95F8}"/>
              </a:ext>
            </a:extLst>
          </p:cNvPr>
          <p:cNvSpPr/>
          <p:nvPr/>
        </p:nvSpPr>
        <p:spPr>
          <a:xfrm>
            <a:off x="1124607" y="1502980"/>
            <a:ext cx="2743200" cy="2743200"/>
          </a:xfrm>
          <a:prstGeom prst="ellipse">
            <a:avLst/>
          </a:prstGeom>
          <a:solidFill>
            <a:srgbClr val="F47721">
              <a:alpha val="55000"/>
            </a:srgbClr>
          </a:solidFill>
          <a:ln w="38100">
            <a:solidFill>
              <a:srgbClr val="3E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33780A5-4BFA-4F9E-B14C-D6A359C4F281}"/>
              </a:ext>
            </a:extLst>
          </p:cNvPr>
          <p:cNvSpPr/>
          <p:nvPr/>
        </p:nvSpPr>
        <p:spPr>
          <a:xfrm>
            <a:off x="6952595" y="1502980"/>
            <a:ext cx="2743200" cy="2743200"/>
          </a:xfrm>
          <a:prstGeom prst="ellipse">
            <a:avLst/>
          </a:prstGeom>
          <a:noFill/>
          <a:ln w="38100">
            <a:solidFill>
              <a:srgbClr val="3E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8AFB096-66E7-4040-8084-DB632023DB6D}"/>
              </a:ext>
            </a:extLst>
          </p:cNvPr>
          <p:cNvSpPr/>
          <p:nvPr/>
        </p:nvSpPr>
        <p:spPr>
          <a:xfrm>
            <a:off x="8263899" y="2814284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9250D9-6D0A-4422-9297-11366C69897C}"/>
                  </a:ext>
                </a:extLst>
              </p:cNvPr>
              <p:cNvSpPr txBox="1"/>
              <p:nvPr/>
            </p:nvSpPr>
            <p:spPr>
              <a:xfrm>
                <a:off x="2041230" y="287457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9250D9-6D0A-4422-9297-11366C698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30" y="2874579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BEB8D3-41D6-44E6-AB44-4B064636C1BB}"/>
                  </a:ext>
                </a:extLst>
              </p:cNvPr>
              <p:cNvSpPr txBox="1"/>
              <p:nvPr/>
            </p:nvSpPr>
            <p:spPr>
              <a:xfrm>
                <a:off x="7895228" y="2874579"/>
                <a:ext cx="5206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BEB8D3-41D6-44E6-AB44-4B064636C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228" y="2874579"/>
                <a:ext cx="520639" cy="461665"/>
              </a:xfrm>
              <a:prstGeom prst="rect">
                <a:avLst/>
              </a:prstGeom>
              <a:blipFill>
                <a:blip r:embed="rId5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Графіка 21" descr="Лампочка">
            <a:extLst>
              <a:ext uri="{FF2B5EF4-FFF2-40B4-BE49-F238E27FC236}">
                <a16:creationId xmlns:a16="http://schemas.microsoft.com/office/drawing/2014/main" id="{F8535187-F978-4800-843D-2C296A6F0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p:pic>
        <p:nvPicPr>
          <p:cNvPr id="6" name="Рисунок 5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55D554D8-FC12-4041-85D2-FD6BDC2C21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0" t="11955" b="30421"/>
          <a:stretch/>
        </p:blipFill>
        <p:spPr>
          <a:xfrm>
            <a:off x="6354502" y="819806"/>
            <a:ext cx="5837498" cy="3951891"/>
          </a:xfrm>
          <a:prstGeom prst="rect">
            <a:avLst/>
          </a:prstGeom>
        </p:spPr>
      </p:pic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06CFE978-397B-4AD9-B9F1-141DE2EB168B}"/>
              </a:ext>
            </a:extLst>
          </p:cNvPr>
          <p:cNvCxnSpPr>
            <a:cxnSpLocks/>
          </p:cNvCxnSpPr>
          <p:nvPr/>
        </p:nvCxnSpPr>
        <p:spPr>
          <a:xfrm>
            <a:off x="1443839" y="2044846"/>
            <a:ext cx="1050235" cy="829733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73C941-FA6B-4B5D-980E-AF9ECAC577B8}"/>
                  </a:ext>
                </a:extLst>
              </p:cNvPr>
              <p:cNvSpPr txBox="1"/>
              <p:nvPr/>
            </p:nvSpPr>
            <p:spPr>
              <a:xfrm>
                <a:off x="926436" y="168883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73C941-FA6B-4B5D-980E-AF9ECAC57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6" y="1688836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C6D1DB-BC19-4235-8AA8-7DAAEE1925A4}"/>
                  </a:ext>
                </a:extLst>
              </p:cNvPr>
              <p:cNvSpPr txBox="1"/>
              <p:nvPr/>
            </p:nvSpPr>
            <p:spPr>
              <a:xfrm>
                <a:off x="6654800" y="1688836"/>
                <a:ext cx="546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C6D1DB-BC19-4235-8AA8-7DAAEE192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00" y="1688836"/>
                <a:ext cx="54662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30685D16-770A-41AE-B979-B013B00EE136}"/>
              </a:ext>
            </a:extLst>
          </p:cNvPr>
          <p:cNvSpPr/>
          <p:nvPr/>
        </p:nvSpPr>
        <p:spPr>
          <a:xfrm>
            <a:off x="1381411" y="703238"/>
            <a:ext cx="2054464" cy="608519"/>
          </a:xfrm>
          <a:prstGeom prst="roundRect">
            <a:avLst>
              <a:gd name="adj" fmla="val 1207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</a:t>
            </a: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9CF60689-D01F-4E8B-999B-8A21624F3712}"/>
              </a:ext>
            </a:extLst>
          </p:cNvPr>
          <p:cNvSpPr/>
          <p:nvPr/>
        </p:nvSpPr>
        <p:spPr>
          <a:xfrm>
            <a:off x="7357258" y="703237"/>
            <a:ext cx="2054464" cy="608519"/>
          </a:xfrm>
          <a:prstGeom prst="roundRect">
            <a:avLst>
              <a:gd name="adj" fmla="val 1207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id="{66FF4821-DFEC-44B5-82DB-9A1D65EACC86}"/>
              </a:ext>
            </a:extLst>
          </p:cNvPr>
          <p:cNvSpPr/>
          <p:nvPr/>
        </p:nvSpPr>
        <p:spPr>
          <a:xfrm>
            <a:off x="926436" y="4685500"/>
            <a:ext cx="3112163" cy="1388729"/>
          </a:xfrm>
          <a:prstGeom prst="roundRect">
            <a:avLst>
              <a:gd name="adj" fmla="val 12070"/>
            </a:avLst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належить радіус круга - кругу?</a:t>
            </a: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E35CFC5A-CB66-42B5-82D3-64D4C7CCD040}"/>
              </a:ext>
            </a:extLst>
          </p:cNvPr>
          <p:cNvSpPr/>
          <p:nvPr/>
        </p:nvSpPr>
        <p:spPr>
          <a:xfrm>
            <a:off x="6828408" y="4685500"/>
            <a:ext cx="3112163" cy="1388729"/>
          </a:xfrm>
          <a:prstGeom prst="roundRect">
            <a:avLst>
              <a:gd name="adj" fmla="val 12070"/>
            </a:avLst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належить радіус кола - колу?</a:t>
            </a:r>
          </a:p>
        </p:txBody>
      </p: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9373B873-E5F3-493C-96AB-CD7F0E0AEEE0}"/>
              </a:ext>
            </a:extLst>
          </p:cNvPr>
          <p:cNvCxnSpPr>
            <a:cxnSpLocks/>
          </p:cNvCxnSpPr>
          <p:nvPr/>
        </p:nvCxnSpPr>
        <p:spPr>
          <a:xfrm>
            <a:off x="1172633" y="2661614"/>
            <a:ext cx="2667000" cy="439158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CFFE7908-8AB0-459E-B644-FCF2F8AD1D6B}"/>
              </a:ext>
            </a:extLst>
          </p:cNvPr>
          <p:cNvSpPr/>
          <p:nvPr/>
        </p:nvSpPr>
        <p:spPr>
          <a:xfrm>
            <a:off x="2435911" y="2814284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C02732-6428-48ED-AEDE-A93D15A0C7F8}"/>
                  </a:ext>
                </a:extLst>
              </p:cNvPr>
              <p:cNvSpPr txBox="1"/>
              <p:nvPr/>
            </p:nvSpPr>
            <p:spPr>
              <a:xfrm>
                <a:off x="672109" y="241291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C02732-6428-48ED-AEDE-A93D15A0C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09" y="2412914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15A772D-9E48-4CEA-A769-2C96B3116084}"/>
                  </a:ext>
                </a:extLst>
              </p:cNvPr>
              <p:cNvSpPr txBox="1"/>
              <p:nvPr/>
            </p:nvSpPr>
            <p:spPr>
              <a:xfrm>
                <a:off x="3840997" y="293487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15A772D-9E48-4CEA-A769-2C96B3116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997" y="2934875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5CFF5E-97F5-44C7-B0D1-EBE614C8DAB0}"/>
                  </a:ext>
                </a:extLst>
              </p:cNvPr>
              <p:cNvSpPr txBox="1"/>
              <p:nvPr/>
            </p:nvSpPr>
            <p:spPr>
              <a:xfrm>
                <a:off x="6354502" y="2412914"/>
                <a:ext cx="5906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5CFF5E-97F5-44C7-B0D1-EBE614C8D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502" y="2412914"/>
                <a:ext cx="59064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1AD4F6-186D-4149-9A58-4F7F38D1FF71}"/>
                  </a:ext>
                </a:extLst>
              </p:cNvPr>
              <p:cNvSpPr txBox="1"/>
              <p:nvPr/>
            </p:nvSpPr>
            <p:spPr>
              <a:xfrm>
                <a:off x="9659058" y="2934875"/>
                <a:ext cx="6321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1AD4F6-186D-4149-9A58-4F7F38D1F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058" y="2934875"/>
                <a:ext cx="63214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5EB30909-9126-42C0-92E0-B71CB53F8B56}"/>
              </a:ext>
            </a:extLst>
          </p:cNvPr>
          <p:cNvSpPr/>
          <p:nvPr/>
        </p:nvSpPr>
        <p:spPr>
          <a:xfrm>
            <a:off x="926436" y="4682815"/>
            <a:ext cx="3112163" cy="1388729"/>
          </a:xfrm>
          <a:prstGeom prst="roundRect">
            <a:avLst>
              <a:gd name="adj" fmla="val 12070"/>
            </a:avLst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належить діаметр круга - кругу?</a:t>
            </a: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F0892479-ED00-46EB-8233-F69F4C9C59D0}"/>
              </a:ext>
            </a:extLst>
          </p:cNvPr>
          <p:cNvSpPr/>
          <p:nvPr/>
        </p:nvSpPr>
        <p:spPr>
          <a:xfrm>
            <a:off x="6828408" y="4682815"/>
            <a:ext cx="3112163" cy="1388729"/>
          </a:xfrm>
          <a:prstGeom prst="roundRect">
            <a:avLst>
              <a:gd name="adj" fmla="val 12070"/>
            </a:avLst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належить діаметр кола - колу?</a:t>
            </a:r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DEB272D0-5ABB-4CE3-9C18-051C14F064FE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1526339" y="3563938"/>
            <a:ext cx="2150311" cy="280510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81B6FA-5031-47DF-B02B-2D5211C84670}"/>
                  </a:ext>
                </a:extLst>
              </p:cNvPr>
              <p:cNvSpPr txBox="1"/>
              <p:nvPr/>
            </p:nvSpPr>
            <p:spPr>
              <a:xfrm>
                <a:off x="1066760" y="374880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81B6FA-5031-47DF-B02B-2D5211C84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60" y="3748805"/>
                <a:ext cx="45497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FBFFBCD-2C80-473F-91E5-F657533013DB}"/>
                  </a:ext>
                </a:extLst>
              </p:cNvPr>
              <p:cNvSpPr txBox="1"/>
              <p:nvPr/>
            </p:nvSpPr>
            <p:spPr>
              <a:xfrm>
                <a:off x="3665901" y="334718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FBFFBCD-2C80-473F-91E5-F657533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01" y="3347180"/>
                <a:ext cx="45497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53C3B1-4320-48FC-B012-56331E6F126D}"/>
                  </a:ext>
                </a:extLst>
              </p:cNvPr>
              <p:cNvSpPr txBox="1"/>
              <p:nvPr/>
            </p:nvSpPr>
            <p:spPr>
              <a:xfrm>
                <a:off x="6777499" y="3766055"/>
                <a:ext cx="579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53C3B1-4320-48FC-B012-56331E6F1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499" y="3766055"/>
                <a:ext cx="57975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F4A41A9-2FDB-445C-A7EE-46F9778BDAC2}"/>
                  </a:ext>
                </a:extLst>
              </p:cNvPr>
              <p:cNvSpPr txBox="1"/>
              <p:nvPr/>
            </p:nvSpPr>
            <p:spPr>
              <a:xfrm>
                <a:off x="9501424" y="336443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F4A41A9-2FDB-445C-A7EE-46F9778BD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424" y="3364430"/>
                <a:ext cx="45497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кутник: округлені кути 47">
            <a:extLst>
              <a:ext uri="{FF2B5EF4-FFF2-40B4-BE49-F238E27FC236}">
                <a16:creationId xmlns:a16="http://schemas.microsoft.com/office/drawing/2014/main" id="{2FA866FC-EFBB-49B5-ADE2-E3AD5FA8FEAC}"/>
              </a:ext>
            </a:extLst>
          </p:cNvPr>
          <p:cNvSpPr/>
          <p:nvPr/>
        </p:nvSpPr>
        <p:spPr>
          <a:xfrm>
            <a:off x="926436" y="4698007"/>
            <a:ext cx="3112163" cy="1388729"/>
          </a:xfrm>
          <a:prstGeom prst="roundRect">
            <a:avLst>
              <a:gd name="adj" fmla="val 12070"/>
            </a:avLst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належить хорда круга - кругу?</a:t>
            </a: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BAE7EBE0-9339-4E2A-BDBD-84908DDB1E90}"/>
              </a:ext>
            </a:extLst>
          </p:cNvPr>
          <p:cNvSpPr/>
          <p:nvPr/>
        </p:nvSpPr>
        <p:spPr>
          <a:xfrm>
            <a:off x="6828408" y="4698007"/>
            <a:ext cx="3112163" cy="1388729"/>
          </a:xfrm>
          <a:prstGeom prst="roundRect">
            <a:avLst>
              <a:gd name="adj" fmla="val 12070"/>
            </a:avLst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належить хорда кола - колу?</a:t>
            </a:r>
          </a:p>
        </p:txBody>
      </p:sp>
      <p:sp>
        <p:nvSpPr>
          <p:cNvPr id="50" name="Прямокутник: округлені кути 49">
            <a:extLst>
              <a:ext uri="{FF2B5EF4-FFF2-40B4-BE49-F238E27FC236}">
                <a16:creationId xmlns:a16="http://schemas.microsoft.com/office/drawing/2014/main" id="{EFD4C006-DBFC-42F8-8DA1-90CE1E94F1B1}"/>
              </a:ext>
            </a:extLst>
          </p:cNvPr>
          <p:cNvSpPr/>
          <p:nvPr/>
        </p:nvSpPr>
        <p:spPr>
          <a:xfrm>
            <a:off x="926435" y="4532667"/>
            <a:ext cx="3112163" cy="1843888"/>
          </a:xfrm>
          <a:prstGeom prst="roundRect">
            <a:avLst>
              <a:gd name="adj" fmla="val 12070"/>
            </a:avLst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належить коло, що обмежує круг – кругу?</a:t>
            </a:r>
          </a:p>
        </p:txBody>
      </p:sp>
    </p:spTree>
    <p:extLst>
      <p:ext uri="{BB962C8B-B14F-4D97-AF65-F5344CB8AC3E}">
        <p14:creationId xmlns:p14="http://schemas.microsoft.com/office/powerpoint/2010/main" val="28054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99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E3D3D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E3D3D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4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9900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E3D3D"/>
                                      </p:to>
                                    </p:animClr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E3D3D"/>
                                      </p:to>
                                    </p:animClr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9900"/>
                                      </p:to>
                                    </p:animClr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"/>
                            </p:stCondLst>
                            <p:childTnLst>
                              <p:par>
                                <p:cTn id="19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E3D3D"/>
                                      </p:to>
                                    </p:animClr>
                                    <p:set>
                                      <p:cBhvr>
                                        <p:cTn id="19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E3D3D"/>
                                      </p:to>
                                    </p:animClr>
                                    <p:set>
                                      <p:cBhvr>
                                        <p:cTn id="1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99900"/>
                                      </p:to>
                                    </p:animClr>
                                    <p:set>
                                      <p:cBhvr>
                                        <p:cTn id="20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9900"/>
                                      </p:to>
                                    </p:animClr>
                                    <p:set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4" grpId="0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2" grpId="0"/>
      <p:bldP spid="33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44" grpId="0"/>
      <p:bldP spid="45" grpId="0"/>
      <p:bldP spid="46" grpId="0"/>
      <p:bldP spid="47" grpId="0"/>
      <p:bldP spid="48" grpId="0" animBg="1"/>
      <p:bldP spid="48" grpId="1" animBg="1"/>
      <p:bldP spid="49" grpId="0" animBg="1"/>
      <p:bldP spid="49" grpId="1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kern="120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7C1AC2-299E-4B0D-A1CB-9DF1DBF8C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115"/>
            <a:ext cx="5400820" cy="3726748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70C0084-5214-4BE6-A43D-DAC2066A0286}"/>
              </a:ext>
            </a:extLst>
          </p:cNvPr>
          <p:cNvSpPr/>
          <p:nvPr/>
        </p:nvSpPr>
        <p:spPr>
          <a:xfrm>
            <a:off x="6367672" y="3478931"/>
            <a:ext cx="2366424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3,7 см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A5508CE-DBF4-4A23-94CA-78BBB6304339}"/>
              </a:ext>
            </a:extLst>
          </p:cNvPr>
          <p:cNvSpPr/>
          <p:nvPr/>
        </p:nvSpPr>
        <p:spPr>
          <a:xfrm>
            <a:off x="6367673" y="1324303"/>
            <a:ext cx="5824327" cy="1124607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 діаметр кола, якщо його радіус дорівнює: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4325E1B-09E0-4540-93FB-764D6736D9BA}"/>
              </a:ext>
            </a:extLst>
          </p:cNvPr>
          <p:cNvSpPr/>
          <p:nvPr/>
        </p:nvSpPr>
        <p:spPr>
          <a:xfrm>
            <a:off x="6367674" y="3011221"/>
            <a:ext cx="2366424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7 см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9CFA350-E17D-45E6-BEC8-50469C59B51C}"/>
              </a:ext>
            </a:extLst>
          </p:cNvPr>
          <p:cNvSpPr/>
          <p:nvPr/>
        </p:nvSpPr>
        <p:spPr>
          <a:xfrm>
            <a:off x="6367673" y="3803526"/>
            <a:ext cx="2366424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3,7 см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3F8383D2-6BE0-4E12-A058-1E9424D52F79}"/>
              </a:ext>
            </a:extLst>
          </p:cNvPr>
          <p:cNvSpPr/>
          <p:nvPr/>
        </p:nvSpPr>
        <p:spPr>
          <a:xfrm>
            <a:off x="6367670" y="2543511"/>
            <a:ext cx="2366427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7 см</a:t>
            </a:r>
          </a:p>
        </p:txBody>
      </p:sp>
    </p:spTree>
    <p:extLst>
      <p:ext uri="{BB962C8B-B14F-4D97-AF65-F5344CB8AC3E}">
        <p14:creationId xmlns:p14="http://schemas.microsoft.com/office/powerpoint/2010/main" val="242365688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2.08333E-7 0.0682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2.08333E-7 0.04745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 animBg="1"/>
      <p:bldP spid="8" grpId="1" animBg="1"/>
      <p:bldP spid="8" grpId="2" animBg="1"/>
      <p:bldP spid="9" grpId="0" animBg="1"/>
      <p:bldP spid="10" grpId="0" animBg="1"/>
      <p:bldP spid="12" grpId="0" animBg="1"/>
      <p:bldP spid="13" grpId="0" animBg="1"/>
      <p:bldP spid="13" grpId="1" animBg="1"/>
      <p:bldP spid="13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kern="120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591504" y="3752193"/>
                <a:ext cx="6600496" cy="1744718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Накресліть коло, радіус якого дорівнює 4 см. Проведіть у ньому діаметр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</m:oMath>
                </a14:m>
                <a:r>
                  <a:rPr lang="en-US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 хорду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MK</m:t>
                    </m:r>
                  </m:oMath>
                </a14:m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NKM</m:t>
                    </m:r>
                  </m:oMath>
                </a14:m>
                <a:endParaRPr lang="uk-UA" sz="28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04" y="3752193"/>
                <a:ext cx="6600496" cy="1744718"/>
              </a:xfrm>
              <a:prstGeom prst="rect">
                <a:avLst/>
              </a:prstGeom>
              <a:blipFill>
                <a:blip r:embed="rId4"/>
                <a:stretch>
                  <a:fillRect l="-1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7C1AC2-299E-4B0D-A1CB-9DF1DBF8C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115"/>
            <a:ext cx="5400820" cy="3726748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3536BD5B-C2F9-4F30-8352-6156BECE7399}"/>
              </a:ext>
            </a:extLst>
          </p:cNvPr>
          <p:cNvSpPr/>
          <p:nvPr/>
        </p:nvSpPr>
        <p:spPr>
          <a:xfrm>
            <a:off x="1081064" y="2380593"/>
            <a:ext cx="2743200" cy="2743200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942EC252-D33A-4A31-B646-CC50086CE3B8}"/>
              </a:ext>
            </a:extLst>
          </p:cNvPr>
          <p:cNvCxnSpPr>
            <a:cxnSpLocks/>
          </p:cNvCxnSpPr>
          <p:nvPr/>
        </p:nvCxnSpPr>
        <p:spPr>
          <a:xfrm>
            <a:off x="1129090" y="3539227"/>
            <a:ext cx="2667000" cy="439158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D3209DC7-BA9D-4F7B-8280-D7CB074A0505}"/>
              </a:ext>
            </a:extLst>
          </p:cNvPr>
          <p:cNvSpPr/>
          <p:nvPr/>
        </p:nvSpPr>
        <p:spPr>
          <a:xfrm>
            <a:off x="2392368" y="369189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9B43DC-BA5C-4D18-ABC4-CD0E00FC9F9E}"/>
                  </a:ext>
                </a:extLst>
              </p:cNvPr>
              <p:cNvSpPr txBox="1"/>
              <p:nvPr/>
            </p:nvSpPr>
            <p:spPr>
              <a:xfrm>
                <a:off x="617122" y="31981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9B43DC-BA5C-4D18-ABC4-CD0E00FC9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22" y="3198167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74A1DB9B-EBFC-4049-9783-669EFB1463F6}"/>
              </a:ext>
            </a:extLst>
          </p:cNvPr>
          <p:cNvCxnSpPr>
            <a:cxnSpLocks/>
          </p:cNvCxnSpPr>
          <p:nvPr/>
        </p:nvCxnSpPr>
        <p:spPr>
          <a:xfrm>
            <a:off x="1122191" y="3535846"/>
            <a:ext cx="716117" cy="1442554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94638340-C7D5-403A-8CD6-9CCC274990BB}"/>
              </a:ext>
            </a:extLst>
          </p:cNvPr>
          <p:cNvCxnSpPr>
            <a:cxnSpLocks/>
          </p:cNvCxnSpPr>
          <p:nvPr/>
        </p:nvCxnSpPr>
        <p:spPr>
          <a:xfrm flipH="1">
            <a:off x="1838308" y="3978385"/>
            <a:ext cx="1957782" cy="1000015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43B73E-7E69-4397-9E74-19A0EE17ED4E}"/>
                  </a:ext>
                </a:extLst>
              </p:cNvPr>
              <p:cNvSpPr txBox="1"/>
              <p:nvPr/>
            </p:nvSpPr>
            <p:spPr>
              <a:xfrm>
                <a:off x="3813421" y="374755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43B73E-7E69-4397-9E74-19A0EE17E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21" y="3747552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29CCBC-5A29-4966-BB69-D9E67677AD1A}"/>
                  </a:ext>
                </a:extLst>
              </p:cNvPr>
              <p:cNvSpPr txBox="1"/>
              <p:nvPr/>
            </p:nvSpPr>
            <p:spPr>
              <a:xfrm>
                <a:off x="1500763" y="500150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29CCBC-5A29-4966-BB69-D9E67677A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763" y="5001502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9ACFCE-C03B-4978-882E-C7727AA7B9A3}"/>
                  </a:ext>
                </a:extLst>
              </p:cNvPr>
              <p:cNvSpPr txBox="1"/>
              <p:nvPr/>
            </p:nvSpPr>
            <p:spPr>
              <a:xfrm>
                <a:off x="2558276" y="331877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9ACFCE-C03B-4978-882E-C7727AA7B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276" y="3318773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06915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3.125E-6 -0.1555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18" grpId="0" animBg="1"/>
      <p:bldP spid="21" grpId="0" animBg="1"/>
      <p:bldP spid="22" grpId="0"/>
      <p:bldP spid="32" grpId="0"/>
      <p:bldP spid="35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kern="120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275AE5-F66B-4BC5-94A9-079274277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115"/>
            <a:ext cx="5400820" cy="3726748"/>
          </a:xfrm>
          <a:prstGeom prst="rect">
            <a:avLst/>
          </a:prstGeom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7228AF7C-140C-41C3-9819-A0D32FBBC07E}"/>
              </a:ext>
            </a:extLst>
          </p:cNvPr>
          <p:cNvSpPr/>
          <p:nvPr/>
        </p:nvSpPr>
        <p:spPr>
          <a:xfrm>
            <a:off x="5591502" y="3064742"/>
            <a:ext cx="1849821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3 см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78E9F52E-6DAF-4A51-BAF5-3FBD20F37665}"/>
              </a:ext>
            </a:extLst>
          </p:cNvPr>
          <p:cNvSpPr/>
          <p:nvPr/>
        </p:nvSpPr>
        <p:spPr>
          <a:xfrm>
            <a:off x="5591504" y="2597032"/>
            <a:ext cx="1849819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2 см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975CCEE9-DCFC-46E6-A624-6BFF266AA07F}"/>
              </a:ext>
            </a:extLst>
          </p:cNvPr>
          <p:cNvSpPr/>
          <p:nvPr/>
        </p:nvSpPr>
        <p:spPr>
          <a:xfrm>
            <a:off x="5591503" y="3389337"/>
            <a:ext cx="1849821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3 см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30E56750-5F6C-4D8F-9805-4976985CE99C}"/>
              </a:ext>
            </a:extLst>
          </p:cNvPr>
          <p:cNvSpPr/>
          <p:nvPr/>
        </p:nvSpPr>
        <p:spPr>
          <a:xfrm>
            <a:off x="5591500" y="2129322"/>
            <a:ext cx="1849819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2 см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87EC5DF9-F36B-4120-8AFD-8768909E2F88}"/>
              </a:ext>
            </a:extLst>
          </p:cNvPr>
          <p:cNvSpPr/>
          <p:nvPr/>
        </p:nvSpPr>
        <p:spPr>
          <a:xfrm>
            <a:off x="5591501" y="3843732"/>
            <a:ext cx="1849823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3,5 см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AFCBFEEE-1E2E-441E-9FE3-E472CF8A3CF2}"/>
              </a:ext>
            </a:extLst>
          </p:cNvPr>
          <p:cNvSpPr/>
          <p:nvPr/>
        </p:nvSpPr>
        <p:spPr>
          <a:xfrm>
            <a:off x="5591503" y="4168327"/>
            <a:ext cx="1849821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3,5 см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9F84DB7A-0071-4667-9656-97F12F53C70B}"/>
              </a:ext>
            </a:extLst>
          </p:cNvPr>
          <p:cNvSpPr/>
          <p:nvPr/>
        </p:nvSpPr>
        <p:spPr>
          <a:xfrm>
            <a:off x="8098220" y="3064742"/>
            <a:ext cx="1849821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7 см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4D5F7F91-AA13-426A-AB36-FC63D8F7512E}"/>
              </a:ext>
            </a:extLst>
          </p:cNvPr>
          <p:cNvSpPr/>
          <p:nvPr/>
        </p:nvSpPr>
        <p:spPr>
          <a:xfrm>
            <a:off x="8098222" y="2597032"/>
            <a:ext cx="1849819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4 см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6A544A90-BBCE-4073-915E-187FEE6F8E5E}"/>
              </a:ext>
            </a:extLst>
          </p:cNvPr>
          <p:cNvSpPr/>
          <p:nvPr/>
        </p:nvSpPr>
        <p:spPr>
          <a:xfrm>
            <a:off x="8098221" y="3389337"/>
            <a:ext cx="1849821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7 см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EEA17C12-DB5A-4D45-854E-4EB80A9B8CFC}"/>
              </a:ext>
            </a:extLst>
          </p:cNvPr>
          <p:cNvSpPr/>
          <p:nvPr/>
        </p:nvSpPr>
        <p:spPr>
          <a:xfrm>
            <a:off x="8098218" y="2129322"/>
            <a:ext cx="1849819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4 см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1E2A2C1C-77EF-4173-BB92-8D5BF41998F0}"/>
              </a:ext>
            </a:extLst>
          </p:cNvPr>
          <p:cNvSpPr/>
          <p:nvPr/>
        </p:nvSpPr>
        <p:spPr>
          <a:xfrm>
            <a:off x="8098219" y="3843732"/>
            <a:ext cx="1849823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8,2 см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6BC851D6-CB7C-4109-87E5-A75DA348895F}"/>
              </a:ext>
            </a:extLst>
          </p:cNvPr>
          <p:cNvSpPr/>
          <p:nvPr/>
        </p:nvSpPr>
        <p:spPr>
          <a:xfrm>
            <a:off x="8098221" y="4168327"/>
            <a:ext cx="1849821" cy="60434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8,2 см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591504" y="2129322"/>
            <a:ext cx="6600496" cy="1103586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Радіус кола дорівнює 4 см. Чи може хорда кола дорівнювати:</a:t>
            </a:r>
          </a:p>
        </p:txBody>
      </p:sp>
    </p:spTree>
    <p:extLst>
      <p:ext uri="{BB962C8B-B14F-4D97-AF65-F5344CB8AC3E}">
        <p14:creationId xmlns:p14="http://schemas.microsoft.com/office/powerpoint/2010/main" val="3694720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3.125E-6 -0.12245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5E-6 0.0682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99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0474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99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5E-6 0.04745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99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3.95833E-6 0.06829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99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3.95833E-6 0.04746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999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3.95833E-6 0.04745 " pathEditMode="relative" rAng="0" ptsTypes="AA">
                                      <p:cBhvr>
                                        <p:cTn id="1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5" grpId="0" animBg="1"/>
      <p:bldP spid="25" grpId="1" animBg="1"/>
      <p:bldP spid="25" grpId="2" animBg="1"/>
      <p:bldP spid="26" grpId="0" animBg="1"/>
      <p:bldP spid="27" grpId="0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kern="120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103C56CD-C68E-4EE6-BE8F-2CCA45BC1ECB}"/>
              </a:ext>
            </a:extLst>
          </p:cNvPr>
          <p:cNvCxnSpPr>
            <a:cxnSpLocks/>
          </p:cNvCxnSpPr>
          <p:nvPr/>
        </p:nvCxnSpPr>
        <p:spPr>
          <a:xfrm>
            <a:off x="1650862" y="2484438"/>
            <a:ext cx="732052" cy="1474653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7AD32F-AD8F-4E52-87CE-DAEC442A5AD6}"/>
                  </a:ext>
                </a:extLst>
              </p:cNvPr>
              <p:cNvSpPr txBox="1"/>
              <p:nvPr/>
            </p:nvSpPr>
            <p:spPr>
              <a:xfrm>
                <a:off x="1962813" y="392919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7AD32F-AD8F-4E52-87CE-DAEC442A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13" y="3929194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2C2B724F-66BB-4C5C-BFFA-FD2F39130D6D}"/>
              </a:ext>
            </a:extLst>
          </p:cNvPr>
          <p:cNvCxnSpPr>
            <a:cxnSpLocks/>
          </p:cNvCxnSpPr>
          <p:nvPr/>
        </p:nvCxnSpPr>
        <p:spPr>
          <a:xfrm flipH="1">
            <a:off x="2392368" y="3552825"/>
            <a:ext cx="1601424" cy="401871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F6E60A88-1373-499C-AD92-EDDDD7C84BDC}"/>
              </a:ext>
            </a:extLst>
          </p:cNvPr>
          <p:cNvCxnSpPr>
            <a:cxnSpLocks/>
          </p:cNvCxnSpPr>
          <p:nvPr/>
        </p:nvCxnSpPr>
        <p:spPr>
          <a:xfrm>
            <a:off x="1662902" y="2486686"/>
            <a:ext cx="2330890" cy="1066139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0697C801-6670-4887-B5B1-BA6682C16C47}"/>
              </a:ext>
            </a:extLst>
          </p:cNvPr>
          <p:cNvSpPr/>
          <p:nvPr/>
        </p:nvSpPr>
        <p:spPr>
          <a:xfrm>
            <a:off x="734361" y="2296690"/>
            <a:ext cx="3316014" cy="3316014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D1B1BAB-50B8-4220-BF88-A587C3A78221}"/>
              </a:ext>
            </a:extLst>
          </p:cNvPr>
          <p:cNvSpPr/>
          <p:nvPr/>
        </p:nvSpPr>
        <p:spPr>
          <a:xfrm>
            <a:off x="2332072" y="389440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072D8B-3293-49F5-B7D2-0D69F62D5CD8}"/>
                  </a:ext>
                </a:extLst>
              </p:cNvPr>
              <p:cNvSpPr txBox="1"/>
              <p:nvPr/>
            </p:nvSpPr>
            <p:spPr>
              <a:xfrm>
                <a:off x="1289079" y="208054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072D8B-3293-49F5-B7D2-0D69F62D5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79" y="2080546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D631C9-866A-4C7A-8030-FAA13C2DC144}"/>
                  </a:ext>
                </a:extLst>
              </p:cNvPr>
              <p:cNvSpPr txBox="1"/>
              <p:nvPr/>
            </p:nvSpPr>
            <p:spPr>
              <a:xfrm>
                <a:off x="3987489" y="332199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D631C9-866A-4C7A-8030-FAA13C2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89" y="3321992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74F3D91D-87EF-474C-ACC8-676503E6FE55}"/>
                  </a:ext>
                </a:extLst>
              </p:cNvPr>
              <p:cNvSpPr/>
              <p:nvPr/>
            </p:nvSpPr>
            <p:spPr>
              <a:xfrm>
                <a:off x="5598369" y="3874288"/>
                <a:ext cx="4817384" cy="604345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O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=94°</m:t>
                    </m:r>
                  </m:oMath>
                </a14:m>
                <a:endParaRPr lang="uk-UA" sz="28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74F3D91D-87EF-474C-ACC8-676503E6F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69" y="3874288"/>
                <a:ext cx="4817384" cy="604345"/>
              </a:xfrm>
              <a:prstGeom prst="rect">
                <a:avLst/>
              </a:prstGeom>
              <a:blipFill>
                <a:blip r:embed="rId7"/>
                <a:stretch>
                  <a:fillRect l="-2625" t="-4167" b="-22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Прямокутник 36">
                <a:extLst>
                  <a:ext uri="{FF2B5EF4-FFF2-40B4-BE49-F238E27FC236}">
                    <a16:creationId xmlns:a16="http://schemas.microsoft.com/office/drawing/2014/main" id="{2A03485E-17C1-4905-8F55-AAA4EA862F65}"/>
                  </a:ext>
                </a:extLst>
              </p:cNvPr>
              <p:cNvSpPr/>
              <p:nvPr/>
            </p:nvSpPr>
            <p:spPr>
              <a:xfrm>
                <a:off x="5598371" y="3406578"/>
                <a:ext cx="4817382" cy="604345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</m:oMath>
                </a14:m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47°</m:t>
                    </m:r>
                  </m:oMath>
                </a14:m>
                <a:endParaRPr lang="uk-UA" sz="28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Прямокутник 36">
                <a:extLst>
                  <a:ext uri="{FF2B5EF4-FFF2-40B4-BE49-F238E27FC236}">
                    <a16:creationId xmlns:a16="http://schemas.microsoft.com/office/drawing/2014/main" id="{2A03485E-17C1-4905-8F55-AAA4EA862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71" y="3406578"/>
                <a:ext cx="4817382" cy="604345"/>
              </a:xfrm>
              <a:prstGeom prst="rect">
                <a:avLst/>
              </a:prstGeom>
              <a:blipFill>
                <a:blip r:embed="rId8"/>
                <a:stretch>
                  <a:fillRect l="-2625" t="-4167" b="-22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34E9CB6A-4C62-4E4C-94D1-B676B12D9B70}"/>
                  </a:ext>
                </a:extLst>
              </p:cNvPr>
              <p:cNvSpPr/>
              <p:nvPr/>
            </p:nvSpPr>
            <p:spPr>
              <a:xfrm>
                <a:off x="5598369" y="4198883"/>
                <a:ext cx="4817383" cy="604345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O</m:t>
                    </m:r>
                    <m:r>
                      <a:rPr lang="en-US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=94°</m:t>
                    </m:r>
                  </m:oMath>
                </a14:m>
                <a:endParaRPr lang="uk-UA" sz="28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34E9CB6A-4C62-4E4C-94D1-B676B12D9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69" y="4198883"/>
                <a:ext cx="4817383" cy="604345"/>
              </a:xfrm>
              <a:prstGeom prst="rect">
                <a:avLst/>
              </a:prstGeom>
              <a:blipFill>
                <a:blip r:embed="rId9"/>
                <a:stretch>
                  <a:fillRect l="-2625" t="-4082"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B91CAB63-33CA-41D6-AD72-B4DF6CBA719D}"/>
                  </a:ext>
                </a:extLst>
              </p:cNvPr>
              <p:cNvSpPr/>
              <p:nvPr/>
            </p:nvSpPr>
            <p:spPr>
              <a:xfrm>
                <a:off x="5598367" y="2938868"/>
                <a:ext cx="4817386" cy="604345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</m:oMath>
                </a14:m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47°</m:t>
                    </m:r>
                  </m:oMath>
                </a14:m>
                <a:endParaRPr lang="uk-UA" sz="28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B91CAB63-33CA-41D6-AD72-B4DF6CBA7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67" y="2938868"/>
                <a:ext cx="4817386" cy="604345"/>
              </a:xfrm>
              <a:prstGeom prst="rect">
                <a:avLst/>
              </a:prstGeom>
              <a:blipFill>
                <a:blip r:embed="rId10"/>
                <a:stretch>
                  <a:fillRect l="-2625" t="-4167" b="-22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591504" y="3108991"/>
                <a:ext cx="6600496" cy="1051035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рисунку точка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</m:oMath>
                </a14:m>
                <a:r>
                  <a:rPr lang="en-US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центр кола. Знайдіть градусну міру:</a:t>
                </a: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04" y="3108991"/>
                <a:ext cx="6600496" cy="1051035"/>
              </a:xfrm>
              <a:prstGeom prst="rect">
                <a:avLst/>
              </a:prstGeom>
              <a:blipFill>
                <a:blip r:embed="rId11"/>
                <a:stretch>
                  <a:fillRect l="-1919" t="-1190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34245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3.125E-6 -0.15555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3.33333E-6 0.0682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0.04745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2" grpId="0"/>
      <p:bldP spid="18" grpId="0" animBg="1"/>
      <p:bldP spid="20" grpId="0" animBg="1"/>
      <p:bldP spid="30" grpId="0"/>
      <p:bldP spid="32" grpId="0"/>
      <p:bldP spid="35" grpId="0" animBg="1"/>
      <p:bldP spid="35" grpId="1" animBg="1"/>
      <p:bldP spid="35" grpId="2" animBg="1"/>
      <p:bldP spid="37" grpId="0" animBg="1"/>
      <p:bldP spid="38" grpId="0" animBg="1"/>
      <p:bldP spid="39" grpId="0" animBg="1"/>
      <p:bldP spid="39" grpId="1" animBg="1"/>
      <p:bldP spid="39" grpId="2" animBg="1"/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kern="120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591504" y="3752193"/>
                <a:ext cx="6600496" cy="1187669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рисунку точка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</m:oMath>
                </a14:m>
                <a:r>
                  <a:rPr lang="en-US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центр кола,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NOV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=42°</m:t>
                    </m:r>
                  </m:oMath>
                </a14:m>
                <a:r>
                  <a:rPr lang="en-US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Знайдіть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NMV</m:t>
                    </m:r>
                  </m:oMath>
                </a14:m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04" y="3752193"/>
                <a:ext cx="6600496" cy="1187669"/>
              </a:xfrm>
              <a:prstGeom prst="rect">
                <a:avLst/>
              </a:prstGeom>
              <a:blipFill>
                <a:blip r:embed="rId4"/>
                <a:stretch>
                  <a:fillRect l="-1919"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0691E549-28B2-4A74-BAF0-91CAEC1BC200}"/>
              </a:ext>
            </a:extLst>
          </p:cNvPr>
          <p:cNvCxnSpPr>
            <a:cxnSpLocks/>
          </p:cNvCxnSpPr>
          <p:nvPr/>
        </p:nvCxnSpPr>
        <p:spPr>
          <a:xfrm>
            <a:off x="1650862" y="2484438"/>
            <a:ext cx="1467127" cy="2955395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7222E2-E67A-4BC7-A82A-2E07B9E2D8C4}"/>
                  </a:ext>
                </a:extLst>
              </p:cNvPr>
              <p:cNvSpPr txBox="1"/>
              <p:nvPr/>
            </p:nvSpPr>
            <p:spPr>
              <a:xfrm>
                <a:off x="1962813" y="392919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7222E2-E67A-4BC7-A82A-2E07B9E2D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13" y="3929194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AD288F6E-2784-4425-89B2-909DE8D814FD}"/>
              </a:ext>
            </a:extLst>
          </p:cNvPr>
          <p:cNvCxnSpPr>
            <a:cxnSpLocks/>
          </p:cNvCxnSpPr>
          <p:nvPr/>
        </p:nvCxnSpPr>
        <p:spPr>
          <a:xfrm flipH="1">
            <a:off x="2392368" y="3552825"/>
            <a:ext cx="1601424" cy="401871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BD7D4E09-3CAD-4472-A960-CF1E395A64C1}"/>
              </a:ext>
            </a:extLst>
          </p:cNvPr>
          <p:cNvCxnSpPr>
            <a:cxnSpLocks/>
          </p:cNvCxnSpPr>
          <p:nvPr/>
        </p:nvCxnSpPr>
        <p:spPr>
          <a:xfrm>
            <a:off x="1662902" y="2486686"/>
            <a:ext cx="2330890" cy="1066139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122A40AC-4C02-4035-A12A-31DAADF5689C}"/>
              </a:ext>
            </a:extLst>
          </p:cNvPr>
          <p:cNvSpPr/>
          <p:nvPr/>
        </p:nvSpPr>
        <p:spPr>
          <a:xfrm>
            <a:off x="734361" y="2296690"/>
            <a:ext cx="3316014" cy="3316014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EBF717B-17FD-41E4-839E-9A5F6B357167}"/>
              </a:ext>
            </a:extLst>
          </p:cNvPr>
          <p:cNvSpPr/>
          <p:nvPr/>
        </p:nvSpPr>
        <p:spPr>
          <a:xfrm>
            <a:off x="2332072" y="389440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C12E2-7DA5-448F-81A9-D149E633B0E7}"/>
                  </a:ext>
                </a:extLst>
              </p:cNvPr>
              <p:cNvSpPr txBox="1"/>
              <p:nvPr/>
            </p:nvSpPr>
            <p:spPr>
              <a:xfrm>
                <a:off x="1289079" y="208054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C12E2-7DA5-448F-81A9-D149E633B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79" y="208054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F0B81A-130B-4FB5-BA99-39C63F0B954E}"/>
                  </a:ext>
                </a:extLst>
              </p:cNvPr>
              <p:cNvSpPr txBox="1"/>
              <p:nvPr/>
            </p:nvSpPr>
            <p:spPr>
              <a:xfrm>
                <a:off x="3987489" y="332199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F0B81A-130B-4FB5-BA99-39C63F0B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89" y="3321992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F2010-9CC6-4DA7-99B7-29B8C258935E}"/>
                  </a:ext>
                </a:extLst>
              </p:cNvPr>
              <p:cNvSpPr txBox="1"/>
              <p:nvPr/>
            </p:nvSpPr>
            <p:spPr>
              <a:xfrm>
                <a:off x="3046963" y="538242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F2010-9CC6-4DA7-99B7-29B8C2589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963" y="5382423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Графіка 31" descr="Лампочка">
            <a:extLst>
              <a:ext uri="{FF2B5EF4-FFF2-40B4-BE49-F238E27FC236}">
                <a16:creationId xmlns:a16="http://schemas.microsoft.com/office/drawing/2014/main" id="{C2D63290-F20A-42B8-8AD4-C6FA9403F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id="{E9C6F6A0-3F1E-45B0-8EF8-2492F921299D}"/>
              </a:ext>
            </a:extLst>
          </p:cNvPr>
          <p:cNvSpPr/>
          <p:nvPr/>
        </p:nvSpPr>
        <p:spPr>
          <a:xfrm>
            <a:off x="6354502" y="5811247"/>
            <a:ext cx="4973016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Скількома способами можна розв’язати це завдання?</a:t>
            </a:r>
            <a:endParaRPr lang="ru-RU" sz="240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3622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-0.35625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2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20" grpId="0"/>
      <p:bldP spid="23" grpId="0" animBg="1"/>
      <p:bldP spid="24" grpId="0" animBg="1"/>
      <p:bldP spid="25" grpId="0"/>
      <p:bldP spid="26" grpId="0"/>
      <p:bldP spid="30" grpId="0"/>
      <p:bldP spid="35" grpId="0" animBg="1"/>
      <p:bldP spid="3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4FA89749-B599-4A98-9032-CD4777356714}"/>
              </a:ext>
            </a:extLst>
          </p:cNvPr>
          <p:cNvCxnSpPr>
            <a:cxnSpLocks/>
            <a:endCxn id="23" idx="6"/>
          </p:cNvCxnSpPr>
          <p:nvPr/>
        </p:nvCxnSpPr>
        <p:spPr>
          <a:xfrm>
            <a:off x="1650862" y="2487105"/>
            <a:ext cx="2399513" cy="1467592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Частина кола 4">
            <a:extLst>
              <a:ext uri="{FF2B5EF4-FFF2-40B4-BE49-F238E27FC236}">
                <a16:creationId xmlns:a16="http://schemas.microsoft.com/office/drawing/2014/main" id="{F6F2E2A6-8C5D-4FC8-99B6-265A773F4C68}"/>
              </a:ext>
            </a:extLst>
          </p:cNvPr>
          <p:cNvSpPr/>
          <p:nvPr/>
        </p:nvSpPr>
        <p:spPr>
          <a:xfrm>
            <a:off x="2743137" y="5048412"/>
            <a:ext cx="782841" cy="782841"/>
          </a:xfrm>
          <a:prstGeom prst="pie">
            <a:avLst>
              <a:gd name="adj1" fmla="val 14456939"/>
              <a:gd name="adj2" fmla="val 18148342"/>
            </a:avLst>
          </a:prstGeom>
          <a:solidFill>
            <a:srgbClr val="2AA4D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kern="120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591504" y="3520967"/>
                <a:ext cx="6600496" cy="1418896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 колі на рисунку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</m:oMath>
                </a14:m>
                <a:r>
                  <a:rPr lang="en-US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діаметр,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MNV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=60°</m:t>
                    </m:r>
                  </m:oMath>
                </a14:m>
                <a:r>
                  <a:rPr lang="en-US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NV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</m:t>
                    </m:r>
                  </m:oMath>
                </a14:m>
                <a:r>
                  <a:rPr lang="en-US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см. Знайдіть діаметр кола</a:t>
                </a: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04" y="3520967"/>
                <a:ext cx="6600496" cy="1418896"/>
              </a:xfrm>
              <a:prstGeom prst="rect">
                <a:avLst/>
              </a:prstGeom>
              <a:blipFill>
                <a:blip r:embed="rId4"/>
                <a:stretch>
                  <a:fillRect l="-1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0691E549-28B2-4A74-BAF0-91CAEC1BC200}"/>
              </a:ext>
            </a:extLst>
          </p:cNvPr>
          <p:cNvCxnSpPr>
            <a:cxnSpLocks/>
          </p:cNvCxnSpPr>
          <p:nvPr/>
        </p:nvCxnSpPr>
        <p:spPr>
          <a:xfrm>
            <a:off x="1650862" y="2484438"/>
            <a:ext cx="1467127" cy="2955395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7222E2-E67A-4BC7-A82A-2E07B9E2D8C4}"/>
                  </a:ext>
                </a:extLst>
              </p:cNvPr>
              <p:cNvSpPr txBox="1"/>
              <p:nvPr/>
            </p:nvSpPr>
            <p:spPr>
              <a:xfrm>
                <a:off x="1962813" y="392919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7222E2-E67A-4BC7-A82A-2E07B9E2D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13" y="3929194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AD288F6E-2784-4425-89B2-909DE8D814FD}"/>
              </a:ext>
            </a:extLst>
          </p:cNvPr>
          <p:cNvCxnSpPr>
            <a:cxnSpLocks/>
            <a:endCxn id="23" idx="6"/>
          </p:cNvCxnSpPr>
          <p:nvPr/>
        </p:nvCxnSpPr>
        <p:spPr>
          <a:xfrm flipV="1">
            <a:off x="3134558" y="3954697"/>
            <a:ext cx="915817" cy="1485138"/>
          </a:xfrm>
          <a:prstGeom prst="line">
            <a:avLst/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122A40AC-4C02-4035-A12A-31DAADF5689C}"/>
              </a:ext>
            </a:extLst>
          </p:cNvPr>
          <p:cNvSpPr/>
          <p:nvPr/>
        </p:nvSpPr>
        <p:spPr>
          <a:xfrm>
            <a:off x="734361" y="2296690"/>
            <a:ext cx="3316014" cy="3316014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EBF717B-17FD-41E4-839E-9A5F6B357167}"/>
              </a:ext>
            </a:extLst>
          </p:cNvPr>
          <p:cNvSpPr/>
          <p:nvPr/>
        </p:nvSpPr>
        <p:spPr>
          <a:xfrm>
            <a:off x="2332072" y="389440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C12E2-7DA5-448F-81A9-D149E633B0E7}"/>
                  </a:ext>
                </a:extLst>
              </p:cNvPr>
              <p:cNvSpPr txBox="1"/>
              <p:nvPr/>
            </p:nvSpPr>
            <p:spPr>
              <a:xfrm>
                <a:off x="1289079" y="208054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9C12E2-7DA5-448F-81A9-D149E633B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79" y="208054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F0B81A-130B-4FB5-BA99-39C63F0B954E}"/>
                  </a:ext>
                </a:extLst>
              </p:cNvPr>
              <p:cNvSpPr txBox="1"/>
              <p:nvPr/>
            </p:nvSpPr>
            <p:spPr>
              <a:xfrm>
                <a:off x="2980016" y="542214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F0B81A-130B-4FB5-BA99-39C63F0B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016" y="5422149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F2010-9CC6-4DA7-99B7-29B8C258935E}"/>
                  </a:ext>
                </a:extLst>
              </p:cNvPr>
              <p:cNvSpPr txBox="1"/>
              <p:nvPr/>
            </p:nvSpPr>
            <p:spPr>
              <a:xfrm>
                <a:off x="4036191" y="363681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F2010-9CC6-4DA7-99B7-29B8C2589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91" y="3636813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874F82-65D9-40E4-8F10-5B6A59C7BE0E}"/>
                  </a:ext>
                </a:extLst>
              </p:cNvPr>
              <p:cNvSpPr txBox="1"/>
              <p:nvPr/>
            </p:nvSpPr>
            <p:spPr>
              <a:xfrm>
                <a:off x="2850397" y="4636774"/>
                <a:ext cx="61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874F82-65D9-40E4-8F10-5B6A59C7B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397" y="4636774"/>
                <a:ext cx="615456" cy="461665"/>
              </a:xfrm>
              <a:prstGeom prst="rect">
                <a:avLst/>
              </a:prstGeom>
              <a:blipFill>
                <a:blip r:embed="rId9"/>
                <a:stretch>
                  <a:fillRect l="-2000" r="-4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9BE24-3A51-47F9-93D8-D156468CB259}"/>
                  </a:ext>
                </a:extLst>
              </p:cNvPr>
              <p:cNvSpPr txBox="1"/>
              <p:nvPr/>
            </p:nvSpPr>
            <p:spPr>
              <a:xfrm>
                <a:off x="3348772" y="3816742"/>
                <a:ext cx="61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9BE24-3A51-47F9-93D8-D156468CB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772" y="3816742"/>
                <a:ext cx="615456" cy="461665"/>
              </a:xfrm>
              <a:prstGeom prst="rect">
                <a:avLst/>
              </a:prstGeom>
              <a:blipFill>
                <a:blip r:embed="rId10"/>
                <a:stretch>
                  <a:fillRect l="-2041" r="-612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0DF14B-76E7-411E-BF14-2C08361E63E7}"/>
                  </a:ext>
                </a:extLst>
              </p:cNvPr>
              <p:cNvSpPr txBox="1"/>
              <p:nvPr/>
            </p:nvSpPr>
            <p:spPr>
              <a:xfrm rot="2018291">
                <a:off x="1819832" y="2732766"/>
                <a:ext cx="615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0DF14B-76E7-411E-BF14-2C08361E6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8291">
                <a:off x="1819832" y="2732766"/>
                <a:ext cx="61545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7714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-0.35625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2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/>
      <p:bldP spid="6" grpId="0" animBg="1"/>
      <p:bldP spid="6" grpId="1" animBg="1"/>
      <p:bldP spid="20" grpId="0"/>
      <p:bldP spid="23" grpId="0" animBg="1"/>
      <p:bldP spid="24" grpId="0" animBg="1"/>
      <p:bldP spid="25" grpId="0"/>
      <p:bldP spid="26" grpId="0"/>
      <p:bldP spid="30" grpId="0"/>
      <p:bldP spid="17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791695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означення кола. У чому різниця між колом і кругом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880379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Поясніть, що таке радіус, діаметр і хорда кола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538176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якої умови хорда може бути одночасно і діаметром?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195973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 яким кутом діаметр видно з будь-якої точки кола(окрім точок, що є кінцями діаметра)?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959563-082D-442E-ABAC-3B0F054F0090}"/>
              </a:ext>
            </a:extLst>
          </p:cNvPr>
          <p:cNvSpPr/>
          <p:nvPr/>
        </p:nvSpPr>
        <p:spPr>
          <a:xfrm>
            <a:off x="508000" y="4284657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</a:t>
            </a:r>
            <a:r>
              <a:rPr lang="ru-RU" sz="2800" err="1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властивість</a:t>
            </a:r>
            <a:r>
              <a:rPr lang="ru-RU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err="1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діаметра</a:t>
            </a:r>
            <a:r>
              <a:rPr lang="ru-RU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кола, перпендикулярного до </a:t>
            </a:r>
            <a:r>
              <a:rPr lang="ru-RU" sz="2800" err="1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хорди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C650341D-78B6-44ED-B1F3-3EBE74269FC0}"/>
              </a:ext>
            </a:extLst>
          </p:cNvPr>
          <p:cNvSpPr/>
          <p:nvPr/>
        </p:nvSpPr>
        <p:spPr>
          <a:xfrm>
            <a:off x="508000" y="5373341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</a:t>
            </a:r>
            <a:r>
              <a:rPr lang="ru-RU" sz="2800" err="1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властивість</a:t>
            </a:r>
            <a:r>
              <a:rPr lang="ru-RU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err="1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діаметра</a:t>
            </a:r>
            <a:r>
              <a:rPr lang="ru-RU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кола, </a:t>
            </a:r>
            <a:r>
              <a:rPr lang="ru-RU" sz="2800" err="1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проходить через середину </a:t>
            </a:r>
            <a:r>
              <a:rPr lang="ru-RU" sz="2800" err="1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хорди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182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A6CF038-7C79-4E0F-80CA-E9360B836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50000" r="21810" b="30268"/>
          <a:stretch/>
        </p:blipFill>
        <p:spPr>
          <a:xfrm>
            <a:off x="8303610" y="2583224"/>
            <a:ext cx="7924800" cy="1353209"/>
          </a:xfrm>
          <a:prstGeom prst="rect">
            <a:avLst/>
          </a:prstGeom>
        </p:spPr>
      </p:pic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AF5FBC8D-B4CA-4459-B747-C52A32328C1B}"/>
              </a:ext>
            </a:extLst>
          </p:cNvPr>
          <p:cNvGrpSpPr/>
          <p:nvPr/>
        </p:nvGrpSpPr>
        <p:grpSpPr>
          <a:xfrm>
            <a:off x="6745382" y="922371"/>
            <a:ext cx="877846" cy="3344951"/>
            <a:chOff x="1573322" y="2278935"/>
            <a:chExt cx="877846" cy="3344951"/>
          </a:xfrm>
        </p:grpSpPr>
        <p:grpSp>
          <p:nvGrpSpPr>
            <p:cNvPr id="43" name="Групувати 42">
              <a:extLst>
                <a:ext uri="{FF2B5EF4-FFF2-40B4-BE49-F238E27FC236}">
                  <a16:creationId xmlns:a16="http://schemas.microsoft.com/office/drawing/2014/main" id="{675279FA-E1D8-4880-999E-5C2CC32202A0}"/>
                </a:ext>
              </a:extLst>
            </p:cNvPr>
            <p:cNvGrpSpPr/>
            <p:nvPr/>
          </p:nvGrpSpPr>
          <p:grpSpPr>
            <a:xfrm rot="812674">
              <a:off x="1573322" y="2664132"/>
              <a:ext cx="172135" cy="2953406"/>
              <a:chOff x="1156138" y="2060028"/>
              <a:chExt cx="210207" cy="3606616"/>
            </a:xfrm>
          </p:grpSpPr>
          <p:sp>
            <p:nvSpPr>
              <p:cNvPr id="38" name="Прямокутник: округлені кути 37">
                <a:extLst>
                  <a:ext uri="{FF2B5EF4-FFF2-40B4-BE49-F238E27FC236}">
                    <a16:creationId xmlns:a16="http://schemas.microsoft.com/office/drawing/2014/main" id="{3AB7DF75-0000-4E27-8CA0-4D10668FAD19}"/>
                  </a:ext>
                </a:extLst>
              </p:cNvPr>
              <p:cNvSpPr/>
              <p:nvPr/>
            </p:nvSpPr>
            <p:spPr>
              <a:xfrm>
                <a:off x="1156138" y="2060028"/>
                <a:ext cx="210207" cy="3279227"/>
              </a:xfrm>
              <a:prstGeom prst="roundRect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Рівнобедрений трикутник 41">
                <a:extLst>
                  <a:ext uri="{FF2B5EF4-FFF2-40B4-BE49-F238E27FC236}">
                    <a16:creationId xmlns:a16="http://schemas.microsoft.com/office/drawing/2014/main" id="{63E492A4-A627-4018-88A4-EE5C1F8A5046}"/>
                  </a:ext>
                </a:extLst>
              </p:cNvPr>
              <p:cNvSpPr/>
              <p:nvPr/>
            </p:nvSpPr>
            <p:spPr>
              <a:xfrm flipV="1">
                <a:off x="1178691" y="5332903"/>
                <a:ext cx="171743" cy="333741"/>
              </a:xfrm>
              <a:prstGeom prst="triangle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2" name="Групувати 51">
              <a:extLst>
                <a:ext uri="{FF2B5EF4-FFF2-40B4-BE49-F238E27FC236}">
                  <a16:creationId xmlns:a16="http://schemas.microsoft.com/office/drawing/2014/main" id="{7BC7D905-C282-4882-BF9C-068C217B6E9D}"/>
                </a:ext>
              </a:extLst>
            </p:cNvPr>
            <p:cNvGrpSpPr/>
            <p:nvPr/>
          </p:nvGrpSpPr>
          <p:grpSpPr>
            <a:xfrm rot="20708320" flipH="1">
              <a:off x="2279033" y="2670480"/>
              <a:ext cx="172135" cy="2953406"/>
              <a:chOff x="1156138" y="2060028"/>
              <a:chExt cx="210207" cy="3606616"/>
            </a:xfrm>
          </p:grpSpPr>
          <p:sp>
            <p:nvSpPr>
              <p:cNvPr id="53" name="Прямокутник: округлені кути 52">
                <a:extLst>
                  <a:ext uri="{FF2B5EF4-FFF2-40B4-BE49-F238E27FC236}">
                    <a16:creationId xmlns:a16="http://schemas.microsoft.com/office/drawing/2014/main" id="{0771C2CB-0121-4FC9-BF9F-EFFBF9D5DB9A}"/>
                  </a:ext>
                </a:extLst>
              </p:cNvPr>
              <p:cNvSpPr/>
              <p:nvPr/>
            </p:nvSpPr>
            <p:spPr>
              <a:xfrm>
                <a:off x="1156138" y="2060028"/>
                <a:ext cx="210207" cy="3279227"/>
              </a:xfrm>
              <a:prstGeom prst="roundRect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Рівнобедрений трикутник 53">
                <a:extLst>
                  <a:ext uri="{FF2B5EF4-FFF2-40B4-BE49-F238E27FC236}">
                    <a16:creationId xmlns:a16="http://schemas.microsoft.com/office/drawing/2014/main" id="{C2FACC02-BC0D-4D8D-81AB-E683F50C5DE7}"/>
                  </a:ext>
                </a:extLst>
              </p:cNvPr>
              <p:cNvSpPr/>
              <p:nvPr/>
            </p:nvSpPr>
            <p:spPr>
              <a:xfrm flipV="1">
                <a:off x="1178691" y="5332903"/>
                <a:ext cx="171743" cy="333741"/>
              </a:xfrm>
              <a:prstGeom prst="triangle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5" name="Прямокутник: зрізані верхні кути 44">
              <a:extLst>
                <a:ext uri="{FF2B5EF4-FFF2-40B4-BE49-F238E27FC236}">
                  <a16:creationId xmlns:a16="http://schemas.microsoft.com/office/drawing/2014/main" id="{4CAB5EB4-0AD6-4ECB-821E-D0B48AAF700E}"/>
                </a:ext>
              </a:extLst>
            </p:cNvPr>
            <p:cNvSpPr/>
            <p:nvPr/>
          </p:nvSpPr>
          <p:spPr>
            <a:xfrm>
              <a:off x="1855432" y="2638533"/>
              <a:ext cx="281486" cy="817969"/>
            </a:xfrm>
            <a:prstGeom prst="snip2SameRect">
              <a:avLst>
                <a:gd name="adj1" fmla="val 0"/>
                <a:gd name="adj2" fmla="val 39845"/>
              </a:avLst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Прямокутник: зрізані верхні кути 55">
              <a:extLst>
                <a:ext uri="{FF2B5EF4-FFF2-40B4-BE49-F238E27FC236}">
                  <a16:creationId xmlns:a16="http://schemas.microsoft.com/office/drawing/2014/main" id="{86CE825F-5094-4E27-A8BF-F4681C3EFA76}"/>
                </a:ext>
              </a:extLst>
            </p:cNvPr>
            <p:cNvSpPr/>
            <p:nvPr/>
          </p:nvSpPr>
          <p:spPr>
            <a:xfrm flipV="1">
              <a:off x="1922216" y="2278935"/>
              <a:ext cx="155918" cy="453080"/>
            </a:xfrm>
            <a:prstGeom prst="snip2SameRect">
              <a:avLst>
                <a:gd name="adj1" fmla="val 0"/>
                <a:gd name="adj2" fmla="val 39845"/>
              </a:avLst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B370A39-6987-46DB-A34E-4E889A69D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50000" r="21810" b="30268"/>
          <a:stretch/>
        </p:blipFill>
        <p:spPr>
          <a:xfrm>
            <a:off x="378810" y="4717980"/>
            <a:ext cx="7924800" cy="1353209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381FDA3D-E9C0-4FB0-BE91-4B1B560E416F}"/>
              </a:ext>
            </a:extLst>
          </p:cNvPr>
          <p:cNvGrpSpPr/>
          <p:nvPr/>
        </p:nvGrpSpPr>
        <p:grpSpPr>
          <a:xfrm>
            <a:off x="1191180" y="1542532"/>
            <a:ext cx="877846" cy="3344951"/>
            <a:chOff x="1573322" y="2278935"/>
            <a:chExt cx="877846" cy="3344951"/>
          </a:xfrm>
        </p:grpSpPr>
        <p:grpSp>
          <p:nvGrpSpPr>
            <p:cNvPr id="17" name="Групувати 16">
              <a:extLst>
                <a:ext uri="{FF2B5EF4-FFF2-40B4-BE49-F238E27FC236}">
                  <a16:creationId xmlns:a16="http://schemas.microsoft.com/office/drawing/2014/main" id="{E76C1EBA-3B2C-4BEB-8F54-8EA660C96DED}"/>
                </a:ext>
              </a:extLst>
            </p:cNvPr>
            <p:cNvGrpSpPr/>
            <p:nvPr/>
          </p:nvGrpSpPr>
          <p:grpSpPr>
            <a:xfrm rot="812674">
              <a:off x="1573322" y="2664132"/>
              <a:ext cx="172135" cy="2953406"/>
              <a:chOff x="1156138" y="2060028"/>
              <a:chExt cx="210207" cy="3606616"/>
            </a:xfrm>
          </p:grpSpPr>
          <p:sp>
            <p:nvSpPr>
              <p:cNvPr id="23" name="Прямокутник: округлені кути 22">
                <a:extLst>
                  <a:ext uri="{FF2B5EF4-FFF2-40B4-BE49-F238E27FC236}">
                    <a16:creationId xmlns:a16="http://schemas.microsoft.com/office/drawing/2014/main" id="{1AD1E339-3B16-4125-8AAF-8B08C45AA041}"/>
                  </a:ext>
                </a:extLst>
              </p:cNvPr>
              <p:cNvSpPr/>
              <p:nvPr/>
            </p:nvSpPr>
            <p:spPr>
              <a:xfrm>
                <a:off x="1156138" y="2060028"/>
                <a:ext cx="210207" cy="3279227"/>
              </a:xfrm>
              <a:prstGeom prst="roundRect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Рівнобедрений трикутник 23">
                <a:extLst>
                  <a:ext uri="{FF2B5EF4-FFF2-40B4-BE49-F238E27FC236}">
                    <a16:creationId xmlns:a16="http://schemas.microsoft.com/office/drawing/2014/main" id="{E4FC1277-112A-4C05-ABB6-0BA6F2DE9B3A}"/>
                  </a:ext>
                </a:extLst>
              </p:cNvPr>
              <p:cNvSpPr/>
              <p:nvPr/>
            </p:nvSpPr>
            <p:spPr>
              <a:xfrm flipV="1">
                <a:off x="1178691" y="5332903"/>
                <a:ext cx="171743" cy="333741"/>
              </a:xfrm>
              <a:prstGeom prst="triangle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8" name="Групувати 17">
              <a:extLst>
                <a:ext uri="{FF2B5EF4-FFF2-40B4-BE49-F238E27FC236}">
                  <a16:creationId xmlns:a16="http://schemas.microsoft.com/office/drawing/2014/main" id="{D7AFEC52-72F9-4E43-9B1F-0CBB56B6A63F}"/>
                </a:ext>
              </a:extLst>
            </p:cNvPr>
            <p:cNvGrpSpPr/>
            <p:nvPr/>
          </p:nvGrpSpPr>
          <p:grpSpPr>
            <a:xfrm rot="20708320" flipH="1">
              <a:off x="2279033" y="2670480"/>
              <a:ext cx="172135" cy="2953406"/>
              <a:chOff x="1156138" y="2060028"/>
              <a:chExt cx="210207" cy="3606616"/>
            </a:xfrm>
          </p:grpSpPr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E8537EA7-0C77-44AD-B823-2DA6CED0EEB3}"/>
                  </a:ext>
                </a:extLst>
              </p:cNvPr>
              <p:cNvSpPr/>
              <p:nvPr/>
            </p:nvSpPr>
            <p:spPr>
              <a:xfrm>
                <a:off x="1156138" y="2060028"/>
                <a:ext cx="210207" cy="3279227"/>
              </a:xfrm>
              <a:prstGeom prst="roundRect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Рівнобедрений трикутник 21">
                <a:extLst>
                  <a:ext uri="{FF2B5EF4-FFF2-40B4-BE49-F238E27FC236}">
                    <a16:creationId xmlns:a16="http://schemas.microsoft.com/office/drawing/2014/main" id="{43114B4E-A341-4FED-85B9-0C4C247EF37F}"/>
                  </a:ext>
                </a:extLst>
              </p:cNvPr>
              <p:cNvSpPr/>
              <p:nvPr/>
            </p:nvSpPr>
            <p:spPr>
              <a:xfrm flipV="1">
                <a:off x="1178691" y="5332903"/>
                <a:ext cx="171743" cy="333741"/>
              </a:xfrm>
              <a:prstGeom prst="triangle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" name="Прямокутник: зрізані верхні кути 18">
              <a:extLst>
                <a:ext uri="{FF2B5EF4-FFF2-40B4-BE49-F238E27FC236}">
                  <a16:creationId xmlns:a16="http://schemas.microsoft.com/office/drawing/2014/main" id="{5897198F-1380-42F1-B7F7-06BA9021FC90}"/>
                </a:ext>
              </a:extLst>
            </p:cNvPr>
            <p:cNvSpPr/>
            <p:nvPr/>
          </p:nvSpPr>
          <p:spPr>
            <a:xfrm>
              <a:off x="1855432" y="2638533"/>
              <a:ext cx="281486" cy="817969"/>
            </a:xfrm>
            <a:prstGeom prst="snip2SameRect">
              <a:avLst>
                <a:gd name="adj1" fmla="val 0"/>
                <a:gd name="adj2" fmla="val 39845"/>
              </a:avLst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Прямокутник: зрізані верхні кути 19">
              <a:extLst>
                <a:ext uri="{FF2B5EF4-FFF2-40B4-BE49-F238E27FC236}">
                  <a16:creationId xmlns:a16="http://schemas.microsoft.com/office/drawing/2014/main" id="{78B15118-6035-437F-A0FE-BCBBD42ED168}"/>
                </a:ext>
              </a:extLst>
            </p:cNvPr>
            <p:cNvSpPr/>
            <p:nvPr/>
          </p:nvSpPr>
          <p:spPr>
            <a:xfrm flipV="1">
              <a:off x="1922216" y="2278935"/>
              <a:ext cx="155918" cy="453080"/>
            </a:xfrm>
            <a:prstGeom prst="snip2SameRect">
              <a:avLst>
                <a:gd name="adj1" fmla="val 0"/>
                <a:gd name="adj2" fmla="val 39845"/>
              </a:avLst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Графіка 24" descr="Лампочка">
            <a:extLst>
              <a:ext uri="{FF2B5EF4-FFF2-40B4-BE49-F238E27FC236}">
                <a16:creationId xmlns:a16="http://schemas.microsoft.com/office/drawing/2014/main" id="{CBE2CA60-3019-4FAB-8259-2B44CB55E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p:sp>
        <p:nvSpPr>
          <p:cNvPr id="26" name="Прямоугольник 7">
            <a:extLst>
              <a:ext uri="{FF2B5EF4-FFF2-40B4-BE49-F238E27FC236}">
                <a16:creationId xmlns:a16="http://schemas.microsoft.com/office/drawing/2014/main" id="{EF3E9604-48AE-40FF-9576-AD627147B5B6}"/>
              </a:ext>
            </a:extLst>
          </p:cNvPr>
          <p:cNvSpPr/>
          <p:nvPr/>
        </p:nvSpPr>
        <p:spPr>
          <a:xfrm>
            <a:off x="2974695" y="5825049"/>
            <a:ext cx="8352824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Пригадайте, що таке радіус кола? Як у попередніх класах ви будували коло із заданим радіусом?</a:t>
            </a:r>
            <a:endParaRPr lang="ru-RU" sz="240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1D1DA944-E38D-4DD3-87AE-9D21380D43D9}"/>
              </a:ext>
            </a:extLst>
          </p:cNvPr>
          <p:cNvSpPr/>
          <p:nvPr/>
        </p:nvSpPr>
        <p:spPr>
          <a:xfrm>
            <a:off x="7817304" y="682946"/>
            <a:ext cx="3782041" cy="856345"/>
          </a:xfrm>
          <a:prstGeom prst="roundRect">
            <a:avLst>
              <a:gd name="adj" fmla="val 1207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побудови нам знадобляться:</a:t>
            </a: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A44C9210-E6E4-43F3-96B4-2E6B1FD51C4B}"/>
              </a:ext>
            </a:extLst>
          </p:cNvPr>
          <p:cNvSpPr/>
          <p:nvPr/>
        </p:nvSpPr>
        <p:spPr>
          <a:xfrm>
            <a:off x="6249147" y="4379530"/>
            <a:ext cx="2054464" cy="608519"/>
          </a:xfrm>
          <a:prstGeom prst="roundRect">
            <a:avLst>
              <a:gd name="adj" fmla="val 1207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Циркуль</a:t>
            </a:r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id="{B2E95A1B-262C-431A-8B88-55A3B474D9D6}"/>
              </a:ext>
            </a:extLst>
          </p:cNvPr>
          <p:cNvSpPr/>
          <p:nvPr/>
        </p:nvSpPr>
        <p:spPr>
          <a:xfrm>
            <a:off x="9458208" y="4379530"/>
            <a:ext cx="2054464" cy="608519"/>
          </a:xfrm>
          <a:prstGeom prst="roundRect">
            <a:avLst>
              <a:gd name="adj" fmla="val 1207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Лінійка</a:t>
            </a:r>
          </a:p>
        </p:txBody>
      </p:sp>
      <p:sp>
        <p:nvSpPr>
          <p:cNvPr id="30" name="Прямокутник: округлені верхні кути 29">
            <a:extLst>
              <a:ext uri="{FF2B5EF4-FFF2-40B4-BE49-F238E27FC236}">
                <a16:creationId xmlns:a16="http://schemas.microsoft.com/office/drawing/2014/main" id="{1C61EED3-8903-4A64-BB01-1289CE52F4C5}"/>
              </a:ext>
            </a:extLst>
          </p:cNvPr>
          <p:cNvSpPr/>
          <p:nvPr/>
        </p:nvSpPr>
        <p:spPr>
          <a:xfrm rot="16200000">
            <a:off x="4619141" y="751489"/>
            <a:ext cx="767255" cy="767255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1" name="Прямокутник: округлені верхні кути 30">
            <a:extLst>
              <a:ext uri="{FF2B5EF4-FFF2-40B4-BE49-F238E27FC236}">
                <a16:creationId xmlns:a16="http://schemas.microsoft.com/office/drawing/2014/main" id="{A555C824-EE9B-4847-A2E6-B2642596E599}"/>
              </a:ext>
            </a:extLst>
          </p:cNvPr>
          <p:cNvSpPr/>
          <p:nvPr/>
        </p:nvSpPr>
        <p:spPr>
          <a:xfrm rot="16200000">
            <a:off x="5136775" y="751489"/>
            <a:ext cx="767255" cy="767255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2" name="Прямокутник: округлені верхні кути 31">
            <a:extLst>
              <a:ext uri="{FF2B5EF4-FFF2-40B4-BE49-F238E27FC236}">
                <a16:creationId xmlns:a16="http://schemas.microsoft.com/office/drawing/2014/main" id="{5CFFBA91-3454-4914-B587-F33D1CBB3AB0}"/>
              </a:ext>
            </a:extLst>
          </p:cNvPr>
          <p:cNvSpPr/>
          <p:nvPr/>
        </p:nvSpPr>
        <p:spPr>
          <a:xfrm rot="5400000" flipH="1">
            <a:off x="8092794" y="-2079720"/>
            <a:ext cx="767255" cy="6429670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Зафіксуємо циркулем вказаний радіус. Наприклад, 3 см</a:t>
            </a:r>
          </a:p>
        </p:txBody>
      </p:sp>
      <p:sp>
        <p:nvSpPr>
          <p:cNvPr id="33" name="Прямокутник: округлені верхні кути 32">
            <a:extLst>
              <a:ext uri="{FF2B5EF4-FFF2-40B4-BE49-F238E27FC236}">
                <a16:creationId xmlns:a16="http://schemas.microsoft.com/office/drawing/2014/main" id="{4B1D8A3E-5C0A-4620-96CB-0C884DDA4AC4}"/>
              </a:ext>
            </a:extLst>
          </p:cNvPr>
          <p:cNvSpPr/>
          <p:nvPr/>
        </p:nvSpPr>
        <p:spPr>
          <a:xfrm rot="5400000" flipH="1">
            <a:off x="8485618" y="-2079723"/>
            <a:ext cx="767255" cy="6429670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Зафіксуємо циркулем вказаний радіус. Наприклад, 3 см</a:t>
            </a:r>
          </a:p>
        </p:txBody>
      </p:sp>
    </p:spTree>
    <p:extLst>
      <p:ext uri="{BB962C8B-B14F-4D97-AF65-F5344CB8AC3E}">
        <p14:creationId xmlns:p14="http://schemas.microsoft.com/office/powerpoint/2010/main" val="343674679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08333E-7 -1.48148E-6 L -0.65 0.31181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1557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0833E-6 -7.40741E-7 L -0.45547 0.0912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3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4323 1.48148E-6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03269 1.48148E-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ДОМАШНЄ ЗАВДАННЯ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042C65-A1C2-F3C0-D8F2-1D79A461F626}"/>
              </a:ext>
            </a:extLst>
          </p:cNvPr>
          <p:cNvSpPr/>
          <p:nvPr/>
        </p:nvSpPr>
        <p:spPr>
          <a:xfrm>
            <a:off x="8816009" y="887297"/>
            <a:ext cx="3258526" cy="1866699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(2024)</a:t>
            </a:r>
            <a:endParaRPr lang="en-UA" sz="3200" dirty="0">
              <a:solidFill>
                <a:srgbClr val="FFFFFF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BE46F9-D540-15FF-C4A7-208D5F353619}"/>
              </a:ext>
            </a:extLst>
          </p:cNvPr>
          <p:cNvSpPr/>
          <p:nvPr/>
        </p:nvSpPr>
        <p:spPr>
          <a:xfrm>
            <a:off x="308919" y="887297"/>
            <a:ext cx="8658037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§21</a:t>
            </a:r>
            <a:b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№611, 615, 621, 627</a:t>
            </a:r>
            <a:endParaRPr lang="en-UA" sz="4000" dirty="0">
              <a:solidFill>
                <a:srgbClr val="33565D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2CD3A-644D-5E1D-E295-DADA3095170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БАЖАЮ  ТВОРЧИХ  УСПІХІВ!</a:t>
            </a:r>
          </a:p>
        </p:txBody>
      </p:sp>
    </p:spTree>
    <p:extLst>
      <p:ext uri="{BB962C8B-B14F-4D97-AF65-F5344CB8AC3E}">
        <p14:creationId xmlns:p14="http://schemas.microsoft.com/office/powerpoint/2010/main" val="788512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13D98A26-F5DD-4286-866C-90B72522D380}"/>
              </a:ext>
            </a:extLst>
          </p:cNvPr>
          <p:cNvSpPr/>
          <p:nvPr/>
        </p:nvSpPr>
        <p:spPr>
          <a:xfrm rot="5400000">
            <a:off x="1854952" y="2517427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B370A39-6987-46DB-A34E-4E889A69D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50000" r="21810" b="30268"/>
          <a:stretch/>
        </p:blipFill>
        <p:spPr>
          <a:xfrm>
            <a:off x="378810" y="4717980"/>
            <a:ext cx="7924800" cy="1353209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381FDA3D-E9C0-4FB0-BE91-4B1B560E416F}"/>
              </a:ext>
            </a:extLst>
          </p:cNvPr>
          <p:cNvGrpSpPr/>
          <p:nvPr/>
        </p:nvGrpSpPr>
        <p:grpSpPr>
          <a:xfrm>
            <a:off x="1191180" y="1542532"/>
            <a:ext cx="877846" cy="3344951"/>
            <a:chOff x="1573322" y="2278935"/>
            <a:chExt cx="877846" cy="3344951"/>
          </a:xfrm>
        </p:grpSpPr>
        <p:grpSp>
          <p:nvGrpSpPr>
            <p:cNvPr id="17" name="Групувати 16">
              <a:extLst>
                <a:ext uri="{FF2B5EF4-FFF2-40B4-BE49-F238E27FC236}">
                  <a16:creationId xmlns:a16="http://schemas.microsoft.com/office/drawing/2014/main" id="{E76C1EBA-3B2C-4BEB-8F54-8EA660C96DED}"/>
                </a:ext>
              </a:extLst>
            </p:cNvPr>
            <p:cNvGrpSpPr/>
            <p:nvPr/>
          </p:nvGrpSpPr>
          <p:grpSpPr>
            <a:xfrm rot="812674">
              <a:off x="1573322" y="2664132"/>
              <a:ext cx="172135" cy="2953406"/>
              <a:chOff x="1156138" y="2060028"/>
              <a:chExt cx="210207" cy="3606616"/>
            </a:xfrm>
          </p:grpSpPr>
          <p:sp>
            <p:nvSpPr>
              <p:cNvPr id="23" name="Прямокутник: округлені кути 22">
                <a:extLst>
                  <a:ext uri="{FF2B5EF4-FFF2-40B4-BE49-F238E27FC236}">
                    <a16:creationId xmlns:a16="http://schemas.microsoft.com/office/drawing/2014/main" id="{1AD1E339-3B16-4125-8AAF-8B08C45AA041}"/>
                  </a:ext>
                </a:extLst>
              </p:cNvPr>
              <p:cNvSpPr/>
              <p:nvPr/>
            </p:nvSpPr>
            <p:spPr>
              <a:xfrm>
                <a:off x="1156138" y="2060028"/>
                <a:ext cx="210207" cy="3279227"/>
              </a:xfrm>
              <a:prstGeom prst="roundRect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Рівнобедрений трикутник 23">
                <a:extLst>
                  <a:ext uri="{FF2B5EF4-FFF2-40B4-BE49-F238E27FC236}">
                    <a16:creationId xmlns:a16="http://schemas.microsoft.com/office/drawing/2014/main" id="{E4FC1277-112A-4C05-ABB6-0BA6F2DE9B3A}"/>
                  </a:ext>
                </a:extLst>
              </p:cNvPr>
              <p:cNvSpPr/>
              <p:nvPr/>
            </p:nvSpPr>
            <p:spPr>
              <a:xfrm flipV="1">
                <a:off x="1178691" y="5332903"/>
                <a:ext cx="171743" cy="333741"/>
              </a:xfrm>
              <a:prstGeom prst="triangle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8" name="Групувати 17">
              <a:extLst>
                <a:ext uri="{FF2B5EF4-FFF2-40B4-BE49-F238E27FC236}">
                  <a16:creationId xmlns:a16="http://schemas.microsoft.com/office/drawing/2014/main" id="{D7AFEC52-72F9-4E43-9B1F-0CBB56B6A63F}"/>
                </a:ext>
              </a:extLst>
            </p:cNvPr>
            <p:cNvGrpSpPr/>
            <p:nvPr/>
          </p:nvGrpSpPr>
          <p:grpSpPr>
            <a:xfrm rot="20708320" flipH="1">
              <a:off x="2279033" y="2670480"/>
              <a:ext cx="172135" cy="2953406"/>
              <a:chOff x="1156138" y="2060028"/>
              <a:chExt cx="210207" cy="3606616"/>
            </a:xfrm>
          </p:grpSpPr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E8537EA7-0C77-44AD-B823-2DA6CED0EEB3}"/>
                  </a:ext>
                </a:extLst>
              </p:cNvPr>
              <p:cNvSpPr/>
              <p:nvPr/>
            </p:nvSpPr>
            <p:spPr>
              <a:xfrm>
                <a:off x="1156138" y="2060028"/>
                <a:ext cx="210207" cy="3279227"/>
              </a:xfrm>
              <a:prstGeom prst="roundRect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Рівнобедрений трикутник 21">
                <a:extLst>
                  <a:ext uri="{FF2B5EF4-FFF2-40B4-BE49-F238E27FC236}">
                    <a16:creationId xmlns:a16="http://schemas.microsoft.com/office/drawing/2014/main" id="{43114B4E-A341-4FED-85B9-0C4C247EF37F}"/>
                  </a:ext>
                </a:extLst>
              </p:cNvPr>
              <p:cNvSpPr/>
              <p:nvPr/>
            </p:nvSpPr>
            <p:spPr>
              <a:xfrm flipV="1">
                <a:off x="1178691" y="5332903"/>
                <a:ext cx="171743" cy="333741"/>
              </a:xfrm>
              <a:prstGeom prst="triangle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" name="Прямокутник: зрізані верхні кути 18">
              <a:extLst>
                <a:ext uri="{FF2B5EF4-FFF2-40B4-BE49-F238E27FC236}">
                  <a16:creationId xmlns:a16="http://schemas.microsoft.com/office/drawing/2014/main" id="{5897198F-1380-42F1-B7F7-06BA9021FC90}"/>
                </a:ext>
              </a:extLst>
            </p:cNvPr>
            <p:cNvSpPr/>
            <p:nvPr/>
          </p:nvSpPr>
          <p:spPr>
            <a:xfrm>
              <a:off x="1855432" y="2638533"/>
              <a:ext cx="281486" cy="817969"/>
            </a:xfrm>
            <a:prstGeom prst="snip2SameRect">
              <a:avLst>
                <a:gd name="adj1" fmla="val 0"/>
                <a:gd name="adj2" fmla="val 39845"/>
              </a:avLst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Прямокутник: зрізані верхні кути 19">
              <a:extLst>
                <a:ext uri="{FF2B5EF4-FFF2-40B4-BE49-F238E27FC236}">
                  <a16:creationId xmlns:a16="http://schemas.microsoft.com/office/drawing/2014/main" id="{78B15118-6035-437F-A0FE-BCBBD42ED168}"/>
                </a:ext>
              </a:extLst>
            </p:cNvPr>
            <p:cNvSpPr/>
            <p:nvPr/>
          </p:nvSpPr>
          <p:spPr>
            <a:xfrm flipV="1">
              <a:off x="1922216" y="2278935"/>
              <a:ext cx="155918" cy="453080"/>
            </a:xfrm>
            <a:prstGeom prst="snip2SameRect">
              <a:avLst>
                <a:gd name="adj1" fmla="val 0"/>
                <a:gd name="adj2" fmla="val 39845"/>
              </a:avLst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Прямокутник: округлені верхні кути 29">
            <a:extLst>
              <a:ext uri="{FF2B5EF4-FFF2-40B4-BE49-F238E27FC236}">
                <a16:creationId xmlns:a16="http://schemas.microsoft.com/office/drawing/2014/main" id="{CD3148ED-7974-4567-B3F4-FFDC41D51CF4}"/>
              </a:ext>
            </a:extLst>
          </p:cNvPr>
          <p:cNvSpPr/>
          <p:nvPr/>
        </p:nvSpPr>
        <p:spPr>
          <a:xfrm rot="16200000">
            <a:off x="4619141" y="751489"/>
            <a:ext cx="767255" cy="767255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4" name="Прямокутник: округлені верхні кути 33">
            <a:extLst>
              <a:ext uri="{FF2B5EF4-FFF2-40B4-BE49-F238E27FC236}">
                <a16:creationId xmlns:a16="http://schemas.microsoft.com/office/drawing/2014/main" id="{67BFB40D-09A3-4D99-A922-DB022FC870FF}"/>
              </a:ext>
            </a:extLst>
          </p:cNvPr>
          <p:cNvSpPr/>
          <p:nvPr/>
        </p:nvSpPr>
        <p:spPr>
          <a:xfrm rot="5400000" flipH="1">
            <a:off x="8485618" y="-2079723"/>
            <a:ext cx="767255" cy="6429670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Зафіксуємо циркулем вказаний радіус. Наприклад, 3 см</a:t>
            </a: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ED2BB37A-A284-4904-90A0-F3381D788D49}"/>
              </a:ext>
            </a:extLst>
          </p:cNvPr>
          <p:cNvGrpSpPr/>
          <p:nvPr/>
        </p:nvGrpSpPr>
        <p:grpSpPr>
          <a:xfrm rot="16200000">
            <a:off x="2110241" y="640233"/>
            <a:ext cx="2302127" cy="6587983"/>
            <a:chOff x="1884479" y="436969"/>
            <a:chExt cx="2302127" cy="6587983"/>
          </a:xfrm>
        </p:grpSpPr>
        <p:grpSp>
          <p:nvGrpSpPr>
            <p:cNvPr id="25" name="Групувати 24">
              <a:extLst>
                <a:ext uri="{FF2B5EF4-FFF2-40B4-BE49-F238E27FC236}">
                  <a16:creationId xmlns:a16="http://schemas.microsoft.com/office/drawing/2014/main" id="{EF6C26B6-C22A-4E7B-9DDD-EE1E4877003F}"/>
                </a:ext>
              </a:extLst>
            </p:cNvPr>
            <p:cNvGrpSpPr/>
            <p:nvPr/>
          </p:nvGrpSpPr>
          <p:grpSpPr>
            <a:xfrm>
              <a:off x="3308760" y="436969"/>
              <a:ext cx="877846" cy="3344951"/>
              <a:chOff x="1573322" y="2278935"/>
              <a:chExt cx="877846" cy="3344951"/>
            </a:xfrm>
          </p:grpSpPr>
          <p:grpSp>
            <p:nvGrpSpPr>
              <p:cNvPr id="26" name="Групувати 25">
                <a:extLst>
                  <a:ext uri="{FF2B5EF4-FFF2-40B4-BE49-F238E27FC236}">
                    <a16:creationId xmlns:a16="http://schemas.microsoft.com/office/drawing/2014/main" id="{09D16973-1181-4E49-9FCB-96560C2DD2AA}"/>
                  </a:ext>
                </a:extLst>
              </p:cNvPr>
              <p:cNvGrpSpPr/>
              <p:nvPr/>
            </p:nvGrpSpPr>
            <p:grpSpPr>
              <a:xfrm rot="812674">
                <a:off x="1573322" y="2664132"/>
                <a:ext cx="172135" cy="2953406"/>
                <a:chOff x="1156138" y="2060028"/>
                <a:chExt cx="210207" cy="3606616"/>
              </a:xfrm>
            </p:grpSpPr>
            <p:sp>
              <p:nvSpPr>
                <p:cNvPr id="37" name="Прямокутник: округлені кути 36">
                  <a:extLst>
                    <a:ext uri="{FF2B5EF4-FFF2-40B4-BE49-F238E27FC236}">
                      <a16:creationId xmlns:a16="http://schemas.microsoft.com/office/drawing/2014/main" id="{82CB8F6E-6162-4DCF-A234-F1DBFB2AD0F4}"/>
                    </a:ext>
                  </a:extLst>
                </p:cNvPr>
                <p:cNvSpPr/>
                <p:nvPr/>
              </p:nvSpPr>
              <p:spPr>
                <a:xfrm>
                  <a:off x="1156138" y="2060028"/>
                  <a:ext cx="210207" cy="3279227"/>
                </a:xfrm>
                <a:prstGeom prst="roundRect">
                  <a:avLst/>
                </a:prstGeom>
                <a:solidFill>
                  <a:srgbClr val="3E3D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Рівнобедрений трикутник 37">
                  <a:extLst>
                    <a:ext uri="{FF2B5EF4-FFF2-40B4-BE49-F238E27FC236}">
                      <a16:creationId xmlns:a16="http://schemas.microsoft.com/office/drawing/2014/main" id="{F36F8A6C-C677-4C3B-A9ED-72C59F47342C}"/>
                    </a:ext>
                  </a:extLst>
                </p:cNvPr>
                <p:cNvSpPr/>
                <p:nvPr/>
              </p:nvSpPr>
              <p:spPr>
                <a:xfrm flipV="1">
                  <a:off x="1178691" y="5332903"/>
                  <a:ext cx="171743" cy="333741"/>
                </a:xfrm>
                <a:prstGeom prst="triangle">
                  <a:avLst/>
                </a:prstGeom>
                <a:solidFill>
                  <a:srgbClr val="3E3D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7" name="Групувати 26">
                <a:extLst>
                  <a:ext uri="{FF2B5EF4-FFF2-40B4-BE49-F238E27FC236}">
                    <a16:creationId xmlns:a16="http://schemas.microsoft.com/office/drawing/2014/main" id="{A016868A-21E8-4580-919A-702749924AE2}"/>
                  </a:ext>
                </a:extLst>
              </p:cNvPr>
              <p:cNvGrpSpPr/>
              <p:nvPr/>
            </p:nvGrpSpPr>
            <p:grpSpPr>
              <a:xfrm rot="20708320" flipH="1">
                <a:off x="2279033" y="2670480"/>
                <a:ext cx="172135" cy="2953406"/>
                <a:chOff x="1156138" y="2060028"/>
                <a:chExt cx="210207" cy="3606616"/>
              </a:xfrm>
            </p:grpSpPr>
            <p:sp>
              <p:nvSpPr>
                <p:cNvPr id="35" name="Прямокутник: округлені кути 34">
                  <a:extLst>
                    <a:ext uri="{FF2B5EF4-FFF2-40B4-BE49-F238E27FC236}">
                      <a16:creationId xmlns:a16="http://schemas.microsoft.com/office/drawing/2014/main" id="{02904766-533D-47AC-8A9D-CBD535C5249C}"/>
                    </a:ext>
                  </a:extLst>
                </p:cNvPr>
                <p:cNvSpPr/>
                <p:nvPr/>
              </p:nvSpPr>
              <p:spPr>
                <a:xfrm>
                  <a:off x="1156138" y="2060028"/>
                  <a:ext cx="210207" cy="3279227"/>
                </a:xfrm>
                <a:prstGeom prst="roundRect">
                  <a:avLst/>
                </a:prstGeom>
                <a:solidFill>
                  <a:srgbClr val="3E3D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Рівнобедрений трикутник 35">
                  <a:extLst>
                    <a:ext uri="{FF2B5EF4-FFF2-40B4-BE49-F238E27FC236}">
                      <a16:creationId xmlns:a16="http://schemas.microsoft.com/office/drawing/2014/main" id="{C799C620-31B0-459A-8433-EE8B2C9F66F8}"/>
                    </a:ext>
                  </a:extLst>
                </p:cNvPr>
                <p:cNvSpPr/>
                <p:nvPr/>
              </p:nvSpPr>
              <p:spPr>
                <a:xfrm flipV="1">
                  <a:off x="1178691" y="5332903"/>
                  <a:ext cx="171743" cy="333741"/>
                </a:xfrm>
                <a:prstGeom prst="triangle">
                  <a:avLst/>
                </a:prstGeom>
                <a:solidFill>
                  <a:srgbClr val="F477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8" name="Прямокутник: зрізані верхні кути 27">
                <a:extLst>
                  <a:ext uri="{FF2B5EF4-FFF2-40B4-BE49-F238E27FC236}">
                    <a16:creationId xmlns:a16="http://schemas.microsoft.com/office/drawing/2014/main" id="{8E515D1C-A9A9-45D8-B7B1-9DBF60BC0541}"/>
                  </a:ext>
                </a:extLst>
              </p:cNvPr>
              <p:cNvSpPr/>
              <p:nvPr/>
            </p:nvSpPr>
            <p:spPr>
              <a:xfrm>
                <a:off x="1855432" y="2638533"/>
                <a:ext cx="281486" cy="817969"/>
              </a:xfrm>
              <a:prstGeom prst="snip2SameRect">
                <a:avLst>
                  <a:gd name="adj1" fmla="val 0"/>
                  <a:gd name="adj2" fmla="val 39845"/>
                </a:avLst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Прямокутник: зрізані верхні кути 28">
                <a:extLst>
                  <a:ext uri="{FF2B5EF4-FFF2-40B4-BE49-F238E27FC236}">
                    <a16:creationId xmlns:a16="http://schemas.microsoft.com/office/drawing/2014/main" id="{A333C22C-232F-4B36-920D-E375FD61109A}"/>
                  </a:ext>
                </a:extLst>
              </p:cNvPr>
              <p:cNvSpPr/>
              <p:nvPr/>
            </p:nvSpPr>
            <p:spPr>
              <a:xfrm flipV="1">
                <a:off x="1922216" y="2278935"/>
                <a:ext cx="155918" cy="453080"/>
              </a:xfrm>
              <a:prstGeom prst="snip2SameRect">
                <a:avLst>
                  <a:gd name="adj1" fmla="val 0"/>
                  <a:gd name="adj2" fmla="val 39845"/>
                </a:avLst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9" name="Групувати 38">
              <a:extLst>
                <a:ext uri="{FF2B5EF4-FFF2-40B4-BE49-F238E27FC236}">
                  <a16:creationId xmlns:a16="http://schemas.microsoft.com/office/drawing/2014/main" id="{0F8FA84E-2572-4AE0-864A-59142DFA7F42}"/>
                </a:ext>
              </a:extLst>
            </p:cNvPr>
            <p:cNvGrpSpPr/>
            <p:nvPr/>
          </p:nvGrpSpPr>
          <p:grpSpPr>
            <a:xfrm flipV="1">
              <a:off x="1884479" y="3680001"/>
              <a:ext cx="877846" cy="3344951"/>
              <a:chOff x="1573322" y="2278935"/>
              <a:chExt cx="877846" cy="3344951"/>
            </a:xfrm>
            <a:noFill/>
          </p:grpSpPr>
          <p:grpSp>
            <p:nvGrpSpPr>
              <p:cNvPr id="40" name="Групувати 39">
                <a:extLst>
                  <a:ext uri="{FF2B5EF4-FFF2-40B4-BE49-F238E27FC236}">
                    <a16:creationId xmlns:a16="http://schemas.microsoft.com/office/drawing/2014/main" id="{0307FA8F-ADD7-4B7D-B87E-1452F00AC5BC}"/>
                  </a:ext>
                </a:extLst>
              </p:cNvPr>
              <p:cNvGrpSpPr/>
              <p:nvPr/>
            </p:nvGrpSpPr>
            <p:grpSpPr>
              <a:xfrm rot="812674">
                <a:off x="1573322" y="2664132"/>
                <a:ext cx="172135" cy="2953406"/>
                <a:chOff x="1156138" y="2060028"/>
                <a:chExt cx="210207" cy="3606616"/>
              </a:xfrm>
              <a:grpFill/>
            </p:grpSpPr>
            <p:sp>
              <p:nvSpPr>
                <p:cNvPr id="46" name="Прямокутник: округлені кути 45">
                  <a:extLst>
                    <a:ext uri="{FF2B5EF4-FFF2-40B4-BE49-F238E27FC236}">
                      <a16:creationId xmlns:a16="http://schemas.microsoft.com/office/drawing/2014/main" id="{7FBB5481-3B54-458E-B871-4FFC7276B7E0}"/>
                    </a:ext>
                  </a:extLst>
                </p:cNvPr>
                <p:cNvSpPr/>
                <p:nvPr/>
              </p:nvSpPr>
              <p:spPr>
                <a:xfrm>
                  <a:off x="1156138" y="2060028"/>
                  <a:ext cx="210207" cy="327922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Рівнобедрений трикутник 46">
                  <a:extLst>
                    <a:ext uri="{FF2B5EF4-FFF2-40B4-BE49-F238E27FC236}">
                      <a16:creationId xmlns:a16="http://schemas.microsoft.com/office/drawing/2014/main" id="{9616E255-20C9-40C8-B4BB-DAE611DF276C}"/>
                    </a:ext>
                  </a:extLst>
                </p:cNvPr>
                <p:cNvSpPr/>
                <p:nvPr/>
              </p:nvSpPr>
              <p:spPr>
                <a:xfrm flipV="1">
                  <a:off x="1178691" y="5332903"/>
                  <a:ext cx="171743" cy="33374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1" name="Групувати 40">
                <a:extLst>
                  <a:ext uri="{FF2B5EF4-FFF2-40B4-BE49-F238E27FC236}">
                    <a16:creationId xmlns:a16="http://schemas.microsoft.com/office/drawing/2014/main" id="{A6250BCC-752B-454D-89E5-B3C8D937F70D}"/>
                  </a:ext>
                </a:extLst>
              </p:cNvPr>
              <p:cNvGrpSpPr/>
              <p:nvPr/>
            </p:nvGrpSpPr>
            <p:grpSpPr>
              <a:xfrm rot="20708320" flipH="1">
                <a:off x="2279033" y="2670480"/>
                <a:ext cx="172135" cy="2953406"/>
                <a:chOff x="1156138" y="2060028"/>
                <a:chExt cx="210207" cy="3606616"/>
              </a:xfrm>
              <a:grpFill/>
            </p:grpSpPr>
            <p:sp>
              <p:nvSpPr>
                <p:cNvPr id="44" name="Прямокутник: округлені кути 43">
                  <a:extLst>
                    <a:ext uri="{FF2B5EF4-FFF2-40B4-BE49-F238E27FC236}">
                      <a16:creationId xmlns:a16="http://schemas.microsoft.com/office/drawing/2014/main" id="{F2F7B986-23B5-4EDF-BFCC-0CEE03BBE513}"/>
                    </a:ext>
                  </a:extLst>
                </p:cNvPr>
                <p:cNvSpPr/>
                <p:nvPr/>
              </p:nvSpPr>
              <p:spPr>
                <a:xfrm>
                  <a:off x="1156138" y="2060028"/>
                  <a:ext cx="210207" cy="327922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Рівнобедрений трикутник 44">
                  <a:extLst>
                    <a:ext uri="{FF2B5EF4-FFF2-40B4-BE49-F238E27FC236}">
                      <a16:creationId xmlns:a16="http://schemas.microsoft.com/office/drawing/2014/main" id="{2AC9C32E-1573-4AAC-BB30-AEBD1ED156EA}"/>
                    </a:ext>
                  </a:extLst>
                </p:cNvPr>
                <p:cNvSpPr/>
                <p:nvPr/>
              </p:nvSpPr>
              <p:spPr>
                <a:xfrm flipV="1">
                  <a:off x="1178691" y="5332903"/>
                  <a:ext cx="171743" cy="33374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2" name="Прямокутник: зрізані верхні кути 41">
                <a:extLst>
                  <a:ext uri="{FF2B5EF4-FFF2-40B4-BE49-F238E27FC236}">
                    <a16:creationId xmlns:a16="http://schemas.microsoft.com/office/drawing/2014/main" id="{DF39976E-FB04-4C19-B588-BE14AAEA2051}"/>
                  </a:ext>
                </a:extLst>
              </p:cNvPr>
              <p:cNvSpPr/>
              <p:nvPr/>
            </p:nvSpPr>
            <p:spPr>
              <a:xfrm>
                <a:off x="1855432" y="2638533"/>
                <a:ext cx="281486" cy="817969"/>
              </a:xfrm>
              <a:prstGeom prst="snip2SameRect">
                <a:avLst>
                  <a:gd name="adj1" fmla="val 0"/>
                  <a:gd name="adj2" fmla="val 3984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Прямокутник: зрізані верхні кути 42">
                <a:extLst>
                  <a:ext uri="{FF2B5EF4-FFF2-40B4-BE49-F238E27FC236}">
                    <a16:creationId xmlns:a16="http://schemas.microsoft.com/office/drawing/2014/main" id="{00DB787F-0196-4605-BAF2-4FB129D85F30}"/>
                  </a:ext>
                </a:extLst>
              </p:cNvPr>
              <p:cNvSpPr/>
              <p:nvPr/>
            </p:nvSpPr>
            <p:spPr>
              <a:xfrm flipV="1">
                <a:off x="1922216" y="2278935"/>
                <a:ext cx="155918" cy="453080"/>
              </a:xfrm>
              <a:prstGeom prst="snip2SameRect">
                <a:avLst>
                  <a:gd name="adj1" fmla="val 0"/>
                  <a:gd name="adj2" fmla="val 3984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9" name="Прямокутник: округлені верхні кути 58">
            <a:extLst>
              <a:ext uri="{FF2B5EF4-FFF2-40B4-BE49-F238E27FC236}">
                <a16:creationId xmlns:a16="http://schemas.microsoft.com/office/drawing/2014/main" id="{ADDF74B6-CF2F-4364-B590-53BB99E3AEBD}"/>
              </a:ext>
            </a:extLst>
          </p:cNvPr>
          <p:cNvSpPr/>
          <p:nvPr/>
        </p:nvSpPr>
        <p:spPr>
          <a:xfrm rot="16200000">
            <a:off x="4619141" y="1720782"/>
            <a:ext cx="767255" cy="767255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0" name="Прямокутник: округлені верхні кути 59">
            <a:extLst>
              <a:ext uri="{FF2B5EF4-FFF2-40B4-BE49-F238E27FC236}">
                <a16:creationId xmlns:a16="http://schemas.microsoft.com/office/drawing/2014/main" id="{2D48C336-C7F3-4EF2-A536-9F3A5FB23746}"/>
              </a:ext>
            </a:extLst>
          </p:cNvPr>
          <p:cNvSpPr/>
          <p:nvPr/>
        </p:nvSpPr>
        <p:spPr>
          <a:xfrm rot="16200000">
            <a:off x="5136775" y="1720782"/>
            <a:ext cx="767255" cy="767255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1" name="Прямокутник: округлені верхні кути 60">
            <a:extLst>
              <a:ext uri="{FF2B5EF4-FFF2-40B4-BE49-F238E27FC236}">
                <a16:creationId xmlns:a16="http://schemas.microsoft.com/office/drawing/2014/main" id="{1E2C61BA-B81C-4FD7-8088-6853E8F9AB72}"/>
              </a:ext>
            </a:extLst>
          </p:cNvPr>
          <p:cNvSpPr/>
          <p:nvPr/>
        </p:nvSpPr>
        <p:spPr>
          <a:xfrm rot="5400000" flipH="1">
            <a:off x="8092794" y="-1110427"/>
            <a:ext cx="767255" cy="6429670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Побудуємо коло з радіусом 3 см</a:t>
            </a:r>
          </a:p>
        </p:txBody>
      </p:sp>
      <p:sp>
        <p:nvSpPr>
          <p:cNvPr id="63" name="Прямокутник: округлені верхні кути 62">
            <a:extLst>
              <a:ext uri="{FF2B5EF4-FFF2-40B4-BE49-F238E27FC236}">
                <a16:creationId xmlns:a16="http://schemas.microsoft.com/office/drawing/2014/main" id="{69B43F67-AE34-4B5C-8D48-FC36AD418F7A}"/>
              </a:ext>
            </a:extLst>
          </p:cNvPr>
          <p:cNvSpPr/>
          <p:nvPr/>
        </p:nvSpPr>
        <p:spPr>
          <a:xfrm rot="5400000" flipH="1">
            <a:off x="8485618" y="-1110430"/>
            <a:ext cx="767255" cy="6429670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Побудуємо коло з радіусом 3 см</a:t>
            </a:r>
          </a:p>
        </p:txBody>
      </p:sp>
    </p:spTree>
    <p:extLst>
      <p:ext uri="{BB962C8B-B14F-4D97-AF65-F5344CB8AC3E}">
        <p14:creationId xmlns:p14="http://schemas.microsoft.com/office/powerpoint/2010/main" val="6186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04322 -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03268 -4.44444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9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13D98A26-F5DD-4286-866C-90B72522D380}"/>
              </a:ext>
            </a:extLst>
          </p:cNvPr>
          <p:cNvSpPr/>
          <p:nvPr/>
        </p:nvSpPr>
        <p:spPr>
          <a:xfrm rot="5400000">
            <a:off x="1854952" y="2517427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кутник: округлені верхні кути 29">
            <a:extLst>
              <a:ext uri="{FF2B5EF4-FFF2-40B4-BE49-F238E27FC236}">
                <a16:creationId xmlns:a16="http://schemas.microsoft.com/office/drawing/2014/main" id="{CD3148ED-7974-4567-B3F4-FFDC41D51CF4}"/>
              </a:ext>
            </a:extLst>
          </p:cNvPr>
          <p:cNvSpPr/>
          <p:nvPr/>
        </p:nvSpPr>
        <p:spPr>
          <a:xfrm rot="16200000">
            <a:off x="4619141" y="751489"/>
            <a:ext cx="767255" cy="767255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4" name="Прямокутник: округлені верхні кути 33">
            <a:extLst>
              <a:ext uri="{FF2B5EF4-FFF2-40B4-BE49-F238E27FC236}">
                <a16:creationId xmlns:a16="http://schemas.microsoft.com/office/drawing/2014/main" id="{67BFB40D-09A3-4D99-A922-DB022FC870FF}"/>
              </a:ext>
            </a:extLst>
          </p:cNvPr>
          <p:cNvSpPr/>
          <p:nvPr/>
        </p:nvSpPr>
        <p:spPr>
          <a:xfrm rot="5400000" flipH="1">
            <a:off x="8485618" y="-2079723"/>
            <a:ext cx="767255" cy="6429670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Зафіксуємо циркулем вказаний радіус. Наприклад, 3 см</a:t>
            </a: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ED2BB37A-A284-4904-90A0-F3381D788D49}"/>
              </a:ext>
            </a:extLst>
          </p:cNvPr>
          <p:cNvGrpSpPr/>
          <p:nvPr/>
        </p:nvGrpSpPr>
        <p:grpSpPr>
          <a:xfrm rot="16200000">
            <a:off x="2110241" y="640233"/>
            <a:ext cx="2302127" cy="6587983"/>
            <a:chOff x="1884479" y="436969"/>
            <a:chExt cx="2302127" cy="6587983"/>
          </a:xfrm>
        </p:grpSpPr>
        <p:grpSp>
          <p:nvGrpSpPr>
            <p:cNvPr id="25" name="Групувати 24">
              <a:extLst>
                <a:ext uri="{FF2B5EF4-FFF2-40B4-BE49-F238E27FC236}">
                  <a16:creationId xmlns:a16="http://schemas.microsoft.com/office/drawing/2014/main" id="{EF6C26B6-C22A-4E7B-9DDD-EE1E4877003F}"/>
                </a:ext>
              </a:extLst>
            </p:cNvPr>
            <p:cNvGrpSpPr/>
            <p:nvPr/>
          </p:nvGrpSpPr>
          <p:grpSpPr>
            <a:xfrm>
              <a:off x="3308760" y="436969"/>
              <a:ext cx="877846" cy="3344951"/>
              <a:chOff x="1573322" y="2278935"/>
              <a:chExt cx="877846" cy="3344951"/>
            </a:xfrm>
          </p:grpSpPr>
          <p:grpSp>
            <p:nvGrpSpPr>
              <p:cNvPr id="26" name="Групувати 25">
                <a:extLst>
                  <a:ext uri="{FF2B5EF4-FFF2-40B4-BE49-F238E27FC236}">
                    <a16:creationId xmlns:a16="http://schemas.microsoft.com/office/drawing/2014/main" id="{09D16973-1181-4E49-9FCB-96560C2DD2AA}"/>
                  </a:ext>
                </a:extLst>
              </p:cNvPr>
              <p:cNvGrpSpPr/>
              <p:nvPr/>
            </p:nvGrpSpPr>
            <p:grpSpPr>
              <a:xfrm rot="812674">
                <a:off x="1573322" y="2664132"/>
                <a:ext cx="172135" cy="2953406"/>
                <a:chOff x="1156138" y="2060028"/>
                <a:chExt cx="210207" cy="3606616"/>
              </a:xfrm>
            </p:grpSpPr>
            <p:sp>
              <p:nvSpPr>
                <p:cNvPr id="37" name="Прямокутник: округлені кути 36">
                  <a:extLst>
                    <a:ext uri="{FF2B5EF4-FFF2-40B4-BE49-F238E27FC236}">
                      <a16:creationId xmlns:a16="http://schemas.microsoft.com/office/drawing/2014/main" id="{82CB8F6E-6162-4DCF-A234-F1DBFB2AD0F4}"/>
                    </a:ext>
                  </a:extLst>
                </p:cNvPr>
                <p:cNvSpPr/>
                <p:nvPr/>
              </p:nvSpPr>
              <p:spPr>
                <a:xfrm>
                  <a:off x="1156138" y="2060028"/>
                  <a:ext cx="210207" cy="3279227"/>
                </a:xfrm>
                <a:prstGeom prst="roundRect">
                  <a:avLst/>
                </a:prstGeom>
                <a:solidFill>
                  <a:srgbClr val="3E3D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Рівнобедрений трикутник 37">
                  <a:extLst>
                    <a:ext uri="{FF2B5EF4-FFF2-40B4-BE49-F238E27FC236}">
                      <a16:creationId xmlns:a16="http://schemas.microsoft.com/office/drawing/2014/main" id="{F36F8A6C-C677-4C3B-A9ED-72C59F47342C}"/>
                    </a:ext>
                  </a:extLst>
                </p:cNvPr>
                <p:cNvSpPr/>
                <p:nvPr/>
              </p:nvSpPr>
              <p:spPr>
                <a:xfrm flipV="1">
                  <a:off x="1178691" y="5332903"/>
                  <a:ext cx="171743" cy="333741"/>
                </a:xfrm>
                <a:prstGeom prst="triangle">
                  <a:avLst/>
                </a:prstGeom>
                <a:solidFill>
                  <a:srgbClr val="3E3D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7" name="Групувати 26">
                <a:extLst>
                  <a:ext uri="{FF2B5EF4-FFF2-40B4-BE49-F238E27FC236}">
                    <a16:creationId xmlns:a16="http://schemas.microsoft.com/office/drawing/2014/main" id="{A016868A-21E8-4580-919A-702749924AE2}"/>
                  </a:ext>
                </a:extLst>
              </p:cNvPr>
              <p:cNvGrpSpPr/>
              <p:nvPr/>
            </p:nvGrpSpPr>
            <p:grpSpPr>
              <a:xfrm rot="20708320" flipH="1">
                <a:off x="2279033" y="2670480"/>
                <a:ext cx="172135" cy="2953406"/>
                <a:chOff x="1156138" y="2060028"/>
                <a:chExt cx="210207" cy="3606616"/>
              </a:xfrm>
            </p:grpSpPr>
            <p:sp>
              <p:nvSpPr>
                <p:cNvPr id="35" name="Прямокутник: округлені кути 34">
                  <a:extLst>
                    <a:ext uri="{FF2B5EF4-FFF2-40B4-BE49-F238E27FC236}">
                      <a16:creationId xmlns:a16="http://schemas.microsoft.com/office/drawing/2014/main" id="{02904766-533D-47AC-8A9D-CBD535C5249C}"/>
                    </a:ext>
                  </a:extLst>
                </p:cNvPr>
                <p:cNvSpPr/>
                <p:nvPr/>
              </p:nvSpPr>
              <p:spPr>
                <a:xfrm>
                  <a:off x="1156138" y="2060028"/>
                  <a:ext cx="210207" cy="3279227"/>
                </a:xfrm>
                <a:prstGeom prst="roundRect">
                  <a:avLst/>
                </a:prstGeom>
                <a:solidFill>
                  <a:srgbClr val="3E3D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Рівнобедрений трикутник 35">
                  <a:extLst>
                    <a:ext uri="{FF2B5EF4-FFF2-40B4-BE49-F238E27FC236}">
                      <a16:creationId xmlns:a16="http://schemas.microsoft.com/office/drawing/2014/main" id="{C799C620-31B0-459A-8433-EE8B2C9F66F8}"/>
                    </a:ext>
                  </a:extLst>
                </p:cNvPr>
                <p:cNvSpPr/>
                <p:nvPr/>
              </p:nvSpPr>
              <p:spPr>
                <a:xfrm flipV="1">
                  <a:off x="1178691" y="5332903"/>
                  <a:ext cx="171743" cy="333741"/>
                </a:xfrm>
                <a:prstGeom prst="triangle">
                  <a:avLst/>
                </a:prstGeom>
                <a:solidFill>
                  <a:srgbClr val="F477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8" name="Прямокутник: зрізані верхні кути 27">
                <a:extLst>
                  <a:ext uri="{FF2B5EF4-FFF2-40B4-BE49-F238E27FC236}">
                    <a16:creationId xmlns:a16="http://schemas.microsoft.com/office/drawing/2014/main" id="{8E515D1C-A9A9-45D8-B7B1-9DBF60BC0541}"/>
                  </a:ext>
                </a:extLst>
              </p:cNvPr>
              <p:cNvSpPr/>
              <p:nvPr/>
            </p:nvSpPr>
            <p:spPr>
              <a:xfrm>
                <a:off x="1855432" y="2638533"/>
                <a:ext cx="281486" cy="817969"/>
              </a:xfrm>
              <a:prstGeom prst="snip2SameRect">
                <a:avLst>
                  <a:gd name="adj1" fmla="val 0"/>
                  <a:gd name="adj2" fmla="val 39845"/>
                </a:avLst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Прямокутник: зрізані верхні кути 28">
                <a:extLst>
                  <a:ext uri="{FF2B5EF4-FFF2-40B4-BE49-F238E27FC236}">
                    <a16:creationId xmlns:a16="http://schemas.microsoft.com/office/drawing/2014/main" id="{A333C22C-232F-4B36-920D-E375FD61109A}"/>
                  </a:ext>
                </a:extLst>
              </p:cNvPr>
              <p:cNvSpPr/>
              <p:nvPr/>
            </p:nvSpPr>
            <p:spPr>
              <a:xfrm flipV="1">
                <a:off x="1922216" y="2278935"/>
                <a:ext cx="155918" cy="453080"/>
              </a:xfrm>
              <a:prstGeom prst="snip2SameRect">
                <a:avLst>
                  <a:gd name="adj1" fmla="val 0"/>
                  <a:gd name="adj2" fmla="val 39845"/>
                </a:avLst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9" name="Групувати 38">
              <a:extLst>
                <a:ext uri="{FF2B5EF4-FFF2-40B4-BE49-F238E27FC236}">
                  <a16:creationId xmlns:a16="http://schemas.microsoft.com/office/drawing/2014/main" id="{0F8FA84E-2572-4AE0-864A-59142DFA7F42}"/>
                </a:ext>
              </a:extLst>
            </p:cNvPr>
            <p:cNvGrpSpPr/>
            <p:nvPr/>
          </p:nvGrpSpPr>
          <p:grpSpPr>
            <a:xfrm flipV="1">
              <a:off x="1884479" y="3680001"/>
              <a:ext cx="877846" cy="3344951"/>
              <a:chOff x="1573322" y="2278935"/>
              <a:chExt cx="877846" cy="3344951"/>
            </a:xfrm>
            <a:noFill/>
          </p:grpSpPr>
          <p:grpSp>
            <p:nvGrpSpPr>
              <p:cNvPr id="40" name="Групувати 39">
                <a:extLst>
                  <a:ext uri="{FF2B5EF4-FFF2-40B4-BE49-F238E27FC236}">
                    <a16:creationId xmlns:a16="http://schemas.microsoft.com/office/drawing/2014/main" id="{0307FA8F-ADD7-4B7D-B87E-1452F00AC5BC}"/>
                  </a:ext>
                </a:extLst>
              </p:cNvPr>
              <p:cNvGrpSpPr/>
              <p:nvPr/>
            </p:nvGrpSpPr>
            <p:grpSpPr>
              <a:xfrm rot="812674">
                <a:off x="1573322" y="2664132"/>
                <a:ext cx="172135" cy="2953406"/>
                <a:chOff x="1156138" y="2060028"/>
                <a:chExt cx="210207" cy="3606616"/>
              </a:xfrm>
              <a:grpFill/>
            </p:grpSpPr>
            <p:sp>
              <p:nvSpPr>
                <p:cNvPr id="46" name="Прямокутник: округлені кути 45">
                  <a:extLst>
                    <a:ext uri="{FF2B5EF4-FFF2-40B4-BE49-F238E27FC236}">
                      <a16:creationId xmlns:a16="http://schemas.microsoft.com/office/drawing/2014/main" id="{7FBB5481-3B54-458E-B871-4FFC7276B7E0}"/>
                    </a:ext>
                  </a:extLst>
                </p:cNvPr>
                <p:cNvSpPr/>
                <p:nvPr/>
              </p:nvSpPr>
              <p:spPr>
                <a:xfrm>
                  <a:off x="1156138" y="2060028"/>
                  <a:ext cx="210207" cy="327922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Рівнобедрений трикутник 46">
                  <a:extLst>
                    <a:ext uri="{FF2B5EF4-FFF2-40B4-BE49-F238E27FC236}">
                      <a16:creationId xmlns:a16="http://schemas.microsoft.com/office/drawing/2014/main" id="{9616E255-20C9-40C8-B4BB-DAE611DF276C}"/>
                    </a:ext>
                  </a:extLst>
                </p:cNvPr>
                <p:cNvSpPr/>
                <p:nvPr/>
              </p:nvSpPr>
              <p:spPr>
                <a:xfrm flipV="1">
                  <a:off x="1178691" y="5332903"/>
                  <a:ext cx="171743" cy="33374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41" name="Групувати 40">
                <a:extLst>
                  <a:ext uri="{FF2B5EF4-FFF2-40B4-BE49-F238E27FC236}">
                    <a16:creationId xmlns:a16="http://schemas.microsoft.com/office/drawing/2014/main" id="{A6250BCC-752B-454D-89E5-B3C8D937F70D}"/>
                  </a:ext>
                </a:extLst>
              </p:cNvPr>
              <p:cNvGrpSpPr/>
              <p:nvPr/>
            </p:nvGrpSpPr>
            <p:grpSpPr>
              <a:xfrm rot="20708320" flipH="1">
                <a:off x="2279033" y="2670480"/>
                <a:ext cx="172135" cy="2953406"/>
                <a:chOff x="1156138" y="2060028"/>
                <a:chExt cx="210207" cy="3606616"/>
              </a:xfrm>
              <a:grpFill/>
            </p:grpSpPr>
            <p:sp>
              <p:nvSpPr>
                <p:cNvPr id="44" name="Прямокутник: округлені кути 43">
                  <a:extLst>
                    <a:ext uri="{FF2B5EF4-FFF2-40B4-BE49-F238E27FC236}">
                      <a16:creationId xmlns:a16="http://schemas.microsoft.com/office/drawing/2014/main" id="{F2F7B986-23B5-4EDF-BFCC-0CEE03BBE513}"/>
                    </a:ext>
                  </a:extLst>
                </p:cNvPr>
                <p:cNvSpPr/>
                <p:nvPr/>
              </p:nvSpPr>
              <p:spPr>
                <a:xfrm>
                  <a:off x="1156138" y="2060028"/>
                  <a:ext cx="210207" cy="327922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Рівнобедрений трикутник 44">
                  <a:extLst>
                    <a:ext uri="{FF2B5EF4-FFF2-40B4-BE49-F238E27FC236}">
                      <a16:creationId xmlns:a16="http://schemas.microsoft.com/office/drawing/2014/main" id="{2AC9C32E-1573-4AAC-BB30-AEBD1ED156EA}"/>
                    </a:ext>
                  </a:extLst>
                </p:cNvPr>
                <p:cNvSpPr/>
                <p:nvPr/>
              </p:nvSpPr>
              <p:spPr>
                <a:xfrm flipV="1">
                  <a:off x="1178691" y="5332903"/>
                  <a:ext cx="171743" cy="33374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2" name="Прямокутник: зрізані верхні кути 41">
                <a:extLst>
                  <a:ext uri="{FF2B5EF4-FFF2-40B4-BE49-F238E27FC236}">
                    <a16:creationId xmlns:a16="http://schemas.microsoft.com/office/drawing/2014/main" id="{DF39976E-FB04-4C19-B588-BE14AAEA2051}"/>
                  </a:ext>
                </a:extLst>
              </p:cNvPr>
              <p:cNvSpPr/>
              <p:nvPr/>
            </p:nvSpPr>
            <p:spPr>
              <a:xfrm>
                <a:off x="1855432" y="2638533"/>
                <a:ext cx="281486" cy="817969"/>
              </a:xfrm>
              <a:prstGeom prst="snip2SameRect">
                <a:avLst>
                  <a:gd name="adj1" fmla="val 0"/>
                  <a:gd name="adj2" fmla="val 3984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Прямокутник: зрізані верхні кути 42">
                <a:extLst>
                  <a:ext uri="{FF2B5EF4-FFF2-40B4-BE49-F238E27FC236}">
                    <a16:creationId xmlns:a16="http://schemas.microsoft.com/office/drawing/2014/main" id="{00DB787F-0196-4605-BAF2-4FB129D85F30}"/>
                  </a:ext>
                </a:extLst>
              </p:cNvPr>
              <p:cNvSpPr/>
              <p:nvPr/>
            </p:nvSpPr>
            <p:spPr>
              <a:xfrm flipV="1">
                <a:off x="1922216" y="2278935"/>
                <a:ext cx="155918" cy="453080"/>
              </a:xfrm>
              <a:prstGeom prst="snip2SameRect">
                <a:avLst>
                  <a:gd name="adj1" fmla="val 0"/>
                  <a:gd name="adj2" fmla="val 3984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9" name="Прямокутник: округлені верхні кути 58">
            <a:extLst>
              <a:ext uri="{FF2B5EF4-FFF2-40B4-BE49-F238E27FC236}">
                <a16:creationId xmlns:a16="http://schemas.microsoft.com/office/drawing/2014/main" id="{ADDF74B6-CF2F-4364-B590-53BB99E3AEBD}"/>
              </a:ext>
            </a:extLst>
          </p:cNvPr>
          <p:cNvSpPr/>
          <p:nvPr/>
        </p:nvSpPr>
        <p:spPr>
          <a:xfrm rot="16200000">
            <a:off x="4619141" y="1720782"/>
            <a:ext cx="767255" cy="767255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3" name="Прямокутник: округлені верхні кути 62">
            <a:extLst>
              <a:ext uri="{FF2B5EF4-FFF2-40B4-BE49-F238E27FC236}">
                <a16:creationId xmlns:a16="http://schemas.microsoft.com/office/drawing/2014/main" id="{69B43F67-AE34-4B5C-8D48-FC36AD418F7A}"/>
              </a:ext>
            </a:extLst>
          </p:cNvPr>
          <p:cNvSpPr/>
          <p:nvPr/>
        </p:nvSpPr>
        <p:spPr>
          <a:xfrm rot="5400000" flipH="1">
            <a:off x="8485618" y="-1110430"/>
            <a:ext cx="767255" cy="6429670"/>
          </a:xfrm>
          <a:prstGeom prst="round2Same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Побудуємо коло з радіусом 3 см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F78E889-B9F3-4BA2-B1EF-199321EEA738}"/>
              </a:ext>
            </a:extLst>
          </p:cNvPr>
          <p:cNvSpPr/>
          <p:nvPr/>
        </p:nvSpPr>
        <p:spPr>
          <a:xfrm>
            <a:off x="3181954" y="383922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93C6CCCA-57F7-42B8-89E3-72672564FC84}"/>
              </a:ext>
            </a:extLst>
          </p:cNvPr>
          <p:cNvSpPr/>
          <p:nvPr/>
        </p:nvSpPr>
        <p:spPr>
          <a:xfrm rot="5400000">
            <a:off x="3756075" y="1567397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27D2EE4-F1FF-4E4E-98AA-7DA0F08271B3}"/>
              </a:ext>
            </a:extLst>
          </p:cNvPr>
          <p:cNvSpPr/>
          <p:nvPr/>
        </p:nvSpPr>
        <p:spPr>
          <a:xfrm>
            <a:off x="5083077" y="288919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94AEC84B-2DAC-41B0-B256-0EECD95D664C}"/>
              </a:ext>
            </a:extLst>
          </p:cNvPr>
          <p:cNvGrpSpPr/>
          <p:nvPr/>
        </p:nvGrpSpPr>
        <p:grpSpPr>
          <a:xfrm>
            <a:off x="1861330" y="2517427"/>
            <a:ext cx="2833597" cy="2833597"/>
            <a:chOff x="7466836" y="3085503"/>
            <a:chExt cx="2833597" cy="2833597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4B05C07F-F719-442B-8671-C226684BD1C6}"/>
                </a:ext>
              </a:extLst>
            </p:cNvPr>
            <p:cNvSpPr/>
            <p:nvPr/>
          </p:nvSpPr>
          <p:spPr>
            <a:xfrm rot="5400000">
              <a:off x="7466836" y="3085503"/>
              <a:ext cx="2833597" cy="2833597"/>
            </a:xfrm>
            <a:prstGeom prst="ellipse">
              <a:avLst/>
            </a:prstGeom>
            <a:noFill/>
            <a:ln w="38100" cap="flat" cmpd="sng" algn="ctr">
              <a:solidFill>
                <a:srgbClr val="3E3D3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2B6840A0-102D-4C58-A5BA-C830A1BB63CC}"/>
                </a:ext>
              </a:extLst>
            </p:cNvPr>
            <p:cNvSpPr/>
            <p:nvPr/>
          </p:nvSpPr>
          <p:spPr>
            <a:xfrm>
              <a:off x="8793838" y="4407298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sp>
        <p:nvSpPr>
          <p:cNvPr id="56" name="Прямокутник: округлені кути 55">
            <a:extLst>
              <a:ext uri="{FF2B5EF4-FFF2-40B4-BE49-F238E27FC236}">
                <a16:creationId xmlns:a16="http://schemas.microsoft.com/office/drawing/2014/main" id="{B1D4B1E5-F1B4-41B7-9995-2BFFC8E49034}"/>
              </a:ext>
            </a:extLst>
          </p:cNvPr>
          <p:cNvSpPr/>
          <p:nvPr/>
        </p:nvSpPr>
        <p:spPr>
          <a:xfrm>
            <a:off x="981135" y="5263467"/>
            <a:ext cx="9611158" cy="868562"/>
          </a:xfrm>
          <a:prstGeom prst="roundRect">
            <a:avLst>
              <a:gd name="adj" fmla="val 12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Колом</a:t>
            </a:r>
            <a:r>
              <a:rPr lang="uk-UA" sz="24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називається геометрична фігура, яка складається з усіх точок площини, рівновіддалених від даної точки</a:t>
            </a:r>
          </a:p>
        </p:txBody>
      </p:sp>
      <p:sp>
        <p:nvSpPr>
          <p:cNvPr id="48" name="Прямокутник: округлені верхні кути 47">
            <a:extLst>
              <a:ext uri="{FF2B5EF4-FFF2-40B4-BE49-F238E27FC236}">
                <a16:creationId xmlns:a16="http://schemas.microsoft.com/office/drawing/2014/main" id="{6BCBD876-2259-4CFB-BE57-A53093AE6F15}"/>
              </a:ext>
            </a:extLst>
          </p:cNvPr>
          <p:cNvSpPr/>
          <p:nvPr/>
        </p:nvSpPr>
        <p:spPr>
          <a:xfrm>
            <a:off x="816840" y="1500189"/>
            <a:ext cx="2033647" cy="542901"/>
          </a:xfrm>
          <a:prstGeom prst="round2SameRect">
            <a:avLst>
              <a:gd name="adj1" fmla="val 0"/>
              <a:gd name="adj2" fmla="val 11229"/>
            </a:avLst>
          </a:prstGeom>
          <a:solidFill>
            <a:srgbClr val="F47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кола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Прямокутник: округлені верхні кути 54">
                <a:extLst>
                  <a:ext uri="{FF2B5EF4-FFF2-40B4-BE49-F238E27FC236}">
                    <a16:creationId xmlns:a16="http://schemas.microsoft.com/office/drawing/2014/main" id="{8EA23D5A-DB6F-4FDB-A271-4B9A2AA65A97}"/>
                  </a:ext>
                </a:extLst>
              </p:cNvPr>
              <p:cNvSpPr/>
              <p:nvPr/>
            </p:nvSpPr>
            <p:spPr>
              <a:xfrm>
                <a:off x="816839" y="1066259"/>
                <a:ext cx="2033649" cy="542901"/>
              </a:xfrm>
              <a:prstGeom prst="round2SameRect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400" dirty="0">
                          <a:latin typeface="Aptos Ligh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точка 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</m:oMath>
                  </m:oMathPara>
                </a14:m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Прямокутник: округлені верхні кути 54">
                <a:extLst>
                  <a:ext uri="{FF2B5EF4-FFF2-40B4-BE49-F238E27FC236}">
                    <a16:creationId xmlns:a16="http://schemas.microsoft.com/office/drawing/2014/main" id="{8EA23D5A-DB6F-4FDB-A271-4B9A2AA65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39" y="1066259"/>
                <a:ext cx="2033649" cy="542901"/>
              </a:xfrm>
              <a:prstGeom prst="round2SameRect">
                <a:avLst/>
              </a:prstGeom>
              <a:blipFill>
                <a:blip r:embed="rId3"/>
                <a:stretch>
                  <a:fillRect b="-139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9FA702A-683A-4464-9DE0-23EF240E3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25" y="1185629"/>
            <a:ext cx="584775" cy="584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8" name="Прямокутник: округлені верхні кути 57">
                <a:extLst>
                  <a:ext uri="{FF2B5EF4-FFF2-40B4-BE49-F238E27FC236}">
                    <a16:creationId xmlns:a16="http://schemas.microsoft.com/office/drawing/2014/main" id="{5223D785-29B9-46DB-8219-8DCDD5B1BC1D}"/>
                  </a:ext>
                </a:extLst>
              </p:cNvPr>
              <p:cNvSpPr/>
              <p:nvPr/>
            </p:nvSpPr>
            <p:spPr>
              <a:xfrm>
                <a:off x="816839" y="868459"/>
                <a:ext cx="2033647" cy="542901"/>
              </a:xfrm>
              <a:prstGeom prst="round2SameRect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точка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</m:oMath>
                </a14:m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8" name="Прямокутник: округлені верхні кути 57">
                <a:extLst>
                  <a:ext uri="{FF2B5EF4-FFF2-40B4-BE49-F238E27FC236}">
                    <a16:creationId xmlns:a16="http://schemas.microsoft.com/office/drawing/2014/main" id="{5223D785-29B9-46DB-8219-8DCDD5B1B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39" y="868459"/>
                <a:ext cx="2033647" cy="542901"/>
              </a:xfrm>
              <a:prstGeom prst="round2SameRect">
                <a:avLst/>
              </a:prstGeom>
              <a:blipFill>
                <a:blip r:embed="rId5"/>
                <a:stretch>
                  <a:fillRect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 зі стрілкою 59">
            <a:extLst>
              <a:ext uri="{FF2B5EF4-FFF2-40B4-BE49-F238E27FC236}">
                <a16:creationId xmlns:a16="http://schemas.microsoft.com/office/drawing/2014/main" id="{5859D19A-86BC-434F-90C6-E33F7B2546C1}"/>
              </a:ext>
            </a:extLst>
          </p:cNvPr>
          <p:cNvCxnSpPr>
            <a:cxnSpLocks/>
          </p:cNvCxnSpPr>
          <p:nvPr/>
        </p:nvCxnSpPr>
        <p:spPr>
          <a:xfrm>
            <a:off x="2768930" y="1987250"/>
            <a:ext cx="2314147" cy="962238"/>
          </a:xfrm>
          <a:prstGeom prst="straightConnector1">
            <a:avLst/>
          </a:prstGeom>
          <a:ln w="38100" cap="rnd">
            <a:solidFill>
              <a:srgbClr val="F4772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98D3E3A-5548-4F9D-B732-679F6C08CF02}"/>
                  </a:ext>
                </a:extLst>
              </p:cNvPr>
              <p:cNvSpPr txBox="1"/>
              <p:nvPr/>
            </p:nvSpPr>
            <p:spPr>
              <a:xfrm>
                <a:off x="4688397" y="294852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98D3E3A-5548-4F9D-B732-679F6C08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397" y="2948525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0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5521 -0.13842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6.25E-7 -0.02894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34" grpId="0" animBg="1"/>
      <p:bldP spid="59" grpId="0" animBg="1"/>
      <p:bldP spid="63" grpId="0" animBg="1"/>
      <p:bldP spid="49" grpId="0" animBg="1"/>
      <p:bldP spid="49" grpId="1" animBg="1"/>
      <p:bldP spid="50" grpId="0" animBg="1"/>
      <p:bldP spid="51" grpId="0" animBg="1"/>
      <p:bldP spid="56" grpId="0" animBg="1"/>
      <p:bldP spid="56" grpId="1" animBg="1"/>
      <p:bldP spid="48" grpId="0" animBg="1"/>
      <p:bldP spid="55" grpId="0" animBg="1"/>
      <p:bldP spid="55" grpId="1" animBg="1"/>
      <p:bldP spid="55" grpId="2" animBg="1"/>
      <p:bldP spid="58" grpId="0" animBg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6" name="Прямокутник: округлені верхні кути 85">
                <a:extLst>
                  <a:ext uri="{FF2B5EF4-FFF2-40B4-BE49-F238E27FC236}">
                    <a16:creationId xmlns:a16="http://schemas.microsoft.com/office/drawing/2014/main" id="{1A61A8C5-8C13-4813-ACCA-FD40845939D8}"/>
                  </a:ext>
                </a:extLst>
              </p:cNvPr>
              <p:cNvSpPr/>
              <p:nvPr/>
            </p:nvSpPr>
            <p:spPr>
              <a:xfrm>
                <a:off x="7178039" y="3651984"/>
                <a:ext cx="2358889" cy="542901"/>
              </a:xfrm>
              <a:prstGeom prst="round2SameRect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</a:t>
                </a:r>
                <a:r>
                  <a:rPr lang="en-US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KL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a:rPr lang="en-US" sz="2400" b="0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6" name="Прямокутник: округлені верхні кути 85">
                <a:extLst>
                  <a:ext uri="{FF2B5EF4-FFF2-40B4-BE49-F238E27FC236}">
                    <a16:creationId xmlns:a16="http://schemas.microsoft.com/office/drawing/2014/main" id="{1A61A8C5-8C13-4813-ACCA-FD4084593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039" y="3651984"/>
                <a:ext cx="2358889" cy="542901"/>
              </a:xfrm>
              <a:prstGeom prst="round2SameRect">
                <a:avLst/>
              </a:prstGeom>
              <a:blipFill>
                <a:blip r:embed="rId3"/>
                <a:stretch>
                  <a:fillRect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Прямокутник: округлені верхні кути 56">
                <a:extLst>
                  <a:ext uri="{FF2B5EF4-FFF2-40B4-BE49-F238E27FC236}">
                    <a16:creationId xmlns:a16="http://schemas.microsoft.com/office/drawing/2014/main" id="{60ECE3E7-3B11-4296-8395-EB8F5E918227}"/>
                  </a:ext>
                </a:extLst>
              </p:cNvPr>
              <p:cNvSpPr/>
              <p:nvPr/>
            </p:nvSpPr>
            <p:spPr>
              <a:xfrm>
                <a:off x="7178040" y="1015138"/>
                <a:ext cx="2358889" cy="542901"/>
              </a:xfrm>
              <a:prstGeom prst="round2SameRect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</a:t>
                </a:r>
                <a:r>
                  <a:rPr lang="en-US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r</m:t>
                    </m:r>
                    <m:r>
                      <a:rPr lang="en-US" sz="2400" b="0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Прямокутник: округлені верхні кути 56">
                <a:extLst>
                  <a:ext uri="{FF2B5EF4-FFF2-40B4-BE49-F238E27FC236}">
                    <a16:creationId xmlns:a16="http://schemas.microsoft.com/office/drawing/2014/main" id="{60ECE3E7-3B11-4296-8395-EB8F5E918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040" y="1015138"/>
                <a:ext cx="2358889" cy="542901"/>
              </a:xfrm>
              <a:prstGeom prst="round2SameRect">
                <a:avLst/>
              </a:prstGeom>
              <a:blipFill>
                <a:blip r:embed="rId4"/>
                <a:stretch>
                  <a:fillRect b="-209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18782099-89BF-4317-BA66-CC987FEC9DC4}"/>
              </a:ext>
            </a:extLst>
          </p:cNvPr>
          <p:cNvCxnSpPr>
            <a:cxnSpLocks/>
          </p:cNvCxnSpPr>
          <p:nvPr/>
        </p:nvCxnSpPr>
        <p:spPr>
          <a:xfrm>
            <a:off x="3797300" y="2689248"/>
            <a:ext cx="2764367" cy="528085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6B77BA73-009A-4BCC-8B01-A32262C6852C}"/>
              </a:ext>
            </a:extLst>
          </p:cNvPr>
          <p:cNvCxnSpPr>
            <a:cxnSpLocks/>
          </p:cNvCxnSpPr>
          <p:nvPr/>
        </p:nvCxnSpPr>
        <p:spPr>
          <a:xfrm flipV="1">
            <a:off x="4510617" y="3849723"/>
            <a:ext cx="1785243" cy="378020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AB5D63F2-E2E1-4B24-B0D2-E5E486444780}"/>
              </a:ext>
            </a:extLst>
          </p:cNvPr>
          <p:cNvCxnSpPr>
            <a:cxnSpLocks/>
          </p:cNvCxnSpPr>
          <p:nvPr/>
        </p:nvCxnSpPr>
        <p:spPr>
          <a:xfrm flipV="1">
            <a:off x="5143500" y="2054753"/>
            <a:ext cx="1064903" cy="893772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93C6CCCA-57F7-42B8-89E3-72672564FC84}"/>
              </a:ext>
            </a:extLst>
          </p:cNvPr>
          <p:cNvSpPr/>
          <p:nvPr/>
        </p:nvSpPr>
        <p:spPr>
          <a:xfrm rot="5400000">
            <a:off x="3756075" y="1567397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27D2EE4-F1FF-4E4E-98AA-7DA0F08271B3}"/>
              </a:ext>
            </a:extLst>
          </p:cNvPr>
          <p:cNvSpPr/>
          <p:nvPr/>
        </p:nvSpPr>
        <p:spPr>
          <a:xfrm>
            <a:off x="5083077" y="288919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48" name="Пряма зі стрілкою 47">
            <a:extLst>
              <a:ext uri="{FF2B5EF4-FFF2-40B4-BE49-F238E27FC236}">
                <a16:creationId xmlns:a16="http://schemas.microsoft.com/office/drawing/2014/main" id="{A80DD686-9377-46DA-BFD2-AF5F3031ECC5}"/>
              </a:ext>
            </a:extLst>
          </p:cNvPr>
          <p:cNvCxnSpPr>
            <a:cxnSpLocks/>
          </p:cNvCxnSpPr>
          <p:nvPr/>
        </p:nvCxnSpPr>
        <p:spPr>
          <a:xfrm flipH="1">
            <a:off x="5741043" y="1910080"/>
            <a:ext cx="1557585" cy="636350"/>
          </a:xfrm>
          <a:prstGeom prst="straightConnector1">
            <a:avLst/>
          </a:prstGeom>
          <a:ln w="38100" cap="rnd">
            <a:solidFill>
              <a:srgbClr val="F4772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кутник: округлені верхні кути 54">
            <a:extLst>
              <a:ext uri="{FF2B5EF4-FFF2-40B4-BE49-F238E27FC236}">
                <a16:creationId xmlns:a16="http://schemas.microsoft.com/office/drawing/2014/main" id="{D30FE211-084A-4ADE-9236-4EFFF3B05F58}"/>
              </a:ext>
            </a:extLst>
          </p:cNvPr>
          <p:cNvSpPr/>
          <p:nvPr/>
        </p:nvSpPr>
        <p:spPr>
          <a:xfrm>
            <a:off x="7178040" y="1449068"/>
            <a:ext cx="2358889" cy="542901"/>
          </a:xfrm>
          <a:prstGeom prst="round2SameRect">
            <a:avLst>
              <a:gd name="adj1" fmla="val 0"/>
              <a:gd name="adj2" fmla="val 11229"/>
            </a:avLst>
          </a:prstGeom>
          <a:solidFill>
            <a:srgbClr val="F47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Радіус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72D6DA-2E7E-444B-9A76-857E51920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66" y="1134508"/>
            <a:ext cx="584775" cy="584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Прямокутник: округлені верхні кути 59">
                <a:extLst>
                  <a:ext uri="{FF2B5EF4-FFF2-40B4-BE49-F238E27FC236}">
                    <a16:creationId xmlns:a16="http://schemas.microsoft.com/office/drawing/2014/main" id="{8F28A56B-DAD7-4419-8839-12577A9D86DB}"/>
                  </a:ext>
                </a:extLst>
              </p:cNvPr>
              <p:cNvSpPr/>
              <p:nvPr/>
            </p:nvSpPr>
            <p:spPr>
              <a:xfrm>
                <a:off x="7178040" y="817338"/>
                <a:ext cx="2358888" cy="542901"/>
              </a:xfrm>
              <a:prstGeom prst="round2SameRect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</a:t>
                </a:r>
                <a:r>
                  <a:rPr lang="en-US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r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Прямокутник: округлені верхні кути 59">
                <a:extLst>
                  <a:ext uri="{FF2B5EF4-FFF2-40B4-BE49-F238E27FC236}">
                    <a16:creationId xmlns:a16="http://schemas.microsoft.com/office/drawing/2014/main" id="{8F28A56B-DAD7-4419-8839-12577A9D8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040" y="817338"/>
                <a:ext cx="2358888" cy="542901"/>
              </a:xfrm>
              <a:prstGeom prst="round2SameRect">
                <a:avLst/>
              </a:prstGeom>
              <a:blipFill>
                <a:blip r:embed="rId6"/>
                <a:stretch>
                  <a:fillRect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кутник: округлені верхні кути 60">
            <a:extLst>
              <a:ext uri="{FF2B5EF4-FFF2-40B4-BE49-F238E27FC236}">
                <a16:creationId xmlns:a16="http://schemas.microsoft.com/office/drawing/2014/main" id="{647D6AFD-27CE-49C2-B3BE-DF801263A918}"/>
              </a:ext>
            </a:extLst>
          </p:cNvPr>
          <p:cNvSpPr/>
          <p:nvPr/>
        </p:nvSpPr>
        <p:spPr>
          <a:xfrm>
            <a:off x="816840" y="1500189"/>
            <a:ext cx="2033647" cy="542901"/>
          </a:xfrm>
          <a:prstGeom prst="round2SameRect">
            <a:avLst>
              <a:gd name="adj1" fmla="val 0"/>
              <a:gd name="adj2" fmla="val 11229"/>
            </a:avLst>
          </a:prstGeom>
          <a:solidFill>
            <a:srgbClr val="F47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кола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A653502-4E10-4705-B2FB-E0CA942C5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25" y="1185629"/>
            <a:ext cx="584775" cy="584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5" name="Прямокутник: округлені верхні кути 64">
                <a:extLst>
                  <a:ext uri="{FF2B5EF4-FFF2-40B4-BE49-F238E27FC236}">
                    <a16:creationId xmlns:a16="http://schemas.microsoft.com/office/drawing/2014/main" id="{7F357088-1FEC-49B4-BD4F-73BDF9A29239}"/>
                  </a:ext>
                </a:extLst>
              </p:cNvPr>
              <p:cNvSpPr/>
              <p:nvPr/>
            </p:nvSpPr>
            <p:spPr>
              <a:xfrm>
                <a:off x="816839" y="868459"/>
                <a:ext cx="2033647" cy="542901"/>
              </a:xfrm>
              <a:prstGeom prst="round2SameRect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400" dirty="0">
                          <a:latin typeface="Aptos Ligh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точка 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</m:oMath>
                  </m:oMathPara>
                </a14:m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5" name="Прямокутник: округлені верхні кути 64">
                <a:extLst>
                  <a:ext uri="{FF2B5EF4-FFF2-40B4-BE49-F238E27FC236}">
                    <a16:creationId xmlns:a16="http://schemas.microsoft.com/office/drawing/2014/main" id="{7F357088-1FEC-49B4-BD4F-73BDF9A29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39" y="868459"/>
                <a:ext cx="2033647" cy="542901"/>
              </a:xfrm>
              <a:prstGeom prst="round2SameRect">
                <a:avLst/>
              </a:prstGeom>
              <a:blipFill>
                <a:blip r:embed="rId7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 зі стрілкою 65">
            <a:extLst>
              <a:ext uri="{FF2B5EF4-FFF2-40B4-BE49-F238E27FC236}">
                <a16:creationId xmlns:a16="http://schemas.microsoft.com/office/drawing/2014/main" id="{01606FF1-7B47-46AC-A0BE-0627D6B326D2}"/>
              </a:ext>
            </a:extLst>
          </p:cNvPr>
          <p:cNvCxnSpPr>
            <a:cxnSpLocks/>
            <a:endCxn id="51" idx="2"/>
          </p:cNvCxnSpPr>
          <p:nvPr/>
        </p:nvCxnSpPr>
        <p:spPr>
          <a:xfrm>
            <a:off x="2768930" y="1987250"/>
            <a:ext cx="2314147" cy="962238"/>
          </a:xfrm>
          <a:prstGeom prst="straightConnector1">
            <a:avLst/>
          </a:prstGeom>
          <a:ln w="38100" cap="rnd">
            <a:solidFill>
              <a:srgbClr val="F4772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19B2A6D-90D2-4722-939E-DF745D027D0E}"/>
                  </a:ext>
                </a:extLst>
              </p:cNvPr>
              <p:cNvSpPr txBox="1"/>
              <p:nvPr/>
            </p:nvSpPr>
            <p:spPr>
              <a:xfrm>
                <a:off x="4688397" y="294852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19B2A6D-90D2-4722-939E-DF745D02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397" y="2948525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66F825-BB52-483C-8F2A-B7C7DF21D581}"/>
                  </a:ext>
                </a:extLst>
              </p:cNvPr>
              <p:cNvSpPr txBox="1"/>
              <p:nvPr/>
            </p:nvSpPr>
            <p:spPr>
              <a:xfrm>
                <a:off x="5272260" y="208476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66F825-BB52-483C-8F2A-B7C7DF21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260" y="2084765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21846B2-AF61-4259-9083-7DBA170C540C}"/>
                  </a:ext>
                </a:extLst>
              </p:cNvPr>
              <p:cNvSpPr txBox="1"/>
              <p:nvPr/>
            </p:nvSpPr>
            <p:spPr>
              <a:xfrm>
                <a:off x="4055642" y="418792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21846B2-AF61-4259-9083-7DBA170C5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642" y="4187920"/>
                <a:ext cx="4549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E9B181C-413A-41EB-A843-971DB45471F2}"/>
                  </a:ext>
                </a:extLst>
              </p:cNvPr>
              <p:cNvSpPr txBox="1"/>
              <p:nvPr/>
            </p:nvSpPr>
            <p:spPr>
              <a:xfrm>
                <a:off x="6225989" y="376875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E9B181C-413A-41EB-A843-971DB4547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989" y="3768755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 зі стрілкою 71">
            <a:extLst>
              <a:ext uri="{FF2B5EF4-FFF2-40B4-BE49-F238E27FC236}">
                <a16:creationId xmlns:a16="http://schemas.microsoft.com/office/drawing/2014/main" id="{6E6A9E54-0E85-44FE-A732-BC8B84D0AEE3}"/>
              </a:ext>
            </a:extLst>
          </p:cNvPr>
          <p:cNvCxnSpPr>
            <a:cxnSpLocks/>
          </p:cNvCxnSpPr>
          <p:nvPr/>
        </p:nvCxnSpPr>
        <p:spPr>
          <a:xfrm>
            <a:off x="2742831" y="3810625"/>
            <a:ext cx="2400541" cy="118018"/>
          </a:xfrm>
          <a:prstGeom prst="straightConnector1">
            <a:avLst/>
          </a:prstGeom>
          <a:ln w="38100" cap="rnd">
            <a:solidFill>
              <a:srgbClr val="F4772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кутник: округлені верхні кути 72">
            <a:extLst>
              <a:ext uri="{FF2B5EF4-FFF2-40B4-BE49-F238E27FC236}">
                <a16:creationId xmlns:a16="http://schemas.microsoft.com/office/drawing/2014/main" id="{AB9CBCD1-428A-4124-871F-4AF7E9FC067B}"/>
              </a:ext>
            </a:extLst>
          </p:cNvPr>
          <p:cNvSpPr/>
          <p:nvPr/>
        </p:nvSpPr>
        <p:spPr>
          <a:xfrm>
            <a:off x="808818" y="3337257"/>
            <a:ext cx="2033646" cy="542901"/>
          </a:xfrm>
          <a:prstGeom prst="round2SameRect">
            <a:avLst>
              <a:gd name="adj1" fmla="val 0"/>
              <a:gd name="adj2" fmla="val 11229"/>
            </a:avLst>
          </a:prstGeom>
          <a:solidFill>
            <a:srgbClr val="F47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Хорда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Прямокутник: округлені верхні кути 73">
                <a:extLst>
                  <a:ext uri="{FF2B5EF4-FFF2-40B4-BE49-F238E27FC236}">
                    <a16:creationId xmlns:a16="http://schemas.microsoft.com/office/drawing/2014/main" id="{F7E69D56-AECD-45D4-A530-1A82E82DE827}"/>
                  </a:ext>
                </a:extLst>
              </p:cNvPr>
              <p:cNvSpPr/>
              <p:nvPr/>
            </p:nvSpPr>
            <p:spPr>
              <a:xfrm>
                <a:off x="808817" y="2903327"/>
                <a:ext cx="2033647" cy="542901"/>
              </a:xfrm>
              <a:prstGeom prst="round2SameRect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</a:t>
                </a:r>
                <a:r>
                  <a:rPr lang="en-US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</m:oMath>
                </a14:m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4" name="Прямокутник: округлені верхні кути 73">
                <a:extLst>
                  <a:ext uri="{FF2B5EF4-FFF2-40B4-BE49-F238E27FC236}">
                    <a16:creationId xmlns:a16="http://schemas.microsoft.com/office/drawing/2014/main" id="{F7E69D56-AECD-45D4-A530-1A82E82DE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17" y="2903327"/>
                <a:ext cx="2033647" cy="542901"/>
              </a:xfrm>
              <a:prstGeom prst="round2SameRect">
                <a:avLst/>
              </a:prstGeom>
              <a:blipFill>
                <a:blip r:embed="rId12"/>
                <a:stretch>
                  <a:fillRect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C12CD7E-B617-44AF-B089-AD4AE3289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1" y="3022697"/>
            <a:ext cx="584775" cy="584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6" name="Прямокутник: округлені верхні кути 75">
                <a:extLst>
                  <a:ext uri="{FF2B5EF4-FFF2-40B4-BE49-F238E27FC236}">
                    <a16:creationId xmlns:a16="http://schemas.microsoft.com/office/drawing/2014/main" id="{F4241303-B2B2-4412-BA11-7CB85764C0D4}"/>
                  </a:ext>
                </a:extLst>
              </p:cNvPr>
              <p:cNvSpPr/>
              <p:nvPr/>
            </p:nvSpPr>
            <p:spPr>
              <a:xfrm>
                <a:off x="808817" y="2705527"/>
                <a:ext cx="2033646" cy="542901"/>
              </a:xfrm>
              <a:prstGeom prst="round2SameRect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</a:t>
                </a:r>
                <a:r>
                  <a:rPr lang="en-US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</m:oMath>
                </a14:m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Прямокутник: округлені верхні кути 75">
                <a:extLst>
                  <a:ext uri="{FF2B5EF4-FFF2-40B4-BE49-F238E27FC236}">
                    <a16:creationId xmlns:a16="http://schemas.microsoft.com/office/drawing/2014/main" id="{F4241303-B2B2-4412-BA11-7CB85764C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17" y="2705527"/>
                <a:ext cx="2033646" cy="542901"/>
              </a:xfrm>
              <a:prstGeom prst="round2SameRect">
                <a:avLst/>
              </a:prstGeom>
              <a:blipFill>
                <a:blip r:embed="rId13"/>
                <a:stretch>
                  <a:fillRect b="-209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Прямокутник: округлені кути 76">
            <a:extLst>
              <a:ext uri="{FF2B5EF4-FFF2-40B4-BE49-F238E27FC236}">
                <a16:creationId xmlns:a16="http://schemas.microsoft.com/office/drawing/2014/main" id="{DE681EFE-CE3F-4F4A-A0AB-53812CD20602}"/>
              </a:ext>
            </a:extLst>
          </p:cNvPr>
          <p:cNvSpPr/>
          <p:nvPr/>
        </p:nvSpPr>
        <p:spPr>
          <a:xfrm>
            <a:off x="6096000" y="4498509"/>
            <a:ext cx="5602328" cy="994504"/>
          </a:xfrm>
          <a:prstGeom prst="roundRect">
            <a:avLst>
              <a:gd name="adj" fmla="val 1207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Радіус</a:t>
            </a:r>
            <a:r>
              <a:rPr lang="uk-UA" sz="24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відрізок, що сполучає центр з будь-якою точкою кола</a:t>
            </a:r>
          </a:p>
        </p:txBody>
      </p:sp>
      <p:sp>
        <p:nvSpPr>
          <p:cNvPr id="78" name="Прямокутник: округлені кути 77">
            <a:extLst>
              <a:ext uri="{FF2B5EF4-FFF2-40B4-BE49-F238E27FC236}">
                <a16:creationId xmlns:a16="http://schemas.microsoft.com/office/drawing/2014/main" id="{BEC1B144-6678-4539-BA7E-D52C80031559}"/>
              </a:ext>
            </a:extLst>
          </p:cNvPr>
          <p:cNvSpPr/>
          <p:nvPr/>
        </p:nvSpPr>
        <p:spPr>
          <a:xfrm>
            <a:off x="6096000" y="4498509"/>
            <a:ext cx="5602328" cy="994504"/>
          </a:xfrm>
          <a:prstGeom prst="roundRect">
            <a:avLst>
              <a:gd name="adj" fmla="val 1207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Хорда</a:t>
            </a:r>
            <a:r>
              <a:rPr lang="uk-UA" sz="24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відрізок, що сполучає дві точки кола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E3E455D-9640-4252-8515-A1D31BC4E19B}"/>
                  </a:ext>
                </a:extLst>
              </p:cNvPr>
              <p:cNvSpPr txBox="1"/>
              <p:nvPr/>
            </p:nvSpPr>
            <p:spPr>
              <a:xfrm>
                <a:off x="6156094" y="163708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E3E455D-9640-4252-8515-A1D31BC4E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094" y="1637088"/>
                <a:ext cx="45497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A8444E6-2147-4679-A285-C055766423DD}"/>
                  </a:ext>
                </a:extLst>
              </p:cNvPr>
              <p:cNvSpPr txBox="1"/>
              <p:nvPr/>
            </p:nvSpPr>
            <p:spPr>
              <a:xfrm>
                <a:off x="3328517" y="242752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A8444E6-2147-4679-A285-C05576642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517" y="2427527"/>
                <a:ext cx="45497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FA7DB06-F842-486B-8EB5-E5A6F6A53973}"/>
                  </a:ext>
                </a:extLst>
              </p:cNvPr>
              <p:cNvSpPr txBox="1"/>
              <p:nvPr/>
            </p:nvSpPr>
            <p:spPr>
              <a:xfrm>
                <a:off x="6558204" y="300620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FA7DB06-F842-486B-8EB5-E5A6F6A53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204" y="3006201"/>
                <a:ext cx="45497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Прямокутник: округлені верхні кути 86">
            <a:extLst>
              <a:ext uri="{FF2B5EF4-FFF2-40B4-BE49-F238E27FC236}">
                <a16:creationId xmlns:a16="http://schemas.microsoft.com/office/drawing/2014/main" id="{C281DBAC-3CFC-472E-B9B0-724CE3D2A923}"/>
              </a:ext>
            </a:extLst>
          </p:cNvPr>
          <p:cNvSpPr/>
          <p:nvPr/>
        </p:nvSpPr>
        <p:spPr>
          <a:xfrm>
            <a:off x="7178039" y="4085914"/>
            <a:ext cx="2358889" cy="542901"/>
          </a:xfrm>
          <a:prstGeom prst="round2SameRect">
            <a:avLst>
              <a:gd name="adj1" fmla="val 0"/>
              <a:gd name="adj2" fmla="val 11229"/>
            </a:avLst>
          </a:prstGeom>
          <a:solidFill>
            <a:srgbClr val="F47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Діаметр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1F2D69-88D8-4F85-BFD4-DA102E4A2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65" y="3771354"/>
            <a:ext cx="584775" cy="584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9" name="Прямокутник: округлені верхні кути 88">
                <a:extLst>
                  <a:ext uri="{FF2B5EF4-FFF2-40B4-BE49-F238E27FC236}">
                    <a16:creationId xmlns:a16="http://schemas.microsoft.com/office/drawing/2014/main" id="{BCA429D2-74FD-4E6A-9D9C-7317F074C6A7}"/>
                  </a:ext>
                </a:extLst>
              </p:cNvPr>
              <p:cNvSpPr/>
              <p:nvPr/>
            </p:nvSpPr>
            <p:spPr>
              <a:xfrm>
                <a:off x="7178039" y="3454184"/>
                <a:ext cx="2358888" cy="542901"/>
              </a:xfrm>
              <a:prstGeom prst="round2SameRect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</a:t>
                </a:r>
                <a:r>
                  <a:rPr lang="en-US" sz="240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KL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9" name="Прямокутник: округлені верхні кути 88">
                <a:extLst>
                  <a:ext uri="{FF2B5EF4-FFF2-40B4-BE49-F238E27FC236}">
                    <a16:creationId xmlns:a16="http://schemas.microsoft.com/office/drawing/2014/main" id="{BCA429D2-74FD-4E6A-9D9C-7317F074C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039" y="3454184"/>
                <a:ext cx="2358888" cy="542901"/>
              </a:xfrm>
              <a:prstGeom prst="round2SameRect">
                <a:avLst/>
              </a:prstGeom>
              <a:blipFill>
                <a:blip r:embed="rId17"/>
                <a:stretch>
                  <a:fillRect b="-209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03C4EA1-3827-484B-9130-937C49D17D3B}"/>
                  </a:ext>
                </a:extLst>
              </p:cNvPr>
              <p:cNvSpPr txBox="1"/>
              <p:nvPr/>
            </p:nvSpPr>
            <p:spPr>
              <a:xfrm>
                <a:off x="4105772" y="283069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03C4EA1-3827-484B-9130-937C49D17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772" y="2830691"/>
                <a:ext cx="45497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Пряма зі стрілкою 90">
            <a:extLst>
              <a:ext uri="{FF2B5EF4-FFF2-40B4-BE49-F238E27FC236}">
                <a16:creationId xmlns:a16="http://schemas.microsoft.com/office/drawing/2014/main" id="{6E892B26-E401-444E-B4EC-A1A530A74328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237033"/>
            <a:ext cx="1165381" cy="1338580"/>
          </a:xfrm>
          <a:prstGeom prst="straightConnector1">
            <a:avLst/>
          </a:prstGeom>
          <a:ln w="38100" cap="rnd">
            <a:solidFill>
              <a:srgbClr val="F4772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кутник: округлені кути 95">
            <a:extLst>
              <a:ext uri="{FF2B5EF4-FFF2-40B4-BE49-F238E27FC236}">
                <a16:creationId xmlns:a16="http://schemas.microsoft.com/office/drawing/2014/main" id="{2FFD8E20-8D75-44AB-82EF-281ECA9F614A}"/>
              </a:ext>
            </a:extLst>
          </p:cNvPr>
          <p:cNvSpPr/>
          <p:nvPr/>
        </p:nvSpPr>
        <p:spPr>
          <a:xfrm>
            <a:off x="138715" y="4700657"/>
            <a:ext cx="5602328" cy="994504"/>
          </a:xfrm>
          <a:prstGeom prst="roundRect">
            <a:avLst>
              <a:gd name="adj" fmla="val 12070"/>
            </a:avLst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Діаметр</a:t>
            </a:r>
            <a:r>
              <a:rPr lang="uk-UA" sz="24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хорда, що проходить через центр кола</a:t>
            </a:r>
          </a:p>
        </p:txBody>
      </p:sp>
      <p:pic>
        <p:nvPicPr>
          <p:cNvPr id="97" name="Графіка 96" descr="Лампочка">
            <a:extLst>
              <a:ext uri="{FF2B5EF4-FFF2-40B4-BE49-F238E27FC236}">
                <a16:creationId xmlns:a16="http://schemas.microsoft.com/office/drawing/2014/main" id="{E963A8F8-79CC-4E08-813E-10E8AF0CB7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p:sp>
        <p:nvSpPr>
          <p:cNvPr id="98" name="Прямоугольник 7">
            <a:extLst>
              <a:ext uri="{FF2B5EF4-FFF2-40B4-BE49-F238E27FC236}">
                <a16:creationId xmlns:a16="http://schemas.microsoft.com/office/drawing/2014/main" id="{84C583DD-D96C-4E82-8FEA-CCF7AF1F1181}"/>
              </a:ext>
            </a:extLst>
          </p:cNvPr>
          <p:cNvSpPr/>
          <p:nvPr/>
        </p:nvSpPr>
        <p:spPr>
          <a:xfrm>
            <a:off x="7626350" y="6057809"/>
            <a:ext cx="3701168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є діаметр хордою?</a:t>
            </a:r>
            <a:endParaRPr lang="ru-RU" sz="240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Прямоугольник 7">
            <a:extLst>
              <a:ext uri="{FF2B5EF4-FFF2-40B4-BE49-F238E27FC236}">
                <a16:creationId xmlns:a16="http://schemas.microsoft.com/office/drawing/2014/main" id="{A008FE36-D451-46C4-BC37-2F15F0200B8D}"/>
              </a:ext>
            </a:extLst>
          </p:cNvPr>
          <p:cNvSpPr/>
          <p:nvPr/>
        </p:nvSpPr>
        <p:spPr>
          <a:xfrm>
            <a:off x="7326426" y="5842862"/>
            <a:ext cx="400109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скільки разів діаметр більший за радіус?</a:t>
            </a:r>
            <a:endParaRPr lang="ru-RU" sz="240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Прямокутник: округлені верхні кути 99">
                <a:extLst>
                  <a:ext uri="{FF2B5EF4-FFF2-40B4-BE49-F238E27FC236}">
                    <a16:creationId xmlns:a16="http://schemas.microsoft.com/office/drawing/2014/main" id="{2573803C-8F48-42EA-BE38-589C246DC7B5}"/>
                  </a:ext>
                </a:extLst>
              </p:cNvPr>
              <p:cNvSpPr/>
              <p:nvPr/>
            </p:nvSpPr>
            <p:spPr>
              <a:xfrm>
                <a:off x="7178039" y="4501597"/>
                <a:ext cx="2358888" cy="393781"/>
              </a:xfrm>
              <a:prstGeom prst="round2SameRect">
                <a:avLst>
                  <a:gd name="adj1" fmla="val 0"/>
                  <a:gd name="adj2" fmla="val 11229"/>
                </a:avLst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</m:oMath>
                  </m:oMathPara>
                </a14:m>
                <a:endPara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" name="Прямокутник: округлені верхні кути 99">
                <a:extLst>
                  <a:ext uri="{FF2B5EF4-FFF2-40B4-BE49-F238E27FC236}">
                    <a16:creationId xmlns:a16="http://schemas.microsoft.com/office/drawing/2014/main" id="{2573803C-8F48-42EA-BE38-589C246DC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039" y="4501597"/>
                <a:ext cx="2358888" cy="393781"/>
              </a:xfrm>
              <a:prstGeom prst="round2SameRect">
                <a:avLst>
                  <a:gd name="adj1" fmla="val 0"/>
                  <a:gd name="adj2" fmla="val 11229"/>
                </a:avLst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2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77556E-17 L 3.125E-6 -0.028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2.22222E-6 L 2.5E-6 0.1002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E3D3D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4.16667E-7 -0.02893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2.22222E-6 L 2.5E-6 0.10023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3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E3D3D"/>
                                      </p:to>
                                    </p:animClr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3.125E-6 -0.02893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8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4.375E-6 0.10023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200"/>
                            </p:stCondLst>
                            <p:childTnLst>
                              <p:par>
                                <p:cTn id="1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"/>
                            </p:stCondLst>
                            <p:childTnLst>
                              <p:par>
                                <p:cTn id="2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50"/>
                            </p:stCondLst>
                            <p:childTnLst>
                              <p:par>
                                <p:cTn id="2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3.125E-6 0.0287 " pathEditMode="relative" rAng="0" ptsTypes="AA">
                                      <p:cBhvr>
                                        <p:cTn id="2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6" grpId="2" animBg="1"/>
      <p:bldP spid="57" grpId="0" animBg="1"/>
      <p:bldP spid="57" grpId="1" animBg="1"/>
      <p:bldP spid="57" grpId="2" animBg="1"/>
      <p:bldP spid="55" grpId="0" animBg="1"/>
      <p:bldP spid="60" grpId="0" animBg="1"/>
      <p:bldP spid="68" grpId="0"/>
      <p:bldP spid="70" grpId="0"/>
      <p:bldP spid="71" grpId="0"/>
      <p:bldP spid="73" grpId="0" animBg="1"/>
      <p:bldP spid="74" grpId="0" animBg="1"/>
      <p:bldP spid="74" grpId="1" animBg="1"/>
      <p:bldP spid="74" grpId="2" animBg="1"/>
      <p:bldP spid="76" grpId="0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84" grpId="0"/>
      <p:bldP spid="85" grpId="0"/>
      <p:bldP spid="87" grpId="0" animBg="1"/>
      <p:bldP spid="89" grpId="0" animBg="1"/>
      <p:bldP spid="90" grpId="0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Зображення, що містить текст, класна дошка&#10;&#10;Автоматично згенерований опис">
            <a:extLst>
              <a:ext uri="{FF2B5EF4-FFF2-40B4-BE49-F238E27FC236}">
                <a16:creationId xmlns:a16="http://schemas.microsoft.com/office/drawing/2014/main" id="{6C715E90-2179-4253-9D5D-FAE358268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48" y="663453"/>
            <a:ext cx="9572264" cy="6153598"/>
          </a:xfrm>
          <a:prstGeom prst="rect">
            <a:avLst/>
          </a:prstGeom>
        </p:spPr>
      </p:pic>
      <p:pic>
        <p:nvPicPr>
          <p:cNvPr id="48" name="Графіка 47" descr="Лампочка">
            <a:extLst>
              <a:ext uri="{FF2B5EF4-FFF2-40B4-BE49-F238E27FC236}">
                <a16:creationId xmlns:a16="http://schemas.microsoft.com/office/drawing/2014/main" id="{3AAC7048-4149-46FE-B3EC-C865BA55C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p:sp>
        <p:nvSpPr>
          <p:cNvPr id="49" name="Прямоугольник 7">
            <a:extLst>
              <a:ext uri="{FF2B5EF4-FFF2-40B4-BE49-F238E27FC236}">
                <a16:creationId xmlns:a16="http://schemas.microsoft.com/office/drawing/2014/main" id="{0F6CF7C3-163B-4040-930B-99C8DEB1A2F1}"/>
              </a:ext>
            </a:extLst>
          </p:cNvPr>
          <p:cNvSpPr/>
          <p:nvPr/>
        </p:nvSpPr>
        <p:spPr>
          <a:xfrm>
            <a:off x="4166887" y="5825049"/>
            <a:ext cx="7183781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побудувати рівне коло на футбольному полі за допомогою мотузки і палиці</a:t>
            </a:r>
            <a:r>
              <a:rPr lang="uk-UA" sz="240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3760AE-74BA-41AB-BE3D-D6836C1CE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79" y="1152015"/>
            <a:ext cx="6312821" cy="35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0964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27031 -0.1588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79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Графіка 26" descr="Лампочка">
            <a:extLst>
              <a:ext uri="{FF2B5EF4-FFF2-40B4-BE49-F238E27FC236}">
                <a16:creationId xmlns:a16="http://schemas.microsoft.com/office/drawing/2014/main" id="{2452C231-173C-4965-A98F-E3A5F2721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4056" y="5783349"/>
            <a:ext cx="914400" cy="914400"/>
          </a:xfrm>
          <a:prstGeom prst="rect">
            <a:avLst/>
          </a:prstGeom>
        </p:spPr>
      </p:pic>
      <p:sp>
        <p:nvSpPr>
          <p:cNvPr id="28" name="Прямоугольник 7">
            <a:extLst>
              <a:ext uri="{FF2B5EF4-FFF2-40B4-BE49-F238E27FC236}">
                <a16:creationId xmlns:a16="http://schemas.microsoft.com/office/drawing/2014/main" id="{CA18C411-29A6-471C-84B4-2F60E4B968BE}"/>
              </a:ext>
            </a:extLst>
          </p:cNvPr>
          <p:cNvSpPr/>
          <p:nvPr/>
        </p:nvSpPr>
        <p:spPr>
          <a:xfrm>
            <a:off x="6968359" y="5842862"/>
            <a:ext cx="4359159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можна назвати найбільшу хорду у колі?</a:t>
            </a:r>
            <a:endParaRPr lang="ru-RU" sz="240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кутник: округлені верхні кути 35">
            <a:extLst>
              <a:ext uri="{FF2B5EF4-FFF2-40B4-BE49-F238E27FC236}">
                <a16:creationId xmlns:a16="http://schemas.microsoft.com/office/drawing/2014/main" id="{0ADB68ED-C968-485C-88FD-BE56D4491117}"/>
              </a:ext>
            </a:extLst>
          </p:cNvPr>
          <p:cNvSpPr/>
          <p:nvPr/>
        </p:nvSpPr>
        <p:spPr>
          <a:xfrm>
            <a:off x="5686098" y="1777577"/>
            <a:ext cx="6211612" cy="791333"/>
          </a:xfrm>
          <a:prstGeom prst="round2SameRect">
            <a:avLst>
              <a:gd name="adj1" fmla="val 0"/>
              <a:gd name="adj2" fmla="val 9052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Діаметр є найбільшою з хорд</a:t>
            </a:r>
          </a:p>
        </p:txBody>
      </p:sp>
      <p:sp>
        <p:nvSpPr>
          <p:cNvPr id="37" name="Прямокутник: округлені верхні кути 36">
            <a:extLst>
              <a:ext uri="{FF2B5EF4-FFF2-40B4-BE49-F238E27FC236}">
                <a16:creationId xmlns:a16="http://schemas.microsoft.com/office/drawing/2014/main" id="{5DFF20E1-8770-44C6-9F91-C493E526E670}"/>
              </a:ext>
            </a:extLst>
          </p:cNvPr>
          <p:cNvSpPr/>
          <p:nvPr/>
        </p:nvSpPr>
        <p:spPr>
          <a:xfrm>
            <a:off x="5686097" y="1227282"/>
            <a:ext cx="4351282" cy="738460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0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 порівняння діаметра і хорди)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5636B4-1FD7-4DD5-B667-8B475321669A}"/>
              </a:ext>
            </a:extLst>
          </p:cNvPr>
          <p:cNvCxnSpPr>
            <a:cxnSpLocks/>
          </p:cNvCxnSpPr>
          <p:nvPr/>
        </p:nvCxnSpPr>
        <p:spPr>
          <a:xfrm>
            <a:off x="1180224" y="2273962"/>
            <a:ext cx="2764367" cy="528085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44235B5F-B850-4016-8B0C-0499AD4575AB}"/>
              </a:ext>
            </a:extLst>
          </p:cNvPr>
          <p:cNvSpPr/>
          <p:nvPr/>
        </p:nvSpPr>
        <p:spPr>
          <a:xfrm rot="5400000">
            <a:off x="1138999" y="1152111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B9C74FE-642E-48D9-8475-E854F1EE7323}"/>
              </a:ext>
            </a:extLst>
          </p:cNvPr>
          <p:cNvSpPr/>
          <p:nvPr/>
        </p:nvSpPr>
        <p:spPr>
          <a:xfrm>
            <a:off x="2466001" y="247390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711441" y="201224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41" y="2012241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941128" y="259091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128" y="2590915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кутник: округлені верхні кути 43">
            <a:extLst>
              <a:ext uri="{FF2B5EF4-FFF2-40B4-BE49-F238E27FC236}">
                <a16:creationId xmlns:a16="http://schemas.microsoft.com/office/drawing/2014/main" id="{5B91A0AF-57FF-491D-8A3B-70ECC24B6C31}"/>
              </a:ext>
            </a:extLst>
          </p:cNvPr>
          <p:cNvSpPr/>
          <p:nvPr/>
        </p:nvSpPr>
        <p:spPr>
          <a:xfrm>
            <a:off x="5686096" y="948947"/>
            <a:ext cx="4351282" cy="738460"/>
          </a:xfrm>
          <a:prstGeom prst="round2SameRect">
            <a:avLst/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0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 порівняння діаметра і хорди)</a:t>
            </a:r>
            <a:endParaRPr lang="uk-UA" sz="28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/>
              <p:nvPr/>
            </p:nvSpPr>
            <p:spPr>
              <a:xfrm>
                <a:off x="2042494" y="259091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B0B95B-A1C5-4B27-BE2C-576BC694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494" y="2590915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54395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-0.04051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6" grpId="0" animBg="1"/>
      <p:bldP spid="37" grpId="0" animBg="1"/>
      <p:bldP spid="37" grpId="1" animBg="1"/>
      <p:bldP spid="37" grpId="2" animBg="1"/>
      <p:bldP spid="40" grpId="0" animBg="1"/>
      <p:bldP spid="41" grpId="0" animBg="1"/>
      <p:bldP spid="42" grpId="0"/>
      <p:bldP spid="43" grpId="0"/>
      <p:bldP spid="44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Зображення, що містить седзі, кахель&#10;&#10;Автоматично згенерований опис">
            <a:extLst>
              <a:ext uri="{FF2B5EF4-FFF2-40B4-BE49-F238E27FC236}">
                <a16:creationId xmlns:a16="http://schemas.microsoft.com/office/drawing/2014/main" id="{C088DC4C-94EA-42B9-989E-C5C6D7BF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146DE5DA-300A-4DC9-A5E0-FFA8B009052B}"/>
              </a:ext>
            </a:extLst>
          </p:cNvPr>
          <p:cNvCxnSpPr>
            <a:cxnSpLocks/>
          </p:cNvCxnSpPr>
          <p:nvPr/>
        </p:nvCxnSpPr>
        <p:spPr>
          <a:xfrm>
            <a:off x="1760538" y="1407275"/>
            <a:ext cx="1778000" cy="158110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</a:t>
            </a:r>
            <a:endParaRPr lang="ru-RU" sz="320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5636B4-1FD7-4DD5-B667-8B475321669A}"/>
              </a:ext>
            </a:extLst>
          </p:cNvPr>
          <p:cNvCxnSpPr>
            <a:cxnSpLocks/>
          </p:cNvCxnSpPr>
          <p:nvPr/>
        </p:nvCxnSpPr>
        <p:spPr>
          <a:xfrm>
            <a:off x="1180224" y="2273962"/>
            <a:ext cx="2764367" cy="528085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44235B5F-B850-4016-8B0C-0499AD4575AB}"/>
              </a:ext>
            </a:extLst>
          </p:cNvPr>
          <p:cNvSpPr/>
          <p:nvPr/>
        </p:nvSpPr>
        <p:spPr>
          <a:xfrm rot="5400000">
            <a:off x="1138999" y="1152111"/>
            <a:ext cx="2833597" cy="2833597"/>
          </a:xfrm>
          <a:prstGeom prst="ellipse">
            <a:avLst/>
          </a:prstGeom>
          <a:noFill/>
          <a:ln w="3810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B9C74FE-642E-48D9-8475-E854F1EE7323}"/>
              </a:ext>
            </a:extLst>
          </p:cNvPr>
          <p:cNvSpPr/>
          <p:nvPr/>
        </p:nvSpPr>
        <p:spPr>
          <a:xfrm>
            <a:off x="2466001" y="247390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/>
              <p:nvPr/>
            </p:nvSpPr>
            <p:spPr>
              <a:xfrm>
                <a:off x="711441" y="201224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E10EB-3A7B-4EB4-8909-4B31A932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41" y="2012241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/>
              <p:nvPr/>
            </p:nvSpPr>
            <p:spPr>
              <a:xfrm>
                <a:off x="3941128" y="259091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71BE4C-FA65-404E-B234-2278601D3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128" y="2590915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16D186F-123C-42C3-B874-C60FEDDF6652}"/>
              </a:ext>
            </a:extLst>
          </p:cNvPr>
          <p:cNvGrpSpPr/>
          <p:nvPr/>
        </p:nvGrpSpPr>
        <p:grpSpPr>
          <a:xfrm>
            <a:off x="5686096" y="948947"/>
            <a:ext cx="6211614" cy="1619963"/>
            <a:chOff x="5686096" y="948947"/>
            <a:chExt cx="6211614" cy="1619963"/>
          </a:xfrm>
        </p:grpSpPr>
        <p:sp>
          <p:nvSpPr>
            <p:cNvPr id="36" name="Прямокутник: округлені верхні кути 35">
              <a:extLst>
                <a:ext uri="{FF2B5EF4-FFF2-40B4-BE49-F238E27FC236}">
                  <a16:creationId xmlns:a16="http://schemas.microsoft.com/office/drawing/2014/main" id="{0ADB68ED-C968-485C-88FD-BE56D4491117}"/>
                </a:ext>
              </a:extLst>
            </p:cNvPr>
            <p:cNvSpPr/>
            <p:nvPr/>
          </p:nvSpPr>
          <p:spPr>
            <a:xfrm>
              <a:off x="5686098" y="1777577"/>
              <a:ext cx="6211612" cy="791333"/>
            </a:xfrm>
            <a:prstGeom prst="round2SameRect">
              <a:avLst>
                <a:gd name="adj1" fmla="val 0"/>
                <a:gd name="adj2" fmla="val 9052"/>
              </a:avLst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6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Діаметр є найбільшою з хорд</a:t>
              </a:r>
            </a:p>
          </p:txBody>
        </p:sp>
        <p:sp>
          <p:nvSpPr>
            <p:cNvPr id="13" name="Прямокутник: округлені верхні кути 12">
              <a:extLst>
                <a:ext uri="{FF2B5EF4-FFF2-40B4-BE49-F238E27FC236}">
                  <a16:creationId xmlns:a16="http://schemas.microsoft.com/office/drawing/2014/main" id="{3E73FB36-F00D-486F-B2EF-3BF85F6CAB2F}"/>
                </a:ext>
              </a:extLst>
            </p:cNvPr>
            <p:cNvSpPr/>
            <p:nvPr/>
          </p:nvSpPr>
          <p:spPr>
            <a:xfrm>
              <a:off x="5686096" y="948947"/>
              <a:ext cx="4351282" cy="738460"/>
            </a:xfrm>
            <a:prstGeom prst="round2SameRect">
              <a:avLst/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Теорема </a:t>
              </a:r>
              <a:r>
                <a:rPr lang="uk-UA" sz="20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(про порівняння діаметра і хорди)</a:t>
              </a:r>
              <a:endPara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3E14A1AB-A8C2-458F-90E9-96D79C4AAA96}"/>
              </a:ext>
            </a:extLst>
          </p:cNvPr>
          <p:cNvGrpSpPr/>
          <p:nvPr/>
        </p:nvGrpSpPr>
        <p:grpSpPr>
          <a:xfrm>
            <a:off x="152400" y="4895907"/>
            <a:ext cx="6211614" cy="1619963"/>
            <a:chOff x="5686096" y="948947"/>
            <a:chExt cx="6211614" cy="1619963"/>
          </a:xfrm>
        </p:grpSpPr>
        <p:sp>
          <p:nvSpPr>
            <p:cNvPr id="16" name="Прямокутник: округлені верхні кути 15">
              <a:extLst>
                <a:ext uri="{FF2B5EF4-FFF2-40B4-BE49-F238E27FC236}">
                  <a16:creationId xmlns:a16="http://schemas.microsoft.com/office/drawing/2014/main" id="{02E48857-1416-4505-ABCB-DC17868744B4}"/>
                </a:ext>
              </a:extLst>
            </p:cNvPr>
            <p:cNvSpPr/>
            <p:nvPr/>
          </p:nvSpPr>
          <p:spPr>
            <a:xfrm>
              <a:off x="5686098" y="1777577"/>
              <a:ext cx="6211612" cy="791333"/>
            </a:xfrm>
            <a:prstGeom prst="round2SameRect">
              <a:avLst>
                <a:gd name="adj1" fmla="val 0"/>
                <a:gd name="adj2" fmla="val 9052"/>
              </a:avLst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6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Діаметр є найбільшою з хорд</a:t>
              </a:r>
            </a:p>
          </p:txBody>
        </p:sp>
        <p:sp>
          <p:nvSpPr>
            <p:cNvPr id="17" name="Прямокутник: округлені верхні кути 16">
              <a:extLst>
                <a:ext uri="{FF2B5EF4-FFF2-40B4-BE49-F238E27FC236}">
                  <a16:creationId xmlns:a16="http://schemas.microsoft.com/office/drawing/2014/main" id="{05817155-5949-4F05-A6AC-5A1911139F5E}"/>
                </a:ext>
              </a:extLst>
            </p:cNvPr>
            <p:cNvSpPr/>
            <p:nvPr/>
          </p:nvSpPr>
          <p:spPr>
            <a:xfrm>
              <a:off x="5686096" y="948947"/>
              <a:ext cx="4351282" cy="738460"/>
            </a:xfrm>
            <a:prstGeom prst="round2SameRect">
              <a:avLst/>
            </a:prstGeom>
            <a:solidFill>
              <a:srgbClr val="7B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Теорема </a:t>
              </a:r>
              <a:r>
                <a:rPr lang="uk-UA" sz="200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(про порівняння діаметра і хорди)</a:t>
              </a:r>
              <a:endParaRPr lang="uk-UA" sz="280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7780C6-BA90-49A6-B6E5-C09AF3B954CF}"/>
                  </a:ext>
                </a:extLst>
              </p:cNvPr>
              <p:cNvSpPr txBox="1"/>
              <p:nvPr/>
            </p:nvSpPr>
            <p:spPr>
              <a:xfrm>
                <a:off x="5144115" y="650873"/>
                <a:ext cx="664106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</a:t>
                </a:r>
                <a:r>
                  <a:rPr lang="uk-UA" sz="2800">
                    <a:solidFill>
                      <a:srgbClr val="006699"/>
                    </a:solidFill>
                    <a:latin typeface="Aptos Light" panose="020B0004020202020204" pitchFamily="34" charset="0"/>
                    <a:ea typeface="Times New Roman" panose="02020603050405020304" pitchFamily="18" charset="0"/>
                  </a:rPr>
                  <a:t>діаметр кола</a:t>
                </a: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– радіус кола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  <a:p>
                <a:pPr marL="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66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Times New Roman" panose="02020603050405020304" pitchFamily="18" charset="0"/>
                  </a:rPr>
                  <a:t>- хорда</a:t>
                </a:r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7780C6-BA90-49A6-B6E5-C09AF3B95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15" y="650873"/>
                <a:ext cx="6641064" cy="1815882"/>
              </a:xfrm>
              <a:prstGeom prst="rect">
                <a:avLst/>
              </a:prstGeom>
              <a:blipFill>
                <a:blip r:embed="rId6"/>
                <a:stretch>
                  <a:fillRect l="-1912" t="-3472" b="-833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53F250-A533-48B4-96FD-770273DA49CF}"/>
                  </a:ext>
                </a:extLst>
              </p:cNvPr>
              <p:cNvSpPr txBox="1"/>
              <p:nvPr/>
            </p:nvSpPr>
            <p:spPr>
              <a:xfrm>
                <a:off x="5258373" y="2495532"/>
                <a:ext cx="41953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800">
                    <a:solidFill>
                      <a:srgbClr val="006699"/>
                    </a:solidFill>
                    <a:effectLst/>
                    <a:latin typeface="Aptos Light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Довести:</a:t>
                </a:r>
              </a:p>
              <a:p>
                <a:pPr marL="3571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MN</m:t>
                      </m:r>
                      <m: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66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</m:oMath>
                  </m:oMathPara>
                </a14:m>
                <a:endParaRPr lang="en-US" sz="2800">
                  <a:solidFill>
                    <a:srgbClr val="006699"/>
                  </a:solidFill>
                  <a:effectLst/>
                  <a:latin typeface="Aptos Ligh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53F250-A533-48B4-96FD-770273DA4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73" y="2495532"/>
                <a:ext cx="4195378" cy="954107"/>
              </a:xfrm>
              <a:prstGeom prst="rect">
                <a:avLst/>
              </a:prstGeom>
              <a:blipFill>
                <a:blip r:embed="rId7"/>
                <a:stretch>
                  <a:fillRect l="-3021" t="-657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A93B2B-10B4-46C4-8A33-5A47C3C68E3B}"/>
                  </a:ext>
                </a:extLst>
              </p:cNvPr>
              <p:cNvSpPr txBox="1"/>
              <p:nvPr/>
            </p:nvSpPr>
            <p:spPr>
              <a:xfrm>
                <a:off x="2042494" y="259091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A93B2B-10B4-46C4-8A33-5A47C3C68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494" y="2590915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912CFD-8A00-482E-A06B-E6EF1F7B7FE3}"/>
                  </a:ext>
                </a:extLst>
              </p:cNvPr>
              <p:cNvSpPr txBox="1"/>
              <p:nvPr/>
            </p:nvSpPr>
            <p:spPr>
              <a:xfrm>
                <a:off x="1320249" y="105249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912CFD-8A00-482E-A06B-E6EF1F7B7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49" y="1052495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DF1806-4C44-4355-A82B-20BB8D3EF824}"/>
                  </a:ext>
                </a:extLst>
              </p:cNvPr>
              <p:cNvSpPr txBox="1"/>
              <p:nvPr/>
            </p:nvSpPr>
            <p:spPr>
              <a:xfrm>
                <a:off x="3595064" y="125645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DF1806-4C44-4355-A82B-20BB8D3E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64" y="1256451"/>
                <a:ext cx="4549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2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45481 0.5754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7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5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E3D3D"/>
        </a:solidFill>
        <a:ln>
          <a:noFill/>
        </a:ln>
      </a:spPr>
      <a:bodyPr rtlCol="0" anchor="ctr"/>
      <a:lstStyle>
        <a:defPPr algn="ctr">
          <a:defRPr sz="2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1829</Words>
  <Application>Microsoft Macintosh PowerPoint</Application>
  <PresentationFormat>Widescreen</PresentationFormat>
  <Paragraphs>454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 Light</vt:lpstr>
      <vt:lpstr>Arial</vt:lpstr>
      <vt:lpstr>Calibri</vt:lpstr>
      <vt:lpstr>Calibri Light</vt:lpstr>
      <vt:lpstr>Cambria Math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 Юрійович</Manager>
  <Company>МАТЕМАТИКА НОВА // www.matnova.com.ua // Кулініч Богдан Юрійович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7 клас // МАТЕМАТИКА НОВА // www.matnova.com.ua // Кулініч Богдан Юрійович</dc:title>
  <dc:subject>Геометрія 7 клас // МАТЕМАТИКА НОВА // www.matnova.com.ua // Кулініч Богдан Юрійович</dc:subject>
  <dc:creator>Кулініч Богдан Юрійович</dc:creator>
  <cp:keywords>Презентація уроку геометрії // МАТЕМАТИКА НОВА // www.matnova.com.ua // Кулініч Богдан Юрійович</cp:keywords>
  <dc:description>Презентація уроку геометрії // МАТЕМАТИКА НОВА // www.matnova.com.ua // Кулініч Богдан Юрійович</dc:description>
  <cp:lastModifiedBy>Kulinich Bohdan</cp:lastModifiedBy>
  <cp:revision>1</cp:revision>
  <dcterms:created xsi:type="dcterms:W3CDTF">2020-06-13T11:16:11Z</dcterms:created>
  <dcterms:modified xsi:type="dcterms:W3CDTF">2024-06-18T10:51:07Z</dcterms:modified>
  <cp:category>Презентація уроку геометрії // МАТЕМАТИКА НОВА // www.matnova.com.ua // Кулініч Богдан Юрійович</cp:category>
</cp:coreProperties>
</file>