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4" r:id="rId2"/>
    <p:sldId id="430" r:id="rId3"/>
    <p:sldId id="552" r:id="rId4"/>
    <p:sldId id="576" r:id="rId5"/>
    <p:sldId id="575" r:id="rId6"/>
    <p:sldId id="577" r:id="rId7"/>
    <p:sldId id="578" r:id="rId8"/>
    <p:sldId id="579" r:id="rId9"/>
    <p:sldId id="580" r:id="rId10"/>
    <p:sldId id="265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199900"/>
    <a:srgbClr val="7B0807"/>
    <a:srgbClr val="F47721"/>
    <a:srgbClr val="FFFFFF"/>
    <a:srgbClr val="404D56"/>
    <a:srgbClr val="BDBDBB"/>
    <a:srgbClr val="0085A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56FA43-C86D-2649-A62C-BE416B71D299}" v="95" dt="2024-06-18T09:18:26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39" autoAdjust="0"/>
    <p:restoredTop sz="93202" autoAdjust="0"/>
  </p:normalViewPr>
  <p:slideViewPr>
    <p:cSldViewPr snapToGrid="0">
      <p:cViewPr>
        <p:scale>
          <a:sx n="77" d="100"/>
          <a:sy n="77" d="100"/>
        </p:scale>
        <p:origin x="-2144" y="1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48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6996FD5C-4E97-4326-A269-8952B1DE72BE}"/>
    <pc:docChg chg="undo redo custSel addSld delSld modSld">
      <pc:chgData name="Kulinich Bohdan" userId="48e65c9f34e137d0" providerId="LiveId" clId="{6996FD5C-4E97-4326-A269-8952B1DE72BE}" dt="2020-11-24T05:14:05.939" v="4029" actId="20577"/>
      <pc:docMkLst>
        <pc:docMk/>
      </pc:docMkLst>
      <pc:sldChg chg="modSp mod">
        <pc:chgData name="Kulinich Bohdan" userId="48e65c9f34e137d0" providerId="LiveId" clId="{6996FD5C-4E97-4326-A269-8952B1DE72BE}" dt="2020-11-24T05:14:05.939" v="4029" actId="20577"/>
        <pc:sldMkLst>
          <pc:docMk/>
          <pc:sldMk cId="1986055327" sldId="408"/>
        </pc:sldMkLst>
        <pc:spChg chg="mod">
          <ac:chgData name="Kulinich Bohdan" userId="48e65c9f34e137d0" providerId="LiveId" clId="{6996FD5C-4E97-4326-A269-8952B1DE72BE}" dt="2020-11-19T13:12:14.428" v="145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996FD5C-4E97-4326-A269-8952B1DE72BE}" dt="2020-11-24T05:14:05.939" v="4029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996FD5C-4E97-4326-A269-8952B1DE72BE}" dt="2020-11-21T16:13:25.946" v="4028" actId="20577"/>
        <pc:sldMkLst>
          <pc:docMk/>
          <pc:sldMk cId="900640268" sldId="409"/>
        </pc:sldMkLst>
        <pc:spChg chg="mod">
          <ac:chgData name="Kulinich Bohdan" userId="48e65c9f34e137d0" providerId="LiveId" clId="{6996FD5C-4E97-4326-A269-8952B1DE72BE}" dt="2020-11-21T16:13:25.946" v="4028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add del">
        <pc:chgData name="Kulinich Bohdan" userId="48e65c9f34e137d0" providerId="LiveId" clId="{6996FD5C-4E97-4326-A269-8952B1DE72BE}" dt="2020-11-21T13:10:03.530" v="3456" actId="47"/>
        <pc:sldMkLst>
          <pc:docMk/>
          <pc:sldMk cId="752518231" sldId="430"/>
        </pc:sldMkLst>
        <pc:spChg chg="mod">
          <ac:chgData name="Kulinich Bohdan" userId="48e65c9f34e137d0" providerId="LiveId" clId="{6996FD5C-4E97-4326-A269-8952B1DE72BE}" dt="2020-11-21T12:30:08.148" v="1884" actId="207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6996FD5C-4E97-4326-A269-8952B1DE72BE}" dt="2020-11-19T18:25:57.072" v="384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996FD5C-4E97-4326-A269-8952B1DE72BE}" dt="2020-11-19T18:25:42.414" v="332" actId="20577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6996FD5C-4E97-4326-A269-8952B1DE72BE}" dt="2020-11-19T18:25:45.323" v="333" actId="20577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6996FD5C-4E97-4326-A269-8952B1DE72BE}" dt="2020-11-19T18:26:07.266" v="433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996FD5C-4E97-4326-A269-8952B1DE72BE}" dt="2020-11-19T18:25:35.178" v="330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996FD5C-4E97-4326-A269-8952B1DE72BE}" dt="2020-11-19T18:25:39.676" v="331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addAnim delAnim modAnim">
        <pc:chgData name="Kulinich Bohdan" userId="48e65c9f34e137d0" providerId="LiveId" clId="{6996FD5C-4E97-4326-A269-8952B1DE72BE}" dt="2020-11-19T13:26:00.725" v="302" actId="14429"/>
        <pc:sldMkLst>
          <pc:docMk/>
          <pc:sldMk cId="620253018" sldId="545"/>
        </pc:sldMkLst>
        <pc:spChg chg="mod">
          <ac:chgData name="Kulinich Bohdan" userId="48e65c9f34e137d0" providerId="LiveId" clId="{6996FD5C-4E97-4326-A269-8952B1DE72BE}" dt="2020-11-19T13:14:05.081" v="274" actId="20577"/>
          <ac:spMkLst>
            <pc:docMk/>
            <pc:sldMk cId="620253018" sldId="545"/>
            <ac:spMk id="6" creationId="{4CD1B612-D16C-4F70-8335-78480BFE8EC8}"/>
          </ac:spMkLst>
        </pc:spChg>
        <pc:spChg chg="add mod">
          <ac:chgData name="Kulinich Bohdan" userId="48e65c9f34e137d0" providerId="LiveId" clId="{6996FD5C-4E97-4326-A269-8952B1DE72BE}" dt="2020-11-19T13:22:32.360" v="296" actId="20577"/>
          <ac:spMkLst>
            <pc:docMk/>
            <pc:sldMk cId="620253018" sldId="545"/>
            <ac:spMk id="22" creationId="{142B1508-C3CC-4DB7-92A4-06CC504619D5}"/>
          </ac:spMkLst>
        </pc:spChg>
        <pc:spChg chg="add mod">
          <ac:chgData name="Kulinich Bohdan" userId="48e65c9f34e137d0" providerId="LiveId" clId="{6996FD5C-4E97-4326-A269-8952B1DE72BE}" dt="2020-11-19T13:22:35.736" v="297" actId="20577"/>
          <ac:spMkLst>
            <pc:docMk/>
            <pc:sldMk cId="620253018" sldId="545"/>
            <ac:spMk id="23" creationId="{E3346E04-03C1-4594-943D-3F32324143D7}"/>
          </ac:spMkLst>
        </pc:spChg>
        <pc:spChg chg="add mod">
          <ac:chgData name="Kulinich Bohdan" userId="48e65c9f34e137d0" providerId="LiveId" clId="{6996FD5C-4E97-4326-A269-8952B1DE72BE}" dt="2020-11-19T13:22:40.464" v="298" actId="20577"/>
          <ac:spMkLst>
            <pc:docMk/>
            <pc:sldMk cId="620253018" sldId="545"/>
            <ac:spMk id="24" creationId="{CF7DA3E2-701F-482E-B6F1-D1F15A3802EC}"/>
          </ac:spMkLst>
        </pc:spChg>
        <pc:spChg chg="add mod">
          <ac:chgData name="Kulinich Bohdan" userId="48e65c9f34e137d0" providerId="LiveId" clId="{6996FD5C-4E97-4326-A269-8952B1DE72BE}" dt="2020-11-19T13:21:09.021" v="280"/>
          <ac:spMkLst>
            <pc:docMk/>
            <pc:sldMk cId="620253018" sldId="545"/>
            <ac:spMk id="27" creationId="{46617ACD-DB0C-4679-993B-665420992393}"/>
          </ac:spMkLst>
        </pc:spChg>
        <pc:spChg chg="add mod">
          <ac:chgData name="Kulinich Bohdan" userId="48e65c9f34e137d0" providerId="LiveId" clId="{6996FD5C-4E97-4326-A269-8952B1DE72BE}" dt="2020-11-19T13:22:08.356" v="289" actId="14100"/>
          <ac:spMkLst>
            <pc:docMk/>
            <pc:sldMk cId="620253018" sldId="545"/>
            <ac:spMk id="28" creationId="{C5355880-1DC1-4B1C-B6BD-3DFB3AF1BF0D}"/>
          </ac:spMkLst>
        </pc:spChg>
        <pc:spChg chg="add mod">
          <ac:chgData name="Kulinich Bohdan" userId="48e65c9f34e137d0" providerId="LiveId" clId="{6996FD5C-4E97-4326-A269-8952B1DE72BE}" dt="2020-11-19T13:22:19.903" v="295" actId="14100"/>
          <ac:spMkLst>
            <pc:docMk/>
            <pc:sldMk cId="620253018" sldId="545"/>
            <ac:spMk id="29" creationId="{142C1A09-6C09-4806-838B-7E74412CA762}"/>
          </ac:spMkLst>
        </pc:spChg>
        <pc:spChg chg="add del mod">
          <ac:chgData name="Kulinich Bohdan" userId="48e65c9f34e137d0" providerId="LiveId" clId="{6996FD5C-4E97-4326-A269-8952B1DE72BE}" dt="2020-11-19T13:13:00.200" v="181" actId="14100"/>
          <ac:spMkLst>
            <pc:docMk/>
            <pc:sldMk cId="620253018" sldId="545"/>
            <ac:spMk id="33" creationId="{2EAE9DBB-757B-41EF-AEB5-23B2F384BF4B}"/>
          </ac:spMkLst>
        </pc:spChg>
        <pc:grpChg chg="add mod">
          <ac:chgData name="Kulinich Bohdan" userId="48e65c9f34e137d0" providerId="LiveId" clId="{6996FD5C-4E97-4326-A269-8952B1DE72BE}" dt="2020-11-19T13:21:09.021" v="280"/>
          <ac:grpSpMkLst>
            <pc:docMk/>
            <pc:sldMk cId="620253018" sldId="545"/>
            <ac:grpSpMk id="9" creationId="{FBA277D3-D3B7-4FD4-BB16-D937CCF66C1B}"/>
          </ac:grpSpMkLst>
        </pc:grpChg>
        <pc:grpChg chg="add del mod">
          <ac:chgData name="Kulinich Bohdan" userId="48e65c9f34e137d0" providerId="LiveId" clId="{6996FD5C-4E97-4326-A269-8952B1DE72BE}" dt="2020-11-19T13:21:15.288" v="281" actId="478"/>
          <ac:grpSpMkLst>
            <pc:docMk/>
            <pc:sldMk cId="620253018" sldId="545"/>
            <ac:grpSpMk id="16" creationId="{A5C35265-869F-4820-9162-A21317FBF157}"/>
          </ac:grpSpMkLst>
        </pc:grpChg>
        <pc:grpChg chg="add del mod">
          <ac:chgData name="Kulinich Bohdan" userId="48e65c9f34e137d0" providerId="LiveId" clId="{6996FD5C-4E97-4326-A269-8952B1DE72BE}" dt="2020-11-19T13:21:17.306" v="282" actId="478"/>
          <ac:grpSpMkLst>
            <pc:docMk/>
            <pc:sldMk cId="620253018" sldId="545"/>
            <ac:grpSpMk id="19" creationId="{EFE76CBE-8EAE-4B93-B0E5-EE9AEC49315B}"/>
          </ac:grpSpMkLst>
        </pc:grpChg>
        <pc:picChg chg="mod modVis">
          <ac:chgData name="Kulinich Bohdan" userId="48e65c9f34e137d0" providerId="LiveId" clId="{6996FD5C-4E97-4326-A269-8952B1DE72BE}" dt="2020-11-19T13:26:00.725" v="302" actId="14429"/>
          <ac:picMkLst>
            <pc:docMk/>
            <pc:sldMk cId="620253018" sldId="545"/>
            <ac:picMk id="25" creationId="{0F83F7A5-7C5C-427C-AE52-0A704D18D34F}"/>
          </ac:picMkLst>
        </pc:picChg>
        <pc:cxnChg chg="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10" creationId="{BCD79D19-999A-434C-A248-8985791BC87C}"/>
          </ac:cxnSpMkLst>
        </pc:cxnChg>
        <pc:cxnChg chg="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12" creationId="{4744684C-E7E3-4917-817B-3329D5C8C003}"/>
          </ac:cxnSpMkLst>
        </pc:cxnChg>
        <pc:cxnChg chg="add 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13" creationId="{6070E3F3-2245-4E35-A23B-FA8306F99250}"/>
          </ac:cxnSpMkLst>
        </pc:cxnChg>
        <pc:cxnChg chg="add 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14" creationId="{77BA76C3-CCD2-4A49-AAEC-B34B16EE54FE}"/>
          </ac:cxnSpMkLst>
        </pc:cxnChg>
        <pc:cxnChg chg="add 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15" creationId="{2F3EC65D-F80A-4168-8154-D4BE3B986D5C}"/>
          </ac:cxnSpMkLst>
        </pc:cxnChg>
        <pc:cxnChg chg="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17" creationId="{38E5148C-202B-490F-BAB0-511485A4A9A9}"/>
          </ac:cxnSpMkLst>
        </pc:cxnChg>
        <pc:cxnChg chg="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18" creationId="{F1FE0956-CB3E-42A7-AA40-318BB8A0EB51}"/>
          </ac:cxnSpMkLst>
        </pc:cxnChg>
        <pc:cxnChg chg="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20" creationId="{11FFD6DB-0CAF-47A0-B282-DA59A8C8B74A}"/>
          </ac:cxnSpMkLst>
        </pc:cxnChg>
        <pc:cxnChg chg="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21" creationId="{40516110-EBBF-493E-B474-963E2034D3A7}"/>
          </ac:cxnSpMkLst>
        </pc:cxnChg>
        <pc:cxnChg chg="add mod">
          <ac:chgData name="Kulinich Bohdan" userId="48e65c9f34e137d0" providerId="LiveId" clId="{6996FD5C-4E97-4326-A269-8952B1DE72BE}" dt="2020-11-19T13:21:09.021" v="280"/>
          <ac:cxnSpMkLst>
            <pc:docMk/>
            <pc:sldMk cId="620253018" sldId="545"/>
            <ac:cxnSpMk id="26" creationId="{C9992937-AD65-4BD7-B7EC-33E67A4EF935}"/>
          </ac:cxnSpMkLst>
        </pc:cxnChg>
      </pc:sldChg>
      <pc:sldChg chg="addSp delSp modSp mod delAnim modAnim">
        <pc:chgData name="Kulinich Bohdan" userId="48e65c9f34e137d0" providerId="LiveId" clId="{6996FD5C-4E97-4326-A269-8952B1DE72BE}" dt="2020-11-19T20:21:05.244" v="841" actId="20577"/>
        <pc:sldMkLst>
          <pc:docMk/>
          <pc:sldMk cId="2840982638" sldId="546"/>
        </pc:sldMkLst>
        <pc:spChg chg="mod">
          <ac:chgData name="Kulinich Bohdan" userId="48e65c9f34e137d0" providerId="LiveId" clId="{6996FD5C-4E97-4326-A269-8952B1DE72BE}" dt="2020-11-19T20:21:05.244" v="841" actId="20577"/>
          <ac:spMkLst>
            <pc:docMk/>
            <pc:sldMk cId="2840982638" sldId="546"/>
            <ac:spMk id="6" creationId="{4CD1B612-D16C-4F70-8335-78480BFE8EC8}"/>
          </ac:spMkLst>
        </pc:spChg>
        <pc:spChg chg="del">
          <ac:chgData name="Kulinich Bohdan" userId="48e65c9f34e137d0" providerId="LiveId" clId="{6996FD5C-4E97-4326-A269-8952B1DE72BE}" dt="2020-11-19T18:29:45.054" v="436" actId="478"/>
          <ac:spMkLst>
            <pc:docMk/>
            <pc:sldMk cId="2840982638" sldId="546"/>
            <ac:spMk id="8" creationId="{C7C702A3-AC2A-4E28-8A9C-95957F60FAC9}"/>
          </ac:spMkLst>
        </pc:spChg>
        <pc:spChg chg="add mod">
          <ac:chgData name="Kulinich Bohdan" userId="48e65c9f34e137d0" providerId="LiveId" clId="{6996FD5C-4E97-4326-A269-8952B1DE72BE}" dt="2020-11-19T19:08:08.450" v="680" actId="20577"/>
          <ac:spMkLst>
            <pc:docMk/>
            <pc:sldMk cId="2840982638" sldId="546"/>
            <ac:spMk id="30" creationId="{F49F0D8B-41A0-4140-8016-332310A99266}"/>
          </ac:spMkLst>
        </pc:spChg>
        <pc:spChg chg="add mod">
          <ac:chgData name="Kulinich Bohdan" userId="48e65c9f34e137d0" providerId="LiveId" clId="{6996FD5C-4E97-4326-A269-8952B1DE72BE}" dt="2020-11-19T19:08:21.023" v="685" actId="1076"/>
          <ac:spMkLst>
            <pc:docMk/>
            <pc:sldMk cId="2840982638" sldId="546"/>
            <ac:spMk id="31" creationId="{655CC1D9-F1CB-4C44-8315-A0F5518152C6}"/>
          </ac:spMkLst>
        </pc:spChg>
        <pc:spChg chg="add mod">
          <ac:chgData name="Kulinich Bohdan" userId="48e65c9f34e137d0" providerId="LiveId" clId="{6996FD5C-4E97-4326-A269-8952B1DE72BE}" dt="2020-11-19T19:08:29.361" v="689" actId="20577"/>
          <ac:spMkLst>
            <pc:docMk/>
            <pc:sldMk cId="2840982638" sldId="546"/>
            <ac:spMk id="32" creationId="{1C740BD6-63DF-49B8-BE06-DCB5124CFBDA}"/>
          </ac:spMkLst>
        </pc:spChg>
        <pc:spChg chg="add mod">
          <ac:chgData name="Kulinich Bohdan" userId="48e65c9f34e137d0" providerId="LiveId" clId="{6996FD5C-4E97-4326-A269-8952B1DE72BE}" dt="2020-11-19T20:04:17.155" v="793" actId="1076"/>
          <ac:spMkLst>
            <pc:docMk/>
            <pc:sldMk cId="2840982638" sldId="546"/>
            <ac:spMk id="33" creationId="{1DADB309-F5E7-45EC-B14D-D79CB2DB4D7C}"/>
          </ac:spMkLst>
        </pc:spChg>
        <pc:spChg chg="add mod">
          <ac:chgData name="Kulinich Bohdan" userId="48e65c9f34e137d0" providerId="LiveId" clId="{6996FD5C-4E97-4326-A269-8952B1DE72BE}" dt="2020-11-19T19:08:45.569" v="695" actId="20577"/>
          <ac:spMkLst>
            <pc:docMk/>
            <pc:sldMk cId="2840982638" sldId="546"/>
            <ac:spMk id="34" creationId="{A4BF1A3C-71E2-4875-911F-0EED83138EC3}"/>
          </ac:spMkLst>
        </pc:spChg>
        <pc:spChg chg="mod">
          <ac:chgData name="Kulinich Bohdan" userId="48e65c9f34e137d0" providerId="LiveId" clId="{6996FD5C-4E97-4326-A269-8952B1DE72BE}" dt="2020-11-19T18:29:41.545" v="435" actId="20577"/>
          <ac:spMkLst>
            <pc:docMk/>
            <pc:sldMk cId="2840982638" sldId="546"/>
            <ac:spMk id="51" creationId="{86BC9140-E395-435D-A852-213A1317C46C}"/>
          </ac:spMkLst>
        </pc:spChg>
        <pc:spChg chg="add mod">
          <ac:chgData name="Kulinich Bohdan" userId="48e65c9f34e137d0" providerId="LiveId" clId="{6996FD5C-4E97-4326-A269-8952B1DE72BE}" dt="2020-11-19T20:06:43.110" v="796" actId="1076"/>
          <ac:spMkLst>
            <pc:docMk/>
            <pc:sldMk cId="2840982638" sldId="546"/>
            <ac:spMk id="54" creationId="{7013F295-E8AD-4E3D-9E7A-41D42EFCA475}"/>
          </ac:spMkLst>
        </pc:spChg>
        <pc:spChg chg="add mod">
          <ac:chgData name="Kulinich Bohdan" userId="48e65c9f34e137d0" providerId="LiveId" clId="{6996FD5C-4E97-4326-A269-8952B1DE72BE}" dt="2020-11-19T20:06:51.824" v="799" actId="1076"/>
          <ac:spMkLst>
            <pc:docMk/>
            <pc:sldMk cId="2840982638" sldId="546"/>
            <ac:spMk id="55" creationId="{3FEF89A9-1C44-41FB-8CFD-295B83CE3C94}"/>
          </ac:spMkLst>
        </pc:spChg>
        <pc:grpChg chg="add mod">
          <ac:chgData name="Kulinich Bohdan" userId="48e65c9f34e137d0" providerId="LiveId" clId="{6996FD5C-4E97-4326-A269-8952B1DE72BE}" dt="2020-11-19T20:08:23.756" v="827" actId="1076"/>
          <ac:grpSpMkLst>
            <pc:docMk/>
            <pc:sldMk cId="2840982638" sldId="546"/>
            <ac:grpSpMk id="64" creationId="{13C5DC72-C2AD-4C13-B837-82C884DBAF4C}"/>
          </ac:grpSpMkLst>
        </pc:grpChg>
        <pc:grpChg chg="add mod">
          <ac:chgData name="Kulinich Bohdan" userId="48e65c9f34e137d0" providerId="LiveId" clId="{6996FD5C-4E97-4326-A269-8952B1DE72BE}" dt="2020-11-19T20:14:54.310" v="830" actId="1076"/>
          <ac:grpSpMkLst>
            <pc:docMk/>
            <pc:sldMk cId="2840982638" sldId="546"/>
            <ac:grpSpMk id="65" creationId="{535909D3-EC99-4B9E-BA5F-B7DD815AE706}"/>
          </ac:grpSpMkLst>
        </pc:grpChg>
        <pc:picChg chg="add del mod">
          <ac:chgData name="Kulinich Bohdan" userId="48e65c9f34e137d0" providerId="LiveId" clId="{6996FD5C-4E97-4326-A269-8952B1DE72BE}" dt="2020-11-19T18:59:06.397" v="608" actId="931"/>
          <ac:picMkLst>
            <pc:docMk/>
            <pc:sldMk cId="2840982638" sldId="546"/>
            <ac:picMk id="17" creationId="{D27BFB90-81B4-4397-8D8F-13C6E437F8BD}"/>
          </ac:picMkLst>
        </pc:picChg>
        <pc:picChg chg="add del mod ord modCrop">
          <ac:chgData name="Kulinich Bohdan" userId="48e65c9f34e137d0" providerId="LiveId" clId="{6996FD5C-4E97-4326-A269-8952B1DE72BE}" dt="2020-11-19T19:06:27.457" v="670" actId="478"/>
          <ac:picMkLst>
            <pc:docMk/>
            <pc:sldMk cId="2840982638" sldId="546"/>
            <ac:picMk id="19" creationId="{0F73BBA2-1EF6-467E-991F-7C9423909DB0}"/>
          </ac:picMkLst>
        </pc:picChg>
        <pc:picChg chg="mod modVis">
          <ac:chgData name="Kulinich Bohdan" userId="48e65c9f34e137d0" providerId="LiveId" clId="{6996FD5C-4E97-4326-A269-8952B1DE72BE}" dt="2020-11-19T20:15:15.512" v="835" actId="14429"/>
          <ac:picMkLst>
            <pc:docMk/>
            <pc:sldMk cId="2840982638" sldId="546"/>
            <ac:picMk id="25" creationId="{0F83F7A5-7C5C-427C-AE52-0A704D18D34F}"/>
          </ac:picMkLst>
        </pc:picChg>
        <pc:picChg chg="add del mod ord modCrop">
          <ac:chgData name="Kulinich Bohdan" userId="48e65c9f34e137d0" providerId="LiveId" clId="{6996FD5C-4E97-4326-A269-8952B1DE72BE}" dt="2020-11-19T20:14:57.833" v="831" actId="478"/>
          <ac:picMkLst>
            <pc:docMk/>
            <pc:sldMk cId="2840982638" sldId="546"/>
            <ac:picMk id="35" creationId="{465D3486-47A5-4BF5-90C7-78D8007E27F0}"/>
          </ac:picMkLst>
        </pc:picChg>
        <pc:cxnChg chg="add mod ord">
          <ac:chgData name="Kulinich Bohdan" userId="48e65c9f34e137d0" providerId="LiveId" clId="{6996FD5C-4E97-4326-A269-8952B1DE72BE}" dt="2020-11-19T19:07:16.482" v="675" actId="208"/>
          <ac:cxnSpMkLst>
            <pc:docMk/>
            <pc:sldMk cId="2840982638" sldId="546"/>
            <ac:cxnSpMk id="8" creationId="{DA8D2C9E-2887-4532-A729-E7DA2BD1C866}"/>
          </ac:cxnSpMkLst>
        </pc:cxnChg>
        <pc:cxnChg chg="add mod">
          <ac:chgData name="Kulinich Bohdan" userId="48e65c9f34e137d0" providerId="LiveId" clId="{6996FD5C-4E97-4326-A269-8952B1DE72BE}" dt="2020-11-19T20:07:05.041" v="802" actId="208"/>
          <ac:cxnSpMkLst>
            <pc:docMk/>
            <pc:sldMk cId="2840982638" sldId="546"/>
            <ac:cxnSpMk id="12" creationId="{C10A98A2-93F0-4516-9B3A-3DBD39BF4781}"/>
          </ac:cxnSpMkLst>
        </pc:cxnChg>
        <pc:cxnChg chg="add mod">
          <ac:chgData name="Kulinich Bohdan" userId="48e65c9f34e137d0" providerId="LiveId" clId="{6996FD5C-4E97-4326-A269-8952B1DE72BE}" dt="2020-11-19T20:07:05.041" v="802" actId="208"/>
          <ac:cxnSpMkLst>
            <pc:docMk/>
            <pc:sldMk cId="2840982638" sldId="546"/>
            <ac:cxnSpMk id="13" creationId="{FE968364-CD8A-40F7-9B01-B79CE61DE9DC}"/>
          </ac:cxnSpMkLst>
        </pc:cxnChg>
        <pc:cxnChg chg="add del mod">
          <ac:chgData name="Kulinich Bohdan" userId="48e65c9f34e137d0" providerId="LiveId" clId="{6996FD5C-4E97-4326-A269-8952B1DE72BE}" dt="2020-11-19T20:06:57.660" v="800" actId="478"/>
          <ac:cxnSpMkLst>
            <pc:docMk/>
            <pc:sldMk cId="2840982638" sldId="546"/>
            <ac:cxnSpMk id="37" creationId="{5A34277B-F1EC-4421-AA0B-EA66BB4E2420}"/>
          </ac:cxnSpMkLst>
        </pc:cxnChg>
        <pc:cxnChg chg="add del mod ord">
          <ac:chgData name="Kulinich Bohdan" userId="48e65c9f34e137d0" providerId="LiveId" clId="{6996FD5C-4E97-4326-A269-8952B1DE72BE}" dt="2020-11-19T20:06:58.455" v="801" actId="478"/>
          <ac:cxnSpMkLst>
            <pc:docMk/>
            <pc:sldMk cId="2840982638" sldId="546"/>
            <ac:cxnSpMk id="40" creationId="{C183D816-6EF4-434B-A183-37CCAEDCC75F}"/>
          </ac:cxnSpMkLst>
        </pc:cxnChg>
        <pc:cxnChg chg="add mod">
          <ac:chgData name="Kulinich Bohdan" userId="48e65c9f34e137d0" providerId="LiveId" clId="{6996FD5C-4E97-4326-A269-8952B1DE72BE}" dt="2020-11-19T19:24:53.606" v="782" actId="14100"/>
          <ac:cxnSpMkLst>
            <pc:docMk/>
            <pc:sldMk cId="2840982638" sldId="546"/>
            <ac:cxnSpMk id="43" creationId="{28EFA783-5ECC-4A86-90EF-C2FD17690CE7}"/>
          </ac:cxnSpMkLst>
        </pc:cxnChg>
        <pc:cxnChg chg="add del mod">
          <ac:chgData name="Kulinich Bohdan" userId="48e65c9f34e137d0" providerId="LiveId" clId="{6996FD5C-4E97-4326-A269-8952B1DE72BE}" dt="2020-11-19T19:36:13.591" v="784"/>
          <ac:cxnSpMkLst>
            <pc:docMk/>
            <pc:sldMk cId="2840982638" sldId="546"/>
            <ac:cxnSpMk id="48" creationId="{C6BBFF2C-F3AE-4E62-B7F7-E7CEDC442ADC}"/>
          </ac:cxnSpMkLst>
        </pc:cxnChg>
        <pc:cxnChg chg="add mod">
          <ac:chgData name="Kulinich Bohdan" userId="48e65c9f34e137d0" providerId="LiveId" clId="{6996FD5C-4E97-4326-A269-8952B1DE72BE}" dt="2020-11-19T19:36:45.715" v="791" actId="14100"/>
          <ac:cxnSpMkLst>
            <pc:docMk/>
            <pc:sldMk cId="2840982638" sldId="546"/>
            <ac:cxnSpMk id="49" creationId="{17B9D7D9-535F-4DFD-81F6-2FE7358B6B17}"/>
          </ac:cxnSpMkLst>
        </pc:cxnChg>
        <pc:cxnChg chg="add mod">
          <ac:chgData name="Kulinich Bohdan" userId="48e65c9f34e137d0" providerId="LiveId" clId="{6996FD5C-4E97-4326-A269-8952B1DE72BE}" dt="2020-11-19T20:07:40.730" v="811" actId="1076"/>
          <ac:cxnSpMkLst>
            <pc:docMk/>
            <pc:sldMk cId="2840982638" sldId="546"/>
            <ac:cxnSpMk id="56" creationId="{29CF4200-875A-4082-AD50-36B711ED7F37}"/>
          </ac:cxnSpMkLst>
        </pc:cxnChg>
        <pc:cxnChg chg="add mod">
          <ac:chgData name="Kulinich Bohdan" userId="48e65c9f34e137d0" providerId="LiveId" clId="{6996FD5C-4E97-4326-A269-8952B1DE72BE}" dt="2020-11-19T20:07:45.626" v="813" actId="1076"/>
          <ac:cxnSpMkLst>
            <pc:docMk/>
            <pc:sldMk cId="2840982638" sldId="546"/>
            <ac:cxnSpMk id="59" creationId="{2977309D-E2CA-4DED-B3A1-B87E82EFA6DB}"/>
          </ac:cxnSpMkLst>
        </pc:cxnChg>
        <pc:cxnChg chg="add mod">
          <ac:chgData name="Kulinich Bohdan" userId="48e65c9f34e137d0" providerId="LiveId" clId="{6996FD5C-4E97-4326-A269-8952B1DE72BE}" dt="2020-11-19T20:08:14.138" v="825" actId="164"/>
          <ac:cxnSpMkLst>
            <pc:docMk/>
            <pc:sldMk cId="2840982638" sldId="546"/>
            <ac:cxnSpMk id="60" creationId="{23031750-1CD5-43A0-B9C4-D3739BB68A83}"/>
          </ac:cxnSpMkLst>
        </pc:cxnChg>
        <pc:cxnChg chg="add mod">
          <ac:chgData name="Kulinich Bohdan" userId="48e65c9f34e137d0" providerId="LiveId" clId="{6996FD5C-4E97-4326-A269-8952B1DE72BE}" dt="2020-11-19T20:08:14.138" v="825" actId="164"/>
          <ac:cxnSpMkLst>
            <pc:docMk/>
            <pc:sldMk cId="2840982638" sldId="546"/>
            <ac:cxnSpMk id="63" creationId="{B7B0FDB4-F673-4C42-9801-C175CAE6B0B5}"/>
          </ac:cxnSpMkLst>
        </pc:cxnChg>
        <pc:cxnChg chg="mod">
          <ac:chgData name="Kulinich Bohdan" userId="48e65c9f34e137d0" providerId="LiveId" clId="{6996FD5C-4E97-4326-A269-8952B1DE72BE}" dt="2020-11-19T20:08:25.993" v="828"/>
          <ac:cxnSpMkLst>
            <pc:docMk/>
            <pc:sldMk cId="2840982638" sldId="546"/>
            <ac:cxnSpMk id="66" creationId="{0A3D9FB6-82D0-4D16-8B3D-D7101D4278C8}"/>
          </ac:cxnSpMkLst>
        </pc:cxnChg>
        <pc:cxnChg chg="mod">
          <ac:chgData name="Kulinich Bohdan" userId="48e65c9f34e137d0" providerId="LiveId" clId="{6996FD5C-4E97-4326-A269-8952B1DE72BE}" dt="2020-11-19T20:08:25.993" v="828"/>
          <ac:cxnSpMkLst>
            <pc:docMk/>
            <pc:sldMk cId="2840982638" sldId="546"/>
            <ac:cxnSpMk id="67" creationId="{5D2BCB05-E49A-4391-B0FB-F706D2B700CE}"/>
          </ac:cxnSpMkLst>
        </pc:cxnChg>
      </pc:sldChg>
      <pc:sldChg chg="addSp delSp modSp mod delAnim modAnim">
        <pc:chgData name="Kulinich Bohdan" userId="48e65c9f34e137d0" providerId="LiveId" clId="{6996FD5C-4E97-4326-A269-8952B1DE72BE}" dt="2020-11-19T21:19:13.436" v="1070" actId="14429"/>
        <pc:sldMkLst>
          <pc:docMk/>
          <pc:sldMk cId="2741762985" sldId="547"/>
        </pc:sldMkLst>
        <pc:spChg chg="mod">
          <ac:chgData name="Kulinich Bohdan" userId="48e65c9f34e137d0" providerId="LiveId" clId="{6996FD5C-4E97-4326-A269-8952B1DE72BE}" dt="2020-11-19T20:53:19.787" v="1066" actId="20577"/>
          <ac:spMkLst>
            <pc:docMk/>
            <pc:sldMk cId="2741762985" sldId="547"/>
            <ac:spMk id="6" creationId="{4CD1B612-D16C-4F70-8335-78480BFE8EC8}"/>
          </ac:spMkLst>
        </pc:spChg>
        <pc:spChg chg="del">
          <ac:chgData name="Kulinich Bohdan" userId="48e65c9f34e137d0" providerId="LiveId" clId="{6996FD5C-4E97-4326-A269-8952B1DE72BE}" dt="2020-11-19T20:46:57.393" v="966" actId="478"/>
          <ac:spMkLst>
            <pc:docMk/>
            <pc:sldMk cId="2741762985" sldId="547"/>
            <ac:spMk id="14" creationId="{949A7F77-D5FE-4BE7-A239-7FE17C052DA0}"/>
          </ac:spMkLst>
        </pc:spChg>
        <pc:spChg chg="del">
          <ac:chgData name="Kulinich Bohdan" userId="48e65c9f34e137d0" providerId="LiveId" clId="{6996FD5C-4E97-4326-A269-8952B1DE72BE}" dt="2020-11-19T20:46:57.393" v="966" actId="478"/>
          <ac:spMkLst>
            <pc:docMk/>
            <pc:sldMk cId="2741762985" sldId="547"/>
            <ac:spMk id="15" creationId="{DCFD80EE-7779-487E-BA8C-1E119B464CBC}"/>
          </ac:spMkLst>
        </pc:spChg>
        <pc:spChg chg="del">
          <ac:chgData name="Kulinich Bohdan" userId="48e65c9f34e137d0" providerId="LiveId" clId="{6996FD5C-4E97-4326-A269-8952B1DE72BE}" dt="2020-11-19T20:46:57.393" v="966" actId="478"/>
          <ac:spMkLst>
            <pc:docMk/>
            <pc:sldMk cId="2741762985" sldId="547"/>
            <ac:spMk id="16" creationId="{DC1821E8-6F03-4F8E-B7FA-186918862026}"/>
          </ac:spMkLst>
        </pc:spChg>
        <pc:spChg chg="add mod topLvl">
          <ac:chgData name="Kulinich Bohdan" userId="48e65c9f34e137d0" providerId="LiveId" clId="{6996FD5C-4E97-4326-A269-8952B1DE72BE}" dt="2020-11-19T20:51:28.398" v="1052" actId="1076"/>
          <ac:spMkLst>
            <pc:docMk/>
            <pc:sldMk cId="2741762985" sldId="547"/>
            <ac:spMk id="22" creationId="{68A4ED5F-F792-48B3-9877-F8C95D9C961B}"/>
          </ac:spMkLst>
        </pc:spChg>
        <pc:spChg chg="add mod topLvl">
          <ac:chgData name="Kulinich Bohdan" userId="48e65c9f34e137d0" providerId="LiveId" clId="{6996FD5C-4E97-4326-A269-8952B1DE72BE}" dt="2020-11-19T20:51:28.398" v="1052" actId="1076"/>
          <ac:spMkLst>
            <pc:docMk/>
            <pc:sldMk cId="2741762985" sldId="547"/>
            <ac:spMk id="23" creationId="{00928024-5558-4CFD-940E-C295FCD15CAD}"/>
          </ac:spMkLst>
        </pc:spChg>
        <pc:spChg chg="add mod topLvl">
          <ac:chgData name="Kulinich Bohdan" userId="48e65c9f34e137d0" providerId="LiveId" clId="{6996FD5C-4E97-4326-A269-8952B1DE72BE}" dt="2020-11-19T20:51:28.398" v="1052" actId="1076"/>
          <ac:spMkLst>
            <pc:docMk/>
            <pc:sldMk cId="2741762985" sldId="547"/>
            <ac:spMk id="24" creationId="{0B9663AD-C32C-417F-8E39-12B431B14BD3}"/>
          </ac:spMkLst>
        </pc:spChg>
        <pc:spChg chg="add mod topLvl">
          <ac:chgData name="Kulinich Bohdan" userId="48e65c9f34e137d0" providerId="LiveId" clId="{6996FD5C-4E97-4326-A269-8952B1DE72BE}" dt="2020-11-19T20:51:28.398" v="1052" actId="1076"/>
          <ac:spMkLst>
            <pc:docMk/>
            <pc:sldMk cId="2741762985" sldId="547"/>
            <ac:spMk id="26" creationId="{77A5AA1D-4971-47F8-859B-388952BB0797}"/>
          </ac:spMkLst>
        </pc:spChg>
        <pc:spChg chg="add mod topLvl">
          <ac:chgData name="Kulinich Bohdan" userId="48e65c9f34e137d0" providerId="LiveId" clId="{6996FD5C-4E97-4326-A269-8952B1DE72BE}" dt="2020-11-19T20:51:28.398" v="1052" actId="1076"/>
          <ac:spMkLst>
            <pc:docMk/>
            <pc:sldMk cId="2741762985" sldId="547"/>
            <ac:spMk id="27" creationId="{84CB88B7-0519-4FA6-9156-4FC8AF691393}"/>
          </ac:spMkLst>
        </pc:spChg>
        <pc:spChg chg="add mod ord topLvl">
          <ac:chgData name="Kulinich Bohdan" userId="48e65c9f34e137d0" providerId="LiveId" clId="{6996FD5C-4E97-4326-A269-8952B1DE72BE}" dt="2020-11-19T20:51:28.398" v="1052" actId="1076"/>
          <ac:spMkLst>
            <pc:docMk/>
            <pc:sldMk cId="2741762985" sldId="547"/>
            <ac:spMk id="30" creationId="{245D019D-274F-456B-89E7-CC8E98D0EF51}"/>
          </ac:spMkLst>
        </pc:spChg>
        <pc:spChg chg="add mod ord topLvl">
          <ac:chgData name="Kulinich Bohdan" userId="48e65c9f34e137d0" providerId="LiveId" clId="{6996FD5C-4E97-4326-A269-8952B1DE72BE}" dt="2020-11-19T20:51:28.398" v="1052" actId="1076"/>
          <ac:spMkLst>
            <pc:docMk/>
            <pc:sldMk cId="2741762985" sldId="547"/>
            <ac:spMk id="31" creationId="{328BF2C7-7FD2-416D-B517-73BCE816E3FA}"/>
          </ac:spMkLst>
        </pc:spChg>
        <pc:spChg chg="add mod">
          <ac:chgData name="Kulinich Bohdan" userId="48e65c9f34e137d0" providerId="LiveId" clId="{6996FD5C-4E97-4326-A269-8952B1DE72BE}" dt="2020-11-19T20:51:28.398" v="1052" actId="1076"/>
          <ac:spMkLst>
            <pc:docMk/>
            <pc:sldMk cId="2741762985" sldId="547"/>
            <ac:spMk id="43" creationId="{57F178F3-F636-48F1-B5AD-16D29FDDF912}"/>
          </ac:spMkLst>
        </pc:spChg>
        <pc:spChg chg="mod">
          <ac:chgData name="Kulinich Bohdan" userId="48e65c9f34e137d0" providerId="LiveId" clId="{6996FD5C-4E97-4326-A269-8952B1DE72BE}" dt="2020-11-19T20:38:10.752" v="842" actId="20577"/>
          <ac:spMkLst>
            <pc:docMk/>
            <pc:sldMk cId="2741762985" sldId="547"/>
            <ac:spMk id="51" creationId="{86BC9140-E395-435D-A852-213A1317C46C}"/>
          </ac:spMkLst>
        </pc:spChg>
        <pc:spChg chg="add mod">
          <ac:chgData name="Kulinich Bohdan" userId="48e65c9f34e137d0" providerId="LiveId" clId="{6996FD5C-4E97-4326-A269-8952B1DE72BE}" dt="2020-11-19T20:51:28.398" v="1052" actId="1076"/>
          <ac:spMkLst>
            <pc:docMk/>
            <pc:sldMk cId="2741762985" sldId="547"/>
            <ac:spMk id="56" creationId="{A35431EE-60DB-4225-A71A-38BDA494C708}"/>
          </ac:spMkLst>
        </pc:spChg>
        <pc:grpChg chg="add del mod">
          <ac:chgData name="Kulinich Bohdan" userId="48e65c9f34e137d0" providerId="LiveId" clId="{6996FD5C-4E97-4326-A269-8952B1DE72BE}" dt="2020-11-19T20:47:23.987" v="975" actId="165"/>
          <ac:grpSpMkLst>
            <pc:docMk/>
            <pc:sldMk cId="2741762985" sldId="547"/>
            <ac:grpSpMk id="2" creationId="{7299D71F-9542-431E-850C-96DFAD2FE883}"/>
          </ac:grpSpMkLst>
        </pc:grpChg>
        <pc:grpChg chg="add del mod">
          <ac:chgData name="Kulinich Bohdan" userId="48e65c9f34e137d0" providerId="LiveId" clId="{6996FD5C-4E97-4326-A269-8952B1DE72BE}" dt="2020-11-19T20:48:17.248" v="989" actId="165"/>
          <ac:grpSpMkLst>
            <pc:docMk/>
            <pc:sldMk cId="2741762985" sldId="547"/>
            <ac:grpSpMk id="5" creationId="{5198E2F3-D459-43DC-96AC-3BB931C7C8D3}"/>
          </ac:grpSpMkLst>
        </pc:grpChg>
        <pc:grpChg chg="add mod topLvl">
          <ac:chgData name="Kulinich Bohdan" userId="48e65c9f34e137d0" providerId="LiveId" clId="{6996FD5C-4E97-4326-A269-8952B1DE72BE}" dt="2020-11-19T20:51:28.398" v="1052" actId="1076"/>
          <ac:grpSpMkLst>
            <pc:docMk/>
            <pc:sldMk cId="2741762985" sldId="547"/>
            <ac:grpSpMk id="34" creationId="{34D4277E-EE41-44CE-9151-6D06307D6E26}"/>
          </ac:grpSpMkLst>
        </pc:grpChg>
        <pc:grpChg chg="add mod topLvl">
          <ac:chgData name="Kulinich Bohdan" userId="48e65c9f34e137d0" providerId="LiveId" clId="{6996FD5C-4E97-4326-A269-8952B1DE72BE}" dt="2020-11-19T20:51:28.398" v="1052" actId="1076"/>
          <ac:grpSpMkLst>
            <pc:docMk/>
            <pc:sldMk cId="2741762985" sldId="547"/>
            <ac:grpSpMk id="37" creationId="{B06348D9-15A3-41EC-8EBD-BB17214F6423}"/>
          </ac:grpSpMkLst>
        </pc:grpChg>
        <pc:grpChg chg="add mod">
          <ac:chgData name="Kulinich Bohdan" userId="48e65c9f34e137d0" providerId="LiveId" clId="{6996FD5C-4E97-4326-A269-8952B1DE72BE}" dt="2020-11-19T20:51:28.398" v="1052" actId="1076"/>
          <ac:grpSpMkLst>
            <pc:docMk/>
            <pc:sldMk cId="2741762985" sldId="547"/>
            <ac:grpSpMk id="48" creationId="{14F61963-8CCF-400F-B5AA-AEC1867B8FBB}"/>
          </ac:grpSpMkLst>
        </pc:grpChg>
        <pc:grpChg chg="add mod">
          <ac:chgData name="Kulinich Bohdan" userId="48e65c9f34e137d0" providerId="LiveId" clId="{6996FD5C-4E97-4326-A269-8952B1DE72BE}" dt="2020-11-19T20:51:28.398" v="1052" actId="1076"/>
          <ac:grpSpMkLst>
            <pc:docMk/>
            <pc:sldMk cId="2741762985" sldId="547"/>
            <ac:grpSpMk id="52" creationId="{C83B2BB6-22EC-4262-B655-9A3833B6D53C}"/>
          </ac:grpSpMkLst>
        </pc:grpChg>
        <pc:picChg chg="mod modVis">
          <ac:chgData name="Kulinich Bohdan" userId="48e65c9f34e137d0" providerId="LiveId" clId="{6996FD5C-4E97-4326-A269-8952B1DE72BE}" dt="2020-11-19T21:19:13.436" v="1070" actId="14429"/>
          <ac:picMkLst>
            <pc:docMk/>
            <pc:sldMk cId="2741762985" sldId="547"/>
            <ac:picMk id="25" creationId="{0F83F7A5-7C5C-427C-AE52-0A704D18D34F}"/>
          </ac:picMkLst>
        </pc:picChg>
        <pc:cxnChg chg="del">
          <ac:chgData name="Kulinich Bohdan" userId="48e65c9f34e137d0" providerId="LiveId" clId="{6996FD5C-4E97-4326-A269-8952B1DE72BE}" dt="2020-11-19T20:46:57.393" v="966" actId="478"/>
          <ac:cxnSpMkLst>
            <pc:docMk/>
            <pc:sldMk cId="2741762985" sldId="547"/>
            <ac:cxnSpMk id="10" creationId="{C1253962-FFE4-403D-8634-E11008FA5DA3}"/>
          </ac:cxnSpMkLst>
        </pc:cxnChg>
        <pc:cxnChg chg="del">
          <ac:chgData name="Kulinich Bohdan" userId="48e65c9f34e137d0" providerId="LiveId" clId="{6996FD5C-4E97-4326-A269-8952B1DE72BE}" dt="2020-11-19T20:46:57.393" v="966" actId="478"/>
          <ac:cxnSpMkLst>
            <pc:docMk/>
            <pc:sldMk cId="2741762985" sldId="547"/>
            <ac:cxnSpMk id="12" creationId="{2903F8DC-76D9-48E1-9553-E23243067CC3}"/>
          </ac:cxnSpMkLst>
        </pc:cxnChg>
        <pc:cxnChg chg="del">
          <ac:chgData name="Kulinich Bohdan" userId="48e65c9f34e137d0" providerId="LiveId" clId="{6996FD5C-4E97-4326-A269-8952B1DE72BE}" dt="2020-11-19T20:46:57.393" v="966" actId="478"/>
          <ac:cxnSpMkLst>
            <pc:docMk/>
            <pc:sldMk cId="2741762985" sldId="547"/>
            <ac:cxnSpMk id="13" creationId="{2F1A4220-2F7F-49AF-AD96-7114032DEA3B}"/>
          </ac:cxnSpMkLst>
        </pc:cxnChg>
        <pc:cxnChg chg="del">
          <ac:chgData name="Kulinich Bohdan" userId="48e65c9f34e137d0" providerId="LiveId" clId="{6996FD5C-4E97-4326-A269-8952B1DE72BE}" dt="2020-11-19T20:46:57.393" v="966" actId="478"/>
          <ac:cxnSpMkLst>
            <pc:docMk/>
            <pc:sldMk cId="2741762985" sldId="547"/>
            <ac:cxnSpMk id="17" creationId="{DE3EAE8C-A8BA-40F7-BF35-85EEC297F8E1}"/>
          </ac:cxnSpMkLst>
        </pc:cxnChg>
        <pc:cxnChg chg="del">
          <ac:chgData name="Kulinich Bohdan" userId="48e65c9f34e137d0" providerId="LiveId" clId="{6996FD5C-4E97-4326-A269-8952B1DE72BE}" dt="2020-11-19T20:46:57.393" v="966" actId="478"/>
          <ac:cxnSpMkLst>
            <pc:docMk/>
            <pc:sldMk cId="2741762985" sldId="547"/>
            <ac:cxnSpMk id="18" creationId="{2A228DEB-A1E5-482D-BA5C-A5C465B855F6}"/>
          </ac:cxnSpMkLst>
        </pc:cxnChg>
        <pc:cxnChg chg="add mod topLvl">
          <ac:chgData name="Kulinich Bohdan" userId="48e65c9f34e137d0" providerId="LiveId" clId="{6996FD5C-4E97-4326-A269-8952B1DE72BE}" dt="2020-11-19T20:51:28.398" v="1052" actId="1076"/>
          <ac:cxnSpMkLst>
            <pc:docMk/>
            <pc:sldMk cId="2741762985" sldId="547"/>
            <ac:cxnSpMk id="19" creationId="{088ECB27-2B18-49A8-B9B4-641F571BA04C}"/>
          </ac:cxnSpMkLst>
        </pc:cxnChg>
        <pc:cxnChg chg="add mod topLvl">
          <ac:chgData name="Kulinich Bohdan" userId="48e65c9f34e137d0" providerId="LiveId" clId="{6996FD5C-4E97-4326-A269-8952B1DE72BE}" dt="2020-11-19T20:51:28.398" v="1052" actId="1076"/>
          <ac:cxnSpMkLst>
            <pc:docMk/>
            <pc:sldMk cId="2741762985" sldId="547"/>
            <ac:cxnSpMk id="20" creationId="{C9BC8ECE-3DB4-4544-B5F4-9A36B0E09332}"/>
          </ac:cxnSpMkLst>
        </pc:cxnChg>
        <pc:cxnChg chg="add mod topLvl">
          <ac:chgData name="Kulinich Bohdan" userId="48e65c9f34e137d0" providerId="LiveId" clId="{6996FD5C-4E97-4326-A269-8952B1DE72BE}" dt="2020-11-19T20:51:28.398" v="1052" actId="1076"/>
          <ac:cxnSpMkLst>
            <pc:docMk/>
            <pc:sldMk cId="2741762985" sldId="547"/>
            <ac:cxnSpMk id="21" creationId="{B487A799-4020-4627-B0DE-355D4E0FACAF}"/>
          </ac:cxnSpMkLst>
        </pc:cxnChg>
        <pc:cxnChg chg="add mod topLvl">
          <ac:chgData name="Kulinich Bohdan" userId="48e65c9f34e137d0" providerId="LiveId" clId="{6996FD5C-4E97-4326-A269-8952B1DE72BE}" dt="2020-11-19T20:51:28.398" v="1052" actId="1076"/>
          <ac:cxnSpMkLst>
            <pc:docMk/>
            <pc:sldMk cId="2741762985" sldId="547"/>
            <ac:cxnSpMk id="28" creationId="{77C5E7D4-D5DF-4B2C-BC03-C11AF87DA18F}"/>
          </ac:cxnSpMkLst>
        </pc:cxnChg>
        <pc:cxnChg chg="add mod topLvl">
          <ac:chgData name="Kulinich Bohdan" userId="48e65c9f34e137d0" providerId="LiveId" clId="{6996FD5C-4E97-4326-A269-8952B1DE72BE}" dt="2020-11-19T20:51:28.398" v="1052" actId="1076"/>
          <ac:cxnSpMkLst>
            <pc:docMk/>
            <pc:sldMk cId="2741762985" sldId="547"/>
            <ac:cxnSpMk id="29" creationId="{7E1568F3-6F9C-4594-B602-26BB21164B5A}"/>
          </ac:cxnSpMkLst>
        </pc:cxnChg>
        <pc:cxnChg chg="add mod topLvl">
          <ac:chgData name="Kulinich Bohdan" userId="48e65c9f34e137d0" providerId="LiveId" clId="{6996FD5C-4E97-4326-A269-8952B1DE72BE}" dt="2020-11-19T20:51:28.398" v="1052" actId="1076"/>
          <ac:cxnSpMkLst>
            <pc:docMk/>
            <pc:sldMk cId="2741762985" sldId="547"/>
            <ac:cxnSpMk id="32" creationId="{222D5E11-4AA0-4AA0-A467-165051BE97D8}"/>
          </ac:cxnSpMkLst>
        </pc:cxnChg>
        <pc:cxnChg chg="add mod topLvl">
          <ac:chgData name="Kulinich Bohdan" userId="48e65c9f34e137d0" providerId="LiveId" clId="{6996FD5C-4E97-4326-A269-8952B1DE72BE}" dt="2020-11-19T20:51:28.398" v="1052" actId="1076"/>
          <ac:cxnSpMkLst>
            <pc:docMk/>
            <pc:sldMk cId="2741762985" sldId="547"/>
            <ac:cxnSpMk id="33" creationId="{B2BE0510-EBD9-426F-B9A3-38F16D99A0AC}"/>
          </ac:cxnSpMkLst>
        </pc:cxnChg>
        <pc:cxnChg chg="mod">
          <ac:chgData name="Kulinich Bohdan" userId="48e65c9f34e137d0" providerId="LiveId" clId="{6996FD5C-4E97-4326-A269-8952B1DE72BE}" dt="2020-11-19T20:48:17.248" v="989" actId="165"/>
          <ac:cxnSpMkLst>
            <pc:docMk/>
            <pc:sldMk cId="2741762985" sldId="547"/>
            <ac:cxnSpMk id="35" creationId="{2551B25B-DB91-4698-970B-1964DD83E51C}"/>
          </ac:cxnSpMkLst>
        </pc:cxnChg>
        <pc:cxnChg chg="mod">
          <ac:chgData name="Kulinich Bohdan" userId="48e65c9f34e137d0" providerId="LiveId" clId="{6996FD5C-4E97-4326-A269-8952B1DE72BE}" dt="2020-11-19T20:48:17.248" v="989" actId="165"/>
          <ac:cxnSpMkLst>
            <pc:docMk/>
            <pc:sldMk cId="2741762985" sldId="547"/>
            <ac:cxnSpMk id="36" creationId="{304D2874-B85C-4983-9829-2E900F239B65}"/>
          </ac:cxnSpMkLst>
        </pc:cxnChg>
        <pc:cxnChg chg="mod">
          <ac:chgData name="Kulinich Bohdan" userId="48e65c9f34e137d0" providerId="LiveId" clId="{6996FD5C-4E97-4326-A269-8952B1DE72BE}" dt="2020-11-19T20:48:17.248" v="989" actId="165"/>
          <ac:cxnSpMkLst>
            <pc:docMk/>
            <pc:sldMk cId="2741762985" sldId="547"/>
            <ac:cxnSpMk id="38" creationId="{6EDB13A2-CBB2-445B-B7A1-9712D265C6BB}"/>
          </ac:cxnSpMkLst>
        </pc:cxnChg>
        <pc:cxnChg chg="mod">
          <ac:chgData name="Kulinich Bohdan" userId="48e65c9f34e137d0" providerId="LiveId" clId="{6996FD5C-4E97-4326-A269-8952B1DE72BE}" dt="2020-11-19T20:48:17.248" v="989" actId="165"/>
          <ac:cxnSpMkLst>
            <pc:docMk/>
            <pc:sldMk cId="2741762985" sldId="547"/>
            <ac:cxnSpMk id="39" creationId="{8B0A1ED5-517A-495A-BB03-570B9505FD98}"/>
          </ac:cxnSpMkLst>
        </pc:cxnChg>
        <pc:cxnChg chg="add mod">
          <ac:chgData name="Kulinich Bohdan" userId="48e65c9f34e137d0" providerId="LiveId" clId="{6996FD5C-4E97-4326-A269-8952B1DE72BE}" dt="2020-11-19T20:51:28.398" v="1052" actId="1076"/>
          <ac:cxnSpMkLst>
            <pc:docMk/>
            <pc:sldMk cId="2741762985" sldId="547"/>
            <ac:cxnSpMk id="40" creationId="{ADB002E7-0664-4B72-8854-F14A60AD7705}"/>
          </ac:cxnSpMkLst>
        </pc:cxnChg>
        <pc:cxnChg chg="add mod">
          <ac:chgData name="Kulinich Bohdan" userId="48e65c9f34e137d0" providerId="LiveId" clId="{6996FD5C-4E97-4326-A269-8952B1DE72BE}" dt="2020-11-19T20:49:56.411" v="1019" actId="164"/>
          <ac:cxnSpMkLst>
            <pc:docMk/>
            <pc:sldMk cId="2741762985" sldId="547"/>
            <ac:cxnSpMk id="44" creationId="{98CF7564-3FDF-44F5-A49E-A6E1AC4AD34C}"/>
          </ac:cxnSpMkLst>
        </pc:cxnChg>
        <pc:cxnChg chg="add mod">
          <ac:chgData name="Kulinich Bohdan" userId="48e65c9f34e137d0" providerId="LiveId" clId="{6996FD5C-4E97-4326-A269-8952B1DE72BE}" dt="2020-11-19T20:49:56.411" v="1019" actId="164"/>
          <ac:cxnSpMkLst>
            <pc:docMk/>
            <pc:sldMk cId="2741762985" sldId="547"/>
            <ac:cxnSpMk id="49" creationId="{2AFFC113-0B21-4CB4-99C2-EBC0ACC03CEC}"/>
          </ac:cxnSpMkLst>
        </pc:cxnChg>
        <pc:cxnChg chg="add mod">
          <ac:chgData name="Kulinich Bohdan" userId="48e65c9f34e137d0" providerId="LiveId" clId="{6996FD5C-4E97-4326-A269-8952B1DE72BE}" dt="2020-11-19T20:49:56.411" v="1019" actId="164"/>
          <ac:cxnSpMkLst>
            <pc:docMk/>
            <pc:sldMk cId="2741762985" sldId="547"/>
            <ac:cxnSpMk id="50" creationId="{68C5803E-3FEF-4E5C-8DE1-7ECDD3FA1980}"/>
          </ac:cxnSpMkLst>
        </pc:cxnChg>
        <pc:cxnChg chg="mod">
          <ac:chgData name="Kulinich Bohdan" userId="48e65c9f34e137d0" providerId="LiveId" clId="{6996FD5C-4E97-4326-A269-8952B1DE72BE}" dt="2020-11-19T20:50:04.381" v="1022"/>
          <ac:cxnSpMkLst>
            <pc:docMk/>
            <pc:sldMk cId="2741762985" sldId="547"/>
            <ac:cxnSpMk id="53" creationId="{6E5A0DB4-D14F-4DA9-A401-F4E220F49D68}"/>
          </ac:cxnSpMkLst>
        </pc:cxnChg>
        <pc:cxnChg chg="mod">
          <ac:chgData name="Kulinich Bohdan" userId="48e65c9f34e137d0" providerId="LiveId" clId="{6996FD5C-4E97-4326-A269-8952B1DE72BE}" dt="2020-11-19T20:50:04.381" v="1022"/>
          <ac:cxnSpMkLst>
            <pc:docMk/>
            <pc:sldMk cId="2741762985" sldId="547"/>
            <ac:cxnSpMk id="54" creationId="{1C8F2BA2-E3E6-42AA-A34F-8F28C153AF8E}"/>
          </ac:cxnSpMkLst>
        </pc:cxnChg>
        <pc:cxnChg chg="mod">
          <ac:chgData name="Kulinich Bohdan" userId="48e65c9f34e137d0" providerId="LiveId" clId="{6996FD5C-4E97-4326-A269-8952B1DE72BE}" dt="2020-11-19T20:50:04.381" v="1022"/>
          <ac:cxnSpMkLst>
            <pc:docMk/>
            <pc:sldMk cId="2741762985" sldId="547"/>
            <ac:cxnSpMk id="55" creationId="{6E43B60D-7460-4762-A3F5-9F2120C4D7D3}"/>
          </ac:cxnSpMkLst>
        </pc:cxnChg>
      </pc:sldChg>
      <pc:sldChg chg="del">
        <pc:chgData name="Kulinich Bohdan" userId="48e65c9f34e137d0" providerId="LiveId" clId="{6996FD5C-4E97-4326-A269-8952B1DE72BE}" dt="2020-11-21T12:29:50.943" v="1860" actId="47"/>
        <pc:sldMkLst>
          <pc:docMk/>
          <pc:sldMk cId="1952710131" sldId="548"/>
        </pc:sldMkLst>
      </pc:sldChg>
      <pc:sldChg chg="del">
        <pc:chgData name="Kulinich Bohdan" userId="48e65c9f34e137d0" providerId="LiveId" clId="{6996FD5C-4E97-4326-A269-8952B1DE72BE}" dt="2020-11-21T12:29:50.943" v="1860" actId="47"/>
        <pc:sldMkLst>
          <pc:docMk/>
          <pc:sldMk cId="990033633" sldId="549"/>
        </pc:sldMkLst>
      </pc:sldChg>
      <pc:sldChg chg="del">
        <pc:chgData name="Kulinich Bohdan" userId="48e65c9f34e137d0" providerId="LiveId" clId="{6996FD5C-4E97-4326-A269-8952B1DE72BE}" dt="2020-11-21T12:29:50.943" v="1860" actId="47"/>
        <pc:sldMkLst>
          <pc:docMk/>
          <pc:sldMk cId="784955399" sldId="550"/>
        </pc:sldMkLst>
      </pc:sldChg>
      <pc:sldChg chg="del">
        <pc:chgData name="Kulinich Bohdan" userId="48e65c9f34e137d0" providerId="LiveId" clId="{6996FD5C-4E97-4326-A269-8952B1DE72BE}" dt="2020-11-21T12:29:50.943" v="1860" actId="47"/>
        <pc:sldMkLst>
          <pc:docMk/>
          <pc:sldMk cId="958638085" sldId="551"/>
        </pc:sldMkLst>
      </pc:sldChg>
      <pc:sldChg chg="addSp delSp modSp add mod delAnim modAnim">
        <pc:chgData name="Kulinich Bohdan" userId="48e65c9f34e137d0" providerId="LiveId" clId="{6996FD5C-4E97-4326-A269-8952B1DE72BE}" dt="2020-11-20T15:51:07.137" v="1833" actId="14429"/>
        <pc:sldMkLst>
          <pc:docMk/>
          <pc:sldMk cId="1604678325" sldId="552"/>
        </pc:sldMkLst>
        <pc:spChg chg="mod">
          <ac:chgData name="Kulinich Bohdan" userId="48e65c9f34e137d0" providerId="LiveId" clId="{6996FD5C-4E97-4326-A269-8952B1DE72BE}" dt="2020-11-19T14:00:36.833" v="310" actId="20577"/>
          <ac:spMkLst>
            <pc:docMk/>
            <pc:sldMk cId="1604678325" sldId="552"/>
            <ac:spMk id="6" creationId="{4CD1B612-D16C-4F70-8335-78480BFE8EC8}"/>
          </ac:spMkLst>
        </pc:spChg>
        <pc:spChg chg="del">
          <ac:chgData name="Kulinich Bohdan" userId="48e65c9f34e137d0" providerId="LiveId" clId="{6996FD5C-4E97-4326-A269-8952B1DE72BE}" dt="2020-11-19T14:00:53.885" v="313" actId="478"/>
          <ac:spMkLst>
            <pc:docMk/>
            <pc:sldMk cId="1604678325" sldId="552"/>
            <ac:spMk id="28" creationId="{C5355880-1DC1-4B1C-B6BD-3DFB3AF1BF0D}"/>
          </ac:spMkLst>
        </pc:spChg>
        <pc:spChg chg="del">
          <ac:chgData name="Kulinich Bohdan" userId="48e65c9f34e137d0" providerId="LiveId" clId="{6996FD5C-4E97-4326-A269-8952B1DE72BE}" dt="2020-11-19T14:00:52.566" v="312" actId="478"/>
          <ac:spMkLst>
            <pc:docMk/>
            <pc:sldMk cId="1604678325" sldId="552"/>
            <ac:spMk id="29" creationId="{142C1A09-6C09-4806-838B-7E74412CA762}"/>
          </ac:spMkLst>
        </pc:spChg>
        <pc:spChg chg="mod">
          <ac:chgData name="Kulinich Bohdan" userId="48e65c9f34e137d0" providerId="LiveId" clId="{6996FD5C-4E97-4326-A269-8952B1DE72BE}" dt="2020-11-19T18:29:35.953" v="434" actId="20577"/>
          <ac:spMkLst>
            <pc:docMk/>
            <pc:sldMk cId="1604678325" sldId="552"/>
            <ac:spMk id="51" creationId="{86BC9140-E395-435D-A852-213A1317C46C}"/>
          </ac:spMkLst>
        </pc:spChg>
        <pc:picChg chg="mod modVis">
          <ac:chgData name="Kulinich Bohdan" userId="48e65c9f34e137d0" providerId="LiveId" clId="{6996FD5C-4E97-4326-A269-8952B1DE72BE}" dt="2020-11-20T15:51:07.137" v="1833" actId="14429"/>
          <ac:picMkLst>
            <pc:docMk/>
            <pc:sldMk cId="1604678325" sldId="552"/>
            <ac:picMk id="25" creationId="{0F83F7A5-7C5C-427C-AE52-0A704D18D34F}"/>
          </ac:picMkLst>
        </pc:picChg>
        <pc:cxnChg chg="add mod">
          <ac:chgData name="Kulinich Bohdan" userId="48e65c9f34e137d0" providerId="LiveId" clId="{6996FD5C-4E97-4326-A269-8952B1DE72BE}" dt="2020-11-19T14:01:14.125" v="321" actId="1582"/>
          <ac:cxnSpMkLst>
            <pc:docMk/>
            <pc:sldMk cId="1604678325" sldId="552"/>
            <ac:cxnSpMk id="30" creationId="{5EE44A12-A753-471D-B55B-1279C170D74A}"/>
          </ac:cxnSpMkLst>
        </pc:cxnChg>
        <pc:cxnChg chg="add mod">
          <ac:chgData name="Kulinich Bohdan" userId="48e65c9f34e137d0" providerId="LiveId" clId="{6996FD5C-4E97-4326-A269-8952B1DE72BE}" dt="2020-11-19T14:01:19.534" v="324" actId="1076"/>
          <ac:cxnSpMkLst>
            <pc:docMk/>
            <pc:sldMk cId="1604678325" sldId="552"/>
            <ac:cxnSpMk id="31" creationId="{B84D9C78-922D-46F5-9AA0-680A7D267D2A}"/>
          </ac:cxnSpMkLst>
        </pc:cxnChg>
      </pc:sldChg>
      <pc:sldChg chg="addSp delSp modSp new del mod delAnim modAnim">
        <pc:chgData name="Kulinich Bohdan" userId="48e65c9f34e137d0" providerId="LiveId" clId="{6996FD5C-4E97-4326-A269-8952B1DE72BE}" dt="2020-11-19T21:18:57.169" v="1067" actId="47"/>
        <pc:sldMkLst>
          <pc:docMk/>
          <pc:sldMk cId="2165901435" sldId="553"/>
        </pc:sldMkLst>
        <pc:spChg chg="add mod">
          <ac:chgData name="Kulinich Bohdan" userId="48e65c9f34e137d0" providerId="LiveId" clId="{6996FD5C-4E97-4326-A269-8952B1DE72BE}" dt="2020-11-19T20:46:47.189" v="964"/>
          <ac:spMkLst>
            <pc:docMk/>
            <pc:sldMk cId="2165901435" sldId="553"/>
            <ac:spMk id="6" creationId="{4BF4CDCA-7999-4D16-A613-CD178CA54A4E}"/>
          </ac:spMkLst>
        </pc:spChg>
        <pc:spChg chg="add mod">
          <ac:chgData name="Kulinich Bohdan" userId="48e65c9f34e137d0" providerId="LiveId" clId="{6996FD5C-4E97-4326-A269-8952B1DE72BE}" dt="2020-11-19T20:46:47.189" v="964"/>
          <ac:spMkLst>
            <pc:docMk/>
            <pc:sldMk cId="2165901435" sldId="553"/>
            <ac:spMk id="7" creationId="{1F237CAC-94DB-4097-A949-0D0CB3A6C7A3}"/>
          </ac:spMkLst>
        </pc:spChg>
        <pc:spChg chg="add mod">
          <ac:chgData name="Kulinich Bohdan" userId="48e65c9f34e137d0" providerId="LiveId" clId="{6996FD5C-4E97-4326-A269-8952B1DE72BE}" dt="2020-11-19T20:46:47.189" v="964"/>
          <ac:spMkLst>
            <pc:docMk/>
            <pc:sldMk cId="2165901435" sldId="553"/>
            <ac:spMk id="8" creationId="{A63D6A04-F1AE-4C18-A325-B72DF83D4E48}"/>
          </ac:spMkLst>
        </pc:spChg>
        <pc:spChg chg="add mod">
          <ac:chgData name="Kulinich Bohdan" userId="48e65c9f34e137d0" providerId="LiveId" clId="{6996FD5C-4E97-4326-A269-8952B1DE72BE}" dt="2020-11-19T20:46:47.189" v="964"/>
          <ac:spMkLst>
            <pc:docMk/>
            <pc:sldMk cId="2165901435" sldId="553"/>
            <ac:spMk id="9" creationId="{7A443AC9-9365-4B1A-8B84-C16A8AB2740A}"/>
          </ac:spMkLst>
        </pc:spChg>
        <pc:spChg chg="add mod">
          <ac:chgData name="Kulinich Bohdan" userId="48e65c9f34e137d0" providerId="LiveId" clId="{6996FD5C-4E97-4326-A269-8952B1DE72BE}" dt="2020-11-19T20:46:47.189" v="964"/>
          <ac:spMkLst>
            <pc:docMk/>
            <pc:sldMk cId="2165901435" sldId="553"/>
            <ac:spMk id="10" creationId="{B1F8A00C-5233-4920-BBB1-C2DC77FAF093}"/>
          </ac:spMkLst>
        </pc:spChg>
        <pc:spChg chg="add mod">
          <ac:chgData name="Kulinich Bohdan" userId="48e65c9f34e137d0" providerId="LiveId" clId="{6996FD5C-4E97-4326-A269-8952B1DE72BE}" dt="2020-11-19T20:46:47.189" v="964"/>
          <ac:spMkLst>
            <pc:docMk/>
            <pc:sldMk cId="2165901435" sldId="553"/>
            <ac:spMk id="13" creationId="{B27D4B8D-7FE4-445E-A47C-5693173090A4}"/>
          </ac:spMkLst>
        </pc:spChg>
        <pc:spChg chg="add mod">
          <ac:chgData name="Kulinich Bohdan" userId="48e65c9f34e137d0" providerId="LiveId" clId="{6996FD5C-4E97-4326-A269-8952B1DE72BE}" dt="2020-11-19T20:46:47.189" v="964"/>
          <ac:spMkLst>
            <pc:docMk/>
            <pc:sldMk cId="2165901435" sldId="553"/>
            <ac:spMk id="14" creationId="{AAE8E733-207E-4EFD-A4ED-38FE3263AC9F}"/>
          </ac:spMkLst>
        </pc:spChg>
        <pc:grpChg chg="add mod">
          <ac:chgData name="Kulinich Bohdan" userId="48e65c9f34e137d0" providerId="LiveId" clId="{6996FD5C-4E97-4326-A269-8952B1DE72BE}" dt="2020-11-19T20:46:47.189" v="964"/>
          <ac:grpSpMkLst>
            <pc:docMk/>
            <pc:sldMk cId="2165901435" sldId="553"/>
            <ac:grpSpMk id="17" creationId="{10DB39D3-548D-46C4-807D-0908E49D02E0}"/>
          </ac:grpSpMkLst>
        </pc:grpChg>
        <pc:grpChg chg="add mod">
          <ac:chgData name="Kulinich Bohdan" userId="48e65c9f34e137d0" providerId="LiveId" clId="{6996FD5C-4E97-4326-A269-8952B1DE72BE}" dt="2020-11-19T20:46:47.189" v="964"/>
          <ac:grpSpMkLst>
            <pc:docMk/>
            <pc:sldMk cId="2165901435" sldId="553"/>
            <ac:grpSpMk id="20" creationId="{66DADA00-1D36-4BE8-9EF9-C7E56DF765D5}"/>
          </ac:grpSpMkLst>
        </pc:grpChg>
        <pc:picChg chg="add del mod">
          <ac:chgData name="Kulinich Bohdan" userId="48e65c9f34e137d0" providerId="LiveId" clId="{6996FD5C-4E97-4326-A269-8952B1DE72BE}" dt="2020-11-19T20:46:49.011" v="965" actId="478"/>
          <ac:picMkLst>
            <pc:docMk/>
            <pc:sldMk cId="2165901435" sldId="553"/>
            <ac:picMk id="2" creationId="{DF127CCC-962C-479A-A92D-B1D810EE9048}"/>
          </ac:picMkLst>
        </pc:picChg>
        <pc:cxnChg chg="add 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3" creationId="{312EA7FB-47A3-4A41-A972-917462005122}"/>
          </ac:cxnSpMkLst>
        </pc:cxnChg>
        <pc:cxnChg chg="add 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4" creationId="{89B03B13-AAD4-4D50-8038-AC4044014F27}"/>
          </ac:cxnSpMkLst>
        </pc:cxnChg>
        <pc:cxnChg chg="add 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5" creationId="{C5341AF8-CB24-47B6-9247-8416C2564F21}"/>
          </ac:cxnSpMkLst>
        </pc:cxnChg>
        <pc:cxnChg chg="add 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11" creationId="{5129ADE2-342F-404E-BB52-CE4C424CDC21}"/>
          </ac:cxnSpMkLst>
        </pc:cxnChg>
        <pc:cxnChg chg="add 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12" creationId="{E493F399-D046-429B-A30D-2084091A5C90}"/>
          </ac:cxnSpMkLst>
        </pc:cxnChg>
        <pc:cxnChg chg="add 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15" creationId="{DD2C5CA8-5BA4-4E6E-BC60-42AA67814326}"/>
          </ac:cxnSpMkLst>
        </pc:cxnChg>
        <pc:cxnChg chg="add 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16" creationId="{82E9D261-9502-48EA-B965-7FD29A71F554}"/>
          </ac:cxnSpMkLst>
        </pc:cxnChg>
        <pc:cxnChg chg="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18" creationId="{924C6DAE-1A08-48E3-A301-A9DC75209CE4}"/>
          </ac:cxnSpMkLst>
        </pc:cxnChg>
        <pc:cxnChg chg="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19" creationId="{65034EED-1B91-43C4-A9DE-641AE9F46AF5}"/>
          </ac:cxnSpMkLst>
        </pc:cxnChg>
        <pc:cxnChg chg="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21" creationId="{ECE6AF70-7A78-49CC-85BE-2766B899DB77}"/>
          </ac:cxnSpMkLst>
        </pc:cxnChg>
        <pc:cxnChg chg="mod">
          <ac:chgData name="Kulinich Bohdan" userId="48e65c9f34e137d0" providerId="LiveId" clId="{6996FD5C-4E97-4326-A269-8952B1DE72BE}" dt="2020-11-19T20:46:47.189" v="964"/>
          <ac:cxnSpMkLst>
            <pc:docMk/>
            <pc:sldMk cId="2165901435" sldId="553"/>
            <ac:cxnSpMk id="22" creationId="{E6A592BF-52DD-4F27-869B-19AF7D7B9A59}"/>
          </ac:cxnSpMkLst>
        </pc:cxnChg>
      </pc:sldChg>
      <pc:sldChg chg="addSp delSp modSp add mod delAnim modAnim">
        <pc:chgData name="Kulinich Bohdan" userId="48e65c9f34e137d0" providerId="LiveId" clId="{6996FD5C-4E97-4326-A269-8952B1DE72BE}" dt="2020-11-19T21:50:26.007" v="1253" actId="14429"/>
        <pc:sldMkLst>
          <pc:docMk/>
          <pc:sldMk cId="2334450683" sldId="553"/>
        </pc:sldMkLst>
        <pc:spChg chg="mod">
          <ac:chgData name="Kulinich Bohdan" userId="48e65c9f34e137d0" providerId="LiveId" clId="{6996FD5C-4E97-4326-A269-8952B1DE72BE}" dt="2020-11-19T21:20:09.056" v="1161" actId="14100"/>
          <ac:spMkLst>
            <pc:docMk/>
            <pc:sldMk cId="2334450683" sldId="553"/>
            <ac:spMk id="6" creationId="{4CD1B612-D16C-4F70-8335-78480BFE8EC8}"/>
          </ac:spMkLst>
        </pc:spChg>
        <pc:spChg chg="mod">
          <ac:chgData name="Kulinich Bohdan" userId="48e65c9f34e137d0" providerId="LiveId" clId="{6996FD5C-4E97-4326-A269-8952B1DE72BE}" dt="2020-11-19T21:39:09.241" v="1233" actId="20577"/>
          <ac:spMkLst>
            <pc:docMk/>
            <pc:sldMk cId="2334450683" sldId="553"/>
            <ac:spMk id="14" creationId="{949A7F77-D5FE-4BE7-A239-7FE17C052DA0}"/>
          </ac:spMkLst>
        </pc:spChg>
        <pc:spChg chg="mod">
          <ac:chgData name="Kulinich Bohdan" userId="48e65c9f34e137d0" providerId="LiveId" clId="{6996FD5C-4E97-4326-A269-8952B1DE72BE}" dt="2020-11-19T21:39:12.687" v="1234" actId="20577"/>
          <ac:spMkLst>
            <pc:docMk/>
            <pc:sldMk cId="2334450683" sldId="553"/>
            <ac:spMk id="15" creationId="{DCFD80EE-7779-487E-BA8C-1E119B464CBC}"/>
          </ac:spMkLst>
        </pc:spChg>
        <pc:spChg chg="mod">
          <ac:chgData name="Kulinich Bohdan" userId="48e65c9f34e137d0" providerId="LiveId" clId="{6996FD5C-4E97-4326-A269-8952B1DE72BE}" dt="2020-11-19T21:39:15.972" v="1235" actId="20577"/>
          <ac:spMkLst>
            <pc:docMk/>
            <pc:sldMk cId="2334450683" sldId="553"/>
            <ac:spMk id="16" creationId="{DC1821E8-6F03-4F8E-B7FA-186918862026}"/>
          </ac:spMkLst>
        </pc:spChg>
        <pc:spChg chg="add mod ord modVis">
          <ac:chgData name="Kulinich Bohdan" userId="48e65c9f34e137d0" providerId="LiveId" clId="{6996FD5C-4E97-4326-A269-8952B1DE72BE}" dt="2020-11-19T21:38:24.562" v="1221" actId="166"/>
          <ac:spMkLst>
            <pc:docMk/>
            <pc:sldMk cId="2334450683" sldId="553"/>
            <ac:spMk id="23" creationId="{D1552FAB-CAFD-447E-A36D-26DAE4E0C7B3}"/>
          </ac:spMkLst>
        </pc:spChg>
        <pc:spChg chg="add mod ord modVis">
          <ac:chgData name="Kulinich Bohdan" userId="48e65c9f34e137d0" providerId="LiveId" clId="{6996FD5C-4E97-4326-A269-8952B1DE72BE}" dt="2020-11-19T21:38:24.562" v="1221" actId="166"/>
          <ac:spMkLst>
            <pc:docMk/>
            <pc:sldMk cId="2334450683" sldId="553"/>
            <ac:spMk id="24" creationId="{7F00E5BF-00BE-42FE-B5BC-7363ECD3BA02}"/>
          </ac:spMkLst>
        </pc:spChg>
        <pc:spChg chg="add mod">
          <ac:chgData name="Kulinich Bohdan" userId="48e65c9f34e137d0" providerId="LiveId" clId="{6996FD5C-4E97-4326-A269-8952B1DE72BE}" dt="2020-11-19T21:39:54.868" v="1246" actId="1076"/>
          <ac:spMkLst>
            <pc:docMk/>
            <pc:sldMk cId="2334450683" sldId="553"/>
            <ac:spMk id="36" creationId="{9EAAC26C-F02E-4CF4-8896-5C30A2726A56}"/>
          </ac:spMkLst>
        </pc:spChg>
        <pc:spChg chg="add mod">
          <ac:chgData name="Kulinich Bohdan" userId="48e65c9f34e137d0" providerId="LiveId" clId="{6996FD5C-4E97-4326-A269-8952B1DE72BE}" dt="2020-11-19T21:39:56.902" v="1247" actId="1076"/>
          <ac:spMkLst>
            <pc:docMk/>
            <pc:sldMk cId="2334450683" sldId="553"/>
            <ac:spMk id="37" creationId="{452E0738-EA09-4B4D-BEFD-07DD3D2F7708}"/>
          </ac:spMkLst>
        </pc:spChg>
        <pc:grpChg chg="add mod">
          <ac:chgData name="Kulinich Bohdan" userId="48e65c9f34e137d0" providerId="LiveId" clId="{6996FD5C-4E97-4326-A269-8952B1DE72BE}" dt="2020-11-19T21:38:45.502" v="1227" actId="1076"/>
          <ac:grpSpMkLst>
            <pc:docMk/>
            <pc:sldMk cId="2334450683" sldId="553"/>
            <ac:grpSpMk id="28" creationId="{2DDF4930-6097-430D-8218-7E998BA05FA6}"/>
          </ac:grpSpMkLst>
        </pc:grpChg>
        <pc:grpChg chg="add mod">
          <ac:chgData name="Kulinich Bohdan" userId="48e65c9f34e137d0" providerId="LiveId" clId="{6996FD5C-4E97-4326-A269-8952B1DE72BE}" dt="2020-11-19T21:38:49.353" v="1229" actId="1076"/>
          <ac:grpSpMkLst>
            <pc:docMk/>
            <pc:sldMk cId="2334450683" sldId="553"/>
            <ac:grpSpMk id="32" creationId="{2F348AC3-3360-4E18-A1F8-658BDA3149CA}"/>
          </ac:grpSpMkLst>
        </pc:grpChg>
        <pc:picChg chg="add del mod modCrop">
          <ac:chgData name="Kulinich Bohdan" userId="48e65c9f34e137d0" providerId="LiveId" clId="{6996FD5C-4E97-4326-A269-8952B1DE72BE}" dt="2020-11-19T21:39:00.228" v="1232" actId="478"/>
          <ac:picMkLst>
            <pc:docMk/>
            <pc:sldMk cId="2334450683" sldId="553"/>
            <ac:picMk id="5" creationId="{5D0E0D94-B9B7-473B-BC72-2718218F946B}"/>
          </ac:picMkLst>
        </pc:picChg>
        <pc:picChg chg="mod modVis">
          <ac:chgData name="Kulinich Bohdan" userId="48e65c9f34e137d0" providerId="LiveId" clId="{6996FD5C-4E97-4326-A269-8952B1DE72BE}" dt="2020-11-19T21:50:26.007" v="1253" actId="14429"/>
          <ac:picMkLst>
            <pc:docMk/>
            <pc:sldMk cId="2334450683" sldId="553"/>
            <ac:picMk id="25" creationId="{0F83F7A5-7C5C-427C-AE52-0A704D18D34F}"/>
          </ac:picMkLst>
        </pc:picChg>
        <pc:cxnChg chg="mod">
          <ac:chgData name="Kulinich Bohdan" userId="48e65c9f34e137d0" providerId="LiveId" clId="{6996FD5C-4E97-4326-A269-8952B1DE72BE}" dt="2020-11-19T21:31:34.442" v="1206" actId="208"/>
          <ac:cxnSpMkLst>
            <pc:docMk/>
            <pc:sldMk cId="2334450683" sldId="553"/>
            <ac:cxnSpMk id="10" creationId="{C1253962-FFE4-403D-8634-E11008FA5DA3}"/>
          </ac:cxnSpMkLst>
        </pc:cxnChg>
        <pc:cxnChg chg="mod ord">
          <ac:chgData name="Kulinich Bohdan" userId="48e65c9f34e137d0" providerId="LiveId" clId="{6996FD5C-4E97-4326-A269-8952B1DE72BE}" dt="2020-11-19T21:30:57.749" v="1196" actId="1076"/>
          <ac:cxnSpMkLst>
            <pc:docMk/>
            <pc:sldMk cId="2334450683" sldId="553"/>
            <ac:cxnSpMk id="17" creationId="{DE3EAE8C-A8BA-40F7-BF35-85EEC297F8E1}"/>
          </ac:cxnSpMkLst>
        </pc:cxnChg>
        <pc:cxnChg chg="mod ord">
          <ac:chgData name="Kulinich Bohdan" userId="48e65c9f34e137d0" providerId="LiveId" clId="{6996FD5C-4E97-4326-A269-8952B1DE72BE}" dt="2020-11-19T21:38:42.672" v="1226" actId="164"/>
          <ac:cxnSpMkLst>
            <pc:docMk/>
            <pc:sldMk cId="2334450683" sldId="553"/>
            <ac:cxnSpMk id="18" creationId="{2A228DEB-A1E5-482D-BA5C-A5C465B855F6}"/>
          </ac:cxnSpMkLst>
        </pc:cxnChg>
        <pc:cxnChg chg="add del mod">
          <ac:chgData name="Kulinich Bohdan" userId="48e65c9f34e137d0" providerId="LiveId" clId="{6996FD5C-4E97-4326-A269-8952B1DE72BE}" dt="2020-11-19T21:38:27.325" v="1222" actId="478"/>
          <ac:cxnSpMkLst>
            <pc:docMk/>
            <pc:sldMk cId="2334450683" sldId="553"/>
            <ac:cxnSpMk id="19" creationId="{26E0D607-027C-4B37-AC0F-1AE5AE373E88}"/>
          </ac:cxnSpMkLst>
        </pc:cxnChg>
        <pc:cxnChg chg="add del mod">
          <ac:chgData name="Kulinich Bohdan" userId="48e65c9f34e137d0" providerId="LiveId" clId="{6996FD5C-4E97-4326-A269-8952B1DE72BE}" dt="2020-11-19T21:38:28.084" v="1223" actId="478"/>
          <ac:cxnSpMkLst>
            <pc:docMk/>
            <pc:sldMk cId="2334450683" sldId="553"/>
            <ac:cxnSpMk id="22" creationId="{63C44DAB-661B-4906-A0F5-8179E7D9C4AC}"/>
          </ac:cxnSpMkLst>
        </pc:cxnChg>
        <pc:cxnChg chg="add mod">
          <ac:chgData name="Kulinich Bohdan" userId="48e65c9f34e137d0" providerId="LiveId" clId="{6996FD5C-4E97-4326-A269-8952B1DE72BE}" dt="2020-11-19T21:38:01.962" v="1214" actId="14100"/>
          <ac:cxnSpMkLst>
            <pc:docMk/>
            <pc:sldMk cId="2334450683" sldId="553"/>
            <ac:cxnSpMk id="26" creationId="{C420842D-3FA1-446A-8C51-D6FEB341BA77}"/>
          </ac:cxnSpMkLst>
        </pc:cxnChg>
        <pc:cxnChg chg="add mod">
          <ac:chgData name="Kulinich Bohdan" userId="48e65c9f34e137d0" providerId="LiveId" clId="{6996FD5C-4E97-4326-A269-8952B1DE72BE}" dt="2020-11-19T21:38:15.212" v="1218" actId="1076"/>
          <ac:cxnSpMkLst>
            <pc:docMk/>
            <pc:sldMk cId="2334450683" sldId="553"/>
            <ac:cxnSpMk id="29" creationId="{9A873157-8E88-408C-9B95-FE92D28754D5}"/>
          </ac:cxnSpMkLst>
        </pc:cxnChg>
        <pc:cxnChg chg="add mod">
          <ac:chgData name="Kulinich Bohdan" userId="48e65c9f34e137d0" providerId="LiveId" clId="{6996FD5C-4E97-4326-A269-8952B1DE72BE}" dt="2020-11-19T21:38:42.672" v="1226" actId="164"/>
          <ac:cxnSpMkLst>
            <pc:docMk/>
            <pc:sldMk cId="2334450683" sldId="553"/>
            <ac:cxnSpMk id="30" creationId="{B43D94BB-1E88-4304-A8B9-596360CCE763}"/>
          </ac:cxnSpMkLst>
        </pc:cxnChg>
        <pc:cxnChg chg="mod">
          <ac:chgData name="Kulinich Bohdan" userId="48e65c9f34e137d0" providerId="LiveId" clId="{6996FD5C-4E97-4326-A269-8952B1DE72BE}" dt="2020-11-19T21:38:46.495" v="1228"/>
          <ac:cxnSpMkLst>
            <pc:docMk/>
            <pc:sldMk cId="2334450683" sldId="553"/>
            <ac:cxnSpMk id="33" creationId="{871CFA31-C673-406D-ABA0-7B8EDD2380A6}"/>
          </ac:cxnSpMkLst>
        </pc:cxnChg>
        <pc:cxnChg chg="mod">
          <ac:chgData name="Kulinich Bohdan" userId="48e65c9f34e137d0" providerId="LiveId" clId="{6996FD5C-4E97-4326-A269-8952B1DE72BE}" dt="2020-11-19T21:38:46.495" v="1228"/>
          <ac:cxnSpMkLst>
            <pc:docMk/>
            <pc:sldMk cId="2334450683" sldId="553"/>
            <ac:cxnSpMk id="34" creationId="{9E80A3E1-CB65-4717-B3BA-DD62296E3ED6}"/>
          </ac:cxnSpMkLst>
        </pc:cxnChg>
        <pc:cxnChg chg="add mod">
          <ac:chgData name="Kulinich Bohdan" userId="48e65c9f34e137d0" providerId="LiveId" clId="{6996FD5C-4E97-4326-A269-8952B1DE72BE}" dt="2020-11-19T21:38:55.609" v="1231" actId="1076"/>
          <ac:cxnSpMkLst>
            <pc:docMk/>
            <pc:sldMk cId="2334450683" sldId="553"/>
            <ac:cxnSpMk id="35" creationId="{4A320392-C411-429A-9B44-58807229626B}"/>
          </ac:cxnSpMkLst>
        </pc:cxnChg>
      </pc:sldChg>
      <pc:sldChg chg="addSp delSp modSp add mod delAnim modAnim">
        <pc:chgData name="Kulinich Bohdan" userId="48e65c9f34e137d0" providerId="LiveId" clId="{6996FD5C-4E97-4326-A269-8952B1DE72BE}" dt="2020-11-20T14:53:16.982" v="1648" actId="20577"/>
        <pc:sldMkLst>
          <pc:docMk/>
          <pc:sldMk cId="1878017688" sldId="554"/>
        </pc:sldMkLst>
        <pc:spChg chg="mod">
          <ac:chgData name="Kulinich Bohdan" userId="48e65c9f34e137d0" providerId="LiveId" clId="{6996FD5C-4E97-4326-A269-8952B1DE72BE}" dt="2020-11-20T14:53:16.982" v="1648" actId="20577"/>
          <ac:spMkLst>
            <pc:docMk/>
            <pc:sldMk cId="1878017688" sldId="554"/>
            <ac:spMk id="6" creationId="{4CD1B612-D16C-4F70-8335-78480BFE8EC8}"/>
          </ac:spMkLst>
        </pc:spChg>
        <pc:spChg chg="mod">
          <ac:chgData name="Kulinich Bohdan" userId="48e65c9f34e137d0" providerId="LiveId" clId="{6996FD5C-4E97-4326-A269-8952B1DE72BE}" dt="2020-11-20T05:24:24.162" v="1590" actId="1076"/>
          <ac:spMkLst>
            <pc:docMk/>
            <pc:sldMk cId="1878017688" sldId="554"/>
            <ac:spMk id="14" creationId="{949A7F77-D5FE-4BE7-A239-7FE17C052DA0}"/>
          </ac:spMkLst>
        </pc:spChg>
        <pc:spChg chg="mod">
          <ac:chgData name="Kulinich Bohdan" userId="48e65c9f34e137d0" providerId="LiveId" clId="{6996FD5C-4E97-4326-A269-8952B1DE72BE}" dt="2020-11-20T05:24:24.162" v="1590" actId="1076"/>
          <ac:spMkLst>
            <pc:docMk/>
            <pc:sldMk cId="1878017688" sldId="554"/>
            <ac:spMk id="15" creationId="{DCFD80EE-7779-487E-BA8C-1E119B464CBC}"/>
          </ac:spMkLst>
        </pc:spChg>
        <pc:spChg chg="mod">
          <ac:chgData name="Kulinich Bohdan" userId="48e65c9f34e137d0" providerId="LiveId" clId="{6996FD5C-4E97-4326-A269-8952B1DE72BE}" dt="2020-11-20T05:24:24.162" v="1590" actId="1076"/>
          <ac:spMkLst>
            <pc:docMk/>
            <pc:sldMk cId="1878017688" sldId="554"/>
            <ac:spMk id="16" creationId="{DC1821E8-6F03-4F8E-B7FA-186918862026}"/>
          </ac:spMkLst>
        </pc:spChg>
        <pc:spChg chg="mod">
          <ac:chgData name="Kulinich Bohdan" userId="48e65c9f34e137d0" providerId="LiveId" clId="{6996FD5C-4E97-4326-A269-8952B1DE72BE}" dt="2020-11-20T05:24:24.162" v="1590" actId="1076"/>
          <ac:spMkLst>
            <pc:docMk/>
            <pc:sldMk cId="1878017688" sldId="554"/>
            <ac:spMk id="23" creationId="{D1552FAB-CAFD-447E-A36D-26DAE4E0C7B3}"/>
          </ac:spMkLst>
        </pc:spChg>
        <pc:spChg chg="del mod">
          <ac:chgData name="Kulinich Bohdan" userId="48e65c9f34e137d0" providerId="LiveId" clId="{6996FD5C-4E97-4326-A269-8952B1DE72BE}" dt="2020-11-20T05:19:53.508" v="1514" actId="478"/>
          <ac:spMkLst>
            <pc:docMk/>
            <pc:sldMk cId="1878017688" sldId="554"/>
            <ac:spMk id="24" creationId="{7F00E5BF-00BE-42FE-B5BC-7363ECD3BA02}"/>
          </ac:spMkLst>
        </pc:spChg>
        <pc:spChg chg="mod">
          <ac:chgData name="Kulinich Bohdan" userId="48e65c9f34e137d0" providerId="LiveId" clId="{6996FD5C-4E97-4326-A269-8952B1DE72BE}" dt="2020-11-20T05:24:24.162" v="1590" actId="1076"/>
          <ac:spMkLst>
            <pc:docMk/>
            <pc:sldMk cId="1878017688" sldId="554"/>
            <ac:spMk id="36" creationId="{9EAAC26C-F02E-4CF4-8896-5C30A2726A56}"/>
          </ac:spMkLst>
        </pc:spChg>
        <pc:spChg chg="del mod">
          <ac:chgData name="Kulinich Bohdan" userId="48e65c9f34e137d0" providerId="LiveId" clId="{6996FD5C-4E97-4326-A269-8952B1DE72BE}" dt="2020-11-20T05:19:53.508" v="1514" actId="478"/>
          <ac:spMkLst>
            <pc:docMk/>
            <pc:sldMk cId="1878017688" sldId="554"/>
            <ac:spMk id="37" creationId="{452E0738-EA09-4B4D-BEFD-07DD3D2F7708}"/>
          </ac:spMkLst>
        </pc:spChg>
        <pc:spChg chg="add del mod">
          <ac:chgData name="Kulinich Bohdan" userId="48e65c9f34e137d0" providerId="LiveId" clId="{6996FD5C-4E97-4326-A269-8952B1DE72BE}" dt="2020-11-20T05:20:52.778" v="1523" actId="767"/>
          <ac:spMkLst>
            <pc:docMk/>
            <pc:sldMk cId="1878017688" sldId="554"/>
            <ac:spMk id="45" creationId="{5880B1AB-D4BB-421B-BDAD-CF65E512EAD8}"/>
          </ac:spMkLst>
        </pc:spChg>
        <pc:spChg chg="mod">
          <ac:chgData name="Kulinich Bohdan" userId="48e65c9f34e137d0" providerId="LiveId" clId="{6996FD5C-4E97-4326-A269-8952B1DE72BE}" dt="2020-11-20T05:07:35.879" v="1255" actId="20577"/>
          <ac:spMkLst>
            <pc:docMk/>
            <pc:sldMk cId="1878017688" sldId="554"/>
            <ac:spMk id="51" creationId="{86BC9140-E395-435D-A852-213A1317C46C}"/>
          </ac:spMkLst>
        </pc:spChg>
        <pc:grpChg chg="add del mod">
          <ac:chgData name="Kulinich Bohdan" userId="48e65c9f34e137d0" providerId="LiveId" clId="{6996FD5C-4E97-4326-A269-8952B1DE72BE}" dt="2020-11-20T05:13:04.078" v="1467" actId="165"/>
          <ac:grpSpMkLst>
            <pc:docMk/>
            <pc:sldMk cId="1878017688" sldId="554"/>
            <ac:grpSpMk id="9" creationId="{0A6538A4-0674-42D0-85E1-E3C77AFC69BB}"/>
          </ac:grpSpMkLst>
        </pc:grpChg>
        <pc:grpChg chg="del">
          <ac:chgData name="Kulinich Bohdan" userId="48e65c9f34e137d0" providerId="LiveId" clId="{6996FD5C-4E97-4326-A269-8952B1DE72BE}" dt="2020-11-20T05:12:05.705" v="1456" actId="478"/>
          <ac:grpSpMkLst>
            <pc:docMk/>
            <pc:sldMk cId="1878017688" sldId="554"/>
            <ac:grpSpMk id="28" creationId="{2DDF4930-6097-430D-8218-7E998BA05FA6}"/>
          </ac:grpSpMkLst>
        </pc:grpChg>
        <pc:grpChg chg="del">
          <ac:chgData name="Kulinich Bohdan" userId="48e65c9f34e137d0" providerId="LiveId" clId="{6996FD5C-4E97-4326-A269-8952B1DE72BE}" dt="2020-11-20T05:12:03.361" v="1455" actId="478"/>
          <ac:grpSpMkLst>
            <pc:docMk/>
            <pc:sldMk cId="1878017688" sldId="554"/>
            <ac:grpSpMk id="32" creationId="{2F348AC3-3360-4E18-A1F8-658BDA3149CA}"/>
          </ac:grpSpMkLst>
        </pc:grpChg>
        <pc:picChg chg="add del mod ord modCrop">
          <ac:chgData name="Kulinich Bohdan" userId="48e65c9f34e137d0" providerId="LiveId" clId="{6996FD5C-4E97-4326-A269-8952B1DE72BE}" dt="2020-11-20T05:15:50.924" v="1500" actId="478"/>
          <ac:picMkLst>
            <pc:docMk/>
            <pc:sldMk cId="1878017688" sldId="554"/>
            <ac:picMk id="22" creationId="{0737D153-518C-44F1-8D04-A2AAB1F463DA}"/>
          </ac:picMkLst>
        </pc:picChg>
        <pc:picChg chg="mod modVis">
          <ac:chgData name="Kulinich Bohdan" userId="48e65c9f34e137d0" providerId="LiveId" clId="{6996FD5C-4E97-4326-A269-8952B1DE72BE}" dt="2020-11-20T05:24:42.600" v="1594" actId="14429"/>
          <ac:picMkLst>
            <pc:docMk/>
            <pc:sldMk cId="1878017688" sldId="554"/>
            <ac:picMk id="25" creationId="{0F83F7A5-7C5C-427C-AE52-0A704D18D34F}"/>
          </ac:picMkLst>
        </pc:picChg>
        <pc:picChg chg="add del mod ord modCrop">
          <ac:chgData name="Kulinich Bohdan" userId="48e65c9f34e137d0" providerId="LiveId" clId="{6996FD5C-4E97-4326-A269-8952B1DE72BE}" dt="2020-11-20T05:22:51.706" v="1572" actId="478"/>
          <ac:picMkLst>
            <pc:docMk/>
            <pc:sldMk cId="1878017688" sldId="554"/>
            <ac:picMk id="47" creationId="{3D43CD62-03F6-4E6B-A3D3-347E6B145C9D}"/>
          </ac:picMkLst>
        </pc:picChg>
        <pc:cxnChg chg="mod topLvl">
          <ac:chgData name="Kulinich Bohdan" userId="48e65c9f34e137d0" providerId="LiveId" clId="{6996FD5C-4E97-4326-A269-8952B1DE72BE}" dt="2020-11-20T05:24:24.162" v="1590" actId="1076"/>
          <ac:cxnSpMkLst>
            <pc:docMk/>
            <pc:sldMk cId="1878017688" sldId="554"/>
            <ac:cxnSpMk id="10" creationId="{C1253962-FFE4-403D-8634-E11008FA5DA3}"/>
          </ac:cxnSpMkLst>
        </pc:cxnChg>
        <pc:cxnChg chg="mod topLvl">
          <ac:chgData name="Kulinich Bohdan" userId="48e65c9f34e137d0" providerId="LiveId" clId="{6996FD5C-4E97-4326-A269-8952B1DE72BE}" dt="2020-11-20T05:24:24.162" v="1590" actId="1076"/>
          <ac:cxnSpMkLst>
            <pc:docMk/>
            <pc:sldMk cId="1878017688" sldId="554"/>
            <ac:cxnSpMk id="12" creationId="{2903F8DC-76D9-48E1-9553-E23243067CC3}"/>
          </ac:cxnSpMkLst>
        </pc:cxnChg>
        <pc:cxnChg chg="mod topLvl">
          <ac:chgData name="Kulinich Bohdan" userId="48e65c9f34e137d0" providerId="LiveId" clId="{6996FD5C-4E97-4326-A269-8952B1DE72BE}" dt="2020-11-20T05:24:24.162" v="1590" actId="1076"/>
          <ac:cxnSpMkLst>
            <pc:docMk/>
            <pc:sldMk cId="1878017688" sldId="554"/>
            <ac:cxnSpMk id="13" creationId="{2F1A4220-2F7F-49AF-AD96-7114032DEA3B}"/>
          </ac:cxnSpMkLst>
        </pc:cxnChg>
        <pc:cxnChg chg="del">
          <ac:chgData name="Kulinich Bohdan" userId="48e65c9f34e137d0" providerId="LiveId" clId="{6996FD5C-4E97-4326-A269-8952B1DE72BE}" dt="2020-11-20T05:11:59.383" v="1453" actId="478"/>
          <ac:cxnSpMkLst>
            <pc:docMk/>
            <pc:sldMk cId="1878017688" sldId="554"/>
            <ac:cxnSpMk id="17" creationId="{DE3EAE8C-A8BA-40F7-BF35-85EEC297F8E1}"/>
          </ac:cxnSpMkLst>
        </pc:cxnChg>
        <pc:cxnChg chg="del">
          <ac:chgData name="Kulinich Bohdan" userId="48e65c9f34e137d0" providerId="LiveId" clId="{6996FD5C-4E97-4326-A269-8952B1DE72BE}" dt="2020-11-20T05:12:17.256" v="1460" actId="478"/>
          <ac:cxnSpMkLst>
            <pc:docMk/>
            <pc:sldMk cId="1878017688" sldId="554"/>
            <ac:cxnSpMk id="26" creationId="{C420842D-3FA1-446A-8C51-D6FEB341BA77}"/>
          </ac:cxnSpMkLst>
        </pc:cxnChg>
        <pc:cxnChg chg="del">
          <ac:chgData name="Kulinich Bohdan" userId="48e65c9f34e137d0" providerId="LiveId" clId="{6996FD5C-4E97-4326-A269-8952B1DE72BE}" dt="2020-11-20T05:12:16.109" v="1459" actId="478"/>
          <ac:cxnSpMkLst>
            <pc:docMk/>
            <pc:sldMk cId="1878017688" sldId="554"/>
            <ac:cxnSpMk id="29" creationId="{9A873157-8E88-408C-9B95-FE92D28754D5}"/>
          </ac:cxnSpMkLst>
        </pc:cxnChg>
        <pc:cxnChg chg="del">
          <ac:chgData name="Kulinich Bohdan" userId="48e65c9f34e137d0" providerId="LiveId" clId="{6996FD5C-4E97-4326-A269-8952B1DE72BE}" dt="2020-11-20T05:12:02.020" v="1454" actId="478"/>
          <ac:cxnSpMkLst>
            <pc:docMk/>
            <pc:sldMk cId="1878017688" sldId="554"/>
            <ac:cxnSpMk id="35" creationId="{4A320392-C411-429A-9B44-58807229626B}"/>
          </ac:cxnSpMkLst>
        </pc:cxnChg>
        <pc:cxnChg chg="add mod">
          <ac:chgData name="Kulinich Bohdan" userId="48e65c9f34e137d0" providerId="LiveId" clId="{6996FD5C-4E97-4326-A269-8952B1DE72BE}" dt="2020-11-20T05:24:24.162" v="1590" actId="1076"/>
          <ac:cxnSpMkLst>
            <pc:docMk/>
            <pc:sldMk cId="1878017688" sldId="554"/>
            <ac:cxnSpMk id="38" creationId="{4278E55D-0623-41B0-8B26-6213F9B254DE}"/>
          </ac:cxnSpMkLst>
        </pc:cxnChg>
        <pc:cxnChg chg="add del mod">
          <ac:chgData name="Kulinich Bohdan" userId="48e65c9f34e137d0" providerId="LiveId" clId="{6996FD5C-4E97-4326-A269-8952B1DE72BE}" dt="2020-11-20T05:16:04.212" v="1503" actId="478"/>
          <ac:cxnSpMkLst>
            <pc:docMk/>
            <pc:sldMk cId="1878017688" sldId="554"/>
            <ac:cxnSpMk id="39" creationId="{EB7AAA7C-8478-42AF-80A8-4D7F3B82153F}"/>
          </ac:cxnSpMkLst>
        </pc:cxnChg>
        <pc:cxnChg chg="add del mod">
          <ac:chgData name="Kulinich Bohdan" userId="48e65c9f34e137d0" providerId="LiveId" clId="{6996FD5C-4E97-4326-A269-8952B1DE72BE}" dt="2020-11-20T05:23:16.884" v="1576" actId="478"/>
          <ac:cxnSpMkLst>
            <pc:docMk/>
            <pc:sldMk cId="1878017688" sldId="554"/>
            <ac:cxnSpMk id="49" creationId="{D0449E94-7F6C-4097-93E5-B460294F377D}"/>
          </ac:cxnSpMkLst>
        </pc:cxnChg>
        <pc:cxnChg chg="add mod">
          <ac:chgData name="Kulinich Bohdan" userId="48e65c9f34e137d0" providerId="LiveId" clId="{6996FD5C-4E97-4326-A269-8952B1DE72BE}" dt="2020-11-20T05:24:24.162" v="1590" actId="1076"/>
          <ac:cxnSpMkLst>
            <pc:docMk/>
            <pc:sldMk cId="1878017688" sldId="554"/>
            <ac:cxnSpMk id="55" creationId="{C2E06CF7-459C-4B96-9175-A3168A4BEFFE}"/>
          </ac:cxnSpMkLst>
        </pc:cxnChg>
        <pc:cxnChg chg="add mod">
          <ac:chgData name="Kulinich Bohdan" userId="48e65c9f34e137d0" providerId="LiveId" clId="{6996FD5C-4E97-4326-A269-8952B1DE72BE}" dt="2020-11-20T05:24:24.162" v="1590" actId="1076"/>
          <ac:cxnSpMkLst>
            <pc:docMk/>
            <pc:sldMk cId="1878017688" sldId="554"/>
            <ac:cxnSpMk id="58" creationId="{C90026FF-88F9-481D-B115-CFF4CFDEA259}"/>
          </ac:cxnSpMkLst>
        </pc:cxnChg>
      </pc:sldChg>
      <pc:sldChg chg="addSp delSp modSp add mod delAnim modAnim">
        <pc:chgData name="Kulinich Bohdan" userId="48e65c9f34e137d0" providerId="LiveId" clId="{6996FD5C-4E97-4326-A269-8952B1DE72BE}" dt="2020-11-20T16:31:19.896" v="1859" actId="20577"/>
        <pc:sldMkLst>
          <pc:docMk/>
          <pc:sldMk cId="2725895987" sldId="555"/>
        </pc:sldMkLst>
        <pc:spChg chg="mod">
          <ac:chgData name="Kulinich Bohdan" userId="48e65c9f34e137d0" providerId="LiveId" clId="{6996FD5C-4E97-4326-A269-8952B1DE72BE}" dt="2020-11-20T16:31:19.896" v="1859" actId="20577"/>
          <ac:spMkLst>
            <pc:docMk/>
            <pc:sldMk cId="2725895987" sldId="555"/>
            <ac:spMk id="6" creationId="{4CD1B612-D16C-4F70-8335-78480BFE8EC8}"/>
          </ac:spMkLst>
        </pc:spChg>
        <pc:spChg chg="del">
          <ac:chgData name="Kulinich Bohdan" userId="48e65c9f34e137d0" providerId="LiveId" clId="{6996FD5C-4E97-4326-A269-8952B1DE72BE}" dt="2020-11-20T15:51:15.820" v="1834" actId="478"/>
          <ac:spMkLst>
            <pc:docMk/>
            <pc:sldMk cId="2725895987" sldId="555"/>
            <ac:spMk id="14" creationId="{949A7F77-D5FE-4BE7-A239-7FE17C052DA0}"/>
          </ac:spMkLst>
        </pc:spChg>
        <pc:spChg chg="del">
          <ac:chgData name="Kulinich Bohdan" userId="48e65c9f34e137d0" providerId="LiveId" clId="{6996FD5C-4E97-4326-A269-8952B1DE72BE}" dt="2020-11-20T15:51:15.820" v="1834" actId="478"/>
          <ac:spMkLst>
            <pc:docMk/>
            <pc:sldMk cId="2725895987" sldId="555"/>
            <ac:spMk id="15" creationId="{DCFD80EE-7779-487E-BA8C-1E119B464CBC}"/>
          </ac:spMkLst>
        </pc:spChg>
        <pc:spChg chg="del">
          <ac:chgData name="Kulinich Bohdan" userId="48e65c9f34e137d0" providerId="LiveId" clId="{6996FD5C-4E97-4326-A269-8952B1DE72BE}" dt="2020-11-20T15:51:15.820" v="1834" actId="478"/>
          <ac:spMkLst>
            <pc:docMk/>
            <pc:sldMk cId="2725895987" sldId="555"/>
            <ac:spMk id="16" creationId="{DC1821E8-6F03-4F8E-B7FA-186918862026}"/>
          </ac:spMkLst>
        </pc:spChg>
        <pc:spChg chg="del">
          <ac:chgData name="Kulinich Bohdan" userId="48e65c9f34e137d0" providerId="LiveId" clId="{6996FD5C-4E97-4326-A269-8952B1DE72BE}" dt="2020-11-20T15:51:15.820" v="1834" actId="478"/>
          <ac:spMkLst>
            <pc:docMk/>
            <pc:sldMk cId="2725895987" sldId="555"/>
            <ac:spMk id="23" creationId="{D1552FAB-CAFD-447E-A36D-26DAE4E0C7B3}"/>
          </ac:spMkLst>
        </pc:spChg>
        <pc:spChg chg="add mod">
          <ac:chgData name="Kulinich Bohdan" userId="48e65c9f34e137d0" providerId="LiveId" clId="{6996FD5C-4E97-4326-A269-8952B1DE72BE}" dt="2020-11-20T15:51:16.289" v="1835"/>
          <ac:spMkLst>
            <pc:docMk/>
            <pc:sldMk cId="2725895987" sldId="555"/>
            <ac:spMk id="27" creationId="{C80BA765-3A70-43F4-AFD4-2A5688742A53}"/>
          </ac:spMkLst>
        </pc:spChg>
        <pc:spChg chg="add mod">
          <ac:chgData name="Kulinich Bohdan" userId="48e65c9f34e137d0" providerId="LiveId" clId="{6996FD5C-4E97-4326-A269-8952B1DE72BE}" dt="2020-11-20T15:51:16.289" v="1835"/>
          <ac:spMkLst>
            <pc:docMk/>
            <pc:sldMk cId="2725895987" sldId="555"/>
            <ac:spMk id="28" creationId="{63039FAA-877D-4919-89EE-0E9818EF5FFF}"/>
          </ac:spMkLst>
        </pc:spChg>
        <pc:spChg chg="add mod">
          <ac:chgData name="Kulinich Bohdan" userId="48e65c9f34e137d0" providerId="LiveId" clId="{6996FD5C-4E97-4326-A269-8952B1DE72BE}" dt="2020-11-20T15:51:16.289" v="1835"/>
          <ac:spMkLst>
            <pc:docMk/>
            <pc:sldMk cId="2725895987" sldId="555"/>
            <ac:spMk id="29" creationId="{9C5CD846-9771-4047-9897-489F468C3117}"/>
          </ac:spMkLst>
        </pc:spChg>
        <pc:spChg chg="add mod">
          <ac:chgData name="Kulinich Bohdan" userId="48e65c9f34e137d0" providerId="LiveId" clId="{6996FD5C-4E97-4326-A269-8952B1DE72BE}" dt="2020-11-20T15:51:16.289" v="1835"/>
          <ac:spMkLst>
            <pc:docMk/>
            <pc:sldMk cId="2725895987" sldId="555"/>
            <ac:spMk id="31" creationId="{2837C4AB-D56F-4A21-B1D6-CA806F22A569}"/>
          </ac:spMkLst>
        </pc:spChg>
        <pc:spChg chg="del">
          <ac:chgData name="Kulinich Bohdan" userId="48e65c9f34e137d0" providerId="LiveId" clId="{6996FD5C-4E97-4326-A269-8952B1DE72BE}" dt="2020-11-20T15:51:15.820" v="1834" actId="478"/>
          <ac:spMkLst>
            <pc:docMk/>
            <pc:sldMk cId="2725895987" sldId="555"/>
            <ac:spMk id="36" creationId="{9EAAC26C-F02E-4CF4-8896-5C30A2726A56}"/>
          </ac:spMkLst>
        </pc:spChg>
        <pc:spChg chg="mod">
          <ac:chgData name="Kulinich Bohdan" userId="48e65c9f34e137d0" providerId="LiveId" clId="{6996FD5C-4E97-4326-A269-8952B1DE72BE}" dt="2020-11-20T15:43:26.716" v="1650" actId="20577"/>
          <ac:spMkLst>
            <pc:docMk/>
            <pc:sldMk cId="2725895987" sldId="555"/>
            <ac:spMk id="51" creationId="{86BC9140-E395-435D-A852-213A1317C46C}"/>
          </ac:spMkLst>
        </pc:spChg>
        <pc:grpChg chg="add mod">
          <ac:chgData name="Kulinich Bohdan" userId="48e65c9f34e137d0" providerId="LiveId" clId="{6996FD5C-4E97-4326-A269-8952B1DE72BE}" dt="2020-11-20T15:51:55.257" v="1846" actId="1076"/>
          <ac:grpSpMkLst>
            <pc:docMk/>
            <pc:sldMk cId="2725895987" sldId="555"/>
            <ac:grpSpMk id="7" creationId="{21194564-F33B-4F48-915E-F044F0AE028E}"/>
          </ac:grpSpMkLst>
        </pc:grpChg>
        <pc:grpChg chg="add mod">
          <ac:chgData name="Kulinich Bohdan" userId="48e65c9f34e137d0" providerId="LiveId" clId="{6996FD5C-4E97-4326-A269-8952B1DE72BE}" dt="2020-11-20T15:51:16.289" v="1835"/>
          <ac:grpSpMkLst>
            <pc:docMk/>
            <pc:sldMk cId="2725895987" sldId="555"/>
            <ac:grpSpMk id="19" creationId="{921E25CB-3C09-4F79-9903-86AA0527BD52}"/>
          </ac:grpSpMkLst>
        </pc:grpChg>
        <pc:grpChg chg="add mod">
          <ac:chgData name="Kulinich Bohdan" userId="48e65c9f34e137d0" providerId="LiveId" clId="{6996FD5C-4E97-4326-A269-8952B1DE72BE}" dt="2020-11-20T15:52:10.640" v="1850" actId="1076"/>
          <ac:grpSpMkLst>
            <pc:docMk/>
            <pc:sldMk cId="2725895987" sldId="555"/>
            <ac:grpSpMk id="37" creationId="{B3BCACF0-48AF-4D37-9E62-5DB162231A86}"/>
          </ac:grpSpMkLst>
        </pc:grpChg>
        <pc:picChg chg="mod modVis">
          <ac:chgData name="Kulinich Bohdan" userId="48e65c9f34e137d0" providerId="LiveId" clId="{6996FD5C-4E97-4326-A269-8952B1DE72BE}" dt="2020-11-20T15:53:11.962" v="1856" actId="14429"/>
          <ac:picMkLst>
            <pc:docMk/>
            <pc:sldMk cId="2725895987" sldId="555"/>
            <ac:picMk id="25" creationId="{0F83F7A5-7C5C-427C-AE52-0A704D18D34F}"/>
          </ac:picMkLst>
        </pc:picChg>
        <pc:cxnChg chg="del">
          <ac:chgData name="Kulinich Bohdan" userId="48e65c9f34e137d0" providerId="LiveId" clId="{6996FD5C-4E97-4326-A269-8952B1DE72BE}" dt="2020-11-20T15:51:15.820" v="1834" actId="478"/>
          <ac:cxnSpMkLst>
            <pc:docMk/>
            <pc:sldMk cId="2725895987" sldId="555"/>
            <ac:cxnSpMk id="10" creationId="{C1253962-FFE4-403D-8634-E11008FA5DA3}"/>
          </ac:cxnSpMkLst>
        </pc:cxnChg>
        <pc:cxnChg chg="del">
          <ac:chgData name="Kulinich Bohdan" userId="48e65c9f34e137d0" providerId="LiveId" clId="{6996FD5C-4E97-4326-A269-8952B1DE72BE}" dt="2020-11-20T15:51:15.820" v="1834" actId="478"/>
          <ac:cxnSpMkLst>
            <pc:docMk/>
            <pc:sldMk cId="2725895987" sldId="555"/>
            <ac:cxnSpMk id="12" creationId="{2903F8DC-76D9-48E1-9553-E23243067CC3}"/>
          </ac:cxnSpMkLst>
        </pc:cxnChg>
        <pc:cxnChg chg="del">
          <ac:chgData name="Kulinich Bohdan" userId="48e65c9f34e137d0" providerId="LiveId" clId="{6996FD5C-4E97-4326-A269-8952B1DE72BE}" dt="2020-11-20T15:51:15.820" v="1834" actId="478"/>
          <ac:cxnSpMkLst>
            <pc:docMk/>
            <pc:sldMk cId="2725895987" sldId="555"/>
            <ac:cxnSpMk id="13" creationId="{2F1A4220-2F7F-49AF-AD96-7114032DEA3B}"/>
          </ac:cxnSpMkLst>
        </pc:cxnChg>
        <pc:cxnChg chg="mod">
          <ac:chgData name="Kulinich Bohdan" userId="48e65c9f34e137d0" providerId="LiveId" clId="{6996FD5C-4E97-4326-A269-8952B1DE72BE}" dt="2020-11-20T15:51:16.289" v="1835"/>
          <ac:cxnSpMkLst>
            <pc:docMk/>
            <pc:sldMk cId="2725895987" sldId="555"/>
            <ac:cxnSpMk id="20" creationId="{EAAAC755-9365-490B-A683-E0AE17BFE81C}"/>
          </ac:cxnSpMkLst>
        </pc:cxnChg>
        <pc:cxnChg chg="mod">
          <ac:chgData name="Kulinich Bohdan" userId="48e65c9f34e137d0" providerId="LiveId" clId="{6996FD5C-4E97-4326-A269-8952B1DE72BE}" dt="2020-11-20T15:51:16.289" v="1835"/>
          <ac:cxnSpMkLst>
            <pc:docMk/>
            <pc:sldMk cId="2725895987" sldId="555"/>
            <ac:cxnSpMk id="21" creationId="{C78C43B9-DAB5-4AE9-9031-63824BC0276E}"/>
          </ac:cxnSpMkLst>
        </pc:cxnChg>
        <pc:cxnChg chg="add mod">
          <ac:chgData name="Kulinich Bohdan" userId="48e65c9f34e137d0" providerId="LiveId" clId="{6996FD5C-4E97-4326-A269-8952B1DE72BE}" dt="2020-11-20T15:51:16.289" v="1835"/>
          <ac:cxnSpMkLst>
            <pc:docMk/>
            <pc:sldMk cId="2725895987" sldId="555"/>
            <ac:cxnSpMk id="22" creationId="{812F01C1-8E81-414F-8936-5CC075E73D30}"/>
          </ac:cxnSpMkLst>
        </pc:cxnChg>
        <pc:cxnChg chg="add mod">
          <ac:chgData name="Kulinich Bohdan" userId="48e65c9f34e137d0" providerId="LiveId" clId="{6996FD5C-4E97-4326-A269-8952B1DE72BE}" dt="2020-11-20T15:51:16.289" v="1835"/>
          <ac:cxnSpMkLst>
            <pc:docMk/>
            <pc:sldMk cId="2725895987" sldId="555"/>
            <ac:cxnSpMk id="24" creationId="{A71FED70-0F61-4BCD-93CF-EE8D896D1D13}"/>
          </ac:cxnSpMkLst>
        </pc:cxnChg>
        <pc:cxnChg chg="add mod">
          <ac:chgData name="Kulinich Bohdan" userId="48e65c9f34e137d0" providerId="LiveId" clId="{6996FD5C-4E97-4326-A269-8952B1DE72BE}" dt="2020-11-20T15:51:16.289" v="1835"/>
          <ac:cxnSpMkLst>
            <pc:docMk/>
            <pc:sldMk cId="2725895987" sldId="555"/>
            <ac:cxnSpMk id="26" creationId="{D7DF6A68-6384-472C-8576-B8144C326DF4}"/>
          </ac:cxnSpMkLst>
        </pc:cxnChg>
        <pc:cxnChg chg="add mod">
          <ac:chgData name="Kulinich Bohdan" userId="48e65c9f34e137d0" providerId="LiveId" clId="{6996FD5C-4E97-4326-A269-8952B1DE72BE}" dt="2020-11-20T15:51:16.289" v="1835"/>
          <ac:cxnSpMkLst>
            <pc:docMk/>
            <pc:sldMk cId="2725895987" sldId="555"/>
            <ac:cxnSpMk id="30" creationId="{93B5A78A-48B7-4E38-B2EF-E1BE5D5A1385}"/>
          </ac:cxnSpMkLst>
        </pc:cxnChg>
        <pc:cxnChg chg="add mod">
          <ac:chgData name="Kulinich Bohdan" userId="48e65c9f34e137d0" providerId="LiveId" clId="{6996FD5C-4E97-4326-A269-8952B1DE72BE}" dt="2020-11-20T15:51:16.289" v="1835"/>
          <ac:cxnSpMkLst>
            <pc:docMk/>
            <pc:sldMk cId="2725895987" sldId="555"/>
            <ac:cxnSpMk id="32" creationId="{F7478086-4CAD-4691-8DA6-7913BBA28208}"/>
          </ac:cxnSpMkLst>
        </pc:cxnChg>
        <pc:cxnChg chg="add mod">
          <ac:chgData name="Kulinich Bohdan" userId="48e65c9f34e137d0" providerId="LiveId" clId="{6996FD5C-4E97-4326-A269-8952B1DE72BE}" dt="2020-11-20T15:51:16.289" v="1835"/>
          <ac:cxnSpMkLst>
            <pc:docMk/>
            <pc:sldMk cId="2725895987" sldId="555"/>
            <ac:cxnSpMk id="33" creationId="{CA30833B-2879-4F21-9B4A-441D23526BA8}"/>
          </ac:cxnSpMkLst>
        </pc:cxnChg>
        <pc:cxnChg chg="add mod">
          <ac:chgData name="Kulinich Bohdan" userId="48e65c9f34e137d0" providerId="LiveId" clId="{6996FD5C-4E97-4326-A269-8952B1DE72BE}" dt="2020-11-20T15:51:52.869" v="1845" actId="164"/>
          <ac:cxnSpMkLst>
            <pc:docMk/>
            <pc:sldMk cId="2725895987" sldId="555"/>
            <ac:cxnSpMk id="34" creationId="{2F7EFEA6-E900-44D6-A036-ED0231C0D752}"/>
          </ac:cxnSpMkLst>
        </pc:cxnChg>
        <pc:cxnChg chg="add mod">
          <ac:chgData name="Kulinich Bohdan" userId="48e65c9f34e137d0" providerId="LiveId" clId="{6996FD5C-4E97-4326-A269-8952B1DE72BE}" dt="2020-11-20T15:51:52.869" v="1845" actId="164"/>
          <ac:cxnSpMkLst>
            <pc:docMk/>
            <pc:sldMk cId="2725895987" sldId="555"/>
            <ac:cxnSpMk id="35" creationId="{E9CBD3E5-9BB8-4B3F-972B-6CFDEEA2E230}"/>
          </ac:cxnSpMkLst>
        </pc:cxnChg>
        <pc:cxnChg chg="del">
          <ac:chgData name="Kulinich Bohdan" userId="48e65c9f34e137d0" providerId="LiveId" clId="{6996FD5C-4E97-4326-A269-8952B1DE72BE}" dt="2020-11-20T15:51:15.820" v="1834" actId="478"/>
          <ac:cxnSpMkLst>
            <pc:docMk/>
            <pc:sldMk cId="2725895987" sldId="555"/>
            <ac:cxnSpMk id="38" creationId="{4278E55D-0623-41B0-8B26-6213F9B254DE}"/>
          </ac:cxnSpMkLst>
        </pc:cxnChg>
        <pc:cxnChg chg="mod">
          <ac:chgData name="Kulinich Bohdan" userId="48e65c9f34e137d0" providerId="LiveId" clId="{6996FD5C-4E97-4326-A269-8952B1DE72BE}" dt="2020-11-20T15:52:01.222" v="1847"/>
          <ac:cxnSpMkLst>
            <pc:docMk/>
            <pc:sldMk cId="2725895987" sldId="555"/>
            <ac:cxnSpMk id="39" creationId="{9954125D-7A59-4512-9E57-D136F2D8FBFB}"/>
          </ac:cxnSpMkLst>
        </pc:cxnChg>
        <pc:cxnChg chg="mod">
          <ac:chgData name="Kulinich Bohdan" userId="48e65c9f34e137d0" providerId="LiveId" clId="{6996FD5C-4E97-4326-A269-8952B1DE72BE}" dt="2020-11-20T15:52:01.222" v="1847"/>
          <ac:cxnSpMkLst>
            <pc:docMk/>
            <pc:sldMk cId="2725895987" sldId="555"/>
            <ac:cxnSpMk id="40" creationId="{BC926A86-4A31-4814-882F-904CAFF056E6}"/>
          </ac:cxnSpMkLst>
        </pc:cxnChg>
        <pc:cxnChg chg="del">
          <ac:chgData name="Kulinich Bohdan" userId="48e65c9f34e137d0" providerId="LiveId" clId="{6996FD5C-4E97-4326-A269-8952B1DE72BE}" dt="2020-11-20T15:51:15.820" v="1834" actId="478"/>
          <ac:cxnSpMkLst>
            <pc:docMk/>
            <pc:sldMk cId="2725895987" sldId="555"/>
            <ac:cxnSpMk id="55" creationId="{C2E06CF7-459C-4B96-9175-A3168A4BEFFE}"/>
          </ac:cxnSpMkLst>
        </pc:cxnChg>
        <pc:cxnChg chg="del">
          <ac:chgData name="Kulinich Bohdan" userId="48e65c9f34e137d0" providerId="LiveId" clId="{6996FD5C-4E97-4326-A269-8952B1DE72BE}" dt="2020-11-20T15:51:15.820" v="1834" actId="478"/>
          <ac:cxnSpMkLst>
            <pc:docMk/>
            <pc:sldMk cId="2725895987" sldId="555"/>
            <ac:cxnSpMk id="58" creationId="{C90026FF-88F9-481D-B115-CFF4CFDEA259}"/>
          </ac:cxnSpMkLst>
        </pc:cxnChg>
      </pc:sldChg>
      <pc:sldChg chg="addSp delSp modSp add mod delAnim modAnim">
        <pc:chgData name="Kulinich Bohdan" userId="48e65c9f34e137d0" providerId="LiveId" clId="{6996FD5C-4E97-4326-A269-8952B1DE72BE}" dt="2020-11-21T12:39:04.276" v="2200"/>
        <pc:sldMkLst>
          <pc:docMk/>
          <pc:sldMk cId="369983160" sldId="556"/>
        </pc:sldMkLst>
        <pc:spChg chg="mod">
          <ac:chgData name="Kulinich Bohdan" userId="48e65c9f34e137d0" providerId="LiveId" clId="{6996FD5C-4E97-4326-A269-8952B1DE72BE}" dt="2020-11-21T12:34:47.579" v="2020" actId="20577"/>
          <ac:spMkLst>
            <pc:docMk/>
            <pc:sldMk cId="369983160" sldId="556"/>
            <ac:spMk id="7" creationId="{00000000-0000-0000-0000-000000000000}"/>
          </ac:spMkLst>
        </pc:spChg>
        <pc:spChg chg="del">
          <ac:chgData name="Kulinich Bohdan" userId="48e65c9f34e137d0" providerId="LiveId" clId="{6996FD5C-4E97-4326-A269-8952B1DE72BE}" dt="2020-11-21T12:33:47.886" v="1888" actId="478"/>
          <ac:spMkLst>
            <pc:docMk/>
            <pc:sldMk cId="369983160" sldId="556"/>
            <ac:spMk id="8" creationId="{7C959563-082D-442E-ABAC-3B0F054F0090}"/>
          </ac:spMkLst>
        </pc:spChg>
        <pc:spChg chg="del">
          <ac:chgData name="Kulinich Bohdan" userId="48e65c9f34e137d0" providerId="LiveId" clId="{6996FD5C-4E97-4326-A269-8952B1DE72BE}" dt="2020-11-21T12:33:47.886" v="1888" actId="478"/>
          <ac:spMkLst>
            <pc:docMk/>
            <pc:sldMk cId="369983160" sldId="556"/>
            <ac:spMk id="9" creationId="{612D0777-0B9D-4973-84AF-DDD0972C094B}"/>
          </ac:spMkLst>
        </pc:spChg>
        <pc:spChg chg="add mod">
          <ac:chgData name="Kulinich Bohdan" userId="48e65c9f34e137d0" providerId="LiveId" clId="{6996FD5C-4E97-4326-A269-8952B1DE72BE}" dt="2020-11-21T12:34:39.385" v="2014" actId="1076"/>
          <ac:spMkLst>
            <pc:docMk/>
            <pc:sldMk cId="369983160" sldId="556"/>
            <ac:spMk id="10" creationId="{2ECAACCD-AD5C-48AE-9C13-67EC8628572D}"/>
          </ac:spMkLst>
        </pc:spChg>
        <pc:spChg chg="add mod">
          <ac:chgData name="Kulinich Bohdan" userId="48e65c9f34e137d0" providerId="LiveId" clId="{6996FD5C-4E97-4326-A269-8952B1DE72BE}" dt="2020-11-21T12:35:17.980" v="2058" actId="1076"/>
          <ac:spMkLst>
            <pc:docMk/>
            <pc:sldMk cId="369983160" sldId="556"/>
            <ac:spMk id="11" creationId="{ACBCF7AC-F4D0-40DB-A8E8-13266E3652D6}"/>
          </ac:spMkLst>
        </pc:spChg>
        <pc:spChg chg="add mod">
          <ac:chgData name="Kulinich Bohdan" userId="48e65c9f34e137d0" providerId="LiveId" clId="{6996FD5C-4E97-4326-A269-8952B1DE72BE}" dt="2020-11-21T12:35:14.201" v="2057" actId="20577"/>
          <ac:spMkLst>
            <pc:docMk/>
            <pc:sldMk cId="369983160" sldId="556"/>
            <ac:spMk id="12" creationId="{C64A54A4-FCDF-47AF-841A-FA40B48D2B8A}"/>
          </ac:spMkLst>
        </pc:spChg>
        <pc:spChg chg="add mod">
          <ac:chgData name="Kulinich Bohdan" userId="48e65c9f34e137d0" providerId="LiveId" clId="{6996FD5C-4E97-4326-A269-8952B1DE72BE}" dt="2020-11-21T12:38:06.799" v="2142" actId="1076"/>
          <ac:spMkLst>
            <pc:docMk/>
            <pc:sldMk cId="369983160" sldId="556"/>
            <ac:spMk id="13" creationId="{616AC925-B79F-4FFC-B043-06931DF16A4D}"/>
          </ac:spMkLst>
        </pc:spChg>
        <pc:spChg chg="add mod">
          <ac:chgData name="Kulinich Bohdan" userId="48e65c9f34e137d0" providerId="LiveId" clId="{6996FD5C-4E97-4326-A269-8952B1DE72BE}" dt="2020-11-21T12:38:06.799" v="2142" actId="1076"/>
          <ac:spMkLst>
            <pc:docMk/>
            <pc:sldMk cId="369983160" sldId="556"/>
            <ac:spMk id="14" creationId="{B6B64D2A-EDD2-4703-97EF-EE7A47B5D2D3}"/>
          </ac:spMkLst>
        </pc:spChg>
        <pc:spChg chg="add mod">
          <ac:chgData name="Kulinich Bohdan" userId="48e65c9f34e137d0" providerId="LiveId" clId="{6996FD5C-4E97-4326-A269-8952B1DE72BE}" dt="2020-11-21T12:38:06.799" v="2142" actId="1076"/>
          <ac:spMkLst>
            <pc:docMk/>
            <pc:sldMk cId="369983160" sldId="556"/>
            <ac:spMk id="15" creationId="{960F2987-649C-495D-A204-EC11BC2CD3FB}"/>
          </ac:spMkLst>
        </pc:spChg>
        <pc:spChg chg="add mod">
          <ac:chgData name="Kulinich Bohdan" userId="48e65c9f34e137d0" providerId="LiveId" clId="{6996FD5C-4E97-4326-A269-8952B1DE72BE}" dt="2020-11-21T12:38:06.799" v="2142" actId="1076"/>
          <ac:spMkLst>
            <pc:docMk/>
            <pc:sldMk cId="369983160" sldId="556"/>
            <ac:spMk id="16" creationId="{AFC461A7-997E-46E2-9658-3B23AD2C5135}"/>
          </ac:spMkLst>
        </pc:spChg>
        <pc:spChg chg="add mod">
          <ac:chgData name="Kulinich Bohdan" userId="48e65c9f34e137d0" providerId="LiveId" clId="{6996FD5C-4E97-4326-A269-8952B1DE72BE}" dt="2020-11-21T12:38:14.735" v="2164" actId="20577"/>
          <ac:spMkLst>
            <pc:docMk/>
            <pc:sldMk cId="369983160" sldId="556"/>
            <ac:spMk id="17" creationId="{7425FCBE-FC5B-4B27-9732-85338B62668C}"/>
          </ac:spMkLst>
        </pc:spChg>
        <pc:spChg chg="add mod">
          <ac:chgData name="Kulinich Bohdan" userId="48e65c9f34e137d0" providerId="LiveId" clId="{6996FD5C-4E97-4326-A269-8952B1DE72BE}" dt="2020-11-21T12:38:20.411" v="2175" actId="20577"/>
          <ac:spMkLst>
            <pc:docMk/>
            <pc:sldMk cId="369983160" sldId="556"/>
            <ac:spMk id="18" creationId="{77A3A9F1-4184-4319-BB99-AF045010381F}"/>
          </ac:spMkLst>
        </pc:spChg>
        <pc:spChg chg="add mod">
          <ac:chgData name="Kulinich Bohdan" userId="48e65c9f34e137d0" providerId="LiveId" clId="{6996FD5C-4E97-4326-A269-8952B1DE72BE}" dt="2020-11-21T12:38:27.752" v="2190" actId="20577"/>
          <ac:spMkLst>
            <pc:docMk/>
            <pc:sldMk cId="369983160" sldId="556"/>
            <ac:spMk id="19" creationId="{86DC09F0-0B62-4E45-97E1-EF7021F5ECF2}"/>
          </ac:spMkLst>
        </pc:spChg>
        <pc:spChg chg="add mod">
          <ac:chgData name="Kulinich Bohdan" userId="48e65c9f34e137d0" providerId="LiveId" clId="{6996FD5C-4E97-4326-A269-8952B1DE72BE}" dt="2020-11-21T12:38:39.818" v="2199" actId="20577"/>
          <ac:spMkLst>
            <pc:docMk/>
            <pc:sldMk cId="369983160" sldId="556"/>
            <ac:spMk id="20" creationId="{DF3176D4-3E65-4F4A-8DA4-EEB5D42A4DCA}"/>
          </ac:spMkLst>
        </pc:spChg>
        <pc:spChg chg="del">
          <ac:chgData name="Kulinich Bohdan" userId="48e65c9f34e137d0" providerId="LiveId" clId="{6996FD5C-4E97-4326-A269-8952B1DE72BE}" dt="2020-11-21T12:33:45.899" v="1886" actId="478"/>
          <ac:spMkLst>
            <pc:docMk/>
            <pc:sldMk cId="369983160" sldId="556"/>
            <ac:spMk id="35" creationId="{00000000-0000-0000-0000-000000000000}"/>
          </ac:spMkLst>
        </pc:spChg>
        <pc:spChg chg="del">
          <ac:chgData name="Kulinich Bohdan" userId="48e65c9f34e137d0" providerId="LiveId" clId="{6996FD5C-4E97-4326-A269-8952B1DE72BE}" dt="2020-11-21T12:33:46.406" v="1887" actId="478"/>
          <ac:spMkLst>
            <pc:docMk/>
            <pc:sldMk cId="369983160" sldId="556"/>
            <ac:spMk id="54" creationId="{00000000-0000-0000-0000-000000000000}"/>
          </ac:spMkLst>
        </pc:spChg>
        <pc:spChg chg="del">
          <ac:chgData name="Kulinich Bohdan" userId="48e65c9f34e137d0" providerId="LiveId" clId="{6996FD5C-4E97-4326-A269-8952B1DE72BE}" dt="2020-11-21T12:33:47.886" v="1888" actId="478"/>
          <ac:spMkLst>
            <pc:docMk/>
            <pc:sldMk cId="369983160" sldId="556"/>
            <ac:spMk id="57" creationId="{00000000-0000-0000-0000-000000000000}"/>
          </ac:spMkLst>
        </pc:spChg>
      </pc:sldChg>
      <pc:sldChg chg="add del">
        <pc:chgData name="Kulinich Bohdan" userId="48e65c9f34e137d0" providerId="LiveId" clId="{6996FD5C-4E97-4326-A269-8952B1DE72BE}" dt="2020-11-21T12:34:05.895" v="1965"/>
        <pc:sldMkLst>
          <pc:docMk/>
          <pc:sldMk cId="626720100" sldId="557"/>
        </pc:sldMkLst>
      </pc:sldChg>
      <pc:sldChg chg="modSp add mod">
        <pc:chgData name="Kulinich Bohdan" userId="48e65c9f34e137d0" providerId="LiveId" clId="{6996FD5C-4E97-4326-A269-8952B1DE72BE}" dt="2020-11-21T13:25:31.904" v="3491" actId="20577"/>
        <pc:sldMkLst>
          <pc:docMk/>
          <pc:sldMk cId="2731863438" sldId="557"/>
        </pc:sldMkLst>
        <pc:spChg chg="mod">
          <ac:chgData name="Kulinich Bohdan" userId="48e65c9f34e137d0" providerId="LiveId" clId="{6996FD5C-4E97-4326-A269-8952B1DE72BE}" dt="2020-11-21T12:39:51.797" v="2217" actId="20577"/>
          <ac:spMkLst>
            <pc:docMk/>
            <pc:sldMk cId="2731863438" sldId="557"/>
            <ac:spMk id="7" creationId="{00000000-0000-0000-0000-000000000000}"/>
          </ac:spMkLst>
        </pc:spChg>
        <pc:spChg chg="mod">
          <ac:chgData name="Kulinich Bohdan" userId="48e65c9f34e137d0" providerId="LiveId" clId="{6996FD5C-4E97-4326-A269-8952B1DE72BE}" dt="2020-11-21T12:39:58.983" v="2234" actId="20577"/>
          <ac:spMkLst>
            <pc:docMk/>
            <pc:sldMk cId="2731863438" sldId="557"/>
            <ac:spMk id="10" creationId="{2ECAACCD-AD5C-48AE-9C13-67EC8628572D}"/>
          </ac:spMkLst>
        </pc:spChg>
        <pc:spChg chg="mod">
          <ac:chgData name="Kulinich Bohdan" userId="48e65c9f34e137d0" providerId="LiveId" clId="{6996FD5C-4E97-4326-A269-8952B1DE72BE}" dt="2020-11-21T12:40:39.943" v="2323" actId="20577"/>
          <ac:spMkLst>
            <pc:docMk/>
            <pc:sldMk cId="2731863438" sldId="557"/>
            <ac:spMk id="11" creationId="{ACBCF7AC-F4D0-40DB-A8E8-13266E3652D6}"/>
          </ac:spMkLst>
        </pc:spChg>
        <pc:spChg chg="mod">
          <ac:chgData name="Kulinich Bohdan" userId="48e65c9f34e137d0" providerId="LiveId" clId="{6996FD5C-4E97-4326-A269-8952B1DE72BE}" dt="2020-11-21T12:40:49.281" v="2342" actId="20577"/>
          <ac:spMkLst>
            <pc:docMk/>
            <pc:sldMk cId="2731863438" sldId="557"/>
            <ac:spMk id="12" creationId="{C64A54A4-FCDF-47AF-841A-FA40B48D2B8A}"/>
          </ac:spMkLst>
        </pc:spChg>
        <pc:spChg chg="mod">
          <ac:chgData name="Kulinich Bohdan" userId="48e65c9f34e137d0" providerId="LiveId" clId="{6996FD5C-4E97-4326-A269-8952B1DE72BE}" dt="2020-11-21T12:41:32.660" v="2388" actId="120"/>
          <ac:spMkLst>
            <pc:docMk/>
            <pc:sldMk cId="2731863438" sldId="557"/>
            <ac:spMk id="13" creationId="{616AC925-B79F-4FFC-B043-06931DF16A4D}"/>
          </ac:spMkLst>
        </pc:spChg>
        <pc:spChg chg="mod">
          <ac:chgData name="Kulinich Bohdan" userId="48e65c9f34e137d0" providerId="LiveId" clId="{6996FD5C-4E97-4326-A269-8952B1DE72BE}" dt="2020-11-21T12:41:54.816" v="2417" actId="14100"/>
          <ac:spMkLst>
            <pc:docMk/>
            <pc:sldMk cId="2731863438" sldId="557"/>
            <ac:spMk id="14" creationId="{B6B64D2A-EDD2-4703-97EF-EE7A47B5D2D3}"/>
          </ac:spMkLst>
        </pc:spChg>
        <pc:spChg chg="mod">
          <ac:chgData name="Kulinich Bohdan" userId="48e65c9f34e137d0" providerId="LiveId" clId="{6996FD5C-4E97-4326-A269-8952B1DE72BE}" dt="2020-11-21T12:41:48.362" v="2416" actId="20577"/>
          <ac:spMkLst>
            <pc:docMk/>
            <pc:sldMk cId="2731863438" sldId="557"/>
            <ac:spMk id="15" creationId="{960F2987-649C-495D-A204-EC11BC2CD3FB}"/>
          </ac:spMkLst>
        </pc:spChg>
        <pc:spChg chg="mod">
          <ac:chgData name="Kulinich Bohdan" userId="48e65c9f34e137d0" providerId="LiveId" clId="{6996FD5C-4E97-4326-A269-8952B1DE72BE}" dt="2020-11-21T12:42:04.984" v="2430" actId="20577"/>
          <ac:spMkLst>
            <pc:docMk/>
            <pc:sldMk cId="2731863438" sldId="557"/>
            <ac:spMk id="16" creationId="{AFC461A7-997E-46E2-9658-3B23AD2C5135}"/>
          </ac:spMkLst>
        </pc:spChg>
        <pc:spChg chg="mod">
          <ac:chgData name="Kulinich Bohdan" userId="48e65c9f34e137d0" providerId="LiveId" clId="{6996FD5C-4E97-4326-A269-8952B1DE72BE}" dt="2020-11-21T12:42:31.947" v="2474" actId="120"/>
          <ac:spMkLst>
            <pc:docMk/>
            <pc:sldMk cId="2731863438" sldId="557"/>
            <ac:spMk id="17" creationId="{7425FCBE-FC5B-4B27-9732-85338B62668C}"/>
          </ac:spMkLst>
        </pc:spChg>
        <pc:spChg chg="mod">
          <ac:chgData name="Kulinich Bohdan" userId="48e65c9f34e137d0" providerId="LiveId" clId="{6996FD5C-4E97-4326-A269-8952B1DE72BE}" dt="2020-11-21T13:25:31.904" v="3491" actId="20577"/>
          <ac:spMkLst>
            <pc:docMk/>
            <pc:sldMk cId="2731863438" sldId="557"/>
            <ac:spMk id="18" creationId="{77A3A9F1-4184-4319-BB99-AF045010381F}"/>
          </ac:spMkLst>
        </pc:spChg>
        <pc:spChg chg="mod">
          <ac:chgData name="Kulinich Bohdan" userId="48e65c9f34e137d0" providerId="LiveId" clId="{6996FD5C-4E97-4326-A269-8952B1DE72BE}" dt="2020-11-21T12:43:17.848" v="2547" actId="1076"/>
          <ac:spMkLst>
            <pc:docMk/>
            <pc:sldMk cId="2731863438" sldId="557"/>
            <ac:spMk id="19" creationId="{86DC09F0-0B62-4E45-97E1-EF7021F5ECF2}"/>
          </ac:spMkLst>
        </pc:spChg>
        <pc:spChg chg="mod">
          <ac:chgData name="Kulinich Bohdan" userId="48e65c9f34e137d0" providerId="LiveId" clId="{6996FD5C-4E97-4326-A269-8952B1DE72BE}" dt="2020-11-21T12:43:17.848" v="2547" actId="1076"/>
          <ac:spMkLst>
            <pc:docMk/>
            <pc:sldMk cId="2731863438" sldId="557"/>
            <ac:spMk id="20" creationId="{DF3176D4-3E65-4F4A-8DA4-EEB5D42A4DCA}"/>
          </ac:spMkLst>
        </pc:spChg>
      </pc:sldChg>
      <pc:sldChg chg="delSp modSp add mod delAnim modAnim">
        <pc:chgData name="Kulinich Bohdan" userId="48e65c9f34e137d0" providerId="LiveId" clId="{6996FD5C-4E97-4326-A269-8952B1DE72BE}" dt="2020-11-21T13:26:27.323" v="3519" actId="20577"/>
        <pc:sldMkLst>
          <pc:docMk/>
          <pc:sldMk cId="1618511134" sldId="558"/>
        </pc:sldMkLst>
        <pc:spChg chg="mod">
          <ac:chgData name="Kulinich Bohdan" userId="48e65c9f34e137d0" providerId="LiveId" clId="{6996FD5C-4E97-4326-A269-8952B1DE72BE}" dt="2020-11-21T13:19:49.477" v="3463" actId="20577"/>
          <ac:spMkLst>
            <pc:docMk/>
            <pc:sldMk cId="1618511134" sldId="558"/>
            <ac:spMk id="7" creationId="{00000000-0000-0000-0000-000000000000}"/>
          </ac:spMkLst>
        </pc:spChg>
        <pc:spChg chg="mod">
          <ac:chgData name="Kulinich Bohdan" userId="48e65c9f34e137d0" providerId="LiveId" clId="{6996FD5C-4E97-4326-A269-8952B1DE72BE}" dt="2020-11-21T12:59:21.364" v="2723" actId="14100"/>
          <ac:spMkLst>
            <pc:docMk/>
            <pc:sldMk cId="1618511134" sldId="558"/>
            <ac:spMk id="10" creationId="{2ECAACCD-AD5C-48AE-9C13-67EC8628572D}"/>
          </ac:spMkLst>
        </pc:spChg>
        <pc:spChg chg="mod">
          <ac:chgData name="Kulinich Bohdan" userId="48e65c9f34e137d0" providerId="LiveId" clId="{6996FD5C-4E97-4326-A269-8952B1DE72BE}" dt="2020-11-21T12:59:29.766" v="2724" actId="1076"/>
          <ac:spMkLst>
            <pc:docMk/>
            <pc:sldMk cId="1618511134" sldId="558"/>
            <ac:spMk id="11" creationId="{ACBCF7AC-F4D0-40DB-A8E8-13266E3652D6}"/>
          </ac:spMkLst>
        </pc:spChg>
        <pc:spChg chg="mod">
          <ac:chgData name="Kulinich Bohdan" userId="48e65c9f34e137d0" providerId="LiveId" clId="{6996FD5C-4E97-4326-A269-8952B1DE72BE}" dt="2020-11-21T13:26:27.323" v="3519" actId="20577"/>
          <ac:spMkLst>
            <pc:docMk/>
            <pc:sldMk cId="1618511134" sldId="558"/>
            <ac:spMk id="12" creationId="{C64A54A4-FCDF-47AF-841A-FA40B48D2B8A}"/>
          </ac:spMkLst>
        </pc:spChg>
        <pc:spChg chg="mod">
          <ac:chgData name="Kulinich Bohdan" userId="48e65c9f34e137d0" providerId="LiveId" clId="{6996FD5C-4E97-4326-A269-8952B1DE72BE}" dt="2020-11-21T13:24:03.640" v="3466" actId="20577"/>
          <ac:spMkLst>
            <pc:docMk/>
            <pc:sldMk cId="1618511134" sldId="558"/>
            <ac:spMk id="13" creationId="{616AC925-B79F-4FFC-B043-06931DF16A4D}"/>
          </ac:spMkLst>
        </pc:spChg>
        <pc:spChg chg="mod">
          <ac:chgData name="Kulinich Bohdan" userId="48e65c9f34e137d0" providerId="LiveId" clId="{6996FD5C-4E97-4326-A269-8952B1DE72BE}" dt="2020-11-21T13:00:58.509" v="2894" actId="14100"/>
          <ac:spMkLst>
            <pc:docMk/>
            <pc:sldMk cId="1618511134" sldId="558"/>
            <ac:spMk id="14" creationId="{B6B64D2A-EDD2-4703-97EF-EE7A47B5D2D3}"/>
          </ac:spMkLst>
        </pc:spChg>
        <pc:spChg chg="mod">
          <ac:chgData name="Kulinich Bohdan" userId="48e65c9f34e137d0" providerId="LiveId" clId="{6996FD5C-4E97-4326-A269-8952B1DE72BE}" dt="2020-11-21T13:01:13.019" v="2938" actId="14100"/>
          <ac:spMkLst>
            <pc:docMk/>
            <pc:sldMk cId="1618511134" sldId="558"/>
            <ac:spMk id="15" creationId="{960F2987-649C-495D-A204-EC11BC2CD3FB}"/>
          </ac:spMkLst>
        </pc:spChg>
        <pc:spChg chg="mod">
          <ac:chgData name="Kulinich Bohdan" userId="48e65c9f34e137d0" providerId="LiveId" clId="{6996FD5C-4E97-4326-A269-8952B1DE72BE}" dt="2020-11-21T13:01:33.577" v="2968" actId="20577"/>
          <ac:spMkLst>
            <pc:docMk/>
            <pc:sldMk cId="1618511134" sldId="558"/>
            <ac:spMk id="16" creationId="{AFC461A7-997E-46E2-9658-3B23AD2C5135}"/>
          </ac:spMkLst>
        </pc:spChg>
        <pc:spChg chg="del">
          <ac:chgData name="Kulinich Bohdan" userId="48e65c9f34e137d0" providerId="LiveId" clId="{6996FD5C-4E97-4326-A269-8952B1DE72BE}" dt="2020-11-21T13:00:11.743" v="2833" actId="478"/>
          <ac:spMkLst>
            <pc:docMk/>
            <pc:sldMk cId="1618511134" sldId="558"/>
            <ac:spMk id="17" creationId="{7425FCBE-FC5B-4B27-9732-85338B62668C}"/>
          </ac:spMkLst>
        </pc:spChg>
        <pc:spChg chg="del">
          <ac:chgData name="Kulinich Bohdan" userId="48e65c9f34e137d0" providerId="LiveId" clId="{6996FD5C-4E97-4326-A269-8952B1DE72BE}" dt="2020-11-21T13:00:11.743" v="2833" actId="478"/>
          <ac:spMkLst>
            <pc:docMk/>
            <pc:sldMk cId="1618511134" sldId="558"/>
            <ac:spMk id="18" creationId="{77A3A9F1-4184-4319-BB99-AF045010381F}"/>
          </ac:spMkLst>
        </pc:spChg>
        <pc:spChg chg="del">
          <ac:chgData name="Kulinich Bohdan" userId="48e65c9f34e137d0" providerId="LiveId" clId="{6996FD5C-4E97-4326-A269-8952B1DE72BE}" dt="2020-11-21T13:00:11.743" v="2833" actId="478"/>
          <ac:spMkLst>
            <pc:docMk/>
            <pc:sldMk cId="1618511134" sldId="558"/>
            <ac:spMk id="19" creationId="{86DC09F0-0B62-4E45-97E1-EF7021F5ECF2}"/>
          </ac:spMkLst>
        </pc:spChg>
        <pc:spChg chg="del">
          <ac:chgData name="Kulinich Bohdan" userId="48e65c9f34e137d0" providerId="LiveId" clId="{6996FD5C-4E97-4326-A269-8952B1DE72BE}" dt="2020-11-21T13:00:11.743" v="2833" actId="478"/>
          <ac:spMkLst>
            <pc:docMk/>
            <pc:sldMk cId="1618511134" sldId="558"/>
            <ac:spMk id="20" creationId="{DF3176D4-3E65-4F4A-8DA4-EEB5D42A4DCA}"/>
          </ac:spMkLst>
        </pc:spChg>
      </pc:sldChg>
      <pc:sldChg chg="delSp modSp add mod delAnim modAnim">
        <pc:chgData name="Kulinich Bohdan" userId="48e65c9f34e137d0" providerId="LiveId" clId="{6996FD5C-4E97-4326-A269-8952B1DE72BE}" dt="2020-11-21T13:21:24.409" v="3465" actId="1076"/>
        <pc:sldMkLst>
          <pc:docMk/>
          <pc:sldMk cId="3219788067" sldId="559"/>
        </pc:sldMkLst>
        <pc:spChg chg="mod">
          <ac:chgData name="Kulinich Bohdan" userId="48e65c9f34e137d0" providerId="LiveId" clId="{6996FD5C-4E97-4326-A269-8952B1DE72BE}" dt="2020-11-21T13:02:38.483" v="3026" actId="20577"/>
          <ac:spMkLst>
            <pc:docMk/>
            <pc:sldMk cId="3219788067" sldId="559"/>
            <ac:spMk id="7" creationId="{00000000-0000-0000-0000-000000000000}"/>
          </ac:spMkLst>
        </pc:spChg>
        <pc:spChg chg="mod">
          <ac:chgData name="Kulinich Bohdan" userId="48e65c9f34e137d0" providerId="LiveId" clId="{6996FD5C-4E97-4326-A269-8952B1DE72BE}" dt="2020-11-21T13:21:24.409" v="3465" actId="1076"/>
          <ac:spMkLst>
            <pc:docMk/>
            <pc:sldMk cId="3219788067" sldId="559"/>
            <ac:spMk id="10" creationId="{2ECAACCD-AD5C-48AE-9C13-67EC8628572D}"/>
          </ac:spMkLst>
        </pc:spChg>
        <pc:spChg chg="mod">
          <ac:chgData name="Kulinich Bohdan" userId="48e65c9f34e137d0" providerId="LiveId" clId="{6996FD5C-4E97-4326-A269-8952B1DE72BE}" dt="2020-11-21T13:02:56.428" v="3049" actId="20577"/>
          <ac:spMkLst>
            <pc:docMk/>
            <pc:sldMk cId="3219788067" sldId="559"/>
            <ac:spMk id="11" creationId="{ACBCF7AC-F4D0-40DB-A8E8-13266E3652D6}"/>
          </ac:spMkLst>
        </pc:spChg>
        <pc:spChg chg="mod">
          <ac:chgData name="Kulinich Bohdan" userId="48e65c9f34e137d0" providerId="LiveId" clId="{6996FD5C-4E97-4326-A269-8952B1DE72BE}" dt="2020-11-21T13:03:27.339" v="3061" actId="14100"/>
          <ac:spMkLst>
            <pc:docMk/>
            <pc:sldMk cId="3219788067" sldId="559"/>
            <ac:spMk id="12" creationId="{C64A54A4-FCDF-47AF-841A-FA40B48D2B8A}"/>
          </ac:spMkLst>
        </pc:spChg>
        <pc:spChg chg="mod">
          <ac:chgData name="Kulinich Bohdan" userId="48e65c9f34e137d0" providerId="LiveId" clId="{6996FD5C-4E97-4326-A269-8952B1DE72BE}" dt="2020-11-21T13:04:40.829" v="3125" actId="20577"/>
          <ac:spMkLst>
            <pc:docMk/>
            <pc:sldMk cId="3219788067" sldId="559"/>
            <ac:spMk id="13" creationId="{616AC925-B79F-4FFC-B043-06931DF16A4D}"/>
          </ac:spMkLst>
        </pc:spChg>
        <pc:spChg chg="mod">
          <ac:chgData name="Kulinich Bohdan" userId="48e65c9f34e137d0" providerId="LiveId" clId="{6996FD5C-4E97-4326-A269-8952B1DE72BE}" dt="2020-11-21T13:05:02.598" v="3150" actId="14100"/>
          <ac:spMkLst>
            <pc:docMk/>
            <pc:sldMk cId="3219788067" sldId="559"/>
            <ac:spMk id="14" creationId="{B6B64D2A-EDD2-4703-97EF-EE7A47B5D2D3}"/>
          </ac:spMkLst>
        </pc:spChg>
        <pc:spChg chg="mod">
          <ac:chgData name="Kulinich Bohdan" userId="48e65c9f34e137d0" providerId="LiveId" clId="{6996FD5C-4E97-4326-A269-8952B1DE72BE}" dt="2020-11-21T13:11:17.657" v="3459" actId="20577"/>
          <ac:spMkLst>
            <pc:docMk/>
            <pc:sldMk cId="3219788067" sldId="559"/>
            <ac:spMk id="15" creationId="{960F2987-649C-495D-A204-EC11BC2CD3FB}"/>
          </ac:spMkLst>
        </pc:spChg>
        <pc:spChg chg="mod">
          <ac:chgData name="Kulinich Bohdan" userId="48e65c9f34e137d0" providerId="LiveId" clId="{6996FD5C-4E97-4326-A269-8952B1DE72BE}" dt="2020-11-21T13:11:21.406" v="3462" actId="20577"/>
          <ac:spMkLst>
            <pc:docMk/>
            <pc:sldMk cId="3219788067" sldId="559"/>
            <ac:spMk id="16" creationId="{AFC461A7-997E-46E2-9658-3B23AD2C5135}"/>
          </ac:spMkLst>
        </pc:spChg>
        <pc:spChg chg="del">
          <ac:chgData name="Kulinich Bohdan" userId="48e65c9f34e137d0" providerId="LiveId" clId="{6996FD5C-4E97-4326-A269-8952B1DE72BE}" dt="2020-11-21T13:04:28.804" v="3123" actId="478"/>
          <ac:spMkLst>
            <pc:docMk/>
            <pc:sldMk cId="3219788067" sldId="559"/>
            <ac:spMk id="17" creationId="{7425FCBE-FC5B-4B27-9732-85338B62668C}"/>
          </ac:spMkLst>
        </pc:spChg>
        <pc:spChg chg="del">
          <ac:chgData name="Kulinich Bohdan" userId="48e65c9f34e137d0" providerId="LiveId" clId="{6996FD5C-4E97-4326-A269-8952B1DE72BE}" dt="2020-11-21T13:04:28.804" v="3123" actId="478"/>
          <ac:spMkLst>
            <pc:docMk/>
            <pc:sldMk cId="3219788067" sldId="559"/>
            <ac:spMk id="18" creationId="{77A3A9F1-4184-4319-BB99-AF045010381F}"/>
          </ac:spMkLst>
        </pc:spChg>
        <pc:spChg chg="del">
          <ac:chgData name="Kulinich Bohdan" userId="48e65c9f34e137d0" providerId="LiveId" clId="{6996FD5C-4E97-4326-A269-8952B1DE72BE}" dt="2020-11-21T13:04:28.804" v="3123" actId="478"/>
          <ac:spMkLst>
            <pc:docMk/>
            <pc:sldMk cId="3219788067" sldId="559"/>
            <ac:spMk id="19" creationId="{86DC09F0-0B62-4E45-97E1-EF7021F5ECF2}"/>
          </ac:spMkLst>
        </pc:spChg>
        <pc:spChg chg="del">
          <ac:chgData name="Kulinich Bohdan" userId="48e65c9f34e137d0" providerId="LiveId" clId="{6996FD5C-4E97-4326-A269-8952B1DE72BE}" dt="2020-11-21T13:04:28.804" v="3123" actId="478"/>
          <ac:spMkLst>
            <pc:docMk/>
            <pc:sldMk cId="3219788067" sldId="559"/>
            <ac:spMk id="20" creationId="{DF3176D4-3E65-4F4A-8DA4-EEB5D42A4DCA}"/>
          </ac:spMkLst>
        </pc:spChg>
      </pc:sldChg>
      <pc:sldChg chg="delSp modSp add mod delAnim modAnim">
        <pc:chgData name="Kulinich Bohdan" userId="48e65c9f34e137d0" providerId="LiveId" clId="{6996FD5C-4E97-4326-A269-8952B1DE72BE}" dt="2020-11-21T13:24:10.639" v="3468" actId="20577"/>
        <pc:sldMkLst>
          <pc:docMk/>
          <pc:sldMk cId="989313559" sldId="560"/>
        </pc:sldMkLst>
        <pc:spChg chg="mod">
          <ac:chgData name="Kulinich Bohdan" userId="48e65c9f34e137d0" providerId="LiveId" clId="{6996FD5C-4E97-4326-A269-8952B1DE72BE}" dt="2020-11-21T13:24:09.406" v="3467" actId="20577"/>
          <ac:spMkLst>
            <pc:docMk/>
            <pc:sldMk cId="989313559" sldId="560"/>
            <ac:spMk id="7" creationId="{00000000-0000-0000-0000-000000000000}"/>
          </ac:spMkLst>
        </pc:spChg>
        <pc:spChg chg="mod">
          <ac:chgData name="Kulinich Bohdan" userId="48e65c9f34e137d0" providerId="LiveId" clId="{6996FD5C-4E97-4326-A269-8952B1DE72BE}" dt="2020-11-21T13:06:59.998" v="3296" actId="20577"/>
          <ac:spMkLst>
            <pc:docMk/>
            <pc:sldMk cId="989313559" sldId="560"/>
            <ac:spMk id="10" creationId="{2ECAACCD-AD5C-48AE-9C13-67EC8628572D}"/>
          </ac:spMkLst>
        </pc:spChg>
        <pc:spChg chg="mod">
          <ac:chgData name="Kulinich Bohdan" userId="48e65c9f34e137d0" providerId="LiveId" clId="{6996FD5C-4E97-4326-A269-8952B1DE72BE}" dt="2020-11-21T13:07:59.738" v="3358" actId="20577"/>
          <ac:spMkLst>
            <pc:docMk/>
            <pc:sldMk cId="989313559" sldId="560"/>
            <ac:spMk id="11" creationId="{ACBCF7AC-F4D0-40DB-A8E8-13266E3652D6}"/>
          </ac:spMkLst>
        </pc:spChg>
        <pc:spChg chg="mod">
          <ac:chgData name="Kulinich Bohdan" userId="48e65c9f34e137d0" providerId="LiveId" clId="{6996FD5C-4E97-4326-A269-8952B1DE72BE}" dt="2020-11-21T13:07:52.473" v="3333"/>
          <ac:spMkLst>
            <pc:docMk/>
            <pc:sldMk cId="989313559" sldId="560"/>
            <ac:spMk id="12" creationId="{C64A54A4-FCDF-47AF-841A-FA40B48D2B8A}"/>
          </ac:spMkLst>
        </pc:spChg>
        <pc:spChg chg="mod">
          <ac:chgData name="Kulinich Bohdan" userId="48e65c9f34e137d0" providerId="LiveId" clId="{6996FD5C-4E97-4326-A269-8952B1DE72BE}" dt="2020-11-21T13:24:10.639" v="3468" actId="20577"/>
          <ac:spMkLst>
            <pc:docMk/>
            <pc:sldMk cId="989313559" sldId="560"/>
            <ac:spMk id="13" creationId="{616AC925-B79F-4FFC-B043-06931DF16A4D}"/>
          </ac:spMkLst>
        </pc:spChg>
        <pc:spChg chg="mod">
          <ac:chgData name="Kulinich Bohdan" userId="48e65c9f34e137d0" providerId="LiveId" clId="{6996FD5C-4E97-4326-A269-8952B1DE72BE}" dt="2020-11-21T13:08:58.784" v="3387" actId="20577"/>
          <ac:spMkLst>
            <pc:docMk/>
            <pc:sldMk cId="989313559" sldId="560"/>
            <ac:spMk id="14" creationId="{B6B64D2A-EDD2-4703-97EF-EE7A47B5D2D3}"/>
          </ac:spMkLst>
        </pc:spChg>
        <pc:spChg chg="mod">
          <ac:chgData name="Kulinich Bohdan" userId="48e65c9f34e137d0" providerId="LiveId" clId="{6996FD5C-4E97-4326-A269-8952B1DE72BE}" dt="2020-11-21T13:09:43.803" v="3454" actId="1076"/>
          <ac:spMkLst>
            <pc:docMk/>
            <pc:sldMk cId="989313559" sldId="560"/>
            <ac:spMk id="15" creationId="{960F2987-649C-495D-A204-EC11BC2CD3FB}"/>
          </ac:spMkLst>
        </pc:spChg>
        <pc:spChg chg="mod">
          <ac:chgData name="Kulinich Bohdan" userId="48e65c9f34e137d0" providerId="LiveId" clId="{6996FD5C-4E97-4326-A269-8952B1DE72BE}" dt="2020-11-21T13:09:40.966" v="3453" actId="14100"/>
          <ac:spMkLst>
            <pc:docMk/>
            <pc:sldMk cId="989313559" sldId="560"/>
            <ac:spMk id="16" creationId="{AFC461A7-997E-46E2-9658-3B23AD2C5135}"/>
          </ac:spMkLst>
        </pc:spChg>
        <pc:spChg chg="del">
          <ac:chgData name="Kulinich Bohdan" userId="48e65c9f34e137d0" providerId="LiveId" clId="{6996FD5C-4E97-4326-A269-8952B1DE72BE}" dt="2020-11-21T13:06:30.767" v="3272" actId="478"/>
          <ac:spMkLst>
            <pc:docMk/>
            <pc:sldMk cId="989313559" sldId="560"/>
            <ac:spMk id="17" creationId="{7425FCBE-FC5B-4B27-9732-85338B62668C}"/>
          </ac:spMkLst>
        </pc:spChg>
        <pc:spChg chg="del">
          <ac:chgData name="Kulinich Bohdan" userId="48e65c9f34e137d0" providerId="LiveId" clId="{6996FD5C-4E97-4326-A269-8952B1DE72BE}" dt="2020-11-21T13:06:30.767" v="3272" actId="478"/>
          <ac:spMkLst>
            <pc:docMk/>
            <pc:sldMk cId="989313559" sldId="560"/>
            <ac:spMk id="18" creationId="{77A3A9F1-4184-4319-BB99-AF045010381F}"/>
          </ac:spMkLst>
        </pc:spChg>
        <pc:spChg chg="del">
          <ac:chgData name="Kulinich Bohdan" userId="48e65c9f34e137d0" providerId="LiveId" clId="{6996FD5C-4E97-4326-A269-8952B1DE72BE}" dt="2020-11-21T13:06:30.767" v="3272" actId="478"/>
          <ac:spMkLst>
            <pc:docMk/>
            <pc:sldMk cId="989313559" sldId="560"/>
            <ac:spMk id="19" creationId="{86DC09F0-0B62-4E45-97E1-EF7021F5ECF2}"/>
          </ac:spMkLst>
        </pc:spChg>
        <pc:spChg chg="del">
          <ac:chgData name="Kulinich Bohdan" userId="48e65c9f34e137d0" providerId="LiveId" clId="{6996FD5C-4E97-4326-A269-8952B1DE72BE}" dt="2020-11-21T13:06:30.767" v="3272" actId="478"/>
          <ac:spMkLst>
            <pc:docMk/>
            <pc:sldMk cId="989313559" sldId="560"/>
            <ac:spMk id="20" creationId="{DF3176D4-3E65-4F4A-8DA4-EEB5D42A4DCA}"/>
          </ac:spMkLst>
        </pc:spChg>
      </pc:sldChg>
      <pc:sldChg chg="addSp delSp modSp add mod delAnim modAnim">
        <pc:chgData name="Kulinich Bohdan" userId="48e65c9f34e137d0" providerId="LiveId" clId="{6996FD5C-4E97-4326-A269-8952B1DE72BE}" dt="2020-11-21T16:04:59.636" v="3989"/>
        <pc:sldMkLst>
          <pc:docMk/>
          <pc:sldMk cId="475025341" sldId="561"/>
        </pc:sldMkLst>
        <pc:spChg chg="mod">
          <ac:chgData name="Kulinich Bohdan" userId="48e65c9f34e137d0" providerId="LiveId" clId="{6996FD5C-4E97-4326-A269-8952B1DE72BE}" dt="2020-11-21T15:57:33.415" v="3736" actId="1076"/>
          <ac:spMkLst>
            <pc:docMk/>
            <pc:sldMk cId="475025341" sldId="561"/>
            <ac:spMk id="6" creationId="{4CD1B612-D16C-4F70-8335-78480BFE8EC8}"/>
          </ac:spMkLst>
        </pc:spChg>
        <pc:spChg chg="del">
          <ac:chgData name="Kulinich Bohdan" userId="48e65c9f34e137d0" providerId="LiveId" clId="{6996FD5C-4E97-4326-A269-8952B1DE72BE}" dt="2020-11-21T15:37:41.761" v="3521" actId="478"/>
          <ac:spMkLst>
            <pc:docMk/>
            <pc:sldMk cId="475025341" sldId="561"/>
            <ac:spMk id="27" creationId="{C80BA765-3A70-43F4-AFD4-2A5688742A53}"/>
          </ac:spMkLst>
        </pc:spChg>
        <pc:spChg chg="del">
          <ac:chgData name="Kulinich Bohdan" userId="48e65c9f34e137d0" providerId="LiveId" clId="{6996FD5C-4E97-4326-A269-8952B1DE72BE}" dt="2020-11-21T15:37:41.761" v="3521" actId="478"/>
          <ac:spMkLst>
            <pc:docMk/>
            <pc:sldMk cId="475025341" sldId="561"/>
            <ac:spMk id="28" creationId="{63039FAA-877D-4919-89EE-0E9818EF5FFF}"/>
          </ac:spMkLst>
        </pc:spChg>
        <pc:spChg chg="del">
          <ac:chgData name="Kulinich Bohdan" userId="48e65c9f34e137d0" providerId="LiveId" clId="{6996FD5C-4E97-4326-A269-8952B1DE72BE}" dt="2020-11-21T15:37:41.761" v="3521" actId="478"/>
          <ac:spMkLst>
            <pc:docMk/>
            <pc:sldMk cId="475025341" sldId="561"/>
            <ac:spMk id="29" creationId="{9C5CD846-9771-4047-9897-489F468C3117}"/>
          </ac:spMkLst>
        </pc:spChg>
        <pc:spChg chg="del">
          <ac:chgData name="Kulinich Bohdan" userId="48e65c9f34e137d0" providerId="LiveId" clId="{6996FD5C-4E97-4326-A269-8952B1DE72BE}" dt="2020-11-21T15:37:41.761" v="3521" actId="478"/>
          <ac:spMkLst>
            <pc:docMk/>
            <pc:sldMk cId="475025341" sldId="561"/>
            <ac:spMk id="31" creationId="{2837C4AB-D56F-4A21-B1D6-CA806F22A569}"/>
          </ac:spMkLst>
        </pc:spChg>
        <pc:spChg chg="add mod">
          <ac:chgData name="Kulinich Bohdan" userId="48e65c9f34e137d0" providerId="LiveId" clId="{6996FD5C-4E97-4326-A269-8952B1DE72BE}" dt="2020-11-21T15:51:33.762" v="3528" actId="20577"/>
          <ac:spMkLst>
            <pc:docMk/>
            <pc:sldMk cId="475025341" sldId="561"/>
            <ac:spMk id="44" creationId="{0468A0E8-9C7B-4995-8D8E-ABF8B7B833D9}"/>
          </ac:spMkLst>
        </pc:spChg>
        <pc:spChg chg="add mod">
          <ac:chgData name="Kulinich Bohdan" userId="48e65c9f34e137d0" providerId="LiveId" clId="{6996FD5C-4E97-4326-A269-8952B1DE72BE}" dt="2020-11-21T15:51:36.421" v="3530" actId="20577"/>
          <ac:spMkLst>
            <pc:docMk/>
            <pc:sldMk cId="475025341" sldId="561"/>
            <ac:spMk id="45" creationId="{EAD6B0DE-58FA-482A-90A3-77BE8DE97EEE}"/>
          </ac:spMkLst>
        </pc:spChg>
        <pc:spChg chg="add mod">
          <ac:chgData name="Kulinich Bohdan" userId="48e65c9f34e137d0" providerId="LiveId" clId="{6996FD5C-4E97-4326-A269-8952B1DE72BE}" dt="2020-11-21T15:42:59.158" v="3527" actId="1076"/>
          <ac:spMkLst>
            <pc:docMk/>
            <pc:sldMk cId="475025341" sldId="561"/>
            <ac:spMk id="46" creationId="{751235B3-C4FC-4A6A-93CF-D4CA0E19B258}"/>
          </ac:spMkLst>
        </pc:spChg>
        <pc:spChg chg="add mod">
          <ac:chgData name="Kulinich Bohdan" userId="48e65c9f34e137d0" providerId="LiveId" clId="{6996FD5C-4E97-4326-A269-8952B1DE72BE}" dt="2020-11-21T15:42:59.158" v="3527" actId="1076"/>
          <ac:spMkLst>
            <pc:docMk/>
            <pc:sldMk cId="475025341" sldId="561"/>
            <ac:spMk id="47" creationId="{EC9A9073-DC6C-4EB2-B972-AF25CBE2FC70}"/>
          </ac:spMkLst>
        </pc:spChg>
        <pc:spChg chg="add mod">
          <ac:chgData name="Kulinich Bohdan" userId="48e65c9f34e137d0" providerId="LiveId" clId="{6996FD5C-4E97-4326-A269-8952B1DE72BE}" dt="2020-11-21T15:51:39.359" v="3531" actId="20577"/>
          <ac:spMkLst>
            <pc:docMk/>
            <pc:sldMk cId="475025341" sldId="561"/>
            <ac:spMk id="48" creationId="{711F7776-0D69-47E7-AA30-4D57968263D7}"/>
          </ac:spMkLst>
        </pc:spChg>
        <pc:spChg chg="add mod">
          <ac:chgData name="Kulinich Bohdan" userId="48e65c9f34e137d0" providerId="LiveId" clId="{6996FD5C-4E97-4326-A269-8952B1DE72BE}" dt="2020-11-21T15:42:59.158" v="3527" actId="1076"/>
          <ac:spMkLst>
            <pc:docMk/>
            <pc:sldMk cId="475025341" sldId="561"/>
            <ac:spMk id="49" creationId="{2969313A-A704-4AFC-9067-626467B5361D}"/>
          </ac:spMkLst>
        </pc:spChg>
        <pc:spChg chg="add mod">
          <ac:chgData name="Kulinich Bohdan" userId="48e65c9f34e137d0" providerId="LiveId" clId="{6996FD5C-4E97-4326-A269-8952B1DE72BE}" dt="2020-11-21T15:42:59.158" v="3527" actId="1076"/>
          <ac:spMkLst>
            <pc:docMk/>
            <pc:sldMk cId="475025341" sldId="561"/>
            <ac:spMk id="50" creationId="{EB6E7E98-80BB-4AE0-A1EE-4D5BA2CC8756}"/>
          </ac:spMkLst>
        </pc:spChg>
        <pc:spChg chg="mod">
          <ac:chgData name="Kulinich Bohdan" userId="48e65c9f34e137d0" providerId="LiveId" clId="{6996FD5C-4E97-4326-A269-8952B1DE72BE}" dt="2020-11-21T15:37:47.205" v="3524" actId="20577"/>
          <ac:spMkLst>
            <pc:docMk/>
            <pc:sldMk cId="475025341" sldId="561"/>
            <ac:spMk id="51" creationId="{86BC9140-E395-435D-A852-213A1317C46C}"/>
          </ac:spMkLst>
        </pc:spChg>
        <pc:spChg chg="add mod">
          <ac:chgData name="Kulinich Bohdan" userId="48e65c9f34e137d0" providerId="LiveId" clId="{6996FD5C-4E97-4326-A269-8952B1DE72BE}" dt="2020-11-21T15:42:59.158" v="3527" actId="1076"/>
          <ac:spMkLst>
            <pc:docMk/>
            <pc:sldMk cId="475025341" sldId="561"/>
            <ac:spMk id="52" creationId="{2A5C3148-008F-4724-8CAB-4592C8135A73}"/>
          </ac:spMkLst>
        </pc:spChg>
        <pc:spChg chg="add mod">
          <ac:chgData name="Kulinich Bohdan" userId="48e65c9f34e137d0" providerId="LiveId" clId="{6996FD5C-4E97-4326-A269-8952B1DE72BE}" dt="2020-11-21T15:42:59.158" v="3527" actId="1076"/>
          <ac:spMkLst>
            <pc:docMk/>
            <pc:sldMk cId="475025341" sldId="561"/>
            <ac:spMk id="53" creationId="{A120A6EA-65E5-4A38-9DE9-F81B8E72D9D7}"/>
          </ac:spMkLst>
        </pc:spChg>
        <pc:spChg chg="add mod">
          <ac:chgData name="Kulinich Bohdan" userId="48e65c9f34e137d0" providerId="LiveId" clId="{6996FD5C-4E97-4326-A269-8952B1DE72BE}" dt="2020-11-21T15:52:03.405" v="3535" actId="20577"/>
          <ac:spMkLst>
            <pc:docMk/>
            <pc:sldMk cId="475025341" sldId="561"/>
            <ac:spMk id="71" creationId="{B6401AA3-65B7-407C-9F4D-BAABFAF806E8}"/>
          </ac:spMkLst>
        </pc:spChg>
        <pc:spChg chg="add mod">
          <ac:chgData name="Kulinich Bohdan" userId="48e65c9f34e137d0" providerId="LiveId" clId="{6996FD5C-4E97-4326-A269-8952B1DE72BE}" dt="2020-11-21T15:52:08.178" v="3537" actId="20577"/>
          <ac:spMkLst>
            <pc:docMk/>
            <pc:sldMk cId="475025341" sldId="561"/>
            <ac:spMk id="72" creationId="{F6C65E26-EFA5-42EA-8AD1-C9ED1C08940C}"/>
          </ac:spMkLst>
        </pc:spChg>
        <pc:spChg chg="add mod">
          <ac:chgData name="Kulinich Bohdan" userId="48e65c9f34e137d0" providerId="LiveId" clId="{6996FD5C-4E97-4326-A269-8952B1DE72BE}" dt="2020-11-21T15:51:50.962" v="3533" actId="20577"/>
          <ac:spMkLst>
            <pc:docMk/>
            <pc:sldMk cId="475025341" sldId="561"/>
            <ac:spMk id="73" creationId="{8C9CB2B6-CED0-4F2C-8F22-80F7B39C4439}"/>
          </ac:spMkLst>
        </pc:spChg>
        <pc:spChg chg="add mod">
          <ac:chgData name="Kulinich Bohdan" userId="48e65c9f34e137d0" providerId="LiveId" clId="{6996FD5C-4E97-4326-A269-8952B1DE72BE}" dt="2020-11-21T15:42:59.158" v="3527" actId="1076"/>
          <ac:spMkLst>
            <pc:docMk/>
            <pc:sldMk cId="475025341" sldId="561"/>
            <ac:spMk id="74" creationId="{A641CA6C-3E04-4822-98C3-024B929D6876}"/>
          </ac:spMkLst>
        </pc:spChg>
        <pc:spChg chg="add mod">
          <ac:chgData name="Kulinich Bohdan" userId="48e65c9f34e137d0" providerId="LiveId" clId="{6996FD5C-4E97-4326-A269-8952B1DE72BE}" dt="2020-11-21T15:53:01.571" v="3540" actId="207"/>
          <ac:spMkLst>
            <pc:docMk/>
            <pc:sldMk cId="475025341" sldId="561"/>
            <ac:spMk id="75" creationId="{7FE72FEC-E62F-42DE-8E65-58EBB3C29DCA}"/>
          </ac:spMkLst>
        </pc:spChg>
        <pc:spChg chg="add mod">
          <ac:chgData name="Kulinich Bohdan" userId="48e65c9f34e137d0" providerId="LiveId" clId="{6996FD5C-4E97-4326-A269-8952B1DE72BE}" dt="2020-11-21T15:57:33.415" v="3736" actId="1076"/>
          <ac:spMkLst>
            <pc:docMk/>
            <pc:sldMk cId="475025341" sldId="561"/>
            <ac:spMk id="76" creationId="{79AE34B8-1B32-4DD7-AF57-3D84718C2DD8}"/>
          </ac:spMkLst>
        </pc:spChg>
        <pc:spChg chg="add mod">
          <ac:chgData name="Kulinich Bohdan" userId="48e65c9f34e137d0" providerId="LiveId" clId="{6996FD5C-4E97-4326-A269-8952B1DE72BE}" dt="2020-11-21T15:57:33.415" v="3736" actId="1076"/>
          <ac:spMkLst>
            <pc:docMk/>
            <pc:sldMk cId="475025341" sldId="561"/>
            <ac:spMk id="77" creationId="{FDD53964-7CD8-479A-9B71-E72193EDC653}"/>
          </ac:spMkLst>
        </pc:spChg>
        <pc:spChg chg="add mod">
          <ac:chgData name="Kulinich Bohdan" userId="48e65c9f34e137d0" providerId="LiveId" clId="{6996FD5C-4E97-4326-A269-8952B1DE72BE}" dt="2020-11-21T15:57:33.415" v="3736" actId="1076"/>
          <ac:spMkLst>
            <pc:docMk/>
            <pc:sldMk cId="475025341" sldId="561"/>
            <ac:spMk id="78" creationId="{99B01BAB-9679-4949-928B-D9767C976C5C}"/>
          </ac:spMkLst>
        </pc:spChg>
        <pc:spChg chg="add mod">
          <ac:chgData name="Kulinich Bohdan" userId="48e65c9f34e137d0" providerId="LiveId" clId="{6996FD5C-4E97-4326-A269-8952B1DE72BE}" dt="2020-11-21T16:04:12.273" v="3984" actId="20577"/>
          <ac:spMkLst>
            <pc:docMk/>
            <pc:sldMk cId="475025341" sldId="561"/>
            <ac:spMk id="80" creationId="{4D0AF9C4-767E-4839-808E-87B076B82004}"/>
          </ac:spMkLst>
        </pc:spChg>
        <pc:spChg chg="add mod modVis">
          <ac:chgData name="Kulinich Bohdan" userId="48e65c9f34e137d0" providerId="LiveId" clId="{6996FD5C-4E97-4326-A269-8952B1DE72BE}" dt="2020-11-21T16:04:14.040" v="3985" actId="14429"/>
          <ac:spMkLst>
            <pc:docMk/>
            <pc:sldMk cId="475025341" sldId="561"/>
            <ac:spMk id="81" creationId="{E5DDB103-6612-4235-8840-968A01A227C1}"/>
          </ac:spMkLst>
        </pc:spChg>
        <pc:spChg chg="add mod modVis">
          <ac:chgData name="Kulinich Bohdan" userId="48e65c9f34e137d0" providerId="LiveId" clId="{6996FD5C-4E97-4326-A269-8952B1DE72BE}" dt="2020-11-21T16:04:14.378" v="3986" actId="14429"/>
          <ac:spMkLst>
            <pc:docMk/>
            <pc:sldMk cId="475025341" sldId="561"/>
            <ac:spMk id="82" creationId="{E77172F4-A7A1-42B9-9C39-9B8F0389066A}"/>
          </ac:spMkLst>
        </pc:spChg>
        <pc:spChg chg="add mod modVis">
          <ac:chgData name="Kulinich Bohdan" userId="48e65c9f34e137d0" providerId="LiveId" clId="{6996FD5C-4E97-4326-A269-8952B1DE72BE}" dt="2020-11-21T16:04:14.741" v="3987" actId="14429"/>
          <ac:spMkLst>
            <pc:docMk/>
            <pc:sldMk cId="475025341" sldId="561"/>
            <ac:spMk id="83" creationId="{EBAD74DF-93CC-4C28-948E-3BEFA80B2B41}"/>
          </ac:spMkLst>
        </pc:spChg>
        <pc:spChg chg="add mod modVis">
          <ac:chgData name="Kulinich Bohdan" userId="48e65c9f34e137d0" providerId="LiveId" clId="{6996FD5C-4E97-4326-A269-8952B1DE72BE}" dt="2020-11-21T16:04:15.079" v="3988" actId="14429"/>
          <ac:spMkLst>
            <pc:docMk/>
            <pc:sldMk cId="475025341" sldId="561"/>
            <ac:spMk id="84" creationId="{EAE5D4F9-2346-4E23-A7E5-069B659B57CA}"/>
          </ac:spMkLst>
        </pc:spChg>
        <pc:grpChg chg="del">
          <ac:chgData name="Kulinich Bohdan" userId="48e65c9f34e137d0" providerId="LiveId" clId="{6996FD5C-4E97-4326-A269-8952B1DE72BE}" dt="2020-11-21T15:37:41.761" v="3521" actId="478"/>
          <ac:grpSpMkLst>
            <pc:docMk/>
            <pc:sldMk cId="475025341" sldId="561"/>
            <ac:grpSpMk id="7" creationId="{21194564-F33B-4F48-915E-F044F0AE028E}"/>
          </ac:grpSpMkLst>
        </pc:grpChg>
        <pc:grpChg chg="del">
          <ac:chgData name="Kulinich Bohdan" userId="48e65c9f34e137d0" providerId="LiveId" clId="{6996FD5C-4E97-4326-A269-8952B1DE72BE}" dt="2020-11-21T15:37:41.761" v="3521" actId="478"/>
          <ac:grpSpMkLst>
            <pc:docMk/>
            <pc:sldMk cId="475025341" sldId="561"/>
            <ac:grpSpMk id="19" creationId="{921E25CB-3C09-4F79-9903-86AA0527BD52}"/>
          </ac:grpSpMkLst>
        </pc:grpChg>
        <pc:grpChg chg="del">
          <ac:chgData name="Kulinich Bohdan" userId="48e65c9f34e137d0" providerId="LiveId" clId="{6996FD5C-4E97-4326-A269-8952B1DE72BE}" dt="2020-11-21T15:37:41.761" v="3521" actId="478"/>
          <ac:grpSpMkLst>
            <pc:docMk/>
            <pc:sldMk cId="475025341" sldId="561"/>
            <ac:grpSpMk id="37" creationId="{B3BCACF0-48AF-4D37-9E62-5DB162231A86}"/>
          </ac:grpSpMkLst>
        </pc:grpChg>
        <pc:grpChg chg="add mod">
          <ac:chgData name="Kulinich Bohdan" userId="48e65c9f34e137d0" providerId="LiveId" clId="{6996FD5C-4E97-4326-A269-8952B1DE72BE}" dt="2020-11-21T15:42:59.158" v="3527" actId="1076"/>
          <ac:grpSpMkLst>
            <pc:docMk/>
            <pc:sldMk cId="475025341" sldId="561"/>
            <ac:grpSpMk id="56" creationId="{8737A0CA-B46F-49B8-A896-83D8137B7E92}"/>
          </ac:grpSpMkLst>
        </pc:grpChg>
        <pc:grpChg chg="add mod">
          <ac:chgData name="Kulinich Bohdan" userId="48e65c9f34e137d0" providerId="LiveId" clId="{6996FD5C-4E97-4326-A269-8952B1DE72BE}" dt="2020-11-21T15:42:59.158" v="3527" actId="1076"/>
          <ac:grpSpMkLst>
            <pc:docMk/>
            <pc:sldMk cId="475025341" sldId="561"/>
            <ac:grpSpMk id="59" creationId="{5A4BA878-FD9C-4FBA-AB7D-462E8A599660}"/>
          </ac:grpSpMkLst>
        </pc:grpChg>
        <pc:grpChg chg="add mod">
          <ac:chgData name="Kulinich Bohdan" userId="48e65c9f34e137d0" providerId="LiveId" clId="{6996FD5C-4E97-4326-A269-8952B1DE72BE}" dt="2020-11-21T15:42:59.158" v="3527" actId="1076"/>
          <ac:grpSpMkLst>
            <pc:docMk/>
            <pc:sldMk cId="475025341" sldId="561"/>
            <ac:grpSpMk id="62" creationId="{52C8DD4C-09D7-4ECD-9F71-3ED3956ED3E4}"/>
          </ac:grpSpMkLst>
        </pc:grpChg>
        <pc:grpChg chg="add mod">
          <ac:chgData name="Kulinich Bohdan" userId="48e65c9f34e137d0" providerId="LiveId" clId="{6996FD5C-4E97-4326-A269-8952B1DE72BE}" dt="2020-11-21T15:42:59.158" v="3527" actId="1076"/>
          <ac:grpSpMkLst>
            <pc:docMk/>
            <pc:sldMk cId="475025341" sldId="561"/>
            <ac:grpSpMk id="66" creationId="{2C7670E1-352F-472B-8823-837E73732AD1}"/>
          </ac:grpSpMkLst>
        </pc:grpChg>
        <pc:picChg chg="del">
          <ac:chgData name="Kulinich Bohdan" userId="48e65c9f34e137d0" providerId="LiveId" clId="{6996FD5C-4E97-4326-A269-8952B1DE72BE}" dt="2020-11-21T15:37:41.761" v="3521" actId="478"/>
          <ac:picMkLst>
            <pc:docMk/>
            <pc:sldMk cId="475025341" sldId="561"/>
            <ac:picMk id="25" creationId="{0F83F7A5-7C5C-427C-AE52-0A704D18D34F}"/>
          </ac:picMkLst>
        </pc:picChg>
        <pc:picChg chg="add mod">
          <ac:chgData name="Kulinich Bohdan" userId="48e65c9f34e137d0" providerId="LiveId" clId="{6996FD5C-4E97-4326-A269-8952B1DE72BE}" dt="2020-11-21T15:57:52.943" v="3737"/>
          <ac:picMkLst>
            <pc:docMk/>
            <pc:sldMk cId="475025341" sldId="561"/>
            <ac:picMk id="79" creationId="{EF8328A2-877B-4593-9637-BB43FA9DD58F}"/>
          </ac:picMkLst>
        </pc:picChg>
        <pc:cxnChg chg="del">
          <ac:chgData name="Kulinich Bohdan" userId="48e65c9f34e137d0" providerId="LiveId" clId="{6996FD5C-4E97-4326-A269-8952B1DE72BE}" dt="2020-11-21T15:37:41.761" v="3521" actId="478"/>
          <ac:cxnSpMkLst>
            <pc:docMk/>
            <pc:sldMk cId="475025341" sldId="561"/>
            <ac:cxnSpMk id="22" creationId="{812F01C1-8E81-414F-8936-5CC075E73D30}"/>
          </ac:cxnSpMkLst>
        </pc:cxnChg>
        <pc:cxnChg chg="del">
          <ac:chgData name="Kulinich Bohdan" userId="48e65c9f34e137d0" providerId="LiveId" clId="{6996FD5C-4E97-4326-A269-8952B1DE72BE}" dt="2020-11-21T15:37:41.761" v="3521" actId="478"/>
          <ac:cxnSpMkLst>
            <pc:docMk/>
            <pc:sldMk cId="475025341" sldId="561"/>
            <ac:cxnSpMk id="24" creationId="{A71FED70-0F61-4BCD-93CF-EE8D896D1D13}"/>
          </ac:cxnSpMkLst>
        </pc:cxnChg>
        <pc:cxnChg chg="del">
          <ac:chgData name="Kulinich Bohdan" userId="48e65c9f34e137d0" providerId="LiveId" clId="{6996FD5C-4E97-4326-A269-8952B1DE72BE}" dt="2020-11-21T15:37:41.761" v="3521" actId="478"/>
          <ac:cxnSpMkLst>
            <pc:docMk/>
            <pc:sldMk cId="475025341" sldId="561"/>
            <ac:cxnSpMk id="26" creationId="{D7DF6A68-6384-472C-8576-B8144C326DF4}"/>
          </ac:cxnSpMkLst>
        </pc:cxnChg>
        <pc:cxnChg chg="del">
          <ac:chgData name="Kulinich Bohdan" userId="48e65c9f34e137d0" providerId="LiveId" clId="{6996FD5C-4E97-4326-A269-8952B1DE72BE}" dt="2020-11-21T15:37:41.761" v="3521" actId="478"/>
          <ac:cxnSpMkLst>
            <pc:docMk/>
            <pc:sldMk cId="475025341" sldId="561"/>
            <ac:cxnSpMk id="30" creationId="{93B5A78A-48B7-4E38-B2EF-E1BE5D5A1385}"/>
          </ac:cxnSpMkLst>
        </pc:cxnChg>
        <pc:cxnChg chg="del">
          <ac:chgData name="Kulinich Bohdan" userId="48e65c9f34e137d0" providerId="LiveId" clId="{6996FD5C-4E97-4326-A269-8952B1DE72BE}" dt="2020-11-21T15:37:41.761" v="3521" actId="478"/>
          <ac:cxnSpMkLst>
            <pc:docMk/>
            <pc:sldMk cId="475025341" sldId="561"/>
            <ac:cxnSpMk id="32" creationId="{F7478086-4CAD-4691-8DA6-7913BBA28208}"/>
          </ac:cxnSpMkLst>
        </pc:cxnChg>
        <pc:cxnChg chg="del">
          <ac:chgData name="Kulinich Bohdan" userId="48e65c9f34e137d0" providerId="LiveId" clId="{6996FD5C-4E97-4326-A269-8952B1DE72BE}" dt="2020-11-21T15:37:41.761" v="3521" actId="478"/>
          <ac:cxnSpMkLst>
            <pc:docMk/>
            <pc:sldMk cId="475025341" sldId="561"/>
            <ac:cxnSpMk id="33" creationId="{CA30833B-2879-4F21-9B4A-441D23526BA8}"/>
          </ac:cxnSpMkLst>
        </pc:cxnChg>
        <pc:cxnChg chg="add mod">
          <ac:chgData name="Kulinich Bohdan" userId="48e65c9f34e137d0" providerId="LiveId" clId="{6996FD5C-4E97-4326-A269-8952B1DE72BE}" dt="2020-11-21T15:42:59.158" v="3527" actId="1076"/>
          <ac:cxnSpMkLst>
            <pc:docMk/>
            <pc:sldMk cId="475025341" sldId="561"/>
            <ac:cxnSpMk id="36" creationId="{08AA32F8-15C3-48A0-99B5-EBC9267C1A14}"/>
          </ac:cxnSpMkLst>
        </pc:cxnChg>
        <pc:cxnChg chg="add mod">
          <ac:chgData name="Kulinich Bohdan" userId="48e65c9f34e137d0" providerId="LiveId" clId="{6996FD5C-4E97-4326-A269-8952B1DE72BE}" dt="2020-11-21T15:42:59.158" v="3527" actId="1076"/>
          <ac:cxnSpMkLst>
            <pc:docMk/>
            <pc:sldMk cId="475025341" sldId="561"/>
            <ac:cxnSpMk id="38" creationId="{B48C9FA7-BDBB-4AFD-B3C9-736E8D2F5A2E}"/>
          </ac:cxnSpMkLst>
        </pc:cxnChg>
        <pc:cxnChg chg="add mod">
          <ac:chgData name="Kulinich Bohdan" userId="48e65c9f34e137d0" providerId="LiveId" clId="{6996FD5C-4E97-4326-A269-8952B1DE72BE}" dt="2020-11-21T15:42:59.158" v="3527" actId="1076"/>
          <ac:cxnSpMkLst>
            <pc:docMk/>
            <pc:sldMk cId="475025341" sldId="561"/>
            <ac:cxnSpMk id="41" creationId="{88E43481-F08C-4B49-9DD3-56C71ECF55F2}"/>
          </ac:cxnSpMkLst>
        </pc:cxnChg>
        <pc:cxnChg chg="add mod">
          <ac:chgData name="Kulinich Bohdan" userId="48e65c9f34e137d0" providerId="LiveId" clId="{6996FD5C-4E97-4326-A269-8952B1DE72BE}" dt="2020-11-21T15:42:59.158" v="3527" actId="1076"/>
          <ac:cxnSpMkLst>
            <pc:docMk/>
            <pc:sldMk cId="475025341" sldId="561"/>
            <ac:cxnSpMk id="42" creationId="{B80FEE50-A456-44DE-926C-B5F41A0FE48B}"/>
          </ac:cxnSpMkLst>
        </pc:cxnChg>
        <pc:cxnChg chg="add mod">
          <ac:chgData name="Kulinich Bohdan" userId="48e65c9f34e137d0" providerId="LiveId" clId="{6996FD5C-4E97-4326-A269-8952B1DE72BE}" dt="2020-11-21T15:42:59.158" v="3527" actId="1076"/>
          <ac:cxnSpMkLst>
            <pc:docMk/>
            <pc:sldMk cId="475025341" sldId="561"/>
            <ac:cxnSpMk id="43" creationId="{2EB2E5B4-B88D-4358-8DC3-9D29359EF8A4}"/>
          </ac:cxnSpMkLst>
        </pc:cxnChg>
        <pc:cxnChg chg="add mod">
          <ac:chgData name="Kulinich Bohdan" userId="48e65c9f34e137d0" providerId="LiveId" clId="{6996FD5C-4E97-4326-A269-8952B1DE72BE}" dt="2020-11-21T15:42:59.158" v="3527" actId="1076"/>
          <ac:cxnSpMkLst>
            <pc:docMk/>
            <pc:sldMk cId="475025341" sldId="561"/>
            <ac:cxnSpMk id="54" creationId="{27DDF80B-A945-465E-95F8-D02B804AF25F}"/>
          </ac:cxnSpMkLst>
        </pc:cxnChg>
        <pc:cxnChg chg="add mod">
          <ac:chgData name="Kulinich Bohdan" userId="48e65c9f34e137d0" providerId="LiveId" clId="{6996FD5C-4E97-4326-A269-8952B1DE72BE}" dt="2020-11-21T15:42:59.158" v="3527" actId="1076"/>
          <ac:cxnSpMkLst>
            <pc:docMk/>
            <pc:sldMk cId="475025341" sldId="561"/>
            <ac:cxnSpMk id="55" creationId="{D35F8B52-7749-4160-A11D-22B850124432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57" creationId="{C7D4CAE5-13BF-44F1-8F6C-7F38B9CC128A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58" creationId="{C54CE2CB-9E3F-4B8A-B567-43B5A79A8151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60" creationId="{7EACD1A4-E20A-43DE-BAD5-94C1A59F589E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61" creationId="{D2A478F8-5C8C-4940-9459-2977FD1673F1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63" creationId="{24D34093-E747-4E32-BF69-1B2624088A2E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64" creationId="{F7946A89-81EF-49C1-A00D-A083C3FF2C5F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65" creationId="{F76DAE27-004F-42E8-AAC3-32ABF9D6E1B3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67" creationId="{75DEE7CD-88EB-4249-90F2-B1DDB2C5E22E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68" creationId="{84AFB099-26D0-4DF8-9AE6-C77893CBAAA4}"/>
          </ac:cxnSpMkLst>
        </pc:cxnChg>
        <pc:cxnChg chg="mod">
          <ac:chgData name="Kulinich Bohdan" userId="48e65c9f34e137d0" providerId="LiveId" clId="{6996FD5C-4E97-4326-A269-8952B1DE72BE}" dt="2020-11-21T15:42:54.078" v="3526"/>
          <ac:cxnSpMkLst>
            <pc:docMk/>
            <pc:sldMk cId="475025341" sldId="561"/>
            <ac:cxnSpMk id="69" creationId="{FBCA3524-7641-4784-A804-D35036443924}"/>
          </ac:cxnSpMkLst>
        </pc:cxnChg>
        <pc:cxnChg chg="add mod">
          <ac:chgData name="Kulinich Bohdan" userId="48e65c9f34e137d0" providerId="LiveId" clId="{6996FD5C-4E97-4326-A269-8952B1DE72BE}" dt="2020-11-21T15:42:59.158" v="3527" actId="1076"/>
          <ac:cxnSpMkLst>
            <pc:docMk/>
            <pc:sldMk cId="475025341" sldId="561"/>
            <ac:cxnSpMk id="70" creationId="{EFA237A5-CA32-4264-B4BF-81378438D659}"/>
          </ac:cxnSpMkLst>
        </pc:cxnChg>
      </pc:sldChg>
    </pc:docChg>
  </pc:docChgLst>
  <pc:docChgLst>
    <pc:chgData name="Kulinich Bohdan" userId="48e65c9f34e137d0" providerId="LiveId" clId="{F4F83B65-D864-493F-A8BC-B785BB61B9EC}"/>
    <pc:docChg chg="undo redo custSel addSld delSld modSld">
      <pc:chgData name="Kulinich Bohdan" userId="48e65c9f34e137d0" providerId="LiveId" clId="{F4F83B65-D864-493F-A8BC-B785BB61B9EC}" dt="2020-07-28T18:17:31.784" v="2369" actId="20577"/>
      <pc:docMkLst>
        <pc:docMk/>
      </pc:docMkLst>
      <pc:sldChg chg="modSp">
        <pc:chgData name="Kulinich Bohdan" userId="48e65c9f34e137d0" providerId="LiveId" clId="{F4F83B65-D864-493F-A8BC-B785BB61B9EC}" dt="2020-07-27T15:12:25.449" v="1" actId="20577"/>
        <pc:sldMkLst>
          <pc:docMk/>
          <pc:sldMk cId="1986055327" sldId="408"/>
        </pc:sldMkLst>
        <pc:spChg chg="mod">
          <ac:chgData name="Kulinich Bohdan" userId="48e65c9f34e137d0" providerId="LiveId" clId="{F4F83B65-D864-493F-A8BC-B785BB61B9EC}" dt="2020-07-27T15:12:25.449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4F83B65-D864-493F-A8BC-B785BB61B9EC}" dt="2020-07-28T18:17:31.784" v="2369" actId="20577"/>
        <pc:sldMkLst>
          <pc:docMk/>
          <pc:sldMk cId="900640268" sldId="409"/>
        </pc:sldMkLst>
        <pc:spChg chg="mod">
          <ac:chgData name="Kulinich Bohdan" userId="48e65c9f34e137d0" providerId="LiveId" clId="{F4F83B65-D864-493F-A8BC-B785BB61B9EC}" dt="2020-07-28T18:17:31.784" v="23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F4F83B65-D864-493F-A8BC-B785BB61B9EC}" dt="2020-07-27T17:05:39.281" v="416"/>
        <pc:sldMkLst>
          <pc:docMk/>
          <pc:sldMk cId="3046331109" sldId="423"/>
        </pc:sldMkLst>
        <pc:spChg chg="mod">
          <ac:chgData name="Kulinich Bohdan" userId="48e65c9f34e137d0" providerId="LiveId" clId="{F4F83B65-D864-493F-A8BC-B785BB61B9EC}" dt="2020-07-27T17:03:29.376" v="396" actId="1076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F4F83B65-D864-493F-A8BC-B785BB61B9EC}" dt="2020-07-27T16:58:13.335" v="155" actId="1076"/>
          <ac:spMkLst>
            <pc:docMk/>
            <pc:sldMk cId="3046331109" sldId="423"/>
            <ac:spMk id="12" creationId="{8F724874-DE7C-4C2D-B083-2590135543F8}"/>
          </ac:spMkLst>
        </pc:spChg>
        <pc:spChg chg="add mod">
          <ac:chgData name="Kulinich Bohdan" userId="48e65c9f34e137d0" providerId="LiveId" clId="{F4F83B65-D864-493F-A8BC-B785BB61B9EC}" dt="2020-07-27T17:02:58.408" v="388" actId="1076"/>
          <ac:spMkLst>
            <pc:docMk/>
            <pc:sldMk cId="3046331109" sldId="423"/>
            <ac:spMk id="23" creationId="{AFD7E7F3-8177-4299-8883-5834BDD3F73F}"/>
          </ac:spMkLst>
        </pc:spChg>
        <pc:spChg chg="add del mod">
          <ac:chgData name="Kulinich Bohdan" userId="48e65c9f34e137d0" providerId="LiveId" clId="{F4F83B65-D864-493F-A8BC-B785BB61B9EC}" dt="2020-07-27T17:02:15.616" v="382" actId="478"/>
          <ac:spMkLst>
            <pc:docMk/>
            <pc:sldMk cId="3046331109" sldId="423"/>
            <ac:spMk id="24" creationId="{857BE782-9333-43CC-9C93-4BA49BFB2769}"/>
          </ac:spMkLst>
        </pc:spChg>
        <pc:spChg chg="mod">
          <ac:chgData name="Kulinich Bohdan" userId="48e65c9f34e137d0" providerId="LiveId" clId="{F4F83B65-D864-493F-A8BC-B785BB61B9EC}" dt="2020-07-27T17:02:48.359" v="384" actId="1076"/>
          <ac:spMkLst>
            <pc:docMk/>
            <pc:sldMk cId="3046331109" sldId="423"/>
            <ac:spMk id="28" creationId="{F23CCEEF-9710-4070-BCF0-1630264B06BE}"/>
          </ac:spMkLst>
        </pc:spChg>
        <pc:spChg chg="mod">
          <ac:chgData name="Kulinich Bohdan" userId="48e65c9f34e137d0" providerId="LiveId" clId="{F4F83B65-D864-493F-A8BC-B785BB61B9EC}" dt="2020-07-27T17:03:02.316" v="390" actId="1076"/>
          <ac:spMkLst>
            <pc:docMk/>
            <pc:sldMk cId="3046331109" sldId="423"/>
            <ac:spMk id="30" creationId="{EC3797AA-FC88-4E53-850A-E5C3EDF88B8C}"/>
          </ac:spMkLst>
        </pc:spChg>
        <pc:spChg chg="mod">
          <ac:chgData name="Kulinich Bohdan" userId="48e65c9f34e137d0" providerId="LiveId" clId="{F4F83B65-D864-493F-A8BC-B785BB61B9EC}" dt="2020-07-27T17:02:53.668" v="386" actId="1076"/>
          <ac:spMkLst>
            <pc:docMk/>
            <pc:sldMk cId="3046331109" sldId="423"/>
            <ac:spMk id="31" creationId="{5B4CB7E2-8CE4-4011-824B-11B0A3A0ED77}"/>
          </ac:spMkLst>
        </pc:spChg>
        <pc:spChg chg="mod">
          <ac:chgData name="Kulinich Bohdan" userId="48e65c9f34e137d0" providerId="LiveId" clId="{F4F83B65-D864-493F-A8BC-B785BB61B9EC}" dt="2020-07-27T16:58:13.335" v="155" actId="1076"/>
          <ac:spMkLst>
            <pc:docMk/>
            <pc:sldMk cId="3046331109" sldId="423"/>
            <ac:spMk id="37" creationId="{D206C246-5CDE-48A0-A824-46446A9580E9}"/>
          </ac:spMkLst>
        </pc:spChg>
        <pc:spChg chg="del">
          <ac:chgData name="Kulinich Bohdan" userId="48e65c9f34e137d0" providerId="LiveId" clId="{F4F83B65-D864-493F-A8BC-B785BB61B9EC}" dt="2020-07-27T16:55:26.913" v="114" actId="478"/>
          <ac:spMkLst>
            <pc:docMk/>
            <pc:sldMk cId="3046331109" sldId="423"/>
            <ac:spMk id="38" creationId="{10725170-48AE-4F3E-968C-9B0B4CE48E65}"/>
          </ac:spMkLst>
        </pc:spChg>
        <pc:grpChg chg="del">
          <ac:chgData name="Kulinich Bohdan" userId="48e65c9f34e137d0" providerId="LiveId" clId="{F4F83B65-D864-493F-A8BC-B785BB61B9EC}" dt="2020-07-27T16:55:25.747" v="113" actId="478"/>
          <ac:grpSpMkLst>
            <pc:docMk/>
            <pc:sldMk cId="3046331109" sldId="423"/>
            <ac:grpSpMk id="13" creationId="{08E61B1C-84BB-4E7D-8F79-864B5C628CC5}"/>
          </ac:grpSpMkLst>
        </pc:grpChg>
        <pc:picChg chg="add del mod ord">
          <ac:chgData name="Kulinich Bohdan" userId="48e65c9f34e137d0" providerId="LiveId" clId="{F4F83B65-D864-493F-A8BC-B785BB61B9EC}" dt="2020-07-27T17:04:00.225" v="397" actId="166"/>
          <ac:picMkLst>
            <pc:docMk/>
            <pc:sldMk cId="3046331109" sldId="423"/>
            <ac:picMk id="21" creationId="{55DAD6E2-14BD-41AA-855D-DA42A854D3DF}"/>
          </ac:picMkLst>
        </pc:picChg>
        <pc:cxnChg chg="mod">
          <ac:chgData name="Kulinich Bohdan" userId="48e65c9f34e137d0" providerId="LiveId" clId="{F4F83B65-D864-493F-A8BC-B785BB61B9EC}" dt="2020-07-27T17:03:00.633" v="389" actId="14100"/>
          <ac:cxnSpMkLst>
            <pc:docMk/>
            <pc:sldMk cId="3046331109" sldId="423"/>
            <ac:cxnSpMk id="20" creationId="{8CDAA0F6-60D4-47AF-854E-1E7236D42C3F}"/>
          </ac:cxnSpMkLst>
        </pc:cxnChg>
        <pc:cxnChg chg="mod">
          <ac:chgData name="Kulinich Bohdan" userId="48e65c9f34e137d0" providerId="LiveId" clId="{F4F83B65-D864-493F-A8BC-B785BB61B9EC}" dt="2020-07-27T17:02:55.921" v="387" actId="14100"/>
          <ac:cxnSpMkLst>
            <pc:docMk/>
            <pc:sldMk cId="3046331109" sldId="423"/>
            <ac:cxnSpMk id="22" creationId="{83CD4169-BA77-426C-96C8-7C7CF236487C}"/>
          </ac:cxnSpMkLst>
        </pc:cxnChg>
      </pc:sldChg>
      <pc:sldChg chg="del">
        <pc:chgData name="Kulinich Bohdan" userId="48e65c9f34e137d0" providerId="LiveId" clId="{F4F83B65-D864-493F-A8BC-B785BB61B9EC}" dt="2020-07-27T17:19:56.941" v="417" actId="47"/>
        <pc:sldMkLst>
          <pc:docMk/>
          <pc:sldMk cId="895604242" sldId="424"/>
        </pc:sldMkLst>
      </pc:sldChg>
      <pc:sldChg chg="addSp modSp mod modAnim">
        <pc:chgData name="Kulinich Bohdan" userId="48e65c9f34e137d0" providerId="LiveId" clId="{F4F83B65-D864-493F-A8BC-B785BB61B9EC}" dt="2020-07-28T17:09:08.370" v="2314"/>
        <pc:sldMkLst>
          <pc:docMk/>
          <pc:sldMk cId="241768542" sldId="442"/>
        </pc:sldMkLst>
        <pc:spChg chg="mod">
          <ac:chgData name="Kulinich Bohdan" userId="48e65c9f34e137d0" providerId="LiveId" clId="{F4F83B65-D864-493F-A8BC-B785BB61B9EC}" dt="2020-07-28T16:58:15.087" v="2190" actId="14100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17:02:35.359" v="2266" actId="14100"/>
          <ac:spMkLst>
            <pc:docMk/>
            <pc:sldMk cId="241768542" sldId="442"/>
            <ac:spMk id="16" creationId="{09D5E51A-155A-4010-8698-A6D5FD9B58E4}"/>
          </ac:spMkLst>
        </pc:spChg>
        <pc:spChg chg="add mod">
          <ac:chgData name="Kulinich Bohdan" userId="48e65c9f34e137d0" providerId="LiveId" clId="{F4F83B65-D864-493F-A8BC-B785BB61B9EC}" dt="2020-07-28T17:02:24.183" v="2263" actId="1076"/>
          <ac:spMkLst>
            <pc:docMk/>
            <pc:sldMk cId="241768542" sldId="442"/>
            <ac:spMk id="18" creationId="{46BD0305-5AB7-43F1-B23E-EC076CA1D2B6}"/>
          </ac:spMkLst>
        </pc:spChg>
        <pc:spChg chg="add mod">
          <ac:chgData name="Kulinich Bohdan" userId="48e65c9f34e137d0" providerId="LiveId" clId="{F4F83B65-D864-493F-A8BC-B785BB61B9EC}" dt="2020-07-28T17:07:24.589" v="2287" actId="1076"/>
          <ac:spMkLst>
            <pc:docMk/>
            <pc:sldMk cId="241768542" sldId="442"/>
            <ac:spMk id="23" creationId="{40BD0C31-28FF-479C-8D78-3F32FD8E3BEF}"/>
          </ac:spMkLst>
        </pc:spChg>
        <pc:spChg chg="add mod">
          <ac:chgData name="Kulinich Bohdan" userId="48e65c9f34e137d0" providerId="LiveId" clId="{F4F83B65-D864-493F-A8BC-B785BB61B9EC}" dt="2020-07-28T17:07:33.364" v="2291" actId="20577"/>
          <ac:spMkLst>
            <pc:docMk/>
            <pc:sldMk cId="241768542" sldId="442"/>
            <ac:spMk id="25" creationId="{23E8D1DC-E698-4FCD-9685-9FC23A61F297}"/>
          </ac:spMkLst>
        </pc:spChg>
        <pc:spChg chg="add mod">
          <ac:chgData name="Kulinich Bohdan" userId="48e65c9f34e137d0" providerId="LiveId" clId="{F4F83B65-D864-493F-A8BC-B785BB61B9EC}" dt="2020-07-28T17:07:39.650" v="2294" actId="20577"/>
          <ac:spMkLst>
            <pc:docMk/>
            <pc:sldMk cId="241768542" sldId="442"/>
            <ac:spMk id="27" creationId="{0CB5280A-A276-4911-965B-9E09FBA4B7AE}"/>
          </ac:spMkLst>
        </pc:spChg>
        <pc:spChg chg="add mod">
          <ac:chgData name="Kulinich Bohdan" userId="48e65c9f34e137d0" providerId="LiveId" clId="{F4F83B65-D864-493F-A8BC-B785BB61B9EC}" dt="2020-07-28T17:08:00.107" v="2297" actId="20577"/>
          <ac:spMkLst>
            <pc:docMk/>
            <pc:sldMk cId="241768542" sldId="442"/>
            <ac:spMk id="29" creationId="{D151A357-ED03-408F-B7DD-F2BE93EBB0AD}"/>
          </ac:spMkLst>
        </pc:spChg>
        <pc:spChg chg="add mod">
          <ac:chgData name="Kulinich Bohdan" userId="48e65c9f34e137d0" providerId="LiveId" clId="{F4F83B65-D864-493F-A8BC-B785BB61B9EC}" dt="2020-07-28T17:08:13.805" v="2302" actId="20577"/>
          <ac:spMkLst>
            <pc:docMk/>
            <pc:sldMk cId="241768542" sldId="442"/>
            <ac:spMk id="31" creationId="{4AFCF386-2009-4DDA-A106-BCEEE68B4371}"/>
          </ac:spMkLst>
        </pc:spChg>
        <pc:spChg chg="mod">
          <ac:chgData name="Kulinich Bohdan" userId="48e65c9f34e137d0" providerId="LiveId" clId="{F4F83B65-D864-493F-A8BC-B785BB61B9EC}" dt="2020-07-28T16:49:00.066" v="1940" actId="20577"/>
          <ac:spMkLst>
            <pc:docMk/>
            <pc:sldMk cId="241768542" sldId="442"/>
            <ac:spMk id="51" creationId="{86BC9140-E395-435D-A852-213A1317C46C}"/>
          </ac:spMkLst>
        </pc:spChg>
        <pc:picChg chg="add mod modVis">
          <ac:chgData name="Kulinich Bohdan" userId="48e65c9f34e137d0" providerId="LiveId" clId="{F4F83B65-D864-493F-A8BC-B785BB61B9EC}" dt="2020-07-28T17:06:53.331" v="2284" actId="14429"/>
          <ac:picMkLst>
            <pc:docMk/>
            <pc:sldMk cId="241768542" sldId="442"/>
            <ac:picMk id="12" creationId="{33E2565E-1077-422E-8E5E-8EC353218FDA}"/>
          </ac:picMkLst>
        </pc:picChg>
        <pc:picChg chg="mod modVis">
          <ac:chgData name="Kulinich Bohdan" userId="48e65c9f34e137d0" providerId="LiveId" clId="{F4F83B65-D864-493F-A8BC-B785BB61B9EC}" dt="2020-07-28T17:06:53.869" v="2285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F4F83B65-D864-493F-A8BC-B785BB61B9EC}" dt="2020-07-28T17:00:00.111" v="2228" actId="1076"/>
          <ac:cxnSpMkLst>
            <pc:docMk/>
            <pc:sldMk cId="241768542" sldId="442"/>
            <ac:cxnSpMk id="8" creationId="{7D5BFD8E-ACC1-414F-BEB0-4DF018841402}"/>
          </ac:cxnSpMkLst>
        </pc:cxnChg>
        <pc:cxnChg chg="add mod ord">
          <ac:chgData name="Kulinich Bohdan" userId="48e65c9f34e137d0" providerId="LiveId" clId="{F4F83B65-D864-493F-A8BC-B785BB61B9EC}" dt="2020-07-28T17:00:21.147" v="2233" actId="167"/>
          <ac:cxnSpMkLst>
            <pc:docMk/>
            <pc:sldMk cId="241768542" sldId="442"/>
            <ac:cxnSpMk id="13" creationId="{596F9BA1-4DE8-4A06-ACF7-6042559793C2}"/>
          </ac:cxnSpMkLst>
        </pc:cxnChg>
        <pc:cxnChg chg="add mod">
          <ac:chgData name="Kulinich Bohdan" userId="48e65c9f34e137d0" providerId="LiveId" clId="{F4F83B65-D864-493F-A8BC-B785BB61B9EC}" dt="2020-07-28T17:06:22.323" v="2277" actId="14100"/>
          <ac:cxnSpMkLst>
            <pc:docMk/>
            <pc:sldMk cId="241768542" sldId="442"/>
            <ac:cxnSpMk id="19" creationId="{72F4DB33-8880-4179-875E-B9A6D62C3FE7}"/>
          </ac:cxnSpMkLst>
        </pc:cxnChg>
        <pc:cxnChg chg="add mod">
          <ac:chgData name="Kulinich Bohdan" userId="48e65c9f34e137d0" providerId="LiveId" clId="{F4F83B65-D864-493F-A8BC-B785BB61B9EC}" dt="2020-07-28T17:06:31.905" v="2280" actId="14100"/>
          <ac:cxnSpMkLst>
            <pc:docMk/>
            <pc:sldMk cId="241768542" sldId="442"/>
            <ac:cxnSpMk id="22" creationId="{534F6ECB-C9C8-40AF-B333-9AD4F7B79F7C}"/>
          </ac:cxnSpMkLst>
        </pc:cxnChg>
      </pc:sldChg>
      <pc:sldChg chg="del">
        <pc:chgData name="Kulinich Bohdan" userId="48e65c9f34e137d0" providerId="LiveId" clId="{F4F83B65-D864-493F-A8BC-B785BB61B9EC}" dt="2020-07-27T18:21:22.327" v="56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F4F83B65-D864-493F-A8BC-B785BB61B9EC}" dt="2020-07-28T03:35:48.964" v="880" actId="20577"/>
        <pc:sldMkLst>
          <pc:docMk/>
          <pc:sldMk cId="4177422951" sldId="448"/>
        </pc:sldMkLst>
        <pc:spChg chg="mod">
          <ac:chgData name="Kulinich Bohdan" userId="48e65c9f34e137d0" providerId="LiveId" clId="{F4F83B65-D864-493F-A8BC-B785BB61B9EC}" dt="2020-07-28T03:27:48.024" v="809" actId="1076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3" creationId="{39F04B10-A640-4E19-AA76-B1D28894772A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4" creationId="{EAEEF7ED-BAAA-46E5-AA69-9EE990136C54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5" creationId="{EF8C488A-73BC-4342-B07E-6ACE6D9DFDC6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6" creationId="{5CC31E8C-F4C5-4696-9270-8752D6629B8E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8" creationId="{86664ECE-0966-4C6F-A96B-91A2FAED1C2F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9" creationId="{4268FEDE-BE32-4ED5-9968-D28C0CAE4C62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20" creationId="{B298E445-DC3E-4BC8-B72C-7AB78AD4717B}"/>
          </ac:spMkLst>
        </pc:spChg>
        <pc:spChg chg="add mod">
          <ac:chgData name="Kulinich Bohdan" userId="48e65c9f34e137d0" providerId="LiveId" clId="{F4F83B65-D864-493F-A8BC-B785BB61B9EC}" dt="2020-07-28T03:30:02.932" v="834" actId="1076"/>
          <ac:spMkLst>
            <pc:docMk/>
            <pc:sldMk cId="4177422951" sldId="448"/>
            <ac:spMk id="22" creationId="{03680ADD-2378-49FF-9DA5-4523BAF24D7E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22" creationId="{1231BF00-305F-432F-8F4E-EEE7A44B3A7E}"/>
          </ac:spMkLst>
        </pc:spChg>
        <pc:spChg chg="add mod">
          <ac:chgData name="Kulinich Bohdan" userId="48e65c9f34e137d0" providerId="LiveId" clId="{F4F83B65-D864-493F-A8BC-B785BB61B9EC}" dt="2020-07-28T03:35:48.964" v="880" actId="20577"/>
          <ac:spMkLst>
            <pc:docMk/>
            <pc:sldMk cId="4177422951" sldId="448"/>
            <ac:spMk id="24" creationId="{6D4A8966-EF06-4642-A6FC-0E7F7157108B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26" creationId="{153E7AF0-9995-4614-A0DE-93A10C8C59F6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32" creationId="{4ECAFEF9-6CD6-4105-BB4A-3329634BDF7B}"/>
          </ac:spMkLst>
        </pc:spChg>
        <pc:spChg chg="del">
          <ac:chgData name="Kulinich Bohdan" userId="48e65c9f34e137d0" providerId="LiveId" clId="{F4F83B65-D864-493F-A8BC-B785BB61B9EC}" dt="2020-07-27T18:21:03.326" v="560" actId="478"/>
          <ac:spMkLst>
            <pc:docMk/>
            <pc:sldMk cId="4177422951" sldId="448"/>
            <ac:spMk id="45" creationId="{6653F56D-26A5-4296-B150-19C337139016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46" creationId="{1433E38C-3FE4-4D1D-8A1D-C1CF81CFC2D0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48" creationId="{9E020A23-656B-4784-815E-D876AB450C16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49" creationId="{CF3098EF-9047-4647-ADD5-66221C04F97D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50" creationId="{83BEE9D6-4734-473C-806F-7588BC3F2B19}"/>
          </ac:spMkLst>
        </pc:spChg>
        <pc:spChg chg="mod">
          <ac:chgData name="Kulinich Bohdan" userId="48e65c9f34e137d0" providerId="LiveId" clId="{F4F83B65-D864-493F-A8BC-B785BB61B9EC}" dt="2020-07-28T02:59:27.293" v="767" actId="20577"/>
          <ac:spMkLst>
            <pc:docMk/>
            <pc:sldMk cId="4177422951" sldId="448"/>
            <ac:spMk id="51" creationId="{86BC9140-E395-435D-A852-213A1317C46C}"/>
          </ac:spMkLst>
        </pc:spChg>
        <pc:grpChg chg="add mod">
          <ac:chgData name="Kulinich Bohdan" userId="48e65c9f34e137d0" providerId="LiveId" clId="{F4F83B65-D864-493F-A8BC-B785BB61B9EC}" dt="2020-07-28T03:15:41.318" v="782" actId="164"/>
          <ac:grpSpMkLst>
            <pc:docMk/>
            <pc:sldMk cId="4177422951" sldId="448"/>
            <ac:grpSpMk id="2" creationId="{5332969F-E57F-4411-BB25-A412A03E1C59}"/>
          </ac:grpSpMkLst>
        </pc:grpChg>
        <pc:grpChg chg="del">
          <ac:chgData name="Kulinich Bohdan" userId="48e65c9f34e137d0" providerId="LiveId" clId="{F4F83B65-D864-493F-A8BC-B785BB61B9EC}" dt="2020-07-27T18:20:59.446" v="558" actId="478"/>
          <ac:grpSpMkLst>
            <pc:docMk/>
            <pc:sldMk cId="4177422951" sldId="448"/>
            <ac:grpSpMk id="23" creationId="{E907829E-759E-483C-9605-F538EEB2EC33}"/>
          </ac:grpSpMkLst>
        </pc:grpChg>
        <pc:picChg chg="add del mod">
          <ac:chgData name="Kulinich Bohdan" userId="48e65c9f34e137d0" providerId="LiveId" clId="{F4F83B65-D864-493F-A8BC-B785BB61B9EC}" dt="2020-07-28T03:13:49.077" v="772" actId="478"/>
          <ac:picMkLst>
            <pc:docMk/>
            <pc:sldMk cId="4177422951" sldId="448"/>
            <ac:picMk id="8" creationId="{48284281-9F59-48ED-A5CD-50C879A925E1}"/>
          </ac:picMkLst>
        </pc:picChg>
        <pc:picChg chg="mod modVis">
          <ac:chgData name="Kulinich Bohdan" userId="48e65c9f34e137d0" providerId="LiveId" clId="{F4F83B65-D864-493F-A8BC-B785BB61B9EC}" dt="2020-07-28T03:24:17.171" v="790" actId="14429"/>
          <ac:picMkLst>
            <pc:docMk/>
            <pc:sldMk cId="4177422951" sldId="448"/>
            <ac:picMk id="17" creationId="{BD7AEADA-D379-4498-A792-48D005AFF9EB}"/>
          </ac:picMkLst>
        </pc:picChg>
        <pc:picChg chg="add mod ord">
          <ac:chgData name="Kulinich Bohdan" userId="48e65c9f34e137d0" providerId="LiveId" clId="{F4F83B65-D864-493F-A8BC-B785BB61B9EC}" dt="2020-07-28T03:26:02.071" v="792" actId="167"/>
          <ac:picMkLst>
            <pc:docMk/>
            <pc:sldMk cId="4177422951" sldId="448"/>
            <ac:picMk id="21" creationId="{7AEEE16D-E918-4B95-BB5F-EB21F2B4A37C}"/>
          </ac:picMkLst>
        </pc:picChg>
        <pc:picChg chg="add mod">
          <ac:chgData name="Kulinich Bohdan" userId="48e65c9f34e137d0" providerId="LiveId" clId="{F4F83B65-D864-493F-A8BC-B785BB61B9EC}" dt="2020-07-28T03:35:21.313" v="844"/>
          <ac:picMkLst>
            <pc:docMk/>
            <pc:sldMk cId="4177422951" sldId="448"/>
            <ac:picMk id="23" creationId="{BBD3D31D-034B-4E7D-8E9F-EDDD1CF24CB0}"/>
          </ac:picMkLst>
        </pc:picChg>
        <pc:cxnChg chg="add mod">
          <ac:chgData name="Kulinich Bohdan" userId="48e65c9f34e137d0" providerId="LiveId" clId="{F4F83B65-D864-493F-A8BC-B785BB61B9EC}" dt="2020-07-28T03:24:15.081" v="789" actId="1076"/>
          <ac:cxnSpMkLst>
            <pc:docMk/>
            <pc:sldMk cId="4177422951" sldId="448"/>
            <ac:cxnSpMk id="9" creationId="{2EA07D2B-FD19-40B4-B743-D34A7BB44432}"/>
          </ac:cxnSpMkLst>
        </pc:cxnChg>
        <pc:cxnChg chg="add mod">
          <ac:chgData name="Kulinich Bohdan" userId="48e65c9f34e137d0" providerId="LiveId" clId="{F4F83B65-D864-493F-A8BC-B785BB61B9EC}" dt="2020-07-28T03:24:15.081" v="789" actId="1076"/>
          <ac:cxnSpMkLst>
            <pc:docMk/>
            <pc:sldMk cId="4177422951" sldId="448"/>
            <ac:cxnSpMk id="10" creationId="{6E16F022-CCB2-4B19-9D33-6B86D1E58E7C}"/>
          </ac:cxnSpMkLst>
        </pc:cxnChg>
        <pc:cxnChg chg="add mod">
          <ac:chgData name="Kulinich Bohdan" userId="48e65c9f34e137d0" providerId="LiveId" clId="{F4F83B65-D864-493F-A8BC-B785BB61B9EC}" dt="2020-07-28T03:24:15.081" v="789" actId="1076"/>
          <ac:cxnSpMkLst>
            <pc:docMk/>
            <pc:sldMk cId="4177422951" sldId="448"/>
            <ac:cxnSpMk id="12" creationId="{44725265-6A48-45FA-BA13-A647850670C7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18" creationId="{BAA45514-38AB-4FFD-9C0E-5AC749A16457}"/>
          </ac:cxnSpMkLst>
        </pc:cxnChg>
        <pc:cxnChg chg="del">
          <ac:chgData name="Kulinich Bohdan" userId="48e65c9f34e137d0" providerId="LiveId" clId="{F4F83B65-D864-493F-A8BC-B785BB61B9EC}" dt="2020-07-27T18:21:01.743" v="559" actId="478"/>
          <ac:cxnSpMkLst>
            <pc:docMk/>
            <pc:sldMk cId="4177422951" sldId="448"/>
            <ac:cxnSpMk id="19" creationId="{A90646C5-5753-4A43-8F22-8579FA7EBB6F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27" creationId="{555B0877-5889-4F7A-97B9-DC5E106DA186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33" creationId="{70258B96-B32F-4DB7-95C9-B35CBF011FE7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39" creationId="{C6141337-FB96-41A3-B41C-0E1CA22EBB83}"/>
          </ac:cxnSpMkLst>
        </pc:cxnChg>
      </pc:sldChg>
      <pc:sldChg chg="del">
        <pc:chgData name="Kulinich Bohdan" userId="48e65c9f34e137d0" providerId="LiveId" clId="{F4F83B65-D864-493F-A8BC-B785BB61B9EC}" dt="2020-07-27T15:26:27.345" v="2" actId="47"/>
        <pc:sldMkLst>
          <pc:docMk/>
          <pc:sldMk cId="352338771" sldId="460"/>
        </pc:sldMkLst>
      </pc:sldChg>
      <pc:sldChg chg="addSp delSp modSp mod delAnim modAnim">
        <pc:chgData name="Kulinich Bohdan" userId="48e65c9f34e137d0" providerId="LiveId" clId="{F4F83B65-D864-493F-A8BC-B785BB61B9EC}" dt="2020-07-27T18:25:23.658" v="681" actId="1076"/>
        <pc:sldMkLst>
          <pc:docMk/>
          <pc:sldMk cId="301277507" sldId="461"/>
        </pc:sldMkLst>
        <pc:spChg chg="mod">
          <ac:chgData name="Kulinich Bohdan" userId="48e65c9f34e137d0" providerId="LiveId" clId="{F4F83B65-D864-493F-A8BC-B785BB61B9EC}" dt="2020-07-27T15:34:09.735" v="111" actId="20577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F4F83B65-D864-493F-A8BC-B785BB61B9EC}" dt="2020-07-27T15:30:57.401" v="52" actId="478"/>
          <ac:spMkLst>
            <pc:docMk/>
            <pc:sldMk cId="301277507" sldId="461"/>
            <ac:spMk id="10" creationId="{2C2D1557-2605-4F30-ABB8-48431AD507A2}"/>
          </ac:spMkLst>
        </pc:spChg>
        <pc:spChg chg="del">
          <ac:chgData name="Kulinich Bohdan" userId="48e65c9f34e137d0" providerId="LiveId" clId="{F4F83B65-D864-493F-A8BC-B785BB61B9EC}" dt="2020-07-27T15:30:58.055" v="53" actId="478"/>
          <ac:spMkLst>
            <pc:docMk/>
            <pc:sldMk cId="301277507" sldId="461"/>
            <ac:spMk id="15" creationId="{C6954B7A-4A9E-446E-B576-C22C85824DA8}"/>
          </ac:spMkLst>
        </pc:spChg>
        <pc:spChg chg="add mod">
          <ac:chgData name="Kulinich Bohdan" userId="48e65c9f34e137d0" providerId="LiveId" clId="{F4F83B65-D864-493F-A8BC-B785BB61B9EC}" dt="2020-07-27T15:32:46.259" v="83" actId="1076"/>
          <ac:spMkLst>
            <pc:docMk/>
            <pc:sldMk cId="301277507" sldId="461"/>
            <ac:spMk id="18" creationId="{F07A322D-FBFB-4D1A-B24D-56144E8E57B8}"/>
          </ac:spMkLst>
        </pc:spChg>
        <pc:spChg chg="add mod">
          <ac:chgData name="Kulinich Bohdan" userId="48e65c9f34e137d0" providerId="LiveId" clId="{F4F83B65-D864-493F-A8BC-B785BB61B9EC}" dt="2020-07-27T15:32:46.259" v="83" actId="1076"/>
          <ac:spMkLst>
            <pc:docMk/>
            <pc:sldMk cId="301277507" sldId="461"/>
            <ac:spMk id="19" creationId="{1FD63B53-2C83-45F1-B1BE-33397277C7A5}"/>
          </ac:spMkLst>
        </pc:spChg>
        <pc:spChg chg="add mod">
          <ac:chgData name="Kulinich Bohdan" userId="48e65c9f34e137d0" providerId="LiveId" clId="{F4F83B65-D864-493F-A8BC-B785BB61B9EC}" dt="2020-07-27T15:32:46.259" v="83" actId="1076"/>
          <ac:spMkLst>
            <pc:docMk/>
            <pc:sldMk cId="301277507" sldId="461"/>
            <ac:spMk id="20" creationId="{C37887ED-FFE3-4433-8096-F1360D1FBA93}"/>
          </ac:spMkLst>
        </pc:spChg>
        <pc:spChg chg="add mod">
          <ac:chgData name="Kulinich Bohdan" userId="48e65c9f34e137d0" providerId="LiveId" clId="{F4F83B65-D864-493F-A8BC-B785BB61B9EC}" dt="2020-07-27T18:22:35.345" v="565" actId="1076"/>
          <ac:spMkLst>
            <pc:docMk/>
            <pc:sldMk cId="301277507" sldId="461"/>
            <ac:spMk id="21" creationId="{4AD3FE8A-A748-4DD8-A41C-905D958C5EFE}"/>
          </ac:spMkLst>
        </pc:spChg>
        <pc:spChg chg="add mod">
          <ac:chgData name="Kulinich Bohdan" userId="48e65c9f34e137d0" providerId="LiveId" clId="{F4F83B65-D864-493F-A8BC-B785BB61B9EC}" dt="2020-07-27T18:23:10.273" v="576" actId="14100"/>
          <ac:spMkLst>
            <pc:docMk/>
            <pc:sldMk cId="301277507" sldId="461"/>
            <ac:spMk id="22" creationId="{0126E456-DA58-4E8B-9E79-1706FCDBA5EB}"/>
          </ac:spMkLst>
        </pc:spChg>
        <pc:spChg chg="add mod">
          <ac:chgData name="Kulinich Bohdan" userId="48e65c9f34e137d0" providerId="LiveId" clId="{F4F83B65-D864-493F-A8BC-B785BB61B9EC}" dt="2020-07-27T18:23:42.075" v="589" actId="14100"/>
          <ac:spMkLst>
            <pc:docMk/>
            <pc:sldMk cId="301277507" sldId="461"/>
            <ac:spMk id="23" creationId="{270B9057-9D30-4096-90E5-90BB5D880A42}"/>
          </ac:spMkLst>
        </pc:spChg>
        <pc:spChg chg="add del mod">
          <ac:chgData name="Kulinich Bohdan" userId="48e65c9f34e137d0" providerId="LiveId" clId="{F4F83B65-D864-493F-A8BC-B785BB61B9EC}" dt="2020-07-27T18:24:11.823" v="592"/>
          <ac:spMkLst>
            <pc:docMk/>
            <pc:sldMk cId="301277507" sldId="461"/>
            <ac:spMk id="24" creationId="{82BD039E-7670-4F99-8D24-46D4E6B9084B}"/>
          </ac:spMkLst>
        </pc:spChg>
        <pc:spChg chg="add mod">
          <ac:chgData name="Kulinich Bohdan" userId="48e65c9f34e137d0" providerId="LiveId" clId="{F4F83B65-D864-493F-A8BC-B785BB61B9EC}" dt="2020-07-27T18:25:23.658" v="681" actId="1076"/>
          <ac:spMkLst>
            <pc:docMk/>
            <pc:sldMk cId="301277507" sldId="461"/>
            <ac:spMk id="25" creationId="{B48C9AC3-2540-4C96-B63C-26BB204D950F}"/>
          </ac:spMkLst>
        </pc:spChg>
        <pc:spChg chg="del">
          <ac:chgData name="Kulinich Bohdan" userId="48e65c9f34e137d0" providerId="LiveId" clId="{F4F83B65-D864-493F-A8BC-B785BB61B9EC}" dt="2020-07-27T15:30:56.900" v="51" actId="478"/>
          <ac:spMkLst>
            <pc:docMk/>
            <pc:sldMk cId="301277507" sldId="461"/>
            <ac:spMk id="27" creationId="{1A51042D-56EB-402B-80F1-689E77F7E096}"/>
          </ac:spMkLst>
        </pc:spChg>
        <pc:spChg chg="del">
          <ac:chgData name="Kulinich Bohdan" userId="48e65c9f34e137d0" providerId="LiveId" clId="{F4F83B65-D864-493F-A8BC-B785BB61B9EC}" dt="2020-07-27T15:30:56.383" v="50" actId="478"/>
          <ac:spMkLst>
            <pc:docMk/>
            <pc:sldMk cId="301277507" sldId="461"/>
            <ac:spMk id="65" creationId="{ABA347A4-65AA-4258-8688-72D4305BC36D}"/>
          </ac:spMkLst>
        </pc:spChg>
        <pc:grpChg chg="add del mod">
          <ac:chgData name="Kulinich Bohdan" userId="48e65c9f34e137d0" providerId="LiveId" clId="{F4F83B65-D864-493F-A8BC-B785BB61B9EC}" dt="2020-07-27T15:32:08.368" v="71" actId="165"/>
          <ac:grpSpMkLst>
            <pc:docMk/>
            <pc:sldMk cId="301277507" sldId="461"/>
            <ac:grpSpMk id="7" creationId="{92C87E7F-B9F7-41A7-AAB0-1E922BA9A9D2}"/>
          </ac:grpSpMkLst>
        </pc:grpChg>
        <pc:picChg chg="del">
          <ac:chgData name="Kulinich Bohdan" userId="48e65c9f34e137d0" providerId="LiveId" clId="{F4F83B65-D864-493F-A8BC-B785BB61B9EC}" dt="2020-07-27T15:30:58.403" v="54" actId="478"/>
          <ac:picMkLst>
            <pc:docMk/>
            <pc:sldMk cId="301277507" sldId="461"/>
            <ac:picMk id="16" creationId="{D266B20A-BDAF-436E-B5BC-BC2D437FEBD7}"/>
          </ac:picMkLst>
        </pc:picChg>
        <pc:cxnChg chg="add mod topLvl">
          <ac:chgData name="Kulinich Bohdan" userId="48e65c9f34e137d0" providerId="LiveId" clId="{F4F83B65-D864-493F-A8BC-B785BB61B9EC}" dt="2020-07-27T15:32:46.259" v="83" actId="1076"/>
          <ac:cxnSpMkLst>
            <pc:docMk/>
            <pc:sldMk cId="301277507" sldId="461"/>
            <ac:cxnSpMk id="5" creationId="{25369EFF-9C9E-4FD6-B063-FE3335F3C655}"/>
          </ac:cxnSpMkLst>
        </pc:cxnChg>
        <pc:cxnChg chg="add mod topLvl">
          <ac:chgData name="Kulinich Bohdan" userId="48e65c9f34e137d0" providerId="LiveId" clId="{F4F83B65-D864-493F-A8BC-B785BB61B9EC}" dt="2020-07-27T15:32:46.259" v="83" actId="1076"/>
          <ac:cxnSpMkLst>
            <pc:docMk/>
            <pc:sldMk cId="301277507" sldId="461"/>
            <ac:cxnSpMk id="12" creationId="{CDBCBD56-7AEB-467B-99EE-F67826D593C0}"/>
          </ac:cxnSpMkLst>
        </pc:cxnChg>
        <pc:cxnChg chg="add mod topLvl">
          <ac:chgData name="Kulinich Bohdan" userId="48e65c9f34e137d0" providerId="LiveId" clId="{F4F83B65-D864-493F-A8BC-B785BB61B9EC}" dt="2020-07-27T15:32:46.259" v="83" actId="1076"/>
          <ac:cxnSpMkLst>
            <pc:docMk/>
            <pc:sldMk cId="301277507" sldId="461"/>
            <ac:cxnSpMk id="13" creationId="{B6AEFB3D-7B26-47AF-AC82-3719E124F531}"/>
          </ac:cxnSpMkLst>
        </pc:cxnChg>
        <pc:cxnChg chg="add del mod">
          <ac:chgData name="Kulinich Bohdan" userId="48e65c9f34e137d0" providerId="LiveId" clId="{F4F83B65-D864-493F-A8BC-B785BB61B9EC}" dt="2020-07-27T15:31:48.415" v="67" actId="478"/>
          <ac:cxnSpMkLst>
            <pc:docMk/>
            <pc:sldMk cId="301277507" sldId="461"/>
            <ac:cxnSpMk id="14" creationId="{5D60F5B6-6658-40B5-85A3-6890249CFD5A}"/>
          </ac:cxnSpMkLst>
        </pc:cxnChg>
      </pc:sldChg>
      <pc:sldChg chg="addSp delSp modSp mod delAnim modAnim">
        <pc:chgData name="Kulinich Bohdan" userId="48e65c9f34e137d0" providerId="LiveId" clId="{F4F83B65-D864-493F-A8BC-B785BB61B9EC}" dt="2020-07-28T16:41:13.905" v="1939"/>
        <pc:sldMkLst>
          <pc:docMk/>
          <pc:sldMk cId="1503654187" sldId="462"/>
        </pc:sldMkLst>
        <pc:spChg chg="mod">
          <ac:chgData name="Kulinich Bohdan" userId="48e65c9f34e137d0" providerId="LiveId" clId="{F4F83B65-D864-493F-A8BC-B785BB61B9EC}" dt="2020-07-28T16:37:12.971" v="1834" actId="14100"/>
          <ac:spMkLst>
            <pc:docMk/>
            <pc:sldMk cId="1503654187" sldId="462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16:39:43.537" v="1910" actId="208"/>
          <ac:spMkLst>
            <pc:docMk/>
            <pc:sldMk cId="1503654187" sldId="462"/>
            <ac:spMk id="18" creationId="{CD5759BB-7AE6-4732-8972-6EF9D2BB1274}"/>
          </ac:spMkLst>
        </pc:spChg>
        <pc:spChg chg="add del">
          <ac:chgData name="Kulinich Bohdan" userId="48e65c9f34e137d0" providerId="LiveId" clId="{F4F83B65-D864-493F-A8BC-B785BB61B9EC}" dt="2020-07-28T16:39:23.588" v="1904" actId="22"/>
          <ac:spMkLst>
            <pc:docMk/>
            <pc:sldMk cId="1503654187" sldId="462"/>
            <ac:spMk id="20" creationId="{A2EC67E9-0833-4D30-98C9-1A0D76F3FDB2}"/>
          </ac:spMkLst>
        </pc:spChg>
        <pc:spChg chg="add mod">
          <ac:chgData name="Kulinich Bohdan" userId="48e65c9f34e137d0" providerId="LiveId" clId="{F4F83B65-D864-493F-A8BC-B785BB61B9EC}" dt="2020-07-28T16:39:43.537" v="1910" actId="208"/>
          <ac:spMkLst>
            <pc:docMk/>
            <pc:sldMk cId="1503654187" sldId="462"/>
            <ac:spMk id="22" creationId="{03E497E0-BA20-46E5-8B50-CE50E9BDA545}"/>
          </ac:spMkLst>
        </pc:spChg>
        <pc:spChg chg="add mod">
          <ac:chgData name="Kulinich Bohdan" userId="48e65c9f34e137d0" providerId="LiveId" clId="{F4F83B65-D864-493F-A8BC-B785BB61B9EC}" dt="2020-07-28T16:40:16.441" v="1919" actId="1076"/>
          <ac:spMkLst>
            <pc:docMk/>
            <pc:sldMk cId="1503654187" sldId="462"/>
            <ac:spMk id="24" creationId="{B8FFEEE4-A572-42D2-A3C8-F6C7415AA5B5}"/>
          </ac:spMkLst>
        </pc:spChg>
        <pc:spChg chg="add mod">
          <ac:chgData name="Kulinich Bohdan" userId="48e65c9f34e137d0" providerId="LiveId" clId="{F4F83B65-D864-493F-A8BC-B785BB61B9EC}" dt="2020-07-28T16:40:22.233" v="1923" actId="20577"/>
          <ac:spMkLst>
            <pc:docMk/>
            <pc:sldMk cId="1503654187" sldId="462"/>
            <ac:spMk id="26" creationId="{E6EB4BD5-B390-40E9-8480-6A638EED9630}"/>
          </ac:spMkLst>
        </pc:spChg>
        <pc:spChg chg="add mod">
          <ac:chgData name="Kulinich Bohdan" userId="48e65c9f34e137d0" providerId="LiveId" clId="{F4F83B65-D864-493F-A8BC-B785BB61B9EC}" dt="2020-07-28T16:40:30.895" v="1927" actId="1076"/>
          <ac:spMkLst>
            <pc:docMk/>
            <pc:sldMk cId="1503654187" sldId="462"/>
            <ac:spMk id="28" creationId="{9A2FF19B-35DF-48E4-BFDB-6E62F59B8FE2}"/>
          </ac:spMkLst>
        </pc:spChg>
        <pc:spChg chg="add mod">
          <ac:chgData name="Kulinich Bohdan" userId="48e65c9f34e137d0" providerId="LiveId" clId="{F4F83B65-D864-493F-A8BC-B785BB61B9EC}" dt="2020-07-28T16:40:35.750" v="1930" actId="20577"/>
          <ac:spMkLst>
            <pc:docMk/>
            <pc:sldMk cId="1503654187" sldId="462"/>
            <ac:spMk id="30" creationId="{DE2AE719-D1FE-4EFC-994C-C8F8A79C0BE7}"/>
          </ac:spMkLst>
        </pc:spChg>
        <pc:spChg chg="add mod">
          <ac:chgData name="Kulinich Bohdan" userId="48e65c9f34e137d0" providerId="LiveId" clId="{F4F83B65-D864-493F-A8BC-B785BB61B9EC}" dt="2020-07-28T16:40:41.241" v="1933" actId="20577"/>
          <ac:spMkLst>
            <pc:docMk/>
            <pc:sldMk cId="1503654187" sldId="462"/>
            <ac:spMk id="32" creationId="{753C7310-F3C6-4DDB-9021-09D84492C874}"/>
          </ac:spMkLst>
        </pc:spChg>
        <pc:spChg chg="add mod">
          <ac:chgData name="Kulinich Bohdan" userId="48e65c9f34e137d0" providerId="LiveId" clId="{F4F83B65-D864-493F-A8BC-B785BB61B9EC}" dt="2020-07-28T16:40:49.382" v="1936" actId="20577"/>
          <ac:spMkLst>
            <pc:docMk/>
            <pc:sldMk cId="1503654187" sldId="462"/>
            <ac:spMk id="34" creationId="{A96C707E-23D7-460D-A72E-D44F481BCAE9}"/>
          </ac:spMkLst>
        </pc:spChg>
        <pc:spChg chg="mod">
          <ac:chgData name="Kulinich Bohdan" userId="48e65c9f34e137d0" providerId="LiveId" clId="{F4F83B65-D864-493F-A8BC-B785BB61B9EC}" dt="2020-07-28T16:36:51.750" v="1805" actId="20577"/>
          <ac:spMkLst>
            <pc:docMk/>
            <pc:sldMk cId="1503654187" sldId="462"/>
            <ac:spMk id="51" creationId="{86BC9140-E395-435D-A852-213A1317C46C}"/>
          </ac:spMkLst>
        </pc:spChg>
        <pc:picChg chg="add del mod">
          <ac:chgData name="Kulinich Bohdan" userId="48e65c9f34e137d0" providerId="LiveId" clId="{F4F83B65-D864-493F-A8BC-B785BB61B9EC}" dt="2020-07-28T16:40:51.437" v="1937" actId="478"/>
          <ac:picMkLst>
            <pc:docMk/>
            <pc:sldMk cId="1503654187" sldId="462"/>
            <ac:picMk id="5" creationId="{F650D7F3-3843-4E66-9E85-FB8A0C4AC93B}"/>
          </ac:picMkLst>
        </pc:picChg>
        <pc:picChg chg="del">
          <ac:chgData name="Kulinich Bohdan" userId="48e65c9f34e137d0" providerId="LiveId" clId="{F4F83B65-D864-493F-A8BC-B785BB61B9EC}" dt="2020-07-28T16:37:17.376" v="1835" actId="478"/>
          <ac:picMkLst>
            <pc:docMk/>
            <pc:sldMk cId="1503654187" sldId="462"/>
            <ac:picMk id="17" creationId="{BD7AEADA-D379-4498-A792-48D005AFF9EB}"/>
          </ac:picMkLst>
        </pc:picChg>
        <pc:cxnChg chg="add mod">
          <ac:chgData name="Kulinich Bohdan" userId="48e65c9f34e137d0" providerId="LiveId" clId="{F4F83B65-D864-493F-A8BC-B785BB61B9EC}" dt="2020-07-28T16:39:39.406" v="1909" actId="208"/>
          <ac:cxnSpMkLst>
            <pc:docMk/>
            <pc:sldMk cId="1503654187" sldId="462"/>
            <ac:cxnSpMk id="10" creationId="{BFF1801C-AC44-4823-9FF5-528B1DCE036D}"/>
          </ac:cxnSpMkLst>
        </pc:cxnChg>
        <pc:cxnChg chg="add mod">
          <ac:chgData name="Kulinich Bohdan" userId="48e65c9f34e137d0" providerId="LiveId" clId="{F4F83B65-D864-493F-A8BC-B785BB61B9EC}" dt="2020-07-28T16:38:23.895" v="1886" actId="14100"/>
          <ac:cxnSpMkLst>
            <pc:docMk/>
            <pc:sldMk cId="1503654187" sldId="462"/>
            <ac:cxnSpMk id="12" creationId="{1E78F277-6A1C-4EC9-B19C-BCAFF6EE42A4}"/>
          </ac:cxnSpMkLst>
        </pc:cxnChg>
        <pc:cxnChg chg="add mod">
          <ac:chgData name="Kulinich Bohdan" userId="48e65c9f34e137d0" providerId="LiveId" clId="{F4F83B65-D864-493F-A8BC-B785BB61B9EC}" dt="2020-07-28T16:38:47.220" v="1894" actId="14100"/>
          <ac:cxnSpMkLst>
            <pc:docMk/>
            <pc:sldMk cId="1503654187" sldId="462"/>
            <ac:cxnSpMk id="16" creationId="{3DA85BFA-678B-4DB0-A554-9D7C77680BE0}"/>
          </ac:cxnSpMkLst>
        </pc:cxnChg>
      </pc:sldChg>
      <pc:sldChg chg="add">
        <pc:chgData name="Kulinich Bohdan" userId="48e65c9f34e137d0" providerId="LiveId" clId="{F4F83B65-D864-493F-A8BC-B785BB61B9EC}" dt="2020-07-27T15:26:29.135" v="3" actId="22"/>
        <pc:sldMkLst>
          <pc:docMk/>
          <pc:sldMk cId="752518231" sldId="463"/>
        </pc:sldMkLst>
      </pc:sldChg>
      <pc:sldChg chg="add">
        <pc:chgData name="Kulinich Bohdan" userId="48e65c9f34e137d0" providerId="LiveId" clId="{F4F83B65-D864-493F-A8BC-B785BB61B9EC}" dt="2020-07-27T15:27:00.386" v="4" actId="22"/>
        <pc:sldMkLst>
          <pc:docMk/>
          <pc:sldMk cId="2897568110" sldId="464"/>
        </pc:sldMkLst>
      </pc:sldChg>
      <pc:sldChg chg="addSp delSp modSp add mod delAnim modAnim">
        <pc:chgData name="Kulinich Bohdan" userId="48e65c9f34e137d0" providerId="LiveId" clId="{F4F83B65-D864-493F-A8BC-B785BB61B9EC}" dt="2020-07-28T02:59:22.597" v="766" actId="20577"/>
        <pc:sldMkLst>
          <pc:docMk/>
          <pc:sldMk cId="658862367" sldId="465"/>
        </pc:sldMkLst>
        <pc:spChg chg="mod">
          <ac:chgData name="Kulinich Bohdan" userId="48e65c9f34e137d0" providerId="LiveId" clId="{F4F83B65-D864-493F-A8BC-B785BB61B9EC}" dt="2020-07-27T17:20:55.845" v="512" actId="20577"/>
          <ac:spMkLst>
            <pc:docMk/>
            <pc:sldMk cId="658862367" sldId="465"/>
            <ac:spMk id="6" creationId="{4CD1B612-D16C-4F70-8335-78480BFE8EC8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22" creationId="{1231BF00-305F-432F-8F4E-EEE7A44B3A7E}"/>
          </ac:spMkLst>
        </pc:spChg>
        <pc:spChg chg="del">
          <ac:chgData name="Kulinich Bohdan" userId="48e65c9f34e137d0" providerId="LiveId" clId="{F4F83B65-D864-493F-A8BC-B785BB61B9EC}" dt="2020-07-27T17:20:10.046" v="422" actId="478"/>
          <ac:spMkLst>
            <pc:docMk/>
            <pc:sldMk cId="658862367" sldId="465"/>
            <ac:spMk id="26" creationId="{153E7AF0-9995-4614-A0DE-93A10C8C59F6}"/>
          </ac:spMkLst>
        </pc:spChg>
        <pc:spChg chg="add mod">
          <ac:chgData name="Kulinich Bohdan" userId="48e65c9f34e137d0" providerId="LiveId" clId="{F4F83B65-D864-493F-A8BC-B785BB61B9EC}" dt="2020-07-27T17:28:41.536" v="533" actId="1076"/>
          <ac:spMkLst>
            <pc:docMk/>
            <pc:sldMk cId="658862367" sldId="465"/>
            <ac:spMk id="30" creationId="{07ED5406-014B-4D52-A06C-6421A1DBE23F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1" creationId="{8C856681-E9BB-413C-AA59-7B362435F2F2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32" creationId="{4ECAFEF9-6CD6-4105-BB4A-3329634BDF7B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4" creationId="{F85626DC-7FC2-453F-A556-77D766E8E753}"/>
          </ac:spMkLst>
        </pc:spChg>
        <pc:spChg chg="add mod">
          <ac:chgData name="Kulinich Bohdan" userId="48e65c9f34e137d0" providerId="LiveId" clId="{F4F83B65-D864-493F-A8BC-B785BB61B9EC}" dt="2020-07-27T17:28:45.662" v="534" actId="1076"/>
          <ac:spMkLst>
            <pc:docMk/>
            <pc:sldMk cId="658862367" sldId="465"/>
            <ac:spMk id="35" creationId="{308830F2-C4F0-416B-867E-F5DDB2EF8E02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6" creationId="{B204878C-F527-4F6C-B304-E95A2D5D35DD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7" creationId="{DA958A14-610D-473F-ACA5-2C8205BFD0A4}"/>
          </ac:spMkLst>
        </pc:spChg>
        <pc:spChg chg="add mod">
          <ac:chgData name="Kulinich Bohdan" userId="48e65c9f34e137d0" providerId="LiveId" clId="{F4F83B65-D864-493F-A8BC-B785BB61B9EC}" dt="2020-07-27T17:29:20.731" v="542" actId="14100"/>
          <ac:spMkLst>
            <pc:docMk/>
            <pc:sldMk cId="658862367" sldId="465"/>
            <ac:spMk id="41" creationId="{233DCDA1-1E4B-479D-A26E-0C17CDD265C2}"/>
          </ac:spMkLst>
        </pc:spChg>
        <pc:spChg chg="add mod">
          <ac:chgData name="Kulinich Bohdan" userId="48e65c9f34e137d0" providerId="LiveId" clId="{F4F83B65-D864-493F-A8BC-B785BB61B9EC}" dt="2020-07-27T17:30:03.689" v="552" actId="1076"/>
          <ac:spMkLst>
            <pc:docMk/>
            <pc:sldMk cId="658862367" sldId="465"/>
            <ac:spMk id="42" creationId="{09F8E19B-75B8-4ACD-82D5-A52614E9AAF0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45" creationId="{6653F56D-26A5-4296-B150-19C337139016}"/>
          </ac:spMkLst>
        </pc:spChg>
        <pc:spChg chg="del">
          <ac:chgData name="Kulinich Bohdan" userId="48e65c9f34e137d0" providerId="LiveId" clId="{F4F83B65-D864-493F-A8BC-B785BB61B9EC}" dt="2020-07-27T17:20:09.218" v="421" actId="478"/>
          <ac:spMkLst>
            <pc:docMk/>
            <pc:sldMk cId="658862367" sldId="465"/>
            <ac:spMk id="46" creationId="{1433E38C-3FE4-4D1D-8A1D-C1CF81CFC2D0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48" creationId="{9E020A23-656B-4784-815E-D876AB450C16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49" creationId="{CF3098EF-9047-4647-ADD5-66221C04F97D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50" creationId="{83BEE9D6-4734-473C-806F-7588BC3F2B19}"/>
          </ac:spMkLst>
        </pc:spChg>
        <pc:spChg chg="mod">
          <ac:chgData name="Kulinich Bohdan" userId="48e65c9f34e137d0" providerId="LiveId" clId="{F4F83B65-D864-493F-A8BC-B785BB61B9EC}" dt="2020-07-28T02:59:22.597" v="766" actId="20577"/>
          <ac:spMkLst>
            <pc:docMk/>
            <pc:sldMk cId="658862367" sldId="465"/>
            <ac:spMk id="51" creationId="{86BC9140-E395-435D-A852-213A1317C46C}"/>
          </ac:spMkLst>
        </pc:spChg>
        <pc:grpChg chg="del">
          <ac:chgData name="Kulinich Bohdan" userId="48e65c9f34e137d0" providerId="LiveId" clId="{F4F83B65-D864-493F-A8BC-B785BB61B9EC}" dt="2020-07-27T17:20:07.671" v="420" actId="478"/>
          <ac:grpSpMkLst>
            <pc:docMk/>
            <pc:sldMk cId="658862367" sldId="465"/>
            <ac:grpSpMk id="23" creationId="{E907829E-759E-483C-9605-F538EEB2EC33}"/>
          </ac:grpSpMkLst>
        </pc:grpChg>
        <pc:picChg chg="mod modVis">
          <ac:chgData name="Kulinich Bohdan" userId="48e65c9f34e137d0" providerId="LiveId" clId="{F4F83B65-D864-493F-A8BC-B785BB61B9EC}" dt="2020-07-27T17:30:36.584" v="555" actId="14429"/>
          <ac:picMkLst>
            <pc:docMk/>
            <pc:sldMk cId="658862367" sldId="465"/>
            <ac:picMk id="17" creationId="{BD7AEADA-D379-4498-A792-48D005AFF9EB}"/>
          </ac:picMkLst>
        </pc:picChg>
        <pc:picChg chg="add del mod ord">
          <ac:chgData name="Kulinich Bohdan" userId="48e65c9f34e137d0" providerId="LiveId" clId="{F4F83B65-D864-493F-A8BC-B785BB61B9EC}" dt="2020-07-27T17:28:11.438" v="526" actId="478"/>
          <ac:picMkLst>
            <pc:docMk/>
            <pc:sldMk cId="658862367" sldId="465"/>
            <ac:picMk id="38" creationId="{2AD89AC1-EBB8-4520-BB95-04859B27C18A}"/>
          </ac:picMkLst>
        </pc:picChg>
        <pc:cxnChg chg="del">
          <ac:chgData name="Kulinich Bohdan" userId="48e65c9f34e137d0" providerId="LiveId" clId="{F4F83B65-D864-493F-A8BC-B785BB61B9EC}" dt="2020-07-27T17:20:09.218" v="421" actId="478"/>
          <ac:cxnSpMkLst>
            <pc:docMk/>
            <pc:sldMk cId="658862367" sldId="465"/>
            <ac:cxnSpMk id="18" creationId="{BAA45514-38AB-4FFD-9C0E-5AC749A16457}"/>
          </ac:cxnSpMkLst>
        </pc:cxnChg>
        <pc:cxnChg chg="del">
          <ac:chgData name="Kulinich Bohdan" userId="48e65c9f34e137d0" providerId="LiveId" clId="{F4F83B65-D864-493F-A8BC-B785BB61B9EC}" dt="2020-07-27T17:20:07.671" v="420" actId="478"/>
          <ac:cxnSpMkLst>
            <pc:docMk/>
            <pc:sldMk cId="658862367" sldId="465"/>
            <ac:cxnSpMk id="19" creationId="{A90646C5-5753-4A43-8F22-8579FA7EBB6F}"/>
          </ac:cxnSpMkLst>
        </pc:cxnChg>
        <pc:cxnChg chg="del">
          <ac:chgData name="Kulinich Bohdan" userId="48e65c9f34e137d0" providerId="LiveId" clId="{F4F83B65-D864-493F-A8BC-B785BB61B9EC}" dt="2020-07-27T17:20:09.218" v="421" actId="478"/>
          <ac:cxnSpMkLst>
            <pc:docMk/>
            <pc:sldMk cId="658862367" sldId="465"/>
            <ac:cxnSpMk id="27" creationId="{555B0877-5889-4F7A-97B9-DC5E106DA186}"/>
          </ac:cxnSpMkLst>
        </pc:cxnChg>
        <pc:cxnChg chg="add mod">
          <ac:chgData name="Kulinich Bohdan" userId="48e65c9f34e137d0" providerId="LiveId" clId="{F4F83B65-D864-493F-A8BC-B785BB61B9EC}" dt="2020-07-27T17:29:14.399" v="540" actId="1076"/>
          <ac:cxnSpMkLst>
            <pc:docMk/>
            <pc:sldMk cId="658862367" sldId="465"/>
            <ac:cxnSpMk id="28" creationId="{F12C7BC1-A9A9-4D21-BE41-0AC48A350FD0}"/>
          </ac:cxnSpMkLst>
        </pc:cxnChg>
        <pc:cxnChg chg="add mod">
          <ac:chgData name="Kulinich Bohdan" userId="48e65c9f34e137d0" providerId="LiveId" clId="{F4F83B65-D864-493F-A8BC-B785BB61B9EC}" dt="2020-07-27T17:28:33.704" v="532" actId="1076"/>
          <ac:cxnSpMkLst>
            <pc:docMk/>
            <pc:sldMk cId="658862367" sldId="465"/>
            <ac:cxnSpMk id="29" creationId="{910F1E21-3022-4578-89FA-A1DE1CA8DDA4}"/>
          </ac:cxnSpMkLst>
        </pc:cxnChg>
        <pc:cxnChg chg="del">
          <ac:chgData name="Kulinich Bohdan" userId="48e65c9f34e137d0" providerId="LiveId" clId="{F4F83B65-D864-493F-A8BC-B785BB61B9EC}" dt="2020-07-27T17:20:07.671" v="420" actId="478"/>
          <ac:cxnSpMkLst>
            <pc:docMk/>
            <pc:sldMk cId="658862367" sldId="465"/>
            <ac:cxnSpMk id="33" creationId="{70258B96-B32F-4DB7-95C9-B35CBF011FE7}"/>
          </ac:cxnSpMkLst>
        </pc:cxnChg>
        <pc:cxnChg chg="del">
          <ac:chgData name="Kulinich Bohdan" userId="48e65c9f34e137d0" providerId="LiveId" clId="{F4F83B65-D864-493F-A8BC-B785BB61B9EC}" dt="2020-07-27T17:20:07.671" v="420" actId="478"/>
          <ac:cxnSpMkLst>
            <pc:docMk/>
            <pc:sldMk cId="658862367" sldId="465"/>
            <ac:cxnSpMk id="39" creationId="{C6141337-FB96-41A3-B41C-0E1CA22EBB83}"/>
          </ac:cxnSpMkLst>
        </pc:cxnChg>
      </pc:sldChg>
      <pc:sldChg chg="addSp delSp modSp add del mod delAnim modAnim">
        <pc:chgData name="Kulinich Bohdan" userId="48e65c9f34e137d0" providerId="LiveId" clId="{F4F83B65-D864-493F-A8BC-B785BB61B9EC}" dt="2020-07-27T17:02:06.697" v="379" actId="47"/>
        <pc:sldMkLst>
          <pc:docMk/>
          <pc:sldMk cId="778025074" sldId="465"/>
        </pc:sldMkLst>
        <pc:spChg chg="mod topLvl">
          <ac:chgData name="Kulinich Bohdan" userId="48e65c9f34e137d0" providerId="LiveId" clId="{F4F83B65-D864-493F-A8BC-B785BB61B9EC}" dt="2020-07-27T17:02:04.262" v="378" actId="165"/>
          <ac:spMkLst>
            <pc:docMk/>
            <pc:sldMk cId="778025074" sldId="465"/>
            <ac:spMk id="67" creationId="{9539B28B-0D63-43EA-8D0B-74BFCF7A1ED4}"/>
          </ac:spMkLst>
        </pc:spChg>
        <pc:spChg chg="mod topLvl">
          <ac:chgData name="Kulinich Bohdan" userId="48e65c9f34e137d0" providerId="LiveId" clId="{F4F83B65-D864-493F-A8BC-B785BB61B9EC}" dt="2020-07-27T17:02:04.262" v="378" actId="165"/>
          <ac:spMkLst>
            <pc:docMk/>
            <pc:sldMk cId="778025074" sldId="465"/>
            <ac:spMk id="68" creationId="{A5D20398-5E8A-41A8-B00D-FFA291AE4BF7}"/>
          </ac:spMkLst>
        </pc:spChg>
        <pc:spChg chg="del">
          <ac:chgData name="Kulinich Bohdan" userId="48e65c9f34e137d0" providerId="LiveId" clId="{F4F83B65-D864-493F-A8BC-B785BB61B9EC}" dt="2020-07-27T17:01:19.197" v="368" actId="478"/>
          <ac:spMkLst>
            <pc:docMk/>
            <pc:sldMk cId="778025074" sldId="465"/>
            <ac:spMk id="74" creationId="{2CB3EF97-312A-4BA5-A94E-E2F2EEDF55B5}"/>
          </ac:spMkLst>
        </pc:spChg>
        <pc:grpChg chg="add del mod">
          <ac:chgData name="Kulinich Bohdan" userId="48e65c9f34e137d0" providerId="LiveId" clId="{F4F83B65-D864-493F-A8BC-B785BB61B9EC}" dt="2020-07-27T17:02:04.262" v="378" actId="165"/>
          <ac:grpSpMkLst>
            <pc:docMk/>
            <pc:sldMk cId="778025074" sldId="465"/>
            <ac:grpSpMk id="65" creationId="{FBEE3721-6989-4580-8C6F-5FF973ECF078}"/>
          </ac:grpSpMkLst>
        </pc:grpChg>
        <pc:picChg chg="del mod">
          <ac:chgData name="Kulinich Bohdan" userId="48e65c9f34e137d0" providerId="LiveId" clId="{F4F83B65-D864-493F-A8BC-B785BB61B9EC}" dt="2020-07-27T17:01:36.533" v="371" actId="478"/>
          <ac:picMkLst>
            <pc:docMk/>
            <pc:sldMk cId="778025074" sldId="465"/>
            <ac:picMk id="9" creationId="{29F39ECD-373A-4E62-A449-C57483EE407E}"/>
          </ac:picMkLst>
        </pc:picChg>
        <pc:cxnChg chg="del">
          <ac:chgData name="Kulinich Bohdan" userId="48e65c9f34e137d0" providerId="LiveId" clId="{F4F83B65-D864-493F-A8BC-B785BB61B9EC}" dt="2020-07-27T17:01:26.147" v="369" actId="478"/>
          <ac:cxnSpMkLst>
            <pc:docMk/>
            <pc:sldMk cId="778025074" sldId="465"/>
            <ac:cxnSpMk id="54" creationId="{5C13F2E6-7BFB-4BE8-99D2-0EAA2A05D529}"/>
          </ac:cxnSpMkLst>
        </pc:cxnChg>
      </pc:sldChg>
      <pc:sldChg chg="addSp delSp modSp add mod modTransition delAnim modAnim">
        <pc:chgData name="Kulinich Bohdan" userId="48e65c9f34e137d0" providerId="LiveId" clId="{F4F83B65-D864-493F-A8BC-B785BB61B9EC}" dt="2020-07-28T15:36:33.191" v="1523" actId="113"/>
        <pc:sldMkLst>
          <pc:docMk/>
          <pc:sldMk cId="3050840571" sldId="466"/>
        </pc:sldMkLst>
        <pc:spChg chg="add mod">
          <ac:chgData name="Kulinich Bohdan" userId="48e65c9f34e137d0" providerId="LiveId" clId="{F4F83B65-D864-493F-A8BC-B785BB61B9EC}" dt="2020-07-28T15:13:17.983" v="1192" actId="1076"/>
          <ac:spMkLst>
            <pc:docMk/>
            <pc:sldMk cId="3050840571" sldId="466"/>
            <ac:spMk id="2" creationId="{C70EBD61-14E0-4B71-A9F5-F1A10F52C773}"/>
          </ac:spMkLst>
        </pc:spChg>
        <pc:spChg chg="add mod">
          <ac:chgData name="Kulinich Bohdan" userId="48e65c9f34e137d0" providerId="LiveId" clId="{F4F83B65-D864-493F-A8BC-B785BB61B9EC}" dt="2020-07-28T15:36:33.191" v="1523" actId="113"/>
          <ac:spMkLst>
            <pc:docMk/>
            <pc:sldMk cId="3050840571" sldId="466"/>
            <ac:spMk id="5" creationId="{C9212FF6-ED43-4F08-828D-122ACF527A89}"/>
          </ac:spMkLst>
        </pc:spChg>
        <pc:spChg chg="del mod">
          <ac:chgData name="Kulinich Bohdan" userId="48e65c9f34e137d0" providerId="LiveId" clId="{F4F83B65-D864-493F-A8BC-B785BB61B9EC}" dt="2020-07-28T03:36:30.942" v="891" actId="478"/>
          <ac:spMkLst>
            <pc:docMk/>
            <pc:sldMk cId="3050840571" sldId="466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03:35:56.343" v="881"/>
          <ac:spMkLst>
            <pc:docMk/>
            <pc:sldMk cId="3050840571" sldId="466"/>
            <ac:spMk id="24" creationId="{8B5D06C8-2074-4870-A69E-3FC0F48DB9F2}"/>
          </ac:spMkLst>
        </pc:spChg>
        <pc:spChg chg="add mod">
          <ac:chgData name="Kulinich Bohdan" userId="48e65c9f34e137d0" providerId="LiveId" clId="{F4F83B65-D864-493F-A8BC-B785BB61B9EC}" dt="2020-07-28T03:43:11.484" v="974" actId="1076"/>
          <ac:spMkLst>
            <pc:docMk/>
            <pc:sldMk cId="3050840571" sldId="466"/>
            <ac:spMk id="27" creationId="{9D83E53A-D3F7-4BF4-8BAE-8DDB769164B4}"/>
          </ac:spMkLst>
        </pc:spChg>
        <pc:picChg chg="del">
          <ac:chgData name="Kulinich Bohdan" userId="48e65c9f34e137d0" providerId="LiveId" clId="{F4F83B65-D864-493F-A8BC-B785BB61B9EC}" dt="2020-07-28T03:31:55.975" v="841" actId="478"/>
          <ac:picMkLst>
            <pc:docMk/>
            <pc:sldMk cId="3050840571" sldId="466"/>
            <ac:picMk id="17" creationId="{BD7AEADA-D379-4498-A792-48D005AFF9EB}"/>
          </ac:picMkLst>
        </pc:picChg>
        <pc:picChg chg="mod">
          <ac:chgData name="Kulinich Bohdan" userId="48e65c9f34e137d0" providerId="LiveId" clId="{F4F83B65-D864-493F-A8BC-B785BB61B9EC}" dt="2020-07-28T15:13:11.562" v="1191" actId="1076"/>
          <ac:picMkLst>
            <pc:docMk/>
            <pc:sldMk cId="3050840571" sldId="466"/>
            <ac:picMk id="21" creationId="{7AEEE16D-E918-4B95-BB5F-EB21F2B4A37C}"/>
          </ac:picMkLst>
        </pc:picChg>
        <pc:picChg chg="add mod">
          <ac:chgData name="Kulinich Bohdan" userId="48e65c9f34e137d0" providerId="LiveId" clId="{F4F83B65-D864-493F-A8BC-B785BB61B9EC}" dt="2020-07-28T03:35:56.343" v="881"/>
          <ac:picMkLst>
            <pc:docMk/>
            <pc:sldMk cId="3050840571" sldId="466"/>
            <ac:picMk id="23" creationId="{C15F9109-7704-4CB9-95D9-28BC057175C3}"/>
          </ac:picMkLst>
        </pc:picChg>
      </pc:sldChg>
      <pc:sldChg chg="addSp delSp modSp add mod modTransition modAnim">
        <pc:chgData name="Kulinich Bohdan" userId="48e65c9f34e137d0" providerId="LiveId" clId="{F4F83B65-D864-493F-A8BC-B785BB61B9EC}" dt="2020-07-28T15:37:11.417" v="1572" actId="113"/>
        <pc:sldMkLst>
          <pc:docMk/>
          <pc:sldMk cId="2170853045" sldId="467"/>
        </pc:sldMkLst>
        <pc:spChg chg="del">
          <ac:chgData name="Kulinich Bohdan" userId="48e65c9f34e137d0" providerId="LiveId" clId="{F4F83B65-D864-493F-A8BC-B785BB61B9EC}" dt="2020-07-28T15:13:23.856" v="1193" actId="478"/>
          <ac:spMkLst>
            <pc:docMk/>
            <pc:sldMk cId="2170853045" sldId="467"/>
            <ac:spMk id="2" creationId="{C70EBD61-14E0-4B71-A9F5-F1A10F52C773}"/>
          </ac:spMkLst>
        </pc:spChg>
        <pc:spChg chg="del">
          <ac:chgData name="Kulinich Bohdan" userId="48e65c9f34e137d0" providerId="LiveId" clId="{F4F83B65-D864-493F-A8BC-B785BB61B9EC}" dt="2020-07-28T15:13:23.856" v="1193" actId="478"/>
          <ac:spMkLst>
            <pc:docMk/>
            <pc:sldMk cId="2170853045" sldId="467"/>
            <ac:spMk id="5" creationId="{C9212FF6-ED43-4F08-828D-122ACF527A89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6" creationId="{300AD368-012B-450B-81D8-BCDF04345649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7" creationId="{91DC77DA-6B4A-4FC9-8E8E-27911E137870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8" creationId="{1016273B-7A08-4055-BF69-E26BA0A727D0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17" creationId="{16ECDA99-9278-4FFB-B645-B86FB739E925}"/>
          </ac:spMkLst>
        </pc:spChg>
        <pc:spChg chg="del">
          <ac:chgData name="Kulinich Bohdan" userId="48e65c9f34e137d0" providerId="LiveId" clId="{F4F83B65-D864-493F-A8BC-B785BB61B9EC}" dt="2020-07-28T03:44:25.247" v="991" actId="478"/>
          <ac:spMkLst>
            <pc:docMk/>
            <pc:sldMk cId="2170853045" sldId="467"/>
            <ac:spMk id="22" creationId="{03680ADD-2378-49FF-9DA5-4523BAF24D7E}"/>
          </ac:spMkLst>
        </pc:spChg>
        <pc:spChg chg="add mod">
          <ac:chgData name="Kulinich Bohdan" userId="48e65c9f34e137d0" providerId="LiveId" clId="{F4F83B65-D864-493F-A8BC-B785BB61B9EC}" dt="2020-07-28T15:21:39.217" v="1283" actId="1076"/>
          <ac:spMkLst>
            <pc:docMk/>
            <pc:sldMk cId="2170853045" sldId="467"/>
            <ac:spMk id="22" creationId="{57AC0F3C-B93C-4C06-A6E9-01F1BB9AFAA2}"/>
          </ac:spMkLst>
        </pc:spChg>
        <pc:spChg chg="del">
          <ac:chgData name="Kulinich Bohdan" userId="48e65c9f34e137d0" providerId="LiveId" clId="{F4F83B65-D864-493F-A8BC-B785BB61B9EC}" dt="2020-07-28T03:44:26.334" v="992" actId="478"/>
          <ac:spMkLst>
            <pc:docMk/>
            <pc:sldMk cId="2170853045" sldId="467"/>
            <ac:spMk id="24" creationId="{8B5D06C8-2074-4870-A69E-3FC0F48DB9F2}"/>
          </ac:spMkLst>
        </pc:spChg>
        <pc:spChg chg="add mod">
          <ac:chgData name="Kulinich Bohdan" userId="48e65c9f34e137d0" providerId="LiveId" clId="{F4F83B65-D864-493F-A8BC-B785BB61B9EC}" dt="2020-07-28T15:21:42.698" v="1285" actId="1076"/>
          <ac:spMkLst>
            <pc:docMk/>
            <pc:sldMk cId="2170853045" sldId="467"/>
            <ac:spMk id="24" creationId="{AF4FFD79-A0D6-4445-9390-9B0635C5DF2A}"/>
          </ac:spMkLst>
        </pc:spChg>
        <pc:spChg chg="add del mod">
          <ac:chgData name="Kulinich Bohdan" userId="48e65c9f34e137d0" providerId="LiveId" clId="{F4F83B65-D864-493F-A8BC-B785BB61B9EC}" dt="2020-07-28T03:46:58.481" v="996"/>
          <ac:spMkLst>
            <pc:docMk/>
            <pc:sldMk cId="2170853045" sldId="467"/>
            <ac:spMk id="25" creationId="{3D8F75C0-3CD7-471E-BCF9-2C7F3DE89427}"/>
          </ac:spMkLst>
        </pc:spChg>
        <pc:spChg chg="add mod">
          <ac:chgData name="Kulinich Bohdan" userId="48e65c9f34e137d0" providerId="LiveId" clId="{F4F83B65-D864-493F-A8BC-B785BB61B9EC}" dt="2020-07-28T15:21:46.296" v="1287" actId="1076"/>
          <ac:spMkLst>
            <pc:docMk/>
            <pc:sldMk cId="2170853045" sldId="467"/>
            <ac:spMk id="25" creationId="{8017C4BD-E048-4B2B-8EDC-ED6D1A6BA7B3}"/>
          </ac:spMkLst>
        </pc:spChg>
        <pc:spChg chg="add mod">
          <ac:chgData name="Kulinich Bohdan" userId="48e65c9f34e137d0" providerId="LiveId" clId="{F4F83B65-D864-493F-A8BC-B785BB61B9EC}" dt="2020-07-28T15:13:33.384" v="1195" actId="1076"/>
          <ac:spMkLst>
            <pc:docMk/>
            <pc:sldMk cId="2170853045" sldId="467"/>
            <ac:spMk id="26" creationId="{62CDAB69-0E3A-47ED-852B-0A73B0E508EC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29" creationId="{9F560244-33E6-4416-829A-E47E96AE290D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30" creationId="{18721D79-C5C0-4B8B-94FA-D19B6AD43396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32" creationId="{2B3504E7-558E-4ACE-9B43-705B350B7A36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33" creationId="{269EF250-6CD7-4E72-8AD3-CAE956AB0C15}"/>
          </ac:spMkLst>
        </pc:spChg>
        <pc:spChg chg="add mod">
          <ac:chgData name="Kulinich Bohdan" userId="48e65c9f34e137d0" providerId="LiveId" clId="{F4F83B65-D864-493F-A8BC-B785BB61B9EC}" dt="2020-07-28T03:58:14.031" v="1104" actId="1076"/>
          <ac:spMkLst>
            <pc:docMk/>
            <pc:sldMk cId="2170853045" sldId="467"/>
            <ac:spMk id="34" creationId="{886B51F2-BFAD-431C-A0FC-7AAA4BC2DEAE}"/>
          </ac:spMkLst>
        </pc:spChg>
        <pc:spChg chg="add mod">
          <ac:chgData name="Kulinich Bohdan" userId="48e65c9f34e137d0" providerId="LiveId" clId="{F4F83B65-D864-493F-A8BC-B785BB61B9EC}" dt="2020-07-28T15:22:02.549" v="1292" actId="14100"/>
          <ac:spMkLst>
            <pc:docMk/>
            <pc:sldMk cId="2170853045" sldId="467"/>
            <ac:spMk id="35" creationId="{4A25DAA0-B9B2-43B9-9B15-8291609079C0}"/>
          </ac:spMkLst>
        </pc:spChg>
        <pc:spChg chg="add mod">
          <ac:chgData name="Kulinich Bohdan" userId="48e65c9f34e137d0" providerId="LiveId" clId="{F4F83B65-D864-493F-A8BC-B785BB61B9EC}" dt="2020-07-28T15:13:24.636" v="1194"/>
          <ac:spMkLst>
            <pc:docMk/>
            <pc:sldMk cId="2170853045" sldId="467"/>
            <ac:spMk id="40" creationId="{C2B1FC3B-C1BB-4969-9047-11B378A0F150}"/>
          </ac:spMkLst>
        </pc:spChg>
        <pc:spChg chg="add mod">
          <ac:chgData name="Kulinich Bohdan" userId="48e65c9f34e137d0" providerId="LiveId" clId="{F4F83B65-D864-493F-A8BC-B785BB61B9EC}" dt="2020-07-28T15:37:11.417" v="1572" actId="113"/>
          <ac:spMkLst>
            <pc:docMk/>
            <pc:sldMk cId="2170853045" sldId="467"/>
            <ac:spMk id="41" creationId="{932EE427-A106-490E-A9D2-55C1087D6BF8}"/>
          </ac:spMkLst>
        </pc:spChg>
        <pc:spChg chg="add mod">
          <ac:chgData name="Kulinich Bohdan" userId="48e65c9f34e137d0" providerId="LiveId" clId="{F4F83B65-D864-493F-A8BC-B785BB61B9EC}" dt="2020-07-28T15:15:52.597" v="1198" actId="571"/>
          <ac:spMkLst>
            <pc:docMk/>
            <pc:sldMk cId="2170853045" sldId="467"/>
            <ac:spMk id="42" creationId="{FD181FFD-BE4B-4FC6-98F8-EE8A0C262C04}"/>
          </ac:spMkLst>
        </pc:spChg>
        <pc:spChg chg="add mod">
          <ac:chgData name="Kulinich Bohdan" userId="48e65c9f34e137d0" providerId="LiveId" clId="{F4F83B65-D864-493F-A8BC-B785BB61B9EC}" dt="2020-07-28T15:19:11.610" v="1228" actId="14100"/>
          <ac:spMkLst>
            <pc:docMk/>
            <pc:sldMk cId="2170853045" sldId="467"/>
            <ac:spMk id="43" creationId="{16AD9D5C-4924-42D4-B3CE-591064D58E2A}"/>
          </ac:spMkLst>
        </pc:spChg>
        <pc:spChg chg="add mod">
          <ac:chgData name="Kulinich Bohdan" userId="48e65c9f34e137d0" providerId="LiveId" clId="{F4F83B65-D864-493F-A8BC-B785BB61B9EC}" dt="2020-07-28T15:21:51.404" v="1289" actId="1076"/>
          <ac:spMkLst>
            <pc:docMk/>
            <pc:sldMk cId="2170853045" sldId="467"/>
            <ac:spMk id="47" creationId="{5D010594-8A4F-4B0C-8ED6-38026B02BAF8}"/>
          </ac:spMkLst>
        </pc:spChg>
        <pc:grpChg chg="add mod ord">
          <ac:chgData name="Kulinich Bohdan" userId="48e65c9f34e137d0" providerId="LiveId" clId="{F4F83B65-D864-493F-A8BC-B785BB61B9EC}" dt="2020-07-28T03:53:39.781" v="1071" actId="171"/>
          <ac:grpSpMkLst>
            <pc:docMk/>
            <pc:sldMk cId="2170853045" sldId="467"/>
            <ac:grpSpMk id="28" creationId="{A41D83A0-1FB3-4879-9613-BEA777D6750F}"/>
          </ac:grpSpMkLst>
        </pc:grpChg>
        <pc:grpChg chg="add mod ord">
          <ac:chgData name="Kulinich Bohdan" userId="48e65c9f34e137d0" providerId="LiveId" clId="{F4F83B65-D864-493F-A8BC-B785BB61B9EC}" dt="2020-07-28T03:53:39.781" v="1071" actId="171"/>
          <ac:grpSpMkLst>
            <pc:docMk/>
            <pc:sldMk cId="2170853045" sldId="467"/>
            <ac:grpSpMk id="31" creationId="{FF655839-272E-4834-A4F5-0B400511A8FB}"/>
          </ac:grpSpMkLst>
        </pc:grpChg>
        <pc:cxnChg chg="mod">
          <ac:chgData name="Kulinich Bohdan" userId="48e65c9f34e137d0" providerId="LiveId" clId="{F4F83B65-D864-493F-A8BC-B785BB61B9EC}" dt="2020-07-28T03:53:27.637" v="1060" actId="208"/>
          <ac:cxnSpMkLst>
            <pc:docMk/>
            <pc:sldMk cId="2170853045" sldId="467"/>
            <ac:cxnSpMk id="12" creationId="{44725265-6A48-45FA-BA13-A647850670C7}"/>
          </ac:cxnSpMkLst>
        </pc:cxnChg>
      </pc:sldChg>
      <pc:sldChg chg="modSp add del mod">
        <pc:chgData name="Kulinich Bohdan" userId="48e65c9f34e137d0" providerId="LiveId" clId="{F4F83B65-D864-493F-A8BC-B785BB61B9EC}" dt="2020-07-28T15:42:41.038" v="1796" actId="47"/>
        <pc:sldMkLst>
          <pc:docMk/>
          <pc:sldMk cId="3962452175" sldId="468"/>
        </pc:sldMkLst>
        <pc:spChg chg="mod">
          <ac:chgData name="Kulinich Bohdan" userId="48e65c9f34e137d0" providerId="LiveId" clId="{F4F83B65-D864-493F-A8BC-B785BB61B9EC}" dt="2020-07-28T15:35:21.956" v="1459" actId="1076"/>
          <ac:spMkLst>
            <pc:docMk/>
            <pc:sldMk cId="3962452175" sldId="468"/>
            <ac:spMk id="29" creationId="{DED3EF00-BE7A-4DE4-A68A-B9EC7BC84A61}"/>
          </ac:spMkLst>
        </pc:spChg>
        <pc:spChg chg="mod">
          <ac:chgData name="Kulinich Bohdan" userId="48e65c9f34e137d0" providerId="LiveId" clId="{F4F83B65-D864-493F-A8BC-B785BB61B9EC}" dt="2020-07-28T15:35:12.138" v="1457" actId="1076"/>
          <ac:spMkLst>
            <pc:docMk/>
            <pc:sldMk cId="3962452175" sldId="468"/>
            <ac:spMk id="33" creationId="{3C17BBCE-62FF-4332-A0EC-F5D75003E8D0}"/>
          </ac:spMkLst>
        </pc:spChg>
        <pc:spChg chg="mod">
          <ac:chgData name="Kulinich Bohdan" userId="48e65c9f34e137d0" providerId="LiveId" clId="{F4F83B65-D864-493F-A8BC-B785BB61B9EC}" dt="2020-07-28T15:35:19.811" v="1458" actId="1076"/>
          <ac:spMkLst>
            <pc:docMk/>
            <pc:sldMk cId="3962452175" sldId="468"/>
            <ac:spMk id="35" creationId="{DE3A3914-6CCD-4E98-B035-32D7C5785EBD}"/>
          </ac:spMkLst>
        </pc:spChg>
        <pc:spChg chg="mod">
          <ac:chgData name="Kulinich Bohdan" userId="48e65c9f34e137d0" providerId="LiveId" clId="{F4F83B65-D864-493F-A8BC-B785BB61B9EC}" dt="2020-07-28T15:10:12.895" v="1154" actId="1076"/>
          <ac:spMkLst>
            <pc:docMk/>
            <pc:sldMk cId="3962452175" sldId="468"/>
            <ac:spMk id="36" creationId="{3FC9DADC-09BA-4A12-95C0-F40B800256C5}"/>
          </ac:spMkLst>
        </pc:spChg>
      </pc:sldChg>
      <pc:sldChg chg="addSp delSp modSp add del mod delAnim modAnim">
        <pc:chgData name="Kulinich Bohdan" userId="48e65c9f34e137d0" providerId="LiveId" clId="{F4F83B65-D864-493F-A8BC-B785BB61B9EC}" dt="2020-07-28T15:24:04.704" v="1325" actId="47"/>
        <pc:sldMkLst>
          <pc:docMk/>
          <pc:sldMk cId="1701384719" sldId="469"/>
        </pc:sldMkLst>
        <pc:spChg chg="add mod">
          <ac:chgData name="Kulinich Bohdan" userId="48e65c9f34e137d0" providerId="LiveId" clId="{F4F83B65-D864-493F-A8BC-B785BB61B9EC}" dt="2020-07-28T15:20:48.098" v="1273" actId="14100"/>
          <ac:spMkLst>
            <pc:docMk/>
            <pc:sldMk cId="1701384719" sldId="469"/>
            <ac:spMk id="2" creationId="{A06A655E-91E2-41B3-96D7-90F080D8B006}"/>
          </ac:spMkLst>
        </pc:spChg>
        <pc:spChg chg="add mod">
          <ac:chgData name="Kulinich Bohdan" userId="48e65c9f34e137d0" providerId="LiveId" clId="{F4F83B65-D864-493F-A8BC-B785BB61B9EC}" dt="2020-07-28T15:20:57.952" v="1275" actId="1076"/>
          <ac:spMkLst>
            <pc:docMk/>
            <pc:sldMk cId="1701384719" sldId="469"/>
            <ac:spMk id="5" creationId="{76005430-9ADF-47C1-AE8A-F9B2959A765A}"/>
          </ac:spMkLst>
        </pc:spChg>
        <pc:spChg chg="add del mod">
          <ac:chgData name="Kulinich Bohdan" userId="48e65c9f34e137d0" providerId="LiveId" clId="{F4F83B65-D864-493F-A8BC-B785BB61B9EC}" dt="2020-07-28T15:21:10.101" v="1278" actId="478"/>
          <ac:spMkLst>
            <pc:docMk/>
            <pc:sldMk cId="1701384719" sldId="469"/>
            <ac:spMk id="22" creationId="{56EE12C9-0BAB-451B-AAE3-5A3849BA7DAA}"/>
          </ac:spMkLst>
        </pc:spChg>
        <pc:spChg chg="add mod">
          <ac:chgData name="Kulinich Bohdan" userId="48e65c9f34e137d0" providerId="LiveId" clId="{F4F83B65-D864-493F-A8BC-B785BB61B9EC}" dt="2020-07-28T15:23:43.242" v="1323" actId="1076"/>
          <ac:spMkLst>
            <pc:docMk/>
            <pc:sldMk cId="1701384719" sldId="469"/>
            <ac:spMk id="24" creationId="{A239E684-EB39-4EFD-9AD2-6C70509CB6C9}"/>
          </ac:spMkLst>
        </pc:spChg>
        <pc:spChg chg="del">
          <ac:chgData name="Kulinich Bohdan" userId="48e65c9f34e137d0" providerId="LiveId" clId="{F4F83B65-D864-493F-A8BC-B785BB61B9EC}" dt="2020-07-28T15:19:32.907" v="1235" actId="478"/>
          <ac:spMkLst>
            <pc:docMk/>
            <pc:sldMk cId="1701384719" sldId="469"/>
            <ac:spMk id="27" creationId="{9D83E53A-D3F7-4BF4-8BAE-8DDB769164B4}"/>
          </ac:spMkLst>
        </pc:spChg>
        <pc:spChg chg="del">
          <ac:chgData name="Kulinich Bohdan" userId="48e65c9f34e137d0" providerId="LiveId" clId="{F4F83B65-D864-493F-A8BC-B785BB61B9EC}" dt="2020-07-28T15:19:31.336" v="1234" actId="478"/>
          <ac:spMkLst>
            <pc:docMk/>
            <pc:sldMk cId="1701384719" sldId="469"/>
            <ac:spMk id="34" creationId="{886B51F2-BFAD-431C-A0FC-7AAA4BC2DEAE}"/>
          </ac:spMkLst>
        </pc:spChg>
        <pc:spChg chg="add mod">
          <ac:chgData name="Kulinich Bohdan" userId="48e65c9f34e137d0" providerId="LiveId" clId="{F4F83B65-D864-493F-A8BC-B785BB61B9EC}" dt="2020-07-28T15:23:35.547" v="1321" actId="14100"/>
          <ac:spMkLst>
            <pc:docMk/>
            <pc:sldMk cId="1701384719" sldId="469"/>
            <ac:spMk id="44" creationId="{0422FE3C-BA4C-474B-BB2C-423E11080E98}"/>
          </ac:spMkLst>
        </pc:spChg>
        <pc:cxnChg chg="add mod">
          <ac:chgData name="Kulinich Bohdan" userId="48e65c9f34e137d0" providerId="LiveId" clId="{F4F83B65-D864-493F-A8BC-B785BB61B9EC}" dt="2020-07-28T15:23:31.524" v="1320" actId="1076"/>
          <ac:cxnSpMkLst>
            <pc:docMk/>
            <pc:sldMk cId="1701384719" sldId="469"/>
            <ac:cxnSpMk id="42" creationId="{E79CEBCE-A6F0-47A7-B6D2-3C50B338E5EF}"/>
          </ac:cxnSpMkLst>
        </pc:cxnChg>
      </pc:sldChg>
      <pc:sldChg chg="addSp delSp modSp add mod delAnim modAnim">
        <pc:chgData name="Kulinich Bohdan" userId="48e65c9f34e137d0" providerId="LiveId" clId="{F4F83B65-D864-493F-A8BC-B785BB61B9EC}" dt="2020-07-28T15:50:35.922" v="1800" actId="20577"/>
        <pc:sldMkLst>
          <pc:docMk/>
          <pc:sldMk cId="3854386852" sldId="470"/>
        </pc:sldMkLst>
        <pc:spChg chg="add mod">
          <ac:chgData name="Kulinich Bohdan" userId="48e65c9f34e137d0" providerId="LiveId" clId="{F4F83B65-D864-493F-A8BC-B785BB61B9EC}" dt="2020-07-28T15:50:35.922" v="1800" actId="20577"/>
          <ac:spMkLst>
            <pc:docMk/>
            <pc:sldMk cId="3854386852" sldId="470"/>
            <ac:spMk id="2" creationId="{BD99825A-0E85-45EF-9F93-2B8D5F886188}"/>
          </ac:spMkLst>
        </pc:spChg>
        <pc:spChg chg="add mod">
          <ac:chgData name="Kulinich Bohdan" userId="48e65c9f34e137d0" providerId="LiveId" clId="{F4F83B65-D864-493F-A8BC-B785BB61B9EC}" dt="2020-07-28T15:23:08.390" v="1318" actId="16959"/>
          <ac:spMkLst>
            <pc:docMk/>
            <pc:sldMk cId="3854386852" sldId="470"/>
            <ac:spMk id="5" creationId="{AD8D6021-CCFE-47C3-9E1D-857FEE4D907D}"/>
          </ac:spMkLst>
        </pc:spChg>
        <pc:spChg chg="del">
          <ac:chgData name="Kulinich Bohdan" userId="48e65c9f34e137d0" providerId="LiveId" clId="{F4F83B65-D864-493F-A8BC-B785BB61B9EC}" dt="2020-07-28T15:22:33.289" v="1296" actId="478"/>
          <ac:spMkLst>
            <pc:docMk/>
            <pc:sldMk cId="3854386852" sldId="470"/>
            <ac:spMk id="27" creationId="{9D83E53A-D3F7-4BF4-8BAE-8DDB769164B4}"/>
          </ac:spMkLst>
        </pc:spChg>
        <pc:spChg chg="del">
          <ac:chgData name="Kulinich Bohdan" userId="48e65c9f34e137d0" providerId="LiveId" clId="{F4F83B65-D864-493F-A8BC-B785BB61B9EC}" dt="2020-07-28T15:22:31.961" v="1295" actId="478"/>
          <ac:spMkLst>
            <pc:docMk/>
            <pc:sldMk cId="3854386852" sldId="470"/>
            <ac:spMk id="34" creationId="{886B51F2-BFAD-431C-A0FC-7AAA4BC2DEAE}"/>
          </ac:spMkLst>
        </pc:spChg>
        <pc:spChg chg="mod">
          <ac:chgData name="Kulinich Bohdan" userId="48e65c9f34e137d0" providerId="LiveId" clId="{F4F83B65-D864-493F-A8BC-B785BB61B9EC}" dt="2020-07-28T15:37:37.882" v="1620" actId="113"/>
          <ac:spMkLst>
            <pc:docMk/>
            <pc:sldMk cId="3854386852" sldId="470"/>
            <ac:spMk id="41" creationId="{932EE427-A106-490E-A9D2-55C1087D6BF8}"/>
          </ac:spMkLst>
        </pc:spChg>
        <pc:spChg chg="add mod">
          <ac:chgData name="Kulinich Bohdan" userId="48e65c9f34e137d0" providerId="LiveId" clId="{F4F83B65-D864-493F-A8BC-B785BB61B9EC}" dt="2020-07-28T15:23:59.685" v="1324"/>
          <ac:spMkLst>
            <pc:docMk/>
            <pc:sldMk cId="3854386852" sldId="470"/>
            <ac:spMk id="45" creationId="{6D63E602-AA2C-49AB-BFCB-58D228CDEF23}"/>
          </ac:spMkLst>
        </pc:spChg>
        <pc:spChg chg="add mod">
          <ac:chgData name="Kulinich Bohdan" userId="48e65c9f34e137d0" providerId="LiveId" clId="{F4F83B65-D864-493F-A8BC-B785BB61B9EC}" dt="2020-07-28T15:24:59.582" v="1353" actId="14100"/>
          <ac:spMkLst>
            <pc:docMk/>
            <pc:sldMk cId="3854386852" sldId="470"/>
            <ac:spMk id="46" creationId="{F3700C74-B92A-425A-A072-B875EF0706E1}"/>
          </ac:spMkLst>
        </pc:spChg>
        <pc:spChg chg="add del mod">
          <ac:chgData name="Kulinich Bohdan" userId="48e65c9f34e137d0" providerId="LiveId" clId="{F4F83B65-D864-493F-A8BC-B785BB61B9EC}" dt="2020-07-28T15:41:12.245" v="1779" actId="478"/>
          <ac:spMkLst>
            <pc:docMk/>
            <pc:sldMk cId="3854386852" sldId="470"/>
            <ac:spMk id="48" creationId="{5BD44CCC-01D0-4255-AE41-EDC4D834FE45}"/>
          </ac:spMkLst>
        </pc:spChg>
        <pc:cxnChg chg="add mod">
          <ac:chgData name="Kulinich Bohdan" userId="48e65c9f34e137d0" providerId="LiveId" clId="{F4F83B65-D864-493F-A8BC-B785BB61B9EC}" dt="2020-07-28T15:23:59.685" v="1324"/>
          <ac:cxnSpMkLst>
            <pc:docMk/>
            <pc:sldMk cId="3854386852" sldId="470"/>
            <ac:cxnSpMk id="44" creationId="{1BDDD4D4-C042-4AF6-9883-9FF7A8446B17}"/>
          </ac:cxnSpMkLst>
        </pc:cxnChg>
      </pc:sldChg>
      <pc:sldChg chg="addSp delSp modSp add mod modAnim">
        <pc:chgData name="Kulinich Bohdan" userId="48e65c9f34e137d0" providerId="LiveId" clId="{F4F83B65-D864-493F-A8BC-B785BB61B9EC}" dt="2020-07-28T15:50:43.464" v="1804" actId="20577"/>
        <pc:sldMkLst>
          <pc:docMk/>
          <pc:sldMk cId="1569346447" sldId="471"/>
        </pc:sldMkLst>
        <pc:spChg chg="mod">
          <ac:chgData name="Kulinich Bohdan" userId="48e65c9f34e137d0" providerId="LiveId" clId="{F4F83B65-D864-493F-A8BC-B785BB61B9EC}" dt="2020-07-28T15:50:43.464" v="1804" actId="20577"/>
          <ac:spMkLst>
            <pc:docMk/>
            <pc:sldMk cId="1569346447" sldId="471"/>
            <ac:spMk id="2" creationId="{BD99825A-0E85-45EF-9F93-2B8D5F886188}"/>
          </ac:spMkLst>
        </pc:spChg>
        <pc:spChg chg="mod">
          <ac:chgData name="Kulinich Bohdan" userId="48e65c9f34e137d0" providerId="LiveId" clId="{F4F83B65-D864-493F-A8BC-B785BB61B9EC}" dt="2020-07-28T15:38:02.473" v="1670" actId="113"/>
          <ac:spMkLst>
            <pc:docMk/>
            <pc:sldMk cId="1569346447" sldId="471"/>
            <ac:spMk id="41" creationId="{932EE427-A106-490E-A9D2-55C1087D6BF8}"/>
          </ac:spMkLst>
        </pc:spChg>
        <pc:spChg chg="add mod">
          <ac:chgData name="Kulinich Bohdan" userId="48e65c9f34e137d0" providerId="LiveId" clId="{F4F83B65-D864-493F-A8BC-B785BB61B9EC}" dt="2020-07-28T15:34:14.364" v="1456" actId="1076"/>
          <ac:spMkLst>
            <pc:docMk/>
            <pc:sldMk cId="1569346447" sldId="471"/>
            <ac:spMk id="42" creationId="{1F4199FC-C51D-43F1-BE48-A77D77B85A07}"/>
          </ac:spMkLst>
        </pc:spChg>
        <pc:spChg chg="del">
          <ac:chgData name="Kulinich Bohdan" userId="48e65c9f34e137d0" providerId="LiveId" clId="{F4F83B65-D864-493F-A8BC-B785BB61B9EC}" dt="2020-07-28T15:26:23.052" v="1356" actId="478"/>
          <ac:spMkLst>
            <pc:docMk/>
            <pc:sldMk cId="1569346447" sldId="471"/>
            <ac:spMk id="43" creationId="{16AD9D5C-4924-42D4-B3CE-591064D58E2A}"/>
          </ac:spMkLst>
        </pc:spChg>
        <pc:spChg chg="add mod">
          <ac:chgData name="Kulinich Bohdan" userId="48e65c9f34e137d0" providerId="LiveId" clId="{F4F83B65-D864-493F-A8BC-B785BB61B9EC}" dt="2020-07-28T15:35:30.540" v="1461" actId="1076"/>
          <ac:spMkLst>
            <pc:docMk/>
            <pc:sldMk cId="1569346447" sldId="471"/>
            <ac:spMk id="48" creationId="{23F5C1FF-6E6A-42BA-B19F-A5E13FA94998}"/>
          </ac:spMkLst>
        </pc:spChg>
        <pc:spChg chg="add mod">
          <ac:chgData name="Kulinich Bohdan" userId="48e65c9f34e137d0" providerId="LiveId" clId="{F4F83B65-D864-493F-A8BC-B785BB61B9EC}" dt="2020-07-28T15:41:30.366" v="1783" actId="1076"/>
          <ac:spMkLst>
            <pc:docMk/>
            <pc:sldMk cId="1569346447" sldId="471"/>
            <ac:spMk id="50" creationId="{0BEB37AC-D56C-4A9B-A836-5EBF4B1A8409}"/>
          </ac:spMkLst>
        </pc:spChg>
        <pc:picChg chg="del">
          <ac:chgData name="Kulinich Bohdan" userId="48e65c9f34e137d0" providerId="LiveId" clId="{F4F83B65-D864-493F-A8BC-B785BB61B9EC}" dt="2020-07-28T15:26:24.109" v="1357" actId="478"/>
          <ac:picMkLst>
            <pc:docMk/>
            <pc:sldMk cId="1569346447" sldId="471"/>
            <ac:picMk id="23" creationId="{C15F9109-7704-4CB9-95D9-28BC057175C3}"/>
          </ac:picMkLst>
        </pc:picChg>
        <pc:picChg chg="add mod">
          <ac:chgData name="Kulinich Bohdan" userId="48e65c9f34e137d0" providerId="LiveId" clId="{F4F83B65-D864-493F-A8BC-B785BB61B9EC}" dt="2020-07-28T15:41:27.850" v="1782" actId="1076"/>
          <ac:picMkLst>
            <pc:docMk/>
            <pc:sldMk cId="1569346447" sldId="471"/>
            <ac:picMk id="49" creationId="{7C4C50C2-80AA-4408-B502-917204CA24C1}"/>
          </ac:picMkLst>
        </pc:picChg>
      </pc:sldChg>
      <pc:sldChg chg="modSp add">
        <pc:chgData name="Kulinich Bohdan" userId="48e65c9f34e137d0" providerId="LiveId" clId="{F4F83B65-D864-493F-A8BC-B785BB61B9EC}" dt="2020-07-28T18:10:33.724" v="2331" actId="20577"/>
        <pc:sldMkLst>
          <pc:docMk/>
          <pc:sldMk cId="660079367" sldId="472"/>
        </pc:sldMkLst>
        <pc:spChg chg="mod">
          <ac:chgData name="Kulinich Bohdan" userId="48e65c9f34e137d0" providerId="LiveId" clId="{F4F83B65-D864-493F-A8BC-B785BB61B9EC}" dt="2020-07-28T18:10:33.724" v="2331" actId="20577"/>
          <ac:spMkLst>
            <pc:docMk/>
            <pc:sldMk cId="660079367" sldId="472"/>
            <ac:spMk id="6" creationId="{4CD1B612-D16C-4F70-8335-78480BFE8EC8}"/>
          </ac:spMkLst>
        </pc:spChg>
      </pc:sldChg>
      <pc:sldChg chg="delSp add del mod delAnim">
        <pc:chgData name="Kulinich Bohdan" userId="48e65c9f34e137d0" providerId="LiveId" clId="{F4F83B65-D864-493F-A8BC-B785BB61B9EC}" dt="2020-07-28T16:58:05.105" v="2188" actId="47"/>
        <pc:sldMkLst>
          <pc:docMk/>
          <pc:sldMk cId="2348970111" sldId="472"/>
        </pc:sldMkLst>
        <pc:picChg chg="del">
          <ac:chgData name="Kulinich Bohdan" userId="48e65c9f34e137d0" providerId="LiveId" clId="{F4F83B65-D864-493F-A8BC-B785BB61B9EC}" dt="2020-07-28T16:57:22.781" v="2187" actId="478"/>
          <ac:picMkLst>
            <pc:docMk/>
            <pc:sldMk cId="2348970111" sldId="472"/>
            <ac:picMk id="17" creationId="{BD7AEADA-D379-4498-A792-48D005AFF9EB}"/>
          </ac:picMkLst>
        </pc:picChg>
      </pc:sldChg>
    </pc:docChg>
  </pc:docChgLst>
  <pc:docChgLst>
    <pc:chgData name="Kulinich Bohdan" userId="48e65c9f34e137d0" providerId="LiveId" clId="{4C6F6ACF-9F30-403F-A792-4E1B9593CDD4}"/>
    <pc:docChg chg="undo custSel addSld delSld modSld sldOrd">
      <pc:chgData name="Kulinich Bohdan" userId="48e65c9f34e137d0" providerId="LiveId" clId="{4C6F6ACF-9F30-403F-A792-4E1B9593CDD4}" dt="2020-09-01T18:09:09.224" v="2106" actId="20577"/>
      <pc:docMkLst>
        <pc:docMk/>
      </pc:docMkLst>
      <pc:sldChg chg="modSp mod">
        <pc:chgData name="Kulinich Bohdan" userId="48e65c9f34e137d0" providerId="LiveId" clId="{4C6F6ACF-9F30-403F-A792-4E1B9593CDD4}" dt="2020-09-01T10:24:36.823" v="1442" actId="790"/>
        <pc:sldMkLst>
          <pc:docMk/>
          <pc:sldMk cId="1986055327" sldId="408"/>
        </pc:sldMkLst>
        <pc:spChg chg="mod">
          <ac:chgData name="Kulinich Bohdan" userId="48e65c9f34e137d0" providerId="LiveId" clId="{4C6F6ACF-9F30-403F-A792-4E1B9593CDD4}" dt="2020-09-01T10:24:36.823" v="1442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4C6F6ACF-9F30-403F-A792-4E1B9593CDD4}" dt="2020-08-28T16:23:50.95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4C6F6ACF-9F30-403F-A792-4E1B9593CDD4}" dt="2020-09-01T18:09:09.224" v="2106" actId="20577"/>
        <pc:sldMkLst>
          <pc:docMk/>
          <pc:sldMk cId="900640268" sldId="409"/>
        </pc:sldMkLst>
        <pc:spChg chg="mod">
          <ac:chgData name="Kulinich Bohdan" userId="48e65c9f34e137d0" providerId="LiveId" clId="{4C6F6ACF-9F30-403F-A792-4E1B9593CDD4}" dt="2020-09-01T18:09:09.224" v="210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4C6F6ACF-9F30-403F-A792-4E1B9593CDD4}" dt="2020-08-31T07:52:23.620" v="1044" actId="47"/>
        <pc:sldMkLst>
          <pc:docMk/>
          <pc:sldMk cId="3046331109" sldId="423"/>
        </pc:sldMkLst>
      </pc:sldChg>
      <pc:sldChg chg="addSp delSp modSp add mod delAnim modAnim">
        <pc:chgData name="Kulinich Bohdan" userId="48e65c9f34e137d0" providerId="LiveId" clId="{4C6F6ACF-9F30-403F-A792-4E1B9593CDD4}" dt="2020-08-30T13:21:22.776" v="881"/>
        <pc:sldMkLst>
          <pc:docMk/>
          <pc:sldMk cId="3467199460" sldId="428"/>
        </pc:sldMkLst>
        <pc:spChg chg="add mod">
          <ac:chgData name="Kulinich Bohdan" userId="48e65c9f34e137d0" providerId="LiveId" clId="{4C6F6ACF-9F30-403F-A792-4E1B9593CDD4}" dt="2020-08-30T12:45:33.049" v="796" actId="1076"/>
          <ac:spMkLst>
            <pc:docMk/>
            <pc:sldMk cId="3467199460" sldId="428"/>
            <ac:spMk id="2" creationId="{5F19C8CB-3F0F-4BE9-A5F6-314EB8243FFF}"/>
          </ac:spMkLst>
        </pc:spChg>
        <pc:spChg chg="add mod">
          <ac:chgData name="Kulinich Bohdan" userId="48e65c9f34e137d0" providerId="LiveId" clId="{4C6F6ACF-9F30-403F-A792-4E1B9593CDD4}" dt="2020-08-30T12:45:33.049" v="796" actId="1076"/>
          <ac:spMkLst>
            <pc:docMk/>
            <pc:sldMk cId="3467199460" sldId="428"/>
            <ac:spMk id="6" creationId="{359A9DD4-F90E-4EF1-95FE-EC385FE496E6}"/>
          </ac:spMkLst>
        </pc:spChg>
        <pc:spChg chg="add mod">
          <ac:chgData name="Kulinich Bohdan" userId="48e65c9f34e137d0" providerId="LiveId" clId="{4C6F6ACF-9F30-403F-A792-4E1B9593CDD4}" dt="2020-08-30T12:45:36.919" v="797" actId="1076"/>
          <ac:spMkLst>
            <pc:docMk/>
            <pc:sldMk cId="3467199460" sldId="428"/>
            <ac:spMk id="7" creationId="{9041A6E2-C395-44EE-BAD2-73B5B9EFF514}"/>
          </ac:spMkLst>
        </pc:spChg>
        <pc:spChg chg="add mod">
          <ac:chgData name="Kulinich Bohdan" userId="48e65c9f34e137d0" providerId="LiveId" clId="{4C6F6ACF-9F30-403F-A792-4E1B9593CDD4}" dt="2020-08-30T12:45:50.059" v="801" actId="1076"/>
          <ac:spMkLst>
            <pc:docMk/>
            <pc:sldMk cId="3467199460" sldId="428"/>
            <ac:spMk id="8" creationId="{C16A760C-BDA5-4FC1-A0C2-B743155F5D20}"/>
          </ac:spMkLst>
        </pc:spChg>
        <pc:spChg chg="add mod">
          <ac:chgData name="Kulinich Bohdan" userId="48e65c9f34e137d0" providerId="LiveId" clId="{4C6F6ACF-9F30-403F-A792-4E1B9593CDD4}" dt="2020-08-30T12:45:50.059" v="801" actId="1076"/>
          <ac:spMkLst>
            <pc:docMk/>
            <pc:sldMk cId="3467199460" sldId="428"/>
            <ac:spMk id="10" creationId="{0DCAFC59-7F58-4EEC-8C89-335617EDD056}"/>
          </ac:spMkLst>
        </pc:spChg>
        <pc:spChg chg="add mod">
          <ac:chgData name="Kulinich Bohdan" userId="48e65c9f34e137d0" providerId="LiveId" clId="{4C6F6ACF-9F30-403F-A792-4E1B9593CDD4}" dt="2020-08-30T12:45:53.629" v="802" actId="1076"/>
          <ac:spMkLst>
            <pc:docMk/>
            <pc:sldMk cId="3467199460" sldId="428"/>
            <ac:spMk id="12" creationId="{DADC9B82-0133-48FD-9BEA-428509F1499E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14" creationId="{48A1156A-E3CF-446B-9AF2-10E39572ECC3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16" creationId="{80860D90-0C12-4454-9895-9C28EB1FB90A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17" creationId="{80292D7B-9F9D-4E0A-990D-5B8E6893C9E1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24" creationId="{C4ECF4DF-CDCE-40B5-9D0E-90A79F205FA9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25" creationId="{EED3AAE0-85F2-4197-B1D2-5ACF781C4ECF}"/>
          </ac:spMkLst>
        </pc:spChg>
        <pc:spChg chg="mod">
          <ac:chgData name="Kulinich Bohdan" userId="48e65c9f34e137d0" providerId="LiveId" clId="{4C6F6ACF-9F30-403F-A792-4E1B9593CDD4}" dt="2020-08-30T13:00:19.619" v="811" actId="20577"/>
          <ac:spMkLst>
            <pc:docMk/>
            <pc:sldMk cId="3467199460" sldId="428"/>
            <ac:spMk id="27" creationId="{43D3C83E-F2BB-401C-AC97-DF8CAA24A15F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28" creationId="{3B9830DA-229D-42C1-8D0A-4B3ED015440E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29" creationId="{B4D745C3-ABC7-41F6-87A5-91AFDE37424F}"/>
          </ac:spMkLst>
        </pc:spChg>
        <pc:spChg chg="add mod">
          <ac:chgData name="Kulinich Bohdan" userId="48e65c9f34e137d0" providerId="LiveId" clId="{4C6F6ACF-9F30-403F-A792-4E1B9593CDD4}" dt="2020-08-30T12:44:43.499" v="784" actId="1076"/>
          <ac:spMkLst>
            <pc:docMk/>
            <pc:sldMk cId="3467199460" sldId="428"/>
            <ac:spMk id="31" creationId="{E85A48D7-688A-41F1-B271-855F608BBE54}"/>
          </ac:spMkLst>
        </pc:spChg>
        <pc:spChg chg="add mod">
          <ac:chgData name="Kulinich Bohdan" userId="48e65c9f34e137d0" providerId="LiveId" clId="{4C6F6ACF-9F30-403F-A792-4E1B9593CDD4}" dt="2020-08-30T12:44:52.972" v="788" actId="1076"/>
          <ac:spMkLst>
            <pc:docMk/>
            <pc:sldMk cId="3467199460" sldId="428"/>
            <ac:spMk id="32" creationId="{33E5C41B-8725-409F-987E-3FCE25056CA2}"/>
          </ac:spMkLst>
        </pc:spChg>
        <pc:spChg chg="add mod">
          <ac:chgData name="Kulinich Bohdan" userId="48e65c9f34e137d0" providerId="LiveId" clId="{4C6F6ACF-9F30-403F-A792-4E1B9593CDD4}" dt="2020-08-30T12:44:57.799" v="791" actId="20577"/>
          <ac:spMkLst>
            <pc:docMk/>
            <pc:sldMk cId="3467199460" sldId="428"/>
            <ac:spMk id="33" creationId="{0EBB796D-A222-4668-A97B-35887E21C9EB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5" creationId="{62AE61E9-6A61-4BA3-9CE6-E121B7211792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6" creationId="{3B212F7D-2FF1-47F4-ADD9-C77DD61DC028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37" creationId="{0FAD1555-3FCF-4DF7-B29C-A984B548BF9E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7" creationId="{8C9C0767-577A-4590-AD9A-A27778119D2F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38" creationId="{16172583-E7B8-4CB8-8414-02E0E01F5AF0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8" creationId="{B5E52856-B049-4D34-9429-A15B013FE71B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9" creationId="{1C9498D9-61D3-42E8-B52B-1D12BD4B7017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0" creationId="{243829A9-194B-4676-AF11-00207A56CB63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41" creationId="{C883E79F-9C1C-4FC7-A505-B0982C386140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42" creationId="{8CBF36AB-695C-4EC6-B9B3-FC6B8C7D17EC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3" creationId="{F93088E5-66F8-4096-A379-5EEE6726D950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4" creationId="{41ABB005-F402-4246-9119-52C12E7F949F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5" creationId="{21ED0B06-D662-4E69-8480-464F80A4CB97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6" creationId="{77D074FA-0BB7-48EE-80A2-43C08CF6313C}"/>
          </ac:spMkLst>
        </pc:spChg>
        <pc:spChg chg="mod">
          <ac:chgData name="Kulinich Bohdan" userId="48e65c9f34e137d0" providerId="LiveId" clId="{4C6F6ACF-9F30-403F-A792-4E1B9593CDD4}" dt="2020-08-28T17:14:23.635" v="613" actId="20577"/>
          <ac:spMkLst>
            <pc:docMk/>
            <pc:sldMk cId="3467199460" sldId="428"/>
            <ac:spMk id="51" creationId="{86BC9140-E395-435D-A852-213A1317C46C}"/>
          </ac:spMkLst>
        </pc:spChg>
        <pc:picChg chg="add del mod">
          <ac:chgData name="Kulinich Bohdan" userId="48e65c9f34e137d0" providerId="LiveId" clId="{4C6F6ACF-9F30-403F-A792-4E1B9593CDD4}" dt="2020-08-30T11:46:30.498" v="762" actId="478"/>
          <ac:picMkLst>
            <pc:docMk/>
            <pc:sldMk cId="3467199460" sldId="428"/>
            <ac:picMk id="5" creationId="{23D42399-32EB-4C03-879F-9D92B1D23C86}"/>
          </ac:picMkLst>
        </pc:picChg>
        <pc:picChg chg="add del mod ord">
          <ac:chgData name="Kulinich Bohdan" userId="48e65c9f34e137d0" providerId="LiveId" clId="{4C6F6ACF-9F30-403F-A792-4E1B9593CDD4}" dt="2020-08-30T12:44:06.309" v="774" actId="21"/>
          <ac:picMkLst>
            <pc:docMk/>
            <pc:sldMk cId="3467199460" sldId="428"/>
            <ac:picMk id="20" creationId="{D68179FA-551D-4142-B3DD-CF02C665D2B9}"/>
          </ac:picMkLst>
        </pc:picChg>
        <pc:picChg chg="add del mod ord">
          <ac:chgData name="Kulinich Bohdan" userId="48e65c9f34e137d0" providerId="LiveId" clId="{4C6F6ACF-9F30-403F-A792-4E1B9593CDD4}" dt="2020-08-30T12:44:06.309" v="774" actId="21"/>
          <ac:picMkLst>
            <pc:docMk/>
            <pc:sldMk cId="3467199460" sldId="428"/>
            <ac:picMk id="23" creationId="{9BED56D6-B5C0-49AD-8FC9-EA808DBE8884}"/>
          </ac:picMkLst>
        </pc:pic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9" creationId="{7D453C42-BD54-472F-A43E-A087BCAC9CCC}"/>
          </ac:cxnSpMkLst>
        </pc:cxnChg>
        <pc:cxnChg chg="add del mod">
          <ac:chgData name="Kulinich Bohdan" userId="48e65c9f34e137d0" providerId="LiveId" clId="{4C6F6ACF-9F30-403F-A792-4E1B9593CDD4}" dt="2020-08-30T06:00:50.129" v="654" actId="478"/>
          <ac:cxnSpMkLst>
            <pc:docMk/>
            <pc:sldMk cId="3467199460" sldId="428"/>
            <ac:cxnSpMk id="10" creationId="{9816F7DC-AC10-48D0-8F74-EB8A66B70644}"/>
          </ac:cxnSpMkLst>
        </pc:cxnChg>
        <pc:cxnChg chg="del">
          <ac:chgData name="Kulinich Bohdan" userId="48e65c9f34e137d0" providerId="LiveId" clId="{4C6F6ACF-9F30-403F-A792-4E1B9593CDD4}" dt="2020-08-28T17:14:39.125" v="640" actId="478"/>
          <ac:cxnSpMkLst>
            <pc:docMk/>
            <pc:sldMk cId="3467199460" sldId="428"/>
            <ac:cxnSpMk id="12" creationId="{87C040BA-40EB-4606-B16B-84BB0A43AFEE}"/>
          </ac:cxnSpMkLst>
        </pc:cxnChg>
        <pc:cxnChg chg="del">
          <ac:chgData name="Kulinich Bohdan" userId="48e65c9f34e137d0" providerId="LiveId" clId="{4C6F6ACF-9F30-403F-A792-4E1B9593CDD4}" dt="2020-08-28T17:14:39.125" v="640" actId="478"/>
          <ac:cxnSpMkLst>
            <pc:docMk/>
            <pc:sldMk cId="3467199460" sldId="428"/>
            <ac:cxnSpMk id="13" creationId="{28315956-DD01-43F4-A389-9D4EA1D07419}"/>
          </ac:cxnSpMkLst>
        </pc:cxnChg>
        <pc:cxnChg chg="add del mod">
          <ac:chgData name="Kulinich Bohdan" userId="48e65c9f34e137d0" providerId="LiveId" clId="{4C6F6ACF-9F30-403F-A792-4E1B9593CDD4}" dt="2020-08-30T06:01:05.702" v="661" actId="478"/>
          <ac:cxnSpMkLst>
            <pc:docMk/>
            <pc:sldMk cId="3467199460" sldId="428"/>
            <ac:cxnSpMk id="13" creationId="{CAE28A7B-D69E-4D21-B99F-B033485C0884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5" creationId="{94E6EADE-4C0C-4937-AD0A-C61048B69443}"/>
          </ac:cxnSpMkLst>
        </pc:cxnChg>
        <pc:cxnChg chg="del">
          <ac:chgData name="Kulinich Bohdan" userId="48e65c9f34e137d0" providerId="LiveId" clId="{4C6F6ACF-9F30-403F-A792-4E1B9593CDD4}" dt="2020-08-28T17:14:39.125" v="640" actId="478"/>
          <ac:cxnSpMkLst>
            <pc:docMk/>
            <pc:sldMk cId="3467199460" sldId="428"/>
            <ac:cxnSpMk id="15" creationId="{EC16BF71-4AFF-4142-9635-1331DC990F5E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6" creationId="{C31CD7A9-1018-469A-B905-DBB753906870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7" creationId="{3AFD9DA2-AC9A-4EF8-A848-66D3CAF70934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18" creationId="{04B5BF43-AF3F-4138-BA1D-B357A5470B02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8" creationId="{64F6E6FC-44A7-4C58-8310-8230045BD513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9" creationId="{5F8EAACB-1B6B-46CE-B56F-441B629BC132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19" creationId="{A6F9DCBE-7276-4C09-806D-13A28A01FE5C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20" creationId="{FC08BCCA-2F50-4CF0-B42F-4D49F3577C80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21" creationId="{0E8EA65A-71F1-448A-A0D4-0F53DBB89454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26" creationId="{77B60DD8-593F-43A1-8902-6A0A9CC46BA0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30" creationId="{BF364B75-C6DB-4246-85CF-382525FCC5A5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32" creationId="{E06B80E0-66F6-48F9-8F63-88112CE786FC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33" creationId="{52419861-3E52-4418-94EC-9ED21A216C49}"/>
          </ac:cxnSpMkLst>
        </pc:cxnChg>
        <pc:cxnChg chg="add del mod">
          <ac:chgData name="Kulinich Bohdan" userId="48e65c9f34e137d0" providerId="LiveId" clId="{4C6F6ACF-9F30-403F-A792-4E1B9593CDD4}" dt="2020-08-30T06:15:20.047" v="733" actId="478"/>
          <ac:cxnSpMkLst>
            <pc:docMk/>
            <pc:sldMk cId="3467199460" sldId="428"/>
            <ac:cxnSpMk id="33" creationId="{5FE544A2-86EC-44F3-BACD-88D237C1D38C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34" creationId="{B887B1FC-99CE-45D0-990B-2E0253C0D2BF}"/>
          </ac:cxnSpMkLst>
        </pc:cxnChg>
      </pc:sldChg>
      <pc:sldChg chg="addSp delSp modSp add mod delAnim modAnim">
        <pc:chgData name="Kulinich Bohdan" userId="48e65c9f34e137d0" providerId="LiveId" clId="{4C6F6ACF-9F30-403F-A792-4E1B9593CDD4}" dt="2020-08-28T16:51:13.341" v="390"/>
        <pc:sldMkLst>
          <pc:docMk/>
          <pc:sldMk cId="752518231" sldId="430"/>
        </pc:sldMkLst>
        <pc:spChg chg="del">
          <ac:chgData name="Kulinich Bohdan" userId="48e65c9f34e137d0" providerId="LiveId" clId="{4C6F6ACF-9F30-403F-A792-4E1B9593CDD4}" dt="2020-08-28T16:47:21.491" v="273" actId="478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4C6F6ACF-9F30-403F-A792-4E1B9593CDD4}" dt="2020-08-28T16:50:19.496" v="378" actId="1076"/>
          <ac:spMkLst>
            <pc:docMk/>
            <pc:sldMk cId="752518231" sldId="430"/>
            <ac:spMk id="9" creationId="{3D667AF2-FC42-444D-8714-699A2FDB6E90}"/>
          </ac:spMkLst>
        </pc:spChg>
        <pc:spChg chg="add del mod">
          <ac:chgData name="Kulinich Bohdan" userId="48e65c9f34e137d0" providerId="LiveId" clId="{4C6F6ACF-9F30-403F-A792-4E1B9593CDD4}" dt="2020-08-28T16:48:37.051" v="294"/>
          <ac:spMkLst>
            <pc:docMk/>
            <pc:sldMk cId="752518231" sldId="430"/>
            <ac:spMk id="10" creationId="{0B3AFDD7-26D8-40EA-BFCA-AFB8DA932AA0}"/>
          </ac:spMkLst>
        </pc:spChg>
        <pc:spChg chg="add del mod">
          <ac:chgData name="Kulinich Bohdan" userId="48e65c9f34e137d0" providerId="LiveId" clId="{4C6F6ACF-9F30-403F-A792-4E1B9593CDD4}" dt="2020-08-28T16:48:57.066" v="300"/>
          <ac:spMkLst>
            <pc:docMk/>
            <pc:sldMk cId="752518231" sldId="430"/>
            <ac:spMk id="11" creationId="{D902C41B-937F-4E24-8BE0-2DFAC78D77C9}"/>
          </ac:spMkLst>
        </pc:spChg>
        <pc:spChg chg="add mod">
          <ac:chgData name="Kulinich Bohdan" userId="48e65c9f34e137d0" providerId="LiveId" clId="{4C6F6ACF-9F30-403F-A792-4E1B9593CDD4}" dt="2020-08-28T16:50:19.496" v="378" actId="1076"/>
          <ac:spMkLst>
            <pc:docMk/>
            <pc:sldMk cId="752518231" sldId="430"/>
            <ac:spMk id="12" creationId="{7AFDC370-4F9E-49B8-8B65-B61AE5FA7CED}"/>
          </ac:spMkLst>
        </pc:spChg>
        <pc:spChg chg="mod">
          <ac:chgData name="Kulinich Bohdan" userId="48e65c9f34e137d0" providerId="LiveId" clId="{4C6F6ACF-9F30-403F-A792-4E1B9593CDD4}" dt="2020-08-28T16:50:06.026" v="376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4C6F6ACF-9F30-403F-A792-4E1B9593CDD4}" dt="2020-08-28T16:50:19.496" v="378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4C6F6ACF-9F30-403F-A792-4E1B9593CDD4}" dt="2020-08-28T16:50:19.496" v="378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4C6F6ACF-9F30-403F-A792-4E1B9593CDD4}" dt="2020-09-01T10:59:22.292" v="1445" actId="47"/>
        <pc:sldMkLst>
          <pc:docMk/>
          <pc:sldMk cId="241768542" sldId="442"/>
        </pc:sldMkLst>
      </pc:sldChg>
      <pc:sldChg chg="del">
        <pc:chgData name="Kulinich Bohdan" userId="48e65c9f34e137d0" providerId="LiveId" clId="{4C6F6ACF-9F30-403F-A792-4E1B9593CDD4}" dt="2020-08-28T16:36:11.491" v="5" actId="47"/>
        <pc:sldMkLst>
          <pc:docMk/>
          <pc:sldMk cId="1108550450" sldId="459"/>
        </pc:sldMkLst>
      </pc:sldChg>
      <pc:sldChg chg="delSp modSp add del mod delAnim">
        <pc:chgData name="Kulinich Bohdan" userId="48e65c9f34e137d0" providerId="LiveId" clId="{4C6F6ACF-9F30-403F-A792-4E1B9593CDD4}" dt="2020-09-01T13:24:40.386" v="1640" actId="47"/>
        <pc:sldMkLst>
          <pc:docMk/>
          <pc:sldMk cId="3549694346" sldId="460"/>
        </pc:sldMkLst>
        <pc:spChg chg="del">
          <ac:chgData name="Kulinich Bohdan" userId="48e65c9f34e137d0" providerId="LiveId" clId="{4C6F6ACF-9F30-403F-A792-4E1B9593CDD4}" dt="2020-09-01T11:01:26.203" v="1460" actId="478"/>
          <ac:spMkLst>
            <pc:docMk/>
            <pc:sldMk cId="3549694346" sldId="460"/>
            <ac:spMk id="2" creationId="{3B804AAF-50F8-4BE5-AD03-38865E0D97DE}"/>
          </ac:spMkLst>
        </pc:spChg>
        <pc:spChg chg="del mod">
          <ac:chgData name="Kulinich Bohdan" userId="48e65c9f34e137d0" providerId="LiveId" clId="{4C6F6ACF-9F30-403F-A792-4E1B9593CDD4}" dt="2020-09-01T11:01:25.601" v="1459" actId="478"/>
          <ac:spMkLst>
            <pc:docMk/>
            <pc:sldMk cId="3549694346" sldId="460"/>
            <ac:spMk id="57" creationId="{16FFDC21-E34F-4416-A9AC-BA51AD311798}"/>
          </ac:spMkLst>
        </pc:spChg>
        <pc:picChg chg="del">
          <ac:chgData name="Kulinich Bohdan" userId="48e65c9f34e137d0" providerId="LiveId" clId="{4C6F6ACF-9F30-403F-A792-4E1B9593CDD4}" dt="2020-09-01T11:01:23.728" v="1457" actId="478"/>
          <ac:picMkLst>
            <pc:docMk/>
            <pc:sldMk cId="3549694346" sldId="460"/>
            <ac:picMk id="6" creationId="{CF3797E5-3BED-4F00-8C1C-C3C980F6BF69}"/>
          </ac:picMkLst>
        </pc:picChg>
        <pc:picChg chg="del">
          <ac:chgData name="Kulinich Bohdan" userId="48e65c9f34e137d0" providerId="LiveId" clId="{4C6F6ACF-9F30-403F-A792-4E1B9593CDD4}" dt="2020-09-01T11:01:22.842" v="1456" actId="478"/>
          <ac:picMkLst>
            <pc:docMk/>
            <pc:sldMk cId="3549694346" sldId="460"/>
            <ac:picMk id="60" creationId="{E98C5380-53A6-4262-BEAA-0303405D5BA8}"/>
          </ac:picMkLst>
        </pc:picChg>
      </pc:sldChg>
      <pc:sldChg chg="addSp delSp modSp mod delAnim modAnim">
        <pc:chgData name="Kulinich Bohdan" userId="48e65c9f34e137d0" providerId="LiveId" clId="{4C6F6ACF-9F30-403F-A792-4E1B9593CDD4}" dt="2020-08-31T07:55:09.451" v="1187" actId="208"/>
        <pc:sldMkLst>
          <pc:docMk/>
          <pc:sldMk cId="301277507" sldId="461"/>
        </pc:sldMkLst>
        <pc:spChg chg="mod ord">
          <ac:chgData name="Kulinich Bohdan" userId="48e65c9f34e137d0" providerId="LiveId" clId="{4C6F6ACF-9F30-403F-A792-4E1B9593CDD4}" dt="2020-08-28T16:55:32.581" v="516" actId="1076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17" creationId="{F9BA6B73-DE55-4160-902C-99B0726A1091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18" creationId="{97D3E5C7-B521-43A6-8065-75568EB3F023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19" creationId="{8F559F53-8D5E-4947-8A27-FC5D922194EF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0" creationId="{CE6C1FE5-920D-442B-B0FC-1F0E626F0C90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1" creationId="{12869793-BFC5-4A17-938F-7B8552381C6B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2" creationId="{D254338D-5C30-4BAE-9820-B5BE8AED1BF9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3" creationId="{4ECB7167-F45B-4B63-A851-530D96120100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5" creationId="{125952DF-3E65-461C-B367-455C32DAB293}"/>
          </ac:spMkLst>
        </pc:spChg>
        <pc:spChg chg="mod">
          <ac:chgData name="Kulinich Bohdan" userId="48e65c9f34e137d0" providerId="LiveId" clId="{4C6F6ACF-9F30-403F-A792-4E1B9593CDD4}" dt="2020-08-28T16:55:32.581" v="516" actId="1076"/>
          <ac:spMkLst>
            <pc:docMk/>
            <pc:sldMk cId="301277507" sldId="461"/>
            <ac:spMk id="27" creationId="{0F67EC65-AF29-4F72-B6F6-32C388133FC6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8" creationId="{98D6C9AB-ACEB-4559-A3E8-FD42C2F3B3E6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9" creationId="{40F515A5-426D-4314-A8C6-C181C5B6D83A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0" creationId="{922FB6D1-189F-4755-AD6F-79B409687CD6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1" creationId="{03BED395-7B9E-40FF-AB48-8D6485C0AEE1}"/>
          </ac:spMkLst>
        </pc:spChg>
        <pc:spChg chg="del">
          <ac:chgData name="Kulinich Bohdan" userId="48e65c9f34e137d0" providerId="LiveId" clId="{4C6F6ACF-9F30-403F-A792-4E1B9593CDD4}" dt="2020-08-28T16:52:54.081" v="490" actId="478"/>
          <ac:spMkLst>
            <pc:docMk/>
            <pc:sldMk cId="301277507" sldId="461"/>
            <ac:spMk id="32" creationId="{7F3EB263-95AE-42D2-8974-CE40ECCD41C7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3" creationId="{784E5DF2-6C14-44A0-BB59-99C3324D60BE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4" creationId="{CB591DFF-852E-4B2A-9111-ADF05885199E}"/>
          </ac:spMkLst>
        </pc:spChg>
        <pc:spChg chg="mod">
          <ac:chgData name="Kulinich Bohdan" userId="48e65c9f34e137d0" providerId="LiveId" clId="{4C6F6ACF-9F30-403F-A792-4E1B9593CDD4}" dt="2020-08-28T16:55:32.581" v="516" actId="1076"/>
          <ac:spMkLst>
            <pc:docMk/>
            <pc:sldMk cId="301277507" sldId="461"/>
            <ac:spMk id="35" creationId="{546884FE-1128-4E7A-BDDB-32B33E401FB6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6" creationId="{85B0A7E4-6043-4E1C-9BCE-05D129521AF9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7" creationId="{5955DCF8-8FE2-46D2-8C95-A461DA092B0F}"/>
          </ac:spMkLst>
        </pc:spChg>
        <pc:spChg chg="mod">
          <ac:chgData name="Kulinich Bohdan" userId="48e65c9f34e137d0" providerId="LiveId" clId="{4C6F6ACF-9F30-403F-A792-4E1B9593CDD4}" dt="2020-08-28T16:55:32.581" v="516" actId="1076"/>
          <ac:spMkLst>
            <pc:docMk/>
            <pc:sldMk cId="301277507" sldId="461"/>
            <ac:spMk id="38" creationId="{7DB62FBF-3F34-4DD8-8C15-A779C9062958}"/>
          </ac:spMkLst>
        </pc:spChg>
        <pc:spChg chg="add mod">
          <ac:chgData name="Kulinich Bohdan" userId="48e65c9f34e137d0" providerId="LiveId" clId="{4C6F6ACF-9F30-403F-A792-4E1B9593CDD4}" dt="2020-08-28T16:58:22.001" v="591" actId="1076"/>
          <ac:spMkLst>
            <pc:docMk/>
            <pc:sldMk cId="301277507" sldId="461"/>
            <ac:spMk id="42" creationId="{5F5D6EFD-D127-4B8B-BBA9-8FB78ADC6A8D}"/>
          </ac:spMkLst>
        </pc:spChg>
        <pc:spChg chg="add mod">
          <ac:chgData name="Kulinich Bohdan" userId="48e65c9f34e137d0" providerId="LiveId" clId="{4C6F6ACF-9F30-403F-A792-4E1B9593CDD4}" dt="2020-08-28T16:58:29.871" v="593" actId="1076"/>
          <ac:spMkLst>
            <pc:docMk/>
            <pc:sldMk cId="301277507" sldId="461"/>
            <ac:spMk id="43" creationId="{D729B0CE-754E-4408-BC19-C51B8A445D40}"/>
          </ac:spMkLst>
        </pc:spChg>
        <pc:spChg chg="add mod">
          <ac:chgData name="Kulinich Bohdan" userId="48e65c9f34e137d0" providerId="LiveId" clId="{4C6F6ACF-9F30-403F-A792-4E1B9593CDD4}" dt="2020-08-28T16:58:37.436" v="595" actId="20577"/>
          <ac:spMkLst>
            <pc:docMk/>
            <pc:sldMk cId="301277507" sldId="461"/>
            <ac:spMk id="44" creationId="{AABAE8C6-CB30-4617-9B7F-9EBFE3A924CD}"/>
          </ac:spMkLst>
        </pc:spChg>
        <pc:spChg chg="add mod">
          <ac:chgData name="Kulinich Bohdan" userId="48e65c9f34e137d0" providerId="LiveId" clId="{4C6F6ACF-9F30-403F-A792-4E1B9593CDD4}" dt="2020-08-28T16:58:42.516" v="598" actId="20577"/>
          <ac:spMkLst>
            <pc:docMk/>
            <pc:sldMk cId="301277507" sldId="461"/>
            <ac:spMk id="45" creationId="{1040E1C4-3ACA-4FEB-8A65-B9C5578BC285}"/>
          </ac:spMkLst>
        </pc:spChg>
        <pc:spChg chg="add mod">
          <ac:chgData name="Kulinich Bohdan" userId="48e65c9f34e137d0" providerId="LiveId" clId="{4C6F6ACF-9F30-403F-A792-4E1B9593CDD4}" dt="2020-08-28T16:58:46.261" v="600" actId="1076"/>
          <ac:spMkLst>
            <pc:docMk/>
            <pc:sldMk cId="301277507" sldId="461"/>
            <ac:spMk id="46" creationId="{373E382E-05EB-40F8-9B5B-4C53836484F0}"/>
          </ac:spMkLst>
        </pc:spChg>
        <pc:spChg chg="add mod">
          <ac:chgData name="Kulinich Bohdan" userId="48e65c9f34e137d0" providerId="LiveId" clId="{4C6F6ACF-9F30-403F-A792-4E1B9593CDD4}" dt="2020-08-28T16:58:56.311" v="603" actId="20577"/>
          <ac:spMkLst>
            <pc:docMk/>
            <pc:sldMk cId="301277507" sldId="461"/>
            <ac:spMk id="47" creationId="{313D5EAC-12AC-437C-AD76-B8BE8BDA4FA9}"/>
          </ac:spMkLst>
        </pc:spChg>
        <pc:spChg chg="add mod">
          <ac:chgData name="Kulinich Bohdan" userId="48e65c9f34e137d0" providerId="LiveId" clId="{4C6F6ACF-9F30-403F-A792-4E1B9593CDD4}" dt="2020-08-28T16:59:06.351" v="606" actId="20577"/>
          <ac:spMkLst>
            <pc:docMk/>
            <pc:sldMk cId="301277507" sldId="461"/>
            <ac:spMk id="48" creationId="{1A61DCC2-9B53-4BAD-B7E8-AD9513DCA32F}"/>
          </ac:spMkLst>
        </pc:spChg>
        <pc:spChg chg="add mod">
          <ac:chgData name="Kulinich Bohdan" userId="48e65c9f34e137d0" providerId="LiveId" clId="{4C6F6ACF-9F30-403F-A792-4E1B9593CDD4}" dt="2020-08-28T16:59:11.161" v="609" actId="20577"/>
          <ac:spMkLst>
            <pc:docMk/>
            <pc:sldMk cId="301277507" sldId="461"/>
            <ac:spMk id="49" creationId="{FBBF4F47-0ED3-453F-8D6B-B87C4435FDAB}"/>
          </ac:spMkLst>
        </pc:spChg>
        <pc:picChg chg="add del mod">
          <ac:chgData name="Kulinich Bohdan" userId="48e65c9f34e137d0" providerId="LiveId" clId="{4C6F6ACF-9F30-403F-A792-4E1B9593CDD4}" dt="2020-08-28T16:59:13.251" v="610" actId="478"/>
          <ac:picMkLst>
            <pc:docMk/>
            <pc:sldMk cId="301277507" sldId="461"/>
            <ac:picMk id="5" creationId="{EDF493B8-C980-4E9E-99A1-5E19A720F48D}"/>
          </ac:picMkLst>
        </pc:picChg>
        <pc:cxnChg chg="del">
          <ac:chgData name="Kulinich Bohdan" userId="48e65c9f34e137d0" providerId="LiveId" clId="{4C6F6ACF-9F30-403F-A792-4E1B9593CDD4}" dt="2020-08-28T16:51:58.281" v="391" actId="478"/>
          <ac:cxnSpMkLst>
            <pc:docMk/>
            <pc:sldMk cId="301277507" sldId="461"/>
            <ac:cxnSpMk id="15" creationId="{244C4224-5592-47DC-887B-F368099CD3AA}"/>
          </ac:cxnSpMkLst>
        </pc:cxnChg>
        <pc:cxnChg chg="del">
          <ac:chgData name="Kulinich Bohdan" userId="48e65c9f34e137d0" providerId="LiveId" clId="{4C6F6ACF-9F30-403F-A792-4E1B9593CDD4}" dt="2020-08-28T16:51:58.281" v="391" actId="478"/>
          <ac:cxnSpMkLst>
            <pc:docMk/>
            <pc:sldMk cId="301277507" sldId="461"/>
            <ac:cxnSpMk id="24" creationId="{DCF0177D-7D76-4523-8244-E7DFA07EC5FC}"/>
          </ac:cxnSpMkLst>
        </pc:cxnChg>
        <pc:cxnChg chg="add mod">
          <ac:chgData name="Kulinich Bohdan" userId="48e65c9f34e137d0" providerId="LiveId" clId="{4C6F6ACF-9F30-403F-A792-4E1B9593CDD4}" dt="2020-08-31T07:55:09.451" v="1187" actId="208"/>
          <ac:cxnSpMkLst>
            <pc:docMk/>
            <pc:sldMk cId="301277507" sldId="461"/>
            <ac:cxnSpMk id="39" creationId="{B99FF325-C070-4057-B07C-5CCF0B9AC9D1}"/>
          </ac:cxnSpMkLst>
        </pc:cxnChg>
        <pc:cxnChg chg="add mod">
          <ac:chgData name="Kulinich Bohdan" userId="48e65c9f34e137d0" providerId="LiveId" clId="{4C6F6ACF-9F30-403F-A792-4E1B9593CDD4}" dt="2020-08-28T16:56:26.351" v="573" actId="14100"/>
          <ac:cxnSpMkLst>
            <pc:docMk/>
            <pc:sldMk cId="301277507" sldId="461"/>
            <ac:cxnSpMk id="40" creationId="{6EC82FCC-48D7-413D-85E1-3825FC8758A6}"/>
          </ac:cxnSpMkLst>
        </pc:cxnChg>
        <pc:cxnChg chg="add mod">
          <ac:chgData name="Kulinich Bohdan" userId="48e65c9f34e137d0" providerId="LiveId" clId="{4C6F6ACF-9F30-403F-A792-4E1B9593CDD4}" dt="2020-08-28T16:56:41.351" v="580" actId="14100"/>
          <ac:cxnSpMkLst>
            <pc:docMk/>
            <pc:sldMk cId="301277507" sldId="461"/>
            <ac:cxnSpMk id="41" creationId="{15CB2252-4986-42D0-AA65-4EBC84F908B3}"/>
          </ac:cxnSpMkLst>
        </pc:cxnChg>
      </pc:sldChg>
      <pc:sldChg chg="addSp delSp modSp mod delAnim modAnim">
        <pc:chgData name="Kulinich Bohdan" userId="48e65c9f34e137d0" providerId="LiveId" clId="{4C6F6ACF-9F30-403F-A792-4E1B9593CDD4}" dt="2020-08-31T08:06:25.830" v="1277"/>
        <pc:sldMkLst>
          <pc:docMk/>
          <pc:sldMk cId="1071148182" sldId="475"/>
        </pc:sldMkLst>
        <pc:spChg chg="mod">
          <ac:chgData name="Kulinich Bohdan" userId="48e65c9f34e137d0" providerId="LiveId" clId="{4C6F6ACF-9F30-403F-A792-4E1B9593CDD4}" dt="2020-08-31T07:54:27.038" v="1185" actId="14100"/>
          <ac:spMkLst>
            <pc:docMk/>
            <pc:sldMk cId="1071148182" sldId="475"/>
            <ac:spMk id="6" creationId="{4CD1B612-D16C-4F70-8335-78480BFE8EC8}"/>
          </ac:spMkLst>
        </pc:spChg>
        <pc:spChg chg="add mod">
          <ac:chgData name="Kulinich Bohdan" userId="48e65c9f34e137d0" providerId="LiveId" clId="{4C6F6ACF-9F30-403F-A792-4E1B9593CDD4}" dt="2020-08-31T08:01:24.442" v="1230" actId="1076"/>
          <ac:spMkLst>
            <pc:docMk/>
            <pc:sldMk cId="1071148182" sldId="475"/>
            <ac:spMk id="7" creationId="{ADF395E0-729E-4F7B-B7DC-8D3199B7AFF7}"/>
          </ac:spMkLst>
        </pc:spChg>
        <pc:spChg chg="add mod">
          <ac:chgData name="Kulinich Bohdan" userId="48e65c9f34e137d0" providerId="LiveId" clId="{4C6F6ACF-9F30-403F-A792-4E1B9593CDD4}" dt="2020-08-31T08:01:24.442" v="1230" actId="1076"/>
          <ac:spMkLst>
            <pc:docMk/>
            <pc:sldMk cId="1071148182" sldId="475"/>
            <ac:spMk id="8" creationId="{61721D55-767F-4C37-9F6C-639108331FCB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1" creationId="{70469D0D-7615-4D3C-8EF6-3CFB4CD6A9A1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2" creationId="{B53CEFA3-2EA4-4971-8055-76954AC432B0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3" creationId="{855CD34E-F11E-4725-A445-D1A107EA4121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4" creationId="{7A0DC3CB-6D5A-486A-BEBE-8697FC63A631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6" creationId="{49F3FE19-27DF-42A3-A9AB-1D719536E873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7" creationId="{332A952C-37E4-41AB-8EB2-841D1D836B48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8" creationId="{D9A3A134-6DD0-4EF7-835D-860F94A7B0FF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9" creationId="{91D69557-02B1-40E6-9DA7-895007E38226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30" creationId="{49F78064-D85F-4975-9525-7783FB0CB949}"/>
          </ac:spMkLst>
        </pc:spChg>
        <pc:spChg chg="del">
          <ac:chgData name="Kulinich Bohdan" userId="48e65c9f34e137d0" providerId="LiveId" clId="{4C6F6ACF-9F30-403F-A792-4E1B9593CDD4}" dt="2020-08-31T07:52:36.938" v="1048" actId="478"/>
          <ac:spMkLst>
            <pc:docMk/>
            <pc:sldMk cId="1071148182" sldId="475"/>
            <ac:spMk id="34" creationId="{EC3083C1-8FD7-4F68-83FB-A37E3D2BB5BA}"/>
          </ac:spMkLst>
        </pc:spChg>
        <pc:spChg chg="del">
          <ac:chgData name="Kulinich Bohdan" userId="48e65c9f34e137d0" providerId="LiveId" clId="{4C6F6ACF-9F30-403F-A792-4E1B9593CDD4}" dt="2020-08-31T07:52:35.373" v="1047" actId="478"/>
          <ac:spMkLst>
            <pc:docMk/>
            <pc:sldMk cId="1071148182" sldId="475"/>
            <ac:spMk id="35" creationId="{29CE73DB-D2E8-41EA-9C05-BC6EA591F533}"/>
          </ac:spMkLst>
        </pc:spChg>
        <pc:spChg chg="add mod">
          <ac:chgData name="Kulinich Bohdan" userId="48e65c9f34e137d0" providerId="LiveId" clId="{4C6F6ACF-9F30-403F-A792-4E1B9593CDD4}" dt="2020-08-31T08:00:40.138" v="1221" actId="1076"/>
          <ac:spMkLst>
            <pc:docMk/>
            <pc:sldMk cId="1071148182" sldId="475"/>
            <ac:spMk id="41" creationId="{F71AFFB1-41F4-4C00-BB2F-CC167A6D9394}"/>
          </ac:spMkLst>
        </pc:spChg>
        <pc:spChg chg="add mod">
          <ac:chgData name="Kulinich Bohdan" userId="48e65c9f34e137d0" providerId="LiveId" clId="{4C6F6ACF-9F30-403F-A792-4E1B9593CDD4}" dt="2020-08-31T08:00:51.963" v="1225" actId="20577"/>
          <ac:spMkLst>
            <pc:docMk/>
            <pc:sldMk cId="1071148182" sldId="475"/>
            <ac:spMk id="42" creationId="{8DF18CD6-1128-4DDD-A825-0D998AD5A11A}"/>
          </ac:spMkLst>
        </pc:spChg>
        <pc:grpChg chg="del">
          <ac:chgData name="Kulinich Bohdan" userId="48e65c9f34e137d0" providerId="LiveId" clId="{4C6F6ACF-9F30-403F-A792-4E1B9593CDD4}" dt="2020-08-31T07:52:31.384" v="1046" actId="478"/>
          <ac:grpSpMkLst>
            <pc:docMk/>
            <pc:sldMk cId="1071148182" sldId="475"/>
            <ac:grpSpMk id="31" creationId="{D1962682-D9E7-4E29-A93C-C928265EA762}"/>
          </ac:grpSpMkLst>
        </pc:grpChg>
        <pc:picChg chg="del mod modVis">
          <ac:chgData name="Kulinich Bohdan" userId="48e65c9f34e137d0" providerId="LiveId" clId="{4C6F6ACF-9F30-403F-A792-4E1B9593CDD4}" dt="2020-08-31T08:05:37.629" v="1267" actId="478"/>
          <ac:picMkLst>
            <pc:docMk/>
            <pc:sldMk cId="1071148182" sldId="475"/>
            <ac:picMk id="25" creationId="{EA2FCC2D-0FA0-4DB1-9BBB-1187C05396DE}"/>
          </ac:picMkLst>
        </pc:picChg>
        <pc:picChg chg="add mod modVis">
          <ac:chgData name="Kulinich Bohdan" userId="48e65c9f34e137d0" providerId="LiveId" clId="{4C6F6ACF-9F30-403F-A792-4E1B9593CDD4}" dt="2020-08-31T08:06:04.831" v="1276" actId="14429"/>
          <ac:picMkLst>
            <pc:docMk/>
            <pc:sldMk cId="1071148182" sldId="475"/>
            <ac:picMk id="38" creationId="{84640620-1621-4568-B861-4A96931130BE}"/>
          </ac:picMkLst>
        </pc:picChg>
        <pc:picChg chg="add mod">
          <ac:chgData name="Kulinich Bohdan" userId="48e65c9f34e137d0" providerId="LiveId" clId="{4C6F6ACF-9F30-403F-A792-4E1B9593CDD4}" dt="2020-08-31T07:59:39.868" v="1215" actId="1076"/>
          <ac:picMkLst>
            <pc:docMk/>
            <pc:sldMk cId="1071148182" sldId="475"/>
            <ac:picMk id="39" creationId="{CE71CE8A-CBE7-4EC9-BF0D-FB8927F12DDA}"/>
          </ac:picMkLst>
        </pc:picChg>
        <pc:cxnChg chg="del">
          <ac:chgData name="Kulinich Bohdan" userId="48e65c9f34e137d0" providerId="LiveId" clId="{4C6F6ACF-9F30-403F-A792-4E1B9593CDD4}" dt="2020-08-31T07:52:31.384" v="1046" actId="478"/>
          <ac:cxnSpMkLst>
            <pc:docMk/>
            <pc:sldMk cId="1071148182" sldId="475"/>
            <ac:cxnSpMk id="12" creationId="{728B52AF-7A81-41B6-90BC-FC089DE0BC81}"/>
          </ac:cxnSpMkLst>
        </pc:cxnChg>
        <pc:cxnChg chg="del">
          <ac:chgData name="Kulinich Bohdan" userId="48e65c9f34e137d0" providerId="LiveId" clId="{4C6F6ACF-9F30-403F-A792-4E1B9593CDD4}" dt="2020-08-31T07:52:31.384" v="1046" actId="478"/>
          <ac:cxnSpMkLst>
            <pc:docMk/>
            <pc:sldMk cId="1071148182" sldId="475"/>
            <ac:cxnSpMk id="13" creationId="{31978F08-880B-4C85-8E9D-32F3E9959150}"/>
          </ac:cxnSpMkLst>
        </pc:cxnChg>
        <pc:cxnChg chg="del">
          <ac:chgData name="Kulinich Bohdan" userId="48e65c9f34e137d0" providerId="LiveId" clId="{4C6F6ACF-9F30-403F-A792-4E1B9593CDD4}" dt="2020-08-31T07:52:31.384" v="1046" actId="478"/>
          <ac:cxnSpMkLst>
            <pc:docMk/>
            <pc:sldMk cId="1071148182" sldId="475"/>
            <ac:cxnSpMk id="14" creationId="{7D3BCF42-7A6A-416B-9A50-2A16462645D9}"/>
          </ac:cxnSpMkLst>
        </pc:cxnChg>
        <pc:cxnChg chg="add mod">
          <ac:chgData name="Kulinich Bohdan" userId="48e65c9f34e137d0" providerId="LiveId" clId="{4C6F6ACF-9F30-403F-A792-4E1B9593CDD4}" dt="2020-08-31T07:59:25.245" v="1213" actId="208"/>
          <ac:cxnSpMkLst>
            <pc:docMk/>
            <pc:sldMk cId="1071148182" sldId="475"/>
            <ac:cxnSpMk id="36" creationId="{66FF0B2E-956F-4E34-B534-E3466F90A3D9}"/>
          </ac:cxnSpMkLst>
        </pc:cxnChg>
        <pc:cxnChg chg="add mod ord">
          <ac:chgData name="Kulinich Bohdan" userId="48e65c9f34e137d0" providerId="LiveId" clId="{4C6F6ACF-9F30-403F-A792-4E1B9593CDD4}" dt="2020-08-31T08:00:56.767" v="1226" actId="14100"/>
          <ac:cxnSpMkLst>
            <pc:docMk/>
            <pc:sldMk cId="1071148182" sldId="475"/>
            <ac:cxnSpMk id="37" creationId="{3CE9BAF8-9E68-472B-94B9-76139A1C19ED}"/>
          </ac:cxnSpMkLst>
        </pc:cxnChg>
        <pc:cxnChg chg="add del mod">
          <ac:chgData name="Kulinich Bohdan" userId="48e65c9f34e137d0" providerId="LiveId" clId="{4C6F6ACF-9F30-403F-A792-4E1B9593CDD4}" dt="2020-08-31T07:56:43.959" v="1206" actId="478"/>
          <ac:cxnSpMkLst>
            <pc:docMk/>
            <pc:sldMk cId="1071148182" sldId="475"/>
            <ac:cxnSpMk id="40" creationId="{D7A15065-43A6-4CF4-8A0D-BD37E2A1B032}"/>
          </ac:cxnSpMkLst>
        </pc:cxnChg>
      </pc:sldChg>
      <pc:sldChg chg="addSp delSp modSp mod delAnim modAnim">
        <pc:chgData name="Kulinich Bohdan" userId="48e65c9f34e137d0" providerId="LiveId" clId="{4C6F6ACF-9F30-403F-A792-4E1B9593CDD4}" dt="2020-09-01T14:24:40.683" v="1873" actId="20577"/>
        <pc:sldMkLst>
          <pc:docMk/>
          <pc:sldMk cId="2993543623" sldId="476"/>
        </pc:sldMkLst>
        <pc:spChg chg="mod">
          <ac:chgData name="Kulinich Bohdan" userId="48e65c9f34e137d0" providerId="LiveId" clId="{4C6F6ACF-9F30-403F-A792-4E1B9593CDD4}" dt="2020-08-31T08:46:44.384" v="1393" actId="14100"/>
          <ac:spMkLst>
            <pc:docMk/>
            <pc:sldMk cId="2993543623" sldId="476"/>
            <ac:spMk id="6" creationId="{4CD1B612-D16C-4F70-8335-78480BFE8EC8}"/>
          </ac:spMkLst>
        </pc:spChg>
        <pc:spChg chg="add del mod">
          <ac:chgData name="Kulinich Bohdan" userId="48e65c9f34e137d0" providerId="LiveId" clId="{4C6F6ACF-9F30-403F-A792-4E1B9593CDD4}" dt="2020-08-31T09:07:01.895" v="1399" actId="478"/>
          <ac:spMkLst>
            <pc:docMk/>
            <pc:sldMk cId="2993543623" sldId="476"/>
            <ac:spMk id="13" creationId="{62780E97-7338-4F3C-BDF7-D56E2573CB23}"/>
          </ac:spMkLst>
        </pc:spChg>
        <pc:spChg chg="add del mod">
          <ac:chgData name="Kulinich Bohdan" userId="48e65c9f34e137d0" providerId="LiveId" clId="{4C6F6ACF-9F30-403F-A792-4E1B9593CDD4}" dt="2020-08-31T09:06:58.861" v="1398" actId="478"/>
          <ac:spMkLst>
            <pc:docMk/>
            <pc:sldMk cId="2993543623" sldId="476"/>
            <ac:spMk id="14" creationId="{5EE19ED8-029A-4EFF-B041-D8BFF0261C14}"/>
          </ac:spMkLst>
        </pc:spChg>
        <pc:spChg chg="add mod">
          <ac:chgData name="Kulinich Bohdan" userId="48e65c9f34e137d0" providerId="LiveId" clId="{4C6F6ACF-9F30-403F-A792-4E1B9593CDD4}" dt="2020-09-01T11:00:01.393" v="1454" actId="1076"/>
          <ac:spMkLst>
            <pc:docMk/>
            <pc:sldMk cId="2993543623" sldId="476"/>
            <ac:spMk id="16" creationId="{9A645FD5-0E6D-430C-A796-BEBB7765C053}"/>
          </ac:spMkLst>
        </pc:spChg>
        <pc:spChg chg="add mod">
          <ac:chgData name="Kulinich Bohdan" userId="48e65c9f34e137d0" providerId="LiveId" clId="{4C6F6ACF-9F30-403F-A792-4E1B9593CDD4}" dt="2020-08-31T09:08:21.278" v="1411" actId="20577"/>
          <ac:spMkLst>
            <pc:docMk/>
            <pc:sldMk cId="2993543623" sldId="476"/>
            <ac:spMk id="17" creationId="{6C1EA1D0-8ACE-4068-91C8-684C6358557D}"/>
          </ac:spMkLst>
        </pc:spChg>
        <pc:spChg chg="add mod">
          <ac:chgData name="Kulinich Bohdan" userId="48e65c9f34e137d0" providerId="LiveId" clId="{4C6F6ACF-9F30-403F-A792-4E1B9593CDD4}" dt="2020-09-01T10:59:58.030" v="1453" actId="1076"/>
          <ac:spMkLst>
            <pc:docMk/>
            <pc:sldMk cId="2993543623" sldId="476"/>
            <ac:spMk id="18" creationId="{5152A46D-0E4C-4245-8A29-E10EF126B998}"/>
          </ac:spMkLst>
        </pc:spChg>
        <pc:spChg chg="add mod">
          <ac:chgData name="Kulinich Bohdan" userId="48e65c9f34e137d0" providerId="LiveId" clId="{4C6F6ACF-9F30-403F-A792-4E1B9593CDD4}" dt="2020-09-01T11:01:43.473" v="1464" actId="14100"/>
          <ac:spMkLst>
            <pc:docMk/>
            <pc:sldMk cId="2993543623" sldId="476"/>
            <ac:spMk id="20" creationId="{759AACF7-0F64-43D2-8184-D20CEABA777E}"/>
          </ac:spMkLst>
        </pc:spChg>
        <pc:spChg chg="add mod">
          <ac:chgData name="Kulinich Bohdan" userId="48e65c9f34e137d0" providerId="LiveId" clId="{4C6F6ACF-9F30-403F-A792-4E1B9593CDD4}" dt="2020-09-01T11:02:00.763" v="1470" actId="1076"/>
          <ac:spMkLst>
            <pc:docMk/>
            <pc:sldMk cId="2993543623" sldId="476"/>
            <ac:spMk id="21" creationId="{327B13A7-23B8-4865-9AA6-7C658AFD43D2}"/>
          </ac:spMkLst>
        </pc:spChg>
        <pc:spChg chg="mod">
          <ac:chgData name="Kulinich Bohdan" userId="48e65c9f34e137d0" providerId="LiveId" clId="{4C6F6ACF-9F30-403F-A792-4E1B9593CDD4}" dt="2020-09-01T14:24:40.683" v="1873" actId="20577"/>
          <ac:spMkLst>
            <pc:docMk/>
            <pc:sldMk cId="2993543623" sldId="476"/>
            <ac:spMk id="51" creationId="{86BC9140-E395-435D-A852-213A1317C46C}"/>
          </ac:spMkLst>
        </pc:spChg>
        <pc:grpChg chg="add del mod">
          <ac:chgData name="Kulinich Bohdan" userId="48e65c9f34e137d0" providerId="LiveId" clId="{4C6F6ACF-9F30-403F-A792-4E1B9593CDD4}" dt="2020-08-31T09:07:34.838" v="1405" actId="165"/>
          <ac:grpSpMkLst>
            <pc:docMk/>
            <pc:sldMk cId="2993543623" sldId="476"/>
            <ac:grpSpMk id="2" creationId="{F15CC748-73BF-455E-A267-91B8C7EE10B5}"/>
          </ac:grpSpMkLst>
        </pc:grpChg>
        <pc:picChg chg="del mod modVis">
          <ac:chgData name="Kulinich Bohdan" userId="48e65c9f34e137d0" providerId="LiveId" clId="{4C6F6ACF-9F30-403F-A792-4E1B9593CDD4}" dt="2020-09-01T11:02:29.908" v="1476" actId="478"/>
          <ac:picMkLst>
            <pc:docMk/>
            <pc:sldMk cId="2993543623" sldId="476"/>
            <ac:picMk id="15" creationId="{1E9ABA94-295C-4AAD-83A7-4A8986BDF1D7}"/>
          </ac:picMkLst>
        </pc:picChg>
        <pc:picChg chg="mod modVis">
          <ac:chgData name="Kulinich Bohdan" userId="48e65c9f34e137d0" providerId="LiveId" clId="{4C6F6ACF-9F30-403F-A792-4E1B9593CDD4}" dt="2020-09-01T11:02:22.693" v="1471" actId="14429"/>
          <ac:picMkLst>
            <pc:docMk/>
            <pc:sldMk cId="2993543623" sldId="476"/>
            <ac:picMk id="25" creationId="{EA2FCC2D-0FA0-4DB1-9BBB-1187C05396DE}"/>
          </ac:picMkLst>
        </pc:picChg>
        <pc:cxnChg chg="add mod topLvl">
          <ac:chgData name="Kulinich Bohdan" userId="48e65c9f34e137d0" providerId="LiveId" clId="{4C6F6ACF-9F30-403F-A792-4E1B9593CDD4}" dt="2020-08-31T09:07:34.838" v="1405" actId="165"/>
          <ac:cxnSpMkLst>
            <pc:docMk/>
            <pc:sldMk cId="2993543623" sldId="476"/>
            <ac:cxnSpMk id="9" creationId="{C093B1C7-6123-41AE-BF88-FA3917F411AC}"/>
          </ac:cxnSpMkLst>
        </pc:cxnChg>
        <pc:cxnChg chg="add del mod topLvl">
          <ac:chgData name="Kulinich Bohdan" userId="48e65c9f34e137d0" providerId="LiveId" clId="{4C6F6ACF-9F30-403F-A792-4E1B9593CDD4}" dt="2020-09-01T10:59:41.301" v="1449" actId="478"/>
          <ac:cxnSpMkLst>
            <pc:docMk/>
            <pc:sldMk cId="2993543623" sldId="476"/>
            <ac:cxnSpMk id="10" creationId="{B27C71A6-195C-431D-8213-2AD4649AFC26}"/>
          </ac:cxnSpMkLst>
        </pc:cxnChg>
        <pc:cxnChg chg="add mod topLvl">
          <ac:chgData name="Kulinich Bohdan" userId="48e65c9f34e137d0" providerId="LiveId" clId="{4C6F6ACF-9F30-403F-A792-4E1B9593CDD4}" dt="2020-09-01T10:59:40.176" v="1448" actId="14100"/>
          <ac:cxnSpMkLst>
            <pc:docMk/>
            <pc:sldMk cId="2993543623" sldId="476"/>
            <ac:cxnSpMk id="12" creationId="{1E980785-B833-4181-B974-AD1C6CAAF8E4}"/>
          </ac:cxnSpMkLst>
        </pc:cxnChg>
        <pc:cxnChg chg="add mod">
          <ac:chgData name="Kulinich Bohdan" userId="48e65c9f34e137d0" providerId="LiveId" clId="{4C6F6ACF-9F30-403F-A792-4E1B9593CDD4}" dt="2020-09-01T10:59:50.621" v="1452" actId="1076"/>
          <ac:cxnSpMkLst>
            <pc:docMk/>
            <pc:sldMk cId="2993543623" sldId="476"/>
            <ac:cxnSpMk id="19" creationId="{353BBFAA-F902-4C87-98A4-AF1606F77CFB}"/>
          </ac:cxnSpMkLst>
        </pc:cxnChg>
      </pc:sldChg>
      <pc:sldChg chg="addSp delSp modSp mod ord delAnim modAnim">
        <pc:chgData name="Kulinich Bohdan" userId="48e65c9f34e137d0" providerId="LiveId" clId="{4C6F6ACF-9F30-403F-A792-4E1B9593CDD4}" dt="2020-09-01T17:59:57.494" v="2072" actId="1076"/>
        <pc:sldMkLst>
          <pc:docMk/>
          <pc:sldMk cId="2325420514" sldId="477"/>
        </pc:sldMkLst>
        <pc:spChg chg="mod ord">
          <ac:chgData name="Kulinich Bohdan" userId="48e65c9f34e137d0" providerId="LiveId" clId="{4C6F6ACF-9F30-403F-A792-4E1B9593CDD4}" dt="2020-09-01T17:59:57.494" v="2072" actId="1076"/>
          <ac:spMkLst>
            <pc:docMk/>
            <pc:sldMk cId="2325420514" sldId="477"/>
            <ac:spMk id="6" creationId="{4CD1B612-D16C-4F70-8335-78480BFE8EC8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13" creationId="{8BD282AD-50DC-4543-AD16-F18B0E52962E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14" creationId="{40EA4E71-24FE-4E20-B782-12EECB7126EC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34" creationId="{E2E7F22D-BEF1-4FDC-A550-F474599019F5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36" creationId="{8CB50688-5FFA-4FE9-8A1B-786C4B7E2ACE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37" creationId="{885350CC-7DEA-418E-8F5E-08A591974F5F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38" creationId="{414AC39D-38AA-4CF8-BFC4-AF71F59CADC6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39" creationId="{4D3A412C-30E8-4494-BE20-7EF3D4789F23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0" creationId="{8C80C97A-DECC-405D-879E-01B7E4410A8A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1" creationId="{D3892BB7-6F5D-4A19-9E45-3826E20D538F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2" creationId="{CBED651A-BE4E-4515-A036-B649E0A2B72D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3" creationId="{D70019CA-9C4F-446C-85CC-E5B79371A80A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4" creationId="{ED0A484B-131B-4CD4-BF47-D5A6F6630A70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45" creationId="{9D798068-2227-4CF9-86A6-FF9BD164DA4F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46" creationId="{0DCF2DED-10D4-4D16-A480-314070B242BF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47" creationId="{00901D67-B933-4699-AD37-2DCA92CED474}"/>
          </ac:spMkLst>
        </pc:spChg>
        <pc:spChg chg="mod">
          <ac:chgData name="Kulinich Bohdan" userId="48e65c9f34e137d0" providerId="LiveId" clId="{4C6F6ACF-9F30-403F-A792-4E1B9593CDD4}" dt="2020-09-01T14:18:02.794" v="1781" actId="14100"/>
          <ac:spMkLst>
            <pc:docMk/>
            <pc:sldMk cId="2325420514" sldId="477"/>
            <ac:spMk id="49" creationId="{B6E37A0B-E12D-42F5-9130-C23568D08580}"/>
          </ac:spMkLst>
        </pc:spChg>
        <pc:spChg chg="mod">
          <ac:chgData name="Kulinich Bohdan" userId="48e65c9f34e137d0" providerId="LiveId" clId="{4C6F6ACF-9F30-403F-A792-4E1B9593CDD4}" dt="2020-09-01T14:17:49.068" v="1778" actId="14100"/>
          <ac:spMkLst>
            <pc:docMk/>
            <pc:sldMk cId="2325420514" sldId="477"/>
            <ac:spMk id="50" creationId="{8294B78A-A8C0-4CAC-BF99-7249BA693C4A}"/>
          </ac:spMkLst>
        </pc:spChg>
        <pc:spChg chg="mod">
          <ac:chgData name="Kulinich Bohdan" userId="48e65c9f34e137d0" providerId="LiveId" clId="{4C6F6ACF-9F30-403F-A792-4E1B9593CDD4}" dt="2020-09-01T14:24:37.327" v="1872" actId="20577"/>
          <ac:spMkLst>
            <pc:docMk/>
            <pc:sldMk cId="2325420514" sldId="477"/>
            <ac:spMk id="51" creationId="{86BC9140-E395-435D-A852-213A1317C46C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52" creationId="{D320875C-3755-4928-8C32-16DC20A1045D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53" creationId="{BEDDCA4D-F0A7-4EB5-B877-93B783F631D1}"/>
          </ac:spMkLst>
        </pc:spChg>
        <pc:spChg chg="add del mod">
          <ac:chgData name="Kulinich Bohdan" userId="48e65c9f34e137d0" providerId="LiveId" clId="{4C6F6ACF-9F30-403F-A792-4E1B9593CDD4}" dt="2020-09-01T17:59:42.593" v="2068" actId="478"/>
          <ac:spMkLst>
            <pc:docMk/>
            <pc:sldMk cId="2325420514" sldId="477"/>
            <ac:spMk id="54" creationId="{6938AF60-C21C-41D8-8298-A31CEBA22F9F}"/>
          </ac:spMkLst>
        </pc:spChg>
        <pc:spChg chg="add del mod">
          <ac:chgData name="Kulinich Bohdan" userId="48e65c9f34e137d0" providerId="LiveId" clId="{4C6F6ACF-9F30-403F-A792-4E1B9593CDD4}" dt="2020-09-01T17:59:43.617" v="2069" actId="478"/>
          <ac:spMkLst>
            <pc:docMk/>
            <pc:sldMk cId="2325420514" sldId="477"/>
            <ac:spMk id="55" creationId="{29060AC8-6837-4F66-BDA3-3F511916E481}"/>
          </ac:spMkLst>
        </pc:spChg>
        <pc:grpChg chg="add mod">
          <ac:chgData name="Kulinich Bohdan" userId="48e65c9f34e137d0" providerId="LiveId" clId="{4C6F6ACF-9F30-403F-A792-4E1B9593CDD4}" dt="2020-09-01T17:33:55.661" v="2061" actId="1076"/>
          <ac:grpSpMkLst>
            <pc:docMk/>
            <pc:sldMk cId="2325420514" sldId="477"/>
            <ac:grpSpMk id="48" creationId="{7B0A3FB1-DDA6-4FA4-895E-7F06863462FF}"/>
          </ac:grpSpMkLst>
        </pc:grpChg>
        <pc:picChg chg="add del mod">
          <ac:chgData name="Kulinich Bohdan" userId="48e65c9f34e137d0" providerId="LiveId" clId="{4C6F6ACF-9F30-403F-A792-4E1B9593CDD4}" dt="2020-09-01T14:18:29.687" v="1794" actId="478"/>
          <ac:picMkLst>
            <pc:docMk/>
            <pc:sldMk cId="2325420514" sldId="477"/>
            <ac:picMk id="5" creationId="{DC02F1AD-89B7-4938-B3D2-E3161515AAE2}"/>
          </ac:picMkLst>
        </pc:picChg>
        <pc:cxnChg chg="add mod">
          <ac:chgData name="Kulinich Bohdan" userId="48e65c9f34e137d0" providerId="LiveId" clId="{4C6F6ACF-9F30-403F-A792-4E1B9593CDD4}" dt="2020-09-01T17:33:55.661" v="2061" actId="1076"/>
          <ac:cxnSpMkLst>
            <pc:docMk/>
            <pc:sldMk cId="2325420514" sldId="477"/>
            <ac:cxnSpMk id="20" creationId="{DD606536-349B-4416-A7C1-E06FCA3DFEDC}"/>
          </ac:cxnSpMkLst>
        </pc:cxnChg>
        <pc:cxnChg chg="add mod">
          <ac:chgData name="Kulinich Bohdan" userId="48e65c9f34e137d0" providerId="LiveId" clId="{4C6F6ACF-9F30-403F-A792-4E1B9593CDD4}" dt="2020-09-01T17:33:55.661" v="2061" actId="1076"/>
          <ac:cxnSpMkLst>
            <pc:docMk/>
            <pc:sldMk cId="2325420514" sldId="477"/>
            <ac:cxnSpMk id="21" creationId="{295F322C-2B7E-456A-B966-5F036DEF1B1D}"/>
          </ac:cxnSpMkLst>
        </pc:cxnChg>
        <pc:cxnChg chg="add mod">
          <ac:chgData name="Kulinich Bohdan" userId="48e65c9f34e137d0" providerId="LiveId" clId="{4C6F6ACF-9F30-403F-A792-4E1B9593CDD4}" dt="2020-09-01T17:33:55.661" v="2061" actId="1076"/>
          <ac:cxnSpMkLst>
            <pc:docMk/>
            <pc:sldMk cId="2325420514" sldId="477"/>
            <ac:cxnSpMk id="24" creationId="{ABB3ADE9-D78C-4B10-A139-CC1AEB667CAC}"/>
          </ac:cxnSpMkLst>
        </pc:cxnChg>
        <pc:cxnChg chg="add mod">
          <ac:chgData name="Kulinich Bohdan" userId="48e65c9f34e137d0" providerId="LiveId" clId="{4C6F6ACF-9F30-403F-A792-4E1B9593CDD4}" dt="2020-09-01T17:33:55.661" v="2061" actId="1076"/>
          <ac:cxnSpMkLst>
            <pc:docMk/>
            <pc:sldMk cId="2325420514" sldId="477"/>
            <ac:cxnSpMk id="27" creationId="{20526F18-FB8A-4CA2-9FFA-7F95C47299ED}"/>
          </ac:cxnSpMkLst>
        </pc:cxnChg>
        <pc:cxnChg chg="del">
          <ac:chgData name="Kulinich Bohdan" userId="48e65c9f34e137d0" providerId="LiveId" clId="{4C6F6ACF-9F30-403F-A792-4E1B9593CDD4}" dt="2020-09-01T13:26:54.579" v="1641" actId="478"/>
          <ac:cxnSpMkLst>
            <pc:docMk/>
            <pc:sldMk cId="2325420514" sldId="477"/>
            <ac:cxnSpMk id="29" creationId="{1725A117-D584-4EC6-B17E-86EA8139BD97}"/>
          </ac:cxnSpMkLst>
        </pc:cxnChg>
        <pc:cxnChg chg="del">
          <ac:chgData name="Kulinich Bohdan" userId="48e65c9f34e137d0" providerId="LiveId" clId="{4C6F6ACF-9F30-403F-A792-4E1B9593CDD4}" dt="2020-09-01T13:26:54.579" v="1641" actId="478"/>
          <ac:cxnSpMkLst>
            <pc:docMk/>
            <pc:sldMk cId="2325420514" sldId="477"/>
            <ac:cxnSpMk id="32" creationId="{0718D81A-E09E-49E5-91A8-5B5AF817DB67}"/>
          </ac:cxnSpMkLst>
        </pc:cxnChg>
        <pc:cxnChg chg="del">
          <ac:chgData name="Kulinich Bohdan" userId="48e65c9f34e137d0" providerId="LiveId" clId="{4C6F6ACF-9F30-403F-A792-4E1B9593CDD4}" dt="2020-09-01T13:26:54.579" v="1641" actId="478"/>
          <ac:cxnSpMkLst>
            <pc:docMk/>
            <pc:sldMk cId="2325420514" sldId="477"/>
            <ac:cxnSpMk id="33" creationId="{A111025E-0722-4E59-A0E0-5F7D1687A92F}"/>
          </ac:cxnSpMkLst>
        </pc:cxnChg>
        <pc:cxnChg chg="del">
          <ac:chgData name="Kulinich Bohdan" userId="48e65c9f34e137d0" providerId="LiveId" clId="{4C6F6ACF-9F30-403F-A792-4E1B9593CDD4}" dt="2020-09-01T13:26:54.579" v="1641" actId="478"/>
          <ac:cxnSpMkLst>
            <pc:docMk/>
            <pc:sldMk cId="2325420514" sldId="477"/>
            <ac:cxnSpMk id="35" creationId="{12371132-188B-434E-B62E-A6619038D3B6}"/>
          </ac:cxnSpMkLst>
        </pc:cxnChg>
      </pc:sldChg>
      <pc:sldChg chg="addSp delSp modSp add mod ord delAnim modAnim">
        <pc:chgData name="Kulinich Bohdan" userId="48e65c9f34e137d0" providerId="LiveId" clId="{4C6F6ACF-9F30-403F-A792-4E1B9593CDD4}" dt="2020-08-28T16:46:59.301" v="272"/>
        <pc:sldMkLst>
          <pc:docMk/>
          <pc:sldMk cId="2276212965" sldId="478"/>
        </pc:sldMkLst>
        <pc:spChg chg="mod">
          <ac:chgData name="Kulinich Bohdan" userId="48e65c9f34e137d0" providerId="LiveId" clId="{4C6F6ACF-9F30-403F-A792-4E1B9593CDD4}" dt="2020-08-28T16:38:33.681" v="14" actId="1076"/>
          <ac:spMkLst>
            <pc:docMk/>
            <pc:sldMk cId="2276212965" sldId="478"/>
            <ac:spMk id="7" creationId="{00000000-0000-0000-0000-000000000000}"/>
          </ac:spMkLst>
        </pc:spChg>
        <pc:spChg chg="del">
          <ac:chgData name="Kulinich Bohdan" userId="48e65c9f34e137d0" providerId="LiveId" clId="{4C6F6ACF-9F30-403F-A792-4E1B9593CDD4}" dt="2020-08-28T16:38:13.621" v="10" actId="478"/>
          <ac:spMkLst>
            <pc:docMk/>
            <pc:sldMk cId="2276212965" sldId="478"/>
            <ac:spMk id="9" creationId="{3D667AF2-FC42-444D-8714-699A2FDB6E90}"/>
          </ac:spMkLst>
        </pc:spChg>
        <pc:spChg chg="add mod">
          <ac:chgData name="Kulinich Bohdan" userId="48e65c9f34e137d0" providerId="LiveId" clId="{4C6F6ACF-9F30-403F-A792-4E1B9593CDD4}" dt="2020-08-28T16:40:03.291" v="90" actId="1076"/>
          <ac:spMkLst>
            <pc:docMk/>
            <pc:sldMk cId="2276212965" sldId="478"/>
            <ac:spMk id="26" creationId="{B076278D-0A67-4FC8-9B7D-4EBE5199CCE5}"/>
          </ac:spMkLst>
        </pc:spChg>
        <pc:spChg chg="add mod">
          <ac:chgData name="Kulinich Bohdan" userId="48e65c9f34e137d0" providerId="LiveId" clId="{4C6F6ACF-9F30-403F-A792-4E1B9593CDD4}" dt="2020-08-28T16:40:09.071" v="93" actId="20577"/>
          <ac:spMkLst>
            <pc:docMk/>
            <pc:sldMk cId="2276212965" sldId="478"/>
            <ac:spMk id="27" creationId="{26613C79-11B8-47FA-821B-5FE15AAA4752}"/>
          </ac:spMkLst>
        </pc:spChg>
        <pc:spChg chg="add mod">
          <ac:chgData name="Kulinich Bohdan" userId="48e65c9f34e137d0" providerId="LiveId" clId="{4C6F6ACF-9F30-403F-A792-4E1B9593CDD4}" dt="2020-08-28T16:40:14.341" v="96" actId="20577"/>
          <ac:spMkLst>
            <pc:docMk/>
            <pc:sldMk cId="2276212965" sldId="478"/>
            <ac:spMk id="28" creationId="{4171163E-489C-4E01-B8BE-E30B948AC6BE}"/>
          </ac:spMkLst>
        </pc:spChg>
        <pc:spChg chg="add mod">
          <ac:chgData name="Kulinich Bohdan" userId="48e65c9f34e137d0" providerId="LiveId" clId="{4C6F6ACF-9F30-403F-A792-4E1B9593CDD4}" dt="2020-08-28T16:40:19.911" v="99" actId="20577"/>
          <ac:spMkLst>
            <pc:docMk/>
            <pc:sldMk cId="2276212965" sldId="478"/>
            <ac:spMk id="29" creationId="{7767C6CC-3635-4E31-AF6C-E4F640592648}"/>
          </ac:spMkLst>
        </pc:spChg>
        <pc:spChg chg="add mod">
          <ac:chgData name="Kulinich Bohdan" userId="48e65c9f34e137d0" providerId="LiveId" clId="{4C6F6ACF-9F30-403F-A792-4E1B9593CDD4}" dt="2020-08-28T16:40:31.453" v="102" actId="20577"/>
          <ac:spMkLst>
            <pc:docMk/>
            <pc:sldMk cId="2276212965" sldId="478"/>
            <ac:spMk id="30" creationId="{960F120E-EFA0-4AC6-922A-D1DE566A3FB5}"/>
          </ac:spMkLst>
        </pc:spChg>
        <pc:spChg chg="add mod">
          <ac:chgData name="Kulinich Bohdan" userId="48e65c9f34e137d0" providerId="LiveId" clId="{4C6F6ACF-9F30-403F-A792-4E1B9593CDD4}" dt="2020-08-28T16:40:39.571" v="106" actId="1076"/>
          <ac:spMkLst>
            <pc:docMk/>
            <pc:sldMk cId="2276212965" sldId="478"/>
            <ac:spMk id="31" creationId="{7A0D0596-8D73-4F2D-94A7-4116CCD13789}"/>
          </ac:spMkLst>
        </pc:spChg>
        <pc:spChg chg="add mod">
          <ac:chgData name="Kulinich Bohdan" userId="48e65c9f34e137d0" providerId="LiveId" clId="{4C6F6ACF-9F30-403F-A792-4E1B9593CDD4}" dt="2020-08-28T16:40:48.021" v="110" actId="1076"/>
          <ac:spMkLst>
            <pc:docMk/>
            <pc:sldMk cId="2276212965" sldId="478"/>
            <ac:spMk id="32" creationId="{A43390FE-F669-41FE-BD4E-2A76CFCE1FDA}"/>
          </ac:spMkLst>
        </pc:spChg>
        <pc:spChg chg="add mod">
          <ac:chgData name="Kulinich Bohdan" userId="48e65c9f34e137d0" providerId="LiveId" clId="{4C6F6ACF-9F30-403F-A792-4E1B9593CDD4}" dt="2020-08-28T16:40:56.611" v="114" actId="1076"/>
          <ac:spMkLst>
            <pc:docMk/>
            <pc:sldMk cId="2276212965" sldId="478"/>
            <ac:spMk id="33" creationId="{520B6561-AE66-4426-9AFE-C23CF2A2C0A6}"/>
          </ac:spMkLst>
        </pc:spChg>
        <pc:spChg chg="add mod">
          <ac:chgData name="Kulinich Bohdan" userId="48e65c9f34e137d0" providerId="LiveId" clId="{4C6F6ACF-9F30-403F-A792-4E1B9593CDD4}" dt="2020-08-28T16:41:01.694" v="117" actId="20577"/>
          <ac:spMkLst>
            <pc:docMk/>
            <pc:sldMk cId="2276212965" sldId="478"/>
            <ac:spMk id="34" creationId="{24B4E8AA-EED3-487E-BAA6-848D98F580E3}"/>
          </ac:spMkLst>
        </pc:spChg>
        <pc:spChg chg="del">
          <ac:chgData name="Kulinich Bohdan" userId="48e65c9f34e137d0" providerId="LiveId" clId="{4C6F6ACF-9F30-403F-A792-4E1B9593CDD4}" dt="2020-08-28T16:38:11.381" v="7" actId="478"/>
          <ac:spMkLst>
            <pc:docMk/>
            <pc:sldMk cId="2276212965" sldId="478"/>
            <ac:spMk id="35" creationId="{00000000-0000-0000-0000-000000000000}"/>
          </ac:spMkLst>
        </pc:spChg>
        <pc:spChg chg="add mod">
          <ac:chgData name="Kulinich Bohdan" userId="48e65c9f34e137d0" providerId="LiveId" clId="{4C6F6ACF-9F30-403F-A792-4E1B9593CDD4}" dt="2020-08-28T16:42:19.991" v="173" actId="20577"/>
          <ac:spMkLst>
            <pc:docMk/>
            <pc:sldMk cId="2276212965" sldId="478"/>
            <ac:spMk id="36" creationId="{A02577AC-0EC2-41FD-8B9D-F20D72824053}"/>
          </ac:spMkLst>
        </pc:spChg>
        <pc:spChg chg="add mod">
          <ac:chgData name="Kulinich Bohdan" userId="48e65c9f34e137d0" providerId="LiveId" clId="{4C6F6ACF-9F30-403F-A792-4E1B9593CDD4}" dt="2020-08-28T16:44:38.731" v="196" actId="1076"/>
          <ac:spMkLst>
            <pc:docMk/>
            <pc:sldMk cId="2276212965" sldId="478"/>
            <ac:spMk id="37" creationId="{43FE20F1-E747-466A-A7A5-AE928F47FAAE}"/>
          </ac:spMkLst>
        </pc:spChg>
        <pc:spChg chg="add mod">
          <ac:chgData name="Kulinich Bohdan" userId="48e65c9f34e137d0" providerId="LiveId" clId="{4C6F6ACF-9F30-403F-A792-4E1B9593CDD4}" dt="2020-08-28T16:44:57.381" v="219" actId="20577"/>
          <ac:spMkLst>
            <pc:docMk/>
            <pc:sldMk cId="2276212965" sldId="478"/>
            <ac:spMk id="38" creationId="{C262BE1A-7BF2-443A-9451-BC23D264B16E}"/>
          </ac:spMkLst>
        </pc:spChg>
        <pc:spChg chg="add mod">
          <ac:chgData name="Kulinich Bohdan" userId="48e65c9f34e137d0" providerId="LiveId" clId="{4C6F6ACF-9F30-403F-A792-4E1B9593CDD4}" dt="2020-08-28T16:45:23.091" v="265" actId="20577"/>
          <ac:spMkLst>
            <pc:docMk/>
            <pc:sldMk cId="2276212965" sldId="478"/>
            <ac:spMk id="39" creationId="{09C74572-FCB8-4F0C-B23A-F0E7A5D229AE}"/>
          </ac:spMkLst>
        </pc:spChg>
        <pc:spChg chg="del">
          <ac:chgData name="Kulinich Bohdan" userId="48e65c9f34e137d0" providerId="LiveId" clId="{4C6F6ACF-9F30-403F-A792-4E1B9593CDD4}" dt="2020-08-28T16:38:11.951" v="8" actId="478"/>
          <ac:spMkLst>
            <pc:docMk/>
            <pc:sldMk cId="2276212965" sldId="478"/>
            <ac:spMk id="54" creationId="{00000000-0000-0000-0000-000000000000}"/>
          </ac:spMkLst>
        </pc:spChg>
        <pc:spChg chg="del">
          <ac:chgData name="Kulinich Bohdan" userId="48e65c9f34e137d0" providerId="LiveId" clId="{4C6F6ACF-9F30-403F-A792-4E1B9593CDD4}" dt="2020-08-28T16:38:12.886" v="9" actId="478"/>
          <ac:spMkLst>
            <pc:docMk/>
            <pc:sldMk cId="2276212965" sldId="478"/>
            <ac:spMk id="57" creationId="{00000000-0000-0000-0000-000000000000}"/>
          </ac:spMkLst>
        </pc:spChg>
        <pc:picChg chg="add del mod">
          <ac:chgData name="Kulinich Bohdan" userId="48e65c9f34e137d0" providerId="LiveId" clId="{4C6F6ACF-9F30-403F-A792-4E1B9593CDD4}" dt="2020-08-28T16:41:04.731" v="118" actId="478"/>
          <ac:picMkLst>
            <pc:docMk/>
            <pc:sldMk cId="2276212965" sldId="478"/>
            <ac:picMk id="5" creationId="{53D5068A-2845-4DF3-86FD-6A4588F6DE62}"/>
          </ac:picMkLst>
        </pc:picChg>
        <pc:cxnChg chg="add mod">
          <ac:chgData name="Kulinich Bohdan" userId="48e65c9f34e137d0" providerId="LiveId" clId="{4C6F6ACF-9F30-403F-A792-4E1B9593CDD4}" dt="2020-08-28T16:39:07.181" v="72" actId="14100"/>
          <ac:cxnSpMkLst>
            <pc:docMk/>
            <pc:sldMk cId="2276212965" sldId="478"/>
            <ac:cxnSpMk id="11" creationId="{A7E2008C-E9EB-4EBD-8BCF-F7D9426F4FBB}"/>
          </ac:cxnSpMkLst>
        </pc:cxnChg>
        <pc:cxnChg chg="add mod">
          <ac:chgData name="Kulinich Bohdan" userId="48e65c9f34e137d0" providerId="LiveId" clId="{4C6F6ACF-9F30-403F-A792-4E1B9593CDD4}" dt="2020-08-28T16:39:21.021" v="77" actId="14100"/>
          <ac:cxnSpMkLst>
            <pc:docMk/>
            <pc:sldMk cId="2276212965" sldId="478"/>
            <ac:cxnSpMk id="14" creationId="{E71E3521-FFA1-46F9-A1E9-64D80AC45B59}"/>
          </ac:cxnSpMkLst>
        </pc:cxnChg>
        <pc:cxnChg chg="add mod">
          <ac:chgData name="Kulinich Bohdan" userId="48e65c9f34e137d0" providerId="LiveId" clId="{4C6F6ACF-9F30-403F-A792-4E1B9593CDD4}" dt="2020-08-28T16:39:33.211" v="82" actId="14100"/>
          <ac:cxnSpMkLst>
            <pc:docMk/>
            <pc:sldMk cId="2276212965" sldId="478"/>
            <ac:cxnSpMk id="17" creationId="{E0AD4FD2-D242-40C8-BC73-A46853E1E3B5}"/>
          </ac:cxnSpMkLst>
        </pc:cxnChg>
        <pc:cxnChg chg="add mod">
          <ac:chgData name="Kulinich Bohdan" userId="48e65c9f34e137d0" providerId="LiveId" clId="{4C6F6ACF-9F30-403F-A792-4E1B9593CDD4}" dt="2020-08-28T16:39:47.161" v="87" actId="14100"/>
          <ac:cxnSpMkLst>
            <pc:docMk/>
            <pc:sldMk cId="2276212965" sldId="478"/>
            <ac:cxnSpMk id="21" creationId="{E836CC9D-E924-4548-A665-F87CF1836F0D}"/>
          </ac:cxnSpMkLst>
        </pc:cxnChg>
      </pc:sldChg>
      <pc:sldChg chg="addSp delSp modSp add mod modTransition delAnim modAnim">
        <pc:chgData name="Kulinich Bohdan" userId="48e65c9f34e137d0" providerId="LiveId" clId="{4C6F6ACF-9F30-403F-A792-4E1B9593CDD4}" dt="2020-08-31T08:19:25.177" v="1283" actId="14429"/>
        <pc:sldMkLst>
          <pc:docMk/>
          <pc:sldMk cId="750920417" sldId="479"/>
        </pc:sldMkLst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24" creationId="{C4ECF4DF-CDCE-40B5-9D0E-90A79F205FA9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25" creationId="{EED3AAE0-85F2-4197-B1D2-5ACF781C4ECF}"/>
          </ac:spMkLst>
        </pc:spChg>
        <pc:spChg chg="mod">
          <ac:chgData name="Kulinich Bohdan" userId="48e65c9f34e137d0" providerId="LiveId" clId="{4C6F6ACF-9F30-403F-A792-4E1B9593CDD4}" dt="2020-08-31T07:47:55.315" v="1043" actId="20577"/>
          <ac:spMkLst>
            <pc:docMk/>
            <pc:sldMk cId="750920417" sldId="479"/>
            <ac:spMk id="27" creationId="{43D3C83E-F2BB-401C-AC97-DF8CAA24A15F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28" creationId="{3B9830DA-229D-42C1-8D0A-4B3ED015440E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29" creationId="{B4D745C3-ABC7-41F6-87A5-91AFDE37424F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37" creationId="{0FAD1555-3FCF-4DF7-B29C-A984B548BF9E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38" creationId="{16172583-E7B8-4CB8-8414-02E0E01F5AF0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2" creationId="{BCE17305-FDEE-460F-98DD-79D47D2B586C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3" creationId="{D784F23D-81C8-4DFF-945B-723AC8A6CD33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5" creationId="{77911A28-6056-495C-8124-2B07A460D736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6" creationId="{8C82B1BE-8775-4E45-B448-5EC8E566B315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8" creationId="{6010B7EA-1913-446A-ADC2-C65148BD347C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9" creationId="{F947D56B-188F-4179-B47F-EF59A2DD2A33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0" creationId="{5F25927D-CA54-42C2-B109-D19C25D0C29A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2" creationId="{91D1272D-EF87-43C8-AC89-C9BE6461FDB2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3" creationId="{C9A2D65C-F454-4D8A-A313-455B521CE48E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4" creationId="{46338E01-0543-4694-B331-C6176C7FF60A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5" creationId="{C253D1F7-6EE2-479A-9F61-6982C23A8C5B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6" creationId="{899E7A9A-9121-4B1C-8EDF-3233D03649ED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7" creationId="{CB10F9E3-874B-4116-9321-D7D5AE893742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8" creationId="{4C9A1F87-E8E5-4656-A744-215C1CCAADE4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9" creationId="{4FB6B4E6-FD66-4A7C-9913-DE5A32FEB20D}"/>
          </ac:spMkLst>
        </pc:spChg>
        <pc:spChg chg="add mod">
          <ac:chgData name="Kulinich Bohdan" userId="48e65c9f34e137d0" providerId="LiveId" clId="{4C6F6ACF-9F30-403F-A792-4E1B9593CDD4}" dt="2020-08-31T07:39:51.876" v="959" actId="20577"/>
          <ac:spMkLst>
            <pc:docMk/>
            <pc:sldMk cId="750920417" sldId="479"/>
            <ac:spMk id="67" creationId="{BFDB19A6-EB9F-40D4-A3D5-1E20D0FDA751}"/>
          </ac:spMkLst>
        </pc:spChg>
        <pc:spChg chg="add mod">
          <ac:chgData name="Kulinich Bohdan" userId="48e65c9f34e137d0" providerId="LiveId" clId="{4C6F6ACF-9F30-403F-A792-4E1B9593CDD4}" dt="2020-08-30T13:27:22.467" v="926" actId="14100"/>
          <ac:spMkLst>
            <pc:docMk/>
            <pc:sldMk cId="750920417" sldId="479"/>
            <ac:spMk id="68" creationId="{7440C186-CC0E-4E2E-81A4-CBD38753E293}"/>
          </ac:spMkLst>
        </pc:spChg>
        <pc:spChg chg="add mod">
          <ac:chgData name="Kulinich Bohdan" userId="48e65c9f34e137d0" providerId="LiveId" clId="{4C6F6ACF-9F30-403F-A792-4E1B9593CDD4}" dt="2020-08-31T07:42:39.889" v="989" actId="1076"/>
          <ac:spMkLst>
            <pc:docMk/>
            <pc:sldMk cId="750920417" sldId="479"/>
            <ac:spMk id="70" creationId="{25E72D43-4764-4038-83D4-6DB3D8AC746E}"/>
          </ac:spMkLst>
        </pc:spChg>
        <pc:spChg chg="add mod">
          <ac:chgData name="Kulinich Bohdan" userId="48e65c9f34e137d0" providerId="LiveId" clId="{4C6F6ACF-9F30-403F-A792-4E1B9593CDD4}" dt="2020-08-31T07:42:28.057" v="984" actId="1076"/>
          <ac:spMkLst>
            <pc:docMk/>
            <pc:sldMk cId="750920417" sldId="479"/>
            <ac:spMk id="71" creationId="{427326A8-59FF-488D-BAAC-9B9AFE63B822}"/>
          </ac:spMkLst>
        </pc:spChg>
        <pc:spChg chg="add mod">
          <ac:chgData name="Kulinich Bohdan" userId="48e65c9f34e137d0" providerId="LiveId" clId="{4C6F6ACF-9F30-403F-A792-4E1B9593CDD4}" dt="2020-08-31T08:19:22.567" v="1282" actId="20577"/>
          <ac:spMkLst>
            <pc:docMk/>
            <pc:sldMk cId="750920417" sldId="479"/>
            <ac:spMk id="73" creationId="{6F81AEB6-76E0-4C00-B3BB-05E978F967E3}"/>
          </ac:spMkLst>
        </pc:spChg>
        <pc:spChg chg="add mod">
          <ac:chgData name="Kulinich Bohdan" userId="48e65c9f34e137d0" providerId="LiveId" clId="{4C6F6ACF-9F30-403F-A792-4E1B9593CDD4}" dt="2020-08-31T07:44:44.562" v="1006" actId="1076"/>
          <ac:spMkLst>
            <pc:docMk/>
            <pc:sldMk cId="750920417" sldId="479"/>
            <ac:spMk id="74" creationId="{E66E6874-3B1C-4389-A7E9-4BC890C7BBB7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5" creationId="{52D4F142-E274-4D03-82A6-4D1CDB71E4EA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6" creationId="{ED597C64-4BC9-4919-B952-6019EE66FF6B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7" creationId="{44D58EEC-DBAE-48D4-84F6-62A750A5194A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8" creationId="{65CB0965-1FE4-4FA5-97E9-EA1ACD50A767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9" creationId="{5C2E0065-FC9B-4E47-B9D5-C57B5414736C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80" creationId="{ED9BB403-DAC7-4BA4-93AA-1044377D1C48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81" creationId="{2D894B1C-3DF0-4399-B173-B4269D6C0D59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82" creationId="{10E185A2-69B2-4BFD-B801-61ED9A895B1D}"/>
          </ac:spMkLst>
        </pc:spChg>
        <pc:spChg chg="add mod">
          <ac:chgData name="Kulinich Bohdan" userId="48e65c9f34e137d0" providerId="LiveId" clId="{4C6F6ACF-9F30-403F-A792-4E1B9593CDD4}" dt="2020-08-31T07:47:19.478" v="1035" actId="1076"/>
          <ac:spMkLst>
            <pc:docMk/>
            <pc:sldMk cId="750920417" sldId="479"/>
            <ac:spMk id="83" creationId="{0B6480DF-39FE-4782-BD0D-1DDBF3993789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1" creationId="{2B154281-E9F5-4FA1-BA33-24218D4F99ED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2" creationId="{53F86824-592D-4E82-B710-A57F1F58F65E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4" creationId="{A484EBF4-BB3C-4EE3-8C4A-A028DC52FFF3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5" creationId="{62761CA2-15ED-47A5-BA87-9AB2C52E3FD6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7" creationId="{904D1C4F-D476-46D0-8EC0-51C50440081F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8" creationId="{F27B4CF6-7E41-4681-9E8E-477CFDDDEE52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9" creationId="{DAB76414-CB2B-40ED-873A-1A0CD7C49C4B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0" creationId="{B9941637-8BCC-4AEB-8171-1F1BD05C4C43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1" creationId="{EEC16598-6E4C-415A-8F5E-1A4D05BC9933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2" creationId="{0AADE33E-2762-413C-B1E1-B8D16EDA0CEF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3" creationId="{6859C625-7307-4875-A069-CFB5308485DA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4" creationId="{AB88A16F-59B5-4242-9193-2003F2A2F3BB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5" creationId="{C7FDFB83-B12D-4D6F-B14D-36A5BCE19376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6" creationId="{537E148C-D2C6-46D2-BAF0-CA91F2ED2C34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7" creationId="{88E55BE4-C1A6-4117-B769-678E6AAC6EDC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16" creationId="{01D7C472-8417-4854-83E5-964AB8D57134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17" creationId="{E16973D8-6901-41C5-932E-3BE4887D31E0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19" creationId="{1B6A4196-B0D2-47BE-9C14-AEEC1EAF1CF3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0" creationId="{809DC764-79F3-4E6B-8599-1DA2AA34721D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2" creationId="{7E9D721D-13EA-41E0-8BAF-794F09832998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3" creationId="{6C9C81E6-69A0-405E-9985-5DC0A6C4622F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4" creationId="{29AB7495-195F-43CE-9778-4E5E6EF151FC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5" creationId="{6F0E531E-3156-4F28-8502-F56FC613F7B6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6" creationId="{1A330EFC-76B4-4280-B570-9AFCB03DF9D1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7" creationId="{EC10FBB5-EA44-46A2-B0D8-F46F894B8106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8" creationId="{830D51E6-4849-4D2E-B916-3069B8ACD4E0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9" creationId="{9E87D3EF-9C0B-4C18-A7E8-D3D7C67D7E5C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30" creationId="{7354CC2C-918F-476E-B568-247018F1191B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31" creationId="{EC58F56C-193E-4C59-9E88-16D7DB522DC5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32" creationId="{DF469FB8-F8F8-468D-8E3E-DEB3E1F71B32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1" creationId="{16A053C6-D326-45F0-8419-24D0492A59BA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2" creationId="{24F06315-1803-4AB0-914A-3295D86CA0CD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4" creationId="{774B1281-1211-47AA-8342-FED41FF0EA50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5" creationId="{9561DEEF-4A68-4E26-9B32-16F0DC3E2EBF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7" creationId="{79E3CE12-C6A0-45E1-971B-0D7A9852D62F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8" creationId="{1E3C7779-0CF8-49FC-9416-68FBD906F55B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9" creationId="{64D8F95B-1B77-44E3-A76D-0D0EE71D03E1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0" creationId="{96F0FDCF-4300-4E09-84C3-329DC37507B2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1" creationId="{5C15AED8-3659-4199-9A89-5A2D411645DD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2" creationId="{F1CB7843-C569-4444-A0D1-566E6185D4DC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3" creationId="{78EC2AAE-21BD-420A-9956-FF8310A08953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4" creationId="{F251D65E-8264-4CA3-8EC7-CDDE77CE0769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5" creationId="{C91B612E-AB54-472A-8F74-4D1E3F7640DD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6" creationId="{53DCB5E8-C2E5-47C7-A531-6A4D60E987BA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7" creationId="{261BE0FD-0BD7-42B8-AB80-B7983F0F2E3F}"/>
          </ac:spMkLst>
        </pc:spChg>
        <pc:grpChg chg="add del mod modVis">
          <ac:chgData name="Kulinich Bohdan" userId="48e65c9f34e137d0" providerId="LiveId" clId="{4C6F6ACF-9F30-403F-A792-4E1B9593CDD4}" dt="2020-08-30T13:21:57.766" v="883" actId="478"/>
          <ac:grpSpMkLst>
            <pc:docMk/>
            <pc:sldMk cId="750920417" sldId="479"/>
            <ac:grpSpMk id="2" creationId="{2F20EB6A-6A21-454C-AFD5-27A8314C76F9}"/>
          </ac:grpSpMkLst>
        </pc:grpChg>
        <pc:grpChg chg="add del mod ord">
          <ac:chgData name="Kulinich Bohdan" userId="48e65c9f34e137d0" providerId="LiveId" clId="{4C6F6ACF-9F30-403F-A792-4E1B9593CDD4}" dt="2020-08-30T13:22:26.755" v="890" actId="165"/>
          <ac:grpSpMkLst>
            <pc:docMk/>
            <pc:sldMk cId="750920417" sldId="479"/>
            <ac:grpSpMk id="7" creationId="{47AF8A84-02D0-4322-BBE6-B70F34D2DC91}"/>
          </ac:grpSpMkLst>
        </pc:grpChg>
        <pc:grpChg chg="add del mod modVis">
          <ac:chgData name="Kulinich Bohdan" userId="48e65c9f34e137d0" providerId="LiveId" clId="{4C6F6ACF-9F30-403F-A792-4E1B9593CDD4}" dt="2020-08-31T07:18:26.661" v="949" actId="478"/>
          <ac:grpSpMkLst>
            <pc:docMk/>
            <pc:sldMk cId="750920417" sldId="479"/>
            <ac:grpSpMk id="8" creationId="{148C3EBC-4372-4224-93D3-A2D096815D81}"/>
          </ac:grpSpMkLst>
        </pc:grpChg>
        <pc:grpChg chg="add del mod">
          <ac:chgData name="Kulinich Bohdan" userId="48e65c9f34e137d0" providerId="LiveId" clId="{4C6F6ACF-9F30-403F-A792-4E1B9593CDD4}" dt="2020-08-31T07:18:24.087" v="948"/>
          <ac:grpSpMkLst>
            <pc:docMk/>
            <pc:sldMk cId="750920417" sldId="479"/>
            <ac:grpSpMk id="108" creationId="{511FE7D0-02C6-434D-A142-A38B173610A0}"/>
          </ac:grpSpMkLst>
        </pc:grpChg>
        <pc:grpChg chg="add mod modVis">
          <ac:chgData name="Kulinich Bohdan" userId="48e65c9f34e137d0" providerId="LiveId" clId="{4C6F6ACF-9F30-403F-A792-4E1B9593CDD4}" dt="2020-08-31T08:19:25.177" v="1283" actId="14429"/>
          <ac:grpSpMkLst>
            <pc:docMk/>
            <pc:sldMk cId="750920417" sldId="479"/>
            <ac:grpSpMk id="133" creationId="{299545BD-A31D-4401-A58D-A8EB6BAC35F9}"/>
          </ac:grpSpMkLst>
        </pc:grpChg>
        <pc:picChg chg="add del mod modVis">
          <ac:chgData name="Kulinich Bohdan" userId="48e65c9f34e137d0" providerId="LiveId" clId="{4C6F6ACF-9F30-403F-A792-4E1B9593CDD4}" dt="2020-08-31T07:47:22.239" v="1036" actId="478"/>
          <ac:picMkLst>
            <pc:docMk/>
            <pc:sldMk cId="750920417" sldId="479"/>
            <ac:picMk id="6" creationId="{B68A2A23-04E2-458F-96FC-CA86304C4C0B}"/>
          </ac:picMkLst>
        </pc:picChg>
        <pc:picChg chg="del">
          <ac:chgData name="Kulinich Bohdan" userId="48e65c9f34e137d0" providerId="LiveId" clId="{4C6F6ACF-9F30-403F-A792-4E1B9593CDD4}" dt="2020-08-30T11:46:45.948" v="764" actId="478"/>
          <ac:picMkLst>
            <pc:docMk/>
            <pc:sldMk cId="750920417" sldId="479"/>
            <ac:picMk id="20" creationId="{D68179FA-551D-4142-B3DD-CF02C665D2B9}"/>
          </ac:picMkLst>
        </pc:picChg>
        <pc:picChg chg="del">
          <ac:chgData name="Kulinich Bohdan" userId="48e65c9f34e137d0" providerId="LiveId" clId="{4C6F6ACF-9F30-403F-A792-4E1B9593CDD4}" dt="2020-08-30T11:46:46.781" v="765" actId="478"/>
          <ac:picMkLst>
            <pc:docMk/>
            <pc:sldMk cId="750920417" sldId="479"/>
            <ac:picMk id="23" creationId="{9BED56D6-B5C0-49AD-8FC9-EA808DBE8884}"/>
          </ac:picMkLst>
        </pc:picChg>
        <pc:picChg chg="add del mod ord modVis">
          <ac:chgData name="Kulinich Bohdan" userId="48e65c9f34e137d0" providerId="LiveId" clId="{4C6F6ACF-9F30-403F-A792-4E1B9593CDD4}" dt="2020-08-31T07:46:33.299" v="1031" actId="478"/>
          <ac:picMkLst>
            <pc:docMk/>
            <pc:sldMk cId="750920417" sldId="479"/>
            <ac:picMk id="31" creationId="{EBD1EE34-9A55-4BC8-ABBC-4FCF748C9BEF}"/>
          </ac:picMkLst>
        </pc:picChg>
        <pc:picChg chg="add del mod ord modVis">
          <ac:chgData name="Kulinich Bohdan" userId="48e65c9f34e137d0" providerId="LiveId" clId="{4C6F6ACF-9F30-403F-A792-4E1B9593CDD4}" dt="2020-08-31T07:46:31.491" v="1030" actId="478"/>
          <ac:picMkLst>
            <pc:docMk/>
            <pc:sldMk cId="750920417" sldId="479"/>
            <ac:picMk id="32" creationId="{76FB4EF5-C774-4ECE-BAC6-A13C17755C7C}"/>
          </ac:picMkLst>
        </pc:pic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9" creationId="{7D453C42-BD54-472F-A43E-A087BCAC9CCC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5" creationId="{94E6EADE-4C0C-4937-AD0A-C61048B69443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6" creationId="{C31CD7A9-1018-469A-B905-DBB753906870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7" creationId="{3AFD9DA2-AC9A-4EF8-A848-66D3CAF70934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8" creationId="{64F6E6FC-44A7-4C58-8310-8230045BD513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9" creationId="{5F8EAACB-1B6B-46CE-B56F-441B629BC132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21" creationId="{0E8EA65A-71F1-448A-A0D4-0F53DBB89454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26" creationId="{77B60DD8-593F-43A1-8902-6A0A9CC46BA0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30" creationId="{BF364B75-C6DB-4246-85CF-382525FCC5A5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3" creationId="{28FE2DE4-54B9-4EB8-B2B3-428CFC95924A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4" creationId="{989B11E0-3A99-4DD1-8790-69BF5F38563F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5" creationId="{B6B1A50E-8852-476F-95D9-A12914D01C53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6" creationId="{B7FA3E71-307B-4BE6-AAB7-78CEBD098E61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9" creationId="{D966B14B-DAEF-4E71-80E2-6C54EA2834EF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40" creationId="{365DBE2C-3E45-4FEC-9979-82B72A9E6DC7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41" creationId="{E1128A8B-52E5-41B8-8BE0-FE75ECEB359D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44" creationId="{485BADAC-74B7-49DB-B51F-48CCB565E281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47" creationId="{10E62C30-E360-49A1-91FC-7FFE68851263}"/>
          </ac:cxnSpMkLst>
        </pc:cxnChg>
        <pc:cxnChg chg="add mod">
          <ac:chgData name="Kulinich Bohdan" userId="48e65c9f34e137d0" providerId="LiveId" clId="{4C6F6ACF-9F30-403F-A792-4E1B9593CDD4}" dt="2020-08-31T07:14:22.889" v="937" actId="208"/>
          <ac:cxnSpMkLst>
            <pc:docMk/>
            <pc:sldMk cId="750920417" sldId="479"/>
            <ac:cxnSpMk id="60" creationId="{0F79E7DA-414F-4194-A8D8-3091306B857D}"/>
          </ac:cxnSpMkLst>
        </pc:cxnChg>
        <pc:cxnChg chg="add mod">
          <ac:chgData name="Kulinich Bohdan" userId="48e65c9f34e137d0" providerId="LiveId" clId="{4C6F6ACF-9F30-403F-A792-4E1B9593CDD4}" dt="2020-08-31T07:14:22.889" v="937" actId="208"/>
          <ac:cxnSpMkLst>
            <pc:docMk/>
            <pc:sldMk cId="750920417" sldId="479"/>
            <ac:cxnSpMk id="61" creationId="{6778CE61-E17C-4AFD-9488-77D9FA688747}"/>
          </ac:cxnSpMkLst>
        </pc:cxnChg>
        <pc:cxnChg chg="add mod">
          <ac:chgData name="Kulinich Bohdan" userId="48e65c9f34e137d0" providerId="LiveId" clId="{4C6F6ACF-9F30-403F-A792-4E1B9593CDD4}" dt="2020-08-31T07:40:52.600" v="964" actId="688"/>
          <ac:cxnSpMkLst>
            <pc:docMk/>
            <pc:sldMk cId="750920417" sldId="479"/>
            <ac:cxnSpMk id="62" creationId="{87651BA8-C9CF-4D5C-BC1A-C4DA6691D288}"/>
          </ac:cxnSpMkLst>
        </pc:cxnChg>
        <pc:cxnChg chg="add mod">
          <ac:chgData name="Kulinich Bohdan" userId="48e65c9f34e137d0" providerId="LiveId" clId="{4C6F6ACF-9F30-403F-A792-4E1B9593CDD4}" dt="2020-08-31T07:40:52.600" v="964" actId="688"/>
          <ac:cxnSpMkLst>
            <pc:docMk/>
            <pc:sldMk cId="750920417" sldId="479"/>
            <ac:cxnSpMk id="63" creationId="{C3D567F3-8513-47A6-B5CC-B48A8861FFEB}"/>
          </ac:cxnSpMkLst>
        </pc:cxnChg>
        <pc:cxnChg chg="add mod">
          <ac:chgData name="Kulinich Bohdan" userId="48e65c9f34e137d0" providerId="LiveId" clId="{4C6F6ACF-9F30-403F-A792-4E1B9593CDD4}" dt="2020-08-31T07:46:08.399" v="1022" actId="688"/>
          <ac:cxnSpMkLst>
            <pc:docMk/>
            <pc:sldMk cId="750920417" sldId="479"/>
            <ac:cxnSpMk id="64" creationId="{D1EC7E64-74AD-4CBC-AD4A-32B62BFF6D6F}"/>
          </ac:cxnSpMkLst>
        </pc:cxnChg>
        <pc:cxnChg chg="add mod">
          <ac:chgData name="Kulinich Bohdan" userId="48e65c9f34e137d0" providerId="LiveId" clId="{4C6F6ACF-9F30-403F-A792-4E1B9593CDD4}" dt="2020-08-31T07:14:22.889" v="937" actId="208"/>
          <ac:cxnSpMkLst>
            <pc:docMk/>
            <pc:sldMk cId="750920417" sldId="479"/>
            <ac:cxnSpMk id="65" creationId="{EAC1B0EA-FACD-4441-B8ED-159099C92CBA}"/>
          </ac:cxnSpMkLst>
        </pc:cxnChg>
        <pc:cxnChg chg="add mod">
          <ac:chgData name="Kulinich Bohdan" userId="48e65c9f34e137d0" providerId="LiveId" clId="{4C6F6ACF-9F30-403F-A792-4E1B9593CDD4}" dt="2020-08-31T07:14:22.889" v="937" actId="208"/>
          <ac:cxnSpMkLst>
            <pc:docMk/>
            <pc:sldMk cId="750920417" sldId="479"/>
            <ac:cxnSpMk id="66" creationId="{14BEB884-5EF9-4D4B-802B-35EDE6163929}"/>
          </ac:cxnSpMkLst>
        </pc:cxnChg>
        <pc:cxnChg chg="add mod">
          <ac:chgData name="Kulinich Bohdan" userId="48e65c9f34e137d0" providerId="LiveId" clId="{4C6F6ACF-9F30-403F-A792-4E1B9593CDD4}" dt="2020-08-31T07:42:16.664" v="980" actId="1076"/>
          <ac:cxnSpMkLst>
            <pc:docMk/>
            <pc:sldMk cId="750920417" sldId="479"/>
            <ac:cxnSpMk id="69" creationId="{10F1F099-E84E-40F5-8686-A6E31E6EE6E6}"/>
          </ac:cxnSpMkLst>
        </pc:cxnChg>
        <pc:cxnChg chg="add mod">
          <ac:chgData name="Kulinich Bohdan" userId="48e65c9f34e137d0" providerId="LiveId" clId="{4C6F6ACF-9F30-403F-A792-4E1B9593CDD4}" dt="2020-08-31T07:46:45.720" v="1032" actId="14100"/>
          <ac:cxnSpMkLst>
            <pc:docMk/>
            <pc:sldMk cId="750920417" sldId="479"/>
            <ac:cxnSpMk id="72" creationId="{46B4F1A6-200B-4D8F-90C4-6E3CA9F9C2C6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4" creationId="{5AEBF394-DDDD-4C35-BA2E-2A9EC532CBBB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5" creationId="{418E09D8-DDBA-466C-A9D9-FD84034AD928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6" creationId="{5A8BB880-EE7A-4383-9A8D-D8E6840B1BA8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7" creationId="{8A954F1A-2732-48E1-97B0-BBE75254377E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8" creationId="{8EEAD529-2DBD-4A93-988D-062AB44D829A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9" creationId="{72998E45-AC21-4379-A08E-AD34BAB99D62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90" creationId="{56E5912C-48CB-4A53-94CC-A362A9B5E5A0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93" creationId="{D941DD27-4B4A-4ED4-A637-22956508A9AD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96" creationId="{0E345740-CB2F-483B-A1DF-A69EBEC4B70C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09" creationId="{DD4B3628-0A04-480A-BD40-DD38CB6A3ABB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0" creationId="{53353ACE-B70A-4031-B645-1B3B9C90E9C6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1" creationId="{FD335496-A365-484E-BF8B-B91A8B67B080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2" creationId="{04127354-0907-4427-A6C9-A1EE354F0356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3" creationId="{3220AB56-E08C-4DC6-A372-946EA257A605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4" creationId="{673C774F-BFE7-49EE-8792-B919A91FA9FE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5" creationId="{E0674C5A-8AB9-4451-9C24-E1AD5A0E5416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8" creationId="{57212B87-2A2E-4914-8FF1-73EE0499C885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21" creationId="{D6B8CC4F-001E-4968-B98A-5E0178A0AD5B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4" creationId="{2156F91B-9F86-45E7-A87E-F00F025C8846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5" creationId="{29EB0C3E-3CF3-4278-9019-E7C0EAA0C3FE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6" creationId="{FACCBFB9-BD2A-43FD-BFFC-E23F28E26562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7" creationId="{3CC5C6BE-04D0-4CA1-A81A-89942147EFF9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8" creationId="{A73C6A28-1CA1-424B-9390-70436DDB8430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9" creationId="{334FC2E0-6AFD-4F3B-A607-46F1129EEEEE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40" creationId="{EC250FCE-A5EA-4F13-9C16-86D65D87D4C2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43" creationId="{9BFAB467-D486-40F9-9285-AEFC3DF98A96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46" creationId="{C0CD26D9-6A4C-49A2-9072-B2D4E838CC33}"/>
          </ac:cxnSpMkLst>
        </pc:cxnChg>
      </pc:sldChg>
      <pc:sldChg chg="add del">
        <pc:chgData name="Kulinich Bohdan" userId="48e65c9f34e137d0" providerId="LiveId" clId="{4C6F6ACF-9F30-403F-A792-4E1B9593CDD4}" dt="2020-08-28T16:50:34.021" v="379" actId="47"/>
        <pc:sldMkLst>
          <pc:docMk/>
          <pc:sldMk cId="1106990047" sldId="479"/>
        </pc:sldMkLst>
      </pc:sldChg>
      <pc:sldChg chg="add del">
        <pc:chgData name="Kulinich Bohdan" userId="48e65c9f34e137d0" providerId="LiveId" clId="{4C6F6ACF-9F30-403F-A792-4E1B9593CDD4}" dt="2020-08-28T16:49:02.671" v="302"/>
        <pc:sldMkLst>
          <pc:docMk/>
          <pc:sldMk cId="3590285799" sldId="479"/>
        </pc:sldMkLst>
      </pc:sldChg>
      <pc:sldChg chg="addSp modSp new del mod modAnim">
        <pc:chgData name="Kulinich Bohdan" userId="48e65c9f34e137d0" providerId="LiveId" clId="{4C6F6ACF-9F30-403F-A792-4E1B9593CDD4}" dt="2020-08-31T07:52:26.539" v="1045" actId="47"/>
        <pc:sldMkLst>
          <pc:docMk/>
          <pc:sldMk cId="1559585635" sldId="480"/>
        </pc:sldMkLst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9" creationId="{F542C8A8-FEEA-4A71-88A8-29D43D66E2B3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0" creationId="{93BE062E-6F68-4F56-9098-1819B0B7DDAA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2" creationId="{72F91C58-B439-4AD9-A57F-6852B15DC7F6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3" creationId="{46D224CE-00A7-4999-AF27-59E721A39A50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5" creationId="{7C5C6554-C3B3-424C-A73D-01AC18CD9EA4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6" creationId="{E3156F6C-6E9A-4C6A-BAF6-92ED00BA2326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7" creationId="{0457FBB1-8DD7-4C49-B686-5D3FFF4ADC98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8" creationId="{BA2BF116-E75E-4160-83CF-3D0503352339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9" creationId="{DA7D2605-6927-4CA1-9BB9-78BD53599A05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0" creationId="{F0B8CEEB-B481-4D0A-A200-17DCA64370C3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1" creationId="{E31CF293-EFD0-4D65-A001-47754508BEA0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2" creationId="{95631EAC-7AFE-4E85-9119-8CE432C08775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3" creationId="{F8275730-B40A-40C3-8706-A7878E071432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4" creationId="{27B8373C-6255-4F8B-A85F-7E6EC4EAACCA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5" creationId="{BA552D42-3EFA-42E4-B6E2-2A07F5A1F193}"/>
          </ac:spMkLst>
        </pc:spChg>
        <pc:grpChg chg="add mod">
          <ac:chgData name="Kulinich Bohdan" userId="48e65c9f34e137d0" providerId="LiveId" clId="{4C6F6ACF-9F30-403F-A792-4E1B9593CDD4}" dt="2020-08-31T07:17:58.218" v="945" actId="164"/>
          <ac:grpSpMkLst>
            <pc:docMk/>
            <pc:sldMk cId="1559585635" sldId="480"/>
            <ac:grpSpMk id="26" creationId="{15482A20-F06F-4A6D-8F3A-46AB21975108}"/>
          </ac:grpSpMkLst>
        </pc:grp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2" creationId="{51C89BA3-0109-44AA-BD79-FAC72464630D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3" creationId="{3F479B78-44EF-4ACF-936C-361C34ED8913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4" creationId="{56597CDF-1C9E-453B-A355-D3F5E89F0C7F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5" creationId="{C5DB3087-6040-4F9B-90BA-CFAF5149A975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6" creationId="{5F4D7CA8-F6F3-4BE6-A5C2-971C4440F361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7" creationId="{7F1B51CB-FB35-4E37-AF49-9DF00DBCA523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8" creationId="{639F0355-C938-46E1-AF78-35277CE340C4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11" creationId="{04962AF6-4DD4-4697-B1F0-1CEE57600CF1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14" creationId="{E3765685-99DA-46F2-B1FA-930EF4E82E90}"/>
          </ac:cxnSpMkLst>
        </pc:cxnChg>
      </pc:sldChg>
      <pc:sldChg chg="addSp delSp modSp add mod delAnim modAnim">
        <pc:chgData name="Kulinich Bohdan" userId="48e65c9f34e137d0" providerId="LiveId" clId="{4C6F6ACF-9F30-403F-A792-4E1B9593CDD4}" dt="2020-09-01T14:24:43.840" v="1874" actId="20577"/>
        <pc:sldMkLst>
          <pc:docMk/>
          <pc:sldMk cId="1900762418" sldId="480"/>
        </pc:sldMkLst>
        <pc:spChg chg="mod">
          <ac:chgData name="Kulinich Bohdan" userId="48e65c9f34e137d0" providerId="LiveId" clId="{4C6F6ACF-9F30-403F-A792-4E1B9593CDD4}" dt="2020-09-01T11:09:25.626" v="1612" actId="14100"/>
          <ac:spMkLst>
            <pc:docMk/>
            <pc:sldMk cId="1900762418" sldId="480"/>
            <ac:spMk id="6" creationId="{4CD1B612-D16C-4F70-8335-78480BFE8EC8}"/>
          </ac:spMkLst>
        </pc:spChg>
        <pc:spChg chg="mod">
          <ac:chgData name="Kulinich Bohdan" userId="48e65c9f34e137d0" providerId="LiveId" clId="{4C6F6ACF-9F30-403F-A792-4E1B9593CDD4}" dt="2020-09-01T11:06:39.628" v="1548" actId="1076"/>
          <ac:spMkLst>
            <pc:docMk/>
            <pc:sldMk cId="1900762418" sldId="480"/>
            <ac:spMk id="16" creationId="{9A645FD5-0E6D-430C-A796-BEBB7765C053}"/>
          </ac:spMkLst>
        </pc:spChg>
        <pc:spChg chg="mod">
          <ac:chgData name="Kulinich Bohdan" userId="48e65c9f34e137d0" providerId="LiveId" clId="{4C6F6ACF-9F30-403F-A792-4E1B9593CDD4}" dt="2020-09-01T11:06:39.628" v="1548" actId="1076"/>
          <ac:spMkLst>
            <pc:docMk/>
            <pc:sldMk cId="1900762418" sldId="480"/>
            <ac:spMk id="17" creationId="{6C1EA1D0-8ACE-4068-91C8-684C6358557D}"/>
          </ac:spMkLst>
        </pc:spChg>
        <pc:spChg chg="mod">
          <ac:chgData name="Kulinich Bohdan" userId="48e65c9f34e137d0" providerId="LiveId" clId="{4C6F6ACF-9F30-403F-A792-4E1B9593CDD4}" dt="2020-09-01T11:06:39.628" v="1548" actId="1076"/>
          <ac:spMkLst>
            <pc:docMk/>
            <pc:sldMk cId="1900762418" sldId="480"/>
            <ac:spMk id="18" creationId="{5152A46D-0E4C-4245-8A29-E10EF126B998}"/>
          </ac:spMkLst>
        </pc:spChg>
        <pc:spChg chg="add mod">
          <ac:chgData name="Kulinich Bohdan" userId="48e65c9f34e137d0" providerId="LiveId" clId="{4C6F6ACF-9F30-403F-A792-4E1B9593CDD4}" dt="2020-09-01T11:07:13.439" v="1558" actId="14100"/>
          <ac:spMkLst>
            <pc:docMk/>
            <pc:sldMk cId="1900762418" sldId="480"/>
            <ac:spMk id="19" creationId="{E235C03C-DC9C-4D0C-9CC7-AA06540BD9A0}"/>
          </ac:spMkLst>
        </pc:spChg>
        <pc:spChg chg="add mod">
          <ac:chgData name="Kulinich Bohdan" userId="48e65c9f34e137d0" providerId="LiveId" clId="{4C6F6ACF-9F30-403F-A792-4E1B9593CDD4}" dt="2020-09-01T11:07:48.798" v="1572" actId="14100"/>
          <ac:spMkLst>
            <pc:docMk/>
            <pc:sldMk cId="1900762418" sldId="480"/>
            <ac:spMk id="20" creationId="{9F86435D-F2A6-45C8-AAFD-3FC3375DCC25}"/>
          </ac:spMkLst>
        </pc:spChg>
        <pc:spChg chg="add mod">
          <ac:chgData name="Kulinich Bohdan" userId="48e65c9f34e137d0" providerId="LiveId" clId="{4C6F6ACF-9F30-403F-A792-4E1B9593CDD4}" dt="2020-09-01T11:08:27.982" v="1598" actId="1076"/>
          <ac:spMkLst>
            <pc:docMk/>
            <pc:sldMk cId="1900762418" sldId="480"/>
            <ac:spMk id="21" creationId="{996658C0-2E5C-4614-B901-4ED5310D903E}"/>
          </ac:spMkLst>
        </pc:spChg>
        <pc:spChg chg="add mod">
          <ac:chgData name="Kulinich Bohdan" userId="48e65c9f34e137d0" providerId="LiveId" clId="{4C6F6ACF-9F30-403F-A792-4E1B9593CDD4}" dt="2020-09-01T11:08:52.950" v="1606" actId="1076"/>
          <ac:spMkLst>
            <pc:docMk/>
            <pc:sldMk cId="1900762418" sldId="480"/>
            <ac:spMk id="22" creationId="{36D5245A-B300-4636-B41A-ADBE4F686BEC}"/>
          </ac:spMkLst>
        </pc:spChg>
        <pc:spChg chg="add mod">
          <ac:chgData name="Kulinich Bohdan" userId="48e65c9f34e137d0" providerId="LiveId" clId="{4C6F6ACF-9F30-403F-A792-4E1B9593CDD4}" dt="2020-09-01T11:08:50.631" v="1605" actId="1076"/>
          <ac:spMkLst>
            <pc:docMk/>
            <pc:sldMk cId="1900762418" sldId="480"/>
            <ac:spMk id="23" creationId="{6FA95940-07AD-4AE2-BE64-BC6023AB8B5A}"/>
          </ac:spMkLst>
        </pc:spChg>
        <pc:spChg chg="add mod">
          <ac:chgData name="Kulinich Bohdan" userId="48e65c9f34e137d0" providerId="LiveId" clId="{4C6F6ACF-9F30-403F-A792-4E1B9593CDD4}" dt="2020-09-01T11:18:25.981" v="1614" actId="164"/>
          <ac:spMkLst>
            <pc:docMk/>
            <pc:sldMk cId="1900762418" sldId="480"/>
            <ac:spMk id="24" creationId="{1557A93A-7C80-4E9C-A2FB-376D1720C2CD}"/>
          </ac:spMkLst>
        </pc:spChg>
        <pc:spChg chg="add mod">
          <ac:chgData name="Kulinich Bohdan" userId="48e65c9f34e137d0" providerId="LiveId" clId="{4C6F6ACF-9F30-403F-A792-4E1B9593CDD4}" dt="2020-09-01T11:18:25.981" v="1614" actId="164"/>
          <ac:spMkLst>
            <pc:docMk/>
            <pc:sldMk cId="1900762418" sldId="480"/>
            <ac:spMk id="26" creationId="{9616B969-7297-4D3A-A2F4-65BB3F40FB5E}"/>
          </ac:spMkLst>
        </pc:spChg>
        <pc:spChg chg="add mod">
          <ac:chgData name="Kulinich Bohdan" userId="48e65c9f34e137d0" providerId="LiveId" clId="{4C6F6ACF-9F30-403F-A792-4E1B9593CDD4}" dt="2020-09-01T11:18:53.902" v="1623" actId="1076"/>
          <ac:spMkLst>
            <pc:docMk/>
            <pc:sldMk cId="1900762418" sldId="480"/>
            <ac:spMk id="27" creationId="{5632E3C8-4AFE-4E2A-9C66-DB387DEA6033}"/>
          </ac:spMkLst>
        </pc:spChg>
        <pc:spChg chg="add mod">
          <ac:chgData name="Kulinich Bohdan" userId="48e65c9f34e137d0" providerId="LiveId" clId="{4C6F6ACF-9F30-403F-A792-4E1B9593CDD4}" dt="2020-09-01T11:19:14.416" v="1627" actId="1076"/>
          <ac:spMkLst>
            <pc:docMk/>
            <pc:sldMk cId="1900762418" sldId="480"/>
            <ac:spMk id="28" creationId="{F9565EE3-F19C-465E-B150-DDFDFA9FF22D}"/>
          </ac:spMkLst>
        </pc:spChg>
        <pc:spChg chg="add mod">
          <ac:chgData name="Kulinich Bohdan" userId="48e65c9f34e137d0" providerId="LiveId" clId="{4C6F6ACF-9F30-403F-A792-4E1B9593CDD4}" dt="2020-09-01T11:19:23.019" v="1630" actId="20577"/>
          <ac:spMkLst>
            <pc:docMk/>
            <pc:sldMk cId="1900762418" sldId="480"/>
            <ac:spMk id="29" creationId="{5A6601ED-2001-4692-B06F-1C1AF21EDBF9}"/>
          </ac:spMkLst>
        </pc:spChg>
        <pc:spChg chg="mod">
          <ac:chgData name="Kulinich Bohdan" userId="48e65c9f34e137d0" providerId="LiveId" clId="{4C6F6ACF-9F30-403F-A792-4E1B9593CDD4}" dt="2020-09-01T14:24:43.840" v="1874" actId="20577"/>
          <ac:spMkLst>
            <pc:docMk/>
            <pc:sldMk cId="1900762418" sldId="480"/>
            <ac:spMk id="51" creationId="{86BC9140-E395-435D-A852-213A1317C46C}"/>
          </ac:spMkLst>
        </pc:spChg>
        <pc:grpChg chg="add mod">
          <ac:chgData name="Kulinich Bohdan" userId="48e65c9f34e137d0" providerId="LiveId" clId="{4C6F6ACF-9F30-403F-A792-4E1B9593CDD4}" dt="2020-09-01T11:18:39.836" v="1618" actId="1076"/>
          <ac:grpSpMkLst>
            <pc:docMk/>
            <pc:sldMk cId="1900762418" sldId="480"/>
            <ac:grpSpMk id="7" creationId="{2CA3642E-E3C6-4BEC-963D-7FD3D36BB91E}"/>
          </ac:grpSpMkLst>
        </pc:grpChg>
        <pc:picChg chg="add del mod">
          <ac:chgData name="Kulinich Bohdan" userId="48e65c9f34e137d0" providerId="LiveId" clId="{4C6F6ACF-9F30-403F-A792-4E1B9593CDD4}" dt="2020-09-01T11:06:39.343" v="1547" actId="22"/>
          <ac:picMkLst>
            <pc:docMk/>
            <pc:sldMk cId="1900762418" sldId="480"/>
            <ac:picMk id="5" creationId="{8BF5AD72-DDEA-4572-B0ED-E82BD25849E6}"/>
          </ac:picMkLst>
        </pc:picChg>
        <pc:picChg chg="del mod modVis">
          <ac:chgData name="Kulinich Bohdan" userId="48e65c9f34e137d0" providerId="LiveId" clId="{4C6F6ACF-9F30-403F-A792-4E1B9593CDD4}" dt="2020-09-01T11:08:59.410" v="1609" actId="478"/>
          <ac:picMkLst>
            <pc:docMk/>
            <pc:sldMk cId="1900762418" sldId="480"/>
            <ac:picMk id="15" creationId="{1E9ABA94-295C-4AAD-83A7-4A8986BDF1D7}"/>
          </ac:picMkLst>
        </pc:picChg>
        <pc:picChg chg="del mod modVis">
          <ac:chgData name="Kulinich Bohdan" userId="48e65c9f34e137d0" providerId="LiveId" clId="{4C6F6ACF-9F30-403F-A792-4E1B9593CDD4}" dt="2020-09-01T11:09:00.048" v="1610" actId="478"/>
          <ac:picMkLst>
            <pc:docMk/>
            <pc:sldMk cId="1900762418" sldId="480"/>
            <ac:picMk id="25" creationId="{EA2FCC2D-0FA0-4DB1-9BBB-1187C05396DE}"/>
          </ac:picMkLst>
        </pc:picChg>
        <pc:cxnChg chg="mod">
          <ac:chgData name="Kulinich Bohdan" userId="48e65c9f34e137d0" providerId="LiveId" clId="{4C6F6ACF-9F30-403F-A792-4E1B9593CDD4}" dt="2020-09-01T11:06:39.628" v="1548" actId="1076"/>
          <ac:cxnSpMkLst>
            <pc:docMk/>
            <pc:sldMk cId="1900762418" sldId="480"/>
            <ac:cxnSpMk id="9" creationId="{C093B1C7-6123-41AE-BF88-FA3917F411AC}"/>
          </ac:cxnSpMkLst>
        </pc:cxnChg>
        <pc:cxnChg chg="mod">
          <ac:chgData name="Kulinich Bohdan" userId="48e65c9f34e137d0" providerId="LiveId" clId="{4C6F6ACF-9F30-403F-A792-4E1B9593CDD4}" dt="2020-09-01T11:06:39.628" v="1548" actId="1076"/>
          <ac:cxnSpMkLst>
            <pc:docMk/>
            <pc:sldMk cId="1900762418" sldId="480"/>
            <ac:cxnSpMk id="10" creationId="{B27C71A6-195C-431D-8213-2AD4649AFC26}"/>
          </ac:cxnSpMkLst>
        </pc:cxnChg>
        <pc:cxnChg chg="mod">
          <ac:chgData name="Kulinich Bohdan" userId="48e65c9f34e137d0" providerId="LiveId" clId="{4C6F6ACF-9F30-403F-A792-4E1B9593CDD4}" dt="2020-09-01T11:06:39.628" v="1548" actId="1076"/>
          <ac:cxnSpMkLst>
            <pc:docMk/>
            <pc:sldMk cId="1900762418" sldId="480"/>
            <ac:cxnSpMk id="12" creationId="{1E980785-B833-4181-B974-AD1C6CAAF8E4}"/>
          </ac:cxnSpMkLst>
        </pc:cxnChg>
      </pc:sldChg>
    </pc:docChg>
  </pc:docChgLst>
  <pc:docChgLst>
    <pc:chgData name="Kulinich Bohdan" userId="48e65c9f34e137d0" providerId="LiveId" clId="{1B624093-29C7-4CF0-B917-CED3443CE743}"/>
    <pc:docChg chg="undo custSel addSld delSld modSld">
      <pc:chgData name="Kulinich Bohdan" userId="48e65c9f34e137d0" providerId="LiveId" clId="{1B624093-29C7-4CF0-B917-CED3443CE743}" dt="2020-11-28T06:50:37.078" v="1988" actId="20577"/>
      <pc:docMkLst>
        <pc:docMk/>
      </pc:docMkLst>
      <pc:sldChg chg="modSp">
        <pc:chgData name="Kulinich Bohdan" userId="48e65c9f34e137d0" providerId="LiveId" clId="{1B624093-29C7-4CF0-B917-CED3443CE743}" dt="2020-11-28T06:50:37.078" v="1988" actId="20577"/>
        <pc:sldMkLst>
          <pc:docMk/>
          <pc:sldMk cId="1986055327" sldId="408"/>
        </pc:sldMkLst>
        <pc:spChg chg="mod">
          <ac:chgData name="Kulinich Bohdan" userId="48e65c9f34e137d0" providerId="LiveId" clId="{1B624093-29C7-4CF0-B917-CED3443CE743}" dt="2020-11-28T06:50:37.078" v="1988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B624093-29C7-4CF0-B917-CED3443CE743}" dt="2020-11-27T15:53:43.155" v="1986" actId="20577"/>
        <pc:sldMkLst>
          <pc:docMk/>
          <pc:sldMk cId="900640268" sldId="409"/>
        </pc:sldMkLst>
        <pc:spChg chg="mod">
          <ac:chgData name="Kulinich Bohdan" userId="48e65c9f34e137d0" providerId="LiveId" clId="{1B624093-29C7-4CF0-B917-CED3443CE743}" dt="2020-11-27T15:53:43.155" v="198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add mod">
        <pc:chgData name="Kulinich Bohdan" userId="48e65c9f34e137d0" providerId="LiveId" clId="{1B624093-29C7-4CF0-B917-CED3443CE743}" dt="2020-11-27T15:49:34.645" v="1958" actId="20577"/>
        <pc:sldMkLst>
          <pc:docMk/>
          <pc:sldMk cId="752518231" sldId="430"/>
        </pc:sldMkLst>
        <pc:spChg chg="mod">
          <ac:chgData name="Kulinich Bohdan" userId="48e65c9f34e137d0" providerId="LiveId" clId="{1B624093-29C7-4CF0-B917-CED3443CE743}" dt="2020-11-27T15:46:52.806" v="1425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1B624093-29C7-4CF0-B917-CED3443CE743}" dt="2020-11-27T15:49:00.635" v="1902" actId="20577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1B624093-29C7-4CF0-B917-CED3443CE743}" dt="2020-11-27T15:49:34.645" v="1958" actId="20577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1B624093-29C7-4CF0-B917-CED3443CE743}" dt="2020-11-27T15:47:26.706" v="1540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1B624093-29C7-4CF0-B917-CED3443CE743}" dt="2020-11-27T15:47:47.576" v="1629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1B624093-29C7-4CF0-B917-CED3443CE743}" dt="2020-11-27T15:48:43.386" v="1834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delSp add del mod delAnim">
        <pc:chgData name="Kulinich Bohdan" userId="48e65c9f34e137d0" providerId="LiveId" clId="{1B624093-29C7-4CF0-B917-CED3443CE743}" dt="2020-11-27T15:21:37.075" v="1087" actId="47"/>
        <pc:sldMkLst>
          <pc:docMk/>
          <pc:sldMk cId="3668496829" sldId="535"/>
        </pc:sldMkLst>
        <pc:grpChg chg="del">
          <ac:chgData name="Kulinich Bohdan" userId="48e65c9f34e137d0" providerId="LiveId" clId="{1B624093-29C7-4CF0-B917-CED3443CE743}" dt="2020-11-27T08:31:08.017" v="553" actId="478"/>
          <ac:grpSpMkLst>
            <pc:docMk/>
            <pc:sldMk cId="3668496829" sldId="535"/>
            <ac:grpSpMk id="18" creationId="{F0C25EEF-D318-49BC-9810-83685AFCFEA0}"/>
          </ac:grpSpMkLst>
        </pc:grpChg>
        <pc:picChg chg="del">
          <ac:chgData name="Kulinich Bohdan" userId="48e65c9f34e137d0" providerId="LiveId" clId="{1B624093-29C7-4CF0-B917-CED3443CE743}" dt="2020-11-27T08:31:08.949" v="554" actId="478"/>
          <ac:picMkLst>
            <pc:docMk/>
            <pc:sldMk cId="3668496829" sldId="535"/>
            <ac:picMk id="13" creationId="{B0AA2A0E-E6A6-41FF-B6D1-804AD96ABB9E}"/>
          </ac:picMkLst>
        </pc:picChg>
      </pc:sldChg>
      <pc:sldChg chg="addSp delSp modSp mod delAnim modAnim">
        <pc:chgData name="Kulinich Bohdan" userId="48e65c9f34e137d0" providerId="LiveId" clId="{1B624093-29C7-4CF0-B917-CED3443CE743}" dt="2020-11-25T20:56:30.698" v="149"/>
        <pc:sldMkLst>
          <pc:docMk/>
          <pc:sldMk cId="620253018" sldId="545"/>
        </pc:sldMkLst>
        <pc:spChg chg="mod">
          <ac:chgData name="Kulinich Bohdan" userId="48e65c9f34e137d0" providerId="LiveId" clId="{1B624093-29C7-4CF0-B917-CED3443CE743}" dt="2020-11-25T20:56:15.809" v="147" actId="14100"/>
          <ac:spMkLst>
            <pc:docMk/>
            <pc:sldMk cId="620253018" sldId="545"/>
            <ac:spMk id="6" creationId="{4CD1B612-D16C-4F70-8335-78480BFE8EC8}"/>
          </ac:spMkLst>
        </pc:spChg>
        <pc:spChg chg="mod">
          <ac:chgData name="Kulinich Bohdan" userId="48e65c9f34e137d0" providerId="LiveId" clId="{1B624093-29C7-4CF0-B917-CED3443CE743}" dt="2020-11-25T20:54:42.370" v="85" actId="1076"/>
          <ac:spMkLst>
            <pc:docMk/>
            <pc:sldMk cId="620253018" sldId="545"/>
            <ac:spMk id="22" creationId="{142B1508-C3CC-4DB7-92A4-06CC504619D5}"/>
          </ac:spMkLst>
        </pc:spChg>
        <pc:spChg chg="del">
          <ac:chgData name="Kulinich Bohdan" userId="48e65c9f34e137d0" providerId="LiveId" clId="{1B624093-29C7-4CF0-B917-CED3443CE743}" dt="2020-11-25T20:50:45.468" v="8" actId="478"/>
          <ac:spMkLst>
            <pc:docMk/>
            <pc:sldMk cId="620253018" sldId="545"/>
            <ac:spMk id="23" creationId="{E3346E04-03C1-4594-943D-3F32324143D7}"/>
          </ac:spMkLst>
        </pc:spChg>
        <pc:spChg chg="mod">
          <ac:chgData name="Kulinich Bohdan" userId="48e65c9f34e137d0" providerId="LiveId" clId="{1B624093-29C7-4CF0-B917-CED3443CE743}" dt="2020-11-25T20:54:42.370" v="85" actId="1076"/>
          <ac:spMkLst>
            <pc:docMk/>
            <pc:sldMk cId="620253018" sldId="545"/>
            <ac:spMk id="24" creationId="{CF7DA3E2-701F-482E-B6F1-D1F15A3802EC}"/>
          </ac:spMkLst>
        </pc:spChg>
        <pc:spChg chg="mod">
          <ac:chgData name="Kulinich Bohdan" userId="48e65c9f34e137d0" providerId="LiveId" clId="{1B624093-29C7-4CF0-B917-CED3443CE743}" dt="2020-11-25T20:54:42.370" v="85" actId="1076"/>
          <ac:spMkLst>
            <pc:docMk/>
            <pc:sldMk cId="620253018" sldId="545"/>
            <ac:spMk id="27" creationId="{46617ACD-DB0C-4679-993B-665420992393}"/>
          </ac:spMkLst>
        </pc:spChg>
        <pc:spChg chg="del">
          <ac:chgData name="Kulinich Bohdan" userId="48e65c9f34e137d0" providerId="LiveId" clId="{1B624093-29C7-4CF0-B917-CED3443CE743}" dt="2020-11-25T20:50:45.468" v="8" actId="478"/>
          <ac:spMkLst>
            <pc:docMk/>
            <pc:sldMk cId="620253018" sldId="545"/>
            <ac:spMk id="28" creationId="{C5355880-1DC1-4B1C-B6BD-3DFB3AF1BF0D}"/>
          </ac:spMkLst>
        </pc:spChg>
        <pc:spChg chg="del">
          <ac:chgData name="Kulinich Bohdan" userId="48e65c9f34e137d0" providerId="LiveId" clId="{1B624093-29C7-4CF0-B917-CED3443CE743}" dt="2020-11-25T20:50:45.468" v="8" actId="478"/>
          <ac:spMkLst>
            <pc:docMk/>
            <pc:sldMk cId="620253018" sldId="545"/>
            <ac:spMk id="29" creationId="{142C1A09-6C09-4806-838B-7E74412CA762}"/>
          </ac:spMkLst>
        </pc:spChg>
        <pc:spChg chg="del">
          <ac:chgData name="Kulinich Bohdan" userId="48e65c9f34e137d0" providerId="LiveId" clId="{1B624093-29C7-4CF0-B917-CED3443CE743}" dt="2020-11-25T20:49:09.982" v="1" actId="478"/>
          <ac:spMkLst>
            <pc:docMk/>
            <pc:sldMk cId="620253018" sldId="545"/>
            <ac:spMk id="33" creationId="{2EAE9DBB-757B-41EF-AEB5-23B2F384BF4B}"/>
          </ac:spMkLst>
        </pc:spChg>
        <pc:spChg chg="add mod">
          <ac:chgData name="Kulinich Bohdan" userId="48e65c9f34e137d0" providerId="LiveId" clId="{1B624093-29C7-4CF0-B917-CED3443CE743}" dt="2020-11-25T20:54:42.370" v="85" actId="1076"/>
          <ac:spMkLst>
            <pc:docMk/>
            <pc:sldMk cId="620253018" sldId="545"/>
            <ac:spMk id="47" creationId="{9BD6228F-85DC-4250-BA89-0B694D35DCE9}"/>
          </ac:spMkLst>
        </pc:spChg>
        <pc:spChg chg="add del mod">
          <ac:chgData name="Kulinich Bohdan" userId="48e65c9f34e137d0" providerId="LiveId" clId="{1B624093-29C7-4CF0-B917-CED3443CE743}" dt="2020-11-25T20:53:58.138" v="76" actId="478"/>
          <ac:spMkLst>
            <pc:docMk/>
            <pc:sldMk cId="620253018" sldId="545"/>
            <ac:spMk id="48" creationId="{F738820C-A249-43B4-9E30-E0606DFB953D}"/>
          </ac:spMkLst>
        </pc:spChg>
        <pc:grpChg chg="del">
          <ac:chgData name="Kulinich Bohdan" userId="48e65c9f34e137d0" providerId="LiveId" clId="{1B624093-29C7-4CF0-B917-CED3443CE743}" dt="2020-11-25T20:50:43.116" v="6" actId="478"/>
          <ac:grpSpMkLst>
            <pc:docMk/>
            <pc:sldMk cId="620253018" sldId="545"/>
            <ac:grpSpMk id="9" creationId="{FBA277D3-D3B7-4FD4-BB16-D937CCF66C1B}"/>
          </ac:grpSpMkLst>
        </pc:grpChg>
        <pc:grpChg chg="add del mod">
          <ac:chgData name="Kulinich Bohdan" userId="48e65c9f34e137d0" providerId="LiveId" clId="{1B624093-29C7-4CF0-B917-CED3443CE743}" dt="2020-11-25T20:53:09.796" v="59" actId="165"/>
          <ac:grpSpMkLst>
            <pc:docMk/>
            <pc:sldMk cId="620253018" sldId="545"/>
            <ac:grpSpMk id="19" creationId="{9AB59FBD-12A9-4684-8F37-9DFC068FBBE7}"/>
          </ac:grpSpMkLst>
        </pc:grpChg>
        <pc:grpChg chg="add mod">
          <ac:chgData name="Kulinich Bohdan" userId="48e65c9f34e137d0" providerId="LiveId" clId="{1B624093-29C7-4CF0-B917-CED3443CE743}" dt="2020-11-25T20:54:42.370" v="85" actId="1076"/>
          <ac:grpSpMkLst>
            <pc:docMk/>
            <pc:sldMk cId="620253018" sldId="545"/>
            <ac:grpSpMk id="21" creationId="{A64D1AB1-36A5-4B15-963B-64B0A2B67AC5}"/>
          </ac:grpSpMkLst>
        </pc:grpChg>
        <pc:grpChg chg="add del mod">
          <ac:chgData name="Kulinich Bohdan" userId="48e65c9f34e137d0" providerId="LiveId" clId="{1B624093-29C7-4CF0-B917-CED3443CE743}" dt="2020-11-25T20:53:05.749" v="57"/>
          <ac:grpSpMkLst>
            <pc:docMk/>
            <pc:sldMk cId="620253018" sldId="545"/>
            <ac:grpSpMk id="39" creationId="{0145616C-8494-4A41-B2A3-DE39373F51C7}"/>
          </ac:grpSpMkLst>
        </pc:grpChg>
        <pc:grpChg chg="add mod">
          <ac:chgData name="Kulinich Bohdan" userId="48e65c9f34e137d0" providerId="LiveId" clId="{1B624093-29C7-4CF0-B917-CED3443CE743}" dt="2020-11-25T20:54:42.370" v="85" actId="1076"/>
          <ac:grpSpMkLst>
            <pc:docMk/>
            <pc:sldMk cId="620253018" sldId="545"/>
            <ac:grpSpMk id="44" creationId="{715C4B03-6364-41FC-97FC-2057E70AAF6B}"/>
          </ac:grpSpMkLst>
        </pc:grpChg>
        <pc:picChg chg="del">
          <ac:chgData name="Kulinich Bohdan" userId="48e65c9f34e137d0" providerId="LiveId" clId="{1B624093-29C7-4CF0-B917-CED3443CE743}" dt="2020-11-25T20:49:23.198" v="4" actId="478"/>
          <ac:picMkLst>
            <pc:docMk/>
            <pc:sldMk cId="620253018" sldId="545"/>
            <ac:picMk id="25" creationId="{0F83F7A5-7C5C-427C-AE52-0A704D18D34F}"/>
          </ac:picMkLst>
        </pc:picChg>
        <pc:cxnChg chg="del">
          <ac:chgData name="Kulinich Bohdan" userId="48e65c9f34e137d0" providerId="LiveId" clId="{1B624093-29C7-4CF0-B917-CED3443CE743}" dt="2020-11-25T20:50:47.020" v="9" actId="478"/>
          <ac:cxnSpMkLst>
            <pc:docMk/>
            <pc:sldMk cId="620253018" sldId="545"/>
            <ac:cxnSpMk id="13" creationId="{6070E3F3-2245-4E35-A23B-FA8306F99250}"/>
          </ac:cxnSpMkLst>
        </pc:cxnChg>
        <pc:cxnChg chg="mod">
          <ac:chgData name="Kulinich Bohdan" userId="48e65c9f34e137d0" providerId="LiveId" clId="{1B624093-29C7-4CF0-B917-CED3443CE743}" dt="2020-11-25T20:54:42.370" v="85" actId="1076"/>
          <ac:cxnSpMkLst>
            <pc:docMk/>
            <pc:sldMk cId="620253018" sldId="545"/>
            <ac:cxnSpMk id="14" creationId="{77BA76C3-CCD2-4A49-AAEC-B34B16EE54FE}"/>
          </ac:cxnSpMkLst>
        </pc:cxnChg>
        <pc:cxnChg chg="del">
          <ac:chgData name="Kulinich Bohdan" userId="48e65c9f34e137d0" providerId="LiveId" clId="{1B624093-29C7-4CF0-B917-CED3443CE743}" dt="2020-11-25T20:50:42.075" v="5" actId="478"/>
          <ac:cxnSpMkLst>
            <pc:docMk/>
            <pc:sldMk cId="620253018" sldId="545"/>
            <ac:cxnSpMk id="15" creationId="{2F3EC65D-F80A-4168-8154-D4BE3B986D5C}"/>
          </ac:cxnSpMkLst>
        </pc:cxnChg>
        <pc:cxnChg chg="del">
          <ac:chgData name="Kulinich Bohdan" userId="48e65c9f34e137d0" providerId="LiveId" clId="{1B624093-29C7-4CF0-B917-CED3443CE743}" dt="2020-11-25T20:50:43.652" v="7" actId="478"/>
          <ac:cxnSpMkLst>
            <pc:docMk/>
            <pc:sldMk cId="620253018" sldId="545"/>
            <ac:cxnSpMk id="26" creationId="{C9992937-AD65-4BD7-B7EC-33E67A4EF935}"/>
          </ac:cxnSpMkLst>
        </pc:cxnChg>
        <pc:cxnChg chg="add mod">
          <ac:chgData name="Kulinich Bohdan" userId="48e65c9f34e137d0" providerId="LiveId" clId="{1B624093-29C7-4CF0-B917-CED3443CE743}" dt="2020-11-25T20:54:42.370" v="85" actId="1076"/>
          <ac:cxnSpMkLst>
            <pc:docMk/>
            <pc:sldMk cId="620253018" sldId="545"/>
            <ac:cxnSpMk id="30" creationId="{B72617D2-EE11-4D90-89DE-7B8B646B5E19}"/>
          </ac:cxnSpMkLst>
        </pc:cxnChg>
        <pc:cxnChg chg="add mod">
          <ac:chgData name="Kulinich Bohdan" userId="48e65c9f34e137d0" providerId="LiveId" clId="{1B624093-29C7-4CF0-B917-CED3443CE743}" dt="2020-11-25T20:54:42.370" v="85" actId="1076"/>
          <ac:cxnSpMkLst>
            <pc:docMk/>
            <pc:sldMk cId="620253018" sldId="545"/>
            <ac:cxnSpMk id="31" creationId="{10EB1A4E-D62C-4914-A31D-B2F62A995862}"/>
          </ac:cxnSpMkLst>
        </pc:cxnChg>
        <pc:cxnChg chg="add mod">
          <ac:chgData name="Kulinich Bohdan" userId="48e65c9f34e137d0" providerId="LiveId" clId="{1B624093-29C7-4CF0-B917-CED3443CE743}" dt="2020-11-25T20:54:42.370" v="85" actId="1076"/>
          <ac:cxnSpMkLst>
            <pc:docMk/>
            <pc:sldMk cId="620253018" sldId="545"/>
            <ac:cxnSpMk id="32" creationId="{95B15ACC-AE49-482B-A4B4-F64D1ABE48C6}"/>
          </ac:cxnSpMkLst>
        </pc:cxnChg>
        <pc:cxnChg chg="add mod">
          <ac:chgData name="Kulinich Bohdan" userId="48e65c9f34e137d0" providerId="LiveId" clId="{1B624093-29C7-4CF0-B917-CED3443CE743}" dt="2020-11-25T20:54:42.370" v="85" actId="1076"/>
          <ac:cxnSpMkLst>
            <pc:docMk/>
            <pc:sldMk cId="620253018" sldId="545"/>
            <ac:cxnSpMk id="34" creationId="{9989C03C-DF85-44FF-B582-F3A50FFCFD71}"/>
          </ac:cxnSpMkLst>
        </pc:cxnChg>
        <pc:cxnChg chg="add mod">
          <ac:chgData name="Kulinich Bohdan" userId="48e65c9f34e137d0" providerId="LiveId" clId="{1B624093-29C7-4CF0-B917-CED3443CE743}" dt="2020-11-25T20:52:01.908" v="31" actId="571"/>
          <ac:cxnSpMkLst>
            <pc:docMk/>
            <pc:sldMk cId="620253018" sldId="545"/>
            <ac:cxnSpMk id="35" creationId="{55BA6739-DDC7-4EDE-A6A1-EEC13632F0E1}"/>
          </ac:cxnSpMkLst>
        </pc:cxnChg>
        <pc:cxnChg chg="add mod">
          <ac:chgData name="Kulinich Bohdan" userId="48e65c9f34e137d0" providerId="LiveId" clId="{1B624093-29C7-4CF0-B917-CED3443CE743}" dt="2020-11-25T20:54:42.370" v="85" actId="1076"/>
          <ac:cxnSpMkLst>
            <pc:docMk/>
            <pc:sldMk cId="620253018" sldId="545"/>
            <ac:cxnSpMk id="36" creationId="{12DA8212-B8A7-4874-A046-CBAD1EF0E3A6}"/>
          </ac:cxnSpMkLst>
        </pc:cxnChg>
        <pc:cxnChg chg="add mod topLvl">
          <ac:chgData name="Kulinich Bohdan" userId="48e65c9f34e137d0" providerId="LiveId" clId="{1B624093-29C7-4CF0-B917-CED3443CE743}" dt="2020-11-25T20:53:24.701" v="65" actId="164"/>
          <ac:cxnSpMkLst>
            <pc:docMk/>
            <pc:sldMk cId="620253018" sldId="545"/>
            <ac:cxnSpMk id="37" creationId="{A2CF22B5-4247-43EB-936A-E12284D7FBCF}"/>
          </ac:cxnSpMkLst>
        </pc:cxnChg>
        <pc:cxnChg chg="add del mod topLvl">
          <ac:chgData name="Kulinich Bohdan" userId="48e65c9f34e137d0" providerId="LiveId" clId="{1B624093-29C7-4CF0-B917-CED3443CE743}" dt="2020-11-25T20:53:11.476" v="60" actId="478"/>
          <ac:cxnSpMkLst>
            <pc:docMk/>
            <pc:sldMk cId="620253018" sldId="545"/>
            <ac:cxnSpMk id="38" creationId="{305EA3B0-E283-482E-9212-FB5167A23AD2}"/>
          </ac:cxnSpMkLst>
        </pc:cxnChg>
        <pc:cxnChg chg="mod">
          <ac:chgData name="Kulinich Bohdan" userId="48e65c9f34e137d0" providerId="LiveId" clId="{1B624093-29C7-4CF0-B917-CED3443CE743}" dt="2020-11-25T20:52:57.623" v="50"/>
          <ac:cxnSpMkLst>
            <pc:docMk/>
            <pc:sldMk cId="620253018" sldId="545"/>
            <ac:cxnSpMk id="40" creationId="{A3AB6803-2D0A-400A-B1FC-DED356714AFE}"/>
          </ac:cxnSpMkLst>
        </pc:cxnChg>
        <pc:cxnChg chg="mod">
          <ac:chgData name="Kulinich Bohdan" userId="48e65c9f34e137d0" providerId="LiveId" clId="{1B624093-29C7-4CF0-B917-CED3443CE743}" dt="2020-11-25T20:52:57.623" v="50"/>
          <ac:cxnSpMkLst>
            <pc:docMk/>
            <pc:sldMk cId="620253018" sldId="545"/>
            <ac:cxnSpMk id="41" creationId="{C6CF8A02-7B9A-4EE5-A438-8ECB27B63CE9}"/>
          </ac:cxnSpMkLst>
        </pc:cxnChg>
        <pc:cxnChg chg="add mod">
          <ac:chgData name="Kulinich Bohdan" userId="48e65c9f34e137d0" providerId="LiveId" clId="{1B624093-29C7-4CF0-B917-CED3443CE743}" dt="2020-11-25T20:53:24.701" v="65" actId="164"/>
          <ac:cxnSpMkLst>
            <pc:docMk/>
            <pc:sldMk cId="620253018" sldId="545"/>
            <ac:cxnSpMk id="42" creationId="{17DC9D7C-42B2-4957-92B2-175508AD6934}"/>
          </ac:cxnSpMkLst>
        </pc:cxnChg>
        <pc:cxnChg chg="mod">
          <ac:chgData name="Kulinich Bohdan" userId="48e65c9f34e137d0" providerId="LiveId" clId="{1B624093-29C7-4CF0-B917-CED3443CE743}" dt="2020-11-25T20:53:32.281" v="67"/>
          <ac:cxnSpMkLst>
            <pc:docMk/>
            <pc:sldMk cId="620253018" sldId="545"/>
            <ac:cxnSpMk id="45" creationId="{29AE8D14-93FF-4600-A4D3-1194C062420A}"/>
          </ac:cxnSpMkLst>
        </pc:cxnChg>
        <pc:cxnChg chg="mod">
          <ac:chgData name="Kulinich Bohdan" userId="48e65c9f34e137d0" providerId="LiveId" clId="{1B624093-29C7-4CF0-B917-CED3443CE743}" dt="2020-11-25T20:53:32.281" v="67"/>
          <ac:cxnSpMkLst>
            <pc:docMk/>
            <pc:sldMk cId="620253018" sldId="545"/>
            <ac:cxnSpMk id="46" creationId="{9C34553E-93B6-47E5-B521-3CD2792DDB9A}"/>
          </ac:cxnSpMkLst>
        </pc:cxnChg>
        <pc:cxnChg chg="add mod">
          <ac:chgData name="Kulinich Bohdan" userId="48e65c9f34e137d0" providerId="LiveId" clId="{1B624093-29C7-4CF0-B917-CED3443CE743}" dt="2020-11-25T20:55:33.482" v="132" actId="14100"/>
          <ac:cxnSpMkLst>
            <pc:docMk/>
            <pc:sldMk cId="620253018" sldId="545"/>
            <ac:cxnSpMk id="49" creationId="{55F2B642-8682-4A72-8D55-9149E9CA17E0}"/>
          </ac:cxnSpMkLst>
        </pc:cxnChg>
      </pc:sldChg>
      <pc:sldChg chg="modSp del mod">
        <pc:chgData name="Kulinich Bohdan" userId="48e65c9f34e137d0" providerId="LiveId" clId="{1B624093-29C7-4CF0-B917-CED3443CE743}" dt="2020-11-27T15:21:37.075" v="1087" actId="47"/>
        <pc:sldMkLst>
          <pc:docMk/>
          <pc:sldMk cId="2840982638" sldId="546"/>
        </pc:sldMkLst>
        <pc:spChg chg="mod">
          <ac:chgData name="Kulinich Bohdan" userId="48e65c9f34e137d0" providerId="LiveId" clId="{1B624093-29C7-4CF0-B917-CED3443CE743}" dt="2020-11-25T20:49:18.002" v="2" actId="207"/>
          <ac:spMkLst>
            <pc:docMk/>
            <pc:sldMk cId="2840982638" sldId="546"/>
            <ac:spMk id="6" creationId="{4CD1B612-D16C-4F70-8335-78480BFE8EC8}"/>
          </ac:spMkLst>
        </pc:spChg>
      </pc:sldChg>
      <pc:sldChg chg="del">
        <pc:chgData name="Kulinich Bohdan" userId="48e65c9f34e137d0" providerId="LiveId" clId="{1B624093-29C7-4CF0-B917-CED3443CE743}" dt="2020-11-27T15:21:37.075" v="1087" actId="47"/>
        <pc:sldMkLst>
          <pc:docMk/>
          <pc:sldMk cId="2741762985" sldId="547"/>
        </pc:sldMkLst>
      </pc:sldChg>
      <pc:sldChg chg="addSp delSp modSp mod delAnim modAnim">
        <pc:chgData name="Kulinich Bohdan" userId="48e65c9f34e137d0" providerId="LiveId" clId="{1B624093-29C7-4CF0-B917-CED3443CE743}" dt="2020-11-27T08:43:17.690" v="600" actId="14429"/>
        <pc:sldMkLst>
          <pc:docMk/>
          <pc:sldMk cId="1604678325" sldId="552"/>
        </pc:sldMkLst>
        <pc:spChg chg="mod">
          <ac:chgData name="Kulinich Bohdan" userId="48e65c9f34e137d0" providerId="LiveId" clId="{1B624093-29C7-4CF0-B917-CED3443CE743}" dt="2020-11-27T08:22:04.796" v="512" actId="20577"/>
          <ac:spMkLst>
            <pc:docMk/>
            <pc:sldMk cId="1604678325" sldId="552"/>
            <ac:spMk id="6" creationId="{4CD1B612-D16C-4F70-8335-78480BFE8EC8}"/>
          </ac:spMkLst>
        </pc:spChg>
        <pc:spChg chg="del">
          <ac:chgData name="Kulinich Bohdan" userId="48e65c9f34e137d0" providerId="LiveId" clId="{1B624093-29C7-4CF0-B917-CED3443CE743}" dt="2020-11-27T07:34:27.402" v="441" actId="478"/>
          <ac:spMkLst>
            <pc:docMk/>
            <pc:sldMk cId="1604678325" sldId="552"/>
            <ac:spMk id="22" creationId="{142B1508-C3CC-4DB7-92A4-06CC504619D5}"/>
          </ac:spMkLst>
        </pc:spChg>
        <pc:spChg chg="del">
          <ac:chgData name="Kulinich Bohdan" userId="48e65c9f34e137d0" providerId="LiveId" clId="{1B624093-29C7-4CF0-B917-CED3443CE743}" dt="2020-11-27T07:34:27.402" v="441" actId="478"/>
          <ac:spMkLst>
            <pc:docMk/>
            <pc:sldMk cId="1604678325" sldId="552"/>
            <ac:spMk id="23" creationId="{E3346E04-03C1-4594-943D-3F32324143D7}"/>
          </ac:spMkLst>
        </pc:spChg>
        <pc:spChg chg="del">
          <ac:chgData name="Kulinich Bohdan" userId="48e65c9f34e137d0" providerId="LiveId" clId="{1B624093-29C7-4CF0-B917-CED3443CE743}" dt="2020-11-27T07:34:27.402" v="441" actId="478"/>
          <ac:spMkLst>
            <pc:docMk/>
            <pc:sldMk cId="1604678325" sldId="552"/>
            <ac:spMk id="24" creationId="{CF7DA3E2-701F-482E-B6F1-D1F15A3802EC}"/>
          </ac:spMkLst>
        </pc:spChg>
        <pc:spChg chg="del">
          <ac:chgData name="Kulinich Bohdan" userId="48e65c9f34e137d0" providerId="LiveId" clId="{1B624093-29C7-4CF0-B917-CED3443CE743}" dt="2020-11-27T07:34:27.402" v="441" actId="478"/>
          <ac:spMkLst>
            <pc:docMk/>
            <pc:sldMk cId="1604678325" sldId="552"/>
            <ac:spMk id="27" creationId="{46617ACD-DB0C-4679-993B-665420992393}"/>
          </ac:spMkLst>
        </pc:spChg>
        <pc:spChg chg="del">
          <ac:chgData name="Kulinich Bohdan" userId="48e65c9f34e137d0" providerId="LiveId" clId="{1B624093-29C7-4CF0-B917-CED3443CE743}" dt="2020-11-27T07:28:10.126" v="290" actId="478"/>
          <ac:spMkLst>
            <pc:docMk/>
            <pc:sldMk cId="1604678325" sldId="552"/>
            <ac:spMk id="33" creationId="{2EAE9DBB-757B-41EF-AEB5-23B2F384BF4B}"/>
          </ac:spMkLst>
        </pc:spChg>
        <pc:spChg chg="add mod">
          <ac:chgData name="Kulinich Bohdan" userId="48e65c9f34e137d0" providerId="LiveId" clId="{1B624093-29C7-4CF0-B917-CED3443CE743}" dt="2020-11-27T08:09:25.490" v="462" actId="1076"/>
          <ac:spMkLst>
            <pc:docMk/>
            <pc:sldMk cId="1604678325" sldId="552"/>
            <ac:spMk id="34" creationId="{7ED449C8-9F9A-4F1C-B539-37CD8B78EFFF}"/>
          </ac:spMkLst>
        </pc:spChg>
        <pc:spChg chg="add mod">
          <ac:chgData name="Kulinich Bohdan" userId="48e65c9f34e137d0" providerId="LiveId" clId="{1B624093-29C7-4CF0-B917-CED3443CE743}" dt="2020-11-27T08:10:13.397" v="469" actId="1076"/>
          <ac:spMkLst>
            <pc:docMk/>
            <pc:sldMk cId="1604678325" sldId="552"/>
            <ac:spMk id="35" creationId="{998AD201-28B2-4284-810F-9E23A5E4DECE}"/>
          </ac:spMkLst>
        </pc:spChg>
        <pc:spChg chg="add mod">
          <ac:chgData name="Kulinich Bohdan" userId="48e65c9f34e137d0" providerId="LiveId" clId="{1B624093-29C7-4CF0-B917-CED3443CE743}" dt="2020-11-27T08:10:21.416" v="471" actId="1076"/>
          <ac:spMkLst>
            <pc:docMk/>
            <pc:sldMk cId="1604678325" sldId="552"/>
            <ac:spMk id="36" creationId="{B820964D-8E19-4A28-A4D3-1215FF351F07}"/>
          </ac:spMkLst>
        </pc:spChg>
        <pc:spChg chg="add del mod">
          <ac:chgData name="Kulinich Bohdan" userId="48e65c9f34e137d0" providerId="LiveId" clId="{1B624093-29C7-4CF0-B917-CED3443CE743}" dt="2020-11-27T08:28:26.821" v="524" actId="478"/>
          <ac:spMkLst>
            <pc:docMk/>
            <pc:sldMk cId="1604678325" sldId="552"/>
            <ac:spMk id="37" creationId="{195D828B-CC11-4B10-80E5-4B88D250D641}"/>
          </ac:spMkLst>
        </pc:spChg>
        <pc:spChg chg="add del mod">
          <ac:chgData name="Kulinich Bohdan" userId="48e65c9f34e137d0" providerId="LiveId" clId="{1B624093-29C7-4CF0-B917-CED3443CE743}" dt="2020-11-27T08:28:28.394" v="525" actId="478"/>
          <ac:spMkLst>
            <pc:docMk/>
            <pc:sldMk cId="1604678325" sldId="552"/>
            <ac:spMk id="38" creationId="{18AC1B14-E62F-482A-9CF3-B41BD26C6E0D}"/>
          </ac:spMkLst>
        </pc:spChg>
        <pc:spChg chg="add mod ord">
          <ac:chgData name="Kulinich Bohdan" userId="48e65c9f34e137d0" providerId="LiveId" clId="{1B624093-29C7-4CF0-B917-CED3443CE743}" dt="2020-11-27T08:20:49.815" v="501" actId="166"/>
          <ac:spMkLst>
            <pc:docMk/>
            <pc:sldMk cId="1604678325" sldId="552"/>
            <ac:spMk id="40" creationId="{2755CC18-087B-40B2-8934-448E12BC22FC}"/>
          </ac:spMkLst>
        </pc:spChg>
        <pc:spChg chg="add del mod">
          <ac:chgData name="Kulinich Bohdan" userId="48e65c9f34e137d0" providerId="LiveId" clId="{1B624093-29C7-4CF0-B917-CED3443CE743}" dt="2020-11-27T08:19:54.526" v="484"/>
          <ac:spMkLst>
            <pc:docMk/>
            <pc:sldMk cId="1604678325" sldId="552"/>
            <ac:spMk id="41" creationId="{7349FDD7-E1F2-48D9-B6E8-2CE3D5CF2E86}"/>
          </ac:spMkLst>
        </pc:spChg>
        <pc:spChg chg="add mod">
          <ac:chgData name="Kulinich Bohdan" userId="48e65c9f34e137d0" providerId="LiveId" clId="{1B624093-29C7-4CF0-B917-CED3443CE743}" dt="2020-11-27T08:21:12.144" v="505" actId="1076"/>
          <ac:spMkLst>
            <pc:docMk/>
            <pc:sldMk cId="1604678325" sldId="552"/>
            <ac:spMk id="44" creationId="{34D748CD-9361-42B1-A3AE-CA6901213FD8}"/>
          </ac:spMkLst>
        </pc:spChg>
        <pc:spChg chg="add mod">
          <ac:chgData name="Kulinich Bohdan" userId="48e65c9f34e137d0" providerId="LiveId" clId="{1B624093-29C7-4CF0-B917-CED3443CE743}" dt="2020-11-27T08:21:46.892" v="509" actId="20577"/>
          <ac:spMkLst>
            <pc:docMk/>
            <pc:sldMk cId="1604678325" sldId="552"/>
            <ac:spMk id="45" creationId="{34241F0F-A12C-47BF-8FC0-456317E93A7A}"/>
          </ac:spMkLst>
        </pc:spChg>
        <pc:spChg chg="mod">
          <ac:chgData name="Kulinich Bohdan" userId="48e65c9f34e137d0" providerId="LiveId" clId="{1B624093-29C7-4CF0-B917-CED3443CE743}" dt="2020-11-27T07:28:12.632" v="292" actId="20577"/>
          <ac:spMkLst>
            <pc:docMk/>
            <pc:sldMk cId="1604678325" sldId="552"/>
            <ac:spMk id="51" creationId="{86BC9140-E395-435D-A852-213A1317C46C}"/>
          </ac:spMkLst>
        </pc:spChg>
        <pc:spChg chg="add mod">
          <ac:chgData name="Kulinich Bohdan" userId="48e65c9f34e137d0" providerId="LiveId" clId="{1B624093-29C7-4CF0-B917-CED3443CE743}" dt="2020-11-27T08:31:24.483" v="559" actId="1076"/>
          <ac:spMkLst>
            <pc:docMk/>
            <pc:sldMk cId="1604678325" sldId="552"/>
            <ac:spMk id="60" creationId="{A7A6ACA8-53C6-4E64-9F09-ABA6745C5271}"/>
          </ac:spMkLst>
        </pc:spChg>
        <pc:grpChg chg="add del mod">
          <ac:chgData name="Kulinich Bohdan" userId="48e65c9f34e137d0" providerId="LiveId" clId="{1B624093-29C7-4CF0-B917-CED3443CE743}" dt="2020-11-27T08:08:49.924" v="453" actId="165"/>
          <ac:grpSpMkLst>
            <pc:docMk/>
            <pc:sldMk cId="1604678325" sldId="552"/>
            <ac:grpSpMk id="2" creationId="{C018F0FF-2CB1-4F8F-92CD-EA2B08DD92BE}"/>
          </ac:grpSpMkLst>
        </pc:grpChg>
        <pc:grpChg chg="del">
          <ac:chgData name="Kulinich Bohdan" userId="48e65c9f34e137d0" providerId="LiveId" clId="{1B624093-29C7-4CF0-B917-CED3443CE743}" dt="2020-11-27T07:34:27.402" v="441" actId="478"/>
          <ac:grpSpMkLst>
            <pc:docMk/>
            <pc:sldMk cId="1604678325" sldId="552"/>
            <ac:grpSpMk id="9" creationId="{FBA277D3-D3B7-4FD4-BB16-D937CCF66C1B}"/>
          </ac:grpSpMkLst>
        </pc:grpChg>
        <pc:grpChg chg="add mod">
          <ac:chgData name="Kulinich Bohdan" userId="48e65c9f34e137d0" providerId="LiveId" clId="{1B624093-29C7-4CF0-B917-CED3443CE743}" dt="2020-11-27T08:29:28.487" v="546" actId="164"/>
          <ac:grpSpMkLst>
            <pc:docMk/>
            <pc:sldMk cId="1604678325" sldId="552"/>
            <ac:grpSpMk id="56" creationId="{05646645-BDD1-4291-A287-FD6E67A18104}"/>
          </ac:grpSpMkLst>
        </pc:grpChg>
        <pc:grpChg chg="add mod">
          <ac:chgData name="Kulinich Bohdan" userId="48e65c9f34e137d0" providerId="LiveId" clId="{1B624093-29C7-4CF0-B917-CED3443CE743}" dt="2020-11-27T08:29:46.383" v="551" actId="1076"/>
          <ac:grpSpMkLst>
            <pc:docMk/>
            <pc:sldMk cId="1604678325" sldId="552"/>
            <ac:grpSpMk id="57" creationId="{6A843D67-1B81-45C6-9881-A9EDA9523ED4}"/>
          </ac:grpSpMkLst>
        </pc:grpChg>
        <pc:picChg chg="mod modVis">
          <ac:chgData name="Kulinich Bohdan" userId="48e65c9f34e137d0" providerId="LiveId" clId="{1B624093-29C7-4CF0-B917-CED3443CE743}" dt="2020-11-27T08:43:17.690" v="600" actId="14429"/>
          <ac:picMkLst>
            <pc:docMk/>
            <pc:sldMk cId="1604678325" sldId="552"/>
            <ac:picMk id="25" creationId="{0F83F7A5-7C5C-427C-AE52-0A704D18D34F}"/>
          </ac:picMkLst>
        </pc:picChg>
        <pc:cxnChg chg="del">
          <ac:chgData name="Kulinich Bohdan" userId="48e65c9f34e137d0" providerId="LiveId" clId="{1B624093-29C7-4CF0-B917-CED3443CE743}" dt="2020-11-27T07:34:27.402" v="441" actId="478"/>
          <ac:cxnSpMkLst>
            <pc:docMk/>
            <pc:sldMk cId="1604678325" sldId="552"/>
            <ac:cxnSpMk id="13" creationId="{6070E3F3-2245-4E35-A23B-FA8306F99250}"/>
          </ac:cxnSpMkLst>
        </pc:cxnChg>
        <pc:cxnChg chg="del">
          <ac:chgData name="Kulinich Bohdan" userId="48e65c9f34e137d0" providerId="LiveId" clId="{1B624093-29C7-4CF0-B917-CED3443CE743}" dt="2020-11-27T07:34:27.402" v="441" actId="478"/>
          <ac:cxnSpMkLst>
            <pc:docMk/>
            <pc:sldMk cId="1604678325" sldId="552"/>
            <ac:cxnSpMk id="14" creationId="{77BA76C3-CCD2-4A49-AAEC-B34B16EE54FE}"/>
          </ac:cxnSpMkLst>
        </pc:cxnChg>
        <pc:cxnChg chg="del">
          <ac:chgData name="Kulinich Bohdan" userId="48e65c9f34e137d0" providerId="LiveId" clId="{1B624093-29C7-4CF0-B917-CED3443CE743}" dt="2020-11-27T07:34:27.402" v="441" actId="478"/>
          <ac:cxnSpMkLst>
            <pc:docMk/>
            <pc:sldMk cId="1604678325" sldId="552"/>
            <ac:cxnSpMk id="15" creationId="{2F3EC65D-F80A-4168-8154-D4BE3B986D5C}"/>
          </ac:cxnSpMkLst>
        </pc:cxnChg>
        <pc:cxnChg chg="del">
          <ac:chgData name="Kulinich Bohdan" userId="48e65c9f34e137d0" providerId="LiveId" clId="{1B624093-29C7-4CF0-B917-CED3443CE743}" dt="2020-11-27T07:34:27.402" v="441" actId="478"/>
          <ac:cxnSpMkLst>
            <pc:docMk/>
            <pc:sldMk cId="1604678325" sldId="552"/>
            <ac:cxnSpMk id="26" creationId="{C9992937-AD65-4BD7-B7EC-33E67A4EF935}"/>
          </ac:cxnSpMkLst>
        </pc:cxnChg>
        <pc:cxnChg chg="add mod topLvl">
          <ac:chgData name="Kulinich Bohdan" userId="48e65c9f34e137d0" providerId="LiveId" clId="{1B624093-29C7-4CF0-B917-CED3443CE743}" dt="2020-11-27T08:08:49.924" v="453" actId="165"/>
          <ac:cxnSpMkLst>
            <pc:docMk/>
            <pc:sldMk cId="1604678325" sldId="552"/>
            <ac:cxnSpMk id="28" creationId="{FA3D813A-D71D-43B4-AADD-47EBDA22B8F2}"/>
          </ac:cxnSpMkLst>
        </pc:cxnChg>
        <pc:cxnChg chg="add mod topLvl">
          <ac:chgData name="Kulinich Bohdan" userId="48e65c9f34e137d0" providerId="LiveId" clId="{1B624093-29C7-4CF0-B917-CED3443CE743}" dt="2020-11-27T08:08:49.924" v="453" actId="165"/>
          <ac:cxnSpMkLst>
            <pc:docMk/>
            <pc:sldMk cId="1604678325" sldId="552"/>
            <ac:cxnSpMk id="29" creationId="{EDB0E95C-2D99-4A9B-B97F-5AF8DABB8197}"/>
          </ac:cxnSpMkLst>
        </pc:cxnChg>
        <pc:cxnChg chg="del">
          <ac:chgData name="Kulinich Bohdan" userId="48e65c9f34e137d0" providerId="LiveId" clId="{1B624093-29C7-4CF0-B917-CED3443CE743}" dt="2020-11-27T07:34:27.402" v="441" actId="478"/>
          <ac:cxnSpMkLst>
            <pc:docMk/>
            <pc:sldMk cId="1604678325" sldId="552"/>
            <ac:cxnSpMk id="30" creationId="{5EE44A12-A753-471D-B55B-1279C170D74A}"/>
          </ac:cxnSpMkLst>
        </pc:cxnChg>
        <pc:cxnChg chg="del">
          <ac:chgData name="Kulinich Bohdan" userId="48e65c9f34e137d0" providerId="LiveId" clId="{1B624093-29C7-4CF0-B917-CED3443CE743}" dt="2020-11-27T07:34:27.402" v="441" actId="478"/>
          <ac:cxnSpMkLst>
            <pc:docMk/>
            <pc:sldMk cId="1604678325" sldId="552"/>
            <ac:cxnSpMk id="31" creationId="{B84D9C78-922D-46F5-9AA0-680A7D267D2A}"/>
          </ac:cxnSpMkLst>
        </pc:cxnChg>
        <pc:cxnChg chg="add mod topLvl">
          <ac:chgData name="Kulinich Bohdan" userId="48e65c9f34e137d0" providerId="LiveId" clId="{1B624093-29C7-4CF0-B917-CED3443CE743}" dt="2020-11-27T08:08:49.924" v="453" actId="165"/>
          <ac:cxnSpMkLst>
            <pc:docMk/>
            <pc:sldMk cId="1604678325" sldId="552"/>
            <ac:cxnSpMk id="32" creationId="{0872E66C-6EA1-4CD6-85A4-6EDC02B0D611}"/>
          </ac:cxnSpMkLst>
        </pc:cxnChg>
        <pc:cxnChg chg="add mod">
          <ac:chgData name="Kulinich Bohdan" userId="48e65c9f34e137d0" providerId="LiveId" clId="{1B624093-29C7-4CF0-B917-CED3443CE743}" dt="2020-11-27T08:25:53.353" v="515" actId="14100"/>
          <ac:cxnSpMkLst>
            <pc:docMk/>
            <pc:sldMk cId="1604678325" sldId="552"/>
            <ac:cxnSpMk id="39" creationId="{E87C9676-CF9E-4BEC-92AF-E371E5875637}"/>
          </ac:cxnSpMkLst>
        </pc:cxnChg>
        <pc:cxnChg chg="add mod">
          <ac:chgData name="Kulinich Bohdan" userId="48e65c9f34e137d0" providerId="LiveId" clId="{1B624093-29C7-4CF0-B917-CED3443CE743}" dt="2020-11-27T08:20:22.436" v="493" actId="14100"/>
          <ac:cxnSpMkLst>
            <pc:docMk/>
            <pc:sldMk cId="1604678325" sldId="552"/>
            <ac:cxnSpMk id="42" creationId="{E7605D45-C8BE-4C4B-832B-C2E62A1B57F3}"/>
          </ac:cxnSpMkLst>
        </pc:cxnChg>
        <pc:cxnChg chg="add mod">
          <ac:chgData name="Kulinich Bohdan" userId="48e65c9f34e137d0" providerId="LiveId" clId="{1B624093-29C7-4CF0-B917-CED3443CE743}" dt="2020-11-27T08:20:36.701" v="497" actId="1076"/>
          <ac:cxnSpMkLst>
            <pc:docMk/>
            <pc:sldMk cId="1604678325" sldId="552"/>
            <ac:cxnSpMk id="43" creationId="{8F8DC526-E48A-4987-BAAD-83D8ED270FE7}"/>
          </ac:cxnSpMkLst>
        </pc:cxnChg>
        <pc:cxnChg chg="add mod ord">
          <ac:chgData name="Kulinich Bohdan" userId="48e65c9f34e137d0" providerId="LiveId" clId="{1B624093-29C7-4CF0-B917-CED3443CE743}" dt="2020-11-27T08:26:23.218" v="523" actId="167"/>
          <ac:cxnSpMkLst>
            <pc:docMk/>
            <pc:sldMk cId="1604678325" sldId="552"/>
            <ac:cxnSpMk id="46" creationId="{2EE461C5-0641-4B0A-BF8B-04E93E617157}"/>
          </ac:cxnSpMkLst>
        </pc:cxnChg>
        <pc:cxnChg chg="add mod">
          <ac:chgData name="Kulinich Bohdan" userId="48e65c9f34e137d0" providerId="LiveId" clId="{1B624093-29C7-4CF0-B917-CED3443CE743}" dt="2020-11-27T08:28:45.127" v="532" actId="1076"/>
          <ac:cxnSpMkLst>
            <pc:docMk/>
            <pc:sldMk cId="1604678325" sldId="552"/>
            <ac:cxnSpMk id="48" creationId="{7B13E1C3-A375-4C59-ADE0-04733DB2DF0F}"/>
          </ac:cxnSpMkLst>
        </pc:cxnChg>
        <pc:cxnChg chg="add mod">
          <ac:chgData name="Kulinich Bohdan" userId="48e65c9f34e137d0" providerId="LiveId" clId="{1B624093-29C7-4CF0-B917-CED3443CE743}" dt="2020-11-27T08:29:04.079" v="536" actId="1076"/>
          <ac:cxnSpMkLst>
            <pc:docMk/>
            <pc:sldMk cId="1604678325" sldId="552"/>
            <ac:cxnSpMk id="52" creationId="{9305836B-C223-41A7-8490-FFF9E84D8CB8}"/>
          </ac:cxnSpMkLst>
        </pc:cxnChg>
        <pc:cxnChg chg="add mod">
          <ac:chgData name="Kulinich Bohdan" userId="48e65c9f34e137d0" providerId="LiveId" clId="{1B624093-29C7-4CF0-B917-CED3443CE743}" dt="2020-11-27T08:29:28.487" v="546" actId="164"/>
          <ac:cxnSpMkLst>
            <pc:docMk/>
            <pc:sldMk cId="1604678325" sldId="552"/>
            <ac:cxnSpMk id="53" creationId="{32A547C3-02B4-493B-966C-1F66FDB400A9}"/>
          </ac:cxnSpMkLst>
        </pc:cxnChg>
        <pc:cxnChg chg="add mod">
          <ac:chgData name="Kulinich Bohdan" userId="48e65c9f34e137d0" providerId="LiveId" clId="{1B624093-29C7-4CF0-B917-CED3443CE743}" dt="2020-11-27T08:29:28.487" v="546" actId="164"/>
          <ac:cxnSpMkLst>
            <pc:docMk/>
            <pc:sldMk cId="1604678325" sldId="552"/>
            <ac:cxnSpMk id="55" creationId="{CDFD3453-DB4D-4246-BD31-D8D12F8F9EC0}"/>
          </ac:cxnSpMkLst>
        </pc:cxnChg>
        <pc:cxnChg chg="mod">
          <ac:chgData name="Kulinich Bohdan" userId="48e65c9f34e137d0" providerId="LiveId" clId="{1B624093-29C7-4CF0-B917-CED3443CE743}" dt="2020-11-27T08:29:31.949" v="547"/>
          <ac:cxnSpMkLst>
            <pc:docMk/>
            <pc:sldMk cId="1604678325" sldId="552"/>
            <ac:cxnSpMk id="58" creationId="{B4192A6A-4EE3-453D-B308-868731FE0F61}"/>
          </ac:cxnSpMkLst>
        </pc:cxnChg>
        <pc:cxnChg chg="mod">
          <ac:chgData name="Kulinich Bohdan" userId="48e65c9f34e137d0" providerId="LiveId" clId="{1B624093-29C7-4CF0-B917-CED3443CE743}" dt="2020-11-27T08:29:31.949" v="547"/>
          <ac:cxnSpMkLst>
            <pc:docMk/>
            <pc:sldMk cId="1604678325" sldId="552"/>
            <ac:cxnSpMk id="59" creationId="{F6E99200-8FCE-4011-A29A-2822DD6F9E27}"/>
          </ac:cxnSpMkLst>
        </pc:cxnChg>
      </pc:sldChg>
      <pc:sldChg chg="del">
        <pc:chgData name="Kulinich Bohdan" userId="48e65c9f34e137d0" providerId="LiveId" clId="{1B624093-29C7-4CF0-B917-CED3443CE743}" dt="2020-11-27T15:21:37.075" v="1087" actId="47"/>
        <pc:sldMkLst>
          <pc:docMk/>
          <pc:sldMk cId="2334450683" sldId="553"/>
        </pc:sldMkLst>
      </pc:sldChg>
      <pc:sldChg chg="del">
        <pc:chgData name="Kulinich Bohdan" userId="48e65c9f34e137d0" providerId="LiveId" clId="{1B624093-29C7-4CF0-B917-CED3443CE743}" dt="2020-11-27T15:21:37.075" v="1087" actId="47"/>
        <pc:sldMkLst>
          <pc:docMk/>
          <pc:sldMk cId="1878017688" sldId="554"/>
        </pc:sldMkLst>
      </pc:sldChg>
      <pc:sldChg chg="del">
        <pc:chgData name="Kulinich Bohdan" userId="48e65c9f34e137d0" providerId="LiveId" clId="{1B624093-29C7-4CF0-B917-CED3443CE743}" dt="2020-11-27T15:21:37.075" v="1087" actId="47"/>
        <pc:sldMkLst>
          <pc:docMk/>
          <pc:sldMk cId="2725895987" sldId="555"/>
        </pc:sldMkLst>
      </pc:sldChg>
      <pc:sldChg chg="del">
        <pc:chgData name="Kulinich Bohdan" userId="48e65c9f34e137d0" providerId="LiveId" clId="{1B624093-29C7-4CF0-B917-CED3443CE743}" dt="2020-11-25T20:43:55.256" v="0" actId="47"/>
        <pc:sldMkLst>
          <pc:docMk/>
          <pc:sldMk cId="369983160" sldId="556"/>
        </pc:sldMkLst>
      </pc:sldChg>
      <pc:sldChg chg="del">
        <pc:chgData name="Kulinich Bohdan" userId="48e65c9f34e137d0" providerId="LiveId" clId="{1B624093-29C7-4CF0-B917-CED3443CE743}" dt="2020-11-25T20:43:55.256" v="0" actId="47"/>
        <pc:sldMkLst>
          <pc:docMk/>
          <pc:sldMk cId="2731863438" sldId="557"/>
        </pc:sldMkLst>
      </pc:sldChg>
      <pc:sldChg chg="del">
        <pc:chgData name="Kulinich Bohdan" userId="48e65c9f34e137d0" providerId="LiveId" clId="{1B624093-29C7-4CF0-B917-CED3443CE743}" dt="2020-11-25T20:43:55.256" v="0" actId="47"/>
        <pc:sldMkLst>
          <pc:docMk/>
          <pc:sldMk cId="1618511134" sldId="558"/>
        </pc:sldMkLst>
      </pc:sldChg>
      <pc:sldChg chg="del">
        <pc:chgData name="Kulinich Bohdan" userId="48e65c9f34e137d0" providerId="LiveId" clId="{1B624093-29C7-4CF0-B917-CED3443CE743}" dt="2020-11-25T20:43:55.256" v="0" actId="47"/>
        <pc:sldMkLst>
          <pc:docMk/>
          <pc:sldMk cId="3219788067" sldId="559"/>
        </pc:sldMkLst>
      </pc:sldChg>
      <pc:sldChg chg="del">
        <pc:chgData name="Kulinich Bohdan" userId="48e65c9f34e137d0" providerId="LiveId" clId="{1B624093-29C7-4CF0-B917-CED3443CE743}" dt="2020-11-25T20:43:55.256" v="0" actId="47"/>
        <pc:sldMkLst>
          <pc:docMk/>
          <pc:sldMk cId="989313559" sldId="560"/>
        </pc:sldMkLst>
      </pc:sldChg>
      <pc:sldChg chg="del">
        <pc:chgData name="Kulinich Bohdan" userId="48e65c9f34e137d0" providerId="LiveId" clId="{1B624093-29C7-4CF0-B917-CED3443CE743}" dt="2020-11-27T15:21:37.075" v="1087" actId="47"/>
        <pc:sldMkLst>
          <pc:docMk/>
          <pc:sldMk cId="475025341" sldId="561"/>
        </pc:sldMkLst>
      </pc:sldChg>
      <pc:sldChg chg="del">
        <pc:chgData name="Kulinich Bohdan" userId="48e65c9f34e137d0" providerId="LiveId" clId="{1B624093-29C7-4CF0-B917-CED3443CE743}" dt="2020-11-25T20:43:55.256" v="0" actId="47"/>
        <pc:sldMkLst>
          <pc:docMk/>
          <pc:sldMk cId="1514295099" sldId="562"/>
        </pc:sldMkLst>
      </pc:sldChg>
      <pc:sldChg chg="addSp delSp modSp add mod delAnim modAnim">
        <pc:chgData name="Kulinich Bohdan" userId="48e65c9f34e137d0" providerId="LiveId" clId="{1B624093-29C7-4CF0-B917-CED3443CE743}" dt="2020-11-27T07:28:23.823" v="294" actId="207"/>
        <pc:sldMkLst>
          <pc:docMk/>
          <pc:sldMk cId="1985041413" sldId="562"/>
        </pc:sldMkLst>
        <pc:spChg chg="mod">
          <ac:chgData name="Kulinich Bohdan" userId="48e65c9f34e137d0" providerId="LiveId" clId="{1B624093-29C7-4CF0-B917-CED3443CE743}" dt="2020-11-27T07:28:23.823" v="294" actId="207"/>
          <ac:spMkLst>
            <pc:docMk/>
            <pc:sldMk cId="1985041413" sldId="562"/>
            <ac:spMk id="6" creationId="{4CD1B612-D16C-4F70-8335-78480BFE8EC8}"/>
          </ac:spMkLst>
        </pc:spChg>
        <pc:spChg chg="mod">
          <ac:chgData name="Kulinich Bohdan" userId="48e65c9f34e137d0" providerId="LiveId" clId="{1B624093-29C7-4CF0-B917-CED3443CE743}" dt="2020-11-25T21:20:27.391" v="217" actId="1076"/>
          <ac:spMkLst>
            <pc:docMk/>
            <pc:sldMk cId="1985041413" sldId="562"/>
            <ac:spMk id="22" creationId="{142B1508-C3CC-4DB7-92A4-06CC504619D5}"/>
          </ac:spMkLst>
        </pc:spChg>
        <pc:spChg chg="mod">
          <ac:chgData name="Kulinich Bohdan" userId="48e65c9f34e137d0" providerId="LiveId" clId="{1B624093-29C7-4CF0-B917-CED3443CE743}" dt="2020-11-25T21:20:27.391" v="217" actId="1076"/>
          <ac:spMkLst>
            <pc:docMk/>
            <pc:sldMk cId="1985041413" sldId="562"/>
            <ac:spMk id="24" creationId="{CF7DA3E2-701F-482E-B6F1-D1F15A3802EC}"/>
          </ac:spMkLst>
        </pc:spChg>
        <pc:spChg chg="mod">
          <ac:chgData name="Kulinich Bohdan" userId="48e65c9f34e137d0" providerId="LiveId" clId="{1B624093-29C7-4CF0-B917-CED3443CE743}" dt="2020-11-25T21:20:27.391" v="217" actId="1076"/>
          <ac:spMkLst>
            <pc:docMk/>
            <pc:sldMk cId="1985041413" sldId="562"/>
            <ac:spMk id="27" creationId="{46617ACD-DB0C-4679-993B-665420992393}"/>
          </ac:spMkLst>
        </pc:spChg>
        <pc:spChg chg="mod">
          <ac:chgData name="Kulinich Bohdan" userId="48e65c9f34e137d0" providerId="LiveId" clId="{1B624093-29C7-4CF0-B917-CED3443CE743}" dt="2020-11-25T21:20:27.391" v="217" actId="1076"/>
          <ac:spMkLst>
            <pc:docMk/>
            <pc:sldMk cId="1985041413" sldId="562"/>
            <ac:spMk id="47" creationId="{9BD6228F-85DC-4250-BA89-0B694D35DCE9}"/>
          </ac:spMkLst>
        </pc:spChg>
        <pc:spChg chg="mod">
          <ac:chgData name="Kulinich Bohdan" userId="48e65c9f34e137d0" providerId="LiveId" clId="{1B624093-29C7-4CF0-B917-CED3443CE743}" dt="2020-11-25T21:16:43.002" v="151" actId="20577"/>
          <ac:spMkLst>
            <pc:docMk/>
            <pc:sldMk cId="1985041413" sldId="562"/>
            <ac:spMk id="51" creationId="{86BC9140-E395-435D-A852-213A1317C46C}"/>
          </ac:spMkLst>
        </pc:spChg>
        <pc:spChg chg="add mod">
          <ac:chgData name="Kulinich Bohdan" userId="48e65c9f34e137d0" providerId="LiveId" clId="{1B624093-29C7-4CF0-B917-CED3443CE743}" dt="2020-11-25T21:20:44.679" v="224" actId="1076"/>
          <ac:spMkLst>
            <pc:docMk/>
            <pc:sldMk cId="1985041413" sldId="562"/>
            <ac:spMk id="55" creationId="{9FF8C542-7277-43C4-AB5A-A0250AE32FCB}"/>
          </ac:spMkLst>
        </pc:spChg>
        <pc:grpChg chg="add mod">
          <ac:chgData name="Kulinich Bohdan" userId="48e65c9f34e137d0" providerId="LiveId" clId="{1B624093-29C7-4CF0-B917-CED3443CE743}" dt="2020-11-25T21:20:27.391" v="217" actId="1076"/>
          <ac:grpSpMkLst>
            <pc:docMk/>
            <pc:sldMk cId="1985041413" sldId="562"/>
            <ac:grpSpMk id="18" creationId="{E0B03AB5-B3D0-47E2-B857-37D416173E3F}"/>
          </ac:grpSpMkLst>
        </pc:grpChg>
        <pc:grpChg chg="del">
          <ac:chgData name="Kulinich Bohdan" userId="48e65c9f34e137d0" providerId="LiveId" clId="{1B624093-29C7-4CF0-B917-CED3443CE743}" dt="2020-11-25T21:16:54.369" v="158" actId="478"/>
          <ac:grpSpMkLst>
            <pc:docMk/>
            <pc:sldMk cId="1985041413" sldId="562"/>
            <ac:grpSpMk id="21" creationId="{A64D1AB1-36A5-4B15-963B-64B0A2B67AC5}"/>
          </ac:grpSpMkLst>
        </pc:grpChg>
        <pc:grpChg chg="add mod">
          <ac:chgData name="Kulinich Bohdan" userId="48e65c9f34e137d0" providerId="LiveId" clId="{1B624093-29C7-4CF0-B917-CED3443CE743}" dt="2020-11-25T21:20:27.391" v="217" actId="1076"/>
          <ac:grpSpMkLst>
            <pc:docMk/>
            <pc:sldMk cId="1985041413" sldId="562"/>
            <ac:grpSpMk id="43" creationId="{48E5B57B-1A10-4406-B87D-AE61EEA0139E}"/>
          </ac:grpSpMkLst>
        </pc:grpChg>
        <pc:grpChg chg="del">
          <ac:chgData name="Kulinich Bohdan" userId="48e65c9f34e137d0" providerId="LiveId" clId="{1B624093-29C7-4CF0-B917-CED3443CE743}" dt="2020-11-25T21:16:52.763" v="156" actId="478"/>
          <ac:grpSpMkLst>
            <pc:docMk/>
            <pc:sldMk cId="1985041413" sldId="562"/>
            <ac:grpSpMk id="44" creationId="{715C4B03-6364-41FC-97FC-2057E70AAF6B}"/>
          </ac:grpSpMkLst>
        </pc:grpChg>
        <pc:grpChg chg="add del mod">
          <ac:chgData name="Kulinich Bohdan" userId="48e65c9f34e137d0" providerId="LiveId" clId="{1B624093-29C7-4CF0-B917-CED3443CE743}" dt="2020-11-25T21:20:29.885" v="219"/>
          <ac:grpSpMkLst>
            <pc:docMk/>
            <pc:sldMk cId="1985041413" sldId="562"/>
            <ac:grpSpMk id="52" creationId="{CD8420DF-2232-40CC-BBD8-0C3B0D1E44E5}"/>
          </ac:grpSpMkLst>
        </pc:grpChg>
        <pc:cxnChg chg="mod">
          <ac:chgData name="Kulinich Bohdan" userId="48e65c9f34e137d0" providerId="LiveId" clId="{1B624093-29C7-4CF0-B917-CED3443CE743}" dt="2020-11-25T21:20:27.391" v="217" actId="1076"/>
          <ac:cxnSpMkLst>
            <pc:docMk/>
            <pc:sldMk cId="1985041413" sldId="562"/>
            <ac:cxnSpMk id="14" creationId="{77BA76C3-CCD2-4A49-AAEC-B34B16EE54FE}"/>
          </ac:cxnSpMkLst>
        </pc:cxnChg>
        <pc:cxnChg chg="add mod">
          <ac:chgData name="Kulinich Bohdan" userId="48e65c9f34e137d0" providerId="LiveId" clId="{1B624093-29C7-4CF0-B917-CED3443CE743}" dt="2020-11-25T21:20:27.391" v="217" actId="1076"/>
          <ac:cxnSpMkLst>
            <pc:docMk/>
            <pc:sldMk cId="1985041413" sldId="562"/>
            <ac:cxnSpMk id="26" creationId="{2049F9E4-4FB1-4BEC-8405-B7A344BAFADE}"/>
          </ac:cxnSpMkLst>
        </pc:cxnChg>
        <pc:cxnChg chg="del">
          <ac:chgData name="Kulinich Bohdan" userId="48e65c9f34e137d0" providerId="LiveId" clId="{1B624093-29C7-4CF0-B917-CED3443CE743}" dt="2020-11-25T21:16:50.453" v="154" actId="478"/>
          <ac:cxnSpMkLst>
            <pc:docMk/>
            <pc:sldMk cId="1985041413" sldId="562"/>
            <ac:cxnSpMk id="30" creationId="{B72617D2-EE11-4D90-89DE-7B8B646B5E19}"/>
          </ac:cxnSpMkLst>
        </pc:cxnChg>
        <pc:cxnChg chg="mod">
          <ac:chgData name="Kulinich Bohdan" userId="48e65c9f34e137d0" providerId="LiveId" clId="{1B624093-29C7-4CF0-B917-CED3443CE743}" dt="2020-11-25T21:20:27.391" v="217" actId="1076"/>
          <ac:cxnSpMkLst>
            <pc:docMk/>
            <pc:sldMk cId="1985041413" sldId="562"/>
            <ac:cxnSpMk id="31" creationId="{10EB1A4E-D62C-4914-A31D-B2F62A995862}"/>
          </ac:cxnSpMkLst>
        </pc:cxnChg>
        <pc:cxnChg chg="del">
          <ac:chgData name="Kulinich Bohdan" userId="48e65c9f34e137d0" providerId="LiveId" clId="{1B624093-29C7-4CF0-B917-CED3443CE743}" dt="2020-11-25T21:16:51.777" v="155" actId="478"/>
          <ac:cxnSpMkLst>
            <pc:docMk/>
            <pc:sldMk cId="1985041413" sldId="562"/>
            <ac:cxnSpMk id="32" creationId="{95B15ACC-AE49-482B-A4B4-F64D1ABE48C6}"/>
          </ac:cxnSpMkLst>
        </pc:cxnChg>
        <pc:cxnChg chg="add mod">
          <ac:chgData name="Kulinich Bohdan" userId="48e65c9f34e137d0" providerId="LiveId" clId="{1B624093-29C7-4CF0-B917-CED3443CE743}" dt="2020-11-25T21:20:27.391" v="217" actId="1076"/>
          <ac:cxnSpMkLst>
            <pc:docMk/>
            <pc:sldMk cId="1985041413" sldId="562"/>
            <ac:cxnSpMk id="33" creationId="{B9D9469B-2FE8-42B3-BBDA-311B48906A57}"/>
          </ac:cxnSpMkLst>
        </pc:cxnChg>
        <pc:cxnChg chg="del">
          <ac:chgData name="Kulinich Bohdan" userId="48e65c9f34e137d0" providerId="LiveId" clId="{1B624093-29C7-4CF0-B917-CED3443CE743}" dt="2020-11-25T21:16:55.284" v="159" actId="478"/>
          <ac:cxnSpMkLst>
            <pc:docMk/>
            <pc:sldMk cId="1985041413" sldId="562"/>
            <ac:cxnSpMk id="34" creationId="{9989C03C-DF85-44FF-B582-F3A50FFCFD71}"/>
          </ac:cxnSpMkLst>
        </pc:cxnChg>
        <pc:cxnChg chg="add mod">
          <ac:chgData name="Kulinich Bohdan" userId="48e65c9f34e137d0" providerId="LiveId" clId="{1B624093-29C7-4CF0-B917-CED3443CE743}" dt="2020-11-25T21:20:27.391" v="217" actId="1076"/>
          <ac:cxnSpMkLst>
            <pc:docMk/>
            <pc:sldMk cId="1985041413" sldId="562"/>
            <ac:cxnSpMk id="35" creationId="{B6EA0F8A-EB4A-4E60-BCA6-F3620428494A}"/>
          </ac:cxnSpMkLst>
        </pc:cxnChg>
        <pc:cxnChg chg="del">
          <ac:chgData name="Kulinich Bohdan" userId="48e65c9f34e137d0" providerId="LiveId" clId="{1B624093-29C7-4CF0-B917-CED3443CE743}" dt="2020-11-25T21:16:53.571" v="157" actId="478"/>
          <ac:cxnSpMkLst>
            <pc:docMk/>
            <pc:sldMk cId="1985041413" sldId="562"/>
            <ac:cxnSpMk id="36" creationId="{12DA8212-B8A7-4874-A046-CBAD1EF0E3A6}"/>
          </ac:cxnSpMkLst>
        </pc:cxnChg>
        <pc:cxnChg chg="add mod">
          <ac:chgData name="Kulinich Bohdan" userId="48e65c9f34e137d0" providerId="LiveId" clId="{1B624093-29C7-4CF0-B917-CED3443CE743}" dt="2020-11-25T21:20:27.391" v="217" actId="1076"/>
          <ac:cxnSpMkLst>
            <pc:docMk/>
            <pc:sldMk cId="1985041413" sldId="562"/>
            <ac:cxnSpMk id="38" creationId="{D6D8F0E4-0022-40C3-A104-D55A69804F0A}"/>
          </ac:cxnSpMkLst>
        </pc:cxnChg>
        <pc:cxnChg chg="add mod">
          <ac:chgData name="Kulinich Bohdan" userId="48e65c9f34e137d0" providerId="LiveId" clId="{1B624093-29C7-4CF0-B917-CED3443CE743}" dt="2020-11-25T21:20:27.391" v="217" actId="1076"/>
          <ac:cxnSpMkLst>
            <pc:docMk/>
            <pc:sldMk cId="1985041413" sldId="562"/>
            <ac:cxnSpMk id="39" creationId="{30FBBDDC-013A-4F80-959D-47225E87DD94}"/>
          </ac:cxnSpMkLst>
        </pc:cxnChg>
        <pc:cxnChg chg="add mod">
          <ac:chgData name="Kulinich Bohdan" userId="48e65c9f34e137d0" providerId="LiveId" clId="{1B624093-29C7-4CF0-B917-CED3443CE743}" dt="2020-11-25T21:19:47.557" v="206" actId="164"/>
          <ac:cxnSpMkLst>
            <pc:docMk/>
            <pc:sldMk cId="1985041413" sldId="562"/>
            <ac:cxnSpMk id="40" creationId="{C1191C14-A247-499E-8190-D34B84654979}"/>
          </ac:cxnSpMkLst>
        </pc:cxnChg>
        <pc:cxnChg chg="add mod">
          <ac:chgData name="Kulinich Bohdan" userId="48e65c9f34e137d0" providerId="LiveId" clId="{1B624093-29C7-4CF0-B917-CED3443CE743}" dt="2020-11-25T21:19:47.557" v="206" actId="164"/>
          <ac:cxnSpMkLst>
            <pc:docMk/>
            <pc:sldMk cId="1985041413" sldId="562"/>
            <ac:cxnSpMk id="41" creationId="{EC47F219-3160-474D-B231-A47C79028499}"/>
          </ac:cxnSpMkLst>
        </pc:cxnChg>
        <pc:cxnChg chg="mod">
          <ac:chgData name="Kulinich Bohdan" userId="48e65c9f34e137d0" providerId="LiveId" clId="{1B624093-29C7-4CF0-B917-CED3443CE743}" dt="2020-11-25T21:19:50.226" v="207"/>
          <ac:cxnSpMkLst>
            <pc:docMk/>
            <pc:sldMk cId="1985041413" sldId="562"/>
            <ac:cxnSpMk id="48" creationId="{8BFA5C12-6572-4703-A989-E02B7A22CEC3}"/>
          </ac:cxnSpMkLst>
        </pc:cxnChg>
        <pc:cxnChg chg="del">
          <ac:chgData name="Kulinich Bohdan" userId="48e65c9f34e137d0" providerId="LiveId" clId="{1B624093-29C7-4CF0-B917-CED3443CE743}" dt="2020-11-25T21:16:49.601" v="153" actId="478"/>
          <ac:cxnSpMkLst>
            <pc:docMk/>
            <pc:sldMk cId="1985041413" sldId="562"/>
            <ac:cxnSpMk id="49" creationId="{55F2B642-8682-4A72-8D55-9149E9CA17E0}"/>
          </ac:cxnSpMkLst>
        </pc:cxnChg>
        <pc:cxnChg chg="mod">
          <ac:chgData name="Kulinich Bohdan" userId="48e65c9f34e137d0" providerId="LiveId" clId="{1B624093-29C7-4CF0-B917-CED3443CE743}" dt="2020-11-25T21:19:50.226" v="207"/>
          <ac:cxnSpMkLst>
            <pc:docMk/>
            <pc:sldMk cId="1985041413" sldId="562"/>
            <ac:cxnSpMk id="50" creationId="{1A23CC13-6E7E-4017-8224-1FFDBF0E481C}"/>
          </ac:cxnSpMkLst>
        </pc:cxnChg>
        <pc:cxnChg chg="mod">
          <ac:chgData name="Kulinich Bohdan" userId="48e65c9f34e137d0" providerId="LiveId" clId="{1B624093-29C7-4CF0-B917-CED3443CE743}" dt="2020-11-25T21:20:28.629" v="218"/>
          <ac:cxnSpMkLst>
            <pc:docMk/>
            <pc:sldMk cId="1985041413" sldId="562"/>
            <ac:cxnSpMk id="53" creationId="{EA043E85-80D5-4941-BCFA-FD18B16D6F45}"/>
          </ac:cxnSpMkLst>
        </pc:cxnChg>
        <pc:cxnChg chg="mod">
          <ac:chgData name="Kulinich Bohdan" userId="48e65c9f34e137d0" providerId="LiveId" clId="{1B624093-29C7-4CF0-B917-CED3443CE743}" dt="2020-11-25T21:20:28.629" v="218"/>
          <ac:cxnSpMkLst>
            <pc:docMk/>
            <pc:sldMk cId="1985041413" sldId="562"/>
            <ac:cxnSpMk id="54" creationId="{84607B78-EB88-485F-9293-49972F93A206}"/>
          </ac:cxnSpMkLst>
        </pc:cxnChg>
      </pc:sldChg>
      <pc:sldChg chg="addSp delSp modSp add mod delAnim modAnim">
        <pc:chgData name="Kulinich Bohdan" userId="48e65c9f34e137d0" providerId="LiveId" clId="{1B624093-29C7-4CF0-B917-CED3443CE743}" dt="2020-11-27T11:36:34.249" v="722"/>
        <pc:sldMkLst>
          <pc:docMk/>
          <pc:sldMk cId="2438334279" sldId="563"/>
        </pc:sldMkLst>
        <pc:spChg chg="mod">
          <ac:chgData name="Kulinich Bohdan" userId="48e65c9f34e137d0" providerId="LiveId" clId="{1B624093-29C7-4CF0-B917-CED3443CE743}" dt="2020-11-27T09:37:36.970" v="715" actId="20577"/>
          <ac:spMkLst>
            <pc:docMk/>
            <pc:sldMk cId="2438334279" sldId="563"/>
            <ac:spMk id="6" creationId="{4CD1B612-D16C-4F70-8335-78480BFE8EC8}"/>
          </ac:spMkLst>
        </pc:spChg>
        <pc:spChg chg="del">
          <ac:chgData name="Kulinich Bohdan" userId="48e65c9f34e137d0" providerId="LiveId" clId="{1B624093-29C7-4CF0-B917-CED3443CE743}" dt="2020-11-27T09:27:18.094" v="652" actId="478"/>
          <ac:spMkLst>
            <pc:docMk/>
            <pc:sldMk cId="2438334279" sldId="563"/>
            <ac:spMk id="22" creationId="{142B1508-C3CC-4DB7-92A4-06CC504619D5}"/>
          </ac:spMkLst>
        </pc:spChg>
        <pc:spChg chg="del">
          <ac:chgData name="Kulinich Bohdan" userId="48e65c9f34e137d0" providerId="LiveId" clId="{1B624093-29C7-4CF0-B917-CED3443CE743}" dt="2020-11-27T09:27:18.094" v="652" actId="478"/>
          <ac:spMkLst>
            <pc:docMk/>
            <pc:sldMk cId="2438334279" sldId="563"/>
            <ac:spMk id="24" creationId="{CF7DA3E2-701F-482E-B6F1-D1F15A3802EC}"/>
          </ac:spMkLst>
        </pc:spChg>
        <pc:spChg chg="del">
          <ac:chgData name="Kulinich Bohdan" userId="48e65c9f34e137d0" providerId="LiveId" clId="{1B624093-29C7-4CF0-B917-CED3443CE743}" dt="2020-11-27T09:27:18.094" v="652" actId="478"/>
          <ac:spMkLst>
            <pc:docMk/>
            <pc:sldMk cId="2438334279" sldId="563"/>
            <ac:spMk id="27" creationId="{46617ACD-DB0C-4679-993B-665420992393}"/>
          </ac:spMkLst>
        </pc:spChg>
        <pc:spChg chg="add mod">
          <ac:chgData name="Kulinich Bohdan" userId="48e65c9f34e137d0" providerId="LiveId" clId="{1B624093-29C7-4CF0-B917-CED3443CE743}" dt="2020-11-27T09:27:24.018" v="653"/>
          <ac:spMkLst>
            <pc:docMk/>
            <pc:sldMk cId="2438334279" sldId="563"/>
            <ac:spMk id="32" creationId="{6D7380A8-6E65-47E1-A996-085B64151912}"/>
          </ac:spMkLst>
        </pc:spChg>
        <pc:spChg chg="add mod">
          <ac:chgData name="Kulinich Bohdan" userId="48e65c9f34e137d0" providerId="LiveId" clId="{1B624093-29C7-4CF0-B917-CED3443CE743}" dt="2020-11-27T09:27:24.018" v="653"/>
          <ac:spMkLst>
            <pc:docMk/>
            <pc:sldMk cId="2438334279" sldId="563"/>
            <ac:spMk id="34" creationId="{D47E03C2-7507-42F0-A23B-3D64A724E50D}"/>
          </ac:spMkLst>
        </pc:spChg>
        <pc:spChg chg="add mod">
          <ac:chgData name="Kulinich Bohdan" userId="48e65c9f34e137d0" providerId="LiveId" clId="{1B624093-29C7-4CF0-B917-CED3443CE743}" dt="2020-11-27T09:27:24.018" v="653"/>
          <ac:spMkLst>
            <pc:docMk/>
            <pc:sldMk cId="2438334279" sldId="563"/>
            <ac:spMk id="36" creationId="{676043D2-413A-46A5-A583-E78BF8438F59}"/>
          </ac:spMkLst>
        </pc:spChg>
        <pc:spChg chg="add del mod">
          <ac:chgData name="Kulinich Bohdan" userId="48e65c9f34e137d0" providerId="LiveId" clId="{1B624093-29C7-4CF0-B917-CED3443CE743}" dt="2020-11-27T09:36:10.785" v="698" actId="478"/>
          <ac:spMkLst>
            <pc:docMk/>
            <pc:sldMk cId="2438334279" sldId="563"/>
            <ac:spMk id="45" creationId="{7EB91BE8-9A03-4C5C-BBCF-7C146C6A52D1}"/>
          </ac:spMkLst>
        </pc:spChg>
        <pc:spChg chg="add mod">
          <ac:chgData name="Kulinich Bohdan" userId="48e65c9f34e137d0" providerId="LiveId" clId="{1B624093-29C7-4CF0-B917-CED3443CE743}" dt="2020-11-27T09:36:16.856" v="699" actId="1076"/>
          <ac:spMkLst>
            <pc:docMk/>
            <pc:sldMk cId="2438334279" sldId="563"/>
            <ac:spMk id="46" creationId="{2C854434-C480-4137-A69B-E61C39EC7F15}"/>
          </ac:spMkLst>
        </pc:spChg>
        <pc:spChg chg="del">
          <ac:chgData name="Kulinich Bohdan" userId="48e65c9f34e137d0" providerId="LiveId" clId="{1B624093-29C7-4CF0-B917-CED3443CE743}" dt="2020-11-27T09:27:18.094" v="652" actId="478"/>
          <ac:spMkLst>
            <pc:docMk/>
            <pc:sldMk cId="2438334279" sldId="563"/>
            <ac:spMk id="47" creationId="{9BD6228F-85DC-4250-BA89-0B694D35DCE9}"/>
          </ac:spMkLst>
        </pc:spChg>
        <pc:spChg chg="add del mod">
          <ac:chgData name="Kulinich Bohdan" userId="48e65c9f34e137d0" providerId="LiveId" clId="{1B624093-29C7-4CF0-B917-CED3443CE743}" dt="2020-11-27T09:27:44.314" v="665" actId="478"/>
          <ac:spMkLst>
            <pc:docMk/>
            <pc:sldMk cId="2438334279" sldId="563"/>
            <ac:spMk id="49" creationId="{7E322D9D-AB80-411A-AF4B-8202F56BB9E7}"/>
          </ac:spMkLst>
        </pc:spChg>
        <pc:spChg chg="mod">
          <ac:chgData name="Kulinich Bohdan" userId="48e65c9f34e137d0" providerId="LiveId" clId="{1B624093-29C7-4CF0-B917-CED3443CE743}" dt="2020-11-27T09:26:17.397" v="602" actId="20577"/>
          <ac:spMkLst>
            <pc:docMk/>
            <pc:sldMk cId="2438334279" sldId="563"/>
            <ac:spMk id="51" creationId="{86BC9140-E395-435D-A852-213A1317C46C}"/>
          </ac:spMkLst>
        </pc:spChg>
        <pc:spChg chg="del">
          <ac:chgData name="Kulinich Bohdan" userId="48e65c9f34e137d0" providerId="LiveId" clId="{1B624093-29C7-4CF0-B917-CED3443CE743}" dt="2020-11-27T09:27:18.094" v="652" actId="478"/>
          <ac:spMkLst>
            <pc:docMk/>
            <pc:sldMk cId="2438334279" sldId="563"/>
            <ac:spMk id="55" creationId="{9FF8C542-7277-43C4-AB5A-A0250AE32FCB}"/>
          </ac:spMkLst>
        </pc:spChg>
        <pc:spChg chg="add del mod">
          <ac:chgData name="Kulinich Bohdan" userId="48e65c9f34e137d0" providerId="LiveId" clId="{1B624093-29C7-4CF0-B917-CED3443CE743}" dt="2020-11-27T09:27:33.923" v="659" actId="478"/>
          <ac:spMkLst>
            <pc:docMk/>
            <pc:sldMk cId="2438334279" sldId="563"/>
            <ac:spMk id="61" creationId="{44640182-6033-451E-90B5-A053C48CE936}"/>
          </ac:spMkLst>
        </pc:spChg>
        <pc:spChg chg="add mod">
          <ac:chgData name="Kulinich Bohdan" userId="48e65c9f34e137d0" providerId="LiveId" clId="{1B624093-29C7-4CF0-B917-CED3443CE743}" dt="2020-11-27T09:36:21.235" v="702" actId="20577"/>
          <ac:spMkLst>
            <pc:docMk/>
            <pc:sldMk cId="2438334279" sldId="563"/>
            <ac:spMk id="70" creationId="{9D1985E8-1818-4745-818E-B5A09381ADB7}"/>
          </ac:spMkLst>
        </pc:spChg>
        <pc:spChg chg="add mod">
          <ac:chgData name="Kulinich Bohdan" userId="48e65c9f34e137d0" providerId="LiveId" clId="{1B624093-29C7-4CF0-B917-CED3443CE743}" dt="2020-11-27T09:36:34.164" v="707" actId="1076"/>
          <ac:spMkLst>
            <pc:docMk/>
            <pc:sldMk cId="2438334279" sldId="563"/>
            <ac:spMk id="71" creationId="{17A17667-E22C-467B-9D70-878C3240967C}"/>
          </ac:spMkLst>
        </pc:spChg>
        <pc:grpChg chg="add mod">
          <ac:chgData name="Kulinich Bohdan" userId="48e65c9f34e137d0" providerId="LiveId" clId="{1B624093-29C7-4CF0-B917-CED3443CE743}" dt="2020-11-27T09:35:28.273" v="682" actId="164"/>
          <ac:grpSpMkLst>
            <pc:docMk/>
            <pc:sldMk cId="2438334279" sldId="563"/>
            <ac:grpSpMk id="8" creationId="{8B666E6C-52A0-4E53-90CA-D3A1A093A585}"/>
          </ac:grpSpMkLst>
        </pc:grpChg>
        <pc:grpChg chg="del">
          <ac:chgData name="Kulinich Bohdan" userId="48e65c9f34e137d0" providerId="LiveId" clId="{1B624093-29C7-4CF0-B917-CED3443CE743}" dt="2020-11-27T09:27:18.094" v="652" actId="478"/>
          <ac:grpSpMkLst>
            <pc:docMk/>
            <pc:sldMk cId="2438334279" sldId="563"/>
            <ac:grpSpMk id="18" creationId="{E0B03AB5-B3D0-47E2-B857-37D416173E3F}"/>
          </ac:grpSpMkLst>
        </pc:grpChg>
        <pc:grpChg chg="del">
          <ac:chgData name="Kulinich Bohdan" userId="48e65c9f34e137d0" providerId="LiveId" clId="{1B624093-29C7-4CF0-B917-CED3443CE743}" dt="2020-11-27T09:27:18.094" v="652" actId="478"/>
          <ac:grpSpMkLst>
            <pc:docMk/>
            <pc:sldMk cId="2438334279" sldId="563"/>
            <ac:grpSpMk id="43" creationId="{48E5B57B-1A10-4406-B87D-AE61EEA0139E}"/>
          </ac:grpSpMkLst>
        </pc:grpChg>
        <pc:grpChg chg="add del mod">
          <ac:chgData name="Kulinich Bohdan" userId="48e65c9f34e137d0" providerId="LiveId" clId="{1B624093-29C7-4CF0-B917-CED3443CE743}" dt="2020-11-27T09:27:31.580" v="657" actId="478"/>
          <ac:grpSpMkLst>
            <pc:docMk/>
            <pc:sldMk cId="2438334279" sldId="563"/>
            <ac:grpSpMk id="54" creationId="{4F393CF7-2D40-441A-A071-57648A694B61}"/>
          </ac:grpSpMkLst>
        </pc:grpChg>
        <pc:grpChg chg="add del mod">
          <ac:chgData name="Kulinich Bohdan" userId="48e65c9f34e137d0" providerId="LiveId" clId="{1B624093-29C7-4CF0-B917-CED3443CE743}" dt="2020-11-27T09:27:30.692" v="656" actId="478"/>
          <ac:grpSpMkLst>
            <pc:docMk/>
            <pc:sldMk cId="2438334279" sldId="563"/>
            <ac:grpSpMk id="58" creationId="{15DCDFB1-BCEE-4112-AD63-77ABE22B0E6E}"/>
          </ac:grpSpMkLst>
        </pc:grpChg>
        <pc:grpChg chg="add mod">
          <ac:chgData name="Kulinich Bohdan" userId="48e65c9f34e137d0" providerId="LiveId" clId="{1B624093-29C7-4CF0-B917-CED3443CE743}" dt="2020-11-27T09:35:37.996" v="686" actId="1076"/>
          <ac:grpSpMkLst>
            <pc:docMk/>
            <pc:sldMk cId="2438334279" sldId="563"/>
            <ac:grpSpMk id="65" creationId="{5CBC75A8-B687-4216-83D9-DE4586CEB4C0}"/>
          </ac:grpSpMkLst>
        </pc:grpChg>
        <pc:cxnChg chg="del">
          <ac:chgData name="Kulinich Bohdan" userId="48e65c9f34e137d0" providerId="LiveId" clId="{1B624093-29C7-4CF0-B917-CED3443CE743}" dt="2020-11-27T09:27:18.094" v="652" actId="478"/>
          <ac:cxnSpMkLst>
            <pc:docMk/>
            <pc:sldMk cId="2438334279" sldId="563"/>
            <ac:cxnSpMk id="14" creationId="{77BA76C3-CCD2-4A49-AAEC-B34B16EE54FE}"/>
          </ac:cxnSpMkLst>
        </pc:cxnChg>
        <pc:cxnChg chg="add del mod">
          <ac:chgData name="Kulinich Bohdan" userId="48e65c9f34e137d0" providerId="LiveId" clId="{1B624093-29C7-4CF0-B917-CED3443CE743}" dt="2020-11-27T09:27:43.396" v="664" actId="478"/>
          <ac:cxnSpMkLst>
            <pc:docMk/>
            <pc:sldMk cId="2438334279" sldId="563"/>
            <ac:cxnSpMk id="25" creationId="{AF0B0C7F-9034-4B21-8F56-5C58190AAF9F}"/>
          </ac:cxnSpMkLst>
        </pc:cxnChg>
        <pc:cxnChg chg="del">
          <ac:chgData name="Kulinich Bohdan" userId="48e65c9f34e137d0" providerId="LiveId" clId="{1B624093-29C7-4CF0-B917-CED3443CE743}" dt="2020-11-27T09:27:18.094" v="652" actId="478"/>
          <ac:cxnSpMkLst>
            <pc:docMk/>
            <pc:sldMk cId="2438334279" sldId="563"/>
            <ac:cxnSpMk id="26" creationId="{2049F9E4-4FB1-4BEC-8405-B7A344BAFADE}"/>
          </ac:cxnSpMkLst>
        </pc:cxnChg>
        <pc:cxnChg chg="add mod">
          <ac:chgData name="Kulinich Bohdan" userId="48e65c9f34e137d0" providerId="LiveId" clId="{1B624093-29C7-4CF0-B917-CED3443CE743}" dt="2020-11-27T09:27:24.018" v="653"/>
          <ac:cxnSpMkLst>
            <pc:docMk/>
            <pc:sldMk cId="2438334279" sldId="563"/>
            <ac:cxnSpMk id="28" creationId="{5D0B9B56-7E5D-41A4-B0A6-0759B90A646F}"/>
          </ac:cxnSpMkLst>
        </pc:cxnChg>
        <pc:cxnChg chg="add del mod">
          <ac:chgData name="Kulinich Bohdan" userId="48e65c9f34e137d0" providerId="LiveId" clId="{1B624093-29C7-4CF0-B917-CED3443CE743}" dt="2020-11-27T09:27:27.357" v="654" actId="478"/>
          <ac:cxnSpMkLst>
            <pc:docMk/>
            <pc:sldMk cId="2438334279" sldId="563"/>
            <ac:cxnSpMk id="29" creationId="{5C850BCE-C92A-4F1A-8127-E4D51376F268}"/>
          </ac:cxnSpMkLst>
        </pc:cxnChg>
        <pc:cxnChg chg="add mod">
          <ac:chgData name="Kulinich Bohdan" userId="48e65c9f34e137d0" providerId="LiveId" clId="{1B624093-29C7-4CF0-B917-CED3443CE743}" dt="2020-11-27T09:27:24.018" v="653"/>
          <ac:cxnSpMkLst>
            <pc:docMk/>
            <pc:sldMk cId="2438334279" sldId="563"/>
            <ac:cxnSpMk id="30" creationId="{5BD29FDD-F185-4B56-BEBC-0581A785C757}"/>
          </ac:cxnSpMkLst>
        </pc:cxnChg>
        <pc:cxnChg chg="del">
          <ac:chgData name="Kulinich Bohdan" userId="48e65c9f34e137d0" providerId="LiveId" clId="{1B624093-29C7-4CF0-B917-CED3443CE743}" dt="2020-11-27T09:27:18.094" v="652" actId="478"/>
          <ac:cxnSpMkLst>
            <pc:docMk/>
            <pc:sldMk cId="2438334279" sldId="563"/>
            <ac:cxnSpMk id="31" creationId="{10EB1A4E-D62C-4914-A31D-B2F62A995862}"/>
          </ac:cxnSpMkLst>
        </pc:cxnChg>
        <pc:cxnChg chg="del">
          <ac:chgData name="Kulinich Bohdan" userId="48e65c9f34e137d0" providerId="LiveId" clId="{1B624093-29C7-4CF0-B917-CED3443CE743}" dt="2020-11-27T09:27:18.094" v="652" actId="478"/>
          <ac:cxnSpMkLst>
            <pc:docMk/>
            <pc:sldMk cId="2438334279" sldId="563"/>
            <ac:cxnSpMk id="33" creationId="{B9D9469B-2FE8-42B3-BBDA-311B48906A57}"/>
          </ac:cxnSpMkLst>
        </pc:cxnChg>
        <pc:cxnChg chg="del">
          <ac:chgData name="Kulinich Bohdan" userId="48e65c9f34e137d0" providerId="LiveId" clId="{1B624093-29C7-4CF0-B917-CED3443CE743}" dt="2020-11-27T09:27:18.094" v="652" actId="478"/>
          <ac:cxnSpMkLst>
            <pc:docMk/>
            <pc:sldMk cId="2438334279" sldId="563"/>
            <ac:cxnSpMk id="35" creationId="{B6EA0F8A-EB4A-4E60-BCA6-F3620428494A}"/>
          </ac:cxnSpMkLst>
        </pc:cxnChg>
        <pc:cxnChg chg="add del mod">
          <ac:chgData name="Kulinich Bohdan" userId="48e65c9f34e137d0" providerId="LiveId" clId="{1B624093-29C7-4CF0-B917-CED3443CE743}" dt="2020-11-27T09:27:35.088" v="660" actId="478"/>
          <ac:cxnSpMkLst>
            <pc:docMk/>
            <pc:sldMk cId="2438334279" sldId="563"/>
            <ac:cxnSpMk id="37" creationId="{592602E0-3730-4C67-A7E2-DCFBACB72489}"/>
          </ac:cxnSpMkLst>
        </pc:cxnChg>
        <pc:cxnChg chg="del">
          <ac:chgData name="Kulinich Bohdan" userId="48e65c9f34e137d0" providerId="LiveId" clId="{1B624093-29C7-4CF0-B917-CED3443CE743}" dt="2020-11-27T09:27:18.094" v="652" actId="478"/>
          <ac:cxnSpMkLst>
            <pc:docMk/>
            <pc:sldMk cId="2438334279" sldId="563"/>
            <ac:cxnSpMk id="38" creationId="{D6D8F0E4-0022-40C3-A104-D55A69804F0A}"/>
          </ac:cxnSpMkLst>
        </pc:cxnChg>
        <pc:cxnChg chg="del">
          <ac:chgData name="Kulinich Bohdan" userId="48e65c9f34e137d0" providerId="LiveId" clId="{1B624093-29C7-4CF0-B917-CED3443CE743}" dt="2020-11-27T09:27:18.094" v="652" actId="478"/>
          <ac:cxnSpMkLst>
            <pc:docMk/>
            <pc:sldMk cId="2438334279" sldId="563"/>
            <ac:cxnSpMk id="39" creationId="{30FBBDDC-013A-4F80-959D-47225E87DD94}"/>
          </ac:cxnSpMkLst>
        </pc:cxnChg>
        <pc:cxnChg chg="add mod">
          <ac:chgData name="Kulinich Bohdan" userId="48e65c9f34e137d0" providerId="LiveId" clId="{1B624093-29C7-4CF0-B917-CED3443CE743}" dt="2020-11-27T09:27:51.163" v="667" actId="14100"/>
          <ac:cxnSpMkLst>
            <pc:docMk/>
            <pc:sldMk cId="2438334279" sldId="563"/>
            <ac:cxnSpMk id="42" creationId="{BFC4FB09-3F92-4DBD-88F4-214706164237}"/>
          </ac:cxnSpMkLst>
        </pc:cxnChg>
        <pc:cxnChg chg="add del mod">
          <ac:chgData name="Kulinich Bohdan" userId="48e65c9f34e137d0" providerId="LiveId" clId="{1B624093-29C7-4CF0-B917-CED3443CE743}" dt="2020-11-27T09:27:29.976" v="655" actId="478"/>
          <ac:cxnSpMkLst>
            <pc:docMk/>
            <pc:sldMk cId="2438334279" sldId="563"/>
            <ac:cxnSpMk id="44" creationId="{03A19712-A879-406B-8750-8470673F7362}"/>
          </ac:cxnSpMkLst>
        </pc:cxnChg>
        <pc:cxnChg chg="add del mod">
          <ac:chgData name="Kulinich Bohdan" userId="48e65c9f34e137d0" providerId="LiveId" clId="{1B624093-29C7-4CF0-B917-CED3443CE743}" dt="2020-11-27T09:27:33.369" v="658" actId="478"/>
          <ac:cxnSpMkLst>
            <pc:docMk/>
            <pc:sldMk cId="2438334279" sldId="563"/>
            <ac:cxnSpMk id="52" creationId="{2BB55755-FA7D-4F69-8133-0D9326D38DB8}"/>
          </ac:cxnSpMkLst>
        </pc:cxnChg>
        <pc:cxnChg chg="add del mod">
          <ac:chgData name="Kulinich Bohdan" userId="48e65c9f34e137d0" providerId="LiveId" clId="{1B624093-29C7-4CF0-B917-CED3443CE743}" dt="2020-11-27T09:27:42.863" v="663" actId="478"/>
          <ac:cxnSpMkLst>
            <pc:docMk/>
            <pc:sldMk cId="2438334279" sldId="563"/>
            <ac:cxnSpMk id="53" creationId="{5B97AE83-ABCD-45B4-9637-3ACFAA99CB1E}"/>
          </ac:cxnSpMkLst>
        </pc:cxnChg>
        <pc:cxnChg chg="mod">
          <ac:chgData name="Kulinich Bohdan" userId="48e65c9f34e137d0" providerId="LiveId" clId="{1B624093-29C7-4CF0-B917-CED3443CE743}" dt="2020-11-27T09:27:24.018" v="653"/>
          <ac:cxnSpMkLst>
            <pc:docMk/>
            <pc:sldMk cId="2438334279" sldId="563"/>
            <ac:cxnSpMk id="56" creationId="{149FB119-679F-4FFE-827A-05C98B885F12}"/>
          </ac:cxnSpMkLst>
        </pc:cxnChg>
        <pc:cxnChg chg="mod">
          <ac:chgData name="Kulinich Bohdan" userId="48e65c9f34e137d0" providerId="LiveId" clId="{1B624093-29C7-4CF0-B917-CED3443CE743}" dt="2020-11-27T09:27:24.018" v="653"/>
          <ac:cxnSpMkLst>
            <pc:docMk/>
            <pc:sldMk cId="2438334279" sldId="563"/>
            <ac:cxnSpMk id="57" creationId="{BD19A69B-B598-414B-A3BE-8E2D9009A0C3}"/>
          </ac:cxnSpMkLst>
        </pc:cxnChg>
        <pc:cxnChg chg="mod">
          <ac:chgData name="Kulinich Bohdan" userId="48e65c9f34e137d0" providerId="LiveId" clId="{1B624093-29C7-4CF0-B917-CED3443CE743}" dt="2020-11-27T09:27:24.018" v="653"/>
          <ac:cxnSpMkLst>
            <pc:docMk/>
            <pc:sldMk cId="2438334279" sldId="563"/>
            <ac:cxnSpMk id="59" creationId="{61AAEA8B-B507-4EB9-9500-AF698B33D522}"/>
          </ac:cxnSpMkLst>
        </pc:cxnChg>
        <pc:cxnChg chg="mod">
          <ac:chgData name="Kulinich Bohdan" userId="48e65c9f34e137d0" providerId="LiveId" clId="{1B624093-29C7-4CF0-B917-CED3443CE743}" dt="2020-11-27T09:27:24.018" v="653"/>
          <ac:cxnSpMkLst>
            <pc:docMk/>
            <pc:sldMk cId="2438334279" sldId="563"/>
            <ac:cxnSpMk id="60" creationId="{93181822-F5D8-4E08-96EF-70CCA2AF206F}"/>
          </ac:cxnSpMkLst>
        </pc:cxnChg>
        <pc:cxnChg chg="add mod">
          <ac:chgData name="Kulinich Bohdan" userId="48e65c9f34e137d0" providerId="LiveId" clId="{1B624093-29C7-4CF0-B917-CED3443CE743}" dt="2020-11-27T09:28:04.790" v="671" actId="1076"/>
          <ac:cxnSpMkLst>
            <pc:docMk/>
            <pc:sldMk cId="2438334279" sldId="563"/>
            <ac:cxnSpMk id="62" creationId="{102B2CDD-7317-4048-ACD9-44084A890D88}"/>
          </ac:cxnSpMkLst>
        </pc:cxnChg>
        <pc:cxnChg chg="add mod">
          <ac:chgData name="Kulinich Bohdan" userId="48e65c9f34e137d0" providerId="LiveId" clId="{1B624093-29C7-4CF0-B917-CED3443CE743}" dt="2020-11-27T09:35:28.273" v="682" actId="164"/>
          <ac:cxnSpMkLst>
            <pc:docMk/>
            <pc:sldMk cId="2438334279" sldId="563"/>
            <ac:cxnSpMk id="63" creationId="{6E0D2C9F-8B49-42E9-BB59-EEC67B18D59F}"/>
          </ac:cxnSpMkLst>
        </pc:cxnChg>
        <pc:cxnChg chg="add mod">
          <ac:chgData name="Kulinich Bohdan" userId="48e65c9f34e137d0" providerId="LiveId" clId="{1B624093-29C7-4CF0-B917-CED3443CE743}" dt="2020-11-27T09:35:28.273" v="682" actId="164"/>
          <ac:cxnSpMkLst>
            <pc:docMk/>
            <pc:sldMk cId="2438334279" sldId="563"/>
            <ac:cxnSpMk id="64" creationId="{B24A6057-BF2B-4863-B5A6-8171D0705C9E}"/>
          </ac:cxnSpMkLst>
        </pc:cxnChg>
        <pc:cxnChg chg="mod">
          <ac:chgData name="Kulinich Bohdan" userId="48e65c9f34e137d0" providerId="LiveId" clId="{1B624093-29C7-4CF0-B917-CED3443CE743}" dt="2020-11-27T09:35:30.879" v="683"/>
          <ac:cxnSpMkLst>
            <pc:docMk/>
            <pc:sldMk cId="2438334279" sldId="563"/>
            <ac:cxnSpMk id="66" creationId="{3BDE1C03-F22D-4841-A17D-81AB9AF3ACB4}"/>
          </ac:cxnSpMkLst>
        </pc:cxnChg>
        <pc:cxnChg chg="mod">
          <ac:chgData name="Kulinich Bohdan" userId="48e65c9f34e137d0" providerId="LiveId" clId="{1B624093-29C7-4CF0-B917-CED3443CE743}" dt="2020-11-27T09:35:30.879" v="683"/>
          <ac:cxnSpMkLst>
            <pc:docMk/>
            <pc:sldMk cId="2438334279" sldId="563"/>
            <ac:cxnSpMk id="67" creationId="{AA51B232-62A4-4941-916B-9E502B462707}"/>
          </ac:cxnSpMkLst>
        </pc:cxnChg>
        <pc:cxnChg chg="add mod">
          <ac:chgData name="Kulinich Bohdan" userId="48e65c9f34e137d0" providerId="LiveId" clId="{1B624093-29C7-4CF0-B917-CED3443CE743}" dt="2020-11-27T09:35:55.204" v="693" actId="1076"/>
          <ac:cxnSpMkLst>
            <pc:docMk/>
            <pc:sldMk cId="2438334279" sldId="563"/>
            <ac:cxnSpMk id="68" creationId="{892B442A-DD86-4D30-B909-EC23DB3191BF}"/>
          </ac:cxnSpMkLst>
        </pc:cxnChg>
        <pc:cxnChg chg="add mod">
          <ac:chgData name="Kulinich Bohdan" userId="48e65c9f34e137d0" providerId="LiveId" clId="{1B624093-29C7-4CF0-B917-CED3443CE743}" dt="2020-11-27T09:36:02.105" v="697" actId="1076"/>
          <ac:cxnSpMkLst>
            <pc:docMk/>
            <pc:sldMk cId="2438334279" sldId="563"/>
            <ac:cxnSpMk id="69" creationId="{3D072C6E-FBBE-4898-A283-A581D45E4064}"/>
          </ac:cxnSpMkLst>
        </pc:cxnChg>
        <pc:cxnChg chg="add mod ord">
          <ac:chgData name="Kulinich Bohdan" userId="48e65c9f34e137d0" providerId="LiveId" clId="{1B624093-29C7-4CF0-B917-CED3443CE743}" dt="2020-11-27T11:36:13.292" v="719" actId="167"/>
          <ac:cxnSpMkLst>
            <pc:docMk/>
            <pc:sldMk cId="2438334279" sldId="563"/>
            <ac:cxnSpMk id="72" creationId="{42A66627-43D5-4BA5-81BB-B9CA1D241890}"/>
          </ac:cxnSpMkLst>
        </pc:cxnChg>
      </pc:sldChg>
      <pc:sldChg chg="del">
        <pc:chgData name="Kulinich Bohdan" userId="48e65c9f34e137d0" providerId="LiveId" clId="{1B624093-29C7-4CF0-B917-CED3443CE743}" dt="2020-11-25T20:43:55.256" v="0" actId="47"/>
        <pc:sldMkLst>
          <pc:docMk/>
          <pc:sldMk cId="2619322636" sldId="563"/>
        </pc:sldMkLst>
      </pc:sldChg>
      <pc:sldChg chg="addSp delSp modSp add mod delAnim modAnim">
        <pc:chgData name="Kulinich Bohdan" userId="48e65c9f34e137d0" providerId="LiveId" clId="{1B624093-29C7-4CF0-B917-CED3443CE743}" dt="2020-11-27T13:58:16.040" v="1086" actId="14429"/>
        <pc:sldMkLst>
          <pc:docMk/>
          <pc:sldMk cId="1709353121" sldId="564"/>
        </pc:sldMkLst>
        <pc:spChg chg="mod">
          <ac:chgData name="Kulinich Bohdan" userId="48e65c9f34e137d0" providerId="LiveId" clId="{1B624093-29C7-4CF0-B917-CED3443CE743}" dt="2020-11-27T13:31:30.582" v="887" actId="20577"/>
          <ac:spMkLst>
            <pc:docMk/>
            <pc:sldMk cId="1709353121" sldId="564"/>
            <ac:spMk id="6" creationId="{4CD1B612-D16C-4F70-8335-78480BFE8EC8}"/>
          </ac:spMkLst>
        </pc:spChg>
        <pc:spChg chg="del">
          <ac:chgData name="Kulinich Bohdan" userId="48e65c9f34e137d0" providerId="LiveId" clId="{1B624093-29C7-4CF0-B917-CED3443CE743}" dt="2020-11-27T13:29:19.107" v="727" actId="478"/>
          <ac:spMkLst>
            <pc:docMk/>
            <pc:sldMk cId="1709353121" sldId="564"/>
            <ac:spMk id="34" creationId="{7ED449C8-9F9A-4F1C-B539-37CD8B78EFFF}"/>
          </ac:spMkLst>
        </pc:spChg>
        <pc:spChg chg="del">
          <ac:chgData name="Kulinich Bohdan" userId="48e65c9f34e137d0" providerId="LiveId" clId="{1B624093-29C7-4CF0-B917-CED3443CE743}" dt="2020-11-27T13:29:19.107" v="727" actId="478"/>
          <ac:spMkLst>
            <pc:docMk/>
            <pc:sldMk cId="1709353121" sldId="564"/>
            <ac:spMk id="35" creationId="{998AD201-28B2-4284-810F-9E23A5E4DECE}"/>
          </ac:spMkLst>
        </pc:spChg>
        <pc:spChg chg="del">
          <ac:chgData name="Kulinich Bohdan" userId="48e65c9f34e137d0" providerId="LiveId" clId="{1B624093-29C7-4CF0-B917-CED3443CE743}" dt="2020-11-27T13:29:19.107" v="727" actId="478"/>
          <ac:spMkLst>
            <pc:docMk/>
            <pc:sldMk cId="1709353121" sldId="564"/>
            <ac:spMk id="36" creationId="{B820964D-8E19-4A28-A4D3-1215FF351F07}"/>
          </ac:spMkLst>
        </pc:spChg>
        <pc:spChg chg="del">
          <ac:chgData name="Kulinich Bohdan" userId="48e65c9f34e137d0" providerId="LiveId" clId="{1B624093-29C7-4CF0-B917-CED3443CE743}" dt="2020-11-27T13:29:19.107" v="727" actId="478"/>
          <ac:spMkLst>
            <pc:docMk/>
            <pc:sldMk cId="1709353121" sldId="564"/>
            <ac:spMk id="40" creationId="{2755CC18-087B-40B2-8934-448E12BC22FC}"/>
          </ac:spMkLst>
        </pc:spChg>
        <pc:spChg chg="del">
          <ac:chgData name="Kulinich Bohdan" userId="48e65c9f34e137d0" providerId="LiveId" clId="{1B624093-29C7-4CF0-B917-CED3443CE743}" dt="2020-11-27T13:29:19.107" v="727" actId="478"/>
          <ac:spMkLst>
            <pc:docMk/>
            <pc:sldMk cId="1709353121" sldId="564"/>
            <ac:spMk id="44" creationId="{34D748CD-9361-42B1-A3AE-CA6901213FD8}"/>
          </ac:spMkLst>
        </pc:spChg>
        <pc:spChg chg="del">
          <ac:chgData name="Kulinich Bohdan" userId="48e65c9f34e137d0" providerId="LiveId" clId="{1B624093-29C7-4CF0-B917-CED3443CE743}" dt="2020-11-27T13:29:19.107" v="727" actId="478"/>
          <ac:spMkLst>
            <pc:docMk/>
            <pc:sldMk cId="1709353121" sldId="564"/>
            <ac:spMk id="45" creationId="{34241F0F-A12C-47BF-8FC0-456317E93A7A}"/>
          </ac:spMkLst>
        </pc:spChg>
        <pc:spChg chg="mod">
          <ac:chgData name="Kulinich Bohdan" userId="48e65c9f34e137d0" providerId="LiveId" clId="{1B624093-29C7-4CF0-B917-CED3443CE743}" dt="2020-11-27T13:29:07.889" v="724" actId="20577"/>
          <ac:spMkLst>
            <pc:docMk/>
            <pc:sldMk cId="1709353121" sldId="564"/>
            <ac:spMk id="51" creationId="{86BC9140-E395-435D-A852-213A1317C46C}"/>
          </ac:spMkLst>
        </pc:spChg>
        <pc:spChg chg="del">
          <ac:chgData name="Kulinich Bohdan" userId="48e65c9f34e137d0" providerId="LiveId" clId="{1B624093-29C7-4CF0-B917-CED3443CE743}" dt="2020-11-27T13:29:19.107" v="727" actId="478"/>
          <ac:spMkLst>
            <pc:docMk/>
            <pc:sldMk cId="1709353121" sldId="564"/>
            <ac:spMk id="60" creationId="{A7A6ACA8-53C6-4E64-9F09-ABA6745C5271}"/>
          </ac:spMkLst>
        </pc:spChg>
        <pc:spChg chg="add mod">
          <ac:chgData name="Kulinich Bohdan" userId="48e65c9f34e137d0" providerId="LiveId" clId="{1B624093-29C7-4CF0-B917-CED3443CE743}" dt="2020-11-27T13:48:12.971" v="921" actId="20577"/>
          <ac:spMkLst>
            <pc:docMk/>
            <pc:sldMk cId="1709353121" sldId="564"/>
            <ac:spMk id="64" creationId="{BEBE0BF2-1A78-4A38-BDCE-763EEA1D2423}"/>
          </ac:spMkLst>
        </pc:spChg>
        <pc:spChg chg="add mod">
          <ac:chgData name="Kulinich Bohdan" userId="48e65c9f34e137d0" providerId="LiveId" clId="{1B624093-29C7-4CF0-B917-CED3443CE743}" dt="2020-11-27T13:48:18.324" v="924" actId="20577"/>
          <ac:spMkLst>
            <pc:docMk/>
            <pc:sldMk cId="1709353121" sldId="564"/>
            <ac:spMk id="65" creationId="{C6E4B4E8-FA8B-4A90-AC26-ED5F781A8522}"/>
          </ac:spMkLst>
        </pc:spChg>
        <pc:spChg chg="add mod">
          <ac:chgData name="Kulinich Bohdan" userId="48e65c9f34e137d0" providerId="LiveId" clId="{1B624093-29C7-4CF0-B917-CED3443CE743}" dt="2020-11-27T13:48:22.843" v="927" actId="20577"/>
          <ac:spMkLst>
            <pc:docMk/>
            <pc:sldMk cId="1709353121" sldId="564"/>
            <ac:spMk id="66" creationId="{08960CAF-8DD6-4AEF-A75A-910FD53DD231}"/>
          </ac:spMkLst>
        </pc:spChg>
        <pc:spChg chg="add mod modVis">
          <ac:chgData name="Kulinich Bohdan" userId="48e65c9f34e137d0" providerId="LiveId" clId="{1B624093-29C7-4CF0-B917-CED3443CE743}" dt="2020-11-27T13:55:17.564" v="1011" actId="14429"/>
          <ac:spMkLst>
            <pc:docMk/>
            <pc:sldMk cId="1709353121" sldId="564"/>
            <ac:spMk id="68" creationId="{E3951356-1F54-43E2-93FF-E401E20490A3}"/>
          </ac:spMkLst>
        </pc:spChg>
        <pc:spChg chg="add mod">
          <ac:chgData name="Kulinich Bohdan" userId="48e65c9f34e137d0" providerId="LiveId" clId="{1B624093-29C7-4CF0-B917-CED3443CE743}" dt="2020-11-27T13:56:19.986" v="1018" actId="20577"/>
          <ac:spMkLst>
            <pc:docMk/>
            <pc:sldMk cId="1709353121" sldId="564"/>
            <ac:spMk id="70" creationId="{E254D03E-F936-4309-B488-19F1DC1F2A2A}"/>
          </ac:spMkLst>
        </pc:spChg>
        <pc:spChg chg="add mod">
          <ac:chgData name="Kulinich Bohdan" userId="48e65c9f34e137d0" providerId="LiveId" clId="{1B624093-29C7-4CF0-B917-CED3443CE743}" dt="2020-11-27T13:57:50.196" v="1082" actId="1036"/>
          <ac:spMkLst>
            <pc:docMk/>
            <pc:sldMk cId="1709353121" sldId="564"/>
            <ac:spMk id="75" creationId="{17CED509-1E2A-405D-A01B-CC2F3F06B397}"/>
          </ac:spMkLst>
        </pc:spChg>
        <pc:spChg chg="add mod">
          <ac:chgData name="Kulinich Bohdan" userId="48e65c9f34e137d0" providerId="LiveId" clId="{1B624093-29C7-4CF0-B917-CED3443CE743}" dt="2020-11-27T13:57:50.196" v="1082" actId="1036"/>
          <ac:spMkLst>
            <pc:docMk/>
            <pc:sldMk cId="1709353121" sldId="564"/>
            <ac:spMk id="76" creationId="{BAE404E3-91A9-45BC-9811-8422A0C5A557}"/>
          </ac:spMkLst>
        </pc:spChg>
        <pc:spChg chg="add mod">
          <ac:chgData name="Kulinich Bohdan" userId="48e65c9f34e137d0" providerId="LiveId" clId="{1B624093-29C7-4CF0-B917-CED3443CE743}" dt="2020-11-27T13:57:50.196" v="1082" actId="1036"/>
          <ac:spMkLst>
            <pc:docMk/>
            <pc:sldMk cId="1709353121" sldId="564"/>
            <ac:spMk id="77" creationId="{8603CEA4-B27B-403C-A09A-A56535B061B1}"/>
          </ac:spMkLst>
        </pc:spChg>
        <pc:spChg chg="add mod">
          <ac:chgData name="Kulinich Bohdan" userId="48e65c9f34e137d0" providerId="LiveId" clId="{1B624093-29C7-4CF0-B917-CED3443CE743}" dt="2020-11-27T13:57:50.196" v="1082" actId="1036"/>
          <ac:spMkLst>
            <pc:docMk/>
            <pc:sldMk cId="1709353121" sldId="564"/>
            <ac:spMk id="78" creationId="{F7C8963B-EF81-4EFB-9EC8-5BC980090A64}"/>
          </ac:spMkLst>
        </pc:spChg>
        <pc:spChg chg="add mod">
          <ac:chgData name="Kulinich Bohdan" userId="48e65c9f34e137d0" providerId="LiveId" clId="{1B624093-29C7-4CF0-B917-CED3443CE743}" dt="2020-11-27T13:57:50.196" v="1082" actId="1036"/>
          <ac:spMkLst>
            <pc:docMk/>
            <pc:sldMk cId="1709353121" sldId="564"/>
            <ac:spMk id="79" creationId="{2B38FEDA-B967-4560-856C-41958CD3EA0E}"/>
          </ac:spMkLst>
        </pc:spChg>
        <pc:grpChg chg="add del mod">
          <ac:chgData name="Kulinich Bohdan" userId="48e65c9f34e137d0" providerId="LiveId" clId="{1B624093-29C7-4CF0-B917-CED3443CE743}" dt="2020-11-27T13:34:50.171" v="906" actId="165"/>
          <ac:grpSpMkLst>
            <pc:docMk/>
            <pc:sldMk cId="1709353121" sldId="564"/>
            <ac:grpSpMk id="15" creationId="{0E2ADAE5-1123-46E7-ADC4-B6BC9A3DA4B1}"/>
          </ac:grpSpMkLst>
        </pc:grpChg>
        <pc:grpChg chg="add del mod">
          <ac:chgData name="Kulinich Bohdan" userId="48e65c9f34e137d0" providerId="LiveId" clId="{1B624093-29C7-4CF0-B917-CED3443CE743}" dt="2020-11-27T13:35:19.381" v="918" actId="165"/>
          <ac:grpSpMkLst>
            <pc:docMk/>
            <pc:sldMk cId="1709353121" sldId="564"/>
            <ac:grpSpMk id="16" creationId="{7AFB91A0-0977-4B4C-97CF-ACECDBEE7338}"/>
          </ac:grpSpMkLst>
        </pc:grpChg>
        <pc:grpChg chg="add del mod">
          <ac:chgData name="Kulinich Bohdan" userId="48e65c9f34e137d0" providerId="LiveId" clId="{1B624093-29C7-4CF0-B917-CED3443CE743}" dt="2020-11-27T13:35:16.270" v="917"/>
          <ac:grpSpMkLst>
            <pc:docMk/>
            <pc:sldMk cId="1709353121" sldId="564"/>
            <ac:grpSpMk id="54" creationId="{EDD317F2-C537-43E9-A097-D177E3C41656}"/>
          </ac:grpSpMkLst>
        </pc:grpChg>
        <pc:grpChg chg="del">
          <ac:chgData name="Kulinich Bohdan" userId="48e65c9f34e137d0" providerId="LiveId" clId="{1B624093-29C7-4CF0-B917-CED3443CE743}" dt="2020-11-27T13:29:19.107" v="727" actId="478"/>
          <ac:grpSpMkLst>
            <pc:docMk/>
            <pc:sldMk cId="1709353121" sldId="564"/>
            <ac:grpSpMk id="56" creationId="{05646645-BDD1-4291-A287-FD6E67A18104}"/>
          </ac:grpSpMkLst>
        </pc:grpChg>
        <pc:grpChg chg="del">
          <ac:chgData name="Kulinich Bohdan" userId="48e65c9f34e137d0" providerId="LiveId" clId="{1B624093-29C7-4CF0-B917-CED3443CE743}" dt="2020-11-27T13:29:19.107" v="727" actId="478"/>
          <ac:grpSpMkLst>
            <pc:docMk/>
            <pc:sldMk cId="1709353121" sldId="564"/>
            <ac:grpSpMk id="57" creationId="{6A843D67-1B81-45C6-9881-A9EDA9523ED4}"/>
          </ac:grpSpMkLst>
        </pc:grpChg>
        <pc:picChg chg="add del mod ord modCrop">
          <ac:chgData name="Kulinich Bohdan" userId="48e65c9f34e137d0" providerId="LiveId" clId="{1B624093-29C7-4CF0-B917-CED3443CE743}" dt="2020-11-27T13:52:21.590" v="996" actId="478"/>
          <ac:picMkLst>
            <pc:docMk/>
            <pc:sldMk cId="1709353121" sldId="564"/>
            <ac:picMk id="18" creationId="{A7F03317-3B1E-4368-B292-FA761B48B3F2}"/>
          </ac:picMkLst>
        </pc:picChg>
        <pc:picChg chg="mod modVis">
          <ac:chgData name="Kulinich Bohdan" userId="48e65c9f34e137d0" providerId="LiveId" clId="{1B624093-29C7-4CF0-B917-CED3443CE743}" dt="2020-11-27T13:58:16.040" v="1086" actId="14429"/>
          <ac:picMkLst>
            <pc:docMk/>
            <pc:sldMk cId="1709353121" sldId="564"/>
            <ac:picMk id="25" creationId="{0F83F7A5-7C5C-427C-AE52-0A704D18D34F}"/>
          </ac:picMkLst>
        </pc:picChg>
        <pc:cxnChg chg="del">
          <ac:chgData name="Kulinich Bohdan" userId="48e65c9f34e137d0" providerId="LiveId" clId="{1B624093-29C7-4CF0-B917-CED3443CE743}" dt="2020-11-27T13:29:19.107" v="727" actId="478"/>
          <ac:cxnSpMkLst>
            <pc:docMk/>
            <pc:sldMk cId="1709353121" sldId="564"/>
            <ac:cxnSpMk id="28" creationId="{FA3D813A-D71D-43B4-AADD-47EBDA22B8F2}"/>
          </ac:cxnSpMkLst>
        </pc:cxnChg>
        <pc:cxnChg chg="del">
          <ac:chgData name="Kulinich Bohdan" userId="48e65c9f34e137d0" providerId="LiveId" clId="{1B624093-29C7-4CF0-B917-CED3443CE743}" dt="2020-11-27T13:29:19.107" v="727" actId="478"/>
          <ac:cxnSpMkLst>
            <pc:docMk/>
            <pc:sldMk cId="1709353121" sldId="564"/>
            <ac:cxnSpMk id="29" creationId="{EDB0E95C-2D99-4A9B-B97F-5AF8DABB8197}"/>
          </ac:cxnSpMkLst>
        </pc:cxnChg>
        <pc:cxnChg chg="add mod topLvl">
          <ac:chgData name="Kulinich Bohdan" userId="48e65c9f34e137d0" providerId="LiveId" clId="{1B624093-29C7-4CF0-B917-CED3443CE743}" dt="2020-11-27T13:35:19.381" v="918" actId="165"/>
          <ac:cxnSpMkLst>
            <pc:docMk/>
            <pc:sldMk cId="1709353121" sldId="564"/>
            <ac:cxnSpMk id="30" creationId="{22E9F079-5B90-4468-AD29-29DB6DC8CD63}"/>
          </ac:cxnSpMkLst>
        </pc:cxnChg>
        <pc:cxnChg chg="del">
          <ac:chgData name="Kulinich Bohdan" userId="48e65c9f34e137d0" providerId="LiveId" clId="{1B624093-29C7-4CF0-B917-CED3443CE743}" dt="2020-11-27T13:29:19.107" v="727" actId="478"/>
          <ac:cxnSpMkLst>
            <pc:docMk/>
            <pc:sldMk cId="1709353121" sldId="564"/>
            <ac:cxnSpMk id="32" creationId="{0872E66C-6EA1-4CD6-85A4-6EDC02B0D611}"/>
          </ac:cxnSpMkLst>
        </pc:cxnChg>
        <pc:cxnChg chg="add mod topLvl">
          <ac:chgData name="Kulinich Bohdan" userId="48e65c9f34e137d0" providerId="LiveId" clId="{1B624093-29C7-4CF0-B917-CED3443CE743}" dt="2020-11-27T13:35:19.381" v="918" actId="165"/>
          <ac:cxnSpMkLst>
            <pc:docMk/>
            <pc:sldMk cId="1709353121" sldId="564"/>
            <ac:cxnSpMk id="37" creationId="{0639B1AE-9310-4250-900F-292B6F957AED}"/>
          </ac:cxnSpMkLst>
        </pc:cxnChg>
        <pc:cxnChg chg="del">
          <ac:chgData name="Kulinich Bohdan" userId="48e65c9f34e137d0" providerId="LiveId" clId="{1B624093-29C7-4CF0-B917-CED3443CE743}" dt="2020-11-27T13:29:19.107" v="727" actId="478"/>
          <ac:cxnSpMkLst>
            <pc:docMk/>
            <pc:sldMk cId="1709353121" sldId="564"/>
            <ac:cxnSpMk id="39" creationId="{E87C9676-CF9E-4BEC-92AF-E371E5875637}"/>
          </ac:cxnSpMkLst>
        </pc:cxnChg>
        <pc:cxnChg chg="add mod topLvl">
          <ac:chgData name="Kulinich Bohdan" userId="48e65c9f34e137d0" providerId="LiveId" clId="{1B624093-29C7-4CF0-B917-CED3443CE743}" dt="2020-11-27T13:55:29.426" v="1014" actId="208"/>
          <ac:cxnSpMkLst>
            <pc:docMk/>
            <pc:sldMk cId="1709353121" sldId="564"/>
            <ac:cxnSpMk id="41" creationId="{E136C860-09D9-4564-BBB9-70F20710BAC2}"/>
          </ac:cxnSpMkLst>
        </pc:cxnChg>
        <pc:cxnChg chg="del">
          <ac:chgData name="Kulinich Bohdan" userId="48e65c9f34e137d0" providerId="LiveId" clId="{1B624093-29C7-4CF0-B917-CED3443CE743}" dt="2020-11-27T13:29:19.107" v="727" actId="478"/>
          <ac:cxnSpMkLst>
            <pc:docMk/>
            <pc:sldMk cId="1709353121" sldId="564"/>
            <ac:cxnSpMk id="42" creationId="{E7605D45-C8BE-4C4B-832B-C2E62A1B57F3}"/>
          </ac:cxnSpMkLst>
        </pc:cxnChg>
        <pc:cxnChg chg="del">
          <ac:chgData name="Kulinich Bohdan" userId="48e65c9f34e137d0" providerId="LiveId" clId="{1B624093-29C7-4CF0-B917-CED3443CE743}" dt="2020-11-27T13:29:19.107" v="727" actId="478"/>
          <ac:cxnSpMkLst>
            <pc:docMk/>
            <pc:sldMk cId="1709353121" sldId="564"/>
            <ac:cxnSpMk id="43" creationId="{8F8DC526-E48A-4987-BAAD-83D8ED270FE7}"/>
          </ac:cxnSpMkLst>
        </pc:cxnChg>
        <pc:cxnChg chg="del">
          <ac:chgData name="Kulinich Bohdan" userId="48e65c9f34e137d0" providerId="LiveId" clId="{1B624093-29C7-4CF0-B917-CED3443CE743}" dt="2020-11-27T13:29:19.107" v="727" actId="478"/>
          <ac:cxnSpMkLst>
            <pc:docMk/>
            <pc:sldMk cId="1709353121" sldId="564"/>
            <ac:cxnSpMk id="46" creationId="{2EE461C5-0641-4B0A-BF8B-04E93E617157}"/>
          </ac:cxnSpMkLst>
        </pc:cxnChg>
        <pc:cxnChg chg="add del mod">
          <ac:chgData name="Kulinich Bohdan" userId="48e65c9f34e137d0" providerId="LiveId" clId="{1B624093-29C7-4CF0-B917-CED3443CE743}" dt="2020-11-27T13:35:00.247" v="910"/>
          <ac:cxnSpMkLst>
            <pc:docMk/>
            <pc:sldMk cId="1709353121" sldId="564"/>
            <ac:cxnSpMk id="47" creationId="{98C0E821-3644-4734-933A-C0EBB3E9F7C1}"/>
          </ac:cxnSpMkLst>
        </pc:cxnChg>
        <pc:cxnChg chg="del">
          <ac:chgData name="Kulinich Bohdan" userId="48e65c9f34e137d0" providerId="LiveId" clId="{1B624093-29C7-4CF0-B917-CED3443CE743}" dt="2020-11-27T13:29:19.107" v="727" actId="478"/>
          <ac:cxnSpMkLst>
            <pc:docMk/>
            <pc:sldMk cId="1709353121" sldId="564"/>
            <ac:cxnSpMk id="48" creationId="{7B13E1C3-A375-4C59-ADE0-04733DB2DF0F}"/>
          </ac:cxnSpMkLst>
        </pc:cxnChg>
        <pc:cxnChg chg="add del mod">
          <ac:chgData name="Kulinich Bohdan" userId="48e65c9f34e137d0" providerId="LiveId" clId="{1B624093-29C7-4CF0-B917-CED3443CE743}" dt="2020-11-27T13:35:00.247" v="910"/>
          <ac:cxnSpMkLst>
            <pc:docMk/>
            <pc:sldMk cId="1709353121" sldId="564"/>
            <ac:cxnSpMk id="49" creationId="{A9B01EDF-C0D6-4573-AC6B-FF720D673DD6}"/>
          </ac:cxnSpMkLst>
        </pc:cxnChg>
        <pc:cxnChg chg="add del mod">
          <ac:chgData name="Kulinich Bohdan" userId="48e65c9f34e137d0" providerId="LiveId" clId="{1B624093-29C7-4CF0-B917-CED3443CE743}" dt="2020-11-27T13:35:00.247" v="910"/>
          <ac:cxnSpMkLst>
            <pc:docMk/>
            <pc:sldMk cId="1709353121" sldId="564"/>
            <ac:cxnSpMk id="50" creationId="{0513DAB9-029D-45CA-9984-51D9034E5B60}"/>
          </ac:cxnSpMkLst>
        </pc:cxnChg>
        <pc:cxnChg chg="del">
          <ac:chgData name="Kulinich Bohdan" userId="48e65c9f34e137d0" providerId="LiveId" clId="{1B624093-29C7-4CF0-B917-CED3443CE743}" dt="2020-11-27T13:29:19.107" v="727" actId="478"/>
          <ac:cxnSpMkLst>
            <pc:docMk/>
            <pc:sldMk cId="1709353121" sldId="564"/>
            <ac:cxnSpMk id="52" creationId="{9305836B-C223-41A7-8490-FFF9E84D8CB8}"/>
          </ac:cxnSpMkLst>
        </pc:cxnChg>
        <pc:cxnChg chg="mod">
          <ac:chgData name="Kulinich Bohdan" userId="48e65c9f34e137d0" providerId="LiveId" clId="{1B624093-29C7-4CF0-B917-CED3443CE743}" dt="2020-11-27T13:35:11.801" v="914"/>
          <ac:cxnSpMkLst>
            <pc:docMk/>
            <pc:sldMk cId="1709353121" sldId="564"/>
            <ac:cxnSpMk id="61" creationId="{ACA87392-ADB7-4293-8A99-4B2CF6D74C78}"/>
          </ac:cxnSpMkLst>
        </pc:cxnChg>
        <pc:cxnChg chg="mod">
          <ac:chgData name="Kulinich Bohdan" userId="48e65c9f34e137d0" providerId="LiveId" clId="{1B624093-29C7-4CF0-B917-CED3443CE743}" dt="2020-11-27T13:35:11.801" v="914"/>
          <ac:cxnSpMkLst>
            <pc:docMk/>
            <pc:sldMk cId="1709353121" sldId="564"/>
            <ac:cxnSpMk id="62" creationId="{82BB747B-1898-42D9-B36F-161C41E9CACC}"/>
          </ac:cxnSpMkLst>
        </pc:cxnChg>
        <pc:cxnChg chg="mod">
          <ac:chgData name="Kulinich Bohdan" userId="48e65c9f34e137d0" providerId="LiveId" clId="{1B624093-29C7-4CF0-B917-CED3443CE743}" dt="2020-11-27T13:35:11.801" v="914"/>
          <ac:cxnSpMkLst>
            <pc:docMk/>
            <pc:sldMk cId="1709353121" sldId="564"/>
            <ac:cxnSpMk id="63" creationId="{A5836C5A-4504-491C-A464-388E7B9E43DF}"/>
          </ac:cxnSpMkLst>
        </pc:cxnChg>
        <pc:cxnChg chg="add del mod">
          <ac:chgData name="Kulinich Bohdan" userId="48e65c9f34e137d0" providerId="LiveId" clId="{1B624093-29C7-4CF0-B917-CED3443CE743}" dt="2020-11-27T13:55:31.342" v="1015" actId="478"/>
          <ac:cxnSpMkLst>
            <pc:docMk/>
            <pc:sldMk cId="1709353121" sldId="564"/>
            <ac:cxnSpMk id="67" creationId="{EEA847A9-FF5A-4B4C-9CCF-EEC776091B5C}"/>
          </ac:cxnSpMkLst>
        </pc:cxnChg>
        <pc:cxnChg chg="add mod ord">
          <ac:chgData name="Kulinich Bohdan" userId="48e65c9f34e137d0" providerId="LiveId" clId="{1B624093-29C7-4CF0-B917-CED3443CE743}" dt="2020-11-27T13:55:27.319" v="1013" actId="208"/>
          <ac:cxnSpMkLst>
            <pc:docMk/>
            <pc:sldMk cId="1709353121" sldId="564"/>
            <ac:cxnSpMk id="69" creationId="{FC1D0D41-82FB-410E-A922-FE33A60C1E98}"/>
          </ac:cxnSpMkLst>
        </pc:cxnChg>
        <pc:cxnChg chg="add mod">
          <ac:chgData name="Kulinich Bohdan" userId="48e65c9f34e137d0" providerId="LiveId" clId="{1B624093-29C7-4CF0-B917-CED3443CE743}" dt="2020-11-27T13:57:50.196" v="1082" actId="1036"/>
          <ac:cxnSpMkLst>
            <pc:docMk/>
            <pc:sldMk cId="1709353121" sldId="564"/>
            <ac:cxnSpMk id="71" creationId="{532A9346-925C-4CE3-9C29-3D7DA75EF9D2}"/>
          </ac:cxnSpMkLst>
        </pc:cxnChg>
        <pc:cxnChg chg="add mod">
          <ac:chgData name="Kulinich Bohdan" userId="48e65c9f34e137d0" providerId="LiveId" clId="{1B624093-29C7-4CF0-B917-CED3443CE743}" dt="2020-11-27T13:57:50.196" v="1082" actId="1036"/>
          <ac:cxnSpMkLst>
            <pc:docMk/>
            <pc:sldMk cId="1709353121" sldId="564"/>
            <ac:cxnSpMk id="72" creationId="{9556E1E4-C9DE-48D2-BFA2-26CA5DB4BA9D}"/>
          </ac:cxnSpMkLst>
        </pc:cxnChg>
        <pc:cxnChg chg="add mod">
          <ac:chgData name="Kulinich Bohdan" userId="48e65c9f34e137d0" providerId="LiveId" clId="{1B624093-29C7-4CF0-B917-CED3443CE743}" dt="2020-11-27T13:57:50.196" v="1082" actId="1036"/>
          <ac:cxnSpMkLst>
            <pc:docMk/>
            <pc:sldMk cId="1709353121" sldId="564"/>
            <ac:cxnSpMk id="73" creationId="{ED602759-5702-4D07-A391-DE0A1017D803}"/>
          </ac:cxnSpMkLst>
        </pc:cxnChg>
        <pc:cxnChg chg="add mod">
          <ac:chgData name="Kulinich Bohdan" userId="48e65c9f34e137d0" providerId="LiveId" clId="{1B624093-29C7-4CF0-B917-CED3443CE743}" dt="2020-11-27T13:57:50.196" v="1082" actId="1036"/>
          <ac:cxnSpMkLst>
            <pc:docMk/>
            <pc:sldMk cId="1709353121" sldId="564"/>
            <ac:cxnSpMk id="74" creationId="{42E9F637-FEC0-4466-A04C-26BFFF659D31}"/>
          </ac:cxnSpMkLst>
        </pc:cxnChg>
      </pc:sldChg>
      <pc:sldChg chg="del">
        <pc:chgData name="Kulinich Bohdan" userId="48e65c9f34e137d0" providerId="LiveId" clId="{1B624093-29C7-4CF0-B917-CED3443CE743}" dt="2020-11-25T20:43:55.256" v="0" actId="47"/>
        <pc:sldMkLst>
          <pc:docMk/>
          <pc:sldMk cId="3358018039" sldId="564"/>
        </pc:sldMkLst>
      </pc:sldChg>
      <pc:sldChg chg="del">
        <pc:chgData name="Kulinich Bohdan" userId="48e65c9f34e137d0" providerId="LiveId" clId="{1B624093-29C7-4CF0-B917-CED3443CE743}" dt="2020-11-25T20:43:55.256" v="0" actId="47"/>
        <pc:sldMkLst>
          <pc:docMk/>
          <pc:sldMk cId="967270843" sldId="565"/>
        </pc:sldMkLst>
      </pc:sldChg>
      <pc:sldChg chg="addSp delSp modSp add mod delAnim modAnim">
        <pc:chgData name="Kulinich Bohdan" userId="48e65c9f34e137d0" providerId="LiveId" clId="{1B624093-29C7-4CF0-B917-CED3443CE743}" dt="2020-11-27T15:38:12.366" v="1375" actId="20577"/>
        <pc:sldMkLst>
          <pc:docMk/>
          <pc:sldMk cId="1991699432" sldId="565"/>
        </pc:sldMkLst>
        <pc:spChg chg="mod">
          <ac:chgData name="Kulinich Bohdan" userId="48e65c9f34e137d0" providerId="LiveId" clId="{1B624093-29C7-4CF0-B917-CED3443CE743}" dt="2020-11-27T15:38:12.366" v="1375" actId="20577"/>
          <ac:spMkLst>
            <pc:docMk/>
            <pc:sldMk cId="1991699432" sldId="565"/>
            <ac:spMk id="6" creationId="{4CD1B612-D16C-4F70-8335-78480BFE8EC8}"/>
          </ac:spMkLst>
        </pc:spChg>
        <pc:spChg chg="add mod">
          <ac:chgData name="Kulinich Bohdan" userId="48e65c9f34e137d0" providerId="LiveId" clId="{1B624093-29C7-4CF0-B917-CED3443CE743}" dt="2020-11-27T15:33:15.706" v="1355" actId="1076"/>
          <ac:spMkLst>
            <pc:docMk/>
            <pc:sldMk cId="1991699432" sldId="565"/>
            <ac:spMk id="38" creationId="{CA537C8F-A6CB-4E1C-9414-FAB4017ECE06}"/>
          </ac:spMkLst>
        </pc:spChg>
        <pc:spChg chg="add mod">
          <ac:chgData name="Kulinich Bohdan" userId="48e65c9f34e137d0" providerId="LiveId" clId="{1B624093-29C7-4CF0-B917-CED3443CE743}" dt="2020-11-27T15:32:45.765" v="1342" actId="1076"/>
          <ac:spMkLst>
            <pc:docMk/>
            <pc:sldMk cId="1991699432" sldId="565"/>
            <ac:spMk id="39" creationId="{DB43BBDF-F337-4C89-91D1-1A7F0476BB5D}"/>
          </ac:spMkLst>
        </pc:spChg>
        <pc:spChg chg="add mod">
          <ac:chgData name="Kulinich Bohdan" userId="48e65c9f34e137d0" providerId="LiveId" clId="{1B624093-29C7-4CF0-B917-CED3443CE743}" dt="2020-11-27T15:32:42.972" v="1341" actId="1076"/>
          <ac:spMkLst>
            <pc:docMk/>
            <pc:sldMk cId="1991699432" sldId="565"/>
            <ac:spMk id="40" creationId="{B1D4AD0D-A6A9-4B92-860F-8D944C4AE638}"/>
          </ac:spMkLst>
        </pc:spChg>
        <pc:spChg chg="add mod">
          <ac:chgData name="Kulinich Bohdan" userId="48e65c9f34e137d0" providerId="LiveId" clId="{1B624093-29C7-4CF0-B917-CED3443CE743}" dt="2020-11-27T15:33:08.461" v="1353" actId="1076"/>
          <ac:spMkLst>
            <pc:docMk/>
            <pc:sldMk cId="1991699432" sldId="565"/>
            <ac:spMk id="42" creationId="{167140FE-BB5B-4682-83BA-7A33F311B2BD}"/>
          </ac:spMkLst>
        </pc:spChg>
        <pc:spChg chg="add mod">
          <ac:chgData name="Kulinich Bohdan" userId="48e65c9f34e137d0" providerId="LiveId" clId="{1B624093-29C7-4CF0-B917-CED3443CE743}" dt="2020-11-27T15:33:21.254" v="1358" actId="20577"/>
          <ac:spMkLst>
            <pc:docMk/>
            <pc:sldMk cId="1991699432" sldId="565"/>
            <ac:spMk id="43" creationId="{8856B0FB-0D1D-4E75-B5EE-53D714C03075}"/>
          </ac:spMkLst>
        </pc:spChg>
        <pc:spChg chg="mod">
          <ac:chgData name="Kulinich Bohdan" userId="48e65c9f34e137d0" providerId="LiveId" clId="{1B624093-29C7-4CF0-B917-CED3443CE743}" dt="2020-11-27T15:34:38.580" v="1363" actId="20577"/>
          <ac:spMkLst>
            <pc:docMk/>
            <pc:sldMk cId="1991699432" sldId="565"/>
            <ac:spMk id="51" creationId="{86BC9140-E395-435D-A852-213A1317C46C}"/>
          </ac:spMkLst>
        </pc:spChg>
        <pc:spChg chg="del">
          <ac:chgData name="Kulinich Bohdan" userId="48e65c9f34e137d0" providerId="LiveId" clId="{1B624093-29C7-4CF0-B917-CED3443CE743}" dt="2020-11-27T15:22:02.103" v="1093" actId="478"/>
          <ac:spMkLst>
            <pc:docMk/>
            <pc:sldMk cId="1991699432" sldId="565"/>
            <ac:spMk id="64" creationId="{BEBE0BF2-1A78-4A38-BDCE-763EEA1D2423}"/>
          </ac:spMkLst>
        </pc:spChg>
        <pc:spChg chg="del">
          <ac:chgData name="Kulinich Bohdan" userId="48e65c9f34e137d0" providerId="LiveId" clId="{1B624093-29C7-4CF0-B917-CED3443CE743}" dt="2020-11-27T15:22:02.103" v="1093" actId="478"/>
          <ac:spMkLst>
            <pc:docMk/>
            <pc:sldMk cId="1991699432" sldId="565"/>
            <ac:spMk id="65" creationId="{C6E4B4E8-FA8B-4A90-AC26-ED5F781A8522}"/>
          </ac:spMkLst>
        </pc:spChg>
        <pc:spChg chg="del">
          <ac:chgData name="Kulinich Bohdan" userId="48e65c9f34e137d0" providerId="LiveId" clId="{1B624093-29C7-4CF0-B917-CED3443CE743}" dt="2020-11-27T15:21:59.019" v="1092" actId="478"/>
          <ac:spMkLst>
            <pc:docMk/>
            <pc:sldMk cId="1991699432" sldId="565"/>
            <ac:spMk id="66" creationId="{08960CAF-8DD6-4AEF-A75A-910FD53DD231}"/>
          </ac:spMkLst>
        </pc:spChg>
        <pc:spChg chg="del">
          <ac:chgData name="Kulinich Bohdan" userId="48e65c9f34e137d0" providerId="LiveId" clId="{1B624093-29C7-4CF0-B917-CED3443CE743}" dt="2020-11-27T15:21:59.019" v="1092" actId="478"/>
          <ac:spMkLst>
            <pc:docMk/>
            <pc:sldMk cId="1991699432" sldId="565"/>
            <ac:spMk id="68" creationId="{E3951356-1F54-43E2-93FF-E401E20490A3}"/>
          </ac:spMkLst>
        </pc:spChg>
        <pc:spChg chg="del">
          <ac:chgData name="Kulinich Bohdan" userId="48e65c9f34e137d0" providerId="LiveId" clId="{1B624093-29C7-4CF0-B917-CED3443CE743}" dt="2020-11-27T15:21:59.019" v="1092" actId="478"/>
          <ac:spMkLst>
            <pc:docMk/>
            <pc:sldMk cId="1991699432" sldId="565"/>
            <ac:spMk id="70" creationId="{E254D03E-F936-4309-B488-19F1DC1F2A2A}"/>
          </ac:spMkLst>
        </pc:spChg>
        <pc:spChg chg="del">
          <ac:chgData name="Kulinich Bohdan" userId="48e65c9f34e137d0" providerId="LiveId" clId="{1B624093-29C7-4CF0-B917-CED3443CE743}" dt="2020-11-27T15:21:59.019" v="1092" actId="478"/>
          <ac:spMkLst>
            <pc:docMk/>
            <pc:sldMk cId="1991699432" sldId="565"/>
            <ac:spMk id="75" creationId="{17CED509-1E2A-405D-A01B-CC2F3F06B397}"/>
          </ac:spMkLst>
        </pc:spChg>
        <pc:spChg chg="del">
          <ac:chgData name="Kulinich Bohdan" userId="48e65c9f34e137d0" providerId="LiveId" clId="{1B624093-29C7-4CF0-B917-CED3443CE743}" dt="2020-11-27T15:21:59.019" v="1092" actId="478"/>
          <ac:spMkLst>
            <pc:docMk/>
            <pc:sldMk cId="1991699432" sldId="565"/>
            <ac:spMk id="76" creationId="{BAE404E3-91A9-45BC-9811-8422A0C5A557}"/>
          </ac:spMkLst>
        </pc:spChg>
        <pc:spChg chg="del">
          <ac:chgData name="Kulinich Bohdan" userId="48e65c9f34e137d0" providerId="LiveId" clId="{1B624093-29C7-4CF0-B917-CED3443CE743}" dt="2020-11-27T15:21:59.019" v="1092" actId="478"/>
          <ac:spMkLst>
            <pc:docMk/>
            <pc:sldMk cId="1991699432" sldId="565"/>
            <ac:spMk id="77" creationId="{8603CEA4-B27B-403C-A09A-A56535B061B1}"/>
          </ac:spMkLst>
        </pc:spChg>
        <pc:spChg chg="del">
          <ac:chgData name="Kulinich Bohdan" userId="48e65c9f34e137d0" providerId="LiveId" clId="{1B624093-29C7-4CF0-B917-CED3443CE743}" dt="2020-11-27T15:21:59.019" v="1092" actId="478"/>
          <ac:spMkLst>
            <pc:docMk/>
            <pc:sldMk cId="1991699432" sldId="565"/>
            <ac:spMk id="78" creationId="{F7C8963B-EF81-4EFB-9EC8-5BC980090A64}"/>
          </ac:spMkLst>
        </pc:spChg>
        <pc:spChg chg="del">
          <ac:chgData name="Kulinich Bohdan" userId="48e65c9f34e137d0" providerId="LiveId" clId="{1B624093-29C7-4CF0-B917-CED3443CE743}" dt="2020-11-27T15:21:59.019" v="1092" actId="478"/>
          <ac:spMkLst>
            <pc:docMk/>
            <pc:sldMk cId="1991699432" sldId="565"/>
            <ac:spMk id="79" creationId="{2B38FEDA-B967-4560-856C-41958CD3EA0E}"/>
          </ac:spMkLst>
        </pc:spChg>
        <pc:grpChg chg="add del mod">
          <ac:chgData name="Kulinich Bohdan" userId="48e65c9f34e137d0" providerId="LiveId" clId="{1B624093-29C7-4CF0-B917-CED3443CE743}" dt="2020-11-27T15:32:16.135" v="1336" actId="165"/>
          <ac:grpSpMkLst>
            <pc:docMk/>
            <pc:sldMk cId="1991699432" sldId="565"/>
            <ac:grpSpMk id="5" creationId="{B42F0FB7-D8CD-46AB-85D4-1055C9247874}"/>
          </ac:grpSpMkLst>
        </pc:grpChg>
        <pc:picChg chg="mod modVis">
          <ac:chgData name="Kulinich Bohdan" userId="48e65c9f34e137d0" providerId="LiveId" clId="{1B624093-29C7-4CF0-B917-CED3443CE743}" dt="2020-11-27T15:33:49.340" v="1362" actId="14429"/>
          <ac:picMkLst>
            <pc:docMk/>
            <pc:sldMk cId="1991699432" sldId="565"/>
            <ac:picMk id="25" creationId="{0F83F7A5-7C5C-427C-AE52-0A704D18D34F}"/>
          </ac:picMkLst>
        </pc:picChg>
        <pc:cxnChg chg="add mod">
          <ac:chgData name="Kulinich Bohdan" userId="48e65c9f34e137d0" providerId="LiveId" clId="{1B624093-29C7-4CF0-B917-CED3443CE743}" dt="2020-11-27T15:32:25.287" v="1337" actId="1076"/>
          <ac:cxnSpMkLst>
            <pc:docMk/>
            <pc:sldMk cId="1991699432" sldId="565"/>
            <ac:cxnSpMk id="26" creationId="{88879228-4587-4619-A51F-1BDDF0CC76D3}"/>
          </ac:cxnSpMkLst>
        </pc:cxnChg>
        <pc:cxnChg chg="add mod">
          <ac:chgData name="Kulinich Bohdan" userId="48e65c9f34e137d0" providerId="LiveId" clId="{1B624093-29C7-4CF0-B917-CED3443CE743}" dt="2020-11-27T15:32:25.287" v="1337" actId="1076"/>
          <ac:cxnSpMkLst>
            <pc:docMk/>
            <pc:sldMk cId="1991699432" sldId="565"/>
            <ac:cxnSpMk id="28" creationId="{FAACE2C4-A34E-4A9B-BDD9-E992B5934399}"/>
          </ac:cxnSpMkLst>
        </pc:cxnChg>
        <pc:cxnChg chg="add mod topLvl">
          <ac:chgData name="Kulinich Bohdan" userId="48e65c9f34e137d0" providerId="LiveId" clId="{1B624093-29C7-4CF0-B917-CED3443CE743}" dt="2020-11-27T15:32:25.287" v="1337" actId="1076"/>
          <ac:cxnSpMkLst>
            <pc:docMk/>
            <pc:sldMk cId="1991699432" sldId="565"/>
            <ac:cxnSpMk id="29" creationId="{E41E7E06-0A67-46B6-9562-11BBAB68DBF9}"/>
          </ac:cxnSpMkLst>
        </pc:cxnChg>
        <pc:cxnChg chg="del">
          <ac:chgData name="Kulinich Bohdan" userId="48e65c9f34e137d0" providerId="LiveId" clId="{1B624093-29C7-4CF0-B917-CED3443CE743}" dt="2020-11-27T15:22:02.103" v="1093" actId="478"/>
          <ac:cxnSpMkLst>
            <pc:docMk/>
            <pc:sldMk cId="1991699432" sldId="565"/>
            <ac:cxnSpMk id="30" creationId="{22E9F079-5B90-4468-AD29-29DB6DC8CD63}"/>
          </ac:cxnSpMkLst>
        </pc:cxnChg>
        <pc:cxnChg chg="add mod topLvl">
          <ac:chgData name="Kulinich Bohdan" userId="48e65c9f34e137d0" providerId="LiveId" clId="{1B624093-29C7-4CF0-B917-CED3443CE743}" dt="2020-11-27T15:32:25.287" v="1337" actId="1076"/>
          <ac:cxnSpMkLst>
            <pc:docMk/>
            <pc:sldMk cId="1991699432" sldId="565"/>
            <ac:cxnSpMk id="31" creationId="{6EBE1CC8-9583-4C48-9E05-0A82660ED289}"/>
          </ac:cxnSpMkLst>
        </pc:cxnChg>
        <pc:cxnChg chg="add mod">
          <ac:chgData name="Kulinich Bohdan" userId="48e65c9f34e137d0" providerId="LiveId" clId="{1B624093-29C7-4CF0-B917-CED3443CE743}" dt="2020-11-27T15:32:25.287" v="1337" actId="1076"/>
          <ac:cxnSpMkLst>
            <pc:docMk/>
            <pc:sldMk cId="1991699432" sldId="565"/>
            <ac:cxnSpMk id="32" creationId="{1ED1CC31-F231-4EDB-BC82-8507DF1987A0}"/>
          </ac:cxnSpMkLst>
        </pc:cxnChg>
        <pc:cxnChg chg="add mod">
          <ac:chgData name="Kulinich Bohdan" userId="48e65c9f34e137d0" providerId="LiveId" clId="{1B624093-29C7-4CF0-B917-CED3443CE743}" dt="2020-11-27T15:32:25.287" v="1337" actId="1076"/>
          <ac:cxnSpMkLst>
            <pc:docMk/>
            <pc:sldMk cId="1991699432" sldId="565"/>
            <ac:cxnSpMk id="34" creationId="{2B05F064-E8D9-4292-9832-4D3626B4F60F}"/>
          </ac:cxnSpMkLst>
        </pc:cxnChg>
        <pc:cxnChg chg="del">
          <ac:chgData name="Kulinich Bohdan" userId="48e65c9f34e137d0" providerId="LiveId" clId="{1B624093-29C7-4CF0-B917-CED3443CE743}" dt="2020-11-27T15:22:02.103" v="1093" actId="478"/>
          <ac:cxnSpMkLst>
            <pc:docMk/>
            <pc:sldMk cId="1991699432" sldId="565"/>
            <ac:cxnSpMk id="37" creationId="{0639B1AE-9310-4250-900F-292B6F957AED}"/>
          </ac:cxnSpMkLst>
        </pc:cxnChg>
        <pc:cxnChg chg="del">
          <ac:chgData name="Kulinich Bohdan" userId="48e65c9f34e137d0" providerId="LiveId" clId="{1B624093-29C7-4CF0-B917-CED3443CE743}" dt="2020-11-27T15:22:02.103" v="1093" actId="478"/>
          <ac:cxnSpMkLst>
            <pc:docMk/>
            <pc:sldMk cId="1991699432" sldId="565"/>
            <ac:cxnSpMk id="41" creationId="{E136C860-09D9-4564-BBB9-70F20710BAC2}"/>
          </ac:cxnSpMkLst>
        </pc:cxnChg>
        <pc:cxnChg chg="del">
          <ac:chgData name="Kulinich Bohdan" userId="48e65c9f34e137d0" providerId="LiveId" clId="{1B624093-29C7-4CF0-B917-CED3443CE743}" dt="2020-11-27T15:22:02.103" v="1093" actId="478"/>
          <ac:cxnSpMkLst>
            <pc:docMk/>
            <pc:sldMk cId="1991699432" sldId="565"/>
            <ac:cxnSpMk id="69" creationId="{FC1D0D41-82FB-410E-A922-FE33A60C1E98}"/>
          </ac:cxnSpMkLst>
        </pc:cxnChg>
        <pc:cxnChg chg="del">
          <ac:chgData name="Kulinich Bohdan" userId="48e65c9f34e137d0" providerId="LiveId" clId="{1B624093-29C7-4CF0-B917-CED3443CE743}" dt="2020-11-27T15:21:59.019" v="1092" actId="478"/>
          <ac:cxnSpMkLst>
            <pc:docMk/>
            <pc:sldMk cId="1991699432" sldId="565"/>
            <ac:cxnSpMk id="71" creationId="{532A9346-925C-4CE3-9C29-3D7DA75EF9D2}"/>
          </ac:cxnSpMkLst>
        </pc:cxnChg>
        <pc:cxnChg chg="del">
          <ac:chgData name="Kulinich Bohdan" userId="48e65c9f34e137d0" providerId="LiveId" clId="{1B624093-29C7-4CF0-B917-CED3443CE743}" dt="2020-11-27T15:21:59.019" v="1092" actId="478"/>
          <ac:cxnSpMkLst>
            <pc:docMk/>
            <pc:sldMk cId="1991699432" sldId="565"/>
            <ac:cxnSpMk id="72" creationId="{9556E1E4-C9DE-48D2-BFA2-26CA5DB4BA9D}"/>
          </ac:cxnSpMkLst>
        </pc:cxnChg>
        <pc:cxnChg chg="del">
          <ac:chgData name="Kulinich Bohdan" userId="48e65c9f34e137d0" providerId="LiveId" clId="{1B624093-29C7-4CF0-B917-CED3443CE743}" dt="2020-11-27T15:21:59.019" v="1092" actId="478"/>
          <ac:cxnSpMkLst>
            <pc:docMk/>
            <pc:sldMk cId="1991699432" sldId="565"/>
            <ac:cxnSpMk id="73" creationId="{ED602759-5702-4D07-A391-DE0A1017D803}"/>
          </ac:cxnSpMkLst>
        </pc:cxnChg>
        <pc:cxnChg chg="del">
          <ac:chgData name="Kulinich Bohdan" userId="48e65c9f34e137d0" providerId="LiveId" clId="{1B624093-29C7-4CF0-B917-CED3443CE743}" dt="2020-11-27T15:21:59.019" v="1092" actId="478"/>
          <ac:cxnSpMkLst>
            <pc:docMk/>
            <pc:sldMk cId="1991699432" sldId="565"/>
            <ac:cxnSpMk id="74" creationId="{42E9F637-FEC0-4466-A04C-26BFFF659D31}"/>
          </ac:cxnSpMkLst>
        </pc:cxn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61ABD8FE-61A1-425A-9E04-C1383D0BE6AC}"/>
    <pc:docChg chg="undo custSel addSld delSld modSld">
      <pc:chgData name="Kulinich Bohdan" userId="48e65c9f34e137d0" providerId="LiveId" clId="{61ABD8FE-61A1-425A-9E04-C1383D0BE6AC}" dt="2020-08-10T13:32:31.615" v="1258" actId="14429"/>
      <pc:docMkLst>
        <pc:docMk/>
      </pc:docMkLst>
      <pc:sldChg chg="modSp mod">
        <pc:chgData name="Kulinich Bohdan" userId="48e65c9f34e137d0" providerId="LiveId" clId="{61ABD8FE-61A1-425A-9E04-C1383D0BE6AC}" dt="2020-08-09T12:54:14.907" v="11" actId="313"/>
        <pc:sldMkLst>
          <pc:docMk/>
          <pc:sldMk cId="1986055327" sldId="408"/>
        </pc:sldMkLst>
        <pc:spChg chg="mod">
          <ac:chgData name="Kulinich Bohdan" userId="48e65c9f34e137d0" providerId="LiveId" clId="{61ABD8FE-61A1-425A-9E04-C1383D0BE6AC}" dt="2020-08-09T12:54:14.907" v="11" actId="313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1ABD8FE-61A1-425A-9E04-C1383D0BE6AC}" dt="2020-08-09T12:52:58.93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1ABD8FE-61A1-425A-9E04-C1383D0BE6AC}" dt="2020-08-10T13:31:16.845" v="1256" actId="1076"/>
        <pc:sldMkLst>
          <pc:docMk/>
          <pc:sldMk cId="900640268" sldId="409"/>
        </pc:sldMkLst>
        <pc:spChg chg="mod">
          <ac:chgData name="Kulinich Bohdan" userId="48e65c9f34e137d0" providerId="LiveId" clId="{61ABD8FE-61A1-425A-9E04-C1383D0BE6AC}" dt="2020-08-10T13:31:16.845" v="1256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61ABD8FE-61A1-425A-9E04-C1383D0BE6AC}" dt="2020-08-10T02:17:50.391" v="540" actId="14100"/>
        <pc:sldMkLst>
          <pc:docMk/>
          <pc:sldMk cId="3046331109" sldId="423"/>
        </pc:sldMkLst>
        <pc:spChg chg="mod">
          <ac:chgData name="Kulinich Bohdan" userId="48e65c9f34e137d0" providerId="LiveId" clId="{61ABD8FE-61A1-425A-9E04-C1383D0BE6AC}" dt="2020-08-10T02:17:50.391" v="540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27" creationId="{F0BE7ECB-5BFB-48DB-AD8A-B939C1AB4873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29" creationId="{C554798F-80D8-4F5B-BDE0-38399AAFBE12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32" creationId="{39E8ACAD-9FC7-431E-A656-831A836E1257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33" creationId="{CE9C4FB7-57BF-4E85-819F-71DEDFF6F93C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34" creationId="{89BAB51F-7B36-419B-B0BA-0EC41761ECC5}"/>
          </ac:spMkLst>
        </pc:spChg>
        <pc:picChg chg="add mod">
          <ac:chgData name="Kulinich Bohdan" userId="48e65c9f34e137d0" providerId="LiveId" clId="{61ABD8FE-61A1-425A-9E04-C1383D0BE6AC}" dt="2020-08-10T02:16:54.840" v="439"/>
          <ac:picMkLst>
            <pc:docMk/>
            <pc:sldMk cId="3046331109" sldId="423"/>
            <ac:picMk id="15" creationId="{1E9ABA94-295C-4AAD-83A7-4A8986BDF1D7}"/>
          </ac:picMkLst>
        </pc:picChg>
        <pc:cxnChg chg="del">
          <ac:chgData name="Kulinich Bohdan" userId="48e65c9f34e137d0" providerId="LiveId" clId="{61ABD8FE-61A1-425A-9E04-C1383D0BE6AC}" dt="2020-08-10T02:16:47.991" v="438" actId="478"/>
          <ac:cxnSpMkLst>
            <pc:docMk/>
            <pc:sldMk cId="3046331109" sldId="423"/>
            <ac:cxnSpMk id="19" creationId="{18FD354C-00C4-4771-9F9E-FC3CA5F53DFC}"/>
          </ac:cxnSpMkLst>
        </pc:cxnChg>
        <pc:cxnChg chg="del">
          <ac:chgData name="Kulinich Bohdan" userId="48e65c9f34e137d0" providerId="LiveId" clId="{61ABD8FE-61A1-425A-9E04-C1383D0BE6AC}" dt="2020-08-10T02:16:47.991" v="438" actId="478"/>
          <ac:cxnSpMkLst>
            <pc:docMk/>
            <pc:sldMk cId="3046331109" sldId="423"/>
            <ac:cxnSpMk id="24" creationId="{A234F077-0A06-4DEE-A187-4742442B19BB}"/>
          </ac:cxnSpMkLst>
        </pc:cxnChg>
      </pc:sldChg>
      <pc:sldChg chg="addSp delSp modSp mod delAnim modAnim">
        <pc:chgData name="Kulinich Bohdan" userId="48e65c9f34e137d0" providerId="LiveId" clId="{61ABD8FE-61A1-425A-9E04-C1383D0BE6AC}" dt="2020-08-10T13:32:31.615" v="1258" actId="14429"/>
        <pc:sldMkLst>
          <pc:docMk/>
          <pc:sldMk cId="241768542" sldId="442"/>
        </pc:sldMkLst>
        <pc:spChg chg="mod">
          <ac:chgData name="Kulinich Bohdan" userId="48e65c9f34e137d0" providerId="LiveId" clId="{61ABD8FE-61A1-425A-9E04-C1383D0BE6AC}" dt="2020-08-10T03:24:37.619" v="966" actId="14100"/>
          <ac:spMkLst>
            <pc:docMk/>
            <pc:sldMk cId="241768542" sldId="442"/>
            <ac:spMk id="6" creationId="{4CD1B612-D16C-4F70-8335-78480BFE8EC8}"/>
          </ac:spMkLst>
        </pc:spChg>
        <pc:spChg chg="add mod modVis">
          <ac:chgData name="Kulinich Bohdan" userId="48e65c9f34e137d0" providerId="LiveId" clId="{61ABD8FE-61A1-425A-9E04-C1383D0BE6AC}" dt="2020-08-10T11:09:41.871" v="999" actId="14429"/>
          <ac:spMkLst>
            <pc:docMk/>
            <pc:sldMk cId="241768542" sldId="442"/>
            <ac:spMk id="10" creationId="{3838E0AD-3B6D-4B2B-B540-314C97843F7A}"/>
          </ac:spMkLst>
        </pc:spChg>
        <pc:spChg chg="add mod">
          <ac:chgData name="Kulinich Bohdan" userId="48e65c9f34e137d0" providerId="LiveId" clId="{61ABD8FE-61A1-425A-9E04-C1383D0BE6AC}" dt="2020-08-10T11:07:36.718" v="975" actId="1076"/>
          <ac:spMkLst>
            <pc:docMk/>
            <pc:sldMk cId="241768542" sldId="442"/>
            <ac:spMk id="12" creationId="{8BF6B129-78D4-44F5-A94A-22990EFF57C3}"/>
          </ac:spMkLst>
        </pc:spChg>
        <pc:spChg chg="add mod">
          <ac:chgData name="Kulinich Bohdan" userId="48e65c9f34e137d0" providerId="LiveId" clId="{61ABD8FE-61A1-425A-9E04-C1383D0BE6AC}" dt="2020-08-10T11:08:43.882" v="986" actId="1076"/>
          <ac:spMkLst>
            <pc:docMk/>
            <pc:sldMk cId="241768542" sldId="442"/>
            <ac:spMk id="13" creationId="{966D34D5-BF22-4090-B8C4-BAAA0D91292B}"/>
          </ac:spMkLst>
        </pc:spChg>
        <pc:spChg chg="add mod">
          <ac:chgData name="Kulinich Bohdan" userId="48e65c9f34e137d0" providerId="LiveId" clId="{61ABD8FE-61A1-425A-9E04-C1383D0BE6AC}" dt="2020-08-10T11:07:36.718" v="975" actId="1076"/>
          <ac:spMkLst>
            <pc:docMk/>
            <pc:sldMk cId="241768542" sldId="442"/>
            <ac:spMk id="14" creationId="{54AC5A25-8957-4482-8E29-E0A7D6850170}"/>
          </ac:spMkLst>
        </pc:spChg>
        <pc:spChg chg="add mod">
          <ac:chgData name="Kulinich Bohdan" userId="48e65c9f34e137d0" providerId="LiveId" clId="{61ABD8FE-61A1-425A-9E04-C1383D0BE6AC}" dt="2020-08-10T11:07:36.718" v="975" actId="1076"/>
          <ac:spMkLst>
            <pc:docMk/>
            <pc:sldMk cId="241768542" sldId="442"/>
            <ac:spMk id="15" creationId="{5B410A76-F80E-4410-A761-E71C87297485}"/>
          </ac:spMkLst>
        </pc:spChg>
        <pc:spChg chg="add del mod">
          <ac:chgData name="Kulinich Bohdan" userId="48e65c9f34e137d0" providerId="LiveId" clId="{61ABD8FE-61A1-425A-9E04-C1383D0BE6AC}" dt="2020-08-10T11:07:17.072" v="970" actId="478"/>
          <ac:spMkLst>
            <pc:docMk/>
            <pc:sldMk cId="241768542" sldId="442"/>
            <ac:spMk id="16" creationId="{EB9CE7F3-6581-4CED-90D1-7A3BCB2E7750}"/>
          </ac:spMkLst>
        </pc:spChg>
        <pc:spChg chg="add mod">
          <ac:chgData name="Kulinich Bohdan" userId="48e65c9f34e137d0" providerId="LiveId" clId="{61ABD8FE-61A1-425A-9E04-C1383D0BE6AC}" dt="2020-08-10T11:14:47.191" v="1004" actId="20577"/>
          <ac:spMkLst>
            <pc:docMk/>
            <pc:sldMk cId="241768542" sldId="442"/>
            <ac:spMk id="24" creationId="{05AA2E55-7B82-4AEE-8056-86996CC92C25}"/>
          </ac:spMkLst>
        </pc:spChg>
        <pc:spChg chg="add mod">
          <ac:chgData name="Kulinich Bohdan" userId="48e65c9f34e137d0" providerId="LiveId" clId="{61ABD8FE-61A1-425A-9E04-C1383D0BE6AC}" dt="2020-08-10T11:14:52.253" v="1007" actId="20577"/>
          <ac:spMkLst>
            <pc:docMk/>
            <pc:sldMk cId="241768542" sldId="442"/>
            <ac:spMk id="25" creationId="{62F603AE-C298-4B73-B93D-2437C1D8556E}"/>
          </ac:spMkLst>
        </pc:spChg>
        <pc:spChg chg="add mod">
          <ac:chgData name="Kulinich Bohdan" userId="48e65c9f34e137d0" providerId="LiveId" clId="{61ABD8FE-61A1-425A-9E04-C1383D0BE6AC}" dt="2020-08-10T11:17:09.541" v="1031" actId="14100"/>
          <ac:spMkLst>
            <pc:docMk/>
            <pc:sldMk cId="241768542" sldId="442"/>
            <ac:spMk id="30" creationId="{B0F776E6-6861-4A3B-9B60-8FE7C6E4037C}"/>
          </ac:spMkLst>
        </pc:spChg>
        <pc:spChg chg="add mod">
          <ac:chgData name="Kulinich Bohdan" userId="48e65c9f34e137d0" providerId="LiveId" clId="{61ABD8FE-61A1-425A-9E04-C1383D0BE6AC}" dt="2020-08-10T11:17:18.952" v="1035" actId="14100"/>
          <ac:spMkLst>
            <pc:docMk/>
            <pc:sldMk cId="241768542" sldId="442"/>
            <ac:spMk id="31" creationId="{641D7C65-0EF7-4800-925B-C5A1E31F4AAF}"/>
          </ac:spMkLst>
        </pc:spChg>
        <pc:grpChg chg="add mod">
          <ac:chgData name="Kulinich Bohdan" userId="48e65c9f34e137d0" providerId="LiveId" clId="{61ABD8FE-61A1-425A-9E04-C1383D0BE6AC}" dt="2020-08-10T11:16:44.831" v="1021" actId="1076"/>
          <ac:grpSpMkLst>
            <pc:docMk/>
            <pc:sldMk cId="241768542" sldId="442"/>
            <ac:grpSpMk id="27" creationId="{B098D351-D7DA-4483-AD4E-D2210375AF6A}"/>
          </ac:grpSpMkLst>
        </pc:grpChg>
        <pc:picChg chg="mod modVis">
          <ac:chgData name="Kulinich Bohdan" userId="48e65c9f34e137d0" providerId="LiveId" clId="{61ABD8FE-61A1-425A-9E04-C1383D0BE6AC}" dt="2020-08-10T13:32:31.615" v="1258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1ABD8FE-61A1-425A-9E04-C1383D0BE6AC}" dt="2020-08-10T11:09:47.862" v="1000" actId="478"/>
          <ac:picMkLst>
            <pc:docMk/>
            <pc:sldMk cId="241768542" sldId="442"/>
            <ac:picMk id="19" creationId="{E72D4D3A-A224-4855-88E5-93280935FFFC}"/>
          </ac:picMkLst>
        </pc:picChg>
        <pc:cxnChg chg="add mod">
          <ac:chgData name="Kulinich Bohdan" userId="48e65c9f34e137d0" providerId="LiveId" clId="{61ABD8FE-61A1-425A-9E04-C1383D0BE6AC}" dt="2020-08-10T11:07:36.718" v="975" actId="1076"/>
          <ac:cxnSpMkLst>
            <pc:docMk/>
            <pc:sldMk cId="241768542" sldId="442"/>
            <ac:cxnSpMk id="8" creationId="{705B8CBF-1C78-4165-AE47-2BBBFC416E53}"/>
          </ac:cxnSpMkLst>
        </pc:cxnChg>
        <pc:cxnChg chg="add mod">
          <ac:chgData name="Kulinich Bohdan" userId="48e65c9f34e137d0" providerId="LiveId" clId="{61ABD8FE-61A1-425A-9E04-C1383D0BE6AC}" dt="2020-08-10T11:07:36.718" v="975" actId="1076"/>
          <ac:cxnSpMkLst>
            <pc:docMk/>
            <pc:sldMk cId="241768542" sldId="442"/>
            <ac:cxnSpMk id="9" creationId="{2DE17A0C-9289-444B-9F65-E11C1DD639C2}"/>
          </ac:cxnSpMkLst>
        </pc:cxnChg>
        <pc:cxnChg chg="add del mod">
          <ac:chgData name="Kulinich Bohdan" userId="48e65c9f34e137d0" providerId="LiveId" clId="{61ABD8FE-61A1-425A-9E04-C1383D0BE6AC}" dt="2020-08-10T11:07:17.943" v="971" actId="478"/>
          <ac:cxnSpMkLst>
            <pc:docMk/>
            <pc:sldMk cId="241768542" sldId="442"/>
            <ac:cxnSpMk id="18" creationId="{FD579C7E-044C-4793-9060-84ABADF5A1C5}"/>
          </ac:cxnSpMkLst>
        </pc:cxnChg>
        <pc:cxnChg chg="add mod">
          <ac:chgData name="Kulinich Bohdan" userId="48e65c9f34e137d0" providerId="LiveId" clId="{61ABD8FE-61A1-425A-9E04-C1383D0BE6AC}" dt="2020-08-10T11:09:33.833" v="997" actId="1076"/>
          <ac:cxnSpMkLst>
            <pc:docMk/>
            <pc:sldMk cId="241768542" sldId="442"/>
            <ac:cxnSpMk id="20" creationId="{27628C65-B4CA-4BA8-BDC5-A461F1FDC446}"/>
          </ac:cxnSpMkLst>
        </pc:cxnChg>
        <pc:cxnChg chg="add mod">
          <ac:chgData name="Kulinich Bohdan" userId="48e65c9f34e137d0" providerId="LiveId" clId="{61ABD8FE-61A1-425A-9E04-C1383D0BE6AC}" dt="2020-08-10T11:14:34.422" v="1001" actId="14100"/>
          <ac:cxnSpMkLst>
            <pc:docMk/>
            <pc:sldMk cId="241768542" sldId="442"/>
            <ac:cxnSpMk id="22" creationId="{3949DFFB-51AE-4ED7-A5DD-5AD73262209E}"/>
          </ac:cxnSpMkLst>
        </pc:cxnChg>
        <pc:cxnChg chg="add mod">
          <ac:chgData name="Kulinich Bohdan" userId="48e65c9f34e137d0" providerId="LiveId" clId="{61ABD8FE-61A1-425A-9E04-C1383D0BE6AC}" dt="2020-08-10T11:16:21.321" v="1017" actId="164"/>
          <ac:cxnSpMkLst>
            <pc:docMk/>
            <pc:sldMk cId="241768542" sldId="442"/>
            <ac:cxnSpMk id="26" creationId="{FA86FECF-33F3-48C0-A1A4-560917535A9D}"/>
          </ac:cxnSpMkLst>
        </pc:cxnChg>
        <pc:cxnChg chg="add mod">
          <ac:chgData name="Kulinich Bohdan" userId="48e65c9f34e137d0" providerId="LiveId" clId="{61ABD8FE-61A1-425A-9E04-C1383D0BE6AC}" dt="2020-08-10T11:16:21.321" v="1017" actId="164"/>
          <ac:cxnSpMkLst>
            <pc:docMk/>
            <pc:sldMk cId="241768542" sldId="442"/>
            <ac:cxnSpMk id="28" creationId="{6784465B-ADC9-4A32-B90A-F8FE80A343B5}"/>
          </ac:cxnSpMkLst>
        </pc:cxnChg>
        <pc:cxnChg chg="add del mod">
          <ac:chgData name="Kulinich Bohdan" userId="48e65c9f34e137d0" providerId="LiveId" clId="{61ABD8FE-61A1-425A-9E04-C1383D0BE6AC}" dt="2020-08-10T13:32:22.916" v="1257" actId="478"/>
          <ac:cxnSpMkLst>
            <pc:docMk/>
            <pc:sldMk cId="241768542" sldId="442"/>
            <ac:cxnSpMk id="32" creationId="{67239152-111B-4F84-B3D2-D526276C3D84}"/>
          </ac:cxnSpMkLst>
        </pc:cxnChg>
      </pc:sldChg>
      <pc:sldChg chg="modSp add mod">
        <pc:chgData name="Kulinich Bohdan" userId="48e65c9f34e137d0" providerId="LiveId" clId="{61ABD8FE-61A1-425A-9E04-C1383D0BE6AC}" dt="2020-08-09T13:32:58.425" v="15" actId="1076"/>
        <pc:sldMkLst>
          <pc:docMk/>
          <pc:sldMk cId="1108550450" sldId="459"/>
        </pc:sldMkLst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61ABD8FE-61A1-425A-9E04-C1383D0BE6AC}" dt="2020-08-10T02:15:26.820" v="437"/>
        <pc:sldMkLst>
          <pc:docMk/>
          <pc:sldMk cId="301277507" sldId="461"/>
        </pc:sldMkLst>
        <pc:spChg chg="mod">
          <ac:chgData name="Kulinich Bohdan" userId="48e65c9f34e137d0" providerId="LiveId" clId="{61ABD8FE-61A1-425A-9E04-C1383D0BE6AC}" dt="2020-08-09T14:21:22.821" v="188" actId="20577"/>
          <ac:spMkLst>
            <pc:docMk/>
            <pc:sldMk cId="301277507" sldId="461"/>
            <ac:spMk id="6" creationId="{4CD1B612-D16C-4F70-8335-78480BFE8EC8}"/>
          </ac:spMkLst>
        </pc:spChg>
        <pc:spChg chg="add mod">
          <ac:chgData name="Kulinich Bohdan" userId="48e65c9f34e137d0" providerId="LiveId" clId="{61ABD8FE-61A1-425A-9E04-C1383D0BE6AC}" dt="2020-08-09T14:02:28.013" v="35" actId="1076"/>
          <ac:spMkLst>
            <pc:docMk/>
            <pc:sldMk cId="301277507" sldId="461"/>
            <ac:spMk id="17" creationId="{F9BA6B73-DE55-4160-902C-99B0726A1091}"/>
          </ac:spMkLst>
        </pc:spChg>
        <pc:spChg chg="add mod">
          <ac:chgData name="Kulinich Bohdan" userId="48e65c9f34e137d0" providerId="LiveId" clId="{61ABD8FE-61A1-425A-9E04-C1383D0BE6AC}" dt="2020-08-09T14:02:28.013" v="35" actId="1076"/>
          <ac:spMkLst>
            <pc:docMk/>
            <pc:sldMk cId="301277507" sldId="461"/>
            <ac:spMk id="18" creationId="{97D3E5C7-B521-43A6-8065-75568EB3F023}"/>
          </ac:spMkLst>
        </pc:spChg>
        <pc:spChg chg="add mod">
          <ac:chgData name="Kulinich Bohdan" userId="48e65c9f34e137d0" providerId="LiveId" clId="{61ABD8FE-61A1-425A-9E04-C1383D0BE6AC}" dt="2020-08-09T14:11:15.320" v="48" actId="1076"/>
          <ac:spMkLst>
            <pc:docMk/>
            <pc:sldMk cId="301277507" sldId="461"/>
            <ac:spMk id="19" creationId="{8F559F53-8D5E-4947-8A27-FC5D922194EF}"/>
          </ac:spMkLst>
        </pc:spChg>
        <pc:spChg chg="add mod">
          <ac:chgData name="Kulinich Bohdan" userId="48e65c9f34e137d0" providerId="LiveId" clId="{61ABD8FE-61A1-425A-9E04-C1383D0BE6AC}" dt="2020-08-09T14:11:28.045" v="50" actId="1076"/>
          <ac:spMkLst>
            <pc:docMk/>
            <pc:sldMk cId="301277507" sldId="461"/>
            <ac:spMk id="20" creationId="{CE6C1FE5-920D-442B-B0FC-1F0E626F0C90}"/>
          </ac:spMkLst>
        </pc:spChg>
        <pc:spChg chg="add mod">
          <ac:chgData name="Kulinich Bohdan" userId="48e65c9f34e137d0" providerId="LiveId" clId="{61ABD8FE-61A1-425A-9E04-C1383D0BE6AC}" dt="2020-08-09T14:11:05.447" v="45" actId="1076"/>
          <ac:spMkLst>
            <pc:docMk/>
            <pc:sldMk cId="301277507" sldId="461"/>
            <ac:spMk id="21" creationId="{12869793-BFC5-4A17-938F-7B8552381C6B}"/>
          </ac:spMkLst>
        </pc:spChg>
        <pc:spChg chg="add mod">
          <ac:chgData name="Kulinich Bohdan" userId="48e65c9f34e137d0" providerId="LiveId" clId="{61ABD8FE-61A1-425A-9E04-C1383D0BE6AC}" dt="2020-08-09T14:11:41.092" v="53" actId="1076"/>
          <ac:spMkLst>
            <pc:docMk/>
            <pc:sldMk cId="301277507" sldId="461"/>
            <ac:spMk id="22" creationId="{D254338D-5C30-4BAE-9820-B5BE8AED1BF9}"/>
          </ac:spMkLst>
        </pc:spChg>
        <pc:spChg chg="add mod">
          <ac:chgData name="Kulinich Bohdan" userId="48e65c9f34e137d0" providerId="LiveId" clId="{61ABD8FE-61A1-425A-9E04-C1383D0BE6AC}" dt="2020-08-09T14:12:06.852" v="59" actId="20577"/>
          <ac:spMkLst>
            <pc:docMk/>
            <pc:sldMk cId="301277507" sldId="461"/>
            <ac:spMk id="23" creationId="{4ECB7167-F45B-4B63-A851-530D96120100}"/>
          </ac:spMkLst>
        </pc:spChg>
        <pc:spChg chg="add mod">
          <ac:chgData name="Kulinich Bohdan" userId="48e65c9f34e137d0" providerId="LiveId" clId="{61ABD8FE-61A1-425A-9E04-C1383D0BE6AC}" dt="2020-08-09T14:24:05.331" v="260" actId="1076"/>
          <ac:spMkLst>
            <pc:docMk/>
            <pc:sldMk cId="301277507" sldId="461"/>
            <ac:spMk id="25" creationId="{125952DF-3E65-461C-B367-455C32DAB293}"/>
          </ac:spMkLst>
        </pc:spChg>
        <pc:spChg chg="add mod">
          <ac:chgData name="Kulinich Bohdan" userId="48e65c9f34e137d0" providerId="LiveId" clId="{61ABD8FE-61A1-425A-9E04-C1383D0BE6AC}" dt="2020-08-10T02:03:30.341" v="372" actId="20577"/>
          <ac:spMkLst>
            <pc:docMk/>
            <pc:sldMk cId="301277507" sldId="461"/>
            <ac:spMk id="27" creationId="{0F67EC65-AF29-4F72-B6F6-32C388133FC6}"/>
          </ac:spMkLst>
        </pc:spChg>
        <pc:spChg chg="mod">
          <ac:chgData name="Kulinich Bohdan" userId="48e65c9f34e137d0" providerId="LiveId" clId="{61ABD8FE-61A1-425A-9E04-C1383D0BE6AC}" dt="2020-08-09T14:11:58.606" v="56" actId="20577"/>
          <ac:spMkLst>
            <pc:docMk/>
            <pc:sldMk cId="301277507" sldId="461"/>
            <ac:spMk id="28" creationId="{98D6C9AB-ACEB-4559-A3E8-FD42C2F3B3E6}"/>
          </ac:spMkLst>
        </pc:spChg>
        <pc:spChg chg="mod">
          <ac:chgData name="Kulinich Bohdan" userId="48e65c9f34e137d0" providerId="LiveId" clId="{61ABD8FE-61A1-425A-9E04-C1383D0BE6AC}" dt="2020-08-09T14:24:08.747" v="261" actId="1076"/>
          <ac:spMkLst>
            <pc:docMk/>
            <pc:sldMk cId="301277507" sldId="461"/>
            <ac:spMk id="29" creationId="{40F515A5-426D-4314-A8C6-C181C5B6D83A}"/>
          </ac:spMkLst>
        </pc:spChg>
        <pc:spChg chg="mod">
          <ac:chgData name="Kulinich Bohdan" userId="48e65c9f34e137d0" providerId="LiveId" clId="{61ABD8FE-61A1-425A-9E04-C1383D0BE6AC}" dt="2020-08-09T14:23:51.153" v="258" actId="1076"/>
          <ac:spMkLst>
            <pc:docMk/>
            <pc:sldMk cId="301277507" sldId="461"/>
            <ac:spMk id="30" creationId="{922FB6D1-189F-4755-AD6F-79B409687CD6}"/>
          </ac:spMkLst>
        </pc:spChg>
        <pc:spChg chg="mod">
          <ac:chgData name="Kulinich Bohdan" userId="48e65c9f34e137d0" providerId="LiveId" clId="{61ABD8FE-61A1-425A-9E04-C1383D0BE6AC}" dt="2020-08-09T14:23:55.367" v="259" actId="1076"/>
          <ac:spMkLst>
            <pc:docMk/>
            <pc:sldMk cId="301277507" sldId="461"/>
            <ac:spMk id="31" creationId="{03BED395-7B9E-40FF-AB48-8D6485C0AEE1}"/>
          </ac:spMkLst>
        </pc:spChg>
        <pc:spChg chg="del">
          <ac:chgData name="Kulinich Bohdan" userId="48e65c9f34e137d0" providerId="LiveId" clId="{61ABD8FE-61A1-425A-9E04-C1383D0BE6AC}" dt="2020-08-09T13:43:33.265" v="27" actId="478"/>
          <ac:spMkLst>
            <pc:docMk/>
            <pc:sldMk cId="301277507" sldId="461"/>
            <ac:spMk id="32" creationId="{6B16D39E-4A7C-4D3D-B725-A794B4BFCACF}"/>
          </ac:spMkLst>
        </pc:spChg>
        <pc:spChg chg="add mod">
          <ac:chgData name="Kulinich Bohdan" userId="48e65c9f34e137d0" providerId="LiveId" clId="{61ABD8FE-61A1-425A-9E04-C1383D0BE6AC}" dt="2020-08-10T02:07:16.141" v="400" actId="20577"/>
          <ac:spMkLst>
            <pc:docMk/>
            <pc:sldMk cId="301277507" sldId="461"/>
            <ac:spMk id="32" creationId="{7F3EB263-95AE-42D2-8974-CE40ECCD41C7}"/>
          </ac:spMkLst>
        </pc:spChg>
        <pc:spChg chg="add mod">
          <ac:chgData name="Kulinich Bohdan" userId="48e65c9f34e137d0" providerId="LiveId" clId="{61ABD8FE-61A1-425A-9E04-C1383D0BE6AC}" dt="2020-08-09T14:12:46.911" v="68" actId="1076"/>
          <ac:spMkLst>
            <pc:docMk/>
            <pc:sldMk cId="301277507" sldId="461"/>
            <ac:spMk id="33" creationId="{784E5DF2-6C14-44A0-BB59-99C3324D60BE}"/>
          </ac:spMkLst>
        </pc:spChg>
        <pc:spChg chg="add mod">
          <ac:chgData name="Kulinich Bohdan" userId="48e65c9f34e137d0" providerId="LiveId" clId="{61ABD8FE-61A1-425A-9E04-C1383D0BE6AC}" dt="2020-08-09T14:12:53.269" v="71" actId="20577"/>
          <ac:spMkLst>
            <pc:docMk/>
            <pc:sldMk cId="301277507" sldId="461"/>
            <ac:spMk id="34" creationId="{CB591DFF-852E-4B2A-9111-ADF05885199E}"/>
          </ac:spMkLst>
        </pc:spChg>
        <pc:spChg chg="add mod">
          <ac:chgData name="Kulinich Bohdan" userId="48e65c9f34e137d0" providerId="LiveId" clId="{61ABD8FE-61A1-425A-9E04-C1383D0BE6AC}" dt="2020-08-10T02:02:49.742" v="341" actId="14100"/>
          <ac:spMkLst>
            <pc:docMk/>
            <pc:sldMk cId="301277507" sldId="461"/>
            <ac:spMk id="35" creationId="{546884FE-1128-4E7A-BDDB-32B33E401FB6}"/>
          </ac:spMkLst>
        </pc:spChg>
        <pc:spChg chg="add mod">
          <ac:chgData name="Kulinich Bohdan" userId="48e65c9f34e137d0" providerId="LiveId" clId="{61ABD8FE-61A1-425A-9E04-C1383D0BE6AC}" dt="2020-08-09T14:23:39.198" v="257" actId="1076"/>
          <ac:spMkLst>
            <pc:docMk/>
            <pc:sldMk cId="301277507" sldId="461"/>
            <ac:spMk id="36" creationId="{85B0A7E4-6043-4E1C-9BCE-05D129521AF9}"/>
          </ac:spMkLst>
        </pc:spChg>
        <pc:spChg chg="add mod">
          <ac:chgData name="Kulinich Bohdan" userId="48e65c9f34e137d0" providerId="LiveId" clId="{61ABD8FE-61A1-425A-9E04-C1383D0BE6AC}" dt="2020-08-09T14:24:35.596" v="265" actId="20577"/>
          <ac:spMkLst>
            <pc:docMk/>
            <pc:sldMk cId="301277507" sldId="461"/>
            <ac:spMk id="37" creationId="{5955DCF8-8FE2-46D2-8C95-A461DA092B0F}"/>
          </ac:spMkLst>
        </pc:spChg>
        <pc:spChg chg="add mod">
          <ac:chgData name="Kulinich Bohdan" userId="48e65c9f34e137d0" providerId="LiveId" clId="{61ABD8FE-61A1-425A-9E04-C1383D0BE6AC}" dt="2020-08-10T02:02:47.392" v="340" actId="14100"/>
          <ac:spMkLst>
            <pc:docMk/>
            <pc:sldMk cId="301277507" sldId="461"/>
            <ac:spMk id="38" creationId="{7DB62FBF-3F34-4DD8-8C15-A779C9062958}"/>
          </ac:spMkLst>
        </pc:spChg>
        <pc:grpChg chg="add del mod">
          <ac:chgData name="Kulinich Bohdan" userId="48e65c9f34e137d0" providerId="LiveId" clId="{61ABD8FE-61A1-425A-9E04-C1383D0BE6AC}" dt="2020-08-09T14:15:18.764" v="137" actId="165"/>
          <ac:grpSpMkLst>
            <pc:docMk/>
            <pc:sldMk cId="301277507" sldId="461"/>
            <ac:grpSpMk id="2" creationId="{18E4F553-8DFB-4F11-8030-204D5885022F}"/>
          </ac:grpSpMkLst>
        </pc:grpChg>
        <pc:cxnChg chg="add mod ord topLvl">
          <ac:chgData name="Kulinich Bohdan" userId="48e65c9f34e137d0" providerId="LiveId" clId="{61ABD8FE-61A1-425A-9E04-C1383D0BE6AC}" dt="2020-08-09T14:15:18.764" v="137" actId="165"/>
          <ac:cxnSpMkLst>
            <pc:docMk/>
            <pc:sldMk cId="301277507" sldId="461"/>
            <ac:cxnSpMk id="15" creationId="{244C4224-5592-47DC-887B-F368099CD3AA}"/>
          </ac:cxnSpMkLst>
        </pc:cxnChg>
        <pc:cxnChg chg="mod topLvl">
          <ac:chgData name="Kulinich Bohdan" userId="48e65c9f34e137d0" providerId="LiveId" clId="{61ABD8FE-61A1-425A-9E04-C1383D0BE6AC}" dt="2020-08-09T14:15:18.764" v="137" actId="165"/>
          <ac:cxnSpMkLst>
            <pc:docMk/>
            <pc:sldMk cId="301277507" sldId="461"/>
            <ac:cxnSpMk id="24" creationId="{DCF0177D-7D76-4523-8244-E7DFA07EC5FC}"/>
          </ac:cxnSpMkLst>
        </pc:cxnChg>
        <pc:cxnChg chg="del">
          <ac:chgData name="Kulinich Bohdan" userId="48e65c9f34e137d0" providerId="LiveId" clId="{61ABD8FE-61A1-425A-9E04-C1383D0BE6AC}" dt="2020-08-09T13:41:10.220" v="18" actId="478"/>
          <ac:cxnSpMkLst>
            <pc:docMk/>
            <pc:sldMk cId="301277507" sldId="461"/>
            <ac:cxnSpMk id="26" creationId="{F83FB6EC-FE7D-4320-9FB5-B0B76F96D6F5}"/>
          </ac:cxnSpMkLst>
        </pc:cxnChg>
        <pc:cxnChg chg="del">
          <ac:chgData name="Kulinich Bohdan" userId="48e65c9f34e137d0" providerId="LiveId" clId="{61ABD8FE-61A1-425A-9E04-C1383D0BE6AC}" dt="2020-08-09T13:41:08.314" v="17" actId="478"/>
          <ac:cxnSpMkLst>
            <pc:docMk/>
            <pc:sldMk cId="301277507" sldId="461"/>
            <ac:cxnSpMk id="27" creationId="{387BC746-F46E-4D2A-BEEE-EEC96F5AA7D3}"/>
          </ac:cxnSpMkLst>
        </pc:cxnChg>
      </pc:sldChg>
      <pc:sldChg chg="modSp del mod">
        <pc:chgData name="Kulinich Bohdan" userId="48e65c9f34e137d0" providerId="LiveId" clId="{61ABD8FE-61A1-425A-9E04-C1383D0BE6AC}" dt="2020-08-10T03:23:55.309" v="835" actId="47"/>
        <pc:sldMkLst>
          <pc:docMk/>
          <pc:sldMk cId="1503654187" sldId="462"/>
        </pc:sldMkLst>
        <pc:picChg chg="mod">
          <ac:chgData name="Kulinich Bohdan" userId="48e65c9f34e137d0" providerId="LiveId" clId="{61ABD8FE-61A1-425A-9E04-C1383D0BE6AC}" dt="2020-08-10T02:41:06.471" v="597" actId="1076"/>
          <ac:picMkLst>
            <pc:docMk/>
            <pc:sldMk cId="1503654187" sldId="462"/>
            <ac:picMk id="21" creationId="{F2D4B5A2-92EA-4487-9EC5-61B7C20C4728}"/>
          </ac:picMkLst>
        </pc:picChg>
      </pc:sldChg>
      <pc:sldChg chg="del">
        <pc:chgData name="Kulinich Bohdan" userId="48e65c9f34e137d0" providerId="LiveId" clId="{61ABD8FE-61A1-425A-9E04-C1383D0BE6AC}" dt="2020-08-09T13:32:34.878" v="12" actId="47"/>
        <pc:sldMkLst>
          <pc:docMk/>
          <pc:sldMk cId="752518231" sldId="463"/>
        </pc:sldMkLst>
      </pc:sldChg>
      <pc:sldChg chg="del">
        <pc:chgData name="Kulinich Bohdan" userId="48e65c9f34e137d0" providerId="LiveId" clId="{61ABD8FE-61A1-425A-9E04-C1383D0BE6AC}" dt="2020-08-09T13:32:36.570" v="13" actId="47"/>
        <pc:sldMkLst>
          <pc:docMk/>
          <pc:sldMk cId="2897568110" sldId="464"/>
        </pc:sldMkLst>
      </pc:sldChg>
      <pc:sldChg chg="del">
        <pc:chgData name="Kulinich Bohdan" userId="48e65c9f34e137d0" providerId="LiveId" clId="{61ABD8FE-61A1-425A-9E04-C1383D0BE6AC}" dt="2020-08-10T03:23:47.729" v="834" actId="47"/>
        <pc:sldMkLst>
          <pc:docMk/>
          <pc:sldMk cId="658862367" sldId="465"/>
        </pc:sldMkLst>
      </pc:sldChg>
      <pc:sldChg chg="del">
        <pc:chgData name="Kulinich Bohdan" userId="48e65c9f34e137d0" providerId="LiveId" clId="{61ABD8FE-61A1-425A-9E04-C1383D0BE6AC}" dt="2020-08-10T03:23:47.729" v="834" actId="47"/>
        <pc:sldMkLst>
          <pc:docMk/>
          <pc:sldMk cId="415187572" sldId="473"/>
        </pc:sldMkLst>
      </pc:sldChg>
      <pc:sldChg chg="del">
        <pc:chgData name="Kulinich Bohdan" userId="48e65c9f34e137d0" providerId="LiveId" clId="{61ABD8FE-61A1-425A-9E04-C1383D0BE6AC}" dt="2020-08-10T03:23:47.729" v="834" actId="47"/>
        <pc:sldMkLst>
          <pc:docMk/>
          <pc:sldMk cId="2664948853" sldId="474"/>
        </pc:sldMkLst>
      </pc:sldChg>
      <pc:sldChg chg="addSp delSp modSp add mod delAnim modAnim">
        <pc:chgData name="Kulinich Bohdan" userId="48e65c9f34e137d0" providerId="LiveId" clId="{61ABD8FE-61A1-425A-9E04-C1383D0BE6AC}" dt="2020-08-10T02:53:50.033" v="736" actId="167"/>
        <pc:sldMkLst>
          <pc:docMk/>
          <pc:sldMk cId="1071148182" sldId="475"/>
        </pc:sldMkLst>
        <pc:spChg chg="mod ord">
          <ac:chgData name="Kulinich Bohdan" userId="48e65c9f34e137d0" providerId="LiveId" clId="{61ABD8FE-61A1-425A-9E04-C1383D0BE6AC}" dt="2020-08-10T02:53:50.033" v="736" actId="167"/>
          <ac:spMkLst>
            <pc:docMk/>
            <pc:sldMk cId="1071148182" sldId="475"/>
            <ac:spMk id="6" creationId="{4CD1B612-D16C-4F70-8335-78480BFE8EC8}"/>
          </ac:spMkLst>
        </pc:spChg>
        <pc:spChg chg="add del mod">
          <ac:chgData name="Kulinich Bohdan" userId="48e65c9f34e137d0" providerId="LiveId" clId="{61ABD8FE-61A1-425A-9E04-C1383D0BE6AC}" dt="2020-08-10T02:41:33.271" v="600" actId="478"/>
          <ac:spMkLst>
            <pc:docMk/>
            <pc:sldMk cId="1071148182" sldId="475"/>
            <ac:spMk id="20" creationId="{E9D4E23D-EEE1-4E92-90D8-2A407A7510D9}"/>
          </ac:spMkLst>
        </pc:spChg>
        <pc:spChg chg="add mod">
          <ac:chgData name="Kulinich Bohdan" userId="48e65c9f34e137d0" providerId="LiveId" clId="{61ABD8FE-61A1-425A-9E04-C1383D0BE6AC}" dt="2020-08-10T02:41:45.450" v="604" actId="14100"/>
          <ac:spMkLst>
            <pc:docMk/>
            <pc:sldMk cId="1071148182" sldId="475"/>
            <ac:spMk id="21" creationId="{70469D0D-7615-4D3C-8EF6-3CFB4CD6A9A1}"/>
          </ac:spMkLst>
        </pc:spChg>
        <pc:spChg chg="add mod">
          <ac:chgData name="Kulinich Bohdan" userId="48e65c9f34e137d0" providerId="LiveId" clId="{61ABD8FE-61A1-425A-9E04-C1383D0BE6AC}" dt="2020-08-10T02:42:22.321" v="610" actId="1076"/>
          <ac:spMkLst>
            <pc:docMk/>
            <pc:sldMk cId="1071148182" sldId="475"/>
            <ac:spMk id="22" creationId="{B53CEFA3-2EA4-4971-8055-76954AC432B0}"/>
          </ac:spMkLst>
        </pc:spChg>
        <pc:spChg chg="add mod">
          <ac:chgData name="Kulinich Bohdan" userId="48e65c9f34e137d0" providerId="LiveId" clId="{61ABD8FE-61A1-425A-9E04-C1383D0BE6AC}" dt="2020-08-10T02:42:12.021" v="607" actId="1076"/>
          <ac:spMkLst>
            <pc:docMk/>
            <pc:sldMk cId="1071148182" sldId="475"/>
            <ac:spMk id="23" creationId="{855CD34E-F11E-4725-A445-D1A107EA4121}"/>
          </ac:spMkLst>
        </pc:spChg>
        <pc:spChg chg="add mod">
          <ac:chgData name="Kulinich Bohdan" userId="48e65c9f34e137d0" providerId="LiveId" clId="{61ABD8FE-61A1-425A-9E04-C1383D0BE6AC}" dt="2020-08-10T02:42:15.440" v="608" actId="1076"/>
          <ac:spMkLst>
            <pc:docMk/>
            <pc:sldMk cId="1071148182" sldId="475"/>
            <ac:spMk id="24" creationId="{7A0DC3CB-6D5A-486A-BEBE-8697FC63A631}"/>
          </ac:spMkLst>
        </pc:spChg>
        <pc:spChg chg="add mod">
          <ac:chgData name="Kulinich Bohdan" userId="48e65c9f34e137d0" providerId="LiveId" clId="{61ABD8FE-61A1-425A-9E04-C1383D0BE6AC}" dt="2020-08-10T02:42:19.130" v="609" actId="1076"/>
          <ac:spMkLst>
            <pc:docMk/>
            <pc:sldMk cId="1071148182" sldId="475"/>
            <ac:spMk id="26" creationId="{49F3FE19-27DF-42A3-A9AB-1D719536E873}"/>
          </ac:spMkLst>
        </pc:spChg>
        <pc:spChg chg="add mod">
          <ac:chgData name="Kulinich Bohdan" userId="48e65c9f34e137d0" providerId="LiveId" clId="{61ABD8FE-61A1-425A-9E04-C1383D0BE6AC}" dt="2020-08-10T02:42:24.670" v="611" actId="1076"/>
          <ac:spMkLst>
            <pc:docMk/>
            <pc:sldMk cId="1071148182" sldId="475"/>
            <ac:spMk id="27" creationId="{332A952C-37E4-41AB-8EB2-841D1D836B48}"/>
          </ac:spMkLst>
        </pc:spChg>
        <pc:spChg chg="add mod">
          <ac:chgData name="Kulinich Bohdan" userId="48e65c9f34e137d0" providerId="LiveId" clId="{61ABD8FE-61A1-425A-9E04-C1383D0BE6AC}" dt="2020-08-10T02:42:07.395" v="606" actId="1076"/>
          <ac:spMkLst>
            <pc:docMk/>
            <pc:sldMk cId="1071148182" sldId="475"/>
            <ac:spMk id="28" creationId="{D9A3A134-6DD0-4EF7-835D-860F94A7B0FF}"/>
          </ac:spMkLst>
        </pc:spChg>
        <pc:spChg chg="add mod">
          <ac:chgData name="Kulinich Bohdan" userId="48e65c9f34e137d0" providerId="LiveId" clId="{61ABD8FE-61A1-425A-9E04-C1383D0BE6AC}" dt="2020-08-10T02:50:51.038" v="713" actId="1076"/>
          <ac:spMkLst>
            <pc:docMk/>
            <pc:sldMk cId="1071148182" sldId="475"/>
            <ac:spMk id="29" creationId="{91D69557-02B1-40E6-9DA7-895007E38226}"/>
          </ac:spMkLst>
        </pc:spChg>
        <pc:spChg chg="add mod">
          <ac:chgData name="Kulinich Bohdan" userId="48e65c9f34e137d0" providerId="LiveId" clId="{61ABD8FE-61A1-425A-9E04-C1383D0BE6AC}" dt="2020-08-10T02:42:47.630" v="621" actId="1076"/>
          <ac:spMkLst>
            <pc:docMk/>
            <pc:sldMk cId="1071148182" sldId="475"/>
            <ac:spMk id="30" creationId="{49F78064-D85F-4975-9525-7783FB0CB949}"/>
          </ac:spMkLst>
        </pc:spChg>
        <pc:spChg chg="add mod">
          <ac:chgData name="Kulinich Bohdan" userId="48e65c9f34e137d0" providerId="LiveId" clId="{61ABD8FE-61A1-425A-9E04-C1383D0BE6AC}" dt="2020-08-10T02:51:21.393" v="723" actId="14100"/>
          <ac:spMkLst>
            <pc:docMk/>
            <pc:sldMk cId="1071148182" sldId="475"/>
            <ac:spMk id="34" creationId="{EC3083C1-8FD7-4F68-83FB-A37E3D2BB5BA}"/>
          </ac:spMkLst>
        </pc:spChg>
        <pc:spChg chg="add mod">
          <ac:chgData name="Kulinich Bohdan" userId="48e65c9f34e137d0" providerId="LiveId" clId="{61ABD8FE-61A1-425A-9E04-C1383D0BE6AC}" dt="2020-08-10T02:51:38.383" v="731" actId="14100"/>
          <ac:spMkLst>
            <pc:docMk/>
            <pc:sldMk cId="1071148182" sldId="475"/>
            <ac:spMk id="35" creationId="{29CE73DB-D2E8-41EA-9C05-BC6EA591F533}"/>
          </ac:spMkLst>
        </pc:spChg>
        <pc:spChg chg="mod">
          <ac:chgData name="Kulinich Bohdan" userId="48e65c9f34e137d0" providerId="LiveId" clId="{61ABD8FE-61A1-425A-9E04-C1383D0BE6AC}" dt="2020-08-10T02:39:22.331" v="543" actId="20577"/>
          <ac:spMkLst>
            <pc:docMk/>
            <pc:sldMk cId="1071148182" sldId="475"/>
            <ac:spMk id="51" creationId="{86BC9140-E395-435D-A852-213A1317C46C}"/>
          </ac:spMkLst>
        </pc:spChg>
        <pc:grpChg chg="add del mod">
          <ac:chgData name="Kulinich Bohdan" userId="48e65c9f34e137d0" providerId="LiveId" clId="{61ABD8FE-61A1-425A-9E04-C1383D0BE6AC}" dt="2020-08-10T02:46:08.194" v="623" actId="165"/>
          <ac:grpSpMkLst>
            <pc:docMk/>
            <pc:sldMk cId="1071148182" sldId="475"/>
            <ac:grpSpMk id="7" creationId="{DD543642-DD9C-4A47-A17C-F9C7F7F8F0DF}"/>
          </ac:grpSpMkLst>
        </pc:grpChg>
        <pc:grpChg chg="add mod">
          <ac:chgData name="Kulinich Bohdan" userId="48e65c9f34e137d0" providerId="LiveId" clId="{61ABD8FE-61A1-425A-9E04-C1383D0BE6AC}" dt="2020-08-10T02:46:54.734" v="628" actId="1076"/>
          <ac:grpSpMkLst>
            <pc:docMk/>
            <pc:sldMk cId="1071148182" sldId="475"/>
            <ac:grpSpMk id="31" creationId="{D1962682-D9E7-4E29-A93C-C928265EA762}"/>
          </ac:grpSpMkLst>
        </pc:grpChg>
        <pc:picChg chg="add del mod modCrop">
          <ac:chgData name="Kulinich Bohdan" userId="48e65c9f34e137d0" providerId="LiveId" clId="{61ABD8FE-61A1-425A-9E04-C1383D0BE6AC}" dt="2020-08-10T02:42:49.035" v="622" actId="478"/>
          <ac:picMkLst>
            <pc:docMk/>
            <pc:sldMk cId="1071148182" sldId="475"/>
            <ac:picMk id="5" creationId="{609207E1-0A66-45CE-868F-B7B271FB6D7A}"/>
          </ac:picMkLst>
        </pc:picChg>
        <pc:picChg chg="del">
          <ac:chgData name="Kulinich Bohdan" userId="48e65c9f34e137d0" providerId="LiveId" clId="{61ABD8FE-61A1-425A-9E04-C1383D0BE6AC}" dt="2020-08-10T02:39:19.761" v="542" actId="478"/>
          <ac:picMkLst>
            <pc:docMk/>
            <pc:sldMk cId="1071148182" sldId="475"/>
            <ac:picMk id="15" creationId="{1E9ABA94-295C-4AAD-83A7-4A8986BDF1D7}"/>
          </ac:picMkLst>
        </pc:picChg>
        <pc:cxnChg chg="add mod topLvl">
          <ac:chgData name="Kulinich Bohdan" userId="48e65c9f34e137d0" providerId="LiveId" clId="{61ABD8FE-61A1-425A-9E04-C1383D0BE6AC}" dt="2020-08-10T02:46:08.194" v="623" actId="165"/>
          <ac:cxnSpMkLst>
            <pc:docMk/>
            <pc:sldMk cId="1071148182" sldId="475"/>
            <ac:cxnSpMk id="12" creationId="{728B52AF-7A81-41B6-90BC-FC089DE0BC81}"/>
          </ac:cxnSpMkLst>
        </pc:cxnChg>
        <pc:cxnChg chg="add mod topLvl">
          <ac:chgData name="Kulinich Bohdan" userId="48e65c9f34e137d0" providerId="LiveId" clId="{61ABD8FE-61A1-425A-9E04-C1383D0BE6AC}" dt="2020-08-10T02:46:08.194" v="623" actId="165"/>
          <ac:cxnSpMkLst>
            <pc:docMk/>
            <pc:sldMk cId="1071148182" sldId="475"/>
            <ac:cxnSpMk id="13" creationId="{31978F08-880B-4C85-8E9D-32F3E9959150}"/>
          </ac:cxnSpMkLst>
        </pc:cxnChg>
        <pc:cxnChg chg="add mod">
          <ac:chgData name="Kulinich Bohdan" userId="48e65c9f34e137d0" providerId="LiveId" clId="{61ABD8FE-61A1-425A-9E04-C1383D0BE6AC}" dt="2020-08-10T02:40:55.230" v="595" actId="14100"/>
          <ac:cxnSpMkLst>
            <pc:docMk/>
            <pc:sldMk cId="1071148182" sldId="475"/>
            <ac:cxnSpMk id="14" creationId="{7D3BCF42-7A6A-416B-9A50-2A16462645D9}"/>
          </ac:cxnSpMkLst>
        </pc:cxnChg>
        <pc:cxnChg chg="mod">
          <ac:chgData name="Kulinich Bohdan" userId="48e65c9f34e137d0" providerId="LiveId" clId="{61ABD8FE-61A1-425A-9E04-C1383D0BE6AC}" dt="2020-08-10T02:46:42.793" v="624"/>
          <ac:cxnSpMkLst>
            <pc:docMk/>
            <pc:sldMk cId="1071148182" sldId="475"/>
            <ac:cxnSpMk id="32" creationId="{90C8AB8F-D70F-4D0F-A863-12F9C52C9AB1}"/>
          </ac:cxnSpMkLst>
        </pc:cxnChg>
        <pc:cxnChg chg="mod">
          <ac:chgData name="Kulinich Bohdan" userId="48e65c9f34e137d0" providerId="LiveId" clId="{61ABD8FE-61A1-425A-9E04-C1383D0BE6AC}" dt="2020-08-10T02:46:42.793" v="624"/>
          <ac:cxnSpMkLst>
            <pc:docMk/>
            <pc:sldMk cId="1071148182" sldId="475"/>
            <ac:cxnSpMk id="33" creationId="{4E812101-B2F2-4F3C-AFDD-880E8E0B0E6D}"/>
          </ac:cxnSpMkLst>
        </pc:cxnChg>
      </pc:sldChg>
      <pc:sldChg chg="modSp add mod modAnim">
        <pc:chgData name="Kulinich Bohdan" userId="48e65c9f34e137d0" providerId="LiveId" clId="{61ABD8FE-61A1-425A-9E04-C1383D0BE6AC}" dt="2020-08-10T03:17:06.176" v="833" actId="20577"/>
        <pc:sldMkLst>
          <pc:docMk/>
          <pc:sldMk cId="2993543623" sldId="476"/>
        </pc:sldMkLst>
        <pc:spChg chg="mod">
          <ac:chgData name="Kulinich Bohdan" userId="48e65c9f34e137d0" providerId="LiveId" clId="{61ABD8FE-61A1-425A-9E04-C1383D0BE6AC}" dt="2020-08-10T03:17:06.176" v="833" actId="20577"/>
          <ac:spMkLst>
            <pc:docMk/>
            <pc:sldMk cId="2993543623" sldId="476"/>
            <ac:spMk id="6" creationId="{4CD1B612-D16C-4F70-8335-78480BFE8EC8}"/>
          </ac:spMkLst>
        </pc:spChg>
        <pc:spChg chg="mod">
          <ac:chgData name="Kulinich Bohdan" userId="48e65c9f34e137d0" providerId="LiveId" clId="{61ABD8FE-61A1-425A-9E04-C1383D0BE6AC}" dt="2020-08-10T03:09:57.008" v="738" actId="20577"/>
          <ac:spMkLst>
            <pc:docMk/>
            <pc:sldMk cId="2993543623" sldId="476"/>
            <ac:spMk id="51" creationId="{86BC9140-E395-435D-A852-213A1317C46C}"/>
          </ac:spMkLst>
        </pc:spChg>
      </pc:sldChg>
      <pc:sldChg chg="addSp delSp modSp add mod addAnim delAnim modAnim">
        <pc:chgData name="Kulinich Bohdan" userId="48e65c9f34e137d0" providerId="LiveId" clId="{61ABD8FE-61A1-425A-9E04-C1383D0BE6AC}" dt="2020-08-10T13:21:26.901" v="1225" actId="20577"/>
        <pc:sldMkLst>
          <pc:docMk/>
          <pc:sldMk cId="2325420514" sldId="477"/>
        </pc:sldMkLst>
        <pc:spChg chg="mod">
          <ac:chgData name="Kulinich Bohdan" userId="48e65c9f34e137d0" providerId="LiveId" clId="{61ABD8FE-61A1-425A-9E04-C1383D0BE6AC}" dt="2020-08-10T13:21:26.901" v="1225" actId="20577"/>
          <ac:spMkLst>
            <pc:docMk/>
            <pc:sldMk cId="2325420514" sldId="477"/>
            <ac:spMk id="6" creationId="{4CD1B612-D16C-4F70-8335-78480BFE8EC8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0" creationId="{3838E0AD-3B6D-4B2B-B540-314C97843F7A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2" creationId="{8BF6B129-78D4-44F5-A94A-22990EFF57C3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3" creationId="{966D34D5-BF22-4090-B8C4-BAAA0D91292B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4" creationId="{54AC5A25-8957-4482-8E29-E0A7D6850170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5" creationId="{5B410A76-F80E-4410-A761-E71C87297485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24" creationId="{05AA2E55-7B82-4AEE-8056-86996CC92C25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25" creationId="{62F603AE-C298-4B73-B93D-2437C1D8556E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30" creationId="{B0F776E6-6861-4A3B-9B60-8FE7C6E4037C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31" creationId="{641D7C65-0EF7-4800-925B-C5A1E31F4AAF}"/>
          </ac:spMkLst>
        </pc:spChg>
        <pc:spChg chg="add mod">
          <ac:chgData name="Kulinich Bohdan" userId="48e65c9f34e137d0" providerId="LiveId" clId="{61ABD8FE-61A1-425A-9E04-C1383D0BE6AC}" dt="2020-08-10T13:03:50.815" v="1102" actId="1076"/>
          <ac:spMkLst>
            <pc:docMk/>
            <pc:sldMk cId="2325420514" sldId="477"/>
            <ac:spMk id="38" creationId="{414AC39D-38AA-4CF8-BFC4-AF71F59CADC6}"/>
          </ac:spMkLst>
        </pc:spChg>
        <pc:spChg chg="add mod">
          <ac:chgData name="Kulinich Bohdan" userId="48e65c9f34e137d0" providerId="LiveId" clId="{61ABD8FE-61A1-425A-9E04-C1383D0BE6AC}" dt="2020-08-10T13:03:57.775" v="1106" actId="20577"/>
          <ac:spMkLst>
            <pc:docMk/>
            <pc:sldMk cId="2325420514" sldId="477"/>
            <ac:spMk id="39" creationId="{4D3A412C-30E8-4494-BE20-7EF3D4789F23}"/>
          </ac:spMkLst>
        </pc:spChg>
        <pc:spChg chg="add mod">
          <ac:chgData name="Kulinich Bohdan" userId="48e65c9f34e137d0" providerId="LiveId" clId="{61ABD8FE-61A1-425A-9E04-C1383D0BE6AC}" dt="2020-08-10T13:04:03.085" v="1109" actId="20577"/>
          <ac:spMkLst>
            <pc:docMk/>
            <pc:sldMk cId="2325420514" sldId="477"/>
            <ac:spMk id="40" creationId="{8C80C97A-DECC-405D-879E-01B7E4410A8A}"/>
          </ac:spMkLst>
        </pc:spChg>
        <pc:spChg chg="add mod">
          <ac:chgData name="Kulinich Bohdan" userId="48e65c9f34e137d0" providerId="LiveId" clId="{61ABD8FE-61A1-425A-9E04-C1383D0BE6AC}" dt="2020-08-10T13:04:07.275" v="1112" actId="20577"/>
          <ac:spMkLst>
            <pc:docMk/>
            <pc:sldMk cId="2325420514" sldId="477"/>
            <ac:spMk id="41" creationId="{D3892BB7-6F5D-4A19-9E45-3826E20D538F}"/>
          </ac:spMkLst>
        </pc:spChg>
        <pc:spChg chg="add mod">
          <ac:chgData name="Kulinich Bohdan" userId="48e65c9f34e137d0" providerId="LiveId" clId="{61ABD8FE-61A1-425A-9E04-C1383D0BE6AC}" dt="2020-08-10T13:04:14.425" v="1115" actId="20577"/>
          <ac:spMkLst>
            <pc:docMk/>
            <pc:sldMk cId="2325420514" sldId="477"/>
            <ac:spMk id="42" creationId="{CBED651A-BE4E-4515-A036-B649E0A2B72D}"/>
          </ac:spMkLst>
        </pc:spChg>
        <pc:spChg chg="add mod">
          <ac:chgData name="Kulinich Bohdan" userId="48e65c9f34e137d0" providerId="LiveId" clId="{61ABD8FE-61A1-425A-9E04-C1383D0BE6AC}" dt="2020-08-10T13:04:22.020" v="1119" actId="1076"/>
          <ac:spMkLst>
            <pc:docMk/>
            <pc:sldMk cId="2325420514" sldId="477"/>
            <ac:spMk id="43" creationId="{D70019CA-9C4F-446C-85CC-E5B79371A80A}"/>
          </ac:spMkLst>
        </pc:spChg>
        <pc:spChg chg="add mod">
          <ac:chgData name="Kulinich Bohdan" userId="48e65c9f34e137d0" providerId="LiveId" clId="{61ABD8FE-61A1-425A-9E04-C1383D0BE6AC}" dt="2020-08-10T13:04:26.505" v="1122" actId="20577"/>
          <ac:spMkLst>
            <pc:docMk/>
            <pc:sldMk cId="2325420514" sldId="477"/>
            <ac:spMk id="44" creationId="{ED0A484B-131B-4CD4-BF47-D5A6F6630A70}"/>
          </ac:spMkLst>
        </pc:spChg>
        <pc:spChg chg="mod">
          <ac:chgData name="Kulinich Bohdan" userId="48e65c9f34e137d0" providerId="LiveId" clId="{61ABD8FE-61A1-425A-9E04-C1383D0BE6AC}" dt="2020-08-10T13:01:19.867" v="1043" actId="20577"/>
          <ac:spMkLst>
            <pc:docMk/>
            <pc:sldMk cId="2325420514" sldId="477"/>
            <ac:spMk id="51" creationId="{86BC9140-E395-435D-A852-213A1317C46C}"/>
          </ac:spMkLst>
        </pc:spChg>
        <pc:grpChg chg="del">
          <ac:chgData name="Kulinich Bohdan" userId="48e65c9f34e137d0" providerId="LiveId" clId="{61ABD8FE-61A1-425A-9E04-C1383D0BE6AC}" dt="2020-08-10T13:01:22.487" v="1044" actId="478"/>
          <ac:grpSpMkLst>
            <pc:docMk/>
            <pc:sldMk cId="2325420514" sldId="477"/>
            <ac:grpSpMk id="27" creationId="{B098D351-D7DA-4483-AD4E-D2210375AF6A}"/>
          </ac:grpSpMkLst>
        </pc:grpChg>
        <pc:picChg chg="add del mod modCrop">
          <ac:chgData name="Kulinich Bohdan" userId="48e65c9f34e137d0" providerId="LiveId" clId="{61ABD8FE-61A1-425A-9E04-C1383D0BE6AC}" dt="2020-08-10T13:04:28.805" v="1123" actId="478"/>
          <ac:picMkLst>
            <pc:docMk/>
            <pc:sldMk cId="2325420514" sldId="477"/>
            <ac:picMk id="5" creationId="{BB822C06-B51D-44DC-AB4D-34676BAED0D7}"/>
          </ac:picMkLst>
        </pc:picChg>
        <pc:picChg chg="add del mod modVis">
          <ac:chgData name="Kulinich Bohdan" userId="48e65c9f34e137d0" providerId="LiveId" clId="{61ABD8FE-61A1-425A-9E04-C1383D0BE6AC}" dt="2020-08-10T13:05:54.103" v="1134" actId="478"/>
          <ac:picMkLst>
            <pc:docMk/>
            <pc:sldMk cId="2325420514" sldId="477"/>
            <ac:picMk id="17" creationId="{BD7AEADA-D379-4498-A792-48D005AFF9EB}"/>
          </ac:picMkLst>
        </pc:pic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8" creationId="{705B8CBF-1C78-4165-AE47-2BBBFC416E53}"/>
          </ac:cxnSpMkLst>
        </pc:cxn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9" creationId="{2DE17A0C-9289-444B-9F65-E11C1DD639C2}"/>
          </ac:cxnSpMkLst>
        </pc:cxn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20" creationId="{27628C65-B4CA-4BA8-BDC5-A461F1FDC446}"/>
          </ac:cxnSpMkLst>
        </pc:cxn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22" creationId="{3949DFFB-51AE-4ED7-A5DD-5AD73262209E}"/>
          </ac:cxnSpMkLst>
        </pc:cxnChg>
        <pc:cxnChg chg="add mod">
          <ac:chgData name="Kulinich Bohdan" userId="48e65c9f34e137d0" providerId="LiveId" clId="{61ABD8FE-61A1-425A-9E04-C1383D0BE6AC}" dt="2020-08-10T13:02:47.507" v="1061" actId="14100"/>
          <ac:cxnSpMkLst>
            <pc:docMk/>
            <pc:sldMk cId="2325420514" sldId="477"/>
            <ac:cxnSpMk id="29" creationId="{1725A117-D584-4EC6-B17E-86EA8139BD97}"/>
          </ac:cxnSpMkLst>
        </pc:cxnChg>
        <pc:cxnChg chg="add mod">
          <ac:chgData name="Kulinich Bohdan" userId="48e65c9f34e137d0" providerId="LiveId" clId="{61ABD8FE-61A1-425A-9E04-C1383D0BE6AC}" dt="2020-08-10T13:03:03.595" v="1066" actId="14100"/>
          <ac:cxnSpMkLst>
            <pc:docMk/>
            <pc:sldMk cId="2325420514" sldId="477"/>
            <ac:cxnSpMk id="32" creationId="{0718D81A-E09E-49E5-91A8-5B5AF817DB67}"/>
          </ac:cxnSpMkLst>
        </pc:cxnChg>
        <pc:cxnChg chg="add mod">
          <ac:chgData name="Kulinich Bohdan" userId="48e65c9f34e137d0" providerId="LiveId" clId="{61ABD8FE-61A1-425A-9E04-C1383D0BE6AC}" dt="2020-08-10T13:03:13.670" v="1070" actId="14100"/>
          <ac:cxnSpMkLst>
            <pc:docMk/>
            <pc:sldMk cId="2325420514" sldId="477"/>
            <ac:cxnSpMk id="33" creationId="{A111025E-0722-4E59-A0E0-5F7D1687A92F}"/>
          </ac:cxnSpMkLst>
        </pc:cxnChg>
        <pc:cxnChg chg="add mod">
          <ac:chgData name="Kulinich Bohdan" userId="48e65c9f34e137d0" providerId="LiveId" clId="{61ABD8FE-61A1-425A-9E04-C1383D0BE6AC}" dt="2020-08-10T13:03:24.055" v="1074" actId="14100"/>
          <ac:cxnSpMkLst>
            <pc:docMk/>
            <pc:sldMk cId="2325420514" sldId="477"/>
            <ac:cxnSpMk id="35" creationId="{12371132-188B-434E-B62E-A6619038D3B6}"/>
          </ac:cxnSpMkLst>
        </pc:cxn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1A1AEAFA-171D-442B-B267-90EC791D8F6D}"/>
    <pc:docChg chg="undo custSel addSld delSld modSld">
      <pc:chgData name="Kulinich Bohdan" userId="48e65c9f34e137d0" providerId="LiveId" clId="{1A1AEAFA-171D-442B-B267-90EC791D8F6D}" dt="2020-12-21T11:52:16.089" v="2030" actId="14429"/>
      <pc:docMkLst>
        <pc:docMk/>
      </pc:docMkLst>
      <pc:sldChg chg="modSp mod">
        <pc:chgData name="Kulinich Bohdan" userId="48e65c9f34e137d0" providerId="LiveId" clId="{1A1AEAFA-171D-442B-B267-90EC791D8F6D}" dt="2020-12-18T06:34:38.280" v="48" actId="20577"/>
        <pc:sldMkLst>
          <pc:docMk/>
          <pc:sldMk cId="1986055327" sldId="408"/>
        </pc:sldMkLst>
        <pc:spChg chg="mod">
          <ac:chgData name="Kulinich Bohdan" userId="48e65c9f34e137d0" providerId="LiveId" clId="{1A1AEAFA-171D-442B-B267-90EC791D8F6D}" dt="2020-12-18T06:34:33.660" v="46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1A1AEAFA-171D-442B-B267-90EC791D8F6D}" dt="2020-12-18T06:34:38.280" v="48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A1AEAFA-171D-442B-B267-90EC791D8F6D}" dt="2020-12-21T11:51:10.518" v="2029" actId="20577"/>
        <pc:sldMkLst>
          <pc:docMk/>
          <pc:sldMk cId="900640268" sldId="409"/>
        </pc:sldMkLst>
        <pc:spChg chg="mod">
          <ac:chgData name="Kulinich Bohdan" userId="48e65c9f34e137d0" providerId="LiveId" clId="{1A1AEAFA-171D-442B-B267-90EC791D8F6D}" dt="2020-12-21T11:51:10.518" v="202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 del">
        <pc:chgData name="Kulinich Bohdan" userId="48e65c9f34e137d0" providerId="LiveId" clId="{1A1AEAFA-171D-442B-B267-90EC791D8F6D}" dt="2020-12-18T06:34:54.496" v="50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1A1AEAFA-171D-442B-B267-90EC791D8F6D}" dt="2020-12-19T07:56:00.497" v="887" actId="14100"/>
        <pc:sldMkLst>
          <pc:docMk/>
          <pc:sldMk cId="620253018" sldId="545"/>
        </pc:sldMkLst>
        <pc:spChg chg="del">
          <ac:chgData name="Kulinich Bohdan" userId="48e65c9f34e137d0" providerId="LiveId" clId="{1A1AEAFA-171D-442B-B267-90EC791D8F6D}" dt="2020-12-18T06:41:50.607" v="73" actId="478"/>
          <ac:spMkLst>
            <pc:docMk/>
            <pc:sldMk cId="620253018" sldId="545"/>
            <ac:spMk id="6" creationId="{4CD1B612-D16C-4F70-8335-78480BFE8EC8}"/>
          </ac:spMkLst>
        </pc:spChg>
        <pc:spChg chg="del">
          <ac:chgData name="Kulinich Bohdan" userId="48e65c9f34e137d0" providerId="LiveId" clId="{1A1AEAFA-171D-442B-B267-90EC791D8F6D}" dt="2020-12-18T06:40:57.945" v="51" actId="478"/>
          <ac:spMkLst>
            <pc:docMk/>
            <pc:sldMk cId="620253018" sldId="545"/>
            <ac:spMk id="22" creationId="{142B1508-C3CC-4DB7-92A4-06CC504619D5}"/>
          </ac:spMkLst>
        </pc:spChg>
        <pc:spChg chg="del">
          <ac:chgData name="Kulinich Bohdan" userId="48e65c9f34e137d0" providerId="LiveId" clId="{1A1AEAFA-171D-442B-B267-90EC791D8F6D}" dt="2020-12-18T06:40:57.945" v="51" actId="478"/>
          <ac:spMkLst>
            <pc:docMk/>
            <pc:sldMk cId="620253018" sldId="545"/>
            <ac:spMk id="24" creationId="{CF7DA3E2-701F-482E-B6F1-D1F15A3802EC}"/>
          </ac:spMkLst>
        </pc:spChg>
        <pc:spChg chg="add mod">
          <ac:chgData name="Kulinich Bohdan" userId="48e65c9f34e137d0" providerId="LiveId" clId="{1A1AEAFA-171D-442B-B267-90EC791D8F6D}" dt="2020-12-18T14:07:20.263" v="790" actId="14100"/>
          <ac:spMkLst>
            <pc:docMk/>
            <pc:sldMk cId="620253018" sldId="545"/>
            <ac:spMk id="25" creationId="{6A6067B3-DD40-4D09-A488-55389A7EFA97}"/>
          </ac:spMkLst>
        </pc:spChg>
        <pc:spChg chg="del">
          <ac:chgData name="Kulinich Bohdan" userId="48e65c9f34e137d0" providerId="LiveId" clId="{1A1AEAFA-171D-442B-B267-90EC791D8F6D}" dt="2020-12-18T06:40:57.945" v="51" actId="478"/>
          <ac:spMkLst>
            <pc:docMk/>
            <pc:sldMk cId="620253018" sldId="545"/>
            <ac:spMk id="27" creationId="{46617ACD-DB0C-4679-993B-665420992393}"/>
          </ac:spMkLst>
        </pc:spChg>
        <pc:spChg chg="del">
          <ac:chgData name="Kulinich Bohdan" userId="48e65c9f34e137d0" providerId="LiveId" clId="{1A1AEAFA-171D-442B-B267-90EC791D8F6D}" dt="2020-12-18T06:40:57.945" v="51" actId="478"/>
          <ac:spMkLst>
            <pc:docMk/>
            <pc:sldMk cId="620253018" sldId="545"/>
            <ac:spMk id="47" creationId="{9BD6228F-85DC-4250-BA89-0B694D35DCE9}"/>
          </ac:spMkLst>
        </pc:spChg>
        <pc:spChg chg="add mod">
          <ac:chgData name="Kulinich Bohdan" userId="48e65c9f34e137d0" providerId="LiveId" clId="{1A1AEAFA-171D-442B-B267-90EC791D8F6D}" dt="2020-12-19T07:48:00.157" v="879" actId="1076"/>
          <ac:spMkLst>
            <pc:docMk/>
            <pc:sldMk cId="620253018" sldId="545"/>
            <ac:spMk id="67" creationId="{FB8E1E9C-D6C0-4377-BC77-E1390C521E63}"/>
          </ac:spMkLst>
        </pc:spChg>
        <pc:spChg chg="add del mod">
          <ac:chgData name="Kulinich Bohdan" userId="48e65c9f34e137d0" providerId="LiveId" clId="{1A1AEAFA-171D-442B-B267-90EC791D8F6D}" dt="2020-12-18T06:54:24.961" v="332" actId="478"/>
          <ac:spMkLst>
            <pc:docMk/>
            <pc:sldMk cId="620253018" sldId="545"/>
            <ac:spMk id="85" creationId="{D6363A14-F7C5-4871-A486-F853EC2AB758}"/>
          </ac:spMkLst>
        </pc:spChg>
        <pc:spChg chg="add mod">
          <ac:chgData name="Kulinich Bohdan" userId="48e65c9f34e137d0" providerId="LiveId" clId="{1A1AEAFA-171D-442B-B267-90EC791D8F6D}" dt="2020-12-18T14:17:08.102" v="857" actId="1076"/>
          <ac:spMkLst>
            <pc:docMk/>
            <pc:sldMk cId="620253018" sldId="545"/>
            <ac:spMk id="86" creationId="{2CCBB72F-77FF-4224-9F8C-96BAE7943583}"/>
          </ac:spMkLst>
        </pc:spChg>
        <pc:spChg chg="add mod">
          <ac:chgData name="Kulinich Bohdan" userId="48e65c9f34e137d0" providerId="LiveId" clId="{1A1AEAFA-171D-442B-B267-90EC791D8F6D}" dt="2020-12-18T14:17:08.102" v="857" actId="1076"/>
          <ac:spMkLst>
            <pc:docMk/>
            <pc:sldMk cId="620253018" sldId="545"/>
            <ac:spMk id="89" creationId="{2D3F1180-0F50-4A23-8574-B166936DBCE7}"/>
          </ac:spMkLst>
        </pc:spChg>
        <pc:spChg chg="add mod">
          <ac:chgData name="Kulinich Bohdan" userId="48e65c9f34e137d0" providerId="LiveId" clId="{1A1AEAFA-171D-442B-B267-90EC791D8F6D}" dt="2020-12-18T14:17:08.102" v="857" actId="1076"/>
          <ac:spMkLst>
            <pc:docMk/>
            <pc:sldMk cId="620253018" sldId="545"/>
            <ac:spMk id="90" creationId="{5694444F-0CA7-454B-8530-6CB9AD19E76D}"/>
          </ac:spMkLst>
        </pc:spChg>
        <pc:spChg chg="add mod">
          <ac:chgData name="Kulinich Bohdan" userId="48e65c9f34e137d0" providerId="LiveId" clId="{1A1AEAFA-171D-442B-B267-90EC791D8F6D}" dt="2020-12-18T14:17:08.102" v="857" actId="1076"/>
          <ac:spMkLst>
            <pc:docMk/>
            <pc:sldMk cId="620253018" sldId="545"/>
            <ac:spMk id="91" creationId="{F514001E-BCBC-48BC-86A1-18F8E8DA21B9}"/>
          </ac:spMkLst>
        </pc:spChg>
        <pc:spChg chg="add mod">
          <ac:chgData name="Kulinich Bohdan" userId="48e65c9f34e137d0" providerId="LiveId" clId="{1A1AEAFA-171D-442B-B267-90EC791D8F6D}" dt="2020-12-18T14:17:08.102" v="857" actId="1076"/>
          <ac:spMkLst>
            <pc:docMk/>
            <pc:sldMk cId="620253018" sldId="545"/>
            <ac:spMk id="97" creationId="{1F6E5961-275D-4F96-8FA5-4C36BC657B99}"/>
          </ac:spMkLst>
        </pc:spChg>
        <pc:spChg chg="add mod">
          <ac:chgData name="Kulinich Bohdan" userId="48e65c9f34e137d0" providerId="LiveId" clId="{1A1AEAFA-171D-442B-B267-90EC791D8F6D}" dt="2020-12-18T14:17:08.102" v="857" actId="1076"/>
          <ac:spMkLst>
            <pc:docMk/>
            <pc:sldMk cId="620253018" sldId="545"/>
            <ac:spMk id="98" creationId="{8B763527-8931-4E16-9BD6-6174294CCB75}"/>
          </ac:spMkLst>
        </pc:spChg>
        <pc:spChg chg="add mod">
          <ac:chgData name="Kulinich Bohdan" userId="48e65c9f34e137d0" providerId="LiveId" clId="{1A1AEAFA-171D-442B-B267-90EC791D8F6D}" dt="2020-12-18T14:17:08.102" v="857" actId="1076"/>
          <ac:spMkLst>
            <pc:docMk/>
            <pc:sldMk cId="620253018" sldId="545"/>
            <ac:spMk id="99" creationId="{A325C417-1900-40D4-A76E-752D6EE30A27}"/>
          </ac:spMkLst>
        </pc:spChg>
        <pc:spChg chg="add mod topLvl">
          <ac:chgData name="Kulinich Bohdan" userId="48e65c9f34e137d0" providerId="LiveId" clId="{1A1AEAFA-171D-442B-B267-90EC791D8F6D}" dt="2020-12-18T14:17:19.895" v="861" actId="1076"/>
          <ac:spMkLst>
            <pc:docMk/>
            <pc:sldMk cId="620253018" sldId="545"/>
            <ac:spMk id="104" creationId="{613740A0-2A85-4403-91C9-BE8C292A5CC1}"/>
          </ac:spMkLst>
        </pc:spChg>
        <pc:spChg chg="add mod">
          <ac:chgData name="Kulinich Bohdan" userId="48e65c9f34e137d0" providerId="LiveId" clId="{1A1AEAFA-171D-442B-B267-90EC791D8F6D}" dt="2020-12-19T07:55:54.181" v="883" actId="14100"/>
          <ac:spMkLst>
            <pc:docMk/>
            <pc:sldMk cId="620253018" sldId="545"/>
            <ac:spMk id="108" creationId="{0A06B90E-2CE0-416E-B989-D42BD0C0EA36}"/>
          </ac:spMkLst>
        </pc:spChg>
        <pc:spChg chg="add mod">
          <ac:chgData name="Kulinich Bohdan" userId="48e65c9f34e137d0" providerId="LiveId" clId="{1A1AEAFA-171D-442B-B267-90EC791D8F6D}" dt="2020-12-18T14:17:19.895" v="861" actId="1076"/>
          <ac:spMkLst>
            <pc:docMk/>
            <pc:sldMk cId="620253018" sldId="545"/>
            <ac:spMk id="111" creationId="{75A85846-A138-457E-9A54-E32F8A9D7B55}"/>
          </ac:spMkLst>
        </pc:spChg>
        <pc:spChg chg="add mod">
          <ac:chgData name="Kulinich Bohdan" userId="48e65c9f34e137d0" providerId="LiveId" clId="{1A1AEAFA-171D-442B-B267-90EC791D8F6D}" dt="2020-12-18T14:17:19.895" v="861" actId="1076"/>
          <ac:spMkLst>
            <pc:docMk/>
            <pc:sldMk cId="620253018" sldId="545"/>
            <ac:spMk id="112" creationId="{7AFAAD2C-FDDC-4D2A-A4F0-8FC32C421E63}"/>
          </ac:spMkLst>
        </pc:spChg>
        <pc:spChg chg="add mod">
          <ac:chgData name="Kulinich Bohdan" userId="48e65c9f34e137d0" providerId="LiveId" clId="{1A1AEAFA-171D-442B-B267-90EC791D8F6D}" dt="2020-12-18T14:17:19.895" v="861" actId="1076"/>
          <ac:spMkLst>
            <pc:docMk/>
            <pc:sldMk cId="620253018" sldId="545"/>
            <ac:spMk id="113" creationId="{DFF8F5D1-5C4F-4982-AE2E-CEF01D350FAE}"/>
          </ac:spMkLst>
        </pc:spChg>
        <pc:spChg chg="add mod">
          <ac:chgData name="Kulinich Bohdan" userId="48e65c9f34e137d0" providerId="LiveId" clId="{1A1AEAFA-171D-442B-B267-90EC791D8F6D}" dt="2020-12-18T14:17:19.895" v="861" actId="1076"/>
          <ac:spMkLst>
            <pc:docMk/>
            <pc:sldMk cId="620253018" sldId="545"/>
            <ac:spMk id="114" creationId="{CF4851B8-2337-49E1-879C-40682AFA61B9}"/>
          </ac:spMkLst>
        </pc:spChg>
        <pc:spChg chg="add mod">
          <ac:chgData name="Kulinich Bohdan" userId="48e65c9f34e137d0" providerId="LiveId" clId="{1A1AEAFA-171D-442B-B267-90EC791D8F6D}" dt="2020-12-18T14:17:19.895" v="861" actId="1076"/>
          <ac:spMkLst>
            <pc:docMk/>
            <pc:sldMk cId="620253018" sldId="545"/>
            <ac:spMk id="115" creationId="{37C8DC8A-584F-47E7-AB9D-6A84FC9F8470}"/>
          </ac:spMkLst>
        </pc:spChg>
        <pc:spChg chg="add mod">
          <ac:chgData name="Kulinich Bohdan" userId="48e65c9f34e137d0" providerId="LiveId" clId="{1A1AEAFA-171D-442B-B267-90EC791D8F6D}" dt="2020-12-18T14:17:34.913" v="866" actId="1076"/>
          <ac:spMkLst>
            <pc:docMk/>
            <pc:sldMk cId="620253018" sldId="545"/>
            <ac:spMk id="118" creationId="{4C1CEA9F-AB01-4566-8467-8D57E6CAEB5B}"/>
          </ac:spMkLst>
        </pc:spChg>
        <pc:spChg chg="add mod ord">
          <ac:chgData name="Kulinich Bohdan" userId="48e65c9f34e137d0" providerId="LiveId" clId="{1A1AEAFA-171D-442B-B267-90EC791D8F6D}" dt="2020-12-18T14:17:34.913" v="866" actId="1076"/>
          <ac:spMkLst>
            <pc:docMk/>
            <pc:sldMk cId="620253018" sldId="545"/>
            <ac:spMk id="119" creationId="{9E4D0B7A-5CA1-4E40-8158-F0792D44DC09}"/>
          </ac:spMkLst>
        </pc:spChg>
        <pc:spChg chg="mod topLvl">
          <ac:chgData name="Kulinich Bohdan" userId="48e65c9f34e137d0" providerId="LiveId" clId="{1A1AEAFA-171D-442B-B267-90EC791D8F6D}" dt="2020-12-18T13:58:30.934" v="661" actId="14100"/>
          <ac:spMkLst>
            <pc:docMk/>
            <pc:sldMk cId="620253018" sldId="545"/>
            <ac:spMk id="121" creationId="{66184F54-285F-4FF7-9901-D697445BD184}"/>
          </ac:spMkLst>
        </pc:spChg>
        <pc:spChg chg="mod topLvl">
          <ac:chgData name="Kulinich Bohdan" userId="48e65c9f34e137d0" providerId="LiveId" clId="{1A1AEAFA-171D-442B-B267-90EC791D8F6D}" dt="2020-12-18T13:58:24.441" v="660" actId="14100"/>
          <ac:spMkLst>
            <pc:docMk/>
            <pc:sldMk cId="620253018" sldId="545"/>
            <ac:spMk id="122" creationId="{E088EB1A-FAC6-4994-B25F-34DE312E0219}"/>
          </ac:spMkLst>
        </pc:spChg>
        <pc:spChg chg="add mod">
          <ac:chgData name="Kulinich Bohdan" userId="48e65c9f34e137d0" providerId="LiveId" clId="{1A1AEAFA-171D-442B-B267-90EC791D8F6D}" dt="2020-12-18T14:17:34.913" v="866" actId="1076"/>
          <ac:spMkLst>
            <pc:docMk/>
            <pc:sldMk cId="620253018" sldId="545"/>
            <ac:spMk id="125" creationId="{0A62502E-154D-4C39-8059-CC65BAB96C93}"/>
          </ac:spMkLst>
        </pc:spChg>
        <pc:spChg chg="add mod">
          <ac:chgData name="Kulinich Bohdan" userId="48e65c9f34e137d0" providerId="LiveId" clId="{1A1AEAFA-171D-442B-B267-90EC791D8F6D}" dt="2020-12-18T14:17:34.913" v="866" actId="1076"/>
          <ac:spMkLst>
            <pc:docMk/>
            <pc:sldMk cId="620253018" sldId="545"/>
            <ac:spMk id="126" creationId="{A7301AEF-5B8E-448D-B06B-5805B1DE1709}"/>
          </ac:spMkLst>
        </pc:spChg>
        <pc:spChg chg="add mod">
          <ac:chgData name="Kulinich Bohdan" userId="48e65c9f34e137d0" providerId="LiveId" clId="{1A1AEAFA-171D-442B-B267-90EC791D8F6D}" dt="2020-12-19T07:56:00.497" v="887" actId="14100"/>
          <ac:spMkLst>
            <pc:docMk/>
            <pc:sldMk cId="620253018" sldId="545"/>
            <ac:spMk id="129" creationId="{D8906AAB-6852-4B5D-9415-A7213E213E4C}"/>
          </ac:spMkLst>
        </pc:spChg>
        <pc:spChg chg="add mod">
          <ac:chgData name="Kulinich Bohdan" userId="48e65c9f34e137d0" providerId="LiveId" clId="{1A1AEAFA-171D-442B-B267-90EC791D8F6D}" dt="2020-12-18T14:17:50.402" v="871" actId="1076"/>
          <ac:spMkLst>
            <pc:docMk/>
            <pc:sldMk cId="620253018" sldId="545"/>
            <ac:spMk id="136" creationId="{A18BCA96-E87C-41B8-B7ED-8C296BBCFF30}"/>
          </ac:spMkLst>
        </pc:spChg>
        <pc:spChg chg="mod">
          <ac:chgData name="Kulinich Bohdan" userId="48e65c9f34e137d0" providerId="LiveId" clId="{1A1AEAFA-171D-442B-B267-90EC791D8F6D}" dt="2020-12-18T14:02:54.048" v="727" actId="14100"/>
          <ac:spMkLst>
            <pc:docMk/>
            <pc:sldMk cId="620253018" sldId="545"/>
            <ac:spMk id="138" creationId="{3818DF69-F11C-4BDE-8B80-E43D6996C77C}"/>
          </ac:spMkLst>
        </pc:spChg>
        <pc:spChg chg="mod">
          <ac:chgData name="Kulinich Bohdan" userId="48e65c9f34e137d0" providerId="LiveId" clId="{1A1AEAFA-171D-442B-B267-90EC791D8F6D}" dt="2020-12-18T14:02:37.992" v="722"/>
          <ac:spMkLst>
            <pc:docMk/>
            <pc:sldMk cId="620253018" sldId="545"/>
            <ac:spMk id="139" creationId="{7DFC7E6E-0E4D-476B-A7A8-32EB5B74AAB2}"/>
          </ac:spMkLst>
        </pc:spChg>
        <pc:spChg chg="add mod">
          <ac:chgData name="Kulinich Bohdan" userId="48e65c9f34e137d0" providerId="LiveId" clId="{1A1AEAFA-171D-442B-B267-90EC791D8F6D}" dt="2020-12-18T14:17:50.402" v="871" actId="1076"/>
          <ac:spMkLst>
            <pc:docMk/>
            <pc:sldMk cId="620253018" sldId="545"/>
            <ac:spMk id="146" creationId="{DD09273B-CB43-4197-92A4-12601EB28187}"/>
          </ac:spMkLst>
        </pc:spChg>
        <pc:spChg chg="add mod">
          <ac:chgData name="Kulinich Bohdan" userId="48e65c9f34e137d0" providerId="LiveId" clId="{1A1AEAFA-171D-442B-B267-90EC791D8F6D}" dt="2020-12-18T14:17:50.402" v="871" actId="1076"/>
          <ac:spMkLst>
            <pc:docMk/>
            <pc:sldMk cId="620253018" sldId="545"/>
            <ac:spMk id="148" creationId="{329639CD-CEC0-4DC0-9337-A7B0B07BFB83}"/>
          </ac:spMkLst>
        </pc:spChg>
        <pc:spChg chg="add mod">
          <ac:chgData name="Kulinich Bohdan" userId="48e65c9f34e137d0" providerId="LiveId" clId="{1A1AEAFA-171D-442B-B267-90EC791D8F6D}" dt="2020-12-18T14:17:34.913" v="866" actId="1076"/>
          <ac:spMkLst>
            <pc:docMk/>
            <pc:sldMk cId="620253018" sldId="545"/>
            <ac:spMk id="149" creationId="{352A0B6F-F628-4C41-A212-6AC0E481FA51}"/>
          </ac:spMkLst>
        </pc:spChg>
        <pc:spChg chg="add mod">
          <ac:chgData name="Kulinich Bohdan" userId="48e65c9f34e137d0" providerId="LiveId" clId="{1A1AEAFA-171D-442B-B267-90EC791D8F6D}" dt="2020-12-18T14:17:34.913" v="866" actId="1076"/>
          <ac:spMkLst>
            <pc:docMk/>
            <pc:sldMk cId="620253018" sldId="545"/>
            <ac:spMk id="150" creationId="{6EDD2C70-82CD-4EF9-8D64-C04C7CB5D765}"/>
          </ac:spMkLst>
        </pc:spChg>
        <pc:spChg chg="add mod">
          <ac:chgData name="Kulinich Bohdan" userId="48e65c9f34e137d0" providerId="LiveId" clId="{1A1AEAFA-171D-442B-B267-90EC791D8F6D}" dt="2020-12-18T14:17:34.913" v="866" actId="1076"/>
          <ac:spMkLst>
            <pc:docMk/>
            <pc:sldMk cId="620253018" sldId="545"/>
            <ac:spMk id="151" creationId="{EDDE94E9-8E5F-45BC-B9F8-24BE76958246}"/>
          </ac:spMkLst>
        </pc:spChg>
        <pc:spChg chg="add mod">
          <ac:chgData name="Kulinich Bohdan" userId="48e65c9f34e137d0" providerId="LiveId" clId="{1A1AEAFA-171D-442B-B267-90EC791D8F6D}" dt="2020-12-18T14:17:50.402" v="871" actId="1076"/>
          <ac:spMkLst>
            <pc:docMk/>
            <pc:sldMk cId="620253018" sldId="545"/>
            <ac:spMk id="152" creationId="{0B8D9163-8590-4813-A34C-CE816A8ED9A6}"/>
          </ac:spMkLst>
        </pc:spChg>
        <pc:spChg chg="add mod">
          <ac:chgData name="Kulinich Bohdan" userId="48e65c9f34e137d0" providerId="LiveId" clId="{1A1AEAFA-171D-442B-B267-90EC791D8F6D}" dt="2020-12-18T14:17:50.402" v="871" actId="1076"/>
          <ac:spMkLst>
            <pc:docMk/>
            <pc:sldMk cId="620253018" sldId="545"/>
            <ac:spMk id="153" creationId="{04BCC8C8-5868-43A9-B98B-E824D06619EF}"/>
          </ac:spMkLst>
        </pc:spChg>
        <pc:spChg chg="add mod">
          <ac:chgData name="Kulinich Bohdan" userId="48e65c9f34e137d0" providerId="LiveId" clId="{1A1AEAFA-171D-442B-B267-90EC791D8F6D}" dt="2020-12-18T14:17:50.402" v="871" actId="1076"/>
          <ac:spMkLst>
            <pc:docMk/>
            <pc:sldMk cId="620253018" sldId="545"/>
            <ac:spMk id="154" creationId="{8CF3BA23-AB3B-4EAD-B7CF-87D3B43318F0}"/>
          </ac:spMkLst>
        </pc:spChg>
        <pc:spChg chg="add mod">
          <ac:chgData name="Kulinich Bohdan" userId="48e65c9f34e137d0" providerId="LiveId" clId="{1A1AEAFA-171D-442B-B267-90EC791D8F6D}" dt="2020-12-18T14:17:08.102" v="857" actId="1076"/>
          <ac:spMkLst>
            <pc:docMk/>
            <pc:sldMk cId="620253018" sldId="545"/>
            <ac:spMk id="155" creationId="{870CB116-D72B-419E-9416-338D0A1F9068}"/>
          </ac:spMkLst>
        </pc:spChg>
        <pc:spChg chg="add mod">
          <ac:chgData name="Kulinich Bohdan" userId="48e65c9f34e137d0" providerId="LiveId" clId="{1A1AEAFA-171D-442B-B267-90EC791D8F6D}" dt="2020-12-18T14:17:19.895" v="861" actId="1076"/>
          <ac:spMkLst>
            <pc:docMk/>
            <pc:sldMk cId="620253018" sldId="545"/>
            <ac:spMk id="156" creationId="{BC22D833-06BB-4DE5-B73C-38425BA33F1C}"/>
          </ac:spMkLst>
        </pc:spChg>
        <pc:spChg chg="add mod">
          <ac:chgData name="Kulinich Bohdan" userId="48e65c9f34e137d0" providerId="LiveId" clId="{1A1AEAFA-171D-442B-B267-90EC791D8F6D}" dt="2020-12-18T14:18:10.284" v="875" actId="1076"/>
          <ac:spMkLst>
            <pc:docMk/>
            <pc:sldMk cId="620253018" sldId="545"/>
            <ac:spMk id="157" creationId="{0053F662-9EF8-4ABE-8F16-9B61C7D6390F}"/>
          </ac:spMkLst>
        </pc:spChg>
        <pc:spChg chg="add mod">
          <ac:chgData name="Kulinich Bohdan" userId="48e65c9f34e137d0" providerId="LiveId" clId="{1A1AEAFA-171D-442B-B267-90EC791D8F6D}" dt="2020-12-18T14:17:50.402" v="871" actId="1076"/>
          <ac:spMkLst>
            <pc:docMk/>
            <pc:sldMk cId="620253018" sldId="545"/>
            <ac:spMk id="158" creationId="{3C2B79CB-A9AC-4F1D-8D60-CD4FF6DF3586}"/>
          </ac:spMkLst>
        </pc:spChg>
        <pc:grpChg chg="del">
          <ac:chgData name="Kulinich Bohdan" userId="48e65c9f34e137d0" providerId="LiveId" clId="{1A1AEAFA-171D-442B-B267-90EC791D8F6D}" dt="2020-12-18T06:40:57.945" v="51" actId="478"/>
          <ac:grpSpMkLst>
            <pc:docMk/>
            <pc:sldMk cId="620253018" sldId="545"/>
            <ac:grpSpMk id="21" creationId="{A64D1AB1-36A5-4B15-963B-64B0A2B67AC5}"/>
          </ac:grpSpMkLst>
        </pc:grpChg>
        <pc:grpChg chg="del">
          <ac:chgData name="Kulinich Bohdan" userId="48e65c9f34e137d0" providerId="LiveId" clId="{1A1AEAFA-171D-442B-B267-90EC791D8F6D}" dt="2020-12-18T06:40:57.945" v="51" actId="478"/>
          <ac:grpSpMkLst>
            <pc:docMk/>
            <pc:sldMk cId="620253018" sldId="545"/>
            <ac:grpSpMk id="44" creationId="{715C4B03-6364-41FC-97FC-2057E70AAF6B}"/>
          </ac:grpSpMkLst>
        </pc:grpChg>
        <pc:grpChg chg="add del mod">
          <ac:chgData name="Kulinich Bohdan" userId="48e65c9f34e137d0" providerId="LiveId" clId="{1A1AEAFA-171D-442B-B267-90EC791D8F6D}" dt="2020-12-18T06:47:52.646" v="234" actId="165"/>
          <ac:grpSpMkLst>
            <pc:docMk/>
            <pc:sldMk cId="620253018" sldId="545"/>
            <ac:grpSpMk id="68" creationId="{23EF166D-BBE8-43FC-864D-1DA6D9396E60}"/>
          </ac:grpSpMkLst>
        </pc:grpChg>
        <pc:grpChg chg="add mod topLvl">
          <ac:chgData name="Kulinich Bohdan" userId="48e65c9f34e137d0" providerId="LiveId" clId="{1A1AEAFA-171D-442B-B267-90EC791D8F6D}" dt="2020-12-18T14:17:19.895" v="861" actId="1076"/>
          <ac:grpSpMkLst>
            <pc:docMk/>
            <pc:sldMk cId="620253018" sldId="545"/>
            <ac:grpSpMk id="96" creationId="{2A3DE027-635C-4B4E-A317-DA846405578F}"/>
          </ac:grpSpMkLst>
        </pc:grpChg>
        <pc:grpChg chg="add del mod">
          <ac:chgData name="Kulinich Bohdan" userId="48e65c9f34e137d0" providerId="LiveId" clId="{1A1AEAFA-171D-442B-B267-90EC791D8F6D}" dt="2020-12-18T07:02:07.164" v="519" actId="165"/>
          <ac:grpSpMkLst>
            <pc:docMk/>
            <pc:sldMk cId="620253018" sldId="545"/>
            <ac:grpSpMk id="107" creationId="{ECEDBCFE-4198-409D-8927-4A33E26A1F6A}"/>
          </ac:grpSpMkLst>
        </pc:grpChg>
        <pc:grpChg chg="add del mod">
          <ac:chgData name="Kulinich Bohdan" userId="48e65c9f34e137d0" providerId="LiveId" clId="{1A1AEAFA-171D-442B-B267-90EC791D8F6D}" dt="2020-12-18T13:57:40.228" v="646" actId="165"/>
          <ac:grpSpMkLst>
            <pc:docMk/>
            <pc:sldMk cId="620253018" sldId="545"/>
            <ac:grpSpMk id="120" creationId="{888309CB-E058-4A6D-8FEC-0AA4F6A3E0EE}"/>
          </ac:grpSpMkLst>
        </pc:grpChg>
        <pc:grpChg chg="add mod ord">
          <ac:chgData name="Kulinich Bohdan" userId="48e65c9f34e137d0" providerId="LiveId" clId="{1A1AEAFA-171D-442B-B267-90EC791D8F6D}" dt="2020-12-18T14:17:34.913" v="866" actId="1076"/>
          <ac:grpSpMkLst>
            <pc:docMk/>
            <pc:sldMk cId="620253018" sldId="545"/>
            <ac:grpSpMk id="123" creationId="{98736243-99FE-47E2-9D88-36000AB07762}"/>
          </ac:grpSpMkLst>
        </pc:grpChg>
        <pc:grpChg chg="add mod">
          <ac:chgData name="Kulinich Bohdan" userId="48e65c9f34e137d0" providerId="LiveId" clId="{1A1AEAFA-171D-442B-B267-90EC791D8F6D}" dt="2020-12-18T14:01:21.530" v="704" actId="164"/>
          <ac:grpSpMkLst>
            <pc:docMk/>
            <pc:sldMk cId="620253018" sldId="545"/>
            <ac:grpSpMk id="134" creationId="{390156B1-1F07-4F04-B82C-952B5171EA13}"/>
          </ac:grpSpMkLst>
        </pc:grpChg>
        <pc:grpChg chg="add mod ord">
          <ac:chgData name="Kulinich Bohdan" userId="48e65c9f34e137d0" providerId="LiveId" clId="{1A1AEAFA-171D-442B-B267-90EC791D8F6D}" dt="2020-12-18T14:17:50.402" v="871" actId="1076"/>
          <ac:grpSpMkLst>
            <pc:docMk/>
            <pc:sldMk cId="620253018" sldId="545"/>
            <ac:grpSpMk id="135" creationId="{B2B01FEE-4CAE-42D1-9173-5FA327408D60}"/>
          </ac:grpSpMkLst>
        </pc:grpChg>
        <pc:grpChg chg="add mod">
          <ac:chgData name="Kulinich Bohdan" userId="48e65c9f34e137d0" providerId="LiveId" clId="{1A1AEAFA-171D-442B-B267-90EC791D8F6D}" dt="2020-12-18T14:17:50.402" v="871" actId="1076"/>
          <ac:grpSpMkLst>
            <pc:docMk/>
            <pc:sldMk cId="620253018" sldId="545"/>
            <ac:grpSpMk id="137" creationId="{FE1AADF5-5BCD-4D18-8002-EA63C006D9F0}"/>
          </ac:grpSpMkLst>
        </pc:grpChg>
        <pc:grpChg chg="add mod ord">
          <ac:chgData name="Kulinich Bohdan" userId="48e65c9f34e137d0" providerId="LiveId" clId="{1A1AEAFA-171D-442B-B267-90EC791D8F6D}" dt="2020-12-18T14:17:50.402" v="871" actId="1076"/>
          <ac:grpSpMkLst>
            <pc:docMk/>
            <pc:sldMk cId="620253018" sldId="545"/>
            <ac:grpSpMk id="145" creationId="{9EC8BABE-6CB9-47D6-B12B-E83E7769A718}"/>
          </ac:grpSpMkLst>
        </pc:grpChg>
        <pc:picChg chg="add del mod modCrop">
          <ac:chgData name="Kulinich Bohdan" userId="48e65c9f34e137d0" providerId="LiveId" clId="{1A1AEAFA-171D-442B-B267-90EC791D8F6D}" dt="2020-12-18T06:54:55.813" v="339" actId="478"/>
          <ac:picMkLst>
            <pc:docMk/>
            <pc:sldMk cId="620253018" sldId="545"/>
            <ac:picMk id="5" creationId="{D1D264AD-38B7-42DD-9200-4CC65F970449}"/>
          </ac:picMkLst>
        </pc:picChg>
        <pc:picChg chg="add del mod modCrop">
          <ac:chgData name="Kulinich Bohdan" userId="48e65c9f34e137d0" providerId="LiveId" clId="{1A1AEAFA-171D-442B-B267-90EC791D8F6D}" dt="2020-12-18T07:03:58.159" v="559" actId="478"/>
          <ac:picMkLst>
            <pc:docMk/>
            <pc:sldMk cId="620253018" sldId="545"/>
            <ac:picMk id="8" creationId="{7E8F8573-B6E4-4D3A-9132-4C3485FE9395}"/>
          </ac:picMkLst>
        </pc:picChg>
        <pc:picChg chg="add del mod modCrop">
          <ac:chgData name="Kulinich Bohdan" userId="48e65c9f34e137d0" providerId="LiveId" clId="{1A1AEAFA-171D-442B-B267-90EC791D8F6D}" dt="2020-12-18T14:00:39.534" v="688" actId="478"/>
          <ac:picMkLst>
            <pc:docMk/>
            <pc:sldMk cId="620253018" sldId="545"/>
            <ac:picMk id="10" creationId="{399A22A9-0990-4876-8B0F-FEDE78CCC939}"/>
          </ac:picMkLst>
        </pc:picChg>
        <pc:picChg chg="add del mod modCrop">
          <ac:chgData name="Kulinich Bohdan" userId="48e65c9f34e137d0" providerId="LiveId" clId="{1A1AEAFA-171D-442B-B267-90EC791D8F6D}" dt="2020-12-18T14:06:50.237" v="787" actId="478"/>
          <ac:picMkLst>
            <pc:docMk/>
            <pc:sldMk cId="620253018" sldId="545"/>
            <ac:picMk id="13" creationId="{D91BC61F-0A2A-451D-8787-A86400AD969A}"/>
          </ac:picMkLst>
        </pc:picChg>
        <pc:picChg chg="add del mod modCrop">
          <ac:chgData name="Kulinich Bohdan" userId="48e65c9f34e137d0" providerId="LiveId" clId="{1A1AEAFA-171D-442B-B267-90EC791D8F6D}" dt="2020-12-18T06:52:19.756" v="306" actId="478"/>
          <ac:picMkLst>
            <pc:docMk/>
            <pc:sldMk cId="620253018" sldId="545"/>
            <ac:picMk id="84" creationId="{7C57A257-6A94-4F4E-AC08-472C8215E9A3}"/>
          </ac:picMkLst>
        </pc:picChg>
        <pc:picChg chg="add del mod modCrop">
          <ac:chgData name="Kulinich Bohdan" userId="48e65c9f34e137d0" providerId="LiveId" clId="{1A1AEAFA-171D-442B-B267-90EC791D8F6D}" dt="2020-12-18T06:54:41.348" v="336" actId="478"/>
          <ac:picMkLst>
            <pc:docMk/>
            <pc:sldMk cId="620253018" sldId="545"/>
            <ac:picMk id="88" creationId="{B2EEC279-E1D2-4265-93B1-B8EEA61F176B}"/>
          </ac:picMkLst>
        </pc:picChg>
        <pc:picChg chg="add del mod ord modCrop">
          <ac:chgData name="Kulinich Bohdan" userId="48e65c9f34e137d0" providerId="LiveId" clId="{1A1AEAFA-171D-442B-B267-90EC791D8F6D}" dt="2020-12-18T07:00:51.385" v="503" actId="478"/>
          <ac:picMkLst>
            <pc:docMk/>
            <pc:sldMk cId="620253018" sldId="545"/>
            <ac:picMk id="101" creationId="{8FF1050E-C552-422B-A213-933E05A8A2A4}"/>
          </ac:picMkLst>
        </pc:picChg>
        <pc:picChg chg="add del mod modCrop">
          <ac:chgData name="Kulinich Bohdan" userId="48e65c9f34e137d0" providerId="LiveId" clId="{1A1AEAFA-171D-442B-B267-90EC791D8F6D}" dt="2020-12-18T07:03:05.422" v="542" actId="478"/>
          <ac:picMkLst>
            <pc:docMk/>
            <pc:sldMk cId="620253018" sldId="545"/>
            <ac:picMk id="110" creationId="{107F30D4-B114-4757-8491-B3B400673CD2}"/>
          </ac:picMkLst>
        </pc:picChg>
        <pc:picChg chg="add del mod ord modVis">
          <ac:chgData name="Kulinich Bohdan" userId="48e65c9f34e137d0" providerId="LiveId" clId="{1A1AEAFA-171D-442B-B267-90EC791D8F6D}" dt="2020-12-18T13:50:02.071" v="621" actId="478"/>
          <ac:picMkLst>
            <pc:docMk/>
            <pc:sldMk cId="620253018" sldId="545"/>
            <ac:picMk id="116" creationId="{533BAAD7-87D5-493A-9734-930AEA6A88C7}"/>
          </ac:picMkLst>
        </pc:picChg>
        <pc:picChg chg="add del mod modCrop">
          <ac:chgData name="Kulinich Bohdan" userId="48e65c9f34e137d0" providerId="LiveId" clId="{1A1AEAFA-171D-442B-B267-90EC791D8F6D}" dt="2020-12-18T14:00:22.387" v="682" actId="478"/>
          <ac:picMkLst>
            <pc:docMk/>
            <pc:sldMk cId="620253018" sldId="545"/>
            <ac:picMk id="128" creationId="{9FF004C1-A0D5-46CB-8EA3-B96990EB0213}"/>
          </ac:picMkLst>
        </pc:picChg>
        <pc:picChg chg="add del mod ord">
          <ac:chgData name="Kulinich Bohdan" userId="48e65c9f34e137d0" providerId="LiveId" clId="{1A1AEAFA-171D-442B-B267-90EC791D8F6D}" dt="2020-12-18T14:04:58.202" v="757" actId="478"/>
          <ac:picMkLst>
            <pc:docMk/>
            <pc:sldMk cId="620253018" sldId="545"/>
            <ac:picMk id="147" creationId="{C88D0491-54EC-48A2-AEBA-D14C9FEAFC09}"/>
          </ac:picMkLst>
        </pc:picChg>
        <pc:cxnChg chg="del">
          <ac:chgData name="Kulinich Bohdan" userId="48e65c9f34e137d0" providerId="LiveId" clId="{1A1AEAFA-171D-442B-B267-90EC791D8F6D}" dt="2020-12-18T06:40:57.945" v="51" actId="478"/>
          <ac:cxnSpMkLst>
            <pc:docMk/>
            <pc:sldMk cId="620253018" sldId="545"/>
            <ac:cxnSpMk id="14" creationId="{77BA76C3-CCD2-4A49-AAEC-B34B16EE54FE}"/>
          </ac:cxnSpMkLst>
        </pc:cxnChg>
        <pc:cxnChg chg="del">
          <ac:chgData name="Kulinich Bohdan" userId="48e65c9f34e137d0" providerId="LiveId" clId="{1A1AEAFA-171D-442B-B267-90EC791D8F6D}" dt="2020-12-18T06:40:57.945" v="51" actId="478"/>
          <ac:cxnSpMkLst>
            <pc:docMk/>
            <pc:sldMk cId="620253018" sldId="545"/>
            <ac:cxnSpMk id="30" creationId="{B72617D2-EE11-4D90-89DE-7B8B646B5E19}"/>
          </ac:cxnSpMkLst>
        </pc:cxnChg>
        <pc:cxnChg chg="del">
          <ac:chgData name="Kulinich Bohdan" userId="48e65c9f34e137d0" providerId="LiveId" clId="{1A1AEAFA-171D-442B-B267-90EC791D8F6D}" dt="2020-12-18T06:40:57.945" v="51" actId="478"/>
          <ac:cxnSpMkLst>
            <pc:docMk/>
            <pc:sldMk cId="620253018" sldId="545"/>
            <ac:cxnSpMk id="31" creationId="{10EB1A4E-D62C-4914-A31D-B2F62A995862}"/>
          </ac:cxnSpMkLst>
        </pc:cxnChg>
        <pc:cxnChg chg="del">
          <ac:chgData name="Kulinich Bohdan" userId="48e65c9f34e137d0" providerId="LiveId" clId="{1A1AEAFA-171D-442B-B267-90EC791D8F6D}" dt="2020-12-18T06:40:57.945" v="51" actId="478"/>
          <ac:cxnSpMkLst>
            <pc:docMk/>
            <pc:sldMk cId="620253018" sldId="545"/>
            <ac:cxnSpMk id="32" creationId="{95B15ACC-AE49-482B-A4B4-F64D1ABE48C6}"/>
          </ac:cxnSpMkLst>
        </pc:cxnChg>
        <pc:cxnChg chg="add mod">
          <ac:chgData name="Kulinich Bohdan" userId="48e65c9f34e137d0" providerId="LiveId" clId="{1A1AEAFA-171D-442B-B267-90EC791D8F6D}" dt="2020-12-18T14:17:08.102" v="857" actId="1076"/>
          <ac:cxnSpMkLst>
            <pc:docMk/>
            <pc:sldMk cId="620253018" sldId="545"/>
            <ac:cxnSpMk id="33" creationId="{A6ECB9AA-3C02-41DD-A4E4-B5010FDEA7D0}"/>
          </ac:cxnSpMkLst>
        </pc:cxnChg>
        <pc:cxnChg chg="del">
          <ac:chgData name="Kulinich Bohdan" userId="48e65c9f34e137d0" providerId="LiveId" clId="{1A1AEAFA-171D-442B-B267-90EC791D8F6D}" dt="2020-12-18T06:40:57.945" v="51" actId="478"/>
          <ac:cxnSpMkLst>
            <pc:docMk/>
            <pc:sldMk cId="620253018" sldId="545"/>
            <ac:cxnSpMk id="34" creationId="{9989C03C-DF85-44FF-B582-F3A50FFCFD71}"/>
          </ac:cxnSpMkLst>
        </pc:cxnChg>
        <pc:cxnChg chg="add mod">
          <ac:chgData name="Kulinich Bohdan" userId="48e65c9f34e137d0" providerId="LiveId" clId="{1A1AEAFA-171D-442B-B267-90EC791D8F6D}" dt="2020-12-18T14:17:08.102" v="857" actId="1076"/>
          <ac:cxnSpMkLst>
            <pc:docMk/>
            <pc:sldMk cId="620253018" sldId="545"/>
            <ac:cxnSpMk id="35" creationId="{E4F9147A-06AD-40FF-A199-002B75595B1C}"/>
          </ac:cxnSpMkLst>
        </pc:cxnChg>
        <pc:cxnChg chg="del">
          <ac:chgData name="Kulinich Bohdan" userId="48e65c9f34e137d0" providerId="LiveId" clId="{1A1AEAFA-171D-442B-B267-90EC791D8F6D}" dt="2020-12-18T06:40:57.945" v="51" actId="478"/>
          <ac:cxnSpMkLst>
            <pc:docMk/>
            <pc:sldMk cId="620253018" sldId="545"/>
            <ac:cxnSpMk id="36" creationId="{12DA8212-B8A7-4874-A046-CBAD1EF0E3A6}"/>
          </ac:cxnSpMkLst>
        </pc:cxnChg>
        <pc:cxnChg chg="add mod">
          <ac:chgData name="Kulinich Bohdan" userId="48e65c9f34e137d0" providerId="LiveId" clId="{1A1AEAFA-171D-442B-B267-90EC791D8F6D}" dt="2020-12-18T14:17:08.102" v="857" actId="1076"/>
          <ac:cxnSpMkLst>
            <pc:docMk/>
            <pc:sldMk cId="620253018" sldId="545"/>
            <ac:cxnSpMk id="38" creationId="{5B24C5B0-BFF3-4D0B-8881-3910B02E04E5}"/>
          </ac:cxnSpMkLst>
        </pc:cxnChg>
        <pc:cxnChg chg="add mod topLvl">
          <ac:chgData name="Kulinich Bohdan" userId="48e65c9f34e137d0" providerId="LiveId" clId="{1A1AEAFA-171D-442B-B267-90EC791D8F6D}" dt="2020-12-18T14:17:19.895" v="861" actId="1076"/>
          <ac:cxnSpMkLst>
            <pc:docMk/>
            <pc:sldMk cId="620253018" sldId="545"/>
            <ac:cxnSpMk id="43" creationId="{C80E1B12-9DDC-4362-8474-19CF8767539A}"/>
          </ac:cxnSpMkLst>
        </pc:cxnChg>
        <pc:cxnChg chg="del">
          <ac:chgData name="Kulinich Bohdan" userId="48e65c9f34e137d0" providerId="LiveId" clId="{1A1AEAFA-171D-442B-B267-90EC791D8F6D}" dt="2020-12-18T06:40:57.945" v="51" actId="478"/>
          <ac:cxnSpMkLst>
            <pc:docMk/>
            <pc:sldMk cId="620253018" sldId="545"/>
            <ac:cxnSpMk id="49" creationId="{55F2B642-8682-4A72-8D55-9149E9CA17E0}"/>
          </ac:cxnSpMkLst>
        </pc:cxnChg>
        <pc:cxnChg chg="add mod ord topLvl">
          <ac:chgData name="Kulinich Bohdan" userId="48e65c9f34e137d0" providerId="LiveId" clId="{1A1AEAFA-171D-442B-B267-90EC791D8F6D}" dt="2020-12-18T14:17:19.895" v="861" actId="1076"/>
          <ac:cxnSpMkLst>
            <pc:docMk/>
            <pc:sldMk cId="620253018" sldId="545"/>
            <ac:cxnSpMk id="50" creationId="{A5952083-EE67-47E9-84F5-BA187542F373}"/>
          </ac:cxnSpMkLst>
        </pc:cxnChg>
        <pc:cxnChg chg="add mod topLvl">
          <ac:chgData name="Kulinich Bohdan" userId="48e65c9f34e137d0" providerId="LiveId" clId="{1A1AEAFA-171D-442B-B267-90EC791D8F6D}" dt="2020-12-18T14:17:19.895" v="861" actId="1076"/>
          <ac:cxnSpMkLst>
            <pc:docMk/>
            <pc:sldMk cId="620253018" sldId="545"/>
            <ac:cxnSpMk id="52" creationId="{E8AD1413-79BB-427F-9EBF-FB915E44A4E0}"/>
          </ac:cxnSpMkLst>
        </pc:cxnChg>
        <pc:cxnChg chg="add mod topLvl">
          <ac:chgData name="Kulinich Bohdan" userId="48e65c9f34e137d0" providerId="LiveId" clId="{1A1AEAFA-171D-442B-B267-90EC791D8F6D}" dt="2020-12-18T14:17:34.913" v="866" actId="1076"/>
          <ac:cxnSpMkLst>
            <pc:docMk/>
            <pc:sldMk cId="620253018" sldId="545"/>
            <ac:cxnSpMk id="53" creationId="{70FBC462-0275-4211-BE00-E619BB347612}"/>
          </ac:cxnSpMkLst>
        </pc:cxnChg>
        <pc:cxnChg chg="add del mod">
          <ac:chgData name="Kulinich Bohdan" userId="48e65c9f34e137d0" providerId="LiveId" clId="{1A1AEAFA-171D-442B-B267-90EC791D8F6D}" dt="2020-12-18T06:46:25.339" v="211" actId="478"/>
          <ac:cxnSpMkLst>
            <pc:docMk/>
            <pc:sldMk cId="620253018" sldId="545"/>
            <ac:cxnSpMk id="57" creationId="{E79A773F-660C-4793-B6D6-6A67F3D0C64B}"/>
          </ac:cxnSpMkLst>
        </pc:cxnChg>
        <pc:cxnChg chg="add del mod">
          <ac:chgData name="Kulinich Bohdan" userId="48e65c9f34e137d0" providerId="LiveId" clId="{1A1AEAFA-171D-442B-B267-90EC791D8F6D}" dt="2020-12-18T06:46:35.477" v="215" actId="478"/>
          <ac:cxnSpMkLst>
            <pc:docMk/>
            <pc:sldMk cId="620253018" sldId="545"/>
            <ac:cxnSpMk id="59" creationId="{A56C14A4-E0F0-46C8-A2AE-79E4F1FA639C}"/>
          </ac:cxnSpMkLst>
        </pc:cxnChg>
        <pc:cxnChg chg="add del mod">
          <ac:chgData name="Kulinich Bohdan" userId="48e65c9f34e137d0" providerId="LiveId" clId="{1A1AEAFA-171D-442B-B267-90EC791D8F6D}" dt="2020-12-18T06:46:47.990" v="221" actId="478"/>
          <ac:cxnSpMkLst>
            <pc:docMk/>
            <pc:sldMk cId="620253018" sldId="545"/>
            <ac:cxnSpMk id="62" creationId="{A104739B-3FD9-46A0-B572-6A2B7F944BC9}"/>
          </ac:cxnSpMkLst>
        </pc:cxnChg>
        <pc:cxnChg chg="add mod topLvl">
          <ac:chgData name="Kulinich Bohdan" userId="48e65c9f34e137d0" providerId="LiveId" clId="{1A1AEAFA-171D-442B-B267-90EC791D8F6D}" dt="2020-12-18T14:17:34.913" v="866" actId="1076"/>
          <ac:cxnSpMkLst>
            <pc:docMk/>
            <pc:sldMk cId="620253018" sldId="545"/>
            <ac:cxnSpMk id="64" creationId="{9B021B3D-FE6C-483A-937F-0F5FCFE6FE16}"/>
          </ac:cxnSpMkLst>
        </pc:cxnChg>
        <pc:cxnChg chg="add mod topLvl">
          <ac:chgData name="Kulinich Bohdan" userId="48e65c9f34e137d0" providerId="LiveId" clId="{1A1AEAFA-171D-442B-B267-90EC791D8F6D}" dt="2020-12-18T14:17:34.913" v="866" actId="1076"/>
          <ac:cxnSpMkLst>
            <pc:docMk/>
            <pc:sldMk cId="620253018" sldId="545"/>
            <ac:cxnSpMk id="65" creationId="{E7D24BF8-9AFA-4FE2-9D7C-608157518014}"/>
          </ac:cxnSpMkLst>
        </pc:cxnChg>
        <pc:cxnChg chg="add mod">
          <ac:chgData name="Kulinich Bohdan" userId="48e65c9f34e137d0" providerId="LiveId" clId="{1A1AEAFA-171D-442B-B267-90EC791D8F6D}" dt="2020-12-18T14:17:50.402" v="871" actId="1076"/>
          <ac:cxnSpMkLst>
            <pc:docMk/>
            <pc:sldMk cId="620253018" sldId="545"/>
            <ac:cxnSpMk id="69" creationId="{20EEFB0A-2CC7-4164-8047-C4666A227E0B}"/>
          </ac:cxnSpMkLst>
        </pc:cxnChg>
        <pc:cxnChg chg="add mod">
          <ac:chgData name="Kulinich Bohdan" userId="48e65c9f34e137d0" providerId="LiveId" clId="{1A1AEAFA-171D-442B-B267-90EC791D8F6D}" dt="2020-12-18T14:17:50.402" v="871" actId="1076"/>
          <ac:cxnSpMkLst>
            <pc:docMk/>
            <pc:sldMk cId="620253018" sldId="545"/>
            <ac:cxnSpMk id="70" creationId="{031A4067-F12D-4EFE-8AB6-ACBE994E387B}"/>
          </ac:cxnSpMkLst>
        </pc:cxnChg>
        <pc:cxnChg chg="add mod">
          <ac:chgData name="Kulinich Bohdan" userId="48e65c9f34e137d0" providerId="LiveId" clId="{1A1AEAFA-171D-442B-B267-90EC791D8F6D}" dt="2020-12-18T14:17:50.402" v="871" actId="1076"/>
          <ac:cxnSpMkLst>
            <pc:docMk/>
            <pc:sldMk cId="620253018" sldId="545"/>
            <ac:cxnSpMk id="72" creationId="{DD3BEE5E-2CEF-4990-8756-BCA41A409ECB}"/>
          </ac:cxnSpMkLst>
        </pc:cxnChg>
        <pc:cxnChg chg="add mod">
          <ac:chgData name="Kulinich Bohdan" userId="48e65c9f34e137d0" providerId="LiveId" clId="{1A1AEAFA-171D-442B-B267-90EC791D8F6D}" dt="2020-12-18T14:17:50.402" v="871" actId="1076"/>
          <ac:cxnSpMkLst>
            <pc:docMk/>
            <pc:sldMk cId="620253018" sldId="545"/>
            <ac:cxnSpMk id="75" creationId="{30397EAE-DEB4-442F-9D79-B326EFDCF620}"/>
          </ac:cxnSpMkLst>
        </pc:cxnChg>
        <pc:cxnChg chg="add mod">
          <ac:chgData name="Kulinich Bohdan" userId="48e65c9f34e137d0" providerId="LiveId" clId="{1A1AEAFA-171D-442B-B267-90EC791D8F6D}" dt="2020-12-18T07:02:07.164" v="519" actId="165"/>
          <ac:cxnSpMkLst>
            <pc:docMk/>
            <pc:sldMk cId="620253018" sldId="545"/>
            <ac:cxnSpMk id="92" creationId="{D5DA1D56-261B-42B6-9147-73FA4164C31D}"/>
          </ac:cxnSpMkLst>
        </pc:cxnChg>
        <pc:cxnChg chg="add mod">
          <ac:chgData name="Kulinich Bohdan" userId="48e65c9f34e137d0" providerId="LiveId" clId="{1A1AEAFA-171D-442B-B267-90EC791D8F6D}" dt="2020-12-18T07:02:07.164" v="519" actId="165"/>
          <ac:cxnSpMkLst>
            <pc:docMk/>
            <pc:sldMk cId="620253018" sldId="545"/>
            <ac:cxnSpMk id="95" creationId="{2B4C82AD-C593-43B5-812C-2CBD9B9C6C00}"/>
          </ac:cxnSpMkLst>
        </pc:cxnChg>
        <pc:cxnChg chg="add mod">
          <ac:chgData name="Kulinich Bohdan" userId="48e65c9f34e137d0" providerId="LiveId" clId="{1A1AEAFA-171D-442B-B267-90EC791D8F6D}" dt="2020-12-18T14:01:34.026" v="707" actId="164"/>
          <ac:cxnSpMkLst>
            <pc:docMk/>
            <pc:sldMk cId="620253018" sldId="545"/>
            <ac:cxnSpMk id="130" creationId="{66093835-D6DD-44F6-8196-ED0B5CDFA259}"/>
          </ac:cxnSpMkLst>
        </pc:cxnChg>
        <pc:cxnChg chg="add del mod">
          <ac:chgData name="Kulinich Bohdan" userId="48e65c9f34e137d0" providerId="LiveId" clId="{1A1AEAFA-171D-442B-B267-90EC791D8F6D}" dt="2020-12-18T14:01:09.211" v="696"/>
          <ac:cxnSpMkLst>
            <pc:docMk/>
            <pc:sldMk cId="620253018" sldId="545"/>
            <ac:cxnSpMk id="132" creationId="{5801E940-16D1-4061-B34F-7CDA333BC170}"/>
          </ac:cxnSpMkLst>
        </pc:cxnChg>
        <pc:cxnChg chg="add mod">
          <ac:chgData name="Kulinich Bohdan" userId="48e65c9f34e137d0" providerId="LiveId" clId="{1A1AEAFA-171D-442B-B267-90EC791D8F6D}" dt="2020-12-18T14:01:34.026" v="707" actId="164"/>
          <ac:cxnSpMkLst>
            <pc:docMk/>
            <pc:sldMk cId="620253018" sldId="545"/>
            <ac:cxnSpMk id="133" creationId="{CDA0575E-85EA-4260-915B-882B88C64EFA}"/>
          </ac:cxnSpMkLst>
        </pc:cxnChg>
        <pc:cxnChg chg="add mod">
          <ac:chgData name="Kulinich Bohdan" userId="48e65c9f34e137d0" providerId="LiveId" clId="{1A1AEAFA-171D-442B-B267-90EC791D8F6D}" dt="2020-12-18T14:03:34.843" v="739" actId="164"/>
          <ac:cxnSpMkLst>
            <pc:docMk/>
            <pc:sldMk cId="620253018" sldId="545"/>
            <ac:cxnSpMk id="141" creationId="{DBC45FC2-4E61-4EF1-94F4-9F63EBAE71F0}"/>
          </ac:cxnSpMkLst>
        </pc:cxnChg>
        <pc:cxnChg chg="add mod">
          <ac:chgData name="Kulinich Bohdan" userId="48e65c9f34e137d0" providerId="LiveId" clId="{1A1AEAFA-171D-442B-B267-90EC791D8F6D}" dt="2020-12-18T14:03:34.843" v="739" actId="164"/>
          <ac:cxnSpMkLst>
            <pc:docMk/>
            <pc:sldMk cId="620253018" sldId="545"/>
            <ac:cxnSpMk id="144" creationId="{1509FAF4-DA01-4A0E-A1CA-A1CE2C44A892}"/>
          </ac:cxnSpMkLst>
        </pc:cxnChg>
      </pc:sldChg>
      <pc:sldChg chg="del">
        <pc:chgData name="Kulinich Bohdan" userId="48e65c9f34e137d0" providerId="LiveId" clId="{1A1AEAFA-171D-442B-B267-90EC791D8F6D}" dt="2020-12-21T10:57:49.852" v="1776" actId="47"/>
        <pc:sldMkLst>
          <pc:docMk/>
          <pc:sldMk cId="1604678325" sldId="552"/>
        </pc:sldMkLst>
      </pc:sldChg>
      <pc:sldChg chg="addSp modSp del mod">
        <pc:chgData name="Kulinich Bohdan" userId="48e65c9f34e137d0" providerId="LiveId" clId="{1A1AEAFA-171D-442B-B267-90EC791D8F6D}" dt="2020-12-21T10:57:49.852" v="1776" actId="47"/>
        <pc:sldMkLst>
          <pc:docMk/>
          <pc:sldMk cId="1985041413" sldId="562"/>
        </pc:sldMkLst>
        <pc:picChg chg="add mod">
          <ac:chgData name="Kulinich Bohdan" userId="48e65c9f34e137d0" providerId="LiveId" clId="{1A1AEAFA-171D-442B-B267-90EC791D8F6D}" dt="2020-12-18T06:58:04.596" v="379" actId="1076"/>
          <ac:picMkLst>
            <pc:docMk/>
            <pc:sldMk cId="1985041413" sldId="562"/>
            <ac:picMk id="25" creationId="{BB356AEA-6955-40BA-A375-15CC3549569F}"/>
          </ac:picMkLst>
        </pc:picChg>
      </pc:sldChg>
      <pc:sldChg chg="del">
        <pc:chgData name="Kulinich Bohdan" userId="48e65c9f34e137d0" providerId="LiveId" clId="{1A1AEAFA-171D-442B-B267-90EC791D8F6D}" dt="2020-12-21T10:57:49.852" v="1776" actId="47"/>
        <pc:sldMkLst>
          <pc:docMk/>
          <pc:sldMk cId="2438334279" sldId="563"/>
        </pc:sldMkLst>
      </pc:sldChg>
      <pc:sldChg chg="del">
        <pc:chgData name="Kulinich Bohdan" userId="48e65c9f34e137d0" providerId="LiveId" clId="{1A1AEAFA-171D-442B-B267-90EC791D8F6D}" dt="2020-12-21T10:57:49.852" v="1776" actId="47"/>
        <pc:sldMkLst>
          <pc:docMk/>
          <pc:sldMk cId="1709353121" sldId="564"/>
        </pc:sldMkLst>
      </pc:sldChg>
      <pc:sldChg chg="del">
        <pc:chgData name="Kulinich Bohdan" userId="48e65c9f34e137d0" providerId="LiveId" clId="{1A1AEAFA-171D-442B-B267-90EC791D8F6D}" dt="2020-12-21T10:57:49.852" v="1776" actId="47"/>
        <pc:sldMkLst>
          <pc:docMk/>
          <pc:sldMk cId="1991699432" sldId="565"/>
        </pc:sldMkLst>
      </pc:sldChg>
      <pc:sldChg chg="delSp modSp add mod delAnim modAnim">
        <pc:chgData name="Kulinich Bohdan" userId="48e65c9f34e137d0" providerId="LiveId" clId="{1A1AEAFA-171D-442B-B267-90EC791D8F6D}" dt="2020-12-19T11:20:38.309" v="974" actId="20577"/>
        <pc:sldMkLst>
          <pc:docMk/>
          <pc:sldMk cId="1436104521" sldId="566"/>
        </pc:sldMkLst>
        <pc:spChg chg="mod">
          <ac:chgData name="Kulinich Bohdan" userId="48e65c9f34e137d0" providerId="LiveId" clId="{1A1AEAFA-171D-442B-B267-90EC791D8F6D}" dt="2020-12-19T11:20:38.309" v="974" actId="20577"/>
          <ac:spMkLst>
            <pc:docMk/>
            <pc:sldMk cId="1436104521" sldId="566"/>
            <ac:spMk id="6" creationId="{4CD1B612-D16C-4F70-8335-78480BFE8EC8}"/>
          </ac:spMkLst>
        </pc:spChg>
        <pc:spChg chg="del">
          <ac:chgData name="Kulinich Bohdan" userId="48e65c9f34e137d0" providerId="LiveId" clId="{1A1AEAFA-171D-442B-B267-90EC791D8F6D}" dt="2020-12-19T11:13:27.569" v="970" actId="478"/>
          <ac:spMkLst>
            <pc:docMk/>
            <pc:sldMk cId="1436104521" sldId="566"/>
            <ac:spMk id="34" creationId="{7ED449C8-9F9A-4F1C-B539-37CD8B78EFFF}"/>
          </ac:spMkLst>
        </pc:spChg>
        <pc:spChg chg="del">
          <ac:chgData name="Kulinich Bohdan" userId="48e65c9f34e137d0" providerId="LiveId" clId="{1A1AEAFA-171D-442B-B267-90EC791D8F6D}" dt="2020-12-19T11:13:27.569" v="970" actId="478"/>
          <ac:spMkLst>
            <pc:docMk/>
            <pc:sldMk cId="1436104521" sldId="566"/>
            <ac:spMk id="35" creationId="{998AD201-28B2-4284-810F-9E23A5E4DECE}"/>
          </ac:spMkLst>
        </pc:spChg>
        <pc:spChg chg="del">
          <ac:chgData name="Kulinich Bohdan" userId="48e65c9f34e137d0" providerId="LiveId" clId="{1A1AEAFA-171D-442B-B267-90EC791D8F6D}" dt="2020-12-19T11:13:27.569" v="970" actId="478"/>
          <ac:spMkLst>
            <pc:docMk/>
            <pc:sldMk cId="1436104521" sldId="566"/>
            <ac:spMk id="36" creationId="{B820964D-8E19-4A28-A4D3-1215FF351F07}"/>
          </ac:spMkLst>
        </pc:spChg>
        <pc:spChg chg="del">
          <ac:chgData name="Kulinich Bohdan" userId="48e65c9f34e137d0" providerId="LiveId" clId="{1A1AEAFA-171D-442B-B267-90EC791D8F6D}" dt="2020-12-19T11:13:27.569" v="970" actId="478"/>
          <ac:spMkLst>
            <pc:docMk/>
            <pc:sldMk cId="1436104521" sldId="566"/>
            <ac:spMk id="40" creationId="{2755CC18-087B-40B2-8934-448E12BC22FC}"/>
          </ac:spMkLst>
        </pc:spChg>
        <pc:spChg chg="del">
          <ac:chgData name="Kulinich Bohdan" userId="48e65c9f34e137d0" providerId="LiveId" clId="{1A1AEAFA-171D-442B-B267-90EC791D8F6D}" dt="2020-12-19T11:13:27.569" v="970" actId="478"/>
          <ac:spMkLst>
            <pc:docMk/>
            <pc:sldMk cId="1436104521" sldId="566"/>
            <ac:spMk id="44" creationId="{34D748CD-9361-42B1-A3AE-CA6901213FD8}"/>
          </ac:spMkLst>
        </pc:spChg>
        <pc:spChg chg="del">
          <ac:chgData name="Kulinich Bohdan" userId="48e65c9f34e137d0" providerId="LiveId" clId="{1A1AEAFA-171D-442B-B267-90EC791D8F6D}" dt="2020-12-19T11:13:27.569" v="970" actId="478"/>
          <ac:spMkLst>
            <pc:docMk/>
            <pc:sldMk cId="1436104521" sldId="566"/>
            <ac:spMk id="45" creationId="{34241F0F-A12C-47BF-8FC0-456317E93A7A}"/>
          </ac:spMkLst>
        </pc:spChg>
        <pc:spChg chg="mod">
          <ac:chgData name="Kulinich Bohdan" userId="48e65c9f34e137d0" providerId="LiveId" clId="{1A1AEAFA-171D-442B-B267-90EC791D8F6D}" dt="2020-12-19T11:11:28.499" v="891" actId="20577"/>
          <ac:spMkLst>
            <pc:docMk/>
            <pc:sldMk cId="1436104521" sldId="566"/>
            <ac:spMk id="51" creationId="{86BC9140-E395-435D-A852-213A1317C46C}"/>
          </ac:spMkLst>
        </pc:spChg>
        <pc:spChg chg="del">
          <ac:chgData name="Kulinich Bohdan" userId="48e65c9f34e137d0" providerId="LiveId" clId="{1A1AEAFA-171D-442B-B267-90EC791D8F6D}" dt="2020-12-19T11:13:27.569" v="970" actId="478"/>
          <ac:spMkLst>
            <pc:docMk/>
            <pc:sldMk cId="1436104521" sldId="566"/>
            <ac:spMk id="60" creationId="{A7A6ACA8-53C6-4E64-9F09-ABA6745C5271}"/>
          </ac:spMkLst>
        </pc:spChg>
        <pc:grpChg chg="del">
          <ac:chgData name="Kulinich Bohdan" userId="48e65c9f34e137d0" providerId="LiveId" clId="{1A1AEAFA-171D-442B-B267-90EC791D8F6D}" dt="2020-12-19T11:13:27.569" v="970" actId="478"/>
          <ac:grpSpMkLst>
            <pc:docMk/>
            <pc:sldMk cId="1436104521" sldId="566"/>
            <ac:grpSpMk id="56" creationId="{05646645-BDD1-4291-A287-FD6E67A18104}"/>
          </ac:grpSpMkLst>
        </pc:grpChg>
        <pc:grpChg chg="del">
          <ac:chgData name="Kulinich Bohdan" userId="48e65c9f34e137d0" providerId="LiveId" clId="{1A1AEAFA-171D-442B-B267-90EC791D8F6D}" dt="2020-12-19T11:13:27.569" v="970" actId="478"/>
          <ac:grpSpMkLst>
            <pc:docMk/>
            <pc:sldMk cId="1436104521" sldId="566"/>
            <ac:grpSpMk id="57" creationId="{6A843D67-1B81-45C6-9881-A9EDA9523ED4}"/>
          </ac:grpSpMkLst>
        </pc:grpChg>
        <pc:picChg chg="mod modVis">
          <ac:chgData name="Kulinich Bohdan" userId="48e65c9f34e137d0" providerId="LiveId" clId="{1A1AEAFA-171D-442B-B267-90EC791D8F6D}" dt="2020-12-19T11:13:28.999" v="971" actId="14429"/>
          <ac:picMkLst>
            <pc:docMk/>
            <pc:sldMk cId="1436104521" sldId="566"/>
            <ac:picMk id="25" creationId="{0F83F7A5-7C5C-427C-AE52-0A704D18D34F}"/>
          </ac:picMkLst>
        </pc:picChg>
        <pc:cxnChg chg="del">
          <ac:chgData name="Kulinich Bohdan" userId="48e65c9f34e137d0" providerId="LiveId" clId="{1A1AEAFA-171D-442B-B267-90EC791D8F6D}" dt="2020-12-19T11:13:27.569" v="970" actId="478"/>
          <ac:cxnSpMkLst>
            <pc:docMk/>
            <pc:sldMk cId="1436104521" sldId="566"/>
            <ac:cxnSpMk id="28" creationId="{FA3D813A-D71D-43B4-AADD-47EBDA22B8F2}"/>
          </ac:cxnSpMkLst>
        </pc:cxnChg>
        <pc:cxnChg chg="del">
          <ac:chgData name="Kulinich Bohdan" userId="48e65c9f34e137d0" providerId="LiveId" clId="{1A1AEAFA-171D-442B-B267-90EC791D8F6D}" dt="2020-12-19T11:13:27.569" v="970" actId="478"/>
          <ac:cxnSpMkLst>
            <pc:docMk/>
            <pc:sldMk cId="1436104521" sldId="566"/>
            <ac:cxnSpMk id="29" creationId="{EDB0E95C-2D99-4A9B-B97F-5AF8DABB8197}"/>
          </ac:cxnSpMkLst>
        </pc:cxnChg>
        <pc:cxnChg chg="del">
          <ac:chgData name="Kulinich Bohdan" userId="48e65c9f34e137d0" providerId="LiveId" clId="{1A1AEAFA-171D-442B-B267-90EC791D8F6D}" dt="2020-12-19T11:13:27.569" v="970" actId="478"/>
          <ac:cxnSpMkLst>
            <pc:docMk/>
            <pc:sldMk cId="1436104521" sldId="566"/>
            <ac:cxnSpMk id="32" creationId="{0872E66C-6EA1-4CD6-85A4-6EDC02B0D611}"/>
          </ac:cxnSpMkLst>
        </pc:cxnChg>
        <pc:cxnChg chg="del">
          <ac:chgData name="Kulinich Bohdan" userId="48e65c9f34e137d0" providerId="LiveId" clId="{1A1AEAFA-171D-442B-B267-90EC791D8F6D}" dt="2020-12-19T11:13:27.569" v="970" actId="478"/>
          <ac:cxnSpMkLst>
            <pc:docMk/>
            <pc:sldMk cId="1436104521" sldId="566"/>
            <ac:cxnSpMk id="39" creationId="{E87C9676-CF9E-4BEC-92AF-E371E5875637}"/>
          </ac:cxnSpMkLst>
        </pc:cxnChg>
        <pc:cxnChg chg="del">
          <ac:chgData name="Kulinich Bohdan" userId="48e65c9f34e137d0" providerId="LiveId" clId="{1A1AEAFA-171D-442B-B267-90EC791D8F6D}" dt="2020-12-19T11:13:27.569" v="970" actId="478"/>
          <ac:cxnSpMkLst>
            <pc:docMk/>
            <pc:sldMk cId="1436104521" sldId="566"/>
            <ac:cxnSpMk id="42" creationId="{E7605D45-C8BE-4C4B-832B-C2E62A1B57F3}"/>
          </ac:cxnSpMkLst>
        </pc:cxnChg>
        <pc:cxnChg chg="del">
          <ac:chgData name="Kulinich Bohdan" userId="48e65c9f34e137d0" providerId="LiveId" clId="{1A1AEAFA-171D-442B-B267-90EC791D8F6D}" dt="2020-12-19T11:13:27.569" v="970" actId="478"/>
          <ac:cxnSpMkLst>
            <pc:docMk/>
            <pc:sldMk cId="1436104521" sldId="566"/>
            <ac:cxnSpMk id="43" creationId="{8F8DC526-E48A-4987-BAAD-83D8ED270FE7}"/>
          </ac:cxnSpMkLst>
        </pc:cxnChg>
        <pc:cxnChg chg="del">
          <ac:chgData name="Kulinich Bohdan" userId="48e65c9f34e137d0" providerId="LiveId" clId="{1A1AEAFA-171D-442B-B267-90EC791D8F6D}" dt="2020-12-19T11:13:27.569" v="970" actId="478"/>
          <ac:cxnSpMkLst>
            <pc:docMk/>
            <pc:sldMk cId="1436104521" sldId="566"/>
            <ac:cxnSpMk id="46" creationId="{2EE461C5-0641-4B0A-BF8B-04E93E617157}"/>
          </ac:cxnSpMkLst>
        </pc:cxnChg>
        <pc:cxnChg chg="del">
          <ac:chgData name="Kulinich Bohdan" userId="48e65c9f34e137d0" providerId="LiveId" clId="{1A1AEAFA-171D-442B-B267-90EC791D8F6D}" dt="2020-12-19T11:13:27.569" v="970" actId="478"/>
          <ac:cxnSpMkLst>
            <pc:docMk/>
            <pc:sldMk cId="1436104521" sldId="566"/>
            <ac:cxnSpMk id="48" creationId="{7B13E1C3-A375-4C59-ADE0-04733DB2DF0F}"/>
          </ac:cxnSpMkLst>
        </pc:cxnChg>
        <pc:cxnChg chg="del">
          <ac:chgData name="Kulinich Bohdan" userId="48e65c9f34e137d0" providerId="LiveId" clId="{1A1AEAFA-171D-442B-B267-90EC791D8F6D}" dt="2020-12-19T11:13:27.569" v="970" actId="478"/>
          <ac:cxnSpMkLst>
            <pc:docMk/>
            <pc:sldMk cId="1436104521" sldId="566"/>
            <ac:cxnSpMk id="52" creationId="{9305836B-C223-41A7-8490-FFF9E84D8CB8}"/>
          </ac:cxnSpMkLst>
        </pc:cxnChg>
      </pc:sldChg>
      <pc:sldChg chg="addSp delSp modSp add mod delAnim modAnim">
        <pc:chgData name="Kulinich Bohdan" userId="48e65c9f34e137d0" providerId="LiveId" clId="{1A1AEAFA-171D-442B-B267-90EC791D8F6D}" dt="2020-12-19T12:34:02.465" v="1184" actId="20577"/>
        <pc:sldMkLst>
          <pc:docMk/>
          <pc:sldMk cId="2419101287" sldId="567"/>
        </pc:sldMkLst>
        <pc:spChg chg="mod">
          <ac:chgData name="Kulinich Bohdan" userId="48e65c9f34e137d0" providerId="LiveId" clId="{1A1AEAFA-171D-442B-B267-90EC791D8F6D}" dt="2020-12-19T12:34:02.465" v="1184" actId="20577"/>
          <ac:spMkLst>
            <pc:docMk/>
            <pc:sldMk cId="2419101287" sldId="567"/>
            <ac:spMk id="6" creationId="{4CD1B612-D16C-4F70-8335-78480BFE8EC8}"/>
          </ac:spMkLst>
        </pc:spChg>
        <pc:spChg chg="add mod">
          <ac:chgData name="Kulinich Bohdan" userId="48e65c9f34e137d0" providerId="LiveId" clId="{1A1AEAFA-171D-442B-B267-90EC791D8F6D}" dt="2020-12-19T12:15:48.337" v="1132" actId="1076"/>
          <ac:spMkLst>
            <pc:docMk/>
            <pc:sldMk cId="2419101287" sldId="567"/>
            <ac:spMk id="32" creationId="{209D35B0-0F81-4815-82ED-5AFBC8307904}"/>
          </ac:spMkLst>
        </pc:spChg>
        <pc:spChg chg="add mod">
          <ac:chgData name="Kulinich Bohdan" userId="48e65c9f34e137d0" providerId="LiveId" clId="{1A1AEAFA-171D-442B-B267-90EC791D8F6D}" dt="2020-12-19T12:15:53.480" v="1134" actId="1076"/>
          <ac:spMkLst>
            <pc:docMk/>
            <pc:sldMk cId="2419101287" sldId="567"/>
            <ac:spMk id="33" creationId="{996587DC-7D98-46F7-92CA-4C817E59870E}"/>
          </ac:spMkLst>
        </pc:spChg>
        <pc:spChg chg="add mod">
          <ac:chgData name="Kulinich Bohdan" userId="48e65c9f34e137d0" providerId="LiveId" clId="{1A1AEAFA-171D-442B-B267-90EC791D8F6D}" dt="2020-12-19T12:16:00.279" v="1135" actId="1076"/>
          <ac:spMkLst>
            <pc:docMk/>
            <pc:sldMk cId="2419101287" sldId="567"/>
            <ac:spMk id="34" creationId="{73C2AD9D-2E5C-483F-A82E-5B72D76DDA2F}"/>
          </ac:spMkLst>
        </pc:spChg>
        <pc:spChg chg="add mod">
          <ac:chgData name="Kulinich Bohdan" userId="48e65c9f34e137d0" providerId="LiveId" clId="{1A1AEAFA-171D-442B-B267-90EC791D8F6D}" dt="2020-12-19T12:16:12.292" v="1140" actId="20577"/>
          <ac:spMkLst>
            <pc:docMk/>
            <pc:sldMk cId="2419101287" sldId="567"/>
            <ac:spMk id="35" creationId="{39DCAB4D-C550-4227-82A7-932DC21AACDE}"/>
          </ac:spMkLst>
        </pc:spChg>
        <pc:spChg chg="mod">
          <ac:chgData name="Kulinich Bohdan" userId="48e65c9f34e137d0" providerId="LiveId" clId="{1A1AEAFA-171D-442B-B267-90EC791D8F6D}" dt="2020-12-19T11:21:52.599" v="976" actId="20577"/>
          <ac:spMkLst>
            <pc:docMk/>
            <pc:sldMk cId="2419101287" sldId="567"/>
            <ac:spMk id="51" creationId="{86BC9140-E395-435D-A852-213A1317C46C}"/>
          </ac:spMkLst>
        </pc:spChg>
        <pc:grpChg chg="add del mod">
          <ac:chgData name="Kulinich Bohdan" userId="48e65c9f34e137d0" providerId="LiveId" clId="{1A1AEAFA-171D-442B-B267-90EC791D8F6D}" dt="2020-12-19T12:12:26.083" v="1084" actId="165"/>
          <ac:grpSpMkLst>
            <pc:docMk/>
            <pc:sldMk cId="2419101287" sldId="567"/>
            <ac:grpSpMk id="19" creationId="{14F7BA36-1A2C-4EF4-B73D-D9B4D3437E75}"/>
          </ac:grpSpMkLst>
        </pc:grpChg>
        <pc:picChg chg="add del mod modVis modCrop">
          <ac:chgData name="Kulinich Bohdan" userId="48e65c9f34e137d0" providerId="LiveId" clId="{1A1AEAFA-171D-442B-B267-90EC791D8F6D}" dt="2020-12-19T12:14:27.872" v="1111" actId="478"/>
          <ac:picMkLst>
            <pc:docMk/>
            <pc:sldMk cId="2419101287" sldId="567"/>
            <ac:picMk id="21" creationId="{C94E063D-2DA7-4BD7-9DB7-75F2136A1C07}"/>
          </ac:picMkLst>
        </pc:picChg>
        <pc:picChg chg="del mod modVis">
          <ac:chgData name="Kulinich Bohdan" userId="48e65c9f34e137d0" providerId="LiveId" clId="{1A1AEAFA-171D-442B-B267-90EC791D8F6D}" dt="2020-12-19T12:18:35.385" v="1181" actId="478"/>
          <ac:picMkLst>
            <pc:docMk/>
            <pc:sldMk cId="2419101287" sldId="567"/>
            <ac:picMk id="25" creationId="{0F83F7A5-7C5C-427C-AE52-0A704D18D34F}"/>
          </ac:picMkLst>
        </pc:picChg>
        <pc:picChg chg="add del mod">
          <ac:chgData name="Kulinich Bohdan" userId="48e65c9f34e137d0" providerId="LiveId" clId="{1A1AEAFA-171D-442B-B267-90EC791D8F6D}" dt="2020-12-19T12:17:50.012" v="1178" actId="478"/>
          <ac:picMkLst>
            <pc:docMk/>
            <pc:sldMk cId="2419101287" sldId="567"/>
            <ac:picMk id="36" creationId="{CA0871FD-F24B-4336-A185-0D8BDB19F5CF}"/>
          </ac:picMkLst>
        </pc:picChg>
        <pc:cxnChg chg="add mod topLvl">
          <ac:chgData name="Kulinich Bohdan" userId="48e65c9f34e137d0" providerId="LiveId" clId="{1A1AEAFA-171D-442B-B267-90EC791D8F6D}" dt="2020-12-19T12:14:49.489" v="1115" actId="1076"/>
          <ac:cxnSpMkLst>
            <pc:docMk/>
            <pc:sldMk cId="2419101287" sldId="567"/>
            <ac:cxnSpMk id="8" creationId="{E0247E2E-AD94-4D5E-962B-0253A4DC1980}"/>
          </ac:cxnSpMkLst>
        </pc:cxnChg>
        <pc:cxnChg chg="add mod topLvl">
          <ac:chgData name="Kulinich Bohdan" userId="48e65c9f34e137d0" providerId="LiveId" clId="{1A1AEAFA-171D-442B-B267-90EC791D8F6D}" dt="2020-12-19T12:14:49.489" v="1115" actId="1076"/>
          <ac:cxnSpMkLst>
            <pc:docMk/>
            <pc:sldMk cId="2419101287" sldId="567"/>
            <ac:cxnSpMk id="12" creationId="{33E5BB23-3D01-4AE8-B317-7641F199A55A}"/>
          </ac:cxnSpMkLst>
        </pc:cxnChg>
        <pc:cxnChg chg="add mod topLvl">
          <ac:chgData name="Kulinich Bohdan" userId="48e65c9f34e137d0" providerId="LiveId" clId="{1A1AEAFA-171D-442B-B267-90EC791D8F6D}" dt="2020-12-19T12:14:49.489" v="1115" actId="1076"/>
          <ac:cxnSpMkLst>
            <pc:docMk/>
            <pc:sldMk cId="2419101287" sldId="567"/>
            <ac:cxnSpMk id="15" creationId="{0663402F-C4F3-4281-A895-B202A27A7CDF}"/>
          </ac:cxnSpMkLst>
        </pc:cxnChg>
        <pc:cxnChg chg="add mod">
          <ac:chgData name="Kulinich Bohdan" userId="48e65c9f34e137d0" providerId="LiveId" clId="{1A1AEAFA-171D-442B-B267-90EC791D8F6D}" dt="2020-12-19T12:14:49.489" v="1115" actId="1076"/>
          <ac:cxnSpMkLst>
            <pc:docMk/>
            <pc:sldMk cId="2419101287" sldId="567"/>
            <ac:cxnSpMk id="24" creationId="{0E6C3989-CEC1-4F40-BD83-5B5DDA1004FB}"/>
          </ac:cxnSpMkLst>
        </pc:cxnChg>
      </pc:sldChg>
      <pc:sldChg chg="addSp delSp modSp add mod delAnim modAnim">
        <pc:chgData name="Kulinich Bohdan" userId="48e65c9f34e137d0" providerId="LiveId" clId="{1A1AEAFA-171D-442B-B267-90EC791D8F6D}" dt="2020-12-21T11:52:16.089" v="2030" actId="14429"/>
        <pc:sldMkLst>
          <pc:docMk/>
          <pc:sldMk cId="3920915242" sldId="568"/>
        </pc:sldMkLst>
        <pc:spChg chg="add mod ord">
          <ac:chgData name="Kulinich Bohdan" userId="48e65c9f34e137d0" providerId="LiveId" clId="{1A1AEAFA-171D-442B-B267-90EC791D8F6D}" dt="2020-12-21T06:46:49.203" v="1445" actId="167"/>
          <ac:spMkLst>
            <pc:docMk/>
            <pc:sldMk cId="3920915242" sldId="568"/>
            <ac:spMk id="2" creationId="{286E9E59-6359-4DF4-A0D7-721667E2885A}"/>
          </ac:spMkLst>
        </pc:spChg>
        <pc:spChg chg="mod">
          <ac:chgData name="Kulinich Bohdan" userId="48e65c9f34e137d0" providerId="LiveId" clId="{1A1AEAFA-171D-442B-B267-90EC791D8F6D}" dt="2020-12-21T08:06:20.588" v="1626" actId="207"/>
          <ac:spMkLst>
            <pc:docMk/>
            <pc:sldMk cId="3920915242" sldId="568"/>
            <ac:spMk id="6" creationId="{4CD1B612-D16C-4F70-8335-78480BFE8EC8}"/>
          </ac:spMkLst>
        </pc:spChg>
        <pc:spChg chg="add mod">
          <ac:chgData name="Kulinich Bohdan" userId="48e65c9f34e137d0" providerId="LiveId" clId="{1A1AEAFA-171D-442B-B267-90EC791D8F6D}" dt="2020-12-21T07:51:48.640" v="1459"/>
          <ac:spMkLst>
            <pc:docMk/>
            <pc:sldMk cId="3920915242" sldId="568"/>
            <ac:spMk id="9" creationId="{CD36BD63-A0F0-4699-B505-3BF16D0373C8}"/>
          </ac:spMkLst>
        </pc:spChg>
        <pc:spChg chg="add mod">
          <ac:chgData name="Kulinich Bohdan" userId="48e65c9f34e137d0" providerId="LiveId" clId="{1A1AEAFA-171D-442B-B267-90EC791D8F6D}" dt="2020-12-21T07:53:37.683" v="1500" actId="20577"/>
          <ac:spMkLst>
            <pc:docMk/>
            <pc:sldMk cId="3920915242" sldId="568"/>
            <ac:spMk id="19" creationId="{E3521C87-5BF4-44F0-B8F3-83A18AA9DF02}"/>
          </ac:spMkLst>
        </pc:spChg>
        <pc:spChg chg="add mod ord">
          <ac:chgData name="Kulinich Bohdan" userId="48e65c9f34e137d0" providerId="LiveId" clId="{1A1AEAFA-171D-442B-B267-90EC791D8F6D}" dt="2020-12-21T07:52:26.582" v="1479" actId="167"/>
          <ac:spMkLst>
            <pc:docMk/>
            <pc:sldMk cId="3920915242" sldId="568"/>
            <ac:spMk id="20" creationId="{517270B1-EB5A-4151-A6C4-35C1B7D5BA3F}"/>
          </ac:spMkLst>
        </pc:spChg>
        <pc:spChg chg="add mod">
          <ac:chgData name="Kulinich Bohdan" userId="48e65c9f34e137d0" providerId="LiveId" clId="{1A1AEAFA-171D-442B-B267-90EC791D8F6D}" dt="2020-12-20T11:56:34.186" v="1352" actId="1076"/>
          <ac:spMkLst>
            <pc:docMk/>
            <pc:sldMk cId="3920915242" sldId="568"/>
            <ac:spMk id="26" creationId="{30C08EA7-66BE-40F2-9CAB-05DD69D83A38}"/>
          </ac:spMkLst>
        </pc:spChg>
        <pc:spChg chg="add mod">
          <ac:chgData name="Kulinich Bohdan" userId="48e65c9f34e137d0" providerId="LiveId" clId="{1A1AEAFA-171D-442B-B267-90EC791D8F6D}" dt="2020-12-20T11:56:36.796" v="1353" actId="1076"/>
          <ac:spMkLst>
            <pc:docMk/>
            <pc:sldMk cId="3920915242" sldId="568"/>
            <ac:spMk id="27" creationId="{77989EE1-40D2-4D37-A505-7B98906A0528}"/>
          </ac:spMkLst>
        </pc:spChg>
        <pc:spChg chg="add mod">
          <ac:chgData name="Kulinich Bohdan" userId="48e65c9f34e137d0" providerId="LiveId" clId="{1A1AEAFA-171D-442B-B267-90EC791D8F6D}" dt="2020-12-20T11:56:40.486" v="1354" actId="1076"/>
          <ac:spMkLst>
            <pc:docMk/>
            <pc:sldMk cId="3920915242" sldId="568"/>
            <ac:spMk id="28" creationId="{EED34D57-9CA0-454F-83C9-6A059598C354}"/>
          </ac:spMkLst>
        </pc:spChg>
        <pc:spChg chg="del">
          <ac:chgData name="Kulinich Bohdan" userId="48e65c9f34e137d0" providerId="LiveId" clId="{1A1AEAFA-171D-442B-B267-90EC791D8F6D}" dt="2020-12-20T11:45:42.866" v="1327" actId="478"/>
          <ac:spMkLst>
            <pc:docMk/>
            <pc:sldMk cId="3920915242" sldId="568"/>
            <ac:spMk id="32" creationId="{209D35B0-0F81-4815-82ED-5AFBC8307904}"/>
          </ac:spMkLst>
        </pc:spChg>
        <pc:spChg chg="del">
          <ac:chgData name="Kulinich Bohdan" userId="48e65c9f34e137d0" providerId="LiveId" clId="{1A1AEAFA-171D-442B-B267-90EC791D8F6D}" dt="2020-12-20T11:45:42.866" v="1327" actId="478"/>
          <ac:spMkLst>
            <pc:docMk/>
            <pc:sldMk cId="3920915242" sldId="568"/>
            <ac:spMk id="33" creationId="{996587DC-7D98-46F7-92CA-4C817E59870E}"/>
          </ac:spMkLst>
        </pc:spChg>
        <pc:spChg chg="del">
          <ac:chgData name="Kulinich Bohdan" userId="48e65c9f34e137d0" providerId="LiveId" clId="{1A1AEAFA-171D-442B-B267-90EC791D8F6D}" dt="2020-12-20T11:45:42.866" v="1327" actId="478"/>
          <ac:spMkLst>
            <pc:docMk/>
            <pc:sldMk cId="3920915242" sldId="568"/>
            <ac:spMk id="34" creationId="{73C2AD9D-2E5C-483F-A82E-5B72D76DDA2F}"/>
          </ac:spMkLst>
        </pc:spChg>
        <pc:spChg chg="del">
          <ac:chgData name="Kulinich Bohdan" userId="48e65c9f34e137d0" providerId="LiveId" clId="{1A1AEAFA-171D-442B-B267-90EC791D8F6D}" dt="2020-12-20T11:45:42.866" v="1327" actId="478"/>
          <ac:spMkLst>
            <pc:docMk/>
            <pc:sldMk cId="3920915242" sldId="568"/>
            <ac:spMk id="35" creationId="{39DCAB4D-C550-4227-82A7-932DC21AACDE}"/>
          </ac:spMkLst>
        </pc:spChg>
        <pc:spChg chg="mod">
          <ac:chgData name="Kulinich Bohdan" userId="48e65c9f34e137d0" providerId="LiveId" clId="{1A1AEAFA-171D-442B-B267-90EC791D8F6D}" dt="2020-12-21T08:07:19.056" v="1638" actId="207"/>
          <ac:spMkLst>
            <pc:docMk/>
            <pc:sldMk cId="3920915242" sldId="568"/>
            <ac:spMk id="51" creationId="{86BC9140-E395-435D-A852-213A1317C46C}"/>
          </ac:spMkLst>
        </pc:spChg>
        <pc:grpChg chg="add del mod">
          <ac:chgData name="Kulinich Bohdan" userId="48e65c9f34e137d0" providerId="LiveId" clId="{1A1AEAFA-171D-442B-B267-90EC791D8F6D}" dt="2020-12-20T11:46:37.426" v="1340" actId="165"/>
          <ac:grpSpMkLst>
            <pc:docMk/>
            <pc:sldMk cId="3920915242" sldId="568"/>
            <ac:grpSpMk id="2" creationId="{D229C021-E1C0-4966-B6D2-D5C19E04FA87}"/>
          </ac:grpSpMkLst>
        </pc:grpChg>
        <pc:picChg chg="add mod ord">
          <ac:chgData name="Kulinich Bohdan" userId="48e65c9f34e137d0" providerId="LiveId" clId="{1A1AEAFA-171D-442B-B267-90EC791D8F6D}" dt="2020-12-21T08:07:07.878" v="1636" actId="167"/>
          <ac:picMkLst>
            <pc:docMk/>
            <pc:sldMk cId="3920915242" sldId="568"/>
            <ac:picMk id="7" creationId="{46E408B1-7686-4EAF-9E13-E4C12A64D234}"/>
          </ac:picMkLst>
        </pc:picChg>
        <pc:picChg chg="del">
          <ac:chgData name="Kulinich Bohdan" userId="48e65c9f34e137d0" providerId="LiveId" clId="{1A1AEAFA-171D-442B-B267-90EC791D8F6D}" dt="2020-12-21T08:07:09.936" v="1637" actId="478"/>
          <ac:picMkLst>
            <pc:docMk/>
            <pc:sldMk cId="3920915242" sldId="568"/>
            <ac:picMk id="11" creationId="{E9F02244-0F28-48FC-BE09-347456BF9881}"/>
          </ac:picMkLst>
        </pc:picChg>
        <pc:picChg chg="add mod modVis">
          <ac:chgData name="Kulinich Bohdan" userId="48e65c9f34e137d0" providerId="LiveId" clId="{1A1AEAFA-171D-442B-B267-90EC791D8F6D}" dt="2020-12-21T11:52:16.089" v="2030" actId="14429"/>
          <ac:picMkLst>
            <pc:docMk/>
            <pc:sldMk cId="3920915242" sldId="568"/>
            <ac:picMk id="29" creationId="{1B7D97FC-7275-474A-AD00-7ECE1947CCC7}"/>
          </ac:picMkLst>
        </pc:picChg>
        <pc:cxnChg chg="del">
          <ac:chgData name="Kulinich Bohdan" userId="48e65c9f34e137d0" providerId="LiveId" clId="{1A1AEAFA-171D-442B-B267-90EC791D8F6D}" dt="2020-12-20T11:45:42.866" v="1327" actId="478"/>
          <ac:cxnSpMkLst>
            <pc:docMk/>
            <pc:sldMk cId="3920915242" sldId="568"/>
            <ac:cxnSpMk id="8" creationId="{E0247E2E-AD94-4D5E-962B-0253A4DC1980}"/>
          </ac:cxnSpMkLst>
        </pc:cxnChg>
        <pc:cxnChg chg="del">
          <ac:chgData name="Kulinich Bohdan" userId="48e65c9f34e137d0" providerId="LiveId" clId="{1A1AEAFA-171D-442B-B267-90EC791D8F6D}" dt="2020-12-20T11:45:42.866" v="1327" actId="478"/>
          <ac:cxnSpMkLst>
            <pc:docMk/>
            <pc:sldMk cId="3920915242" sldId="568"/>
            <ac:cxnSpMk id="12" creationId="{33E5BB23-3D01-4AE8-B317-7641F199A55A}"/>
          </ac:cxnSpMkLst>
        </pc:cxnChg>
        <pc:cxnChg chg="del">
          <ac:chgData name="Kulinich Bohdan" userId="48e65c9f34e137d0" providerId="LiveId" clId="{1A1AEAFA-171D-442B-B267-90EC791D8F6D}" dt="2020-12-20T11:45:42.866" v="1327" actId="478"/>
          <ac:cxnSpMkLst>
            <pc:docMk/>
            <pc:sldMk cId="3920915242" sldId="568"/>
            <ac:cxnSpMk id="15" creationId="{0663402F-C4F3-4281-A895-B202A27A7CDF}"/>
          </ac:cxnSpMkLst>
        </pc:cxnChg>
        <pc:cxnChg chg="add mod topLvl">
          <ac:chgData name="Kulinich Bohdan" userId="48e65c9f34e137d0" providerId="LiveId" clId="{1A1AEAFA-171D-442B-B267-90EC791D8F6D}" dt="2020-12-20T11:46:37.426" v="1340" actId="165"/>
          <ac:cxnSpMkLst>
            <pc:docMk/>
            <pc:sldMk cId="3920915242" sldId="568"/>
            <ac:cxnSpMk id="16" creationId="{5F071885-AD32-420D-AC44-9EE106FA6AEC}"/>
          </ac:cxnSpMkLst>
        </pc:cxnChg>
        <pc:cxnChg chg="add mod topLvl">
          <ac:chgData name="Kulinich Bohdan" userId="48e65c9f34e137d0" providerId="LiveId" clId="{1A1AEAFA-171D-442B-B267-90EC791D8F6D}" dt="2020-12-20T11:46:37.426" v="1340" actId="165"/>
          <ac:cxnSpMkLst>
            <pc:docMk/>
            <pc:sldMk cId="3920915242" sldId="568"/>
            <ac:cxnSpMk id="17" creationId="{50E2B12B-485F-4BB5-BE37-BA9242FF907B}"/>
          </ac:cxnSpMkLst>
        </pc:cxnChg>
        <pc:cxnChg chg="add mod topLvl">
          <ac:chgData name="Kulinich Bohdan" userId="48e65c9f34e137d0" providerId="LiveId" clId="{1A1AEAFA-171D-442B-B267-90EC791D8F6D}" dt="2020-12-20T11:46:37.426" v="1340" actId="165"/>
          <ac:cxnSpMkLst>
            <pc:docMk/>
            <pc:sldMk cId="3920915242" sldId="568"/>
            <ac:cxnSpMk id="18" creationId="{418D1447-1C08-49BB-AA34-D803E1DFD726}"/>
          </ac:cxnSpMkLst>
        </pc:cxnChg>
        <pc:cxnChg chg="add del mod">
          <ac:chgData name="Kulinich Bohdan" userId="48e65c9f34e137d0" providerId="LiveId" clId="{1A1AEAFA-171D-442B-B267-90EC791D8F6D}" dt="2020-12-20T11:46:22.656" v="1333" actId="478"/>
          <ac:cxnSpMkLst>
            <pc:docMk/>
            <pc:sldMk cId="3920915242" sldId="568"/>
            <ac:cxnSpMk id="19" creationId="{B639EBAD-C538-482B-9EFD-DE17CE7E51BA}"/>
          </ac:cxnSpMkLst>
        </pc:cxnChg>
        <pc:cxnChg chg="add del mod topLvl">
          <ac:chgData name="Kulinich Bohdan" userId="48e65c9f34e137d0" providerId="LiveId" clId="{1A1AEAFA-171D-442B-B267-90EC791D8F6D}" dt="2020-12-20T11:46:40.366" v="1341" actId="478"/>
          <ac:cxnSpMkLst>
            <pc:docMk/>
            <pc:sldMk cId="3920915242" sldId="568"/>
            <ac:cxnSpMk id="20" creationId="{2C60ECA7-4BD0-48AA-9AC7-374836E26B48}"/>
          </ac:cxnSpMkLst>
        </pc:cxnChg>
        <pc:cxnChg chg="add mod topLvl">
          <ac:chgData name="Kulinich Bohdan" userId="48e65c9f34e137d0" providerId="LiveId" clId="{1A1AEAFA-171D-442B-B267-90EC791D8F6D}" dt="2020-12-20T11:46:51.465" v="1346" actId="1076"/>
          <ac:cxnSpMkLst>
            <pc:docMk/>
            <pc:sldMk cId="3920915242" sldId="568"/>
            <ac:cxnSpMk id="21" creationId="{0550F310-F670-4673-82C2-1D1DD11B5952}"/>
          </ac:cxnSpMkLst>
        </pc:cxnChg>
        <pc:cxnChg chg="del">
          <ac:chgData name="Kulinich Bohdan" userId="48e65c9f34e137d0" providerId="LiveId" clId="{1A1AEAFA-171D-442B-B267-90EC791D8F6D}" dt="2020-12-20T11:45:42.866" v="1327" actId="478"/>
          <ac:cxnSpMkLst>
            <pc:docMk/>
            <pc:sldMk cId="3920915242" sldId="568"/>
            <ac:cxnSpMk id="24" creationId="{0E6C3989-CEC1-4F40-BD83-5B5DDA1004FB}"/>
          </ac:cxnSpMkLst>
        </pc:cxnChg>
        <pc:cxnChg chg="add mod">
          <ac:chgData name="Kulinich Bohdan" userId="48e65c9f34e137d0" providerId="LiveId" clId="{1A1AEAFA-171D-442B-B267-90EC791D8F6D}" dt="2020-12-20T11:56:21.236" v="1350" actId="1076"/>
          <ac:cxnSpMkLst>
            <pc:docMk/>
            <pc:sldMk cId="3920915242" sldId="568"/>
            <ac:cxnSpMk id="25" creationId="{016EAA89-0493-43F0-9159-EB7E41AAA069}"/>
          </ac:cxnSpMkLst>
        </pc:cxnChg>
      </pc:sldChg>
      <pc:sldChg chg="modSp add mod">
        <pc:chgData name="Kulinich Bohdan" userId="48e65c9f34e137d0" providerId="LiveId" clId="{1A1AEAFA-171D-442B-B267-90EC791D8F6D}" dt="2020-12-21T08:05:45.489" v="1625" actId="14100"/>
        <pc:sldMkLst>
          <pc:docMk/>
          <pc:sldMk cId="2702897773" sldId="569"/>
        </pc:sldMkLst>
        <pc:spChg chg="mod">
          <ac:chgData name="Kulinich Bohdan" userId="48e65c9f34e137d0" providerId="LiveId" clId="{1A1AEAFA-171D-442B-B267-90EC791D8F6D}" dt="2020-12-21T08:05:45.489" v="1625" actId="14100"/>
          <ac:spMkLst>
            <pc:docMk/>
            <pc:sldMk cId="2702897773" sldId="569"/>
            <ac:spMk id="6" creationId="{4CD1B612-D16C-4F70-8335-78480BFE8EC8}"/>
          </ac:spMkLst>
        </pc:spChg>
        <pc:spChg chg="mod">
          <ac:chgData name="Kulinich Bohdan" userId="48e65c9f34e137d0" providerId="LiveId" clId="{1A1AEAFA-171D-442B-B267-90EC791D8F6D}" dt="2020-12-21T08:04:25.543" v="1502" actId="20577"/>
          <ac:spMkLst>
            <pc:docMk/>
            <pc:sldMk cId="2702897773" sldId="569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1A1AEAFA-171D-442B-B267-90EC791D8F6D}" dt="2020-12-21T10:34:51.639" v="1772" actId="1076"/>
        <pc:sldMkLst>
          <pc:docMk/>
          <pc:sldMk cId="508823403" sldId="570"/>
        </pc:sldMkLst>
        <pc:spChg chg="mod">
          <ac:chgData name="Kulinich Bohdan" userId="48e65c9f34e137d0" providerId="LiveId" clId="{1A1AEAFA-171D-442B-B267-90EC791D8F6D}" dt="2020-12-21T10:34:51.639" v="1772" actId="1076"/>
          <ac:spMkLst>
            <pc:docMk/>
            <pc:sldMk cId="508823403" sldId="570"/>
            <ac:spMk id="6" creationId="{4CD1B612-D16C-4F70-8335-78480BFE8EC8}"/>
          </ac:spMkLst>
        </pc:spChg>
        <pc:spChg chg="mod">
          <ac:chgData name="Kulinich Bohdan" userId="48e65c9f34e137d0" providerId="LiveId" clId="{1A1AEAFA-171D-442B-B267-90EC791D8F6D}" dt="2020-12-21T10:33:44.713" v="1641" actId="20577"/>
          <ac:spMkLst>
            <pc:docMk/>
            <pc:sldMk cId="508823403" sldId="570"/>
            <ac:spMk id="51" creationId="{86BC9140-E395-435D-A852-213A1317C46C}"/>
          </ac:spMkLst>
        </pc:spChg>
      </pc:sldChg>
      <pc:sldChg chg="addSp modSp add mod modAnim">
        <pc:chgData name="Kulinich Bohdan" userId="48e65c9f34e137d0" providerId="LiveId" clId="{1A1AEAFA-171D-442B-B267-90EC791D8F6D}" dt="2020-12-21T11:26:48.312" v="1997" actId="14100"/>
        <pc:sldMkLst>
          <pc:docMk/>
          <pc:sldMk cId="1885129965" sldId="571"/>
        </pc:sldMkLst>
        <pc:spChg chg="mod">
          <ac:chgData name="Kulinich Bohdan" userId="48e65c9f34e137d0" providerId="LiveId" clId="{1A1AEAFA-171D-442B-B267-90EC791D8F6D}" dt="2020-12-21T10:58:33.145" v="1906" actId="14100"/>
          <ac:spMkLst>
            <pc:docMk/>
            <pc:sldMk cId="1885129965" sldId="571"/>
            <ac:spMk id="6" creationId="{4CD1B612-D16C-4F70-8335-78480BFE8EC8}"/>
          </ac:spMkLst>
        </pc:spChg>
        <pc:spChg chg="add mod">
          <ac:chgData name="Kulinich Bohdan" userId="48e65c9f34e137d0" providerId="LiveId" clId="{1A1AEAFA-171D-442B-B267-90EC791D8F6D}" dt="2020-12-21T11:01:04.410" v="1911"/>
          <ac:spMkLst>
            <pc:docMk/>
            <pc:sldMk cId="1885129965" sldId="571"/>
            <ac:spMk id="8" creationId="{AA1105EB-35B6-4742-9069-837315204BE1}"/>
          </ac:spMkLst>
        </pc:spChg>
        <pc:spChg chg="add mod">
          <ac:chgData name="Kulinich Bohdan" userId="48e65c9f34e137d0" providerId="LiveId" clId="{1A1AEAFA-171D-442B-B267-90EC791D8F6D}" dt="2020-12-21T11:01:04.410" v="1911"/>
          <ac:spMkLst>
            <pc:docMk/>
            <pc:sldMk cId="1885129965" sldId="571"/>
            <ac:spMk id="9" creationId="{5576452C-5719-4649-AA47-CA8D2BC8830F}"/>
          </ac:spMkLst>
        </pc:spChg>
        <pc:spChg chg="add mod">
          <ac:chgData name="Kulinich Bohdan" userId="48e65c9f34e137d0" providerId="LiveId" clId="{1A1AEAFA-171D-442B-B267-90EC791D8F6D}" dt="2020-12-21T11:01:04.410" v="1911"/>
          <ac:spMkLst>
            <pc:docMk/>
            <pc:sldMk cId="1885129965" sldId="571"/>
            <ac:spMk id="16" creationId="{61D97760-3750-4403-9078-B264151B8516}"/>
          </ac:spMkLst>
        </pc:spChg>
        <pc:spChg chg="add mod">
          <ac:chgData name="Kulinich Bohdan" userId="48e65c9f34e137d0" providerId="LiveId" clId="{1A1AEAFA-171D-442B-B267-90EC791D8F6D}" dt="2020-12-21T11:01:04.410" v="1911"/>
          <ac:spMkLst>
            <pc:docMk/>
            <pc:sldMk cId="1885129965" sldId="571"/>
            <ac:spMk id="17" creationId="{03A28A96-8FC3-4E7B-951B-8EB7A0323640}"/>
          </ac:spMkLst>
        </pc:spChg>
        <pc:spChg chg="add mod">
          <ac:chgData name="Kulinich Bohdan" userId="48e65c9f34e137d0" providerId="LiveId" clId="{1A1AEAFA-171D-442B-B267-90EC791D8F6D}" dt="2020-12-21T11:01:04.410" v="1911"/>
          <ac:spMkLst>
            <pc:docMk/>
            <pc:sldMk cId="1885129965" sldId="571"/>
            <ac:spMk id="18" creationId="{3D7C341E-41AE-42E5-B83C-8ABB0C0376D8}"/>
          </ac:spMkLst>
        </pc:spChg>
        <pc:spChg chg="add mod">
          <ac:chgData name="Kulinich Bohdan" userId="48e65c9f34e137d0" providerId="LiveId" clId="{1A1AEAFA-171D-442B-B267-90EC791D8F6D}" dt="2020-12-21T11:26:30.189" v="1960" actId="14100"/>
          <ac:spMkLst>
            <pc:docMk/>
            <pc:sldMk cId="1885129965" sldId="571"/>
            <ac:spMk id="19" creationId="{94A7A0F4-E8EE-4A2A-9F75-6BC09C543B05}"/>
          </ac:spMkLst>
        </pc:spChg>
        <pc:spChg chg="add mod modVis">
          <ac:chgData name="Kulinich Bohdan" userId="48e65c9f34e137d0" providerId="LiveId" clId="{1A1AEAFA-171D-442B-B267-90EC791D8F6D}" dt="2020-12-21T11:26:48.312" v="1997" actId="14100"/>
          <ac:spMkLst>
            <pc:docMk/>
            <pc:sldMk cId="1885129965" sldId="571"/>
            <ac:spMk id="20" creationId="{B5883B20-650F-4B05-B26D-0E06AA22696B}"/>
          </ac:spMkLst>
        </pc:spChg>
        <pc:spChg chg="mod">
          <ac:chgData name="Kulinich Bohdan" userId="48e65c9f34e137d0" providerId="LiveId" clId="{1A1AEAFA-171D-442B-B267-90EC791D8F6D}" dt="2020-12-21T10:57:42.039" v="1774" actId="20577"/>
          <ac:spMkLst>
            <pc:docMk/>
            <pc:sldMk cId="1885129965" sldId="571"/>
            <ac:spMk id="51" creationId="{86BC9140-E395-435D-A852-213A1317C46C}"/>
          </ac:spMkLst>
        </pc:spChg>
        <pc:picChg chg="mod modVis">
          <ac:chgData name="Kulinich Bohdan" userId="48e65c9f34e137d0" providerId="LiveId" clId="{1A1AEAFA-171D-442B-B267-90EC791D8F6D}" dt="2020-12-21T11:01:44.263" v="1916" actId="14429"/>
          <ac:picMkLst>
            <pc:docMk/>
            <pc:sldMk cId="1885129965" sldId="571"/>
            <ac:picMk id="25" creationId="{0F83F7A5-7C5C-427C-AE52-0A704D18D34F}"/>
          </ac:picMkLst>
        </pc:picChg>
        <pc:cxnChg chg="add mod">
          <ac:chgData name="Kulinich Bohdan" userId="48e65c9f34e137d0" providerId="LiveId" clId="{1A1AEAFA-171D-442B-B267-90EC791D8F6D}" dt="2020-12-21T11:01:04.410" v="1911"/>
          <ac:cxnSpMkLst>
            <pc:docMk/>
            <pc:sldMk cId="1885129965" sldId="571"/>
            <ac:cxnSpMk id="10" creationId="{E6F509AF-1191-4CC5-A33A-B86ABC0985D1}"/>
          </ac:cxnSpMkLst>
        </pc:cxnChg>
        <pc:cxnChg chg="add mod">
          <ac:chgData name="Kulinich Bohdan" userId="48e65c9f34e137d0" providerId="LiveId" clId="{1A1AEAFA-171D-442B-B267-90EC791D8F6D}" dt="2020-12-21T11:01:04.410" v="1911"/>
          <ac:cxnSpMkLst>
            <pc:docMk/>
            <pc:sldMk cId="1885129965" sldId="571"/>
            <ac:cxnSpMk id="12" creationId="{FDE26496-7F54-4825-BB89-9AA775E5286E}"/>
          </ac:cxnSpMkLst>
        </pc:cxnChg>
        <pc:cxnChg chg="add mod">
          <ac:chgData name="Kulinich Bohdan" userId="48e65c9f34e137d0" providerId="LiveId" clId="{1A1AEAFA-171D-442B-B267-90EC791D8F6D}" dt="2020-12-21T11:01:04.410" v="1911"/>
          <ac:cxnSpMkLst>
            <pc:docMk/>
            <pc:sldMk cId="1885129965" sldId="571"/>
            <ac:cxnSpMk id="13" creationId="{1B6626EB-1C82-4593-BD43-D701D937F617}"/>
          </ac:cxnSpMkLst>
        </pc:cxnChg>
        <pc:cxnChg chg="add mod">
          <ac:chgData name="Kulinich Bohdan" userId="48e65c9f34e137d0" providerId="LiveId" clId="{1A1AEAFA-171D-442B-B267-90EC791D8F6D}" dt="2020-12-21T11:01:04.410" v="1911"/>
          <ac:cxnSpMkLst>
            <pc:docMk/>
            <pc:sldMk cId="1885129965" sldId="571"/>
            <ac:cxnSpMk id="14" creationId="{81B93F51-414D-4C61-A980-905F122C3054}"/>
          </ac:cxnSpMkLst>
        </pc:cxnChg>
        <pc:cxnChg chg="add mod">
          <ac:chgData name="Kulinich Bohdan" userId="48e65c9f34e137d0" providerId="LiveId" clId="{1A1AEAFA-171D-442B-B267-90EC791D8F6D}" dt="2020-12-21T11:01:04.410" v="1911"/>
          <ac:cxnSpMkLst>
            <pc:docMk/>
            <pc:sldMk cId="1885129965" sldId="571"/>
            <ac:cxnSpMk id="15" creationId="{7ED8A3FF-40EB-4DDA-82C7-C8DCDCE91D2B}"/>
          </ac:cxnSpMkLst>
        </pc:cxnChg>
      </pc:sldChg>
    </pc:docChg>
  </pc:docChgLst>
  <pc:docChgLst>
    <pc:chgData name="Kulinich Bohdan" userId="48e65c9f34e137d0" providerId="LiveId" clId="{F320997A-28A1-402F-B215-6C0FE9FA3940}"/>
    <pc:docChg chg="undo custSel addSld delSld modSld">
      <pc:chgData name="Kulinich Bohdan" userId="48e65c9f34e137d0" providerId="LiveId" clId="{F320997A-28A1-402F-B215-6C0FE9FA3940}" dt="2021-01-29T19:13:54.941" v="1808"/>
      <pc:docMkLst>
        <pc:docMk/>
      </pc:docMkLst>
      <pc:sldChg chg="modSp mod">
        <pc:chgData name="Kulinich Bohdan" userId="48e65c9f34e137d0" providerId="LiveId" clId="{F320997A-28A1-402F-B215-6C0FE9FA3940}" dt="2021-01-28T15:37:36.440" v="180" actId="1076"/>
        <pc:sldMkLst>
          <pc:docMk/>
          <pc:sldMk cId="1986055327" sldId="408"/>
        </pc:sldMkLst>
        <pc:spChg chg="mod">
          <ac:chgData name="Kulinich Bohdan" userId="48e65c9f34e137d0" providerId="LiveId" clId="{F320997A-28A1-402F-B215-6C0FE9FA3940}" dt="2021-01-28T15:37:36.440" v="180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320997A-28A1-402F-B215-6C0FE9FA3940}" dt="2021-01-28T15:27:33.728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320997A-28A1-402F-B215-6C0FE9FA3940}" dt="2021-01-29T19:09:48.873" v="1805" actId="20577"/>
        <pc:sldMkLst>
          <pc:docMk/>
          <pc:sldMk cId="900640268" sldId="409"/>
        </pc:sldMkLst>
        <pc:spChg chg="mod">
          <ac:chgData name="Kulinich Bohdan" userId="48e65c9f34e137d0" providerId="LiveId" clId="{F320997A-28A1-402F-B215-6C0FE9FA3940}" dt="2021-01-29T19:09:48.873" v="1805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">
        <pc:chgData name="Kulinich Bohdan" userId="48e65c9f34e137d0" providerId="LiveId" clId="{F320997A-28A1-402F-B215-6C0FE9FA3940}" dt="2021-01-28T19:39:36.800" v="353"/>
        <pc:sldMkLst>
          <pc:docMk/>
          <pc:sldMk cId="752518231" sldId="430"/>
        </pc:sldMkLst>
      </pc:sldChg>
      <pc:sldChg chg="del">
        <pc:chgData name="Kulinich Bohdan" userId="48e65c9f34e137d0" providerId="LiveId" clId="{F320997A-28A1-402F-B215-6C0FE9FA3940}" dt="2021-01-29T19:09:26.897" v="1769" actId="47"/>
        <pc:sldMkLst>
          <pc:docMk/>
          <pc:sldMk cId="620253018" sldId="545"/>
        </pc:sldMkLst>
      </pc:sldChg>
      <pc:sldChg chg="modSp add mod modAnim">
        <pc:chgData name="Kulinich Bohdan" userId="48e65c9f34e137d0" providerId="LiveId" clId="{F320997A-28A1-402F-B215-6C0FE9FA3940}" dt="2021-01-28T19:31:17.769" v="352"/>
        <pc:sldMkLst>
          <pc:docMk/>
          <pc:sldMk cId="2761341391" sldId="552"/>
        </pc:sldMkLst>
        <pc:spChg chg="mod">
          <ac:chgData name="Kulinich Bohdan" userId="48e65c9f34e137d0" providerId="LiveId" clId="{F320997A-28A1-402F-B215-6C0FE9FA3940}" dt="2021-01-28T15:34:03.787" v="136" actId="14100"/>
          <ac:spMkLst>
            <pc:docMk/>
            <pc:sldMk cId="2761341391" sldId="552"/>
            <ac:spMk id="6" creationId="{4CD1B612-D16C-4F70-8335-78480BFE8EC8}"/>
          </ac:spMkLst>
        </pc:spChg>
        <pc:spChg chg="mod">
          <ac:chgData name="Kulinich Bohdan" userId="48e65c9f34e137d0" providerId="LiveId" clId="{F320997A-28A1-402F-B215-6C0FE9FA3940}" dt="2021-01-28T15:39:36.741" v="206" actId="14100"/>
          <ac:spMkLst>
            <pc:docMk/>
            <pc:sldMk cId="2761341391" sldId="552"/>
            <ac:spMk id="8" creationId="{CFD45E2A-F64D-43F4-B005-ED4D7EEC0F8B}"/>
          </ac:spMkLst>
        </pc:spChg>
        <pc:spChg chg="mod">
          <ac:chgData name="Kulinich Bohdan" userId="48e65c9f34e137d0" providerId="LiveId" clId="{F320997A-28A1-402F-B215-6C0FE9FA3940}" dt="2021-01-28T15:39:33.765" v="205" actId="14100"/>
          <ac:spMkLst>
            <pc:docMk/>
            <pc:sldMk cId="2761341391" sldId="552"/>
            <ac:spMk id="9" creationId="{F0BB5989-7EBC-4DD6-9BC9-B802B0750155}"/>
          </ac:spMkLst>
        </pc:spChg>
        <pc:spChg chg="mod">
          <ac:chgData name="Kulinich Bohdan" userId="48e65c9f34e137d0" providerId="LiveId" clId="{F320997A-28A1-402F-B215-6C0FE9FA3940}" dt="2021-01-28T15:39:41.011" v="208" actId="14100"/>
          <ac:spMkLst>
            <pc:docMk/>
            <pc:sldMk cId="2761341391" sldId="552"/>
            <ac:spMk id="10" creationId="{9FE7510C-0784-41BB-B3A4-A93145FBC9BB}"/>
          </ac:spMkLst>
        </pc:spChg>
        <pc:spChg chg="mod">
          <ac:chgData name="Kulinich Bohdan" userId="48e65c9f34e137d0" providerId="LiveId" clId="{F320997A-28A1-402F-B215-6C0FE9FA3940}" dt="2021-01-28T15:39:39.107" v="207" actId="14100"/>
          <ac:spMkLst>
            <pc:docMk/>
            <pc:sldMk cId="2761341391" sldId="552"/>
            <ac:spMk id="12" creationId="{45823CF5-75C1-418A-9FB3-39F793A4E2BF}"/>
          </ac:spMkLst>
        </pc:spChg>
        <pc:spChg chg="mod">
          <ac:chgData name="Kulinich Bohdan" userId="48e65c9f34e137d0" providerId="LiveId" clId="{F320997A-28A1-402F-B215-6C0FE9FA3940}" dt="2021-01-28T16:06:28.462" v="221" actId="20577"/>
          <ac:spMkLst>
            <pc:docMk/>
            <pc:sldMk cId="2761341391" sldId="552"/>
            <ac:spMk id="15" creationId="{739D751D-E903-4F68-9F34-84F915BA0365}"/>
          </ac:spMkLst>
        </pc:spChg>
        <pc:spChg chg="mod">
          <ac:chgData name="Kulinich Bohdan" userId="48e65c9f34e137d0" providerId="LiveId" clId="{F320997A-28A1-402F-B215-6C0FE9FA3940}" dt="2021-01-28T16:06:34.793" v="225" actId="20577"/>
          <ac:spMkLst>
            <pc:docMk/>
            <pc:sldMk cId="2761341391" sldId="552"/>
            <ac:spMk id="16" creationId="{683B11A6-E26D-40E4-82BA-B98E8475FEE4}"/>
          </ac:spMkLst>
        </pc:spChg>
      </pc:sldChg>
      <pc:sldChg chg="del">
        <pc:chgData name="Kulinich Bohdan" userId="48e65c9f34e137d0" providerId="LiveId" clId="{F320997A-28A1-402F-B215-6C0FE9FA3940}" dt="2021-01-28T15:28:24.898" v="24" actId="47"/>
        <pc:sldMkLst>
          <pc:docMk/>
          <pc:sldMk cId="967270843" sldId="565"/>
        </pc:sldMkLst>
      </pc:sldChg>
      <pc:sldChg chg="del">
        <pc:chgData name="Kulinich Bohdan" userId="48e65c9f34e137d0" providerId="LiveId" clId="{F320997A-28A1-402F-B215-6C0FE9FA3940}" dt="2021-01-29T19:09:26.897" v="1769" actId="47"/>
        <pc:sldMkLst>
          <pc:docMk/>
          <pc:sldMk cId="1436104521" sldId="566"/>
        </pc:sldMkLst>
      </pc:sldChg>
      <pc:sldChg chg="del">
        <pc:chgData name="Kulinich Bohdan" userId="48e65c9f34e137d0" providerId="LiveId" clId="{F320997A-28A1-402F-B215-6C0FE9FA3940}" dt="2021-01-29T19:09:26.897" v="1769" actId="47"/>
        <pc:sldMkLst>
          <pc:docMk/>
          <pc:sldMk cId="508823403" sldId="570"/>
        </pc:sldMkLst>
      </pc:sldChg>
      <pc:sldChg chg="del">
        <pc:chgData name="Kulinich Bohdan" userId="48e65c9f34e137d0" providerId="LiveId" clId="{F320997A-28A1-402F-B215-6C0FE9FA3940}" dt="2021-01-29T19:09:26.897" v="1769" actId="47"/>
        <pc:sldMkLst>
          <pc:docMk/>
          <pc:sldMk cId="1676421806" sldId="572"/>
        </pc:sldMkLst>
      </pc:sldChg>
      <pc:sldChg chg="del">
        <pc:chgData name="Kulinich Bohdan" userId="48e65c9f34e137d0" providerId="LiveId" clId="{F320997A-28A1-402F-B215-6C0FE9FA3940}" dt="2021-01-29T19:09:26.897" v="1769" actId="47"/>
        <pc:sldMkLst>
          <pc:docMk/>
          <pc:sldMk cId="3753165882" sldId="573"/>
        </pc:sldMkLst>
      </pc:sldChg>
      <pc:sldChg chg="del">
        <pc:chgData name="Kulinich Bohdan" userId="48e65c9f34e137d0" providerId="LiveId" clId="{F320997A-28A1-402F-B215-6C0FE9FA3940}" dt="2021-01-29T19:09:26.897" v="1769" actId="47"/>
        <pc:sldMkLst>
          <pc:docMk/>
          <pc:sldMk cId="2948426017" sldId="574"/>
        </pc:sldMkLst>
      </pc:sldChg>
      <pc:sldChg chg="delSp modSp add mod delAnim modAnim">
        <pc:chgData name="Kulinich Bohdan" userId="48e65c9f34e137d0" providerId="LiveId" clId="{F320997A-28A1-402F-B215-6C0FE9FA3940}" dt="2021-01-28T20:34:13.514" v="545" actId="20577"/>
        <pc:sldMkLst>
          <pc:docMk/>
          <pc:sldMk cId="1173007959" sldId="575"/>
        </pc:sldMkLst>
        <pc:spChg chg="mod">
          <ac:chgData name="Kulinich Bohdan" userId="48e65c9f34e137d0" providerId="LiveId" clId="{F320997A-28A1-402F-B215-6C0FE9FA3940}" dt="2021-01-28T20:34:13.514" v="545" actId="20577"/>
          <ac:spMkLst>
            <pc:docMk/>
            <pc:sldMk cId="1173007959" sldId="575"/>
            <ac:spMk id="6" creationId="{4CD1B612-D16C-4F70-8335-78480BFE8EC8}"/>
          </ac:spMkLst>
        </pc:spChg>
        <pc:spChg chg="del">
          <ac:chgData name="Kulinich Bohdan" userId="48e65c9f34e137d0" providerId="LiveId" clId="{F320997A-28A1-402F-B215-6C0FE9FA3940}" dt="2021-01-28T20:15:11.448" v="538" actId="478"/>
          <ac:spMkLst>
            <pc:docMk/>
            <pc:sldMk cId="1173007959" sldId="575"/>
            <ac:spMk id="13" creationId="{DAE9D559-FD23-45F4-A639-F774B7B505DA}"/>
          </ac:spMkLst>
        </pc:spChg>
        <pc:spChg chg="del">
          <ac:chgData name="Kulinich Bohdan" userId="48e65c9f34e137d0" providerId="LiveId" clId="{F320997A-28A1-402F-B215-6C0FE9FA3940}" dt="2021-01-28T20:15:11.448" v="538" actId="478"/>
          <ac:spMkLst>
            <pc:docMk/>
            <pc:sldMk cId="1173007959" sldId="575"/>
            <ac:spMk id="14" creationId="{9B3CBD09-25EE-4F2E-9BCB-D03CE5226EBD}"/>
          </ac:spMkLst>
        </pc:spChg>
        <pc:spChg chg="del">
          <ac:chgData name="Kulinich Bohdan" userId="48e65c9f34e137d0" providerId="LiveId" clId="{F320997A-28A1-402F-B215-6C0FE9FA3940}" dt="2021-01-28T20:15:11.448" v="538" actId="478"/>
          <ac:spMkLst>
            <pc:docMk/>
            <pc:sldMk cId="1173007959" sldId="575"/>
            <ac:spMk id="15" creationId="{A7B3DF35-B398-4D51-B4A7-E2317EF05B18}"/>
          </ac:spMkLst>
        </pc:spChg>
        <pc:spChg chg="del">
          <ac:chgData name="Kulinich Bohdan" userId="48e65c9f34e137d0" providerId="LiveId" clId="{F320997A-28A1-402F-B215-6C0FE9FA3940}" dt="2021-01-28T20:15:11.448" v="538" actId="478"/>
          <ac:spMkLst>
            <pc:docMk/>
            <pc:sldMk cId="1173007959" sldId="575"/>
            <ac:spMk id="36" creationId="{C1AE52EE-95CE-4D1B-9F91-E8C09D630AAA}"/>
          </ac:spMkLst>
        </pc:spChg>
        <pc:spChg chg="del">
          <ac:chgData name="Kulinich Bohdan" userId="48e65c9f34e137d0" providerId="LiveId" clId="{F320997A-28A1-402F-B215-6C0FE9FA3940}" dt="2021-01-28T20:15:11.448" v="538" actId="478"/>
          <ac:spMkLst>
            <pc:docMk/>
            <pc:sldMk cId="1173007959" sldId="575"/>
            <ac:spMk id="37" creationId="{F21BB9A0-A9CB-4753-8A99-B129B171F8F9}"/>
          </ac:spMkLst>
        </pc:spChg>
        <pc:spChg chg="mod">
          <ac:chgData name="Kulinich Bohdan" userId="48e65c9f34e137d0" providerId="LiveId" clId="{F320997A-28A1-402F-B215-6C0FE9FA3940}" dt="2021-01-28T19:56:10.980" v="364" actId="20577"/>
          <ac:spMkLst>
            <pc:docMk/>
            <pc:sldMk cId="1173007959" sldId="575"/>
            <ac:spMk id="51" creationId="{86BC9140-E395-435D-A852-213A1317C46C}"/>
          </ac:spMkLst>
        </pc:spChg>
        <pc:picChg chg="mod modVis">
          <ac:chgData name="Kulinich Bohdan" userId="48e65c9f34e137d0" providerId="LiveId" clId="{F320997A-28A1-402F-B215-6C0FE9FA3940}" dt="2021-01-28T20:15:12.896" v="539" actId="14429"/>
          <ac:picMkLst>
            <pc:docMk/>
            <pc:sldMk cId="1173007959" sldId="575"/>
            <ac:picMk id="25" creationId="{0F83F7A5-7C5C-427C-AE52-0A704D18D34F}"/>
          </ac:picMkLst>
        </pc:picChg>
        <pc:cxnChg chg="del">
          <ac:chgData name="Kulinich Bohdan" userId="48e65c9f34e137d0" providerId="LiveId" clId="{F320997A-28A1-402F-B215-6C0FE9FA3940}" dt="2021-01-28T20:15:11.448" v="538" actId="478"/>
          <ac:cxnSpMkLst>
            <pc:docMk/>
            <pc:sldMk cId="1173007959" sldId="575"/>
            <ac:cxnSpMk id="8" creationId="{681BF176-C2F6-4226-A1AA-FEA50191C493}"/>
          </ac:cxnSpMkLst>
        </pc:cxnChg>
        <pc:cxnChg chg="del">
          <ac:chgData name="Kulinich Bohdan" userId="48e65c9f34e137d0" providerId="LiveId" clId="{F320997A-28A1-402F-B215-6C0FE9FA3940}" dt="2021-01-28T20:15:11.448" v="538" actId="478"/>
          <ac:cxnSpMkLst>
            <pc:docMk/>
            <pc:sldMk cId="1173007959" sldId="575"/>
            <ac:cxnSpMk id="9" creationId="{43C58465-78DD-4F99-AC21-A151E2614C58}"/>
          </ac:cxnSpMkLst>
        </pc:cxnChg>
        <pc:cxnChg chg="del">
          <ac:chgData name="Kulinich Bohdan" userId="48e65c9f34e137d0" providerId="LiveId" clId="{F320997A-28A1-402F-B215-6C0FE9FA3940}" dt="2021-01-28T20:15:11.448" v="538" actId="478"/>
          <ac:cxnSpMkLst>
            <pc:docMk/>
            <pc:sldMk cId="1173007959" sldId="575"/>
            <ac:cxnSpMk id="10" creationId="{A74B5F83-2F75-4CFA-A5E3-FBD03AC66FA9}"/>
          </ac:cxnSpMkLst>
        </pc:cxnChg>
      </pc:sldChg>
      <pc:sldChg chg="del">
        <pc:chgData name="Kulinich Bohdan" userId="48e65c9f34e137d0" providerId="LiveId" clId="{F320997A-28A1-402F-B215-6C0FE9FA3940}" dt="2021-01-28T15:28:24.898" v="24" actId="47"/>
        <pc:sldMkLst>
          <pc:docMk/>
          <pc:sldMk cId="3792157626" sldId="575"/>
        </pc:sldMkLst>
      </pc:sldChg>
      <pc:sldChg chg="add del">
        <pc:chgData name="Kulinich Bohdan" userId="48e65c9f34e137d0" providerId="LiveId" clId="{F320997A-28A1-402F-B215-6C0FE9FA3940}" dt="2021-01-28T15:31:57.806" v="26"/>
        <pc:sldMkLst>
          <pc:docMk/>
          <pc:sldMk cId="4069671653" sldId="575"/>
        </pc:sldMkLst>
      </pc:sldChg>
      <pc:sldChg chg="modSp add mod modAnim">
        <pc:chgData name="Kulinich Bohdan" userId="48e65c9f34e137d0" providerId="LiveId" clId="{F320997A-28A1-402F-B215-6C0FE9FA3940}" dt="2021-01-29T19:13:54.941" v="1808"/>
        <pc:sldMkLst>
          <pc:docMk/>
          <pc:sldMk cId="344440351" sldId="576"/>
        </pc:sldMkLst>
        <pc:spChg chg="mod">
          <ac:chgData name="Kulinich Bohdan" userId="48e65c9f34e137d0" providerId="LiveId" clId="{F320997A-28A1-402F-B215-6C0FE9FA3940}" dt="2021-01-28T19:25:44.291" v="284" actId="14100"/>
          <ac:spMkLst>
            <pc:docMk/>
            <pc:sldMk cId="344440351" sldId="576"/>
            <ac:spMk id="6" creationId="{4CD1B612-D16C-4F70-8335-78480BFE8EC8}"/>
          </ac:spMkLst>
        </pc:spChg>
        <pc:spChg chg="mod">
          <ac:chgData name="Kulinich Bohdan" userId="48e65c9f34e137d0" providerId="LiveId" clId="{F320997A-28A1-402F-B215-6C0FE9FA3940}" dt="2021-01-28T19:29:16.521" v="345" actId="14100"/>
          <ac:spMkLst>
            <pc:docMk/>
            <pc:sldMk cId="344440351" sldId="576"/>
            <ac:spMk id="8" creationId="{CFD45E2A-F64D-43F4-B005-ED4D7EEC0F8B}"/>
          </ac:spMkLst>
        </pc:spChg>
        <pc:spChg chg="mod">
          <ac:chgData name="Kulinich Bohdan" userId="48e65c9f34e137d0" providerId="LiveId" clId="{F320997A-28A1-402F-B215-6C0FE9FA3940}" dt="2021-01-28T19:46:47.784" v="359" actId="20577"/>
          <ac:spMkLst>
            <pc:docMk/>
            <pc:sldMk cId="344440351" sldId="576"/>
            <ac:spMk id="9" creationId="{F0BB5989-7EBC-4DD6-9BC9-B802B0750155}"/>
          </ac:spMkLst>
        </pc:spChg>
        <pc:spChg chg="mod">
          <ac:chgData name="Kulinich Bohdan" userId="48e65c9f34e137d0" providerId="LiveId" clId="{F320997A-28A1-402F-B215-6C0FE9FA3940}" dt="2021-01-28T19:29:10.518" v="344" actId="14100"/>
          <ac:spMkLst>
            <pc:docMk/>
            <pc:sldMk cId="344440351" sldId="576"/>
            <ac:spMk id="10" creationId="{9FE7510C-0784-41BB-B3A4-A93145FBC9BB}"/>
          </ac:spMkLst>
        </pc:spChg>
        <pc:spChg chg="mod">
          <ac:chgData name="Kulinich Bohdan" userId="48e65c9f34e137d0" providerId="LiveId" clId="{F320997A-28A1-402F-B215-6C0FE9FA3940}" dt="2021-01-28T19:44:38.008" v="356" actId="20577"/>
          <ac:spMkLst>
            <pc:docMk/>
            <pc:sldMk cId="344440351" sldId="576"/>
            <ac:spMk id="12" creationId="{45823CF5-75C1-418A-9FB3-39F793A4E2BF}"/>
          </ac:spMkLst>
        </pc:spChg>
        <pc:spChg chg="mod">
          <ac:chgData name="Kulinich Bohdan" userId="48e65c9f34e137d0" providerId="LiveId" clId="{F320997A-28A1-402F-B215-6C0FE9FA3940}" dt="2021-01-28T19:47:28.252" v="361" actId="20577"/>
          <ac:spMkLst>
            <pc:docMk/>
            <pc:sldMk cId="344440351" sldId="576"/>
            <ac:spMk id="15" creationId="{739D751D-E903-4F68-9F34-84F915BA0365}"/>
          </ac:spMkLst>
        </pc:spChg>
        <pc:spChg chg="mod">
          <ac:chgData name="Kulinich Bohdan" userId="48e65c9f34e137d0" providerId="LiveId" clId="{F320997A-28A1-402F-B215-6C0FE9FA3940}" dt="2021-01-28T19:47:33.349" v="363" actId="20577"/>
          <ac:spMkLst>
            <pc:docMk/>
            <pc:sldMk cId="344440351" sldId="576"/>
            <ac:spMk id="16" creationId="{683B11A6-E26D-40E4-82BA-B98E8475FEE4}"/>
          </ac:spMkLst>
        </pc:spChg>
        <pc:spChg chg="mod">
          <ac:chgData name="Kulinich Bohdan" userId="48e65c9f34e137d0" providerId="LiveId" clId="{F320997A-28A1-402F-B215-6C0FE9FA3940}" dt="2021-01-28T19:25:09.683" v="228" actId="20577"/>
          <ac:spMkLst>
            <pc:docMk/>
            <pc:sldMk cId="344440351" sldId="576"/>
            <ac:spMk id="51" creationId="{86BC9140-E395-435D-A852-213A1317C46C}"/>
          </ac:spMkLst>
        </pc:spChg>
      </pc:sldChg>
      <pc:sldChg chg="del">
        <pc:chgData name="Kulinich Bohdan" userId="48e65c9f34e137d0" providerId="LiveId" clId="{F320997A-28A1-402F-B215-6C0FE9FA3940}" dt="2021-01-28T15:28:24.898" v="24" actId="47"/>
        <pc:sldMkLst>
          <pc:docMk/>
          <pc:sldMk cId="1565367273" sldId="576"/>
        </pc:sldMkLst>
      </pc:sldChg>
      <pc:sldChg chg="del">
        <pc:chgData name="Kulinich Bohdan" userId="48e65c9f34e137d0" providerId="LiveId" clId="{F320997A-28A1-402F-B215-6C0FE9FA3940}" dt="2021-01-28T15:28:24.898" v="24" actId="47"/>
        <pc:sldMkLst>
          <pc:docMk/>
          <pc:sldMk cId="692735202" sldId="577"/>
        </pc:sldMkLst>
      </pc:sldChg>
      <pc:sldChg chg="addSp delSp modSp add mod modAnim">
        <pc:chgData name="Kulinich Bohdan" userId="48e65c9f34e137d0" providerId="LiveId" clId="{F320997A-28A1-402F-B215-6C0FE9FA3940}" dt="2021-01-28T21:57:14.790" v="785" actId="14429"/>
        <pc:sldMkLst>
          <pc:docMk/>
          <pc:sldMk cId="1208584757" sldId="577"/>
        </pc:sldMkLst>
        <pc:spChg chg="mod">
          <ac:chgData name="Kulinich Bohdan" userId="48e65c9f34e137d0" providerId="LiveId" clId="{F320997A-28A1-402F-B215-6C0FE9FA3940}" dt="2021-01-28T21:47:17.700" v="631" actId="14100"/>
          <ac:spMkLst>
            <pc:docMk/>
            <pc:sldMk cId="1208584757" sldId="577"/>
            <ac:spMk id="6" creationId="{4CD1B612-D16C-4F70-8335-78480BFE8EC8}"/>
          </ac:spMkLst>
        </pc:spChg>
        <pc:spChg chg="add mod">
          <ac:chgData name="Kulinich Bohdan" userId="48e65c9f34e137d0" providerId="LiveId" clId="{F320997A-28A1-402F-B215-6C0FE9FA3940}" dt="2021-01-28T21:56:17.140" v="765" actId="1076"/>
          <ac:spMkLst>
            <pc:docMk/>
            <pc:sldMk cId="1208584757" sldId="577"/>
            <ac:spMk id="38" creationId="{55958A14-E2A6-46CC-9008-7880356388FA}"/>
          </ac:spMkLst>
        </pc:spChg>
        <pc:spChg chg="add mod">
          <ac:chgData name="Kulinich Bohdan" userId="48e65c9f34e137d0" providerId="LiveId" clId="{F320997A-28A1-402F-B215-6C0FE9FA3940}" dt="2021-01-28T21:56:26.441" v="769" actId="1076"/>
          <ac:spMkLst>
            <pc:docMk/>
            <pc:sldMk cId="1208584757" sldId="577"/>
            <ac:spMk id="39" creationId="{86BFA06D-1F88-46F7-AEFF-52C3213A2CD2}"/>
          </ac:spMkLst>
        </pc:spChg>
        <pc:spChg chg="add mod">
          <ac:chgData name="Kulinich Bohdan" userId="48e65c9f34e137d0" providerId="LiveId" clId="{F320997A-28A1-402F-B215-6C0FE9FA3940}" dt="2021-01-28T21:56:33.552" v="773" actId="20577"/>
          <ac:spMkLst>
            <pc:docMk/>
            <pc:sldMk cId="1208584757" sldId="577"/>
            <ac:spMk id="40" creationId="{6B4E7F80-822F-41E3-9882-58810195177A}"/>
          </ac:spMkLst>
        </pc:spChg>
        <pc:spChg chg="add mod">
          <ac:chgData name="Kulinich Bohdan" userId="48e65c9f34e137d0" providerId="LiveId" clId="{F320997A-28A1-402F-B215-6C0FE9FA3940}" dt="2021-01-28T21:56:45.754" v="778" actId="20577"/>
          <ac:spMkLst>
            <pc:docMk/>
            <pc:sldMk cId="1208584757" sldId="577"/>
            <ac:spMk id="41" creationId="{7F9BBD35-D540-4E4C-924F-83CFDEA29D64}"/>
          </ac:spMkLst>
        </pc:spChg>
        <pc:spChg chg="add mod">
          <ac:chgData name="Kulinich Bohdan" userId="48e65c9f34e137d0" providerId="LiveId" clId="{F320997A-28A1-402F-B215-6C0FE9FA3940}" dt="2021-01-28T21:56:56.485" v="782" actId="1076"/>
          <ac:spMkLst>
            <pc:docMk/>
            <pc:sldMk cId="1208584757" sldId="577"/>
            <ac:spMk id="42" creationId="{A0BCDD59-D66E-4089-8E82-7514F1319B71}"/>
          </ac:spMkLst>
        </pc:spChg>
        <pc:spChg chg="mod">
          <ac:chgData name="Kulinich Bohdan" userId="48e65c9f34e137d0" providerId="LiveId" clId="{F320997A-28A1-402F-B215-6C0FE9FA3940}" dt="2021-01-28T21:45:59.778" v="547" actId="20577"/>
          <ac:spMkLst>
            <pc:docMk/>
            <pc:sldMk cId="1208584757" sldId="577"/>
            <ac:spMk id="51" creationId="{86BC9140-E395-435D-A852-213A1317C46C}"/>
          </ac:spMkLst>
        </pc:spChg>
        <pc:grpChg chg="add mod">
          <ac:chgData name="Kulinich Bohdan" userId="48e65c9f34e137d0" providerId="LiveId" clId="{F320997A-28A1-402F-B215-6C0FE9FA3940}" dt="2021-01-28T21:55:44.564" v="727" actId="1076"/>
          <ac:grpSpMkLst>
            <pc:docMk/>
            <pc:sldMk cId="1208584757" sldId="577"/>
            <ac:grpSpMk id="32" creationId="{423E4A63-68F7-4071-88BC-E246048C96C0}"/>
          </ac:grpSpMkLst>
        </pc:grpChg>
        <pc:grpChg chg="add mod">
          <ac:chgData name="Kulinich Bohdan" userId="48e65c9f34e137d0" providerId="LiveId" clId="{F320997A-28A1-402F-B215-6C0FE9FA3940}" dt="2021-01-28T21:55:55.781" v="763" actId="1038"/>
          <ac:grpSpMkLst>
            <pc:docMk/>
            <pc:sldMk cId="1208584757" sldId="577"/>
            <ac:grpSpMk id="35" creationId="{13E23B61-4803-474E-AD25-03BEBFC5C00E}"/>
          </ac:grpSpMkLst>
        </pc:grpChg>
        <pc:picChg chg="add del mod modCrop">
          <ac:chgData name="Kulinich Bohdan" userId="48e65c9f34e137d0" providerId="LiveId" clId="{F320997A-28A1-402F-B215-6C0FE9FA3940}" dt="2021-01-28T21:51:34.671" v="682" actId="478"/>
          <ac:picMkLst>
            <pc:docMk/>
            <pc:sldMk cId="1208584757" sldId="577"/>
            <ac:picMk id="18" creationId="{71131F71-013B-4A6D-B11C-EAE93A10A203}"/>
          </ac:picMkLst>
        </pc:picChg>
        <pc:picChg chg="mod modVis">
          <ac:chgData name="Kulinich Bohdan" userId="48e65c9f34e137d0" providerId="LiveId" clId="{F320997A-28A1-402F-B215-6C0FE9FA3940}" dt="2021-01-28T21:57:14.790" v="785" actId="14429"/>
          <ac:picMkLst>
            <pc:docMk/>
            <pc:sldMk cId="1208584757" sldId="577"/>
            <ac:picMk id="25" creationId="{0F83F7A5-7C5C-427C-AE52-0A704D18D34F}"/>
          </ac:picMkLst>
        </pc:picChg>
        <pc:cxnChg chg="add mod">
          <ac:chgData name="Kulinich Bohdan" userId="48e65c9f34e137d0" providerId="LiveId" clId="{F320997A-28A1-402F-B215-6C0FE9FA3940}" dt="2021-01-28T21:49:41.129" v="638" actId="1076"/>
          <ac:cxnSpMkLst>
            <pc:docMk/>
            <pc:sldMk cId="1208584757" sldId="577"/>
            <ac:cxnSpMk id="8" creationId="{02B33614-6B45-4CA8-B10C-61C1121D2120}"/>
          </ac:cxnSpMkLst>
        </pc:cxnChg>
        <pc:cxnChg chg="add mod">
          <ac:chgData name="Kulinich Bohdan" userId="48e65c9f34e137d0" providerId="LiveId" clId="{F320997A-28A1-402F-B215-6C0FE9FA3940}" dt="2021-01-28T21:50:02.090" v="644" actId="14100"/>
          <ac:cxnSpMkLst>
            <pc:docMk/>
            <pc:sldMk cId="1208584757" sldId="577"/>
            <ac:cxnSpMk id="10" creationId="{9DD7F143-0C3A-4473-BFC5-F06E9E009F07}"/>
          </ac:cxnSpMkLst>
        </pc:cxnChg>
        <pc:cxnChg chg="add mod">
          <ac:chgData name="Kulinich Bohdan" userId="48e65c9f34e137d0" providerId="LiveId" clId="{F320997A-28A1-402F-B215-6C0FE9FA3940}" dt="2021-01-28T21:53:19.562" v="717" actId="208"/>
          <ac:cxnSpMkLst>
            <pc:docMk/>
            <pc:sldMk cId="1208584757" sldId="577"/>
            <ac:cxnSpMk id="13" creationId="{418BDAB5-A6FE-484E-B44E-CA57799F1B3C}"/>
          </ac:cxnSpMkLst>
        </pc:cxnChg>
        <pc:cxnChg chg="add mod">
          <ac:chgData name="Kulinich Bohdan" userId="48e65c9f34e137d0" providerId="LiveId" clId="{F320997A-28A1-402F-B215-6C0FE9FA3940}" dt="2021-01-28T21:53:21.417" v="718" actId="208"/>
          <ac:cxnSpMkLst>
            <pc:docMk/>
            <pc:sldMk cId="1208584757" sldId="577"/>
            <ac:cxnSpMk id="16" creationId="{C299B503-B381-4676-9ED7-D131B027BB5D}"/>
          </ac:cxnSpMkLst>
        </pc:cxnChg>
        <pc:cxnChg chg="add mod">
          <ac:chgData name="Kulinich Bohdan" userId="48e65c9f34e137d0" providerId="LiveId" clId="{F320997A-28A1-402F-B215-6C0FE9FA3940}" dt="2021-01-28T21:52:02.208" v="689" actId="1076"/>
          <ac:cxnSpMkLst>
            <pc:docMk/>
            <pc:sldMk cId="1208584757" sldId="577"/>
            <ac:cxnSpMk id="23" creationId="{5034DDCC-809C-4039-8D8F-45B5811CC6D9}"/>
          </ac:cxnSpMkLst>
        </pc:cxnChg>
        <pc:cxnChg chg="add mod">
          <ac:chgData name="Kulinich Bohdan" userId="48e65c9f34e137d0" providerId="LiveId" clId="{F320997A-28A1-402F-B215-6C0FE9FA3940}" dt="2021-01-28T21:52:13.690" v="692" actId="1076"/>
          <ac:cxnSpMkLst>
            <pc:docMk/>
            <pc:sldMk cId="1208584757" sldId="577"/>
            <ac:cxnSpMk id="26" creationId="{BB34C9EE-D461-4231-8B19-91EFCF62329A}"/>
          </ac:cxnSpMkLst>
        </pc:cxnChg>
        <pc:cxnChg chg="add mod">
          <ac:chgData name="Kulinich Bohdan" userId="48e65c9f34e137d0" providerId="LiveId" clId="{F320997A-28A1-402F-B215-6C0FE9FA3940}" dt="2021-01-28T21:53:11.060" v="716" actId="693"/>
          <ac:cxnSpMkLst>
            <pc:docMk/>
            <pc:sldMk cId="1208584757" sldId="577"/>
            <ac:cxnSpMk id="27" creationId="{5D60D71A-FB47-45E7-BA3D-8CEB68A8EFCF}"/>
          </ac:cxnSpMkLst>
        </pc:cxnChg>
        <pc:cxnChg chg="add mod">
          <ac:chgData name="Kulinich Bohdan" userId="48e65c9f34e137d0" providerId="LiveId" clId="{F320997A-28A1-402F-B215-6C0FE9FA3940}" dt="2021-01-28T21:56:39.614" v="776" actId="1076"/>
          <ac:cxnSpMkLst>
            <pc:docMk/>
            <pc:sldMk cId="1208584757" sldId="577"/>
            <ac:cxnSpMk id="28" creationId="{7D8B3AAF-FDB7-4821-8A3A-B586668A1321}"/>
          </ac:cxnSpMkLst>
        </pc:cxnChg>
        <pc:cxnChg chg="add mod">
          <ac:chgData name="Kulinich Bohdan" userId="48e65c9f34e137d0" providerId="LiveId" clId="{F320997A-28A1-402F-B215-6C0FE9FA3940}" dt="2021-01-28T21:55:39.858" v="725" actId="164"/>
          <ac:cxnSpMkLst>
            <pc:docMk/>
            <pc:sldMk cId="1208584757" sldId="577"/>
            <ac:cxnSpMk id="31" creationId="{C9F8BAED-22A8-4BF0-B5BA-6B4735380A47}"/>
          </ac:cxnSpMkLst>
        </pc:cxnChg>
        <pc:cxnChg chg="add mod">
          <ac:chgData name="Kulinich Bohdan" userId="48e65c9f34e137d0" providerId="LiveId" clId="{F320997A-28A1-402F-B215-6C0FE9FA3940}" dt="2021-01-28T21:55:39.858" v="725" actId="164"/>
          <ac:cxnSpMkLst>
            <pc:docMk/>
            <pc:sldMk cId="1208584757" sldId="577"/>
            <ac:cxnSpMk id="33" creationId="{6629763E-E9CC-425F-89F5-058C9E9AC724}"/>
          </ac:cxnSpMkLst>
        </pc:cxnChg>
        <pc:cxnChg chg="mod">
          <ac:chgData name="Kulinich Bohdan" userId="48e65c9f34e137d0" providerId="LiveId" clId="{F320997A-28A1-402F-B215-6C0FE9FA3940}" dt="2021-01-28T21:55:46.181" v="728"/>
          <ac:cxnSpMkLst>
            <pc:docMk/>
            <pc:sldMk cId="1208584757" sldId="577"/>
            <ac:cxnSpMk id="36" creationId="{C9384671-CBAE-4CE3-A4E2-C25DADE3AE99}"/>
          </ac:cxnSpMkLst>
        </pc:cxnChg>
        <pc:cxnChg chg="mod">
          <ac:chgData name="Kulinich Bohdan" userId="48e65c9f34e137d0" providerId="LiveId" clId="{F320997A-28A1-402F-B215-6C0FE9FA3940}" dt="2021-01-28T21:55:46.181" v="728"/>
          <ac:cxnSpMkLst>
            <pc:docMk/>
            <pc:sldMk cId="1208584757" sldId="577"/>
            <ac:cxnSpMk id="37" creationId="{833A42D9-5AB3-4E97-A76C-E2F3D7124F92}"/>
          </ac:cxnSpMkLst>
        </pc:cxnChg>
      </pc:sldChg>
      <pc:sldChg chg="addSp delSp modSp add mod delAnim modAnim">
        <pc:chgData name="Kulinich Bohdan" userId="48e65c9f34e137d0" providerId="LiveId" clId="{F320997A-28A1-402F-B215-6C0FE9FA3940}" dt="2021-01-29T11:46:01.759" v="1244" actId="14429"/>
        <pc:sldMkLst>
          <pc:docMk/>
          <pc:sldMk cId="1907232915" sldId="578"/>
        </pc:sldMkLst>
        <pc:spChg chg="mod">
          <ac:chgData name="Kulinich Bohdan" userId="48e65c9f34e137d0" providerId="LiveId" clId="{F320997A-28A1-402F-B215-6C0FE9FA3940}" dt="2021-01-29T08:43:42.498" v="1059" actId="20577"/>
          <ac:spMkLst>
            <pc:docMk/>
            <pc:sldMk cId="1907232915" sldId="578"/>
            <ac:spMk id="6" creationId="{4CD1B612-D16C-4F70-8335-78480BFE8EC8}"/>
          </ac:spMkLst>
        </pc:spChg>
        <pc:spChg chg="del">
          <ac:chgData name="Kulinich Bohdan" userId="48e65c9f34e137d0" providerId="LiveId" clId="{F320997A-28A1-402F-B215-6C0FE9FA3940}" dt="2021-01-29T08:43:48.342" v="1060" actId="478"/>
          <ac:spMkLst>
            <pc:docMk/>
            <pc:sldMk cId="1907232915" sldId="578"/>
            <ac:spMk id="38" creationId="{55958A14-E2A6-46CC-9008-7880356388FA}"/>
          </ac:spMkLst>
        </pc:spChg>
        <pc:spChg chg="del">
          <ac:chgData name="Kulinich Bohdan" userId="48e65c9f34e137d0" providerId="LiveId" clId="{F320997A-28A1-402F-B215-6C0FE9FA3940}" dt="2021-01-29T08:43:48.342" v="1060" actId="478"/>
          <ac:spMkLst>
            <pc:docMk/>
            <pc:sldMk cId="1907232915" sldId="578"/>
            <ac:spMk id="39" creationId="{86BFA06D-1F88-46F7-AEFF-52C3213A2CD2}"/>
          </ac:spMkLst>
        </pc:spChg>
        <pc:spChg chg="del">
          <ac:chgData name="Kulinich Bohdan" userId="48e65c9f34e137d0" providerId="LiveId" clId="{F320997A-28A1-402F-B215-6C0FE9FA3940}" dt="2021-01-29T08:43:48.342" v="1060" actId="478"/>
          <ac:spMkLst>
            <pc:docMk/>
            <pc:sldMk cId="1907232915" sldId="578"/>
            <ac:spMk id="40" creationId="{6B4E7F80-822F-41E3-9882-58810195177A}"/>
          </ac:spMkLst>
        </pc:spChg>
        <pc:spChg chg="del">
          <ac:chgData name="Kulinich Bohdan" userId="48e65c9f34e137d0" providerId="LiveId" clId="{F320997A-28A1-402F-B215-6C0FE9FA3940}" dt="2021-01-29T08:43:48.342" v="1060" actId="478"/>
          <ac:spMkLst>
            <pc:docMk/>
            <pc:sldMk cId="1907232915" sldId="578"/>
            <ac:spMk id="41" creationId="{7F9BBD35-D540-4E4C-924F-83CFDEA29D64}"/>
          </ac:spMkLst>
        </pc:spChg>
        <pc:spChg chg="del">
          <ac:chgData name="Kulinich Bohdan" userId="48e65c9f34e137d0" providerId="LiveId" clId="{F320997A-28A1-402F-B215-6C0FE9FA3940}" dt="2021-01-29T08:43:48.342" v="1060" actId="478"/>
          <ac:spMkLst>
            <pc:docMk/>
            <pc:sldMk cId="1907232915" sldId="578"/>
            <ac:spMk id="42" creationId="{A0BCDD59-D66E-4089-8E82-7514F1319B71}"/>
          </ac:spMkLst>
        </pc:spChg>
        <pc:spChg chg="add mod">
          <ac:chgData name="Kulinich Bohdan" userId="48e65c9f34e137d0" providerId="LiveId" clId="{F320997A-28A1-402F-B215-6C0FE9FA3940}" dt="2021-01-29T11:45:42.597" v="1241" actId="1035"/>
          <ac:spMkLst>
            <pc:docMk/>
            <pc:sldMk cId="1907232915" sldId="578"/>
            <ac:spMk id="46" creationId="{8568EC2E-B38A-4A9B-B55D-26033899A073}"/>
          </ac:spMkLst>
        </pc:spChg>
        <pc:spChg chg="add mod">
          <ac:chgData name="Kulinich Bohdan" userId="48e65c9f34e137d0" providerId="LiveId" clId="{F320997A-28A1-402F-B215-6C0FE9FA3940}" dt="2021-01-29T11:30:42.627" v="1159" actId="1076"/>
          <ac:spMkLst>
            <pc:docMk/>
            <pc:sldMk cId="1907232915" sldId="578"/>
            <ac:spMk id="47" creationId="{15138096-B9B6-458B-A0F3-69804F6DAF66}"/>
          </ac:spMkLst>
        </pc:spChg>
        <pc:spChg chg="add mod">
          <ac:chgData name="Kulinich Bohdan" userId="48e65c9f34e137d0" providerId="LiveId" clId="{F320997A-28A1-402F-B215-6C0FE9FA3940}" dt="2021-01-29T11:30:52.360" v="1161" actId="1076"/>
          <ac:spMkLst>
            <pc:docMk/>
            <pc:sldMk cId="1907232915" sldId="578"/>
            <ac:spMk id="48" creationId="{57DB2E54-EF45-4994-BD57-D106047D33AD}"/>
          </ac:spMkLst>
        </pc:spChg>
        <pc:spChg chg="add mod">
          <ac:chgData name="Kulinich Bohdan" userId="48e65c9f34e137d0" providerId="LiveId" clId="{F320997A-28A1-402F-B215-6C0FE9FA3940}" dt="2021-01-29T11:30:58.004" v="1163" actId="1076"/>
          <ac:spMkLst>
            <pc:docMk/>
            <pc:sldMk cId="1907232915" sldId="578"/>
            <ac:spMk id="49" creationId="{22A648BA-F219-4C08-825B-A6174E2FF81F}"/>
          </ac:spMkLst>
        </pc:spChg>
        <pc:spChg chg="add mod">
          <ac:chgData name="Kulinich Bohdan" userId="48e65c9f34e137d0" providerId="LiveId" clId="{F320997A-28A1-402F-B215-6C0FE9FA3940}" dt="2021-01-29T11:45:29.282" v="1226" actId="1076"/>
          <ac:spMkLst>
            <pc:docMk/>
            <pc:sldMk cId="1907232915" sldId="578"/>
            <ac:spMk id="50" creationId="{E66686D8-D61E-42C0-ADD1-D5F878E5EEC8}"/>
          </ac:spMkLst>
        </pc:spChg>
        <pc:spChg chg="mod">
          <ac:chgData name="Kulinich Bohdan" userId="48e65c9f34e137d0" providerId="LiveId" clId="{F320997A-28A1-402F-B215-6C0FE9FA3940}" dt="2021-01-29T08:35:53.440" v="787" actId="20577"/>
          <ac:spMkLst>
            <pc:docMk/>
            <pc:sldMk cId="1907232915" sldId="578"/>
            <ac:spMk id="51" creationId="{86BC9140-E395-435D-A852-213A1317C46C}"/>
          </ac:spMkLst>
        </pc:spChg>
        <pc:spChg chg="add mod">
          <ac:chgData name="Kulinich Bohdan" userId="48e65c9f34e137d0" providerId="LiveId" clId="{F320997A-28A1-402F-B215-6C0FE9FA3940}" dt="2021-01-29T11:45:26.030" v="1225" actId="1076"/>
          <ac:spMkLst>
            <pc:docMk/>
            <pc:sldMk cId="1907232915" sldId="578"/>
            <ac:spMk id="52" creationId="{D08B3C0F-B2B0-4F35-92C8-8C930642A58C}"/>
          </ac:spMkLst>
        </pc:spChg>
        <pc:grpChg chg="del">
          <ac:chgData name="Kulinich Bohdan" userId="48e65c9f34e137d0" providerId="LiveId" clId="{F320997A-28A1-402F-B215-6C0FE9FA3940}" dt="2021-01-29T08:43:48.342" v="1060" actId="478"/>
          <ac:grpSpMkLst>
            <pc:docMk/>
            <pc:sldMk cId="1907232915" sldId="578"/>
            <ac:grpSpMk id="32" creationId="{423E4A63-68F7-4071-88BC-E246048C96C0}"/>
          </ac:grpSpMkLst>
        </pc:grpChg>
        <pc:grpChg chg="del">
          <ac:chgData name="Kulinich Bohdan" userId="48e65c9f34e137d0" providerId="LiveId" clId="{F320997A-28A1-402F-B215-6C0FE9FA3940}" dt="2021-01-29T08:43:48.342" v="1060" actId="478"/>
          <ac:grpSpMkLst>
            <pc:docMk/>
            <pc:sldMk cId="1907232915" sldId="578"/>
            <ac:grpSpMk id="35" creationId="{13E23B61-4803-474E-AD25-03BEBFC5C00E}"/>
          </ac:grpSpMkLst>
        </pc:grpChg>
        <pc:picChg chg="add mod modVis">
          <ac:chgData name="Kulinich Bohdan" userId="48e65c9f34e137d0" providerId="LiveId" clId="{F320997A-28A1-402F-B215-6C0FE9FA3940}" dt="2021-01-29T11:46:01.759" v="1244" actId="14429"/>
          <ac:picMkLst>
            <pc:docMk/>
            <pc:sldMk cId="1907232915" sldId="578"/>
            <ac:picMk id="5" creationId="{765372C6-8EB7-4061-A7CC-D2C441D0F4AB}"/>
          </ac:picMkLst>
        </pc:picChg>
        <pc:picChg chg="add del mod modCrop">
          <ac:chgData name="Kulinich Bohdan" userId="48e65c9f34e137d0" providerId="LiveId" clId="{F320997A-28A1-402F-B215-6C0FE9FA3940}" dt="2021-01-29T08:58:15.014" v="1136" actId="478"/>
          <ac:picMkLst>
            <pc:docMk/>
            <pc:sldMk cId="1907232915" sldId="578"/>
            <ac:picMk id="14" creationId="{5DB086FB-7610-4104-99BB-868F18EB2105}"/>
          </ac:picMkLst>
        </pc:picChg>
        <pc:picChg chg="del">
          <ac:chgData name="Kulinich Bohdan" userId="48e65c9f34e137d0" providerId="LiveId" clId="{F320997A-28A1-402F-B215-6C0FE9FA3940}" dt="2021-01-29T08:43:48.342" v="1060" actId="478"/>
          <ac:picMkLst>
            <pc:docMk/>
            <pc:sldMk cId="1907232915" sldId="578"/>
            <ac:picMk id="25" creationId="{0F83F7A5-7C5C-427C-AE52-0A704D18D34F}"/>
          </ac:picMkLst>
        </pc:picChg>
        <pc:cxnChg chg="del">
          <ac:chgData name="Kulinich Bohdan" userId="48e65c9f34e137d0" providerId="LiveId" clId="{F320997A-28A1-402F-B215-6C0FE9FA3940}" dt="2021-01-29T08:43:48.342" v="1060" actId="478"/>
          <ac:cxnSpMkLst>
            <pc:docMk/>
            <pc:sldMk cId="1907232915" sldId="578"/>
            <ac:cxnSpMk id="8" creationId="{02B33614-6B45-4CA8-B10C-61C1121D2120}"/>
          </ac:cxnSpMkLst>
        </pc:cxnChg>
        <pc:cxnChg chg="del">
          <ac:chgData name="Kulinich Bohdan" userId="48e65c9f34e137d0" providerId="LiveId" clId="{F320997A-28A1-402F-B215-6C0FE9FA3940}" dt="2021-01-29T08:43:48.342" v="1060" actId="478"/>
          <ac:cxnSpMkLst>
            <pc:docMk/>
            <pc:sldMk cId="1907232915" sldId="578"/>
            <ac:cxnSpMk id="10" creationId="{9DD7F143-0C3A-4473-BFC5-F06E9E009F07}"/>
          </ac:cxnSpMkLst>
        </pc:cxnChg>
        <pc:cxnChg chg="del">
          <ac:chgData name="Kulinich Bohdan" userId="48e65c9f34e137d0" providerId="LiveId" clId="{F320997A-28A1-402F-B215-6C0FE9FA3940}" dt="2021-01-29T08:43:48.342" v="1060" actId="478"/>
          <ac:cxnSpMkLst>
            <pc:docMk/>
            <pc:sldMk cId="1907232915" sldId="578"/>
            <ac:cxnSpMk id="13" creationId="{418BDAB5-A6FE-484E-B44E-CA57799F1B3C}"/>
          </ac:cxnSpMkLst>
        </pc:cxnChg>
        <pc:cxnChg chg="del">
          <ac:chgData name="Kulinich Bohdan" userId="48e65c9f34e137d0" providerId="LiveId" clId="{F320997A-28A1-402F-B215-6C0FE9FA3940}" dt="2021-01-29T08:43:48.342" v="1060" actId="478"/>
          <ac:cxnSpMkLst>
            <pc:docMk/>
            <pc:sldMk cId="1907232915" sldId="578"/>
            <ac:cxnSpMk id="16" creationId="{C299B503-B381-4676-9ED7-D131B027BB5D}"/>
          </ac:cxnSpMkLst>
        </pc:cxnChg>
        <pc:cxnChg chg="del">
          <ac:chgData name="Kulinich Bohdan" userId="48e65c9f34e137d0" providerId="LiveId" clId="{F320997A-28A1-402F-B215-6C0FE9FA3940}" dt="2021-01-29T08:43:48.342" v="1060" actId="478"/>
          <ac:cxnSpMkLst>
            <pc:docMk/>
            <pc:sldMk cId="1907232915" sldId="578"/>
            <ac:cxnSpMk id="23" creationId="{5034DDCC-809C-4039-8D8F-45B5811CC6D9}"/>
          </ac:cxnSpMkLst>
        </pc:cxnChg>
        <pc:cxnChg chg="del">
          <ac:chgData name="Kulinich Bohdan" userId="48e65c9f34e137d0" providerId="LiveId" clId="{F320997A-28A1-402F-B215-6C0FE9FA3940}" dt="2021-01-29T08:43:48.342" v="1060" actId="478"/>
          <ac:cxnSpMkLst>
            <pc:docMk/>
            <pc:sldMk cId="1907232915" sldId="578"/>
            <ac:cxnSpMk id="26" creationId="{BB34C9EE-D461-4231-8B19-91EFCF62329A}"/>
          </ac:cxnSpMkLst>
        </pc:cxnChg>
        <pc:cxnChg chg="del">
          <ac:chgData name="Kulinich Bohdan" userId="48e65c9f34e137d0" providerId="LiveId" clId="{F320997A-28A1-402F-B215-6C0FE9FA3940}" dt="2021-01-29T08:43:48.342" v="1060" actId="478"/>
          <ac:cxnSpMkLst>
            <pc:docMk/>
            <pc:sldMk cId="1907232915" sldId="578"/>
            <ac:cxnSpMk id="27" creationId="{5D60D71A-FB47-45E7-BA3D-8CEB68A8EFCF}"/>
          </ac:cxnSpMkLst>
        </pc:cxnChg>
        <pc:cxnChg chg="del">
          <ac:chgData name="Kulinich Bohdan" userId="48e65c9f34e137d0" providerId="LiveId" clId="{F320997A-28A1-402F-B215-6C0FE9FA3940}" dt="2021-01-29T08:43:48.342" v="1060" actId="478"/>
          <ac:cxnSpMkLst>
            <pc:docMk/>
            <pc:sldMk cId="1907232915" sldId="578"/>
            <ac:cxnSpMk id="28" creationId="{7D8B3AAF-FDB7-4821-8A3A-B586668A1321}"/>
          </ac:cxnSpMkLst>
        </pc:cxnChg>
        <pc:cxnChg chg="add mod">
          <ac:chgData name="Kulinich Bohdan" userId="48e65c9f34e137d0" providerId="LiveId" clId="{F320997A-28A1-402F-B215-6C0FE9FA3940}" dt="2021-01-29T08:58:19.973" v="1137" actId="1076"/>
          <ac:cxnSpMkLst>
            <pc:docMk/>
            <pc:sldMk cId="1907232915" sldId="578"/>
            <ac:cxnSpMk id="29" creationId="{00E2EA69-5DC1-4FDD-9A5E-D443ED271202}"/>
          </ac:cxnSpMkLst>
        </pc:cxnChg>
        <pc:cxnChg chg="add mod">
          <ac:chgData name="Kulinich Bohdan" userId="48e65c9f34e137d0" providerId="LiveId" clId="{F320997A-28A1-402F-B215-6C0FE9FA3940}" dt="2021-01-29T08:58:19.973" v="1137" actId="1076"/>
          <ac:cxnSpMkLst>
            <pc:docMk/>
            <pc:sldMk cId="1907232915" sldId="578"/>
            <ac:cxnSpMk id="34" creationId="{09A1775C-1243-49E2-8B46-95F17C2F5BB8}"/>
          </ac:cxnSpMkLst>
        </pc:cxnChg>
        <pc:cxnChg chg="add mod">
          <ac:chgData name="Kulinich Bohdan" userId="48e65c9f34e137d0" providerId="LiveId" clId="{F320997A-28A1-402F-B215-6C0FE9FA3940}" dt="2021-01-29T08:58:19.973" v="1137" actId="1076"/>
          <ac:cxnSpMkLst>
            <pc:docMk/>
            <pc:sldMk cId="1907232915" sldId="578"/>
            <ac:cxnSpMk id="43" creationId="{8A601A05-4000-46C0-957F-E6D91D6FA9AD}"/>
          </ac:cxnSpMkLst>
        </pc:cxnChg>
        <pc:cxnChg chg="add mod">
          <ac:chgData name="Kulinich Bohdan" userId="48e65c9f34e137d0" providerId="LiveId" clId="{F320997A-28A1-402F-B215-6C0FE9FA3940}" dt="2021-01-29T11:29:55.517" v="1149" actId="1036"/>
          <ac:cxnSpMkLst>
            <pc:docMk/>
            <pc:sldMk cId="1907232915" sldId="578"/>
            <ac:cxnSpMk id="44" creationId="{D67D9904-09D9-4986-A6DB-91973C4DA34B}"/>
          </ac:cxnSpMkLst>
        </pc:cxnChg>
        <pc:cxnChg chg="add mod">
          <ac:chgData name="Kulinich Bohdan" userId="48e65c9f34e137d0" providerId="LiveId" clId="{F320997A-28A1-402F-B215-6C0FE9FA3940}" dt="2021-01-29T11:29:55.517" v="1149" actId="1036"/>
          <ac:cxnSpMkLst>
            <pc:docMk/>
            <pc:sldMk cId="1907232915" sldId="578"/>
            <ac:cxnSpMk id="45" creationId="{127391DB-A64F-4C4B-A1E8-FF3CA1CF8890}"/>
          </ac:cxnSpMkLst>
        </pc:cxnChg>
      </pc:sldChg>
      <pc:sldChg chg="addSp delSp modSp add mod addAnim delAnim modAnim">
        <pc:chgData name="Kulinich Bohdan" userId="48e65c9f34e137d0" providerId="LiveId" clId="{F320997A-28A1-402F-B215-6C0FE9FA3940}" dt="2021-01-29T12:21:07.268" v="1506"/>
        <pc:sldMkLst>
          <pc:docMk/>
          <pc:sldMk cId="3019558849" sldId="579"/>
        </pc:sldMkLst>
        <pc:spChg chg="add del">
          <ac:chgData name="Kulinich Bohdan" userId="48e65c9f34e137d0" providerId="LiveId" clId="{F320997A-28A1-402F-B215-6C0FE9FA3940}" dt="2021-01-29T12:12:55.467" v="1249"/>
          <ac:spMkLst>
            <pc:docMk/>
            <pc:sldMk cId="3019558849" sldId="579"/>
            <ac:spMk id="2" creationId="{B25224D4-1D54-409B-8F09-76E64524D283}"/>
          </ac:spMkLst>
        </pc:spChg>
        <pc:spChg chg="mod">
          <ac:chgData name="Kulinich Bohdan" userId="48e65c9f34e137d0" providerId="LiveId" clId="{F320997A-28A1-402F-B215-6C0FE9FA3940}" dt="2021-01-29T12:14:07.322" v="1424" actId="20577"/>
          <ac:spMkLst>
            <pc:docMk/>
            <pc:sldMk cId="3019558849" sldId="579"/>
            <ac:spMk id="6" creationId="{4CD1B612-D16C-4F70-8335-78480BFE8EC8}"/>
          </ac:spMkLst>
        </pc:spChg>
        <pc:spChg chg="add del">
          <ac:chgData name="Kulinich Bohdan" userId="48e65c9f34e137d0" providerId="LiveId" clId="{F320997A-28A1-402F-B215-6C0FE9FA3940}" dt="2021-01-29T12:12:57.920" v="1251"/>
          <ac:spMkLst>
            <pc:docMk/>
            <pc:sldMk cId="3019558849" sldId="579"/>
            <ac:spMk id="7" creationId="{C2E3933C-E5A6-455B-A373-9E604594EC97}"/>
          </ac:spMkLst>
        </pc:spChg>
        <pc:spChg chg="add mod ord">
          <ac:chgData name="Kulinich Bohdan" userId="48e65c9f34e137d0" providerId="LiveId" clId="{F320997A-28A1-402F-B215-6C0FE9FA3940}" dt="2021-01-29T12:20:53.933" v="1503" actId="164"/>
          <ac:spMkLst>
            <pc:docMk/>
            <pc:sldMk cId="3019558849" sldId="579"/>
            <ac:spMk id="15" creationId="{18DBA4CE-D528-4C11-A80A-0E449BF2EB5B}"/>
          </ac:spMkLst>
        </pc:spChg>
        <pc:spChg chg="add del">
          <ac:chgData name="Kulinich Bohdan" userId="48e65c9f34e137d0" providerId="LiveId" clId="{F320997A-28A1-402F-B215-6C0FE9FA3940}" dt="2021-01-29T12:15:56.705" v="1428" actId="478"/>
          <ac:spMkLst>
            <pc:docMk/>
            <pc:sldMk cId="3019558849" sldId="579"/>
            <ac:spMk id="46" creationId="{8568EC2E-B38A-4A9B-B55D-26033899A073}"/>
          </ac:spMkLst>
        </pc:spChg>
        <pc:spChg chg="add del">
          <ac:chgData name="Kulinich Bohdan" userId="48e65c9f34e137d0" providerId="LiveId" clId="{F320997A-28A1-402F-B215-6C0FE9FA3940}" dt="2021-01-29T12:15:56.705" v="1428" actId="478"/>
          <ac:spMkLst>
            <pc:docMk/>
            <pc:sldMk cId="3019558849" sldId="579"/>
            <ac:spMk id="47" creationId="{15138096-B9B6-458B-A0F3-69804F6DAF66}"/>
          </ac:spMkLst>
        </pc:spChg>
        <pc:spChg chg="add del">
          <ac:chgData name="Kulinich Bohdan" userId="48e65c9f34e137d0" providerId="LiveId" clId="{F320997A-28A1-402F-B215-6C0FE9FA3940}" dt="2021-01-29T12:15:56.705" v="1428" actId="478"/>
          <ac:spMkLst>
            <pc:docMk/>
            <pc:sldMk cId="3019558849" sldId="579"/>
            <ac:spMk id="48" creationId="{57DB2E54-EF45-4994-BD57-D106047D33AD}"/>
          </ac:spMkLst>
        </pc:spChg>
        <pc:spChg chg="add del">
          <ac:chgData name="Kulinich Bohdan" userId="48e65c9f34e137d0" providerId="LiveId" clId="{F320997A-28A1-402F-B215-6C0FE9FA3940}" dt="2021-01-29T12:15:56.705" v="1428" actId="478"/>
          <ac:spMkLst>
            <pc:docMk/>
            <pc:sldMk cId="3019558849" sldId="579"/>
            <ac:spMk id="49" creationId="{22A648BA-F219-4C08-825B-A6174E2FF81F}"/>
          </ac:spMkLst>
        </pc:spChg>
        <pc:spChg chg="add del">
          <ac:chgData name="Kulinich Bohdan" userId="48e65c9f34e137d0" providerId="LiveId" clId="{F320997A-28A1-402F-B215-6C0FE9FA3940}" dt="2021-01-29T12:15:56.705" v="1428" actId="478"/>
          <ac:spMkLst>
            <pc:docMk/>
            <pc:sldMk cId="3019558849" sldId="579"/>
            <ac:spMk id="50" creationId="{E66686D8-D61E-42C0-ADD1-D5F878E5EEC8}"/>
          </ac:spMkLst>
        </pc:spChg>
        <pc:spChg chg="mod">
          <ac:chgData name="Kulinich Bohdan" userId="48e65c9f34e137d0" providerId="LiveId" clId="{F320997A-28A1-402F-B215-6C0FE9FA3940}" dt="2021-01-29T12:12:40.566" v="1246" actId="20577"/>
          <ac:spMkLst>
            <pc:docMk/>
            <pc:sldMk cId="3019558849" sldId="579"/>
            <ac:spMk id="51" creationId="{86BC9140-E395-435D-A852-213A1317C46C}"/>
          </ac:spMkLst>
        </pc:spChg>
        <pc:spChg chg="add del">
          <ac:chgData name="Kulinich Bohdan" userId="48e65c9f34e137d0" providerId="LiveId" clId="{F320997A-28A1-402F-B215-6C0FE9FA3940}" dt="2021-01-29T12:15:56.705" v="1428" actId="478"/>
          <ac:spMkLst>
            <pc:docMk/>
            <pc:sldMk cId="3019558849" sldId="579"/>
            <ac:spMk id="52" creationId="{D08B3C0F-B2B0-4F35-92C8-8C930642A58C}"/>
          </ac:spMkLst>
        </pc:spChg>
        <pc:grpChg chg="add mod">
          <ac:chgData name="Kulinich Bohdan" userId="48e65c9f34e137d0" providerId="LiveId" clId="{F320997A-28A1-402F-B215-6C0FE9FA3940}" dt="2021-01-29T12:20:53.933" v="1503" actId="164"/>
          <ac:grpSpMkLst>
            <pc:docMk/>
            <pc:sldMk cId="3019558849" sldId="579"/>
            <ac:grpSpMk id="18" creationId="{85FFC716-6034-4734-AFB1-7F98EC77749C}"/>
          </ac:grpSpMkLst>
        </pc:grpChg>
        <pc:picChg chg="add del">
          <ac:chgData name="Kulinich Bohdan" userId="48e65c9f34e137d0" providerId="LiveId" clId="{F320997A-28A1-402F-B215-6C0FE9FA3940}" dt="2021-01-29T12:15:52.694" v="1427" actId="478"/>
          <ac:picMkLst>
            <pc:docMk/>
            <pc:sldMk cId="3019558849" sldId="579"/>
            <ac:picMk id="5" creationId="{765372C6-8EB7-4061-A7CC-D2C441D0F4AB}"/>
          </ac:picMkLst>
        </pc:picChg>
        <pc:picChg chg="add del mod modVis">
          <ac:chgData name="Kulinich Bohdan" userId="48e65c9f34e137d0" providerId="LiveId" clId="{F320997A-28A1-402F-B215-6C0FE9FA3940}" dt="2021-01-29T12:20:44.240" v="1502" actId="478"/>
          <ac:picMkLst>
            <pc:docMk/>
            <pc:sldMk cId="3019558849" sldId="579"/>
            <ac:picMk id="22" creationId="{C7ED65C0-74CB-4066-B4D4-06AE39162587}"/>
          </ac:picMkLst>
        </pc:picChg>
        <pc:cxnChg chg="add mod">
          <ac:chgData name="Kulinich Bohdan" userId="48e65c9f34e137d0" providerId="LiveId" clId="{F320997A-28A1-402F-B215-6C0FE9FA3940}" dt="2021-01-29T12:20:53.933" v="1503" actId="164"/>
          <ac:cxnSpMkLst>
            <pc:docMk/>
            <pc:sldMk cId="3019558849" sldId="579"/>
            <ac:cxnSpMk id="21" creationId="{EBF8B21D-A842-45DA-99C8-312AD85AD026}"/>
          </ac:cxnSpMkLst>
        </pc:cxnChg>
        <pc:cxnChg chg="add mod">
          <ac:chgData name="Kulinich Bohdan" userId="48e65c9f34e137d0" providerId="LiveId" clId="{F320997A-28A1-402F-B215-6C0FE9FA3940}" dt="2021-01-29T12:20:53.933" v="1503" actId="164"/>
          <ac:cxnSpMkLst>
            <pc:docMk/>
            <pc:sldMk cId="3019558849" sldId="579"/>
            <ac:cxnSpMk id="23" creationId="{9578DD5F-867A-40DB-87A2-F6AB467E12D5}"/>
          </ac:cxnSpMkLst>
        </pc:cxnChg>
        <pc:cxnChg chg="add mod">
          <ac:chgData name="Kulinich Bohdan" userId="48e65c9f34e137d0" providerId="LiveId" clId="{F320997A-28A1-402F-B215-6C0FE9FA3940}" dt="2021-01-29T12:20:53.933" v="1503" actId="164"/>
          <ac:cxnSpMkLst>
            <pc:docMk/>
            <pc:sldMk cId="3019558849" sldId="579"/>
            <ac:cxnSpMk id="27" creationId="{9B5FA05B-FAB5-484B-ABFD-85910AF644AA}"/>
          </ac:cxnSpMkLst>
        </pc:cxnChg>
        <pc:cxnChg chg="add del">
          <ac:chgData name="Kulinich Bohdan" userId="48e65c9f34e137d0" providerId="LiveId" clId="{F320997A-28A1-402F-B215-6C0FE9FA3940}" dt="2021-01-29T12:15:56.705" v="1428" actId="478"/>
          <ac:cxnSpMkLst>
            <pc:docMk/>
            <pc:sldMk cId="3019558849" sldId="579"/>
            <ac:cxnSpMk id="29" creationId="{00E2EA69-5DC1-4FDD-9A5E-D443ED271202}"/>
          </ac:cxnSpMkLst>
        </pc:cxnChg>
        <pc:cxnChg chg="add del">
          <ac:chgData name="Kulinich Bohdan" userId="48e65c9f34e137d0" providerId="LiveId" clId="{F320997A-28A1-402F-B215-6C0FE9FA3940}" dt="2021-01-29T12:15:56.705" v="1428" actId="478"/>
          <ac:cxnSpMkLst>
            <pc:docMk/>
            <pc:sldMk cId="3019558849" sldId="579"/>
            <ac:cxnSpMk id="34" creationId="{09A1775C-1243-49E2-8B46-95F17C2F5BB8}"/>
          </ac:cxnSpMkLst>
        </pc:cxnChg>
        <pc:cxnChg chg="add del">
          <ac:chgData name="Kulinich Bohdan" userId="48e65c9f34e137d0" providerId="LiveId" clId="{F320997A-28A1-402F-B215-6C0FE9FA3940}" dt="2021-01-29T12:15:56.705" v="1428" actId="478"/>
          <ac:cxnSpMkLst>
            <pc:docMk/>
            <pc:sldMk cId="3019558849" sldId="579"/>
            <ac:cxnSpMk id="43" creationId="{8A601A05-4000-46C0-957F-E6D91D6FA9AD}"/>
          </ac:cxnSpMkLst>
        </pc:cxnChg>
        <pc:cxnChg chg="add del">
          <ac:chgData name="Kulinich Bohdan" userId="48e65c9f34e137d0" providerId="LiveId" clId="{F320997A-28A1-402F-B215-6C0FE9FA3940}" dt="2021-01-29T12:15:56.705" v="1428" actId="478"/>
          <ac:cxnSpMkLst>
            <pc:docMk/>
            <pc:sldMk cId="3019558849" sldId="579"/>
            <ac:cxnSpMk id="44" creationId="{D67D9904-09D9-4986-A6DB-91973C4DA34B}"/>
          </ac:cxnSpMkLst>
        </pc:cxnChg>
        <pc:cxnChg chg="add del">
          <ac:chgData name="Kulinich Bohdan" userId="48e65c9f34e137d0" providerId="LiveId" clId="{F320997A-28A1-402F-B215-6C0FE9FA3940}" dt="2021-01-29T12:15:56.705" v="1428" actId="478"/>
          <ac:cxnSpMkLst>
            <pc:docMk/>
            <pc:sldMk cId="3019558849" sldId="579"/>
            <ac:cxnSpMk id="45" creationId="{127391DB-A64F-4C4B-A1E8-FF3CA1CF8890}"/>
          </ac:cxnSpMkLst>
        </pc:cxnChg>
      </pc:sldChg>
      <pc:sldChg chg="addSp delSp modSp add mod delAnim modAnim">
        <pc:chgData name="Kulinich Bohdan" userId="48e65c9f34e137d0" providerId="LiveId" clId="{F320997A-28A1-402F-B215-6C0FE9FA3940}" dt="2021-01-29T17:43:48.533" v="1768" actId="167"/>
        <pc:sldMkLst>
          <pc:docMk/>
          <pc:sldMk cId="2926975168" sldId="580"/>
        </pc:sldMkLst>
        <pc:spChg chg="mod">
          <ac:chgData name="Kulinich Bohdan" userId="48e65c9f34e137d0" providerId="LiveId" clId="{F320997A-28A1-402F-B215-6C0FE9FA3940}" dt="2021-01-29T17:13:29.620" v="1727" actId="1076"/>
          <ac:spMkLst>
            <pc:docMk/>
            <pc:sldMk cId="2926975168" sldId="580"/>
            <ac:spMk id="6" creationId="{4CD1B612-D16C-4F70-8335-78480BFE8EC8}"/>
          </ac:spMkLst>
        </pc:spChg>
        <pc:spChg chg="add mod ord">
          <ac:chgData name="Kulinich Bohdan" userId="48e65c9f34e137d0" providerId="LiveId" clId="{F320997A-28A1-402F-B215-6C0FE9FA3940}" dt="2021-01-29T17:43:48.533" v="1768" actId="167"/>
          <ac:spMkLst>
            <pc:docMk/>
            <pc:sldMk cId="2926975168" sldId="580"/>
            <ac:spMk id="22" creationId="{22E221A3-B9D2-41AA-834F-8547AF7653BE}"/>
          </ac:spMkLst>
        </pc:spChg>
        <pc:spChg chg="add mod ord">
          <ac:chgData name="Kulinich Bohdan" userId="48e65c9f34e137d0" providerId="LiveId" clId="{F320997A-28A1-402F-B215-6C0FE9FA3940}" dt="2021-01-29T17:43:48.533" v="1768" actId="167"/>
          <ac:spMkLst>
            <pc:docMk/>
            <pc:sldMk cId="2926975168" sldId="580"/>
            <ac:spMk id="24" creationId="{B3CA22B5-AEB2-4DFD-B363-007D3293757B}"/>
          </ac:spMkLst>
        </pc:spChg>
        <pc:spChg chg="add mod ord">
          <ac:chgData name="Kulinich Bohdan" userId="48e65c9f34e137d0" providerId="LiveId" clId="{F320997A-28A1-402F-B215-6C0FE9FA3940}" dt="2021-01-29T17:43:48.533" v="1768" actId="167"/>
          <ac:spMkLst>
            <pc:docMk/>
            <pc:sldMk cId="2926975168" sldId="580"/>
            <ac:spMk id="25" creationId="{83E695D5-9965-4ECD-B789-61E4FEE27FF5}"/>
          </ac:spMkLst>
        </pc:spChg>
        <pc:spChg chg="add mod ord">
          <ac:chgData name="Kulinich Bohdan" userId="48e65c9f34e137d0" providerId="LiveId" clId="{F320997A-28A1-402F-B215-6C0FE9FA3940}" dt="2021-01-29T17:43:48.533" v="1768" actId="167"/>
          <ac:spMkLst>
            <pc:docMk/>
            <pc:sldMk cId="2926975168" sldId="580"/>
            <ac:spMk id="26" creationId="{B2809EAF-04D0-43E8-AFCF-64862BF0F428}"/>
          </ac:spMkLst>
        </pc:spChg>
        <pc:spChg chg="add mod ord">
          <ac:chgData name="Kulinich Bohdan" userId="48e65c9f34e137d0" providerId="LiveId" clId="{F320997A-28A1-402F-B215-6C0FE9FA3940}" dt="2021-01-29T17:43:48.533" v="1768" actId="167"/>
          <ac:spMkLst>
            <pc:docMk/>
            <pc:sldMk cId="2926975168" sldId="580"/>
            <ac:spMk id="28" creationId="{0C229983-D192-4298-8A41-C6DDFA959194}"/>
          </ac:spMkLst>
        </pc:spChg>
        <pc:spChg chg="add mod ord">
          <ac:chgData name="Kulinich Bohdan" userId="48e65c9f34e137d0" providerId="LiveId" clId="{F320997A-28A1-402F-B215-6C0FE9FA3940}" dt="2021-01-29T17:43:48.533" v="1768" actId="167"/>
          <ac:spMkLst>
            <pc:docMk/>
            <pc:sldMk cId="2926975168" sldId="580"/>
            <ac:spMk id="29" creationId="{FACEE17A-4DF9-43AD-993C-C1CD48AD9D88}"/>
          </ac:spMkLst>
        </pc:spChg>
        <pc:spChg chg="mod">
          <ac:chgData name="Kulinich Bohdan" userId="48e65c9f34e137d0" providerId="LiveId" clId="{F320997A-28A1-402F-B215-6C0FE9FA3940}" dt="2021-01-29T12:36:53.790" v="1508" actId="20577"/>
          <ac:spMkLst>
            <pc:docMk/>
            <pc:sldMk cId="2926975168" sldId="580"/>
            <ac:spMk id="51" creationId="{86BC9140-E395-435D-A852-213A1317C46C}"/>
          </ac:spMkLst>
        </pc:spChg>
        <pc:grpChg chg="del">
          <ac:chgData name="Kulinich Bohdan" userId="48e65c9f34e137d0" providerId="LiveId" clId="{F320997A-28A1-402F-B215-6C0FE9FA3940}" dt="2021-01-29T17:12:29.855" v="1715" actId="478"/>
          <ac:grpSpMkLst>
            <pc:docMk/>
            <pc:sldMk cId="2926975168" sldId="580"/>
            <ac:grpSpMk id="18" creationId="{85FFC716-6034-4734-AFB1-7F98EC77749C}"/>
          </ac:grpSpMkLst>
        </pc:grpChg>
        <pc:picChg chg="add mod ord modVis modCrop">
          <ac:chgData name="Kulinich Bohdan" userId="48e65c9f34e137d0" providerId="LiveId" clId="{F320997A-28A1-402F-B215-6C0FE9FA3940}" dt="2021-01-29T17:43:43.206" v="1767" actId="14429"/>
          <ac:picMkLst>
            <pc:docMk/>
            <pc:sldMk cId="2926975168" sldId="580"/>
            <ac:picMk id="5" creationId="{74692D30-3657-4409-8146-9056AA7322FF}"/>
          </ac:picMkLst>
        </pc:picChg>
        <pc:cxnChg chg="add mod ord">
          <ac:chgData name="Kulinich Bohdan" userId="48e65c9f34e137d0" providerId="LiveId" clId="{F320997A-28A1-402F-B215-6C0FE9FA3940}" dt="2021-01-29T17:43:48.533" v="1768" actId="167"/>
          <ac:cxnSpMkLst>
            <pc:docMk/>
            <pc:sldMk cId="2926975168" sldId="580"/>
            <ac:cxnSpMk id="14" creationId="{04392D4F-79A4-43FE-808D-5C392FF62C39}"/>
          </ac:cxnSpMkLst>
        </pc:cxnChg>
        <pc:cxnChg chg="add mod ord">
          <ac:chgData name="Kulinich Bohdan" userId="48e65c9f34e137d0" providerId="LiveId" clId="{F320997A-28A1-402F-B215-6C0FE9FA3940}" dt="2021-01-29T17:43:48.533" v="1768" actId="167"/>
          <ac:cxnSpMkLst>
            <pc:docMk/>
            <pc:sldMk cId="2926975168" sldId="580"/>
            <ac:cxnSpMk id="16" creationId="{FB47CE80-1D99-49AE-927C-86CF9BC39030}"/>
          </ac:cxnSpMkLst>
        </pc:cxnChg>
        <pc:cxnChg chg="add mod ord">
          <ac:chgData name="Kulinich Bohdan" userId="48e65c9f34e137d0" providerId="LiveId" clId="{F320997A-28A1-402F-B215-6C0FE9FA3940}" dt="2021-01-29T17:43:48.533" v="1768" actId="167"/>
          <ac:cxnSpMkLst>
            <pc:docMk/>
            <pc:sldMk cId="2926975168" sldId="580"/>
            <ac:cxnSpMk id="17" creationId="{A299A722-E90B-4A96-BA90-CD7BF7E0726B}"/>
          </ac:cxnSpMkLst>
        </pc:cxnChg>
        <pc:cxnChg chg="add mod ord">
          <ac:chgData name="Kulinich Bohdan" userId="48e65c9f34e137d0" providerId="LiveId" clId="{F320997A-28A1-402F-B215-6C0FE9FA3940}" dt="2021-01-29T17:43:48.533" v="1768" actId="167"/>
          <ac:cxnSpMkLst>
            <pc:docMk/>
            <pc:sldMk cId="2926975168" sldId="580"/>
            <ac:cxnSpMk id="19" creationId="{2E6C4043-21B5-4D73-931C-E6F63F09164F}"/>
          </ac:cxnSpMkLst>
        </pc:cxnChg>
        <pc:cxnChg chg="add mod ord">
          <ac:chgData name="Kulinich Bohdan" userId="48e65c9f34e137d0" providerId="LiveId" clId="{F320997A-28A1-402F-B215-6C0FE9FA3940}" dt="2021-01-29T17:43:48.533" v="1768" actId="167"/>
          <ac:cxnSpMkLst>
            <pc:docMk/>
            <pc:sldMk cId="2926975168" sldId="580"/>
            <ac:cxnSpMk id="20" creationId="{EF605D74-5E4E-4D87-9753-C1EDAC9E12D7}"/>
          </ac:cxnSpMkLst>
        </pc:cxn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9056FA43-C86D-2649-A62C-BE416B71D299}"/>
    <pc:docChg chg="addSld delSld modSld">
      <pc:chgData name="Kulinich Bohdan" userId="48e65c9f34e137d0" providerId="LiveId" clId="{9056FA43-C86D-2649-A62C-BE416B71D299}" dt="2024-06-18T09:18:26.141" v="96" actId="20577"/>
      <pc:docMkLst>
        <pc:docMk/>
      </pc:docMkLst>
      <pc:sldChg chg="modSp add setBg">
        <pc:chgData name="Kulinich Bohdan" userId="48e65c9f34e137d0" providerId="LiveId" clId="{9056FA43-C86D-2649-A62C-BE416B71D299}" dt="2024-06-18T09:15:25.276" v="6" actId="20577"/>
        <pc:sldMkLst>
          <pc:docMk/>
          <pc:sldMk cId="1079275318" sldId="264"/>
        </pc:sldMkLst>
        <pc:spChg chg="mod">
          <ac:chgData name="Kulinich Bohdan" userId="48e65c9f34e137d0" providerId="LiveId" clId="{9056FA43-C86D-2649-A62C-BE416B71D299}" dt="2024-06-18T09:15:17.683" v="4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9056FA43-C86D-2649-A62C-BE416B71D299}" dt="2024-06-18T09:15:25.276" v="6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9056FA43-C86D-2649-A62C-BE416B71D299}" dt="2024-06-18T09:18:26.141" v="96" actId="20577"/>
        <pc:sldMkLst>
          <pc:docMk/>
          <pc:sldMk cId="788512274" sldId="265"/>
        </pc:sldMkLst>
        <pc:spChg chg="mod">
          <ac:chgData name="Kulinich Bohdan" userId="48e65c9f34e137d0" providerId="LiveId" clId="{9056FA43-C86D-2649-A62C-BE416B71D299}" dt="2024-06-18T09:18:26.141" v="96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9056FA43-C86D-2649-A62C-BE416B71D299}" dt="2024-06-18T09:15:31.788" v="7" actId="2696"/>
        <pc:sldMkLst>
          <pc:docMk/>
          <pc:sldMk cId="1986055327" sldId="408"/>
        </pc:sldMkLst>
      </pc:sldChg>
      <pc:sldChg chg="del">
        <pc:chgData name="Kulinich Bohdan" userId="48e65c9f34e137d0" providerId="LiveId" clId="{9056FA43-C86D-2649-A62C-BE416B71D299}" dt="2024-06-18T09:16:29.799" v="16" actId="2696"/>
        <pc:sldMkLst>
          <pc:docMk/>
          <pc:sldMk cId="900640268" sldId="409"/>
        </pc:sldMkLst>
      </pc:sldChg>
      <pc:sldChg chg="modSp">
        <pc:chgData name="Kulinich Bohdan" userId="48e65c9f34e137d0" providerId="LiveId" clId="{9056FA43-C86D-2649-A62C-BE416B71D299}" dt="2024-06-18T09:15:41.319" v="8" actId="2711"/>
        <pc:sldMkLst>
          <pc:docMk/>
          <pc:sldMk cId="752518231" sldId="430"/>
        </pc:sldMkLst>
        <pc:spChg chg="mod">
          <ac:chgData name="Kulinich Bohdan" userId="48e65c9f34e137d0" providerId="LiveId" clId="{9056FA43-C86D-2649-A62C-BE416B71D299}" dt="2024-06-18T09:15:41.319" v="8" actId="2711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41.319" v="8" actId="2711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41.319" v="8" actId="2711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41.319" v="8" actId="2711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9056FA43-C86D-2649-A62C-BE416B71D299}" dt="2024-06-18T09:15:41.319" v="8" actId="2711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41.319" v="8" actId="2711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41.319" v="8" actId="2711"/>
          <ac:spMkLst>
            <pc:docMk/>
            <pc:sldMk cId="752518231" sldId="430"/>
            <ac:spMk id="57" creationId="{00000000-0000-0000-0000-000000000000}"/>
          </ac:spMkLst>
        </pc:spChg>
      </pc:sldChg>
      <pc:sldChg chg="modSp">
        <pc:chgData name="Kulinich Bohdan" userId="48e65c9f34e137d0" providerId="LiveId" clId="{9056FA43-C86D-2649-A62C-BE416B71D299}" dt="2024-06-18T09:15:46.791" v="9" actId="2711"/>
        <pc:sldMkLst>
          <pc:docMk/>
          <pc:sldMk cId="2761341391" sldId="552"/>
        </pc:sldMkLst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3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4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6" creationId="{4CD1B612-D16C-4F70-8335-78480BFE8EC8}"/>
          </ac:spMkLst>
        </pc:spChg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8" creationId="{CFD45E2A-F64D-43F4-B005-ED4D7EEC0F8B}"/>
          </ac:spMkLst>
        </pc:spChg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9" creationId="{F0BB5989-7EBC-4DD6-9BC9-B802B0750155}"/>
          </ac:spMkLst>
        </pc:spChg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10" creationId="{9FE7510C-0784-41BB-B3A4-A93145FBC9BB}"/>
          </ac:spMkLst>
        </pc:spChg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12" creationId="{45823CF5-75C1-418A-9FB3-39F793A4E2BF}"/>
          </ac:spMkLst>
        </pc:spChg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15" creationId="{739D751D-E903-4F68-9F34-84F915BA0365}"/>
          </ac:spMkLst>
        </pc:spChg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16" creationId="{683B11A6-E26D-40E4-82BA-B98E8475FEE4}"/>
          </ac:spMkLst>
        </pc:spChg>
        <pc:spChg chg="mod">
          <ac:chgData name="Kulinich Bohdan" userId="48e65c9f34e137d0" providerId="LiveId" clId="{9056FA43-C86D-2649-A62C-BE416B71D299}" dt="2024-06-18T09:15:46.791" v="9" actId="2711"/>
          <ac:spMkLst>
            <pc:docMk/>
            <pc:sldMk cId="2761341391" sldId="552"/>
            <ac:spMk id="51" creationId="{86BC9140-E395-435D-A852-213A1317C46C}"/>
          </ac:spMkLst>
        </pc:spChg>
        <pc:picChg chg="mod">
          <ac:chgData name="Kulinich Bohdan" userId="48e65c9f34e137d0" providerId="LiveId" clId="{9056FA43-C86D-2649-A62C-BE416B71D299}" dt="2024-06-18T09:15:46.791" v="9" actId="2711"/>
          <ac:picMkLst>
            <pc:docMk/>
            <pc:sldMk cId="2761341391" sldId="552"/>
            <ac:picMk id="11" creationId="{E9F02244-0F28-48FC-BE09-347456BF9881}"/>
          </ac:picMkLst>
        </pc:picChg>
        <pc:picChg chg="mod">
          <ac:chgData name="Kulinich Bohdan" userId="48e65c9f34e137d0" providerId="LiveId" clId="{9056FA43-C86D-2649-A62C-BE416B71D299}" dt="2024-06-18T09:15:46.791" v="9" actId="2711"/>
          <ac:picMkLst>
            <pc:docMk/>
            <pc:sldMk cId="2761341391" sldId="552"/>
            <ac:picMk id="30" creationId="{FA5A6FFD-5A5A-4CA0-A656-E12D64A700E5}"/>
          </ac:picMkLst>
        </pc:picChg>
      </pc:sldChg>
      <pc:sldChg chg="modSp">
        <pc:chgData name="Kulinich Bohdan" userId="48e65c9f34e137d0" providerId="LiveId" clId="{9056FA43-C86D-2649-A62C-BE416B71D299}" dt="2024-06-18T09:15:57.301" v="11" actId="2711"/>
        <pc:sldMkLst>
          <pc:docMk/>
          <pc:sldMk cId="1173007959" sldId="575"/>
        </pc:sldMkLst>
        <pc:spChg chg="mod">
          <ac:chgData name="Kulinich Bohdan" userId="48e65c9f34e137d0" providerId="LiveId" clId="{9056FA43-C86D-2649-A62C-BE416B71D299}" dt="2024-06-18T09:15:57.301" v="11" actId="2711"/>
          <ac:spMkLst>
            <pc:docMk/>
            <pc:sldMk cId="1173007959" sldId="575"/>
            <ac:spMk id="3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57.301" v="11" actId="2711"/>
          <ac:spMkLst>
            <pc:docMk/>
            <pc:sldMk cId="1173007959" sldId="575"/>
            <ac:spMk id="4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57.301" v="11" actId="2711"/>
          <ac:spMkLst>
            <pc:docMk/>
            <pc:sldMk cId="1173007959" sldId="575"/>
            <ac:spMk id="6" creationId="{4CD1B612-D16C-4F70-8335-78480BFE8EC8}"/>
          </ac:spMkLst>
        </pc:spChg>
        <pc:spChg chg="mod">
          <ac:chgData name="Kulinich Bohdan" userId="48e65c9f34e137d0" providerId="LiveId" clId="{9056FA43-C86D-2649-A62C-BE416B71D299}" dt="2024-06-18T09:15:57.301" v="11" actId="2711"/>
          <ac:spMkLst>
            <pc:docMk/>
            <pc:sldMk cId="1173007959" sldId="575"/>
            <ac:spMk id="51" creationId="{86BC9140-E395-435D-A852-213A1317C46C}"/>
          </ac:spMkLst>
        </pc:spChg>
        <pc:picChg chg="mod">
          <ac:chgData name="Kulinich Bohdan" userId="48e65c9f34e137d0" providerId="LiveId" clId="{9056FA43-C86D-2649-A62C-BE416B71D299}" dt="2024-06-18T09:15:57.301" v="11" actId="2711"/>
          <ac:picMkLst>
            <pc:docMk/>
            <pc:sldMk cId="1173007959" sldId="575"/>
            <ac:picMk id="11" creationId="{E9F02244-0F28-48FC-BE09-347456BF9881}"/>
          </ac:picMkLst>
        </pc:picChg>
        <pc:picChg chg="mod">
          <ac:chgData name="Kulinich Bohdan" userId="48e65c9f34e137d0" providerId="LiveId" clId="{9056FA43-C86D-2649-A62C-BE416B71D299}" dt="2024-06-18T09:15:57.301" v="11" actId="2711"/>
          <ac:picMkLst>
            <pc:docMk/>
            <pc:sldMk cId="1173007959" sldId="575"/>
            <ac:picMk id="25" creationId="{0F83F7A5-7C5C-427C-AE52-0A704D18D34F}"/>
          </ac:picMkLst>
        </pc:picChg>
      </pc:sldChg>
      <pc:sldChg chg="modSp">
        <pc:chgData name="Kulinich Bohdan" userId="48e65c9f34e137d0" providerId="LiveId" clId="{9056FA43-C86D-2649-A62C-BE416B71D299}" dt="2024-06-18T09:15:51.764" v="10" actId="2711"/>
        <pc:sldMkLst>
          <pc:docMk/>
          <pc:sldMk cId="344440351" sldId="576"/>
        </pc:sldMkLst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3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4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6" creationId="{4CD1B612-D16C-4F70-8335-78480BFE8EC8}"/>
          </ac:spMkLst>
        </pc:spChg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8" creationId="{CFD45E2A-F64D-43F4-B005-ED4D7EEC0F8B}"/>
          </ac:spMkLst>
        </pc:spChg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9" creationId="{F0BB5989-7EBC-4DD6-9BC9-B802B0750155}"/>
          </ac:spMkLst>
        </pc:spChg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10" creationId="{9FE7510C-0784-41BB-B3A4-A93145FBC9BB}"/>
          </ac:spMkLst>
        </pc:spChg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12" creationId="{45823CF5-75C1-418A-9FB3-39F793A4E2BF}"/>
          </ac:spMkLst>
        </pc:spChg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15" creationId="{739D751D-E903-4F68-9F34-84F915BA0365}"/>
          </ac:spMkLst>
        </pc:spChg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16" creationId="{683B11A6-E26D-40E4-82BA-B98E8475FEE4}"/>
          </ac:spMkLst>
        </pc:spChg>
        <pc:spChg chg="mod">
          <ac:chgData name="Kulinich Bohdan" userId="48e65c9f34e137d0" providerId="LiveId" clId="{9056FA43-C86D-2649-A62C-BE416B71D299}" dt="2024-06-18T09:15:51.764" v="10" actId="2711"/>
          <ac:spMkLst>
            <pc:docMk/>
            <pc:sldMk cId="344440351" sldId="576"/>
            <ac:spMk id="51" creationId="{86BC9140-E395-435D-A852-213A1317C46C}"/>
          </ac:spMkLst>
        </pc:spChg>
        <pc:picChg chg="mod">
          <ac:chgData name="Kulinich Bohdan" userId="48e65c9f34e137d0" providerId="LiveId" clId="{9056FA43-C86D-2649-A62C-BE416B71D299}" dt="2024-06-18T09:15:51.764" v="10" actId="2711"/>
          <ac:picMkLst>
            <pc:docMk/>
            <pc:sldMk cId="344440351" sldId="576"/>
            <ac:picMk id="11" creationId="{E9F02244-0F28-48FC-BE09-347456BF9881}"/>
          </ac:picMkLst>
        </pc:picChg>
        <pc:picChg chg="mod">
          <ac:chgData name="Kulinich Bohdan" userId="48e65c9f34e137d0" providerId="LiveId" clId="{9056FA43-C86D-2649-A62C-BE416B71D299}" dt="2024-06-18T09:15:51.764" v="10" actId="2711"/>
          <ac:picMkLst>
            <pc:docMk/>
            <pc:sldMk cId="344440351" sldId="576"/>
            <ac:picMk id="30" creationId="{FA5A6FFD-5A5A-4CA0-A656-E12D64A700E5}"/>
          </ac:picMkLst>
        </pc:picChg>
      </pc:sldChg>
      <pc:sldChg chg="modSp">
        <pc:chgData name="Kulinich Bohdan" userId="48e65c9f34e137d0" providerId="LiveId" clId="{9056FA43-C86D-2649-A62C-BE416B71D299}" dt="2024-06-18T09:16:02.951" v="12" actId="2711"/>
        <pc:sldMkLst>
          <pc:docMk/>
          <pc:sldMk cId="1208584757" sldId="577"/>
        </pc:sldMkLst>
        <pc:spChg chg="mod">
          <ac:chgData name="Kulinich Bohdan" userId="48e65c9f34e137d0" providerId="LiveId" clId="{9056FA43-C86D-2649-A62C-BE416B71D299}" dt="2024-06-18T09:16:02.951" v="12" actId="2711"/>
          <ac:spMkLst>
            <pc:docMk/>
            <pc:sldMk cId="1208584757" sldId="577"/>
            <ac:spMk id="3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6:02.951" v="12" actId="2711"/>
          <ac:spMkLst>
            <pc:docMk/>
            <pc:sldMk cId="1208584757" sldId="577"/>
            <ac:spMk id="4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6:02.951" v="12" actId="2711"/>
          <ac:spMkLst>
            <pc:docMk/>
            <pc:sldMk cId="1208584757" sldId="577"/>
            <ac:spMk id="6" creationId="{4CD1B612-D16C-4F70-8335-78480BFE8EC8}"/>
          </ac:spMkLst>
        </pc:spChg>
        <pc:spChg chg="mod">
          <ac:chgData name="Kulinich Bohdan" userId="48e65c9f34e137d0" providerId="LiveId" clId="{9056FA43-C86D-2649-A62C-BE416B71D299}" dt="2024-06-18T09:16:02.951" v="12" actId="2711"/>
          <ac:spMkLst>
            <pc:docMk/>
            <pc:sldMk cId="1208584757" sldId="577"/>
            <ac:spMk id="38" creationId="{55958A14-E2A6-46CC-9008-7880356388FA}"/>
          </ac:spMkLst>
        </pc:spChg>
        <pc:spChg chg="mod">
          <ac:chgData name="Kulinich Bohdan" userId="48e65c9f34e137d0" providerId="LiveId" clId="{9056FA43-C86D-2649-A62C-BE416B71D299}" dt="2024-06-18T09:16:02.951" v="12" actId="2711"/>
          <ac:spMkLst>
            <pc:docMk/>
            <pc:sldMk cId="1208584757" sldId="577"/>
            <ac:spMk id="39" creationId="{86BFA06D-1F88-46F7-AEFF-52C3213A2CD2}"/>
          </ac:spMkLst>
        </pc:spChg>
        <pc:spChg chg="mod">
          <ac:chgData name="Kulinich Bohdan" userId="48e65c9f34e137d0" providerId="LiveId" clId="{9056FA43-C86D-2649-A62C-BE416B71D299}" dt="2024-06-18T09:16:02.951" v="12" actId="2711"/>
          <ac:spMkLst>
            <pc:docMk/>
            <pc:sldMk cId="1208584757" sldId="577"/>
            <ac:spMk id="40" creationId="{6B4E7F80-822F-41E3-9882-58810195177A}"/>
          </ac:spMkLst>
        </pc:spChg>
        <pc:spChg chg="mod">
          <ac:chgData name="Kulinich Bohdan" userId="48e65c9f34e137d0" providerId="LiveId" clId="{9056FA43-C86D-2649-A62C-BE416B71D299}" dt="2024-06-18T09:16:02.951" v="12" actId="2711"/>
          <ac:spMkLst>
            <pc:docMk/>
            <pc:sldMk cId="1208584757" sldId="577"/>
            <ac:spMk id="41" creationId="{7F9BBD35-D540-4E4C-924F-83CFDEA29D64}"/>
          </ac:spMkLst>
        </pc:spChg>
        <pc:spChg chg="mod">
          <ac:chgData name="Kulinich Bohdan" userId="48e65c9f34e137d0" providerId="LiveId" clId="{9056FA43-C86D-2649-A62C-BE416B71D299}" dt="2024-06-18T09:16:02.951" v="12" actId="2711"/>
          <ac:spMkLst>
            <pc:docMk/>
            <pc:sldMk cId="1208584757" sldId="577"/>
            <ac:spMk id="42" creationId="{A0BCDD59-D66E-4089-8E82-7514F1319B71}"/>
          </ac:spMkLst>
        </pc:spChg>
        <pc:spChg chg="mod">
          <ac:chgData name="Kulinich Bohdan" userId="48e65c9f34e137d0" providerId="LiveId" clId="{9056FA43-C86D-2649-A62C-BE416B71D299}" dt="2024-06-18T09:16:02.951" v="12" actId="2711"/>
          <ac:spMkLst>
            <pc:docMk/>
            <pc:sldMk cId="1208584757" sldId="577"/>
            <ac:spMk id="51" creationId="{86BC9140-E395-435D-A852-213A1317C46C}"/>
          </ac:spMkLst>
        </pc:spChg>
        <pc:grpChg chg="mod">
          <ac:chgData name="Kulinich Bohdan" userId="48e65c9f34e137d0" providerId="LiveId" clId="{9056FA43-C86D-2649-A62C-BE416B71D299}" dt="2024-06-18T09:16:02.951" v="12" actId="2711"/>
          <ac:grpSpMkLst>
            <pc:docMk/>
            <pc:sldMk cId="1208584757" sldId="577"/>
            <ac:grpSpMk id="32" creationId="{423E4A63-68F7-4071-88BC-E246048C96C0}"/>
          </ac:grpSpMkLst>
        </pc:grpChg>
        <pc:grpChg chg="mod">
          <ac:chgData name="Kulinich Bohdan" userId="48e65c9f34e137d0" providerId="LiveId" clId="{9056FA43-C86D-2649-A62C-BE416B71D299}" dt="2024-06-18T09:16:02.951" v="12" actId="2711"/>
          <ac:grpSpMkLst>
            <pc:docMk/>
            <pc:sldMk cId="1208584757" sldId="577"/>
            <ac:grpSpMk id="35" creationId="{13E23B61-4803-474E-AD25-03BEBFC5C00E}"/>
          </ac:grpSpMkLst>
        </pc:grpChg>
        <pc:picChg chg="mod">
          <ac:chgData name="Kulinich Bohdan" userId="48e65c9f34e137d0" providerId="LiveId" clId="{9056FA43-C86D-2649-A62C-BE416B71D299}" dt="2024-06-18T09:16:02.951" v="12" actId="2711"/>
          <ac:picMkLst>
            <pc:docMk/>
            <pc:sldMk cId="1208584757" sldId="577"/>
            <ac:picMk id="11" creationId="{E9F02244-0F28-48FC-BE09-347456BF9881}"/>
          </ac:picMkLst>
        </pc:picChg>
        <pc:picChg chg="mod">
          <ac:chgData name="Kulinich Bohdan" userId="48e65c9f34e137d0" providerId="LiveId" clId="{9056FA43-C86D-2649-A62C-BE416B71D299}" dt="2024-06-18T09:16:02.951" v="12" actId="2711"/>
          <ac:picMkLst>
            <pc:docMk/>
            <pc:sldMk cId="1208584757" sldId="577"/>
            <ac:picMk id="25" creationId="{0F83F7A5-7C5C-427C-AE52-0A704D18D34F}"/>
          </ac:picMkLst>
        </pc:picChg>
        <pc:cxnChg chg="mod">
          <ac:chgData name="Kulinich Bohdan" userId="48e65c9f34e137d0" providerId="LiveId" clId="{9056FA43-C86D-2649-A62C-BE416B71D299}" dt="2024-06-18T09:16:02.951" v="12" actId="2711"/>
          <ac:cxnSpMkLst>
            <pc:docMk/>
            <pc:sldMk cId="1208584757" sldId="577"/>
            <ac:cxnSpMk id="8" creationId="{02B33614-6B45-4CA8-B10C-61C1121D2120}"/>
          </ac:cxnSpMkLst>
        </pc:cxnChg>
        <pc:cxnChg chg="mod">
          <ac:chgData name="Kulinich Bohdan" userId="48e65c9f34e137d0" providerId="LiveId" clId="{9056FA43-C86D-2649-A62C-BE416B71D299}" dt="2024-06-18T09:16:02.951" v="12" actId="2711"/>
          <ac:cxnSpMkLst>
            <pc:docMk/>
            <pc:sldMk cId="1208584757" sldId="577"/>
            <ac:cxnSpMk id="10" creationId="{9DD7F143-0C3A-4473-BFC5-F06E9E009F07}"/>
          </ac:cxnSpMkLst>
        </pc:cxnChg>
        <pc:cxnChg chg="mod">
          <ac:chgData name="Kulinich Bohdan" userId="48e65c9f34e137d0" providerId="LiveId" clId="{9056FA43-C86D-2649-A62C-BE416B71D299}" dt="2024-06-18T09:16:02.951" v="12" actId="2711"/>
          <ac:cxnSpMkLst>
            <pc:docMk/>
            <pc:sldMk cId="1208584757" sldId="577"/>
            <ac:cxnSpMk id="13" creationId="{418BDAB5-A6FE-484E-B44E-CA57799F1B3C}"/>
          </ac:cxnSpMkLst>
        </pc:cxnChg>
        <pc:cxnChg chg="mod">
          <ac:chgData name="Kulinich Bohdan" userId="48e65c9f34e137d0" providerId="LiveId" clId="{9056FA43-C86D-2649-A62C-BE416B71D299}" dt="2024-06-18T09:16:02.951" v="12" actId="2711"/>
          <ac:cxnSpMkLst>
            <pc:docMk/>
            <pc:sldMk cId="1208584757" sldId="577"/>
            <ac:cxnSpMk id="16" creationId="{C299B503-B381-4676-9ED7-D131B027BB5D}"/>
          </ac:cxnSpMkLst>
        </pc:cxnChg>
        <pc:cxnChg chg="mod">
          <ac:chgData name="Kulinich Bohdan" userId="48e65c9f34e137d0" providerId="LiveId" clId="{9056FA43-C86D-2649-A62C-BE416B71D299}" dt="2024-06-18T09:16:02.951" v="12" actId="2711"/>
          <ac:cxnSpMkLst>
            <pc:docMk/>
            <pc:sldMk cId="1208584757" sldId="577"/>
            <ac:cxnSpMk id="23" creationId="{5034DDCC-809C-4039-8D8F-45B5811CC6D9}"/>
          </ac:cxnSpMkLst>
        </pc:cxnChg>
        <pc:cxnChg chg="mod">
          <ac:chgData name="Kulinich Bohdan" userId="48e65c9f34e137d0" providerId="LiveId" clId="{9056FA43-C86D-2649-A62C-BE416B71D299}" dt="2024-06-18T09:16:02.951" v="12" actId="2711"/>
          <ac:cxnSpMkLst>
            <pc:docMk/>
            <pc:sldMk cId="1208584757" sldId="577"/>
            <ac:cxnSpMk id="26" creationId="{BB34C9EE-D461-4231-8B19-91EFCF62329A}"/>
          </ac:cxnSpMkLst>
        </pc:cxnChg>
        <pc:cxnChg chg="mod">
          <ac:chgData name="Kulinich Bohdan" userId="48e65c9f34e137d0" providerId="LiveId" clId="{9056FA43-C86D-2649-A62C-BE416B71D299}" dt="2024-06-18T09:16:02.951" v="12" actId="2711"/>
          <ac:cxnSpMkLst>
            <pc:docMk/>
            <pc:sldMk cId="1208584757" sldId="577"/>
            <ac:cxnSpMk id="27" creationId="{5D60D71A-FB47-45E7-BA3D-8CEB68A8EFCF}"/>
          </ac:cxnSpMkLst>
        </pc:cxnChg>
        <pc:cxnChg chg="mod">
          <ac:chgData name="Kulinich Bohdan" userId="48e65c9f34e137d0" providerId="LiveId" clId="{9056FA43-C86D-2649-A62C-BE416B71D299}" dt="2024-06-18T09:16:02.951" v="12" actId="2711"/>
          <ac:cxnSpMkLst>
            <pc:docMk/>
            <pc:sldMk cId="1208584757" sldId="577"/>
            <ac:cxnSpMk id="28" creationId="{7D8B3AAF-FDB7-4821-8A3A-B586668A1321}"/>
          </ac:cxnSpMkLst>
        </pc:cxnChg>
      </pc:sldChg>
      <pc:sldChg chg="modSp">
        <pc:chgData name="Kulinich Bohdan" userId="48e65c9f34e137d0" providerId="LiveId" clId="{9056FA43-C86D-2649-A62C-BE416B71D299}" dt="2024-06-18T09:16:08.703" v="13" actId="2711"/>
        <pc:sldMkLst>
          <pc:docMk/>
          <pc:sldMk cId="1907232915" sldId="578"/>
        </pc:sldMkLst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3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4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6" creationId="{4CD1B612-D16C-4F70-8335-78480BFE8EC8}"/>
          </ac:spMkLst>
        </pc:spChg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46" creationId="{8568EC2E-B38A-4A9B-B55D-26033899A073}"/>
          </ac:spMkLst>
        </pc:spChg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47" creationId="{15138096-B9B6-458B-A0F3-69804F6DAF66}"/>
          </ac:spMkLst>
        </pc:spChg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48" creationId="{57DB2E54-EF45-4994-BD57-D106047D33AD}"/>
          </ac:spMkLst>
        </pc:spChg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49" creationId="{22A648BA-F219-4C08-825B-A6174E2FF81F}"/>
          </ac:spMkLst>
        </pc:spChg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50" creationId="{E66686D8-D61E-42C0-ADD1-D5F878E5EEC8}"/>
          </ac:spMkLst>
        </pc:spChg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51" creationId="{86BC9140-E395-435D-A852-213A1317C46C}"/>
          </ac:spMkLst>
        </pc:spChg>
        <pc:spChg chg="mod">
          <ac:chgData name="Kulinich Bohdan" userId="48e65c9f34e137d0" providerId="LiveId" clId="{9056FA43-C86D-2649-A62C-BE416B71D299}" dt="2024-06-18T09:16:08.703" v="13" actId="2711"/>
          <ac:spMkLst>
            <pc:docMk/>
            <pc:sldMk cId="1907232915" sldId="578"/>
            <ac:spMk id="52" creationId="{D08B3C0F-B2B0-4F35-92C8-8C930642A58C}"/>
          </ac:spMkLst>
        </pc:spChg>
        <pc:picChg chg="mod">
          <ac:chgData name="Kulinich Bohdan" userId="48e65c9f34e137d0" providerId="LiveId" clId="{9056FA43-C86D-2649-A62C-BE416B71D299}" dt="2024-06-18T09:16:08.703" v="13" actId="2711"/>
          <ac:picMkLst>
            <pc:docMk/>
            <pc:sldMk cId="1907232915" sldId="578"/>
            <ac:picMk id="5" creationId="{765372C6-8EB7-4061-A7CC-D2C441D0F4AB}"/>
          </ac:picMkLst>
        </pc:picChg>
        <pc:picChg chg="mod">
          <ac:chgData name="Kulinich Bohdan" userId="48e65c9f34e137d0" providerId="LiveId" clId="{9056FA43-C86D-2649-A62C-BE416B71D299}" dt="2024-06-18T09:16:08.703" v="13" actId="2711"/>
          <ac:picMkLst>
            <pc:docMk/>
            <pc:sldMk cId="1907232915" sldId="578"/>
            <ac:picMk id="11" creationId="{E9F02244-0F28-48FC-BE09-347456BF9881}"/>
          </ac:picMkLst>
        </pc:picChg>
        <pc:cxnChg chg="mod">
          <ac:chgData name="Kulinich Bohdan" userId="48e65c9f34e137d0" providerId="LiveId" clId="{9056FA43-C86D-2649-A62C-BE416B71D299}" dt="2024-06-18T09:16:08.703" v="13" actId="2711"/>
          <ac:cxnSpMkLst>
            <pc:docMk/>
            <pc:sldMk cId="1907232915" sldId="578"/>
            <ac:cxnSpMk id="29" creationId="{00E2EA69-5DC1-4FDD-9A5E-D443ED271202}"/>
          </ac:cxnSpMkLst>
        </pc:cxnChg>
        <pc:cxnChg chg="mod">
          <ac:chgData name="Kulinich Bohdan" userId="48e65c9f34e137d0" providerId="LiveId" clId="{9056FA43-C86D-2649-A62C-BE416B71D299}" dt="2024-06-18T09:16:08.703" v="13" actId="2711"/>
          <ac:cxnSpMkLst>
            <pc:docMk/>
            <pc:sldMk cId="1907232915" sldId="578"/>
            <ac:cxnSpMk id="34" creationId="{09A1775C-1243-49E2-8B46-95F17C2F5BB8}"/>
          </ac:cxnSpMkLst>
        </pc:cxnChg>
        <pc:cxnChg chg="mod">
          <ac:chgData name="Kulinich Bohdan" userId="48e65c9f34e137d0" providerId="LiveId" clId="{9056FA43-C86D-2649-A62C-BE416B71D299}" dt="2024-06-18T09:16:08.703" v="13" actId="2711"/>
          <ac:cxnSpMkLst>
            <pc:docMk/>
            <pc:sldMk cId="1907232915" sldId="578"/>
            <ac:cxnSpMk id="43" creationId="{8A601A05-4000-46C0-957F-E6D91D6FA9AD}"/>
          </ac:cxnSpMkLst>
        </pc:cxnChg>
        <pc:cxnChg chg="mod">
          <ac:chgData name="Kulinich Bohdan" userId="48e65c9f34e137d0" providerId="LiveId" clId="{9056FA43-C86D-2649-A62C-BE416B71D299}" dt="2024-06-18T09:16:08.703" v="13" actId="2711"/>
          <ac:cxnSpMkLst>
            <pc:docMk/>
            <pc:sldMk cId="1907232915" sldId="578"/>
            <ac:cxnSpMk id="44" creationId="{D67D9904-09D9-4986-A6DB-91973C4DA34B}"/>
          </ac:cxnSpMkLst>
        </pc:cxnChg>
        <pc:cxnChg chg="mod">
          <ac:chgData name="Kulinich Bohdan" userId="48e65c9f34e137d0" providerId="LiveId" clId="{9056FA43-C86D-2649-A62C-BE416B71D299}" dt="2024-06-18T09:16:08.703" v="13" actId="2711"/>
          <ac:cxnSpMkLst>
            <pc:docMk/>
            <pc:sldMk cId="1907232915" sldId="578"/>
            <ac:cxnSpMk id="45" creationId="{127391DB-A64F-4C4B-A1E8-FF3CA1CF8890}"/>
          </ac:cxnSpMkLst>
        </pc:cxnChg>
      </pc:sldChg>
      <pc:sldChg chg="modSp mod">
        <pc:chgData name="Kulinich Bohdan" userId="48e65c9f34e137d0" providerId="LiveId" clId="{9056FA43-C86D-2649-A62C-BE416B71D299}" dt="2024-06-18T09:16:19.385" v="14" actId="2711"/>
        <pc:sldMkLst>
          <pc:docMk/>
          <pc:sldMk cId="3019558849" sldId="579"/>
        </pc:sldMkLst>
        <pc:spChg chg="mod">
          <ac:chgData name="Kulinich Bohdan" userId="48e65c9f34e137d0" providerId="LiveId" clId="{9056FA43-C86D-2649-A62C-BE416B71D299}" dt="2024-06-18T09:16:19.385" v="14" actId="2711"/>
          <ac:spMkLst>
            <pc:docMk/>
            <pc:sldMk cId="3019558849" sldId="579"/>
            <ac:spMk id="3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6:19.385" v="14" actId="2711"/>
          <ac:spMkLst>
            <pc:docMk/>
            <pc:sldMk cId="3019558849" sldId="579"/>
            <ac:spMk id="4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6:19.385" v="14" actId="2711"/>
          <ac:spMkLst>
            <pc:docMk/>
            <pc:sldMk cId="3019558849" sldId="579"/>
            <ac:spMk id="6" creationId="{4CD1B612-D16C-4F70-8335-78480BFE8EC8}"/>
          </ac:spMkLst>
        </pc:spChg>
        <pc:spChg chg="mod">
          <ac:chgData name="Kulinich Bohdan" userId="48e65c9f34e137d0" providerId="LiveId" clId="{9056FA43-C86D-2649-A62C-BE416B71D299}" dt="2024-06-18T09:16:19.385" v="14" actId="2711"/>
          <ac:spMkLst>
            <pc:docMk/>
            <pc:sldMk cId="3019558849" sldId="579"/>
            <ac:spMk id="15" creationId="{18DBA4CE-D528-4C11-A80A-0E449BF2EB5B}"/>
          </ac:spMkLst>
        </pc:spChg>
        <pc:spChg chg="mod">
          <ac:chgData name="Kulinich Bohdan" userId="48e65c9f34e137d0" providerId="LiveId" clId="{9056FA43-C86D-2649-A62C-BE416B71D299}" dt="2024-06-18T09:16:19.385" v="14" actId="2711"/>
          <ac:spMkLst>
            <pc:docMk/>
            <pc:sldMk cId="3019558849" sldId="579"/>
            <ac:spMk id="51" creationId="{86BC9140-E395-435D-A852-213A1317C46C}"/>
          </ac:spMkLst>
        </pc:spChg>
      </pc:sldChg>
      <pc:sldChg chg="modSp">
        <pc:chgData name="Kulinich Bohdan" userId="48e65c9f34e137d0" providerId="LiveId" clId="{9056FA43-C86D-2649-A62C-BE416B71D299}" dt="2024-06-18T09:16:26.809" v="15" actId="2711"/>
        <pc:sldMkLst>
          <pc:docMk/>
          <pc:sldMk cId="2926975168" sldId="580"/>
        </pc:sldMkLst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3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4" creationId="{00000000-0000-0000-0000-000000000000}"/>
          </ac:spMkLst>
        </pc:spChg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6" creationId="{4CD1B612-D16C-4F70-8335-78480BFE8EC8}"/>
          </ac:spMkLst>
        </pc:spChg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22" creationId="{22E221A3-B9D2-41AA-834F-8547AF7653BE}"/>
          </ac:spMkLst>
        </pc:spChg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24" creationId="{B3CA22B5-AEB2-4DFD-B363-007D3293757B}"/>
          </ac:spMkLst>
        </pc:spChg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25" creationId="{83E695D5-9965-4ECD-B789-61E4FEE27FF5}"/>
          </ac:spMkLst>
        </pc:spChg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26" creationId="{B2809EAF-04D0-43E8-AFCF-64862BF0F428}"/>
          </ac:spMkLst>
        </pc:spChg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28" creationId="{0C229983-D192-4298-8A41-C6DDFA959194}"/>
          </ac:spMkLst>
        </pc:spChg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29" creationId="{FACEE17A-4DF9-43AD-993C-C1CD48AD9D88}"/>
          </ac:spMkLst>
        </pc:spChg>
        <pc:spChg chg="mod">
          <ac:chgData name="Kulinich Bohdan" userId="48e65c9f34e137d0" providerId="LiveId" clId="{9056FA43-C86D-2649-A62C-BE416B71D299}" dt="2024-06-18T09:16:26.809" v="15" actId="2711"/>
          <ac:spMkLst>
            <pc:docMk/>
            <pc:sldMk cId="2926975168" sldId="580"/>
            <ac:spMk id="51" creationId="{86BC9140-E395-435D-A852-213A1317C46C}"/>
          </ac:spMkLst>
        </pc:spChg>
        <pc:picChg chg="mod">
          <ac:chgData name="Kulinich Bohdan" userId="48e65c9f34e137d0" providerId="LiveId" clId="{9056FA43-C86D-2649-A62C-BE416B71D299}" dt="2024-06-18T09:16:26.809" v="15" actId="2711"/>
          <ac:picMkLst>
            <pc:docMk/>
            <pc:sldMk cId="2926975168" sldId="580"/>
            <ac:picMk id="5" creationId="{74692D30-3657-4409-8146-9056AA7322FF}"/>
          </ac:picMkLst>
        </pc:picChg>
        <pc:picChg chg="mod">
          <ac:chgData name="Kulinich Bohdan" userId="48e65c9f34e137d0" providerId="LiveId" clId="{9056FA43-C86D-2649-A62C-BE416B71D299}" dt="2024-06-18T09:16:26.809" v="15" actId="2711"/>
          <ac:picMkLst>
            <pc:docMk/>
            <pc:sldMk cId="2926975168" sldId="580"/>
            <ac:picMk id="11" creationId="{E9F02244-0F28-48FC-BE09-347456BF9881}"/>
          </ac:picMkLst>
        </pc:picChg>
        <pc:cxnChg chg="mod">
          <ac:chgData name="Kulinich Bohdan" userId="48e65c9f34e137d0" providerId="LiveId" clId="{9056FA43-C86D-2649-A62C-BE416B71D299}" dt="2024-06-18T09:16:26.809" v="15" actId="2711"/>
          <ac:cxnSpMkLst>
            <pc:docMk/>
            <pc:sldMk cId="2926975168" sldId="580"/>
            <ac:cxnSpMk id="14" creationId="{04392D4F-79A4-43FE-808D-5C392FF62C39}"/>
          </ac:cxnSpMkLst>
        </pc:cxnChg>
        <pc:cxnChg chg="mod">
          <ac:chgData name="Kulinich Bohdan" userId="48e65c9f34e137d0" providerId="LiveId" clId="{9056FA43-C86D-2649-A62C-BE416B71D299}" dt="2024-06-18T09:16:26.809" v="15" actId="2711"/>
          <ac:cxnSpMkLst>
            <pc:docMk/>
            <pc:sldMk cId="2926975168" sldId="580"/>
            <ac:cxnSpMk id="16" creationId="{FB47CE80-1D99-49AE-927C-86CF9BC39030}"/>
          </ac:cxnSpMkLst>
        </pc:cxnChg>
        <pc:cxnChg chg="mod">
          <ac:chgData name="Kulinich Bohdan" userId="48e65c9f34e137d0" providerId="LiveId" clId="{9056FA43-C86D-2649-A62C-BE416B71D299}" dt="2024-06-18T09:16:26.809" v="15" actId="2711"/>
          <ac:cxnSpMkLst>
            <pc:docMk/>
            <pc:sldMk cId="2926975168" sldId="580"/>
            <ac:cxnSpMk id="17" creationId="{A299A722-E90B-4A96-BA90-CD7BF7E0726B}"/>
          </ac:cxnSpMkLst>
        </pc:cxnChg>
        <pc:cxnChg chg="mod">
          <ac:chgData name="Kulinich Bohdan" userId="48e65c9f34e137d0" providerId="LiveId" clId="{9056FA43-C86D-2649-A62C-BE416B71D299}" dt="2024-06-18T09:16:26.809" v="15" actId="2711"/>
          <ac:cxnSpMkLst>
            <pc:docMk/>
            <pc:sldMk cId="2926975168" sldId="580"/>
            <ac:cxnSpMk id="19" creationId="{2E6C4043-21B5-4D73-931C-E6F63F09164F}"/>
          </ac:cxnSpMkLst>
        </pc:cxnChg>
        <pc:cxnChg chg="mod">
          <ac:chgData name="Kulinich Bohdan" userId="48e65c9f34e137d0" providerId="LiveId" clId="{9056FA43-C86D-2649-A62C-BE416B71D299}" dt="2024-06-18T09:16:26.809" v="15" actId="2711"/>
          <ac:cxnSpMkLst>
            <pc:docMk/>
            <pc:sldMk cId="2926975168" sldId="580"/>
            <ac:cxnSpMk id="20" creationId="{EF605D74-5E4E-4D87-9753-C1EDAC9E12D7}"/>
          </ac:cxnSpMkLst>
        </pc:cxnChg>
      </pc:sldChg>
    </pc:docChg>
  </pc:docChgLst>
  <pc:docChgLst>
    <pc:chgData name="Kulinich Bohdan" userId="48e65c9f34e137d0" providerId="LiveId" clId="{79A6584D-B30A-4B13-BA65-81DE8B6B248B}"/>
    <pc:docChg chg="undo custSel addSld delSld modSld">
      <pc:chgData name="Kulinich Bohdan" userId="48e65c9f34e137d0" providerId="LiveId" clId="{79A6584D-B30A-4B13-BA65-81DE8B6B248B}" dt="2020-09-04T04:02:51.246" v="1647"/>
      <pc:docMkLst>
        <pc:docMk/>
      </pc:docMkLst>
      <pc:sldChg chg="modSp">
        <pc:chgData name="Kulinich Bohdan" userId="48e65c9f34e137d0" providerId="LiveId" clId="{79A6584D-B30A-4B13-BA65-81DE8B6B248B}" dt="2020-09-02T08:24:46.863" v="3" actId="20577"/>
        <pc:sldMkLst>
          <pc:docMk/>
          <pc:sldMk cId="1986055327" sldId="408"/>
        </pc:sldMkLst>
        <pc:spChg chg="mod">
          <ac:chgData name="Kulinich Bohdan" userId="48e65c9f34e137d0" providerId="LiveId" clId="{79A6584D-B30A-4B13-BA65-81DE8B6B248B}" dt="2020-09-02T08:24:46.863" v="3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79A6584D-B30A-4B13-BA65-81DE8B6B248B}" dt="2020-09-04T04:01:20.343" v="1644" actId="20577"/>
        <pc:sldMkLst>
          <pc:docMk/>
          <pc:sldMk cId="900640268" sldId="409"/>
        </pc:sldMkLst>
        <pc:spChg chg="mod">
          <ac:chgData name="Kulinich Bohdan" userId="48e65c9f34e137d0" providerId="LiveId" clId="{79A6584D-B30A-4B13-BA65-81DE8B6B248B}" dt="2020-09-04T04:01:20.343" v="1644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79A6584D-B30A-4B13-BA65-81DE8B6B248B}" dt="2020-09-04T04:02:51.246" v="1647"/>
        <pc:sldMkLst>
          <pc:docMk/>
          <pc:sldMk cId="3467199460" sldId="428"/>
        </pc:sldMkLst>
        <pc:spChg chg="del">
          <ac:chgData name="Kulinich Bohdan" userId="48e65c9f34e137d0" providerId="LiveId" clId="{79A6584D-B30A-4B13-BA65-81DE8B6B248B}" dt="2020-09-03T11:29:10.275" v="381" actId="478"/>
          <ac:spMkLst>
            <pc:docMk/>
            <pc:sldMk cId="3467199460" sldId="428"/>
            <ac:spMk id="2" creationId="{5F19C8CB-3F0F-4BE9-A5F6-314EB8243FFF}"/>
          </ac:spMkLst>
        </pc:spChg>
        <pc:spChg chg="del">
          <ac:chgData name="Kulinich Bohdan" userId="48e65c9f34e137d0" providerId="LiveId" clId="{79A6584D-B30A-4B13-BA65-81DE8B6B248B}" dt="2020-09-03T11:29:10.275" v="381" actId="478"/>
          <ac:spMkLst>
            <pc:docMk/>
            <pc:sldMk cId="3467199460" sldId="428"/>
            <ac:spMk id="6" creationId="{359A9DD4-F90E-4EF1-95FE-EC385FE496E6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7" creationId="{9041A6E2-C395-44EE-BAD2-73B5B9EFF514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8" creationId="{C16A760C-BDA5-4FC1-A0C2-B743155F5D20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10" creationId="{0DCAFC59-7F58-4EEC-8C89-335617EDD056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12" creationId="{DADC9B82-0133-48FD-9BEA-428509F1499E}"/>
          </ac:spMkLst>
        </pc:spChg>
        <pc:spChg chg="mod or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24" creationId="{C4ECF4DF-CDCE-40B5-9D0E-90A79F205FA9}"/>
          </ac:spMkLst>
        </pc:spChg>
        <pc:spChg chg="del">
          <ac:chgData name="Kulinich Bohdan" userId="48e65c9f34e137d0" providerId="LiveId" clId="{79A6584D-B30A-4B13-BA65-81DE8B6B248B}" dt="2020-09-03T11:29:17.995" v="383" actId="478"/>
          <ac:spMkLst>
            <pc:docMk/>
            <pc:sldMk cId="3467199460" sldId="428"/>
            <ac:spMk id="25" creationId="{EED3AAE0-85F2-4197-B1D2-5ACF781C4ECF}"/>
          </ac:spMkLst>
        </pc:spChg>
        <pc:spChg chg="mod">
          <ac:chgData name="Kulinich Bohdan" userId="48e65c9f34e137d0" providerId="LiveId" clId="{79A6584D-B30A-4B13-BA65-81DE8B6B248B}" dt="2020-09-03T11:36:58.446" v="580" actId="14100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28" creationId="{3B9830DA-229D-42C1-8D0A-4B3ED015440E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29" creationId="{B4D745C3-ABC7-41F6-87A5-91AFDE37424F}"/>
          </ac:spMkLst>
        </pc:spChg>
        <pc:spChg chg="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31" creationId="{E85A48D7-688A-41F1-B271-855F608BBE54}"/>
          </ac:spMkLst>
        </pc:spChg>
        <pc:spChg chg="del">
          <ac:chgData name="Kulinich Bohdan" userId="48e65c9f34e137d0" providerId="LiveId" clId="{79A6584D-B30A-4B13-BA65-81DE8B6B248B}" dt="2020-09-03T11:29:26.935" v="385" actId="478"/>
          <ac:spMkLst>
            <pc:docMk/>
            <pc:sldMk cId="3467199460" sldId="428"/>
            <ac:spMk id="32" creationId="{33E5C41B-8725-409F-987E-3FCE25056CA2}"/>
          </ac:spMkLst>
        </pc:spChg>
        <pc:spChg chg="del">
          <ac:chgData name="Kulinich Bohdan" userId="48e65c9f34e137d0" providerId="LiveId" clId="{79A6584D-B30A-4B13-BA65-81DE8B6B248B}" dt="2020-09-03T11:29:29.115" v="386" actId="478"/>
          <ac:spMkLst>
            <pc:docMk/>
            <pc:sldMk cId="3467199460" sldId="428"/>
            <ac:spMk id="33" creationId="{0EBB796D-A222-4668-A97B-35887E21C9EB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36" creationId="{07062322-8C62-4F07-B11B-E20574AC54E6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37" creationId="{0FAD1555-3FCF-4DF7-B29C-A984B548BF9E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38" creationId="{16172583-E7B8-4CB8-8414-02E0E01F5AF0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1" creationId="{1504DB56-E8FD-4910-8A0B-3F985593B930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3" creationId="{4A8EC821-B7A9-4A46-9804-90E175C055C2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5" creationId="{87E267E7-18B4-49DC-B7FC-3302A6ECD7EE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7" creationId="{0290ED37-6D24-4F0D-A7CC-73F4D6A1C7BB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9" creationId="{3800298E-35B4-4682-82C5-62BAE06F2956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1" creationId="{E56BA605-C40F-40E4-9873-E859C51ABBE1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3" creationId="{D1860B34-369A-40A1-BCE1-386988FF43B6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5" creationId="{6A2A66F3-0FE5-4443-92E7-1D639C4754B3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7" creationId="{B62C1CE4-9DB8-4957-ABE4-6897B9B8726A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9" creationId="{5C7C3BB9-D329-4896-B439-2D32F1F87FF2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71" creationId="{94BB5CC6-E8E8-439A-BDAA-D7D4DF8D071D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78" creationId="{C6AD1D3A-FC5D-447F-8EAB-B370ED170AB9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80" creationId="{0FF385CF-D086-457A-A36F-00A6030B6FF5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82" creationId="{03B26402-C87D-4339-AC24-72BDB2ABE82D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84" creationId="{B2E31F07-7182-4448-9327-90C71524B474}"/>
          </ac:spMkLst>
        </pc:spChg>
        <pc:spChg chg="add mod">
          <ac:chgData name="Kulinich Bohdan" userId="48e65c9f34e137d0" providerId="LiveId" clId="{79A6584D-B30A-4B13-BA65-81DE8B6B248B}" dt="2020-09-03T11:38:55.155" v="609" actId="1076"/>
          <ac:spMkLst>
            <pc:docMk/>
            <pc:sldMk cId="3467199460" sldId="428"/>
            <ac:spMk id="85" creationId="{74C37A13-8003-458F-9D19-E2FF58E4FD58}"/>
          </ac:spMkLst>
        </pc:spChg>
        <pc:spChg chg="add mod">
          <ac:chgData name="Kulinich Bohdan" userId="48e65c9f34e137d0" providerId="LiveId" clId="{79A6584D-B30A-4B13-BA65-81DE8B6B248B}" dt="2020-09-03T11:40:52.865" v="656" actId="1076"/>
          <ac:spMkLst>
            <pc:docMk/>
            <pc:sldMk cId="3467199460" sldId="428"/>
            <ac:spMk id="86" creationId="{CCE543DA-F785-40EC-9B12-F94E115AB92C}"/>
          </ac:spMkLst>
        </pc:spChg>
        <pc:spChg chg="add mod">
          <ac:chgData name="Kulinich Bohdan" userId="48e65c9f34e137d0" providerId="LiveId" clId="{79A6584D-B30A-4B13-BA65-81DE8B6B248B}" dt="2020-09-03T11:43:13.375" v="706" actId="1076"/>
          <ac:spMkLst>
            <pc:docMk/>
            <pc:sldMk cId="3467199460" sldId="428"/>
            <ac:spMk id="87" creationId="{EE2D2B46-1780-42BD-8D50-F56FE6643A90}"/>
          </ac:spMkLst>
        </pc:spChg>
        <pc:picChg chg="add del mod">
          <ac:chgData name="Kulinich Bohdan" userId="48e65c9f34e137d0" providerId="LiveId" clId="{79A6584D-B30A-4B13-BA65-81DE8B6B248B}" dt="2020-09-03T11:35:27.315" v="547" actId="478"/>
          <ac:picMkLst>
            <pc:docMk/>
            <pc:sldMk cId="3467199460" sldId="428"/>
            <ac:picMk id="13" creationId="{525E2E2E-451C-4F17-80E4-AE3C73E5535E}"/>
          </ac:picMkLst>
        </pc:picChg>
        <pc:cxnChg chg="mod or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9" creationId="{7D453C42-BD54-472F-A43E-A087BCAC9CCC}"/>
          </ac:cxnSpMkLst>
        </pc:cxnChg>
        <pc:cxnChg chg="del">
          <ac:chgData name="Kulinich Bohdan" userId="48e65c9f34e137d0" providerId="LiveId" clId="{79A6584D-B30A-4B13-BA65-81DE8B6B248B}" dt="2020-09-03T11:29:33.925" v="389" actId="478"/>
          <ac:cxnSpMkLst>
            <pc:docMk/>
            <pc:sldMk cId="3467199460" sldId="428"/>
            <ac:cxnSpMk id="15" creationId="{94E6EADE-4C0C-4937-AD0A-C61048B69443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16" creationId="{C31CD7A9-1018-469A-B905-DBB753906870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17" creationId="{3AFD9DA2-AC9A-4EF8-A848-66D3CAF70934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18" creationId="{64F6E6FC-44A7-4C58-8310-8230045BD513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19" creationId="{5F8EAACB-1B6B-46CE-B56F-441B629BC132}"/>
          </ac:cxnSpMkLst>
        </pc:cxnChg>
        <pc:cxnChg chg="del">
          <ac:chgData name="Kulinich Bohdan" userId="48e65c9f34e137d0" providerId="LiveId" clId="{79A6584D-B30A-4B13-BA65-81DE8B6B248B}" dt="2020-09-03T11:29:33.495" v="388" actId="478"/>
          <ac:cxnSpMkLst>
            <pc:docMk/>
            <pc:sldMk cId="3467199460" sldId="428"/>
            <ac:cxnSpMk id="21" creationId="{0E8EA65A-71F1-448A-A0D4-0F53DBB89454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26" creationId="{77B60DD8-593F-43A1-8902-6A0A9CC46BA0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30" creationId="{BF364B75-C6DB-4246-85CF-382525FCC5A5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34" creationId="{070A8B07-4EBC-41B6-A51B-F40A94B2E99F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35" creationId="{2380AC24-52B5-4D9C-BFCD-9CDB3B4ED6E1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39" creationId="{3ECA38DD-A619-46B0-BD13-CFD3C05E2E0C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52" creationId="{6980A474-9FFD-43AF-A1C7-A8BA14CF4D43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54" creationId="{952C0854-C558-4A31-AF52-D6661B4B796B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58" creationId="{E228DCD0-34C3-4B18-9162-1AB97D69EA54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73" creationId="{664110C1-0FB4-4DAD-A75E-8E3BC7E06708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74" creationId="{51BB0B0A-7708-4B9F-A24F-BE5D56E4CDC1}"/>
          </ac:cxnSpMkLst>
        </pc:cxnChg>
      </pc:sldChg>
      <pc:sldChg chg="addSp delSp modSp mod delAnim modAnim">
        <pc:chgData name="Kulinich Bohdan" userId="48e65c9f34e137d0" providerId="LiveId" clId="{79A6584D-B30A-4B13-BA65-81DE8B6B248B}" dt="2020-09-02T08:55:38.222" v="379" actId="1076"/>
        <pc:sldMkLst>
          <pc:docMk/>
          <pc:sldMk cId="301277507" sldId="461"/>
        </pc:sldMkLst>
        <pc:spChg chg="mod">
          <ac:chgData name="Kulinich Bohdan" userId="48e65c9f34e137d0" providerId="LiveId" clId="{79A6584D-B30A-4B13-BA65-81DE8B6B248B}" dt="2020-09-02T08:42:58.298" v="263" actId="20577"/>
          <ac:spMkLst>
            <pc:docMk/>
            <pc:sldMk cId="301277507" sldId="461"/>
            <ac:spMk id="6" creationId="{4CD1B612-D16C-4F70-8335-78480BFE8EC8}"/>
          </ac:spMkLst>
        </pc:spChg>
        <pc:spChg chg="add mod">
          <ac:chgData name="Kulinich Bohdan" userId="48e65c9f34e137d0" providerId="LiveId" clId="{79A6584D-B30A-4B13-BA65-81DE8B6B248B}" dt="2020-09-02T08:47:32.008" v="299" actId="20577"/>
          <ac:spMkLst>
            <pc:docMk/>
            <pc:sldMk cId="301277507" sldId="461"/>
            <ac:spMk id="9" creationId="{5A64F4A1-AEC4-4398-9689-3176ECB86A37}"/>
          </ac:spMkLst>
        </pc:spChg>
        <pc:spChg chg="add mod">
          <ac:chgData name="Kulinich Bohdan" userId="48e65c9f34e137d0" providerId="LiveId" clId="{79A6584D-B30A-4B13-BA65-81DE8B6B248B}" dt="2020-09-02T08:55:38.222" v="379" actId="1076"/>
          <ac:spMkLst>
            <pc:docMk/>
            <pc:sldMk cId="301277507" sldId="461"/>
            <ac:spMk id="10" creationId="{A95146EB-9FE9-4E74-98A4-54CB2A7A6219}"/>
          </ac:spMkLst>
        </pc:spChg>
        <pc:spChg chg="add mod ord">
          <ac:chgData name="Kulinich Bohdan" userId="48e65c9f34e137d0" providerId="LiveId" clId="{79A6584D-B30A-4B13-BA65-81DE8B6B248B}" dt="2020-09-02T08:54:19.087" v="373" actId="1076"/>
          <ac:spMkLst>
            <pc:docMk/>
            <pc:sldMk cId="301277507" sldId="461"/>
            <ac:spMk id="26" creationId="{1A0BB20A-7EF5-47C0-ADEB-1C751C9C82C4}"/>
          </ac:spMkLst>
        </pc:spChg>
        <pc:spChg chg="del">
          <ac:chgData name="Kulinich Bohdan" userId="48e65c9f34e137d0" providerId="LiveId" clId="{79A6584D-B30A-4B13-BA65-81DE8B6B248B}" dt="2020-09-02T08:39:13.782" v="42" actId="478"/>
          <ac:spMkLst>
            <pc:docMk/>
            <pc:sldMk cId="301277507" sldId="461"/>
            <ac:spMk id="27" creationId="{0F67EC65-AF29-4F72-B6F6-32C388133FC6}"/>
          </ac:spMkLst>
        </pc:spChg>
        <pc:spChg chg="del">
          <ac:chgData name="Kulinich Bohdan" userId="48e65c9f34e137d0" providerId="LiveId" clId="{79A6584D-B30A-4B13-BA65-81DE8B6B248B}" dt="2020-09-02T08:39:13.092" v="41" actId="478"/>
          <ac:spMkLst>
            <pc:docMk/>
            <pc:sldMk cId="301277507" sldId="461"/>
            <ac:spMk id="35" creationId="{546884FE-1128-4E7A-BDDB-32B33E401FB6}"/>
          </ac:spMkLst>
        </pc:spChg>
        <pc:spChg chg="del">
          <ac:chgData name="Kulinich Bohdan" userId="48e65c9f34e137d0" providerId="LiveId" clId="{79A6584D-B30A-4B13-BA65-81DE8B6B248B}" dt="2020-09-02T08:39:12.443" v="40" actId="478"/>
          <ac:spMkLst>
            <pc:docMk/>
            <pc:sldMk cId="301277507" sldId="461"/>
            <ac:spMk id="38" creationId="{7DB62FBF-3F34-4DD8-8C15-A779C9062958}"/>
          </ac:spMkLst>
        </pc:spChg>
        <pc:spChg chg="mod">
          <ac:chgData name="Kulinich Bohdan" userId="48e65c9f34e137d0" providerId="LiveId" clId="{79A6584D-B30A-4B13-BA65-81DE8B6B248B}" dt="2020-09-02T08:44:58.443" v="290" actId="1076"/>
          <ac:spMkLst>
            <pc:docMk/>
            <pc:sldMk cId="301277507" sldId="461"/>
            <ac:spMk id="42" creationId="{5F5D6EFD-D127-4B8B-BBA9-8FB78ADC6A8D}"/>
          </ac:spMkLst>
        </pc:spChg>
        <pc:spChg chg="del">
          <ac:chgData name="Kulinich Bohdan" userId="48e65c9f34e137d0" providerId="LiveId" clId="{79A6584D-B30A-4B13-BA65-81DE8B6B248B}" dt="2020-09-02T08:39:08.362" v="37" actId="478"/>
          <ac:spMkLst>
            <pc:docMk/>
            <pc:sldMk cId="301277507" sldId="461"/>
            <ac:spMk id="43" creationId="{D729B0CE-754E-4408-BC19-C51B8A445D40}"/>
          </ac:spMkLst>
        </pc:spChg>
        <pc:spChg chg="del">
          <ac:chgData name="Kulinich Bohdan" userId="48e65c9f34e137d0" providerId="LiveId" clId="{79A6584D-B30A-4B13-BA65-81DE8B6B248B}" dt="2020-09-02T08:39:08.362" v="37" actId="478"/>
          <ac:spMkLst>
            <pc:docMk/>
            <pc:sldMk cId="301277507" sldId="461"/>
            <ac:spMk id="44" creationId="{AABAE8C6-CB30-4617-9B7F-9EBFE3A924CD}"/>
          </ac:spMkLst>
        </pc:spChg>
        <pc:spChg chg="del">
          <ac:chgData name="Kulinich Bohdan" userId="48e65c9f34e137d0" providerId="LiveId" clId="{79A6584D-B30A-4B13-BA65-81DE8B6B248B}" dt="2020-09-02T08:39:10.622" v="39" actId="478"/>
          <ac:spMkLst>
            <pc:docMk/>
            <pc:sldMk cId="301277507" sldId="461"/>
            <ac:spMk id="45" creationId="{1040E1C4-3ACA-4FEB-8A65-B9C5578BC285}"/>
          </ac:spMkLst>
        </pc:spChg>
        <pc:spChg chg="del">
          <ac:chgData name="Kulinich Bohdan" userId="48e65c9f34e137d0" providerId="LiveId" clId="{79A6584D-B30A-4B13-BA65-81DE8B6B248B}" dt="2020-09-02T08:39:08.362" v="37" actId="478"/>
          <ac:spMkLst>
            <pc:docMk/>
            <pc:sldMk cId="301277507" sldId="461"/>
            <ac:spMk id="46" creationId="{373E382E-05EB-40F8-9B5B-4C53836484F0}"/>
          </ac:spMkLst>
        </pc:spChg>
        <pc:spChg chg="del">
          <ac:chgData name="Kulinich Bohdan" userId="48e65c9f34e137d0" providerId="LiveId" clId="{79A6584D-B30A-4B13-BA65-81DE8B6B248B}" dt="2020-09-02T08:39:10.622" v="39" actId="478"/>
          <ac:spMkLst>
            <pc:docMk/>
            <pc:sldMk cId="301277507" sldId="461"/>
            <ac:spMk id="47" creationId="{313D5EAC-12AC-437C-AD76-B8BE8BDA4FA9}"/>
          </ac:spMkLst>
        </pc:spChg>
        <pc:spChg chg="del">
          <ac:chgData name="Kulinich Bohdan" userId="48e65c9f34e137d0" providerId="LiveId" clId="{79A6584D-B30A-4B13-BA65-81DE8B6B248B}" dt="2020-09-02T08:39:08.362" v="37" actId="478"/>
          <ac:spMkLst>
            <pc:docMk/>
            <pc:sldMk cId="301277507" sldId="461"/>
            <ac:spMk id="48" creationId="{1A61DCC2-9B53-4BAD-B7E8-AD9513DCA32F}"/>
          </ac:spMkLst>
        </pc:spChg>
        <pc:spChg chg="del">
          <ac:chgData name="Kulinich Bohdan" userId="48e65c9f34e137d0" providerId="LiveId" clId="{79A6584D-B30A-4B13-BA65-81DE8B6B248B}" dt="2020-09-02T08:39:10.622" v="39" actId="478"/>
          <ac:spMkLst>
            <pc:docMk/>
            <pc:sldMk cId="301277507" sldId="461"/>
            <ac:spMk id="49" creationId="{FBBF4F47-0ED3-453F-8D6B-B87C4435FDAB}"/>
          </ac:spMkLst>
        </pc:spChg>
        <pc:spChg chg="add mod">
          <ac:chgData name="Kulinich Bohdan" userId="48e65c9f34e137d0" providerId="LiveId" clId="{79A6584D-B30A-4B13-BA65-81DE8B6B248B}" dt="2020-09-02T08:55:12.483" v="378" actId="1076"/>
          <ac:spMkLst>
            <pc:docMk/>
            <pc:sldMk cId="301277507" sldId="461"/>
            <ac:spMk id="52" creationId="{9D1A6FDA-5319-47E4-85FD-CAAF2456D356}"/>
          </ac:spMkLst>
        </pc:spChg>
        <pc:picChg chg="add mod modVis">
          <ac:chgData name="Kulinich Bohdan" userId="48e65c9f34e137d0" providerId="LiveId" clId="{79A6584D-B30A-4B13-BA65-81DE8B6B248B}" dt="2020-09-02T08:51:36.833" v="351" actId="14429"/>
          <ac:picMkLst>
            <pc:docMk/>
            <pc:sldMk cId="301277507" sldId="461"/>
            <ac:picMk id="31" creationId="{F41EB827-4763-4FC6-BC45-C901056D69BC}"/>
          </ac:picMkLst>
        </pc:picChg>
        <pc:picChg chg="add mod">
          <ac:chgData name="Kulinich Bohdan" userId="48e65c9f34e137d0" providerId="LiveId" clId="{79A6584D-B30A-4B13-BA65-81DE8B6B248B}" dt="2020-09-02T08:50:21.283" v="333" actId="1076"/>
          <ac:picMkLst>
            <pc:docMk/>
            <pc:sldMk cId="301277507" sldId="461"/>
            <ac:picMk id="32" creationId="{76D1CCAE-0C19-45D2-B55F-F72EBED49ACF}"/>
          </ac:picMkLst>
        </pc:picChg>
        <pc:picChg chg="add mod">
          <ac:chgData name="Kulinich Bohdan" userId="48e65c9f34e137d0" providerId="LiveId" clId="{79A6584D-B30A-4B13-BA65-81DE8B6B248B}" dt="2020-09-02T08:49:54.483" v="331" actId="1076"/>
          <ac:picMkLst>
            <pc:docMk/>
            <pc:sldMk cId="301277507" sldId="461"/>
            <ac:picMk id="33" creationId="{2459D0F4-9FD0-47E2-91D8-EF28EE996673}"/>
          </ac:picMkLst>
        </pc:picChg>
        <pc:picChg chg="add mod ord">
          <ac:chgData name="Kulinich Bohdan" userId="48e65c9f34e137d0" providerId="LiveId" clId="{79A6584D-B30A-4B13-BA65-81DE8B6B248B}" dt="2020-09-02T08:51:59.643" v="356" actId="166"/>
          <ac:picMkLst>
            <pc:docMk/>
            <pc:sldMk cId="301277507" sldId="461"/>
            <ac:picMk id="34" creationId="{6FE9AA63-D2BF-4DB7-BBE3-AB43D88F5B10}"/>
          </ac:picMkLst>
        </pc:picChg>
        <pc:picChg chg="add del mod">
          <ac:chgData name="Kulinich Bohdan" userId="48e65c9f34e137d0" providerId="LiveId" clId="{79A6584D-B30A-4B13-BA65-81DE8B6B248B}" dt="2020-09-02T08:51:07.143" v="344" actId="478"/>
          <ac:picMkLst>
            <pc:docMk/>
            <pc:sldMk cId="301277507" sldId="461"/>
            <ac:picMk id="36" creationId="{96016AA2-DC6B-4228-A317-4F282285554B}"/>
          </ac:picMkLst>
        </pc:picChg>
        <pc:picChg chg="add mod">
          <ac:chgData name="Kulinich Bohdan" userId="48e65c9f34e137d0" providerId="LiveId" clId="{79A6584D-B30A-4B13-BA65-81DE8B6B248B}" dt="2020-09-02T08:52:40.962" v="365" actId="1076"/>
          <ac:picMkLst>
            <pc:docMk/>
            <pc:sldMk cId="301277507" sldId="461"/>
            <ac:picMk id="50" creationId="{3CD9F4E2-BD6B-4DFF-BF24-9F42C8BCB9DD}"/>
          </ac:picMkLst>
        </pc:picChg>
        <pc:cxnChg chg="add mod">
          <ac:chgData name="Kulinich Bohdan" userId="48e65c9f34e137d0" providerId="LiveId" clId="{79A6584D-B30A-4B13-BA65-81DE8B6B248B}" dt="2020-09-02T08:44:58.443" v="290" actId="1076"/>
          <ac:cxnSpMkLst>
            <pc:docMk/>
            <pc:sldMk cId="301277507" sldId="461"/>
            <ac:cxnSpMk id="21" creationId="{A7174BE0-F65A-42D0-B203-4DD28B6C63D4}"/>
          </ac:cxnSpMkLst>
        </pc:cxnChg>
        <pc:cxnChg chg="add mod">
          <ac:chgData name="Kulinich Bohdan" userId="48e65c9f34e137d0" providerId="LiveId" clId="{79A6584D-B30A-4B13-BA65-81DE8B6B248B}" dt="2020-09-02T08:51:56.063" v="355" actId="1076"/>
          <ac:cxnSpMkLst>
            <pc:docMk/>
            <pc:sldMk cId="301277507" sldId="461"/>
            <ac:cxnSpMk id="37" creationId="{21B47917-93C0-46F0-865E-2E67D2AADFD2}"/>
          </ac:cxnSpMkLst>
        </pc:cxnChg>
        <pc:cxnChg chg="del">
          <ac:chgData name="Kulinich Bohdan" userId="48e65c9f34e137d0" providerId="LiveId" clId="{79A6584D-B30A-4B13-BA65-81DE8B6B248B}" dt="2020-09-02T08:39:08.362" v="37" actId="478"/>
          <ac:cxnSpMkLst>
            <pc:docMk/>
            <pc:sldMk cId="301277507" sldId="461"/>
            <ac:cxnSpMk id="39" creationId="{B99FF325-C070-4057-B07C-5CCF0B9AC9D1}"/>
          </ac:cxnSpMkLst>
        </pc:cxnChg>
        <pc:cxnChg chg="mod">
          <ac:chgData name="Kulinich Bohdan" userId="48e65c9f34e137d0" providerId="LiveId" clId="{79A6584D-B30A-4B13-BA65-81DE8B6B248B}" dt="2020-09-02T08:44:58.443" v="290" actId="1076"/>
          <ac:cxnSpMkLst>
            <pc:docMk/>
            <pc:sldMk cId="301277507" sldId="461"/>
            <ac:cxnSpMk id="40" creationId="{6EC82FCC-48D7-413D-85E1-3825FC8758A6}"/>
          </ac:cxnSpMkLst>
        </pc:cxnChg>
        <pc:cxnChg chg="del">
          <ac:chgData name="Kulinich Bohdan" userId="48e65c9f34e137d0" providerId="LiveId" clId="{79A6584D-B30A-4B13-BA65-81DE8B6B248B}" dt="2020-09-02T08:39:09.183" v="38" actId="478"/>
          <ac:cxnSpMkLst>
            <pc:docMk/>
            <pc:sldMk cId="301277507" sldId="461"/>
            <ac:cxnSpMk id="41" creationId="{15CB2252-4986-42D0-AA65-4EBC84F908B3}"/>
          </ac:cxnSpMkLst>
        </pc:cxnChg>
      </pc:sldChg>
      <pc:sldChg chg="addSp delSp modSp mod delAnim modAnim">
        <pc:chgData name="Kulinich Bohdan" userId="48e65c9f34e137d0" providerId="LiveId" clId="{79A6584D-B30A-4B13-BA65-81DE8B6B248B}" dt="2020-09-03T18:33:13.545" v="1063" actId="120"/>
        <pc:sldMkLst>
          <pc:docMk/>
          <pc:sldMk cId="1071148182" sldId="475"/>
        </pc:sldMkLst>
        <pc:spChg chg="mod">
          <ac:chgData name="Kulinich Bohdan" userId="48e65c9f34e137d0" providerId="LiveId" clId="{79A6584D-B30A-4B13-BA65-81DE8B6B248B}" dt="2020-09-03T18:33:13.545" v="1063" actId="120"/>
          <ac:spMkLst>
            <pc:docMk/>
            <pc:sldMk cId="1071148182" sldId="475"/>
            <ac:spMk id="6" creationId="{4CD1B612-D16C-4F70-8335-78480BFE8EC8}"/>
          </ac:spMkLst>
        </pc:spChg>
        <pc:spChg chg="del">
          <ac:chgData name="Kulinich Bohdan" userId="48e65c9f34e137d0" providerId="LiveId" clId="{79A6584D-B30A-4B13-BA65-81DE8B6B248B}" dt="2020-09-03T17:33:48.260" v="710" actId="478"/>
          <ac:spMkLst>
            <pc:docMk/>
            <pc:sldMk cId="1071148182" sldId="475"/>
            <ac:spMk id="7" creationId="{ADF395E0-729E-4F7B-B7DC-8D3199B7AFF7}"/>
          </ac:spMkLst>
        </pc:spChg>
        <pc:spChg chg="del">
          <ac:chgData name="Kulinich Bohdan" userId="48e65c9f34e137d0" providerId="LiveId" clId="{79A6584D-B30A-4B13-BA65-81DE8B6B248B}" dt="2020-09-03T17:33:48.260" v="710" actId="478"/>
          <ac:spMkLst>
            <pc:docMk/>
            <pc:sldMk cId="1071148182" sldId="475"/>
            <ac:spMk id="8" creationId="{61721D55-767F-4C37-9F6C-639108331FCB}"/>
          </ac:spMkLst>
        </pc:spChg>
        <pc:spChg chg="add mod">
          <ac:chgData name="Kulinich Bohdan" userId="48e65c9f34e137d0" providerId="LiveId" clId="{79A6584D-B30A-4B13-BA65-81DE8B6B248B}" dt="2020-09-03T17:47:02.097" v="737" actId="1076"/>
          <ac:spMkLst>
            <pc:docMk/>
            <pc:sldMk cId="1071148182" sldId="475"/>
            <ac:spMk id="26" creationId="{71D57184-9919-48B4-802C-0E288D6387DB}"/>
          </ac:spMkLst>
        </pc:spChg>
        <pc:spChg chg="add mod">
          <ac:chgData name="Kulinich Bohdan" userId="48e65c9f34e137d0" providerId="LiveId" clId="{79A6584D-B30A-4B13-BA65-81DE8B6B248B}" dt="2020-09-03T17:47:09.511" v="740" actId="20577"/>
          <ac:spMkLst>
            <pc:docMk/>
            <pc:sldMk cId="1071148182" sldId="475"/>
            <ac:spMk id="27" creationId="{4AF4B4FE-8D17-4E9D-906F-426590B21971}"/>
          </ac:spMkLst>
        </pc:spChg>
        <pc:spChg chg="add mod">
          <ac:chgData name="Kulinich Bohdan" userId="48e65c9f34e137d0" providerId="LiveId" clId="{79A6584D-B30A-4B13-BA65-81DE8B6B248B}" dt="2020-09-03T18:22:25.003" v="855" actId="1076"/>
          <ac:spMkLst>
            <pc:docMk/>
            <pc:sldMk cId="1071148182" sldId="475"/>
            <ac:spMk id="28" creationId="{03708927-97E5-4E58-A5DF-2B3BFA925612}"/>
          </ac:spMkLst>
        </pc:spChg>
        <pc:spChg chg="add mod">
          <ac:chgData name="Kulinich Bohdan" userId="48e65c9f34e137d0" providerId="LiveId" clId="{79A6584D-B30A-4B13-BA65-81DE8B6B248B}" dt="2020-09-03T18:33:10.650" v="1062" actId="120"/>
          <ac:spMkLst>
            <pc:docMk/>
            <pc:sldMk cId="1071148182" sldId="475"/>
            <ac:spMk id="29" creationId="{A7A6E038-7802-476C-B63A-BD1D472E2283}"/>
          </ac:spMkLst>
        </pc:spChg>
        <pc:spChg chg="add mod">
          <ac:chgData name="Kulinich Bohdan" userId="48e65c9f34e137d0" providerId="LiveId" clId="{79A6584D-B30A-4B13-BA65-81DE8B6B248B}" dt="2020-09-03T18:21:01.256" v="828" actId="1076"/>
          <ac:spMkLst>
            <pc:docMk/>
            <pc:sldMk cId="1071148182" sldId="475"/>
            <ac:spMk id="30" creationId="{184ED10B-20A6-4C03-9BFD-2D6D7F1C5C85}"/>
          </ac:spMkLst>
        </pc:spChg>
        <pc:spChg chg="add mod">
          <ac:chgData name="Kulinich Bohdan" userId="48e65c9f34e137d0" providerId="LiveId" clId="{79A6584D-B30A-4B13-BA65-81DE8B6B248B}" dt="2020-09-03T18:33:07.412" v="1061" actId="120"/>
          <ac:spMkLst>
            <pc:docMk/>
            <pc:sldMk cId="1071148182" sldId="475"/>
            <ac:spMk id="31" creationId="{F1982263-3160-4782-8B9C-8E6E3153600B}"/>
          </ac:spMkLst>
        </pc:spChg>
        <pc:spChg chg="add mod">
          <ac:chgData name="Kulinich Bohdan" userId="48e65c9f34e137d0" providerId="LiveId" clId="{79A6584D-B30A-4B13-BA65-81DE8B6B248B}" dt="2020-09-03T18:26:10.469" v="1030" actId="164"/>
          <ac:spMkLst>
            <pc:docMk/>
            <pc:sldMk cId="1071148182" sldId="475"/>
            <ac:spMk id="34" creationId="{BB12EC24-2477-4847-8426-B7F00E4BA215}"/>
          </ac:spMkLst>
        </pc:spChg>
        <pc:spChg chg="add mod">
          <ac:chgData name="Kulinich Bohdan" userId="48e65c9f34e137d0" providerId="LiveId" clId="{79A6584D-B30A-4B13-BA65-81DE8B6B248B}" dt="2020-09-03T18:26:10.469" v="1030" actId="164"/>
          <ac:spMkLst>
            <pc:docMk/>
            <pc:sldMk cId="1071148182" sldId="475"/>
            <ac:spMk id="35" creationId="{CCD6FB64-E81C-40E1-814C-A88430DD5284}"/>
          </ac:spMkLst>
        </pc:spChg>
        <pc:spChg chg="add mod">
          <ac:chgData name="Kulinich Bohdan" userId="48e65c9f34e137d0" providerId="LiveId" clId="{79A6584D-B30A-4B13-BA65-81DE8B6B248B}" dt="2020-09-03T18:26:10.469" v="1030" actId="164"/>
          <ac:spMkLst>
            <pc:docMk/>
            <pc:sldMk cId="1071148182" sldId="475"/>
            <ac:spMk id="40" creationId="{71B3718A-188D-4D6A-BF08-DA1DA82FFF4E}"/>
          </ac:spMkLst>
        </pc:spChg>
        <pc:spChg chg="del">
          <ac:chgData name="Kulinich Bohdan" userId="48e65c9f34e137d0" providerId="LiveId" clId="{79A6584D-B30A-4B13-BA65-81DE8B6B248B}" dt="2020-09-03T17:33:48.260" v="710" actId="478"/>
          <ac:spMkLst>
            <pc:docMk/>
            <pc:sldMk cId="1071148182" sldId="475"/>
            <ac:spMk id="41" creationId="{F71AFFB1-41F4-4C00-BB2F-CC167A6D9394}"/>
          </ac:spMkLst>
        </pc:spChg>
        <pc:spChg chg="del">
          <ac:chgData name="Kulinich Bohdan" userId="48e65c9f34e137d0" providerId="LiveId" clId="{79A6584D-B30A-4B13-BA65-81DE8B6B248B}" dt="2020-09-03T17:33:48.260" v="710" actId="478"/>
          <ac:spMkLst>
            <pc:docMk/>
            <pc:sldMk cId="1071148182" sldId="475"/>
            <ac:spMk id="42" creationId="{8DF18CD6-1128-4DDD-A825-0D998AD5A11A}"/>
          </ac:spMkLst>
        </pc:spChg>
        <pc:spChg chg="add mod">
          <ac:chgData name="Kulinich Bohdan" userId="48e65c9f34e137d0" providerId="LiveId" clId="{79A6584D-B30A-4B13-BA65-81DE8B6B248B}" dt="2020-09-03T18:26:10.469" v="1030" actId="164"/>
          <ac:spMkLst>
            <pc:docMk/>
            <pc:sldMk cId="1071148182" sldId="475"/>
            <ac:spMk id="43" creationId="{83D2A081-20BD-437E-9B22-77A24E7B59AE}"/>
          </ac:spMkLst>
        </pc:spChg>
        <pc:grpChg chg="add mod modVis">
          <ac:chgData name="Kulinich Bohdan" userId="48e65c9f34e137d0" providerId="LiveId" clId="{79A6584D-B30A-4B13-BA65-81DE8B6B248B}" dt="2020-09-03T18:27:03.068" v="1041" actId="1076"/>
          <ac:grpSpMkLst>
            <pc:docMk/>
            <pc:sldMk cId="1071148182" sldId="475"/>
            <ac:grpSpMk id="17" creationId="{AB802453-5ECB-416B-8920-9E9C6927234B}"/>
          </ac:grpSpMkLst>
        </pc:grpChg>
        <pc:picChg chg="add mod ord modVis">
          <ac:chgData name="Kulinich Bohdan" userId="48e65c9f34e137d0" providerId="LiveId" clId="{79A6584D-B30A-4B13-BA65-81DE8B6B248B}" dt="2020-09-03T18:27:43.641" v="1051" actId="14429"/>
          <ac:picMkLst>
            <pc:docMk/>
            <pc:sldMk cId="1071148182" sldId="475"/>
            <ac:picMk id="13" creationId="{5B484D20-9A49-4415-94EE-44C7405006AC}"/>
          </ac:picMkLst>
        </pc:picChg>
        <pc:picChg chg="del">
          <ac:chgData name="Kulinich Bohdan" userId="48e65c9f34e137d0" providerId="LiveId" clId="{79A6584D-B30A-4B13-BA65-81DE8B6B248B}" dt="2020-09-03T17:33:48.260" v="710" actId="478"/>
          <ac:picMkLst>
            <pc:docMk/>
            <pc:sldMk cId="1071148182" sldId="475"/>
            <ac:picMk id="38" creationId="{84640620-1621-4568-B861-4A96931130BE}"/>
          </ac:picMkLst>
        </pc:picChg>
        <pc:picChg chg="del">
          <ac:chgData name="Kulinich Bohdan" userId="48e65c9f34e137d0" providerId="LiveId" clId="{79A6584D-B30A-4B13-BA65-81DE8B6B248B}" dt="2020-09-03T17:33:48.260" v="710" actId="478"/>
          <ac:picMkLst>
            <pc:docMk/>
            <pc:sldMk cId="1071148182" sldId="475"/>
            <ac:picMk id="39" creationId="{CE71CE8A-CBE7-4EC9-BF0D-FB8927F12DDA}"/>
          </ac:picMkLst>
        </pc:picChg>
        <pc:cxnChg chg="add mod">
          <ac:chgData name="Kulinich Bohdan" userId="48e65c9f34e137d0" providerId="LiveId" clId="{79A6584D-B30A-4B13-BA65-81DE8B6B248B}" dt="2020-09-03T17:35:37.520" v="728" actId="14100"/>
          <ac:cxnSpMkLst>
            <pc:docMk/>
            <pc:sldMk cId="1071148182" sldId="475"/>
            <ac:cxnSpMk id="15" creationId="{D42DB19C-458C-4217-82EC-0A60194C1467}"/>
          </ac:cxnSpMkLst>
        </pc:cxnChg>
        <pc:cxnChg chg="add mod">
          <ac:chgData name="Kulinich Bohdan" userId="48e65c9f34e137d0" providerId="LiveId" clId="{79A6584D-B30A-4B13-BA65-81DE8B6B248B}" dt="2020-09-03T17:35:19.737" v="726" actId="14100"/>
          <ac:cxnSpMkLst>
            <pc:docMk/>
            <pc:sldMk cId="1071148182" sldId="475"/>
            <ac:cxnSpMk id="19" creationId="{84EA9C92-F74C-49DD-9086-66017BBC1D4F}"/>
          </ac:cxnSpMkLst>
        </pc:cxnChg>
        <pc:cxnChg chg="add mod">
          <ac:chgData name="Kulinich Bohdan" userId="48e65c9f34e137d0" providerId="LiveId" clId="{79A6584D-B30A-4B13-BA65-81DE8B6B248B}" dt="2020-09-03T18:26:10.469" v="1030" actId="164"/>
          <ac:cxnSpMkLst>
            <pc:docMk/>
            <pc:sldMk cId="1071148182" sldId="475"/>
            <ac:cxnSpMk id="32" creationId="{CBCE1D3A-2E2F-4291-A9A9-653AA80B6477}"/>
          </ac:cxnSpMkLst>
        </pc:cxnChg>
        <pc:cxnChg chg="add mod">
          <ac:chgData name="Kulinich Bohdan" userId="48e65c9f34e137d0" providerId="LiveId" clId="{79A6584D-B30A-4B13-BA65-81DE8B6B248B}" dt="2020-09-03T18:26:10.469" v="1030" actId="164"/>
          <ac:cxnSpMkLst>
            <pc:docMk/>
            <pc:sldMk cId="1071148182" sldId="475"/>
            <ac:cxnSpMk id="33" creationId="{208FBFB1-0AB3-42A3-8198-C0CBC6EFDCBD}"/>
          </ac:cxnSpMkLst>
        </pc:cxnChg>
        <pc:cxnChg chg="del">
          <ac:chgData name="Kulinich Bohdan" userId="48e65c9f34e137d0" providerId="LiveId" clId="{79A6584D-B30A-4B13-BA65-81DE8B6B248B}" dt="2020-09-03T17:33:48.260" v="710" actId="478"/>
          <ac:cxnSpMkLst>
            <pc:docMk/>
            <pc:sldMk cId="1071148182" sldId="475"/>
            <ac:cxnSpMk id="36" creationId="{66FF0B2E-956F-4E34-B534-E3466F90A3D9}"/>
          </ac:cxnSpMkLst>
        </pc:cxnChg>
        <pc:cxnChg chg="del">
          <ac:chgData name="Kulinich Bohdan" userId="48e65c9f34e137d0" providerId="LiveId" clId="{79A6584D-B30A-4B13-BA65-81DE8B6B248B}" dt="2020-09-03T17:33:48.260" v="710" actId="478"/>
          <ac:cxnSpMkLst>
            <pc:docMk/>
            <pc:sldMk cId="1071148182" sldId="475"/>
            <ac:cxnSpMk id="37" creationId="{3CE9BAF8-9E68-472B-94B9-76139A1C19ED}"/>
          </ac:cxnSpMkLst>
        </pc:cxnChg>
      </pc:sldChg>
      <pc:sldChg chg="addSp delSp modSp mod delAnim modAnim">
        <pc:chgData name="Kulinich Bohdan" userId="48e65c9f34e137d0" providerId="LiveId" clId="{79A6584D-B30A-4B13-BA65-81DE8B6B248B}" dt="2020-09-03T20:47:04.519" v="1436" actId="20577"/>
        <pc:sldMkLst>
          <pc:docMk/>
          <pc:sldMk cId="2993543623" sldId="476"/>
        </pc:sldMkLst>
        <pc:spChg chg="mod">
          <ac:chgData name="Kulinich Bohdan" userId="48e65c9f34e137d0" providerId="LiveId" clId="{79A6584D-B30A-4B13-BA65-81DE8B6B248B}" dt="2020-09-03T20:47:04.519" v="1436" actId="20577"/>
          <ac:spMkLst>
            <pc:docMk/>
            <pc:sldMk cId="2993543623" sldId="476"/>
            <ac:spMk id="6" creationId="{4CD1B612-D16C-4F70-8335-78480BFE8EC8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16" creationId="{9A645FD5-0E6D-430C-A796-BEBB7765C053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17" creationId="{6C1EA1D0-8ACE-4068-91C8-684C6358557D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18" creationId="{5152A46D-0E4C-4245-8A29-E10EF126B998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20" creationId="{759AACF7-0F64-43D2-8184-D20CEABA777E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21" creationId="{327B13A7-23B8-4865-9AA6-7C658AFD43D2}"/>
          </ac:spMkLst>
        </pc:spChg>
        <pc:spChg chg="add mod">
          <ac:chgData name="Kulinich Bohdan" userId="48e65c9f34e137d0" providerId="LiveId" clId="{79A6584D-B30A-4B13-BA65-81DE8B6B248B}" dt="2020-09-03T20:39:35.887" v="1315" actId="20577"/>
          <ac:spMkLst>
            <pc:docMk/>
            <pc:sldMk cId="2993543623" sldId="476"/>
            <ac:spMk id="33" creationId="{FB6E9A29-941E-461B-9DF7-F8527FCA2594}"/>
          </ac:spMkLst>
        </pc:spChg>
        <pc:spChg chg="add mod">
          <ac:chgData name="Kulinich Bohdan" userId="48e65c9f34e137d0" providerId="LiveId" clId="{79A6584D-B30A-4B13-BA65-81DE8B6B248B}" dt="2020-09-03T20:39:39.264" v="1316" actId="20577"/>
          <ac:spMkLst>
            <pc:docMk/>
            <pc:sldMk cId="2993543623" sldId="476"/>
            <ac:spMk id="34" creationId="{CD49195B-A8C4-48B4-B641-D25FD9B55713}"/>
          </ac:spMkLst>
        </pc:spChg>
        <pc:spChg chg="add mod">
          <ac:chgData name="Kulinich Bohdan" userId="48e65c9f34e137d0" providerId="LiveId" clId="{79A6584D-B30A-4B13-BA65-81DE8B6B248B}" dt="2020-09-03T20:39:47.645" v="1319" actId="20577"/>
          <ac:spMkLst>
            <pc:docMk/>
            <pc:sldMk cId="2993543623" sldId="476"/>
            <ac:spMk id="35" creationId="{C58F7831-1590-413E-A886-170C2D8305C8}"/>
          </ac:spMkLst>
        </pc:spChg>
        <pc:spChg chg="add mod">
          <ac:chgData name="Kulinich Bohdan" userId="48e65c9f34e137d0" providerId="LiveId" clId="{79A6584D-B30A-4B13-BA65-81DE8B6B248B}" dt="2020-09-03T20:39:53.185" v="1322" actId="20577"/>
          <ac:spMkLst>
            <pc:docMk/>
            <pc:sldMk cId="2993543623" sldId="476"/>
            <ac:spMk id="36" creationId="{862C7FE5-17C1-434A-9114-C8FA1BB67E5C}"/>
          </ac:spMkLst>
        </pc:spChg>
        <pc:spChg chg="add mod">
          <ac:chgData name="Kulinich Bohdan" userId="48e65c9f34e137d0" providerId="LiveId" clId="{79A6584D-B30A-4B13-BA65-81DE8B6B248B}" dt="2020-09-03T20:39:59.085" v="1325" actId="20577"/>
          <ac:spMkLst>
            <pc:docMk/>
            <pc:sldMk cId="2993543623" sldId="476"/>
            <ac:spMk id="37" creationId="{BCF19BC1-E71C-44BD-BC27-8710A1132856}"/>
          </ac:spMkLst>
        </pc:spChg>
        <pc:picChg chg="add del mod">
          <ac:chgData name="Kulinich Bohdan" userId="48e65c9f34e137d0" providerId="LiveId" clId="{79A6584D-B30A-4B13-BA65-81DE8B6B248B}" dt="2020-09-03T20:40:01.172" v="1326" actId="478"/>
          <ac:picMkLst>
            <pc:docMk/>
            <pc:sldMk cId="2993543623" sldId="476"/>
            <ac:picMk id="5" creationId="{D297D38A-9DD6-4AA1-87EE-A9258DEE9A10}"/>
          </ac:picMkLst>
        </pc:picChg>
        <pc:picChg chg="del">
          <ac:chgData name="Kulinich Bohdan" userId="48e65c9f34e137d0" providerId="LiveId" clId="{79A6584D-B30A-4B13-BA65-81DE8B6B248B}" dt="2020-09-03T20:36:48.818" v="1230" actId="478"/>
          <ac:picMkLst>
            <pc:docMk/>
            <pc:sldMk cId="2993543623" sldId="476"/>
            <ac:picMk id="25" creationId="{EA2FCC2D-0FA0-4DB1-9BBB-1187C05396DE}"/>
          </ac:picMkLst>
        </pc:picChg>
        <pc:cxnChg chg="del">
          <ac:chgData name="Kulinich Bohdan" userId="48e65c9f34e137d0" providerId="LiveId" clId="{79A6584D-B30A-4B13-BA65-81DE8B6B248B}" dt="2020-09-03T20:36:48.818" v="1230" actId="478"/>
          <ac:cxnSpMkLst>
            <pc:docMk/>
            <pc:sldMk cId="2993543623" sldId="476"/>
            <ac:cxnSpMk id="9" creationId="{C093B1C7-6123-41AE-BF88-FA3917F411AC}"/>
          </ac:cxnSpMkLst>
        </pc:cxnChg>
        <pc:cxnChg chg="del">
          <ac:chgData name="Kulinich Bohdan" userId="48e65c9f34e137d0" providerId="LiveId" clId="{79A6584D-B30A-4B13-BA65-81DE8B6B248B}" dt="2020-09-03T20:36:48.818" v="1230" actId="478"/>
          <ac:cxnSpMkLst>
            <pc:docMk/>
            <pc:sldMk cId="2993543623" sldId="476"/>
            <ac:cxnSpMk id="12" creationId="{1E980785-B833-4181-B974-AD1C6CAAF8E4}"/>
          </ac:cxnSpMkLst>
        </pc:cxnChg>
        <pc:cxnChg chg="del">
          <ac:chgData name="Kulinich Bohdan" userId="48e65c9f34e137d0" providerId="LiveId" clId="{79A6584D-B30A-4B13-BA65-81DE8B6B248B}" dt="2020-09-03T20:36:48.818" v="1230" actId="478"/>
          <ac:cxnSpMkLst>
            <pc:docMk/>
            <pc:sldMk cId="2993543623" sldId="476"/>
            <ac:cxnSpMk id="19" creationId="{353BBFAA-F902-4C87-98A4-AF1606F77CFB}"/>
          </ac:cxnSpMkLst>
        </pc:cxnChg>
        <pc:cxnChg chg="add mod">
          <ac:chgData name="Kulinich Bohdan" userId="48e65c9f34e137d0" providerId="LiveId" clId="{79A6584D-B30A-4B13-BA65-81DE8B6B248B}" dt="2020-09-03T20:37:48.984" v="1286" actId="14100"/>
          <ac:cxnSpMkLst>
            <pc:docMk/>
            <pc:sldMk cId="2993543623" sldId="476"/>
            <ac:cxnSpMk id="22" creationId="{3873EEC0-28ED-4917-9D9A-5A65892ABCE7}"/>
          </ac:cxnSpMkLst>
        </pc:cxnChg>
        <pc:cxnChg chg="add mod">
          <ac:chgData name="Kulinich Bohdan" userId="48e65c9f34e137d0" providerId="LiveId" clId="{79A6584D-B30A-4B13-BA65-81DE8B6B248B}" dt="2020-09-03T20:37:59.606" v="1290" actId="1076"/>
          <ac:cxnSpMkLst>
            <pc:docMk/>
            <pc:sldMk cId="2993543623" sldId="476"/>
            <ac:cxnSpMk id="23" creationId="{D7841ECF-0DF6-4972-AAA8-48BC205BE67C}"/>
          </ac:cxnSpMkLst>
        </pc:cxnChg>
        <pc:cxnChg chg="add mod">
          <ac:chgData name="Kulinich Bohdan" userId="48e65c9f34e137d0" providerId="LiveId" clId="{79A6584D-B30A-4B13-BA65-81DE8B6B248B}" dt="2020-09-03T20:38:31.869" v="1298" actId="14100"/>
          <ac:cxnSpMkLst>
            <pc:docMk/>
            <pc:sldMk cId="2993543623" sldId="476"/>
            <ac:cxnSpMk id="24" creationId="{C7867CA8-ECA0-4B86-AFC8-E6302A3328E4}"/>
          </ac:cxnSpMkLst>
        </pc:cxnChg>
        <pc:cxnChg chg="add mod">
          <ac:chgData name="Kulinich Bohdan" userId="48e65c9f34e137d0" providerId="LiveId" clId="{79A6584D-B30A-4B13-BA65-81DE8B6B248B}" dt="2020-09-03T20:38:49.416" v="1303" actId="14100"/>
          <ac:cxnSpMkLst>
            <pc:docMk/>
            <pc:sldMk cId="2993543623" sldId="476"/>
            <ac:cxnSpMk id="26" creationId="{A287ACAF-9DAA-4E50-B535-325445078893}"/>
          </ac:cxnSpMkLst>
        </pc:cxnChg>
        <pc:cxnChg chg="add mod">
          <ac:chgData name="Kulinich Bohdan" userId="48e65c9f34e137d0" providerId="LiveId" clId="{79A6584D-B30A-4B13-BA65-81DE8B6B248B}" dt="2020-09-03T20:39:06.556" v="1308" actId="14100"/>
          <ac:cxnSpMkLst>
            <pc:docMk/>
            <pc:sldMk cId="2993543623" sldId="476"/>
            <ac:cxnSpMk id="29" creationId="{FE042CDE-0657-4E57-A782-35E27A80AD82}"/>
          </ac:cxnSpMkLst>
        </pc:cxnChg>
      </pc:sldChg>
      <pc:sldChg chg="addSp delSp modSp mod delAnim modAnim">
        <pc:chgData name="Kulinich Bohdan" userId="48e65c9f34e137d0" providerId="LiveId" clId="{79A6584D-B30A-4B13-BA65-81DE8B6B248B}" dt="2020-09-03T19:56:59.165" v="1229"/>
        <pc:sldMkLst>
          <pc:docMk/>
          <pc:sldMk cId="2325420514" sldId="477"/>
        </pc:sldMkLst>
        <pc:spChg chg="mod">
          <ac:chgData name="Kulinich Bohdan" userId="48e65c9f34e137d0" providerId="LiveId" clId="{79A6584D-B30A-4B13-BA65-81DE8B6B248B}" dt="2020-09-03T19:54:36.233" v="1195" actId="1076"/>
          <ac:spMkLst>
            <pc:docMk/>
            <pc:sldMk cId="2325420514" sldId="477"/>
            <ac:spMk id="6" creationId="{4CD1B612-D16C-4F70-8335-78480BFE8EC8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13" creationId="{8BD282AD-50DC-4543-AD16-F18B0E52962E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14" creationId="{40EA4E71-24FE-4E20-B782-12EECB7126EC}"/>
          </ac:spMkLst>
        </pc:spChg>
        <pc:spChg chg="add mod">
          <ac:chgData name="Kulinich Bohdan" userId="48e65c9f34e137d0" providerId="LiveId" clId="{79A6584D-B30A-4B13-BA65-81DE8B6B248B}" dt="2020-09-03T19:48:43.739" v="1111" actId="1076"/>
          <ac:spMkLst>
            <pc:docMk/>
            <pc:sldMk cId="2325420514" sldId="477"/>
            <ac:spMk id="29" creationId="{F288ACD2-57BD-41AF-95A6-13B127229FFD}"/>
          </ac:spMkLst>
        </pc:spChg>
        <pc:spChg chg="add mod">
          <ac:chgData name="Kulinich Bohdan" userId="48e65c9f34e137d0" providerId="LiveId" clId="{79A6584D-B30A-4B13-BA65-81DE8B6B248B}" dt="2020-09-03T19:48:50.301" v="1113" actId="1076"/>
          <ac:spMkLst>
            <pc:docMk/>
            <pc:sldMk cId="2325420514" sldId="477"/>
            <ac:spMk id="30" creationId="{87717861-EB20-41C8-AEAF-FB1B8AE9C625}"/>
          </ac:spMkLst>
        </pc:spChg>
        <pc:spChg chg="add mod">
          <ac:chgData name="Kulinich Bohdan" userId="48e65c9f34e137d0" providerId="LiveId" clId="{79A6584D-B30A-4B13-BA65-81DE8B6B248B}" dt="2020-09-03T19:48:55.498" v="1115" actId="1076"/>
          <ac:spMkLst>
            <pc:docMk/>
            <pc:sldMk cId="2325420514" sldId="477"/>
            <ac:spMk id="31" creationId="{933EBDFB-DBE8-45FF-8485-B22929936280}"/>
          </ac:spMkLst>
        </pc:spChg>
        <pc:spChg chg="add mod">
          <ac:chgData name="Kulinich Bohdan" userId="48e65c9f34e137d0" providerId="LiveId" clId="{79A6584D-B30A-4B13-BA65-81DE8B6B248B}" dt="2020-09-03T19:52:37.077" v="1151" actId="1076"/>
          <ac:spMkLst>
            <pc:docMk/>
            <pc:sldMk cId="2325420514" sldId="477"/>
            <ac:spMk id="32" creationId="{58B270A4-127E-4453-9244-18F50E94DF05}"/>
          </ac:spMkLst>
        </pc:spChg>
        <pc:spChg chg="add mod">
          <ac:chgData name="Kulinich Bohdan" userId="48e65c9f34e137d0" providerId="LiveId" clId="{79A6584D-B30A-4B13-BA65-81DE8B6B248B}" dt="2020-09-03T19:49:48.325" v="1133" actId="1076"/>
          <ac:spMkLst>
            <pc:docMk/>
            <pc:sldMk cId="2325420514" sldId="477"/>
            <ac:spMk id="33" creationId="{F93FAFC4-0BAF-40F8-BD5F-9E15FA6561E0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34" creationId="{E2E7F22D-BEF1-4FDC-A550-F474599019F5}"/>
          </ac:spMkLst>
        </pc:spChg>
        <pc:spChg chg="add del mod">
          <ac:chgData name="Kulinich Bohdan" userId="48e65c9f34e137d0" providerId="LiveId" clId="{79A6584D-B30A-4B13-BA65-81DE8B6B248B}" dt="2020-09-03T19:47:18.744" v="1099" actId="478"/>
          <ac:spMkLst>
            <pc:docMk/>
            <pc:sldMk cId="2325420514" sldId="477"/>
            <ac:spMk id="35" creationId="{72F1CE00-8CCF-45FB-A2DC-A49703D696B5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36" creationId="{8CB50688-5FFA-4FE9-8A1B-786C4B7E2ACE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37" creationId="{885350CC-7DEA-418E-8F5E-08A591974F5F}"/>
          </ac:spMkLst>
        </pc:spChg>
        <pc:spChg chg="add mod">
          <ac:chgData name="Kulinich Bohdan" userId="48e65c9f34e137d0" providerId="LiveId" clId="{79A6584D-B30A-4B13-BA65-81DE8B6B248B}" dt="2020-09-03T19:51:55.451" v="1145" actId="1076"/>
          <ac:spMkLst>
            <pc:docMk/>
            <pc:sldMk cId="2325420514" sldId="477"/>
            <ac:spMk id="38" creationId="{6C1BC499-E1E0-46D3-A4DF-F834C8F19985}"/>
          </ac:spMkLst>
        </pc:spChg>
        <pc:spChg chg="add mod">
          <ac:chgData name="Kulinich Bohdan" userId="48e65c9f34e137d0" providerId="LiveId" clId="{79A6584D-B30A-4B13-BA65-81DE8B6B248B}" dt="2020-09-03T19:49:12.718" v="1121" actId="20577"/>
          <ac:spMkLst>
            <pc:docMk/>
            <pc:sldMk cId="2325420514" sldId="477"/>
            <ac:spMk id="39" creationId="{69A9A5CF-BD63-40C5-A1AA-5ED0EEFB2E3D}"/>
          </ac:spMkLst>
        </pc:spChg>
        <pc:spChg chg="add mod">
          <ac:chgData name="Kulinich Bohdan" userId="48e65c9f34e137d0" providerId="LiveId" clId="{79A6584D-B30A-4B13-BA65-81DE8B6B248B}" dt="2020-09-03T19:49:18.641" v="1124" actId="20577"/>
          <ac:spMkLst>
            <pc:docMk/>
            <pc:sldMk cId="2325420514" sldId="477"/>
            <ac:spMk id="40" creationId="{65FAD1AB-8EFC-433A-9398-1BEDE1E86B8F}"/>
          </ac:spMkLst>
        </pc:spChg>
        <pc:spChg chg="add mod">
          <ac:chgData name="Kulinich Bohdan" userId="48e65c9f34e137d0" providerId="LiveId" clId="{79A6584D-B30A-4B13-BA65-81DE8B6B248B}" dt="2020-09-03T19:49:36.361" v="1131" actId="1076"/>
          <ac:spMkLst>
            <pc:docMk/>
            <pc:sldMk cId="2325420514" sldId="477"/>
            <ac:spMk id="41" creationId="{1EE9B735-165C-4C2F-823A-8FDC56334C32}"/>
          </ac:spMkLst>
        </pc:spChg>
        <pc:spChg chg="add mod">
          <ac:chgData name="Kulinich Bohdan" userId="48e65c9f34e137d0" providerId="LiveId" clId="{79A6584D-B30A-4B13-BA65-81DE8B6B248B}" dt="2020-09-03T19:49:32.620" v="1130" actId="20577"/>
          <ac:spMkLst>
            <pc:docMk/>
            <pc:sldMk cId="2325420514" sldId="477"/>
            <ac:spMk id="42" creationId="{7F66DF90-53B6-40FE-A179-DAE34EE510DF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45" creationId="{9D798068-2227-4CF9-86A6-FF9BD164DA4F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46" creationId="{0DCF2DED-10D4-4D16-A480-314070B242BF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47" creationId="{00901D67-B933-4699-AD37-2DCA92CED474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52" creationId="{D320875C-3755-4928-8C32-16DC20A1045D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53" creationId="{BEDDCA4D-F0A7-4EB5-B877-93B783F631D1}"/>
          </ac:spMkLst>
        </pc:spChg>
        <pc:spChg chg="add del mod">
          <ac:chgData name="Kulinich Bohdan" userId="48e65c9f34e137d0" providerId="LiveId" clId="{79A6584D-B30A-4B13-BA65-81DE8B6B248B}" dt="2020-09-03T19:54:40.696" v="1197" actId="478"/>
          <ac:spMkLst>
            <pc:docMk/>
            <pc:sldMk cId="2325420514" sldId="477"/>
            <ac:spMk id="54" creationId="{8F9F3E98-B80B-4869-A14B-646EB2562DD8}"/>
          </ac:spMkLst>
        </pc:spChg>
        <pc:spChg chg="add mod">
          <ac:chgData name="Kulinich Bohdan" userId="48e65c9f34e137d0" providerId="LiveId" clId="{79A6584D-B30A-4B13-BA65-81DE8B6B248B}" dt="2020-09-03T19:55:33.681" v="1214" actId="14100"/>
          <ac:spMkLst>
            <pc:docMk/>
            <pc:sldMk cId="2325420514" sldId="477"/>
            <ac:spMk id="55" creationId="{72CA1F2B-2631-44E9-9522-1740C1234BEA}"/>
          </ac:spMkLst>
        </pc:spChg>
        <pc:spChg chg="add mod">
          <ac:chgData name="Kulinich Bohdan" userId="48e65c9f34e137d0" providerId="LiveId" clId="{79A6584D-B30A-4B13-BA65-81DE8B6B248B}" dt="2020-09-03T19:55:58.436" v="1220" actId="20577"/>
          <ac:spMkLst>
            <pc:docMk/>
            <pc:sldMk cId="2325420514" sldId="477"/>
            <ac:spMk id="56" creationId="{737F6879-8F2C-441A-888A-EA3A4C5D92A1}"/>
          </ac:spMkLst>
        </pc:spChg>
        <pc:spChg chg="add mod">
          <ac:chgData name="Kulinich Bohdan" userId="48e65c9f34e137d0" providerId="LiveId" clId="{79A6584D-B30A-4B13-BA65-81DE8B6B248B}" dt="2020-09-03T19:56:28.532" v="1225" actId="20577"/>
          <ac:spMkLst>
            <pc:docMk/>
            <pc:sldMk cId="2325420514" sldId="477"/>
            <ac:spMk id="57" creationId="{8C59749D-34C9-4FDA-8CE2-773DD55890E6}"/>
          </ac:spMkLst>
        </pc:spChg>
        <pc:grpChg chg="add del mod">
          <ac:chgData name="Kulinich Bohdan" userId="48e65c9f34e137d0" providerId="LiveId" clId="{79A6584D-B30A-4B13-BA65-81DE8B6B248B}" dt="2020-09-03T19:47:49.514" v="1109" actId="165"/>
          <ac:grpSpMkLst>
            <pc:docMk/>
            <pc:sldMk cId="2325420514" sldId="477"/>
            <ac:grpSpMk id="2" creationId="{88A4CA97-DB08-405F-B4AC-0BA027ED7FD1}"/>
          </ac:grpSpMkLst>
        </pc:grpChg>
        <pc:grpChg chg="del">
          <ac:chgData name="Kulinich Bohdan" userId="48e65c9f34e137d0" providerId="LiveId" clId="{79A6584D-B30A-4B13-BA65-81DE8B6B248B}" dt="2020-09-03T19:46:38.553" v="1093" actId="478"/>
          <ac:grpSpMkLst>
            <pc:docMk/>
            <pc:sldMk cId="2325420514" sldId="477"/>
            <ac:grpSpMk id="48" creationId="{7B0A3FB1-DDA6-4FA4-895E-7F06863462FF}"/>
          </ac:grpSpMkLst>
        </pc:grpChg>
        <pc:picChg chg="add del mod ord">
          <ac:chgData name="Kulinich Bohdan" userId="48e65c9f34e137d0" providerId="LiveId" clId="{79A6584D-B30A-4B13-BA65-81DE8B6B248B}" dt="2020-09-03T19:52:31.139" v="1150" actId="478"/>
          <ac:picMkLst>
            <pc:docMk/>
            <pc:sldMk cId="2325420514" sldId="477"/>
            <ac:picMk id="43" creationId="{60EF5C0E-763C-4DF3-B241-0E22434565EB}"/>
          </ac:picMkLst>
        </pc:picChg>
        <pc:cxnChg chg="del">
          <ac:chgData name="Kulinich Bohdan" userId="48e65c9f34e137d0" providerId="LiveId" clId="{79A6584D-B30A-4B13-BA65-81DE8B6B248B}" dt="2020-09-03T19:46:38.553" v="1093" actId="478"/>
          <ac:cxnSpMkLst>
            <pc:docMk/>
            <pc:sldMk cId="2325420514" sldId="477"/>
            <ac:cxnSpMk id="20" creationId="{DD606536-349B-4416-A7C1-E06FCA3DFEDC}"/>
          </ac:cxnSpMkLst>
        </pc:cxnChg>
        <pc:cxnChg chg="del">
          <ac:chgData name="Kulinich Bohdan" userId="48e65c9f34e137d0" providerId="LiveId" clId="{79A6584D-B30A-4B13-BA65-81DE8B6B248B}" dt="2020-09-03T19:46:38.553" v="1093" actId="478"/>
          <ac:cxnSpMkLst>
            <pc:docMk/>
            <pc:sldMk cId="2325420514" sldId="477"/>
            <ac:cxnSpMk id="21" creationId="{295F322C-2B7E-456A-B966-5F036DEF1B1D}"/>
          </ac:cxnSpMkLst>
        </pc:cxnChg>
        <pc:cxnChg chg="del">
          <ac:chgData name="Kulinich Bohdan" userId="48e65c9f34e137d0" providerId="LiveId" clId="{79A6584D-B30A-4B13-BA65-81DE8B6B248B}" dt="2020-09-03T19:46:38.553" v="1093" actId="478"/>
          <ac:cxnSpMkLst>
            <pc:docMk/>
            <pc:sldMk cId="2325420514" sldId="477"/>
            <ac:cxnSpMk id="24" creationId="{ABB3ADE9-D78C-4B10-A139-CC1AEB667CAC}"/>
          </ac:cxnSpMkLst>
        </pc:cxnChg>
        <pc:cxnChg chg="add mod topLvl">
          <ac:chgData name="Kulinich Bohdan" userId="48e65c9f34e137d0" providerId="LiveId" clId="{79A6584D-B30A-4B13-BA65-81DE8B6B248B}" dt="2020-09-03T19:47:49.514" v="1109" actId="165"/>
          <ac:cxnSpMkLst>
            <pc:docMk/>
            <pc:sldMk cId="2325420514" sldId="477"/>
            <ac:cxnSpMk id="25" creationId="{EBD878AE-605D-474F-A5F2-F48DD1E1FD62}"/>
          </ac:cxnSpMkLst>
        </pc:cxnChg>
        <pc:cxnChg chg="add mod topLvl">
          <ac:chgData name="Kulinich Bohdan" userId="48e65c9f34e137d0" providerId="LiveId" clId="{79A6584D-B30A-4B13-BA65-81DE8B6B248B}" dt="2020-09-03T19:51:46.461" v="1143" actId="14100"/>
          <ac:cxnSpMkLst>
            <pc:docMk/>
            <pc:sldMk cId="2325420514" sldId="477"/>
            <ac:cxnSpMk id="26" creationId="{4AF73990-5875-40B4-9405-3EF0A9FF5593}"/>
          </ac:cxnSpMkLst>
        </pc:cxnChg>
        <pc:cxnChg chg="del">
          <ac:chgData name="Kulinich Bohdan" userId="48e65c9f34e137d0" providerId="LiveId" clId="{79A6584D-B30A-4B13-BA65-81DE8B6B248B}" dt="2020-09-03T19:46:38.553" v="1093" actId="478"/>
          <ac:cxnSpMkLst>
            <pc:docMk/>
            <pc:sldMk cId="2325420514" sldId="477"/>
            <ac:cxnSpMk id="27" creationId="{20526F18-FB8A-4CA2-9FFA-7F95C47299ED}"/>
          </ac:cxnSpMkLst>
        </pc:cxnChg>
        <pc:cxnChg chg="add mod topLvl">
          <ac:chgData name="Kulinich Bohdan" userId="48e65c9f34e137d0" providerId="LiveId" clId="{79A6584D-B30A-4B13-BA65-81DE8B6B248B}" dt="2020-09-03T19:52:17.025" v="1149" actId="14100"/>
          <ac:cxnSpMkLst>
            <pc:docMk/>
            <pc:sldMk cId="2325420514" sldId="477"/>
            <ac:cxnSpMk id="28" creationId="{4437723A-F752-4DF8-B6F9-0A5A48B4994D}"/>
          </ac:cxnSpMkLst>
        </pc:cxnChg>
      </pc:sldChg>
      <pc:sldChg chg="modSp mod">
        <pc:chgData name="Kulinich Bohdan" userId="48e65c9f34e137d0" providerId="LiveId" clId="{79A6584D-B30A-4B13-BA65-81DE8B6B248B}" dt="2020-09-02T08:37:30.263" v="36" actId="1076"/>
        <pc:sldMkLst>
          <pc:docMk/>
          <pc:sldMk cId="2276212965" sldId="478"/>
        </pc:sldMkLst>
        <pc:spChg chg="mod">
          <ac:chgData name="Kulinich Bohdan" userId="48e65c9f34e137d0" providerId="LiveId" clId="{79A6584D-B30A-4B13-BA65-81DE8B6B248B}" dt="2020-09-02T08:26:35.763" v="12" actId="1076"/>
          <ac:spMkLst>
            <pc:docMk/>
            <pc:sldMk cId="2276212965" sldId="478"/>
            <ac:spMk id="30" creationId="{960F120E-EFA0-4AC6-922A-D1DE566A3FB5}"/>
          </ac:spMkLst>
        </pc:spChg>
        <pc:spChg chg="mod">
          <ac:chgData name="Kulinich Bohdan" userId="48e65c9f34e137d0" providerId="LiveId" clId="{79A6584D-B30A-4B13-BA65-81DE8B6B248B}" dt="2020-09-02T08:26:47.952" v="13" actId="1076"/>
          <ac:spMkLst>
            <pc:docMk/>
            <pc:sldMk cId="2276212965" sldId="478"/>
            <ac:spMk id="31" creationId="{7A0D0596-8D73-4F2D-94A7-4116CCD13789}"/>
          </ac:spMkLst>
        </pc:spChg>
        <pc:spChg chg="mod">
          <ac:chgData name="Kulinich Bohdan" userId="48e65c9f34e137d0" providerId="LiveId" clId="{79A6584D-B30A-4B13-BA65-81DE8B6B248B}" dt="2020-09-02T08:27:07.833" v="14" actId="1076"/>
          <ac:spMkLst>
            <pc:docMk/>
            <pc:sldMk cId="2276212965" sldId="478"/>
            <ac:spMk id="32" creationId="{A43390FE-F669-41FE-BD4E-2A76CFCE1FDA}"/>
          </ac:spMkLst>
        </pc:spChg>
        <pc:spChg chg="mod">
          <ac:chgData name="Kulinich Bohdan" userId="48e65c9f34e137d0" providerId="LiveId" clId="{79A6584D-B30A-4B13-BA65-81DE8B6B248B}" dt="2020-09-02T08:37:30.263" v="36" actId="1076"/>
          <ac:spMkLst>
            <pc:docMk/>
            <pc:sldMk cId="2276212965" sldId="478"/>
            <ac:spMk id="34" creationId="{24B4E8AA-EED3-487E-BAA6-848D98F580E3}"/>
          </ac:spMkLst>
        </pc:spChg>
        <pc:spChg chg="mod">
          <ac:chgData name="Kulinich Bohdan" userId="48e65c9f34e137d0" providerId="LiveId" clId="{79A6584D-B30A-4B13-BA65-81DE8B6B248B}" dt="2020-09-02T08:27:53.612" v="35" actId="20577"/>
          <ac:spMkLst>
            <pc:docMk/>
            <pc:sldMk cId="2276212965" sldId="478"/>
            <ac:spMk id="39" creationId="{09C74572-FCB8-4F0C-B23A-F0E7A5D229AE}"/>
          </ac:spMkLst>
        </pc:spChg>
      </pc:sldChg>
      <pc:sldChg chg="del">
        <pc:chgData name="Kulinich Bohdan" userId="48e65c9f34e137d0" providerId="LiveId" clId="{79A6584D-B30A-4B13-BA65-81DE8B6B248B}" dt="2020-09-03T17:33:40.093" v="709" actId="47"/>
        <pc:sldMkLst>
          <pc:docMk/>
          <pc:sldMk cId="750920417" sldId="479"/>
        </pc:sldMkLst>
      </pc:sldChg>
      <pc:sldChg chg="addSp delSp modSp mod delAnim modAnim">
        <pc:chgData name="Kulinich Bohdan" userId="48e65c9f34e137d0" providerId="LiveId" clId="{79A6584D-B30A-4B13-BA65-81DE8B6B248B}" dt="2020-09-04T03:52:14.940" v="1617" actId="20577"/>
        <pc:sldMkLst>
          <pc:docMk/>
          <pc:sldMk cId="1900762418" sldId="480"/>
        </pc:sldMkLst>
        <pc:spChg chg="mod">
          <ac:chgData name="Kulinich Bohdan" userId="48e65c9f34e137d0" providerId="LiveId" clId="{79A6584D-B30A-4B13-BA65-81DE8B6B248B}" dt="2020-09-04T03:34:06.164" v="1536" actId="20577"/>
          <ac:spMkLst>
            <pc:docMk/>
            <pc:sldMk cId="1900762418" sldId="480"/>
            <ac:spMk id="6" creationId="{4CD1B612-D16C-4F70-8335-78480BFE8EC8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16" creationId="{9A645FD5-0E6D-430C-A796-BEBB7765C053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17" creationId="{6C1EA1D0-8ACE-4068-91C8-684C6358557D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18" creationId="{5152A46D-0E4C-4245-8A29-E10EF126B998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19" creationId="{E235C03C-DC9C-4D0C-9CC7-AA06540BD9A0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0" creationId="{9F86435D-F2A6-45C8-AAFD-3FC3375DCC25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1" creationId="{996658C0-2E5C-4614-B901-4ED5310D903E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2" creationId="{36D5245A-B300-4636-B41A-ADBE4F686BEC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3" creationId="{6FA95940-07AD-4AE2-BE64-BC6023AB8B5A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7" creationId="{5632E3C8-4AFE-4E2A-9C66-DB387DEA6033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8" creationId="{F9565EE3-F19C-465E-B150-DDFDFA9FF22D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9" creationId="{5A6601ED-2001-4692-B06F-1C1AF21EDBF9}"/>
          </ac:spMkLst>
        </pc:spChg>
        <pc:spChg chg="add mod">
          <ac:chgData name="Kulinich Bohdan" userId="48e65c9f34e137d0" providerId="LiveId" clId="{79A6584D-B30A-4B13-BA65-81DE8B6B248B}" dt="2020-09-04T03:44:57.756" v="1572" actId="1076"/>
          <ac:spMkLst>
            <pc:docMk/>
            <pc:sldMk cId="1900762418" sldId="480"/>
            <ac:spMk id="36" creationId="{5F1D4389-C319-4A9C-AD83-97E3CC282666}"/>
          </ac:spMkLst>
        </pc:spChg>
        <pc:spChg chg="add mod">
          <ac:chgData name="Kulinich Bohdan" userId="48e65c9f34e137d0" providerId="LiveId" clId="{79A6584D-B30A-4B13-BA65-81DE8B6B248B}" dt="2020-09-04T03:44:50.259" v="1571" actId="1076"/>
          <ac:spMkLst>
            <pc:docMk/>
            <pc:sldMk cId="1900762418" sldId="480"/>
            <ac:spMk id="37" creationId="{8284602F-61FD-4E08-BEB2-C46AB669FF74}"/>
          </ac:spMkLst>
        </pc:spChg>
        <pc:spChg chg="add mod">
          <ac:chgData name="Kulinich Bohdan" userId="48e65c9f34e137d0" providerId="LiveId" clId="{79A6584D-B30A-4B13-BA65-81DE8B6B248B}" dt="2020-09-04T03:52:14.940" v="1617" actId="20577"/>
          <ac:spMkLst>
            <pc:docMk/>
            <pc:sldMk cId="1900762418" sldId="480"/>
            <ac:spMk id="38" creationId="{4DB7EFDC-012B-4E92-8B42-533253514744}"/>
          </ac:spMkLst>
        </pc:spChg>
        <pc:spChg chg="add del mod">
          <ac:chgData name="Kulinich Bohdan" userId="48e65c9f34e137d0" providerId="LiveId" clId="{79A6584D-B30A-4B13-BA65-81DE8B6B248B}" dt="2020-09-04T03:45:08.903" v="1577"/>
          <ac:spMkLst>
            <pc:docMk/>
            <pc:sldMk cId="1900762418" sldId="480"/>
            <ac:spMk id="39" creationId="{F47E38F5-ABFA-46CF-B3E9-A0491E6984BB}"/>
          </ac:spMkLst>
        </pc:spChg>
        <pc:spChg chg="add mod">
          <ac:chgData name="Kulinich Bohdan" userId="48e65c9f34e137d0" providerId="LiveId" clId="{79A6584D-B30A-4B13-BA65-81DE8B6B248B}" dt="2020-09-04T03:47:00.498" v="1587" actId="1076"/>
          <ac:spMkLst>
            <pc:docMk/>
            <pc:sldMk cId="1900762418" sldId="480"/>
            <ac:spMk id="40" creationId="{63FA0956-6956-4ABF-9F4D-CF9EFAACBD5F}"/>
          </ac:spMkLst>
        </pc:spChg>
        <pc:spChg chg="add mod">
          <ac:chgData name="Kulinich Bohdan" userId="48e65c9f34e137d0" providerId="LiveId" clId="{79A6584D-B30A-4B13-BA65-81DE8B6B248B}" dt="2020-09-04T03:46:06.917" v="1584" actId="20577"/>
          <ac:spMkLst>
            <pc:docMk/>
            <pc:sldMk cId="1900762418" sldId="480"/>
            <ac:spMk id="41" creationId="{A36CC8D3-FC11-4B2D-ADB2-AF2A05EF61D9}"/>
          </ac:spMkLst>
        </pc:spChg>
        <pc:spChg chg="add mod">
          <ac:chgData name="Kulinich Bohdan" userId="48e65c9f34e137d0" providerId="LiveId" clId="{79A6584D-B30A-4B13-BA65-81DE8B6B248B}" dt="2020-09-04T03:48:06.521" v="1594" actId="1076"/>
          <ac:spMkLst>
            <pc:docMk/>
            <pc:sldMk cId="1900762418" sldId="480"/>
            <ac:spMk id="42" creationId="{CEC8E475-1926-4539-8172-72DC39F07020}"/>
          </ac:spMkLst>
        </pc:spChg>
        <pc:spChg chg="mod">
          <ac:chgData name="Kulinich Bohdan" userId="48e65c9f34e137d0" providerId="LiveId" clId="{79A6584D-B30A-4B13-BA65-81DE8B6B248B}" dt="2020-09-04T03:48:23.112" v="1595"/>
          <ac:spMkLst>
            <pc:docMk/>
            <pc:sldMk cId="1900762418" sldId="480"/>
            <ac:spMk id="44" creationId="{DE7ABB7F-10EC-40B5-83CD-27B1181E41B3}"/>
          </ac:spMkLst>
        </pc:spChg>
        <pc:spChg chg="mod">
          <ac:chgData name="Kulinich Bohdan" userId="48e65c9f34e137d0" providerId="LiveId" clId="{79A6584D-B30A-4B13-BA65-81DE8B6B248B}" dt="2020-09-04T03:48:23.112" v="1595"/>
          <ac:spMkLst>
            <pc:docMk/>
            <pc:sldMk cId="1900762418" sldId="480"/>
            <ac:spMk id="45" creationId="{19473C97-5E66-44E2-B3E4-B4F0034B3A7A}"/>
          </ac:spMkLst>
        </pc:spChg>
        <pc:spChg chg="add mod">
          <ac:chgData name="Kulinich Bohdan" userId="48e65c9f34e137d0" providerId="LiveId" clId="{79A6584D-B30A-4B13-BA65-81DE8B6B248B}" dt="2020-09-04T03:49:47.111" v="1615" actId="14100"/>
          <ac:spMkLst>
            <pc:docMk/>
            <pc:sldMk cId="1900762418" sldId="480"/>
            <ac:spMk id="46" creationId="{71B36B92-29CD-4E68-A0C9-655DDD1CD43B}"/>
          </ac:spMkLst>
        </pc:spChg>
        <pc:spChg chg="add mod">
          <ac:chgData name="Kulinich Bohdan" userId="48e65c9f34e137d0" providerId="LiveId" clId="{79A6584D-B30A-4B13-BA65-81DE8B6B248B}" dt="2020-09-04T03:49:21.432" v="1612" actId="1076"/>
          <ac:spMkLst>
            <pc:docMk/>
            <pc:sldMk cId="1900762418" sldId="480"/>
            <ac:spMk id="47" creationId="{2EB6452C-786A-46C3-9E68-370119F824FE}"/>
          </ac:spMkLst>
        </pc:spChg>
        <pc:grpChg chg="del">
          <ac:chgData name="Kulinich Bohdan" userId="48e65c9f34e137d0" providerId="LiveId" clId="{79A6584D-B30A-4B13-BA65-81DE8B6B248B}" dt="2020-09-04T03:31:21.129" v="1437" actId="478"/>
          <ac:grpSpMkLst>
            <pc:docMk/>
            <pc:sldMk cId="1900762418" sldId="480"/>
            <ac:grpSpMk id="7" creationId="{2CA3642E-E3C6-4BEC-963D-7FD3D36BB91E}"/>
          </ac:grpSpMkLst>
        </pc:grpChg>
        <pc:grpChg chg="add mod">
          <ac:chgData name="Kulinich Bohdan" userId="48e65c9f34e137d0" providerId="LiveId" clId="{79A6584D-B30A-4B13-BA65-81DE8B6B248B}" dt="2020-09-04T03:48:39.205" v="1600" actId="1076"/>
          <ac:grpSpMkLst>
            <pc:docMk/>
            <pc:sldMk cId="1900762418" sldId="480"/>
            <ac:grpSpMk id="43" creationId="{27743A12-C37E-4F53-AE16-4FA96FE84B23}"/>
          </ac:grpSpMkLst>
        </pc:grpChg>
        <pc:picChg chg="add mod modVis">
          <ac:chgData name="Kulinich Bohdan" userId="48e65c9f34e137d0" providerId="LiveId" clId="{79A6584D-B30A-4B13-BA65-81DE8B6B248B}" dt="2020-09-04T03:49:53.746" v="1616" actId="14429"/>
          <ac:picMkLst>
            <pc:docMk/>
            <pc:sldMk cId="1900762418" sldId="480"/>
            <ac:picMk id="25" creationId="{0F83F7A5-7C5C-427C-AE52-0A704D18D34F}"/>
          </ac:picMkLst>
        </pc:picChg>
        <pc:picChg chg="add del mod ord">
          <ac:chgData name="Kulinich Bohdan" userId="48e65c9f34e137d0" providerId="LiveId" clId="{79A6584D-B30A-4B13-BA65-81DE8B6B248B}" dt="2020-09-04T03:43:27.953" v="1564" actId="478"/>
          <ac:picMkLst>
            <pc:docMk/>
            <pc:sldMk cId="1900762418" sldId="480"/>
            <ac:picMk id="31" creationId="{DC012E26-81F4-44DD-9C46-9D151C9521DE}"/>
          </ac:picMkLst>
        </pc:picChg>
        <pc:cxnChg chg="del">
          <ac:chgData name="Kulinich Bohdan" userId="48e65c9f34e137d0" providerId="LiveId" clId="{79A6584D-B30A-4B13-BA65-81DE8B6B248B}" dt="2020-09-04T03:31:21.129" v="1437" actId="478"/>
          <ac:cxnSpMkLst>
            <pc:docMk/>
            <pc:sldMk cId="1900762418" sldId="480"/>
            <ac:cxnSpMk id="9" creationId="{C093B1C7-6123-41AE-BF88-FA3917F411AC}"/>
          </ac:cxnSpMkLst>
        </pc:cxnChg>
        <pc:cxnChg chg="del">
          <ac:chgData name="Kulinich Bohdan" userId="48e65c9f34e137d0" providerId="LiveId" clId="{79A6584D-B30A-4B13-BA65-81DE8B6B248B}" dt="2020-09-04T03:31:21.129" v="1437" actId="478"/>
          <ac:cxnSpMkLst>
            <pc:docMk/>
            <pc:sldMk cId="1900762418" sldId="480"/>
            <ac:cxnSpMk id="10" creationId="{B27C71A6-195C-431D-8213-2AD4649AFC26}"/>
          </ac:cxnSpMkLst>
        </pc:cxnChg>
        <pc:cxnChg chg="del">
          <ac:chgData name="Kulinich Bohdan" userId="48e65c9f34e137d0" providerId="LiveId" clId="{79A6584D-B30A-4B13-BA65-81DE8B6B248B}" dt="2020-09-04T03:31:21.129" v="1437" actId="478"/>
          <ac:cxnSpMkLst>
            <pc:docMk/>
            <pc:sldMk cId="1900762418" sldId="480"/>
            <ac:cxnSpMk id="12" creationId="{1E980785-B833-4181-B974-AD1C6CAAF8E4}"/>
          </ac:cxnSpMkLst>
        </pc:cxnChg>
        <pc:cxnChg chg="add mod">
          <ac:chgData name="Kulinich Bohdan" userId="48e65c9f34e137d0" providerId="LiveId" clId="{79A6584D-B30A-4B13-BA65-81DE8B6B248B}" dt="2020-09-04T03:44:07.565" v="1568" actId="14100"/>
          <ac:cxnSpMkLst>
            <pc:docMk/>
            <pc:sldMk cId="1900762418" sldId="480"/>
            <ac:cxnSpMk id="30" creationId="{89DFD71B-5AB0-4D29-81CE-B069B405115D}"/>
          </ac:cxnSpMkLst>
        </pc:cxnChg>
        <pc:cxnChg chg="add mod">
          <ac:chgData name="Kulinich Bohdan" userId="48e65c9f34e137d0" providerId="LiveId" clId="{79A6584D-B30A-4B13-BA65-81DE8B6B248B}" dt="2020-09-04T03:43:41.153" v="1565" actId="1076"/>
          <ac:cxnSpMkLst>
            <pc:docMk/>
            <pc:sldMk cId="1900762418" sldId="480"/>
            <ac:cxnSpMk id="32" creationId="{E80560FB-24A3-4988-A182-943CDE7C5B36}"/>
          </ac:cxnSpMkLst>
        </pc:cxnChg>
        <pc:cxnChg chg="add mod">
          <ac:chgData name="Kulinich Bohdan" userId="48e65c9f34e137d0" providerId="LiveId" clId="{79A6584D-B30A-4B13-BA65-81DE8B6B248B}" dt="2020-09-04T03:43:47.486" v="1566" actId="14100"/>
          <ac:cxnSpMkLst>
            <pc:docMk/>
            <pc:sldMk cId="1900762418" sldId="480"/>
            <ac:cxnSpMk id="33" creationId="{F5F45632-F7BF-4673-8615-26027C55922D}"/>
          </ac:cxnSpMkLst>
        </pc:cxnChg>
      </pc:sldChg>
      <pc:sldChg chg="addSp delSp modSp add del mod delAnim modAnim">
        <pc:chgData name="Kulinich Bohdan" userId="48e65c9f34e137d0" providerId="LiveId" clId="{79A6584D-B30A-4B13-BA65-81DE8B6B248B}" dt="2020-09-03T19:46:32.430" v="1092" actId="47"/>
        <pc:sldMkLst>
          <pc:docMk/>
          <pc:sldMk cId="2879394567" sldId="481"/>
        </pc:sldMkLst>
        <pc:spChg chg="add mod">
          <ac:chgData name="Kulinich Bohdan" userId="48e65c9f34e137d0" providerId="LiveId" clId="{79A6584D-B30A-4B13-BA65-81DE8B6B248B}" dt="2020-09-03T18:38:57.394" v="1077" actId="20577"/>
          <ac:spMkLst>
            <pc:docMk/>
            <pc:sldMk cId="2879394567" sldId="481"/>
            <ac:spMk id="5" creationId="{6706C26E-0352-4CE6-B4A3-28CED06C9B0A}"/>
          </ac:spMkLst>
        </pc:spChg>
        <pc:spChg chg="del">
          <ac:chgData name="Kulinich Bohdan" userId="48e65c9f34e137d0" providerId="LiveId" clId="{79A6584D-B30A-4B13-BA65-81DE8B6B248B}" dt="2020-09-03T18:37:47.885" v="1065" actId="478"/>
          <ac:spMkLst>
            <pc:docMk/>
            <pc:sldMk cId="2879394567" sldId="481"/>
            <ac:spMk id="6" creationId="{4CD1B612-D16C-4F70-8335-78480BFE8EC8}"/>
          </ac:spMkLst>
        </pc:spChg>
        <pc:spChg chg="add mod">
          <ac:chgData name="Kulinich Bohdan" userId="48e65c9f34e137d0" providerId="LiveId" clId="{79A6584D-B30A-4B13-BA65-81DE8B6B248B}" dt="2020-09-03T18:39:09.331" v="1081" actId="20577"/>
          <ac:spMkLst>
            <pc:docMk/>
            <pc:sldMk cId="2879394567" sldId="481"/>
            <ac:spMk id="7" creationId="{564D4B76-BEBB-41F3-AB95-9C2A28980B0C}"/>
          </ac:spMkLst>
        </pc:spChg>
        <pc:spChg chg="del">
          <ac:chgData name="Kulinich Bohdan" userId="48e65c9f34e137d0" providerId="LiveId" clId="{79A6584D-B30A-4B13-BA65-81DE8B6B248B}" dt="2020-09-03T18:37:47.885" v="1065" actId="478"/>
          <ac:spMkLst>
            <pc:docMk/>
            <pc:sldMk cId="2879394567" sldId="481"/>
            <ac:spMk id="29" creationId="{A7A6E038-7802-476C-B63A-BD1D472E2283}"/>
          </ac:spMkLst>
        </pc:spChg>
        <pc:spChg chg="del">
          <ac:chgData name="Kulinich Bohdan" userId="48e65c9f34e137d0" providerId="LiveId" clId="{79A6584D-B30A-4B13-BA65-81DE8B6B248B}" dt="2020-09-03T18:37:47.885" v="1065" actId="478"/>
          <ac:spMkLst>
            <pc:docMk/>
            <pc:sldMk cId="2879394567" sldId="481"/>
            <ac:spMk id="31" creationId="{F1982263-3160-4782-8B9C-8E6E3153600B}"/>
          </ac:spMkLst>
        </pc:spChg>
        <pc:spChg chg="add mod">
          <ac:chgData name="Kulinich Bohdan" userId="48e65c9f34e137d0" providerId="LiveId" clId="{79A6584D-B30A-4B13-BA65-81DE8B6B248B}" dt="2020-09-03T18:39:48.023" v="1087" actId="14100"/>
          <ac:spMkLst>
            <pc:docMk/>
            <pc:sldMk cId="2879394567" sldId="481"/>
            <ac:spMk id="37" creationId="{44072715-0BEF-43F6-A9C6-D0191231417F}"/>
          </ac:spMkLst>
        </pc:spChg>
        <pc:spChg chg="add mod">
          <ac:chgData name="Kulinich Bohdan" userId="48e65c9f34e137d0" providerId="LiveId" clId="{79A6584D-B30A-4B13-BA65-81DE8B6B248B}" dt="2020-09-03T18:40:03.471" v="1091" actId="1076"/>
          <ac:spMkLst>
            <pc:docMk/>
            <pc:sldMk cId="2879394567" sldId="481"/>
            <ac:spMk id="38" creationId="{FB47B09F-570B-4B90-AED4-89577A8CACDE}"/>
          </ac:spMkLst>
        </pc:spChg>
        <pc:grpChg chg="del">
          <ac:chgData name="Kulinich Bohdan" userId="48e65c9f34e137d0" providerId="LiveId" clId="{79A6584D-B30A-4B13-BA65-81DE8B6B248B}" dt="2020-09-03T18:38:04.224" v="1067" actId="478"/>
          <ac:grpSpMkLst>
            <pc:docMk/>
            <pc:sldMk cId="2879394567" sldId="481"/>
            <ac:grpSpMk id="17" creationId="{AB802453-5ECB-416B-8920-9E9C6927234B}"/>
          </ac:grpSpMkLst>
        </pc:grpChg>
        <pc:picChg chg="del">
          <ac:chgData name="Kulinich Bohdan" userId="48e65c9f34e137d0" providerId="LiveId" clId="{79A6584D-B30A-4B13-BA65-81DE8B6B248B}" dt="2020-09-03T18:37:56.901" v="1066" actId="478"/>
          <ac:picMkLst>
            <pc:docMk/>
            <pc:sldMk cId="2879394567" sldId="481"/>
            <ac:picMk id="13" creationId="{5B484D20-9A49-4415-94EE-44C7405006AC}"/>
          </ac:picMkLst>
        </pc:picChg>
        <pc:cxnChg chg="mod">
          <ac:chgData name="Kulinich Bohdan" userId="48e65c9f34e137d0" providerId="LiveId" clId="{79A6584D-B30A-4B13-BA65-81DE8B6B248B}" dt="2020-09-03T18:38:40.148" v="1073" actId="14100"/>
          <ac:cxnSpMkLst>
            <pc:docMk/>
            <pc:sldMk cId="2879394567" sldId="481"/>
            <ac:cxnSpMk id="15" creationId="{D42DB19C-458C-4217-82EC-0A60194C1467}"/>
          </ac:cxnSpMkLst>
        </pc:cxnChg>
        <pc:cxnChg chg="add mod">
          <ac:chgData name="Kulinich Bohdan" userId="48e65c9f34e137d0" providerId="LiveId" clId="{79A6584D-B30A-4B13-BA65-81DE8B6B248B}" dt="2020-09-03T18:38:33.942" v="1072" actId="1076"/>
          <ac:cxnSpMkLst>
            <pc:docMk/>
            <pc:sldMk cId="2879394567" sldId="481"/>
            <ac:cxnSpMk id="23" creationId="{C79F53D3-3049-43EE-B7FE-A1368361689A}"/>
          </ac:cxnSpMkLst>
        </pc:cxnChg>
      </pc:sldChg>
    </pc:docChg>
  </pc:docChgLst>
  <pc:docChgLst>
    <pc:chgData name="Kulinich Bohdan" userId="48e65c9f34e137d0" providerId="LiveId" clId="{362B618E-91A3-4ED1-ADDA-0CAF171B63CD}"/>
    <pc:docChg chg="undo redo custSel addSld delSld modSld">
      <pc:chgData name="Kulinich Bohdan" userId="48e65c9f34e137d0" providerId="LiveId" clId="{362B618E-91A3-4ED1-ADDA-0CAF171B63CD}" dt="2020-09-18T12:15:05.395" v="1901" actId="20577"/>
      <pc:docMkLst>
        <pc:docMk/>
      </pc:docMkLst>
      <pc:sldChg chg="modSp mod">
        <pc:chgData name="Kulinich Bohdan" userId="48e65c9f34e137d0" providerId="LiveId" clId="{362B618E-91A3-4ED1-ADDA-0CAF171B63CD}" dt="2020-09-16T20:09:52.721" v="1874" actId="790"/>
        <pc:sldMkLst>
          <pc:docMk/>
          <pc:sldMk cId="1986055327" sldId="408"/>
        </pc:sldMkLst>
        <pc:spChg chg="mod">
          <ac:chgData name="Kulinich Bohdan" userId="48e65c9f34e137d0" providerId="LiveId" clId="{362B618E-91A3-4ED1-ADDA-0CAF171B63CD}" dt="2020-09-16T20:09:52.721" v="1874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362B618E-91A3-4ED1-ADDA-0CAF171B63CD}" dt="2020-09-16T20:09:01.774" v="1864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362B618E-91A3-4ED1-ADDA-0CAF171B63CD}" dt="2020-09-16T20:08:38.823" v="1862" actId="20577"/>
        <pc:sldMkLst>
          <pc:docMk/>
          <pc:sldMk cId="900640268" sldId="409"/>
        </pc:sldMkLst>
        <pc:spChg chg="mod">
          <ac:chgData name="Kulinich Bohdan" userId="48e65c9f34e137d0" providerId="LiveId" clId="{362B618E-91A3-4ED1-ADDA-0CAF171B63CD}" dt="2020-09-16T20:08:38.823" v="1862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del mod addAnim delAnim modAnim">
        <pc:chgData name="Kulinich Bohdan" userId="48e65c9f34e137d0" providerId="LiveId" clId="{362B618E-91A3-4ED1-ADDA-0CAF171B63CD}" dt="2020-09-15T04:38:47.344" v="1406" actId="47"/>
        <pc:sldMkLst>
          <pc:docMk/>
          <pc:sldMk cId="3467199460" sldId="428"/>
        </pc:sldMkLst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22" creationId="{A96AFB07-CFB7-4943-BCD1-1EF1303D2717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23" creationId="{A2B39248-F549-4F07-81EF-935611885795}"/>
          </ac:spMkLst>
        </pc:spChg>
        <pc:spChg chg="del">
          <ac:chgData name="Kulinich Bohdan" userId="48e65c9f34e137d0" providerId="LiveId" clId="{362B618E-91A3-4ED1-ADDA-0CAF171B63CD}" dt="2020-09-14T13:16:24.601" v="880" actId="478"/>
          <ac:spMkLst>
            <pc:docMk/>
            <pc:sldMk cId="3467199460" sldId="428"/>
            <ac:spMk id="24" creationId="{C4ECF4DF-CDCE-40B5-9D0E-90A79F205FA9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25" creationId="{8CAA20EE-759E-441F-833D-A6AB09C4CDEE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26" creationId="{FD68E329-720D-4C6B-867C-73FFA73F7467}"/>
          </ac:spMkLst>
        </pc:spChg>
        <pc:spChg chg="mod">
          <ac:chgData name="Kulinich Bohdan" userId="48e65c9f34e137d0" providerId="LiveId" clId="{362B618E-91A3-4ED1-ADDA-0CAF171B63CD}" dt="2020-09-14T13:15:12.627" v="859" actId="14100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362B618E-91A3-4ED1-ADDA-0CAF171B63CD}" dt="2020-09-14T13:16:24.601" v="880" actId="478"/>
          <ac:spMkLst>
            <pc:docMk/>
            <pc:sldMk cId="3467199460" sldId="428"/>
            <ac:spMk id="31" creationId="{E85A48D7-688A-41F1-B271-855F608BBE54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34" creationId="{DB03DD21-0882-4191-9C95-430A4AF14FB4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35" creationId="{B9EF51E5-63DB-4B9D-9D69-2829715ABED7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36" creationId="{07062322-8C62-4F07-B11B-E20574AC54E6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36" creationId="{8DBFD510-979A-4806-84E1-F7A417FEFE5B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37" creationId="{752E0058-BF2F-41D0-A3F1-AB92994F8E78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38" creationId="{01108BD2-2680-4F6A-A923-7610512B6DAD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39" creationId="{63A71A0A-99C8-4532-833C-72CEBAC23D14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40" creationId="{9F13EB55-BFF4-4037-AA80-5148CE542DFB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41" creationId="{1504DB56-E8FD-4910-8A0B-3F985593B930}"/>
          </ac:spMkLst>
        </pc:spChg>
        <pc:spChg chg="add mod ord">
          <ac:chgData name="Kulinich Bohdan" userId="48e65c9f34e137d0" providerId="LiveId" clId="{362B618E-91A3-4ED1-ADDA-0CAF171B63CD}" dt="2020-09-15T04:18:46.731" v="1327" actId="167"/>
          <ac:spMkLst>
            <pc:docMk/>
            <pc:sldMk cId="3467199460" sldId="428"/>
            <ac:spMk id="41" creationId="{6025940A-2C89-4B03-A7CF-E832DF5DCDA5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43" creationId="{4A8EC821-B7A9-4A46-9804-90E175C055C2}"/>
          </ac:spMkLst>
        </pc:spChg>
        <pc:spChg chg="add mod ord">
          <ac:chgData name="Kulinich Bohdan" userId="48e65c9f34e137d0" providerId="LiveId" clId="{362B618E-91A3-4ED1-ADDA-0CAF171B63CD}" dt="2020-09-15T04:18:40.922" v="1326" actId="167"/>
          <ac:spMkLst>
            <pc:docMk/>
            <pc:sldMk cId="3467199460" sldId="428"/>
            <ac:spMk id="43" creationId="{E05FD357-016C-4008-9761-A7982CC87FD6}"/>
          </ac:spMkLst>
        </pc:spChg>
        <pc:spChg chg="del">
          <ac:chgData name="Kulinich Bohdan" userId="48e65c9f34e137d0" providerId="LiveId" clId="{362B618E-91A3-4ED1-ADDA-0CAF171B63CD}" dt="2020-09-14T13:16:22.277" v="879" actId="478"/>
          <ac:spMkLst>
            <pc:docMk/>
            <pc:sldMk cId="3467199460" sldId="428"/>
            <ac:spMk id="45" creationId="{87E267E7-18B4-49DC-B7FC-3302A6ECD7EE}"/>
          </ac:spMkLst>
        </pc:spChg>
        <pc:spChg chg="add mod">
          <ac:chgData name="Kulinich Bohdan" userId="48e65c9f34e137d0" providerId="LiveId" clId="{362B618E-91A3-4ED1-ADDA-0CAF171B63CD}" dt="2020-09-14T20:11:41.680" v="1225" actId="1076"/>
          <ac:spMkLst>
            <pc:docMk/>
            <pc:sldMk cId="3467199460" sldId="428"/>
            <ac:spMk id="45" creationId="{A523987A-EEA6-4DD3-9F56-CF0206A7976D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47" creationId="{0290ED37-6D24-4F0D-A7CC-73F4D6A1C7BB}"/>
          </ac:spMkLst>
        </pc:spChg>
        <pc:spChg chg="add mod">
          <ac:chgData name="Kulinich Bohdan" userId="48e65c9f34e137d0" providerId="LiveId" clId="{362B618E-91A3-4ED1-ADDA-0CAF171B63CD}" dt="2020-09-14T20:15:50.760" v="1227" actId="1076"/>
          <ac:spMkLst>
            <pc:docMk/>
            <pc:sldMk cId="3467199460" sldId="428"/>
            <ac:spMk id="47" creationId="{C0379223-7A92-4CB5-B171-37CA4928A400}"/>
          </ac:spMkLst>
        </pc:spChg>
        <pc:spChg chg="del">
          <ac:chgData name="Kulinich Bohdan" userId="48e65c9f34e137d0" providerId="LiveId" clId="{362B618E-91A3-4ED1-ADDA-0CAF171B63CD}" dt="2020-09-14T13:16:22.277" v="879" actId="478"/>
          <ac:spMkLst>
            <pc:docMk/>
            <pc:sldMk cId="3467199460" sldId="428"/>
            <ac:spMk id="49" creationId="{3800298E-35B4-4682-82C5-62BAE06F2956}"/>
          </ac:spMkLst>
        </pc:spChg>
        <pc:spChg chg="add mod">
          <ac:chgData name="Kulinich Bohdan" userId="48e65c9f34e137d0" providerId="LiveId" clId="{362B618E-91A3-4ED1-ADDA-0CAF171B63CD}" dt="2020-09-14T20:15:55.659" v="1228" actId="1076"/>
          <ac:spMkLst>
            <pc:docMk/>
            <pc:sldMk cId="3467199460" sldId="428"/>
            <ac:spMk id="49" creationId="{8BEC17B5-F320-4E0C-9371-2BE3B392867E}"/>
          </ac:spMkLst>
        </pc:spChg>
        <pc:spChg chg="add mod">
          <ac:chgData name="Kulinich Bohdan" userId="48e65c9f34e137d0" providerId="LiveId" clId="{362B618E-91A3-4ED1-ADDA-0CAF171B63CD}" dt="2020-09-14T20:16:03.579" v="1232" actId="20577"/>
          <ac:spMkLst>
            <pc:docMk/>
            <pc:sldMk cId="3467199460" sldId="428"/>
            <ac:spMk id="50" creationId="{4B14EE16-E4F0-45C2-A04A-276D59776653}"/>
          </ac:spMkLst>
        </pc:spChg>
        <pc:spChg chg="mod">
          <ac:chgData name="Kulinich Bohdan" userId="48e65c9f34e137d0" providerId="LiveId" clId="{362B618E-91A3-4ED1-ADDA-0CAF171B63CD}" dt="2020-09-14T13:14:40.167" v="799" actId="20577"/>
          <ac:spMkLst>
            <pc:docMk/>
            <pc:sldMk cId="3467199460" sldId="428"/>
            <ac:spMk id="51" creationId="{86BC9140-E395-435D-A852-213A1317C46C}"/>
          </ac:spMkLst>
        </pc:spChg>
        <pc:spChg chg="add mod">
          <ac:chgData name="Kulinich Bohdan" userId="48e65c9f34e137d0" providerId="LiveId" clId="{362B618E-91A3-4ED1-ADDA-0CAF171B63CD}" dt="2020-09-14T20:16:09.609" v="1235" actId="20577"/>
          <ac:spMkLst>
            <pc:docMk/>
            <pc:sldMk cId="3467199460" sldId="428"/>
            <ac:spMk id="52" creationId="{2296E433-9806-4F88-8CA4-17A0DA6B3A5F}"/>
          </ac:spMkLst>
        </pc:spChg>
        <pc:spChg chg="add mod">
          <ac:chgData name="Kulinich Bohdan" userId="48e65c9f34e137d0" providerId="LiveId" clId="{362B618E-91A3-4ED1-ADDA-0CAF171B63CD}" dt="2020-09-14T13:23:27.606" v="1052" actId="1076"/>
          <ac:spMkLst>
            <pc:docMk/>
            <pc:sldMk cId="3467199460" sldId="428"/>
            <ac:spMk id="53" creationId="{70DAA6DC-1533-45D9-9108-13581FA47304}"/>
          </ac:spMkLst>
        </pc:spChg>
        <pc:spChg chg="add del mod">
          <ac:chgData name="Kulinich Bohdan" userId="48e65c9f34e137d0" providerId="LiveId" clId="{362B618E-91A3-4ED1-ADDA-0CAF171B63CD}" dt="2020-09-15T02:59:47.122" v="1260"/>
          <ac:spMkLst>
            <pc:docMk/>
            <pc:sldMk cId="3467199460" sldId="428"/>
            <ac:spMk id="54" creationId="{AA59E71D-8D19-45FB-AA82-F24AB7CFB664}"/>
          </ac:spMkLst>
        </pc:spChg>
        <pc:spChg chg="add mod">
          <ac:chgData name="Kulinich Bohdan" userId="48e65c9f34e137d0" providerId="LiveId" clId="{362B618E-91A3-4ED1-ADDA-0CAF171B63CD}" dt="2020-09-14T13:23:27.606" v="1052" actId="1076"/>
          <ac:spMkLst>
            <pc:docMk/>
            <pc:sldMk cId="3467199460" sldId="428"/>
            <ac:spMk id="55" creationId="{95F7E853-858F-4802-AD71-706A5B310507}"/>
          </ac:spMkLst>
        </pc:spChg>
        <pc:spChg chg="add mod">
          <ac:chgData name="Kulinich Bohdan" userId="48e65c9f34e137d0" providerId="LiveId" clId="{362B618E-91A3-4ED1-ADDA-0CAF171B63CD}" dt="2020-09-14T13:23:27.606" v="1052" actId="1076"/>
          <ac:spMkLst>
            <pc:docMk/>
            <pc:sldMk cId="3467199460" sldId="428"/>
            <ac:spMk id="56" creationId="{87B115CD-0C73-4B34-9C26-E3E66C9A80B9}"/>
          </ac:spMkLst>
        </pc:spChg>
        <pc:spChg chg="add mod">
          <ac:chgData name="Kulinich Bohdan" userId="48e65c9f34e137d0" providerId="LiveId" clId="{362B618E-91A3-4ED1-ADDA-0CAF171B63CD}" dt="2020-09-14T13:23:27.606" v="1052" actId="1076"/>
          <ac:spMkLst>
            <pc:docMk/>
            <pc:sldMk cId="3467199460" sldId="428"/>
            <ac:spMk id="57" creationId="{6DA40AAC-4451-463E-9146-61AB3F97E2DF}"/>
          </ac:spMkLst>
        </pc:spChg>
        <pc:spChg chg="add del mod">
          <ac:chgData name="Kulinich Bohdan" userId="48e65c9f34e137d0" providerId="LiveId" clId="{362B618E-91A3-4ED1-ADDA-0CAF171B63CD}" dt="2020-09-15T02:59:47.122" v="1260"/>
          <ac:spMkLst>
            <pc:docMk/>
            <pc:sldMk cId="3467199460" sldId="428"/>
            <ac:spMk id="58" creationId="{B826E796-C880-46E1-8B6E-C3696E2A9FC2}"/>
          </ac:spMkLst>
        </pc:spChg>
        <pc:spChg chg="add del mod">
          <ac:chgData name="Kulinich Bohdan" userId="48e65c9f34e137d0" providerId="LiveId" clId="{362B618E-91A3-4ED1-ADDA-0CAF171B63CD}" dt="2020-09-15T02:59:47.122" v="1260"/>
          <ac:spMkLst>
            <pc:docMk/>
            <pc:sldMk cId="3467199460" sldId="428"/>
            <ac:spMk id="61" creationId="{DAE8EB00-B140-4E8E-831D-D478BF2A5744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1" creationId="{E56BA605-C40F-40E4-9873-E859C51ABBE1}"/>
          </ac:spMkLst>
        </pc:spChg>
        <pc:spChg chg="add del mod">
          <ac:chgData name="Kulinich Bohdan" userId="48e65c9f34e137d0" providerId="LiveId" clId="{362B618E-91A3-4ED1-ADDA-0CAF171B63CD}" dt="2020-09-15T02:59:47.122" v="1260"/>
          <ac:spMkLst>
            <pc:docMk/>
            <pc:sldMk cId="3467199460" sldId="428"/>
            <ac:spMk id="62" creationId="{BFDE11E4-C7B4-44B0-A58D-BC29719CE28B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3" creationId="{1E721914-2415-4CE3-A370-0D2AA585B228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3" creationId="{D1860B34-369A-40A1-BCE1-386988FF43B6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5" creationId="{36CEB790-B211-46E0-AFCC-640EC784A4D3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5" creationId="{6A2A66F3-0FE5-4443-92E7-1D639C4754B3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7" creationId="{4DCBBCD2-26F3-4014-9327-0CBBE9C43CB7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7" creationId="{B62C1CE4-9DB8-4957-ABE4-6897B9B8726A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8" creationId="{8D5EF90B-BEBF-4FA0-8D3E-6898FDF8A897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9" creationId="{5C7C3BB9-D329-4896-B439-2D32F1F87FF2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9" creationId="{D83E1933-AC3F-431A-B4D2-08C41CB38A15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0" creationId="{DF8A84FA-784B-438C-A65A-87E92025D980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1" creationId="{735C0185-9837-496B-AE7F-CB91133BD69D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71" creationId="{94BB5CC6-E8E8-439A-BDAA-D7D4DF8D071D}"/>
          </ac:spMkLst>
        </pc:spChg>
        <pc:spChg chg="add mod">
          <ac:chgData name="Kulinich Bohdan" userId="48e65c9f34e137d0" providerId="LiveId" clId="{362B618E-91A3-4ED1-ADDA-0CAF171B63CD}" dt="2020-09-15T03:27:22.232" v="1284" actId="1076"/>
          <ac:spMkLst>
            <pc:docMk/>
            <pc:sldMk cId="3467199460" sldId="428"/>
            <ac:spMk id="72" creationId="{6340A204-35F7-4572-A1FE-B64C71A270A3}"/>
          </ac:spMkLst>
        </pc:spChg>
        <pc:spChg chg="add del mod">
          <ac:chgData name="Kulinich Bohdan" userId="48e65c9f34e137d0" providerId="LiveId" clId="{362B618E-91A3-4ED1-ADDA-0CAF171B63CD}" dt="2020-09-15T03:33:03.892" v="1302" actId="478"/>
          <ac:spMkLst>
            <pc:docMk/>
            <pc:sldMk cId="3467199460" sldId="428"/>
            <ac:spMk id="73" creationId="{0AE613A3-4D91-454C-B276-3EE637E6D5A3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4" creationId="{67684BF2-50DA-4064-9CAB-480C548C7442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5" creationId="{9B1AA362-900A-43B1-9BAB-B3C8B035CCD6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8" creationId="{5283A18B-69C5-4F86-B8B1-B93276E96991}"/>
          </ac:spMkLst>
        </pc:spChg>
        <pc:spChg chg="del mod">
          <ac:chgData name="Kulinich Bohdan" userId="48e65c9f34e137d0" providerId="LiveId" clId="{362B618E-91A3-4ED1-ADDA-0CAF171B63CD}" dt="2020-09-14T13:16:41.747" v="887" actId="478"/>
          <ac:spMkLst>
            <pc:docMk/>
            <pc:sldMk cId="3467199460" sldId="428"/>
            <ac:spMk id="78" creationId="{C6AD1D3A-FC5D-447F-8EAB-B370ED170AB9}"/>
          </ac:spMkLst>
        </pc:spChg>
        <pc:spChg chg="del">
          <ac:chgData name="Kulinich Bohdan" userId="48e65c9f34e137d0" providerId="LiveId" clId="{362B618E-91A3-4ED1-ADDA-0CAF171B63CD}" dt="2020-09-14T13:16:26.857" v="882" actId="478"/>
          <ac:spMkLst>
            <pc:docMk/>
            <pc:sldMk cId="3467199460" sldId="428"/>
            <ac:spMk id="80" creationId="{0FF385CF-D086-457A-A36F-00A6030B6FF5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80" creationId="{5077C4BA-1C7D-4BC6-B3C3-5DF3129202AC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81" creationId="{8B359A5F-7560-4F7F-B350-4EAF628F2273}"/>
          </ac:spMkLst>
        </pc:spChg>
        <pc:spChg chg="del">
          <ac:chgData name="Kulinich Bohdan" userId="48e65c9f34e137d0" providerId="LiveId" clId="{362B618E-91A3-4ED1-ADDA-0CAF171B63CD}" dt="2020-09-14T13:16:25.441" v="881" actId="478"/>
          <ac:spMkLst>
            <pc:docMk/>
            <pc:sldMk cId="3467199460" sldId="428"/>
            <ac:spMk id="82" creationId="{03B26402-C87D-4339-AC24-72BDB2ABE82D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82" creationId="{5E43531B-96E4-4944-AC05-BEBF392D953C}"/>
          </ac:spMkLst>
        </pc:spChg>
        <pc:spChg chg="del">
          <ac:chgData name="Kulinich Bohdan" userId="48e65c9f34e137d0" providerId="LiveId" clId="{362B618E-91A3-4ED1-ADDA-0CAF171B63CD}" dt="2020-09-14T13:16:24.601" v="880" actId="478"/>
          <ac:spMkLst>
            <pc:docMk/>
            <pc:sldMk cId="3467199460" sldId="428"/>
            <ac:spMk id="84" creationId="{B2E31F07-7182-4448-9327-90C71524B474}"/>
          </ac:spMkLst>
        </pc:spChg>
        <pc:spChg chg="mod">
          <ac:chgData name="Kulinich Bohdan" userId="48e65c9f34e137d0" providerId="LiveId" clId="{362B618E-91A3-4ED1-ADDA-0CAF171B63CD}" dt="2020-09-14T13:16:11.896" v="877" actId="1076"/>
          <ac:spMkLst>
            <pc:docMk/>
            <pc:sldMk cId="3467199460" sldId="428"/>
            <ac:spMk id="85" creationId="{74C37A13-8003-458F-9D19-E2FF58E4FD58}"/>
          </ac:spMkLst>
        </pc:spChg>
        <pc:spChg chg="del">
          <ac:chgData name="Kulinich Bohdan" userId="48e65c9f34e137d0" providerId="LiveId" clId="{362B618E-91A3-4ED1-ADDA-0CAF171B63CD}" dt="2020-09-14T13:15:31.866" v="865" actId="478"/>
          <ac:spMkLst>
            <pc:docMk/>
            <pc:sldMk cId="3467199460" sldId="428"/>
            <ac:spMk id="86" creationId="{CCE543DA-F785-40EC-9B12-F94E115AB92C}"/>
          </ac:spMkLst>
        </pc:spChg>
        <pc:spChg chg="del">
          <ac:chgData name="Kulinich Bohdan" userId="48e65c9f34e137d0" providerId="LiveId" clId="{362B618E-91A3-4ED1-ADDA-0CAF171B63CD}" dt="2020-09-14T13:15:32.687" v="866" actId="478"/>
          <ac:spMkLst>
            <pc:docMk/>
            <pc:sldMk cId="3467199460" sldId="428"/>
            <ac:spMk id="87" creationId="{EE2D2B46-1780-42BD-8D50-F56FE6643A90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90" creationId="{37104CEE-D09B-436A-81C8-3C90102F6A92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92" creationId="{E49FEB9F-0539-401F-A275-996D0E8C81D2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94" creationId="{6A15072F-CDD0-43EF-85E3-0C630B436795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96" creationId="{C7DFE9AE-3A87-4123-AB1C-015A30414E84}"/>
          </ac:spMkLst>
        </pc:spChg>
        <pc:picChg chg="add del mod modCrop">
          <ac:chgData name="Kulinich Bohdan" userId="48e65c9f34e137d0" providerId="LiveId" clId="{362B618E-91A3-4ED1-ADDA-0CAF171B63CD}" dt="2020-09-14T13:23:12.792" v="1050" actId="478"/>
          <ac:picMkLst>
            <pc:docMk/>
            <pc:sldMk cId="3467199460" sldId="428"/>
            <ac:picMk id="5" creationId="{3DC69D79-A7E2-48CB-9B60-B5828905A08B}"/>
          </ac:picMkLst>
        </pc:picChg>
        <pc:picChg chg="add del">
          <ac:chgData name="Kulinich Bohdan" userId="48e65c9f34e137d0" providerId="LiveId" clId="{362B618E-91A3-4ED1-ADDA-0CAF171B63CD}" dt="2020-09-14T13:22:32.977" v="1031" actId="22"/>
          <ac:picMkLst>
            <pc:docMk/>
            <pc:sldMk cId="3467199460" sldId="428"/>
            <ac:picMk id="81" creationId="{800B0995-15F9-4A9D-97AC-F51B65EEEACD}"/>
          </ac:picMkLst>
        </pc:picChg>
        <pc:cxnChg chg="del mod">
          <ac:chgData name="Kulinich Bohdan" userId="48e65c9f34e137d0" providerId="LiveId" clId="{362B618E-91A3-4ED1-ADDA-0CAF171B63CD}" dt="2020-09-14T13:16:40.207" v="886" actId="478"/>
          <ac:cxnSpMkLst>
            <pc:docMk/>
            <pc:sldMk cId="3467199460" sldId="428"/>
            <ac:cxnSpMk id="9" creationId="{7D453C42-BD54-472F-A43E-A087BCAC9CCC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34" creationId="{070A8B07-4EBC-41B6-A51B-F40A94B2E99F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35" creationId="{2380AC24-52B5-4D9C-BFCD-9CDB3B4ED6E1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39" creationId="{3ECA38DD-A619-46B0-BD13-CFD3C05E2E0C}"/>
          </ac:cxnSpMkLst>
        </pc:cxnChg>
        <pc:cxnChg chg="add mod">
          <ac:chgData name="Kulinich Bohdan" userId="48e65c9f34e137d0" providerId="LiveId" clId="{362B618E-91A3-4ED1-ADDA-0CAF171B63CD}" dt="2020-09-14T13:23:27.606" v="1052" actId="1076"/>
          <ac:cxnSpMkLst>
            <pc:docMk/>
            <pc:sldMk cId="3467199460" sldId="428"/>
            <ac:cxnSpMk id="42" creationId="{B5DF546B-9CCC-4C8D-BEA0-B1EC7BD0F21E}"/>
          </ac:cxnSpMkLst>
        </pc:cxnChg>
        <pc:cxnChg chg="add mod">
          <ac:chgData name="Kulinich Bohdan" userId="48e65c9f34e137d0" providerId="LiveId" clId="{362B618E-91A3-4ED1-ADDA-0CAF171B63CD}" dt="2020-09-14T13:23:27.606" v="1052" actId="1076"/>
          <ac:cxnSpMkLst>
            <pc:docMk/>
            <pc:sldMk cId="3467199460" sldId="428"/>
            <ac:cxnSpMk id="44" creationId="{A3A75BE3-3463-4E08-8AF2-15C5423BCB2A}"/>
          </ac:cxnSpMkLst>
        </pc:cxnChg>
        <pc:cxnChg chg="add mod">
          <ac:chgData name="Kulinich Bohdan" userId="48e65c9f34e137d0" providerId="LiveId" clId="{362B618E-91A3-4ED1-ADDA-0CAF171B63CD}" dt="2020-09-14T13:23:27.606" v="1052" actId="1076"/>
          <ac:cxnSpMkLst>
            <pc:docMk/>
            <pc:sldMk cId="3467199460" sldId="428"/>
            <ac:cxnSpMk id="46" creationId="{5BE01485-F3C9-4BEC-A8E7-AE73CD8D07DB}"/>
          </ac:cxnSpMkLst>
        </pc:cxnChg>
        <pc:cxnChg chg="add mod">
          <ac:chgData name="Kulinich Bohdan" userId="48e65c9f34e137d0" providerId="LiveId" clId="{362B618E-91A3-4ED1-ADDA-0CAF171B63CD}" dt="2020-09-14T13:23:27.606" v="1052" actId="1076"/>
          <ac:cxnSpMkLst>
            <pc:docMk/>
            <pc:sldMk cId="3467199460" sldId="428"/>
            <ac:cxnSpMk id="48" creationId="{ADEB1BB9-C424-4A2C-96E6-2C19DCF24BE3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52" creationId="{6980A474-9FFD-43AF-A1C7-A8BA14CF4D43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54" creationId="{952C0854-C558-4A31-AF52-D6661B4B796B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58" creationId="{E228DCD0-34C3-4B18-9162-1AB97D69EA54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59" creationId="{03B9EB0B-36B7-4435-AEE2-1250FFDA49F0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60" creationId="{3CC9C680-6B85-4391-99CA-AC7F5A6FCE36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64" creationId="{A2083704-CC51-4F16-B436-12489475F103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66" creationId="{04FFF4D6-44B2-41C7-AAA4-421C8C19A025}"/>
          </ac:cxnSpMkLst>
        </pc:cxnChg>
        <pc:cxnChg chg="del">
          <ac:chgData name="Kulinich Bohdan" userId="48e65c9f34e137d0" providerId="LiveId" clId="{362B618E-91A3-4ED1-ADDA-0CAF171B63CD}" dt="2020-09-14T13:16:24.601" v="880" actId="478"/>
          <ac:cxnSpMkLst>
            <pc:docMk/>
            <pc:sldMk cId="3467199460" sldId="428"/>
            <ac:cxnSpMk id="73" creationId="{664110C1-0FB4-4DAD-A75E-8E3BC7E06708}"/>
          </ac:cxnSpMkLst>
        </pc:cxnChg>
        <pc:cxnChg chg="del">
          <ac:chgData name="Kulinich Bohdan" userId="48e65c9f34e137d0" providerId="LiveId" clId="{362B618E-91A3-4ED1-ADDA-0CAF171B63CD}" dt="2020-09-14T13:16:27.437" v="883" actId="478"/>
          <ac:cxnSpMkLst>
            <pc:docMk/>
            <pc:sldMk cId="3467199460" sldId="428"/>
            <ac:cxnSpMk id="74" creationId="{51BB0B0A-7708-4B9F-A24F-BE5D56E4CDC1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76" creationId="{94B2D882-CD88-4136-A725-FA0E5AC49602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77" creationId="{84520F9A-0DF8-4670-8D35-6DCE03C4C832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79" creationId="{46058C27-1844-45FB-A94B-AAD406B2E117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83" creationId="{CD63471A-BFA1-49CF-A082-401703D4E339}"/>
          </ac:cxnSpMkLst>
        </pc:cxnChg>
      </pc:sldChg>
      <pc:sldChg chg="del">
        <pc:chgData name="Kulinich Bohdan" userId="48e65c9f34e137d0" providerId="LiveId" clId="{362B618E-91A3-4ED1-ADDA-0CAF171B63CD}" dt="2020-09-14T11:07:01.498" v="363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362B618E-91A3-4ED1-ADDA-0CAF171B63CD}" dt="2020-09-14T11:15:50.799" v="441" actId="1076"/>
        <pc:sldMkLst>
          <pc:docMk/>
          <pc:sldMk cId="301277507" sldId="461"/>
        </pc:sldMkLst>
        <pc:spChg chg="mod">
          <ac:chgData name="Kulinich Bohdan" userId="48e65c9f34e137d0" providerId="LiveId" clId="{362B618E-91A3-4ED1-ADDA-0CAF171B63CD}" dt="2020-09-14T11:15:50.799" v="441" actId="1076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9" creationId="{5A64F4A1-AEC4-4398-9689-3176ECB86A37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10" creationId="{A95146EB-9FE9-4E74-98A4-54CB2A7A6219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24" creationId="{6388AD52-D1B5-4C3D-9CF8-2AF78AD0D20F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25" creationId="{3AC6E2C9-D0BA-4826-99C3-CAD943B20A1F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26" creationId="{1A0BB20A-7EF5-47C0-ADEB-1C751C9C82C4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27" creationId="{AE03B201-E302-48A4-8CD5-602688FAE132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28" creationId="{79BC4496-D9DC-4286-BD9B-33470A36E4B5}"/>
          </ac:spMkLst>
        </pc:spChg>
        <pc:spChg chg="add del mod">
          <ac:chgData name="Kulinich Bohdan" userId="48e65c9f34e137d0" providerId="LiveId" clId="{362B618E-91A3-4ED1-ADDA-0CAF171B63CD}" dt="2020-09-14T11:13:53.561" v="379" actId="478"/>
          <ac:spMkLst>
            <pc:docMk/>
            <pc:sldMk cId="301277507" sldId="461"/>
            <ac:spMk id="29" creationId="{7098C944-51D4-4BF5-B101-3B977E7FB681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30" creationId="{340879FB-740A-4893-BE15-0DBFE9F8DD0F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35" creationId="{1F9829FF-3405-44CE-8F20-533D2B01A4ED}"/>
          </ac:spMkLst>
        </pc:spChg>
        <pc:spChg chg="add del mod">
          <ac:chgData name="Kulinich Bohdan" userId="48e65c9f34e137d0" providerId="LiveId" clId="{362B618E-91A3-4ED1-ADDA-0CAF171B63CD}" dt="2020-09-14T11:13:25.262" v="371" actId="478"/>
          <ac:spMkLst>
            <pc:docMk/>
            <pc:sldMk cId="301277507" sldId="461"/>
            <ac:spMk id="36" creationId="{08517CCC-BD7A-4E9B-9725-2A1C58473817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38" creationId="{F81899BD-5CD0-4A94-BF76-B87CC9823825}"/>
          </ac:spMkLst>
        </pc:spChg>
        <pc:spChg chg="add del mod">
          <ac:chgData name="Kulinich Bohdan" userId="48e65c9f34e137d0" providerId="LiveId" clId="{362B618E-91A3-4ED1-ADDA-0CAF171B63CD}" dt="2020-09-14T11:13:27.622" v="373" actId="478"/>
          <ac:spMkLst>
            <pc:docMk/>
            <pc:sldMk cId="301277507" sldId="461"/>
            <ac:spMk id="39" creationId="{397ECA86-395B-4D08-9368-911C64BBD0C1}"/>
          </ac:spMkLst>
        </pc:spChg>
        <pc:spChg chg="add del mod">
          <ac:chgData name="Kulinich Bohdan" userId="48e65c9f34e137d0" providerId="LiveId" clId="{362B618E-91A3-4ED1-ADDA-0CAF171B63CD}" dt="2020-09-14T11:13:26.537" v="372" actId="478"/>
          <ac:spMkLst>
            <pc:docMk/>
            <pc:sldMk cId="301277507" sldId="461"/>
            <ac:spMk id="41" creationId="{FA19E1BF-AB14-48C0-9807-E081569411C0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42" creationId="{5F5D6EFD-D127-4B8B-BBA9-8FB78ADC6A8D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52" creationId="{9D1A6FDA-5319-47E4-85FD-CAAF2456D356}"/>
          </ac:spMkLst>
        </pc:spChg>
        <pc:picChg chg="del">
          <ac:chgData name="Kulinich Bohdan" userId="48e65c9f34e137d0" providerId="LiveId" clId="{362B618E-91A3-4ED1-ADDA-0CAF171B63CD}" dt="2020-09-14T11:12:50.907" v="364" actId="478"/>
          <ac:picMkLst>
            <pc:docMk/>
            <pc:sldMk cId="301277507" sldId="461"/>
            <ac:picMk id="31" creationId="{F41EB827-4763-4FC6-BC45-C901056D69BC}"/>
          </ac:picMkLst>
        </pc:picChg>
        <pc:picChg chg="del">
          <ac:chgData name="Kulinich Bohdan" userId="48e65c9f34e137d0" providerId="LiveId" clId="{362B618E-91A3-4ED1-ADDA-0CAF171B63CD}" dt="2020-09-14T11:12:52.897" v="365" actId="478"/>
          <ac:picMkLst>
            <pc:docMk/>
            <pc:sldMk cId="301277507" sldId="461"/>
            <ac:picMk id="32" creationId="{76D1CCAE-0C19-45D2-B55F-F72EBED49ACF}"/>
          </ac:picMkLst>
        </pc:picChg>
        <pc:picChg chg="del">
          <ac:chgData name="Kulinich Bohdan" userId="48e65c9f34e137d0" providerId="LiveId" clId="{362B618E-91A3-4ED1-ADDA-0CAF171B63CD}" dt="2020-09-14T11:12:53.520" v="366" actId="478"/>
          <ac:picMkLst>
            <pc:docMk/>
            <pc:sldMk cId="301277507" sldId="461"/>
            <ac:picMk id="33" creationId="{2459D0F4-9FD0-47E2-91D8-EF28EE996673}"/>
          </ac:picMkLst>
        </pc:picChg>
        <pc:picChg chg="del">
          <ac:chgData name="Kulinich Bohdan" userId="48e65c9f34e137d0" providerId="LiveId" clId="{362B618E-91A3-4ED1-ADDA-0CAF171B63CD}" dt="2020-09-14T11:12:50.907" v="364" actId="478"/>
          <ac:picMkLst>
            <pc:docMk/>
            <pc:sldMk cId="301277507" sldId="461"/>
            <ac:picMk id="34" creationId="{6FE9AA63-D2BF-4DB7-BBE3-AB43D88F5B10}"/>
          </ac:picMkLst>
        </pc:picChg>
        <pc:picChg chg="del">
          <ac:chgData name="Kulinich Bohdan" userId="48e65c9f34e137d0" providerId="LiveId" clId="{362B618E-91A3-4ED1-ADDA-0CAF171B63CD}" dt="2020-09-14T11:12:50.907" v="364" actId="478"/>
          <ac:picMkLst>
            <pc:docMk/>
            <pc:sldMk cId="301277507" sldId="461"/>
            <ac:picMk id="50" creationId="{3CD9F4E2-BD6B-4DFF-BF24-9F42C8BCB9DD}"/>
          </ac:picMkLst>
        </pc:picChg>
        <pc:cxnChg chg="add mod">
          <ac:chgData name="Kulinich Bohdan" userId="48e65c9f34e137d0" providerId="LiveId" clId="{362B618E-91A3-4ED1-ADDA-0CAF171B63CD}" dt="2020-09-14T11:14:06.167" v="380" actId="1076"/>
          <ac:cxnSpMkLst>
            <pc:docMk/>
            <pc:sldMk cId="301277507" sldId="461"/>
            <ac:cxnSpMk id="20" creationId="{967B8124-E5B2-421B-A78B-68092EDFE9BB}"/>
          </ac:cxnSpMkLst>
        </pc:cxnChg>
        <pc:cxnChg chg="del">
          <ac:chgData name="Kulinich Bohdan" userId="48e65c9f34e137d0" providerId="LiveId" clId="{362B618E-91A3-4ED1-ADDA-0CAF171B63CD}" dt="2020-09-14T11:12:50.907" v="364" actId="478"/>
          <ac:cxnSpMkLst>
            <pc:docMk/>
            <pc:sldMk cId="301277507" sldId="461"/>
            <ac:cxnSpMk id="21" creationId="{A7174BE0-F65A-42D0-B203-4DD28B6C63D4}"/>
          </ac:cxnSpMkLst>
        </pc:cxnChg>
        <pc:cxnChg chg="add mod">
          <ac:chgData name="Kulinich Bohdan" userId="48e65c9f34e137d0" providerId="LiveId" clId="{362B618E-91A3-4ED1-ADDA-0CAF171B63CD}" dt="2020-09-14T11:14:06.167" v="380" actId="1076"/>
          <ac:cxnSpMkLst>
            <pc:docMk/>
            <pc:sldMk cId="301277507" sldId="461"/>
            <ac:cxnSpMk id="22" creationId="{80094FDF-EED2-4156-A29E-D178F2779DDB}"/>
          </ac:cxnSpMkLst>
        </pc:cxnChg>
        <pc:cxnChg chg="add mod">
          <ac:chgData name="Kulinich Bohdan" userId="48e65c9f34e137d0" providerId="LiveId" clId="{362B618E-91A3-4ED1-ADDA-0CAF171B63CD}" dt="2020-09-14T11:14:06.167" v="380" actId="1076"/>
          <ac:cxnSpMkLst>
            <pc:docMk/>
            <pc:sldMk cId="301277507" sldId="461"/>
            <ac:cxnSpMk id="23" creationId="{CAD67394-C4BB-4DA7-9EFD-09DFC53589C5}"/>
          </ac:cxnSpMkLst>
        </pc:cxnChg>
        <pc:cxnChg chg="del">
          <ac:chgData name="Kulinich Bohdan" userId="48e65c9f34e137d0" providerId="LiveId" clId="{362B618E-91A3-4ED1-ADDA-0CAF171B63CD}" dt="2020-09-14T11:12:50.907" v="364" actId="478"/>
          <ac:cxnSpMkLst>
            <pc:docMk/>
            <pc:sldMk cId="301277507" sldId="461"/>
            <ac:cxnSpMk id="37" creationId="{21B47917-93C0-46F0-865E-2E67D2AADFD2}"/>
          </ac:cxnSpMkLst>
        </pc:cxnChg>
        <pc:cxnChg chg="del">
          <ac:chgData name="Kulinich Bohdan" userId="48e65c9f34e137d0" providerId="LiveId" clId="{362B618E-91A3-4ED1-ADDA-0CAF171B63CD}" dt="2020-09-14T11:12:50.907" v="364" actId="478"/>
          <ac:cxnSpMkLst>
            <pc:docMk/>
            <pc:sldMk cId="301277507" sldId="461"/>
            <ac:cxnSpMk id="40" creationId="{6EC82FCC-48D7-413D-85E1-3825FC8758A6}"/>
          </ac:cxnSpMkLst>
        </pc:cxnChg>
      </pc:sldChg>
      <pc:sldChg chg="del">
        <pc:chgData name="Kulinich Bohdan" userId="48e65c9f34e137d0" providerId="LiveId" clId="{362B618E-91A3-4ED1-ADDA-0CAF171B63CD}" dt="2020-09-16T17:27:13.415" v="1569" actId="47"/>
        <pc:sldMkLst>
          <pc:docMk/>
          <pc:sldMk cId="1071148182" sldId="475"/>
        </pc:sldMkLst>
      </pc:sldChg>
      <pc:sldChg chg="del">
        <pc:chgData name="Kulinich Bohdan" userId="48e65c9f34e137d0" providerId="LiveId" clId="{362B618E-91A3-4ED1-ADDA-0CAF171B63CD}" dt="2020-09-16T17:27:17.298" v="1571" actId="47"/>
        <pc:sldMkLst>
          <pc:docMk/>
          <pc:sldMk cId="2993543623" sldId="476"/>
        </pc:sldMkLst>
      </pc:sldChg>
      <pc:sldChg chg="del">
        <pc:chgData name="Kulinich Bohdan" userId="48e65c9f34e137d0" providerId="LiveId" clId="{362B618E-91A3-4ED1-ADDA-0CAF171B63CD}" dt="2020-09-16T17:27:15.552" v="1570" actId="47"/>
        <pc:sldMkLst>
          <pc:docMk/>
          <pc:sldMk cId="2325420514" sldId="477"/>
        </pc:sldMkLst>
      </pc:sldChg>
      <pc:sldChg chg="addSp delSp modSp mod addAnim delAnim modAnim">
        <pc:chgData name="Kulinich Bohdan" userId="48e65c9f34e137d0" providerId="LiveId" clId="{362B618E-91A3-4ED1-ADDA-0CAF171B63CD}" dt="2020-09-14T11:06:45.281" v="361" actId="1076"/>
        <pc:sldMkLst>
          <pc:docMk/>
          <pc:sldMk cId="2276212965" sldId="478"/>
        </pc:sldMkLst>
        <pc:spChg chg="mod">
          <ac:chgData name="Kulinich Bohdan" userId="48e65c9f34e137d0" providerId="LiveId" clId="{362B618E-91A3-4ED1-ADDA-0CAF171B63CD}" dt="2020-09-14T10:34:48.226" v="90" actId="1076"/>
          <ac:spMkLst>
            <pc:docMk/>
            <pc:sldMk cId="2276212965" sldId="478"/>
            <ac:spMk id="7" creationId="{00000000-0000-0000-0000-000000000000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26" creationId="{B076278D-0A67-4FC8-9B7D-4EBE5199CCE5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27" creationId="{26613C79-11B8-47FA-821B-5FE15AAA4752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28" creationId="{4171163E-489C-4E01-B8BE-E30B948AC6BE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29" creationId="{7767C6CC-3635-4E31-AF6C-E4F640592648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0" creationId="{960F120E-EFA0-4AC6-922A-D1DE566A3FB5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1" creationId="{7A0D0596-8D73-4F2D-94A7-4116CCD13789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2" creationId="{A43390FE-F669-41FE-BD4E-2A76CFCE1FDA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3" creationId="{520B6561-AE66-4426-9AFE-C23CF2A2C0A6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4" creationId="{24B4E8AA-EED3-487E-BAA6-848D98F580E3}"/>
          </ac:spMkLst>
        </pc:spChg>
        <pc:spChg chg="add mod">
          <ac:chgData name="Kulinich Bohdan" userId="48e65c9f34e137d0" providerId="LiveId" clId="{362B618E-91A3-4ED1-ADDA-0CAF171B63CD}" dt="2020-09-14T10:36:44.850" v="138" actId="1076"/>
          <ac:spMkLst>
            <pc:docMk/>
            <pc:sldMk cId="2276212965" sldId="478"/>
            <ac:spMk id="35" creationId="{3D567D17-46F7-4FFD-BEDF-5ECF3D2E95E9}"/>
          </ac:spMkLst>
        </pc:spChg>
        <pc:spChg chg="mod">
          <ac:chgData name="Kulinich Bohdan" userId="48e65c9f34e137d0" providerId="LiveId" clId="{362B618E-91A3-4ED1-ADDA-0CAF171B63CD}" dt="2020-09-14T11:05:26.027" v="240" actId="2711"/>
          <ac:spMkLst>
            <pc:docMk/>
            <pc:sldMk cId="2276212965" sldId="478"/>
            <ac:spMk id="36" creationId="{A02577AC-0EC2-41FD-8B9D-F20D72824053}"/>
          </ac:spMkLst>
        </pc:spChg>
        <pc:spChg chg="mod">
          <ac:chgData name="Kulinich Bohdan" userId="48e65c9f34e137d0" providerId="LiveId" clId="{362B618E-91A3-4ED1-ADDA-0CAF171B63CD}" dt="2020-09-14T11:05:43.689" v="292" actId="20577"/>
          <ac:spMkLst>
            <pc:docMk/>
            <pc:sldMk cId="2276212965" sldId="478"/>
            <ac:spMk id="37" creationId="{43FE20F1-E747-466A-A7A5-AE928F47FAAE}"/>
          </ac:spMkLst>
        </pc:spChg>
        <pc:spChg chg="mod">
          <ac:chgData name="Kulinich Bohdan" userId="48e65c9f34e137d0" providerId="LiveId" clId="{362B618E-91A3-4ED1-ADDA-0CAF171B63CD}" dt="2020-09-14T11:05:55.937" v="328" actId="20577"/>
          <ac:spMkLst>
            <pc:docMk/>
            <pc:sldMk cId="2276212965" sldId="478"/>
            <ac:spMk id="38" creationId="{C262BE1A-7BF2-443A-9451-BC23D264B16E}"/>
          </ac:spMkLst>
        </pc:spChg>
        <pc:spChg chg="add del mod">
          <ac:chgData name="Kulinich Bohdan" userId="48e65c9f34e137d0" providerId="LiveId" clId="{362B618E-91A3-4ED1-ADDA-0CAF171B63CD}" dt="2020-09-14T11:06:45.281" v="361" actId="1076"/>
          <ac:spMkLst>
            <pc:docMk/>
            <pc:sldMk cId="2276212965" sldId="478"/>
            <ac:spMk id="39" creationId="{09C74572-FCB8-4F0C-B23A-F0E7A5D229AE}"/>
          </ac:spMkLst>
        </pc:spChg>
        <pc:spChg chg="add mod">
          <ac:chgData name="Kulinich Bohdan" userId="48e65c9f34e137d0" providerId="LiveId" clId="{362B618E-91A3-4ED1-ADDA-0CAF171B63CD}" dt="2020-09-14T10:36:47.994" v="140" actId="1076"/>
          <ac:spMkLst>
            <pc:docMk/>
            <pc:sldMk cId="2276212965" sldId="478"/>
            <ac:spMk id="40" creationId="{1DF464D7-E889-4D03-8088-13214C81CEA0}"/>
          </ac:spMkLst>
        </pc:spChg>
        <pc:spChg chg="add mod">
          <ac:chgData name="Kulinich Bohdan" userId="48e65c9f34e137d0" providerId="LiveId" clId="{362B618E-91A3-4ED1-ADDA-0CAF171B63CD}" dt="2020-09-14T10:36:54.957" v="144" actId="20577"/>
          <ac:spMkLst>
            <pc:docMk/>
            <pc:sldMk cId="2276212965" sldId="478"/>
            <ac:spMk id="41" creationId="{E5162AAD-619D-4E12-AFB9-3DF8C1304BA1}"/>
          </ac:spMkLst>
        </pc:spChg>
        <pc:spChg chg="add mod">
          <ac:chgData name="Kulinich Bohdan" userId="48e65c9f34e137d0" providerId="LiveId" clId="{362B618E-91A3-4ED1-ADDA-0CAF171B63CD}" dt="2020-09-14T11:01:56.103" v="197" actId="1076"/>
          <ac:spMkLst>
            <pc:docMk/>
            <pc:sldMk cId="2276212965" sldId="478"/>
            <ac:spMk id="42" creationId="{3A8EAB13-0E99-4996-BA06-5D397C9E18A9}"/>
          </ac:spMkLst>
        </pc:spChg>
        <pc:spChg chg="add mod">
          <ac:chgData name="Kulinich Bohdan" userId="48e65c9f34e137d0" providerId="LiveId" clId="{362B618E-91A3-4ED1-ADDA-0CAF171B63CD}" dt="2020-09-14T11:01:56.103" v="197" actId="1076"/>
          <ac:spMkLst>
            <pc:docMk/>
            <pc:sldMk cId="2276212965" sldId="478"/>
            <ac:spMk id="43" creationId="{A3EB814D-1757-435F-B1BB-DC41A9401F6C}"/>
          </ac:spMkLst>
        </pc:spChg>
        <pc:spChg chg="add mod">
          <ac:chgData name="Kulinich Bohdan" userId="48e65c9f34e137d0" providerId="LiveId" clId="{362B618E-91A3-4ED1-ADDA-0CAF171B63CD}" dt="2020-09-14T10:41:59.346" v="191" actId="1076"/>
          <ac:spMkLst>
            <pc:docMk/>
            <pc:sldMk cId="2276212965" sldId="478"/>
            <ac:spMk id="44" creationId="{EFA06419-D36E-45DA-B768-F427BF7E1D59}"/>
          </ac:spMkLst>
        </pc:spChg>
        <pc:spChg chg="add mod">
          <ac:chgData name="Kulinich Bohdan" userId="48e65c9f34e137d0" providerId="LiveId" clId="{362B618E-91A3-4ED1-ADDA-0CAF171B63CD}" dt="2020-09-14T10:41:59.346" v="191" actId="1076"/>
          <ac:spMkLst>
            <pc:docMk/>
            <pc:sldMk cId="2276212965" sldId="478"/>
            <ac:spMk id="45" creationId="{7D90A06A-A26B-44D4-8B62-B407930CBDEE}"/>
          </ac:spMkLst>
        </pc:spChg>
        <pc:spChg chg="add mod">
          <ac:chgData name="Kulinich Bohdan" userId="48e65c9f34e137d0" providerId="LiveId" clId="{362B618E-91A3-4ED1-ADDA-0CAF171B63CD}" dt="2020-09-14T11:03:49.743" v="223" actId="20577"/>
          <ac:spMkLst>
            <pc:docMk/>
            <pc:sldMk cId="2276212965" sldId="478"/>
            <ac:spMk id="46" creationId="{270A2A44-EB15-4C79-B031-F975005A51EF}"/>
          </ac:spMkLst>
        </pc:spChg>
        <pc:spChg chg="add mod">
          <ac:chgData name="Kulinich Bohdan" userId="48e65c9f34e137d0" providerId="LiveId" clId="{362B618E-91A3-4ED1-ADDA-0CAF171B63CD}" dt="2020-09-14T11:04:47.893" v="235" actId="14100"/>
          <ac:spMkLst>
            <pc:docMk/>
            <pc:sldMk cId="2276212965" sldId="478"/>
            <ac:spMk id="47" creationId="{24993898-009C-4667-B821-5A9AC7E7CACC}"/>
          </ac:spMkLst>
        </pc:spChg>
        <pc:spChg chg="add mod">
          <ac:chgData name="Kulinich Bohdan" userId="48e65c9f34e137d0" providerId="LiveId" clId="{362B618E-91A3-4ED1-ADDA-0CAF171B63CD}" dt="2020-09-14T11:04:58.369" v="236" actId="20577"/>
          <ac:spMkLst>
            <pc:docMk/>
            <pc:sldMk cId="2276212965" sldId="478"/>
            <ac:spMk id="48" creationId="{DB17BEAB-3FD5-43DA-A30A-E83C06032678}"/>
          </ac:spMkLst>
        </pc:spChg>
        <pc:spChg chg="add mod">
          <ac:chgData name="Kulinich Bohdan" userId="48e65c9f34e137d0" providerId="LiveId" clId="{362B618E-91A3-4ED1-ADDA-0CAF171B63CD}" dt="2020-09-14T11:05:00.342" v="237" actId="20577"/>
          <ac:spMkLst>
            <pc:docMk/>
            <pc:sldMk cId="2276212965" sldId="478"/>
            <ac:spMk id="49" creationId="{5D6C92A9-D4D8-4B88-BC70-A5C231B96877}"/>
          </ac:spMkLst>
        </pc:spChg>
        <pc:picChg chg="add del mod">
          <ac:chgData name="Kulinich Bohdan" userId="48e65c9f34e137d0" providerId="LiveId" clId="{362B618E-91A3-4ED1-ADDA-0CAF171B63CD}" dt="2020-09-14T11:04:38.168" v="231" actId="478"/>
          <ac:picMkLst>
            <pc:docMk/>
            <pc:sldMk cId="2276212965" sldId="478"/>
            <ac:picMk id="50" creationId="{0323FF29-AFDF-4C46-94E8-3E4952A631E8}"/>
          </ac:picMkLst>
        </pc:picChg>
        <pc:cxnChg chg="del">
          <ac:chgData name="Kulinich Bohdan" userId="48e65c9f34e137d0" providerId="LiveId" clId="{362B618E-91A3-4ED1-ADDA-0CAF171B63CD}" dt="2020-09-14T10:35:41.928" v="93" actId="478"/>
          <ac:cxnSpMkLst>
            <pc:docMk/>
            <pc:sldMk cId="2276212965" sldId="478"/>
            <ac:cxnSpMk id="11" creationId="{A7E2008C-E9EB-4EBD-8BCF-F7D9426F4FBB}"/>
          </ac:cxnSpMkLst>
        </pc:cxnChg>
        <pc:cxnChg chg="del">
          <ac:chgData name="Kulinich Bohdan" userId="48e65c9f34e137d0" providerId="LiveId" clId="{362B618E-91A3-4ED1-ADDA-0CAF171B63CD}" dt="2020-09-14T10:35:41.928" v="93" actId="478"/>
          <ac:cxnSpMkLst>
            <pc:docMk/>
            <pc:sldMk cId="2276212965" sldId="478"/>
            <ac:cxnSpMk id="14" creationId="{E71E3521-FFA1-46F9-A1E9-64D80AC45B59}"/>
          </ac:cxnSpMkLst>
        </pc:cxnChg>
        <pc:cxnChg chg="del">
          <ac:chgData name="Kulinich Bohdan" userId="48e65c9f34e137d0" providerId="LiveId" clId="{362B618E-91A3-4ED1-ADDA-0CAF171B63CD}" dt="2020-09-14T10:35:41.928" v="93" actId="478"/>
          <ac:cxnSpMkLst>
            <pc:docMk/>
            <pc:sldMk cId="2276212965" sldId="478"/>
            <ac:cxnSpMk id="17" creationId="{E0AD4FD2-D242-40C8-BC73-A46853E1E3B5}"/>
          </ac:cxnSpMkLst>
        </pc:cxnChg>
        <pc:cxnChg chg="del">
          <ac:chgData name="Kulinich Bohdan" userId="48e65c9f34e137d0" providerId="LiveId" clId="{362B618E-91A3-4ED1-ADDA-0CAF171B63CD}" dt="2020-09-14T10:35:41.928" v="93" actId="478"/>
          <ac:cxnSpMkLst>
            <pc:docMk/>
            <pc:sldMk cId="2276212965" sldId="478"/>
            <ac:cxnSpMk id="21" creationId="{E836CC9D-E924-4548-A665-F87CF1836F0D}"/>
          </ac:cxnSpMkLst>
        </pc:cxnChg>
        <pc:cxnChg chg="add mod">
          <ac:chgData name="Kulinich Bohdan" userId="48e65c9f34e137d0" providerId="LiveId" clId="{362B618E-91A3-4ED1-ADDA-0CAF171B63CD}" dt="2020-09-14T10:35:59.631" v="103" actId="14100"/>
          <ac:cxnSpMkLst>
            <pc:docMk/>
            <pc:sldMk cId="2276212965" sldId="478"/>
            <ac:cxnSpMk id="22" creationId="{08437966-F952-4AE6-A3EC-55F87C888153}"/>
          </ac:cxnSpMkLst>
        </pc:cxnChg>
        <pc:cxnChg chg="add mod">
          <ac:chgData name="Kulinich Bohdan" userId="48e65c9f34e137d0" providerId="LiveId" clId="{362B618E-91A3-4ED1-ADDA-0CAF171B63CD}" dt="2020-09-14T10:36:03.491" v="105" actId="14100"/>
          <ac:cxnSpMkLst>
            <pc:docMk/>
            <pc:sldMk cId="2276212965" sldId="478"/>
            <ac:cxnSpMk id="24" creationId="{ED4D4D4A-A572-47EC-95C3-7813DCE48BC0}"/>
          </ac:cxnSpMkLst>
        </pc:cxnChg>
        <pc:cxnChg chg="add mod">
          <ac:chgData name="Kulinich Bohdan" userId="48e65c9f34e137d0" providerId="LiveId" clId="{362B618E-91A3-4ED1-ADDA-0CAF171B63CD}" dt="2020-09-14T10:36:18.535" v="110" actId="14100"/>
          <ac:cxnSpMkLst>
            <pc:docMk/>
            <pc:sldMk cId="2276212965" sldId="478"/>
            <ac:cxnSpMk id="25" creationId="{0E0D61E4-5EEA-4CC1-9901-6E13CE487140}"/>
          </ac:cxnSpMkLst>
        </pc:cxnChg>
      </pc:sldChg>
      <pc:sldChg chg="del">
        <pc:chgData name="Kulinich Bohdan" userId="48e65c9f34e137d0" providerId="LiveId" clId="{362B618E-91A3-4ED1-ADDA-0CAF171B63CD}" dt="2020-09-16T17:27:18.533" v="1572" actId="47"/>
        <pc:sldMkLst>
          <pc:docMk/>
          <pc:sldMk cId="1900762418" sldId="480"/>
        </pc:sldMkLst>
      </pc:sldChg>
      <pc:sldChg chg="add del">
        <pc:chgData name="Kulinich Bohdan" userId="48e65c9f34e137d0" providerId="LiveId" clId="{362B618E-91A3-4ED1-ADDA-0CAF171B63CD}" dt="2020-09-14T11:07:00.675" v="362" actId="47"/>
        <pc:sldMkLst>
          <pc:docMk/>
          <pc:sldMk cId="1577022844" sldId="481"/>
        </pc:sldMkLst>
      </pc:sldChg>
      <pc:sldChg chg="addSp delSp modSp add mod delAnim modAnim">
        <pc:chgData name="Kulinich Bohdan" userId="48e65c9f34e137d0" providerId="LiveId" clId="{362B618E-91A3-4ED1-ADDA-0CAF171B63CD}" dt="2020-09-14T12:41:49.211" v="679" actId="14429"/>
        <pc:sldMkLst>
          <pc:docMk/>
          <pc:sldMk cId="1619723263" sldId="481"/>
        </pc:sldMkLst>
        <pc:spChg chg="mod ord">
          <ac:chgData name="Kulinich Bohdan" userId="48e65c9f34e137d0" providerId="LiveId" clId="{362B618E-91A3-4ED1-ADDA-0CAF171B63CD}" dt="2020-09-14T11:28:46.487" v="608" actId="14100"/>
          <ac:spMkLst>
            <pc:docMk/>
            <pc:sldMk cId="1619723263" sldId="481"/>
            <ac:spMk id="6" creationId="{4CD1B612-D16C-4F70-8335-78480BFE8EC8}"/>
          </ac:spMkLst>
        </pc:spChg>
        <pc:spChg chg="mod">
          <ac:chgData name="Kulinich Bohdan" userId="48e65c9f34e137d0" providerId="LiveId" clId="{362B618E-91A3-4ED1-ADDA-0CAF171B63CD}" dt="2020-09-14T12:38:59.772" v="643" actId="1076"/>
          <ac:spMkLst>
            <pc:docMk/>
            <pc:sldMk cId="1619723263" sldId="481"/>
            <ac:spMk id="29" creationId="{F288ACD2-57BD-41AF-95A6-13B127229FFD}"/>
          </ac:spMkLst>
        </pc:spChg>
        <pc:spChg chg="mod">
          <ac:chgData name="Kulinich Bohdan" userId="48e65c9f34e137d0" providerId="LiveId" clId="{362B618E-91A3-4ED1-ADDA-0CAF171B63CD}" dt="2020-09-14T12:39:03.182" v="644" actId="1076"/>
          <ac:spMkLst>
            <pc:docMk/>
            <pc:sldMk cId="1619723263" sldId="481"/>
            <ac:spMk id="30" creationId="{87717861-EB20-41C8-AEAF-FB1B8AE9C625}"/>
          </ac:spMkLst>
        </pc:spChg>
        <pc:spChg chg="mod">
          <ac:chgData name="Kulinich Bohdan" userId="48e65c9f34e137d0" providerId="LiveId" clId="{362B618E-91A3-4ED1-ADDA-0CAF171B63CD}" dt="2020-09-14T12:39:19.682" v="650" actId="14100"/>
          <ac:spMkLst>
            <pc:docMk/>
            <pc:sldMk cId="1619723263" sldId="481"/>
            <ac:spMk id="31" creationId="{933EBDFB-DBE8-45FF-8485-B22929936280}"/>
          </ac:spMkLst>
        </pc:spChg>
        <pc:spChg chg="mod">
          <ac:chgData name="Kulinich Bohdan" userId="48e65c9f34e137d0" providerId="LiveId" clId="{362B618E-91A3-4ED1-ADDA-0CAF171B63CD}" dt="2020-09-14T12:38:46.032" v="638" actId="1076"/>
          <ac:spMkLst>
            <pc:docMk/>
            <pc:sldMk cId="1619723263" sldId="481"/>
            <ac:spMk id="32" creationId="{58B270A4-127E-4453-9244-18F50E94DF05}"/>
          </ac:spMkLst>
        </pc:spChg>
        <pc:spChg chg="mod">
          <ac:chgData name="Kulinich Bohdan" userId="48e65c9f34e137d0" providerId="LiveId" clId="{362B618E-91A3-4ED1-ADDA-0CAF171B63CD}" dt="2020-09-14T12:38:48.499" v="639" actId="1076"/>
          <ac:spMkLst>
            <pc:docMk/>
            <pc:sldMk cId="1619723263" sldId="481"/>
            <ac:spMk id="33" creationId="{F93FAFC4-0BAF-40F8-BD5F-9E15FA6561E0}"/>
          </ac:spMkLst>
        </pc:spChg>
        <pc:spChg chg="add mod">
          <ac:chgData name="Kulinich Bohdan" userId="48e65c9f34e137d0" providerId="LiveId" clId="{362B618E-91A3-4ED1-ADDA-0CAF171B63CD}" dt="2020-09-14T12:38:54.451" v="642" actId="20577"/>
          <ac:spMkLst>
            <pc:docMk/>
            <pc:sldMk cId="1619723263" sldId="481"/>
            <ac:spMk id="35" creationId="{E480DCB2-8097-4069-9D04-F8AC2AC5F95B}"/>
          </ac:spMkLst>
        </pc:spChg>
        <pc:spChg chg="mod">
          <ac:chgData name="Kulinich Bohdan" userId="48e65c9f34e137d0" providerId="LiveId" clId="{362B618E-91A3-4ED1-ADDA-0CAF171B63CD}" dt="2020-09-14T12:39:40.873" v="654" actId="20577"/>
          <ac:spMkLst>
            <pc:docMk/>
            <pc:sldMk cId="1619723263" sldId="481"/>
            <ac:spMk id="38" creationId="{6C1BC499-E1E0-46D3-A4DF-F834C8F19985}"/>
          </ac:spMkLst>
        </pc:spChg>
        <pc:spChg chg="mod">
          <ac:chgData name="Kulinich Bohdan" userId="48e65c9f34e137d0" providerId="LiveId" clId="{362B618E-91A3-4ED1-ADDA-0CAF171B63CD}" dt="2020-09-14T12:39:47.541" v="657" actId="20577"/>
          <ac:spMkLst>
            <pc:docMk/>
            <pc:sldMk cId="1619723263" sldId="481"/>
            <ac:spMk id="39" creationId="{69A9A5CF-BD63-40C5-A1AA-5ED0EEFB2E3D}"/>
          </ac:spMkLst>
        </pc:spChg>
        <pc:spChg chg="mod">
          <ac:chgData name="Kulinich Bohdan" userId="48e65c9f34e137d0" providerId="LiveId" clId="{362B618E-91A3-4ED1-ADDA-0CAF171B63CD}" dt="2020-09-14T12:39:43.311" v="655" actId="20577"/>
          <ac:spMkLst>
            <pc:docMk/>
            <pc:sldMk cId="1619723263" sldId="481"/>
            <ac:spMk id="40" creationId="{65FAD1AB-8EFC-433A-9398-1BEDE1E86B8F}"/>
          </ac:spMkLst>
        </pc:spChg>
        <pc:spChg chg="mod">
          <ac:chgData name="Kulinich Bohdan" userId="48e65c9f34e137d0" providerId="LiveId" clId="{362B618E-91A3-4ED1-ADDA-0CAF171B63CD}" dt="2020-09-14T12:39:45.291" v="656" actId="20577"/>
          <ac:spMkLst>
            <pc:docMk/>
            <pc:sldMk cId="1619723263" sldId="481"/>
            <ac:spMk id="41" creationId="{1EE9B735-165C-4C2F-823A-8FDC56334C32}"/>
          </ac:spMkLst>
        </pc:spChg>
        <pc:spChg chg="mod">
          <ac:chgData name="Kulinich Bohdan" userId="48e65c9f34e137d0" providerId="LiveId" clId="{362B618E-91A3-4ED1-ADDA-0CAF171B63CD}" dt="2020-09-14T12:39:49.526" v="658" actId="20577"/>
          <ac:spMkLst>
            <pc:docMk/>
            <pc:sldMk cId="1619723263" sldId="481"/>
            <ac:spMk id="42" creationId="{7F66DF90-53B6-40FE-A179-DAE34EE510DF}"/>
          </ac:spMkLst>
        </pc:spChg>
        <pc:spChg chg="mod">
          <ac:chgData name="Kulinich Bohdan" userId="48e65c9f34e137d0" providerId="LiveId" clId="{362B618E-91A3-4ED1-ADDA-0CAF171B63CD}" dt="2020-09-14T11:27:11.871" v="444" actId="20577"/>
          <ac:spMkLst>
            <pc:docMk/>
            <pc:sldMk cId="1619723263" sldId="481"/>
            <ac:spMk id="51" creationId="{86BC9140-E395-435D-A852-213A1317C46C}"/>
          </ac:spMkLst>
        </pc:spChg>
        <pc:spChg chg="mod">
          <ac:chgData name="Kulinich Bohdan" userId="48e65c9f34e137d0" providerId="LiveId" clId="{362B618E-91A3-4ED1-ADDA-0CAF171B63CD}" dt="2020-09-14T12:41:10.211" v="670" actId="16959"/>
          <ac:spMkLst>
            <pc:docMk/>
            <pc:sldMk cId="1619723263" sldId="481"/>
            <ac:spMk id="55" creationId="{72CA1F2B-2631-44E9-9522-1740C1234BEA}"/>
          </ac:spMkLst>
        </pc:spChg>
        <pc:spChg chg="mod">
          <ac:chgData name="Kulinich Bohdan" userId="48e65c9f34e137d0" providerId="LiveId" clId="{362B618E-91A3-4ED1-ADDA-0CAF171B63CD}" dt="2020-09-14T12:41:00.146" v="666" actId="16959"/>
          <ac:spMkLst>
            <pc:docMk/>
            <pc:sldMk cId="1619723263" sldId="481"/>
            <ac:spMk id="56" creationId="{737F6879-8F2C-441A-888A-EA3A4C5D92A1}"/>
          </ac:spMkLst>
        </pc:spChg>
        <pc:spChg chg="mod">
          <ac:chgData name="Kulinich Bohdan" userId="48e65c9f34e137d0" providerId="LiveId" clId="{362B618E-91A3-4ED1-ADDA-0CAF171B63CD}" dt="2020-09-14T12:41:15.711" v="678" actId="16959"/>
          <ac:spMkLst>
            <pc:docMk/>
            <pc:sldMk cId="1619723263" sldId="481"/>
            <ac:spMk id="57" creationId="{8C59749D-34C9-4FDA-8CE2-773DD55890E6}"/>
          </ac:spMkLst>
        </pc:spChg>
        <pc:picChg chg="add mod modVis">
          <ac:chgData name="Kulinich Bohdan" userId="48e65c9f34e137d0" providerId="LiveId" clId="{362B618E-91A3-4ED1-ADDA-0CAF171B63CD}" dt="2020-09-14T12:41:49.211" v="679" actId="14429"/>
          <ac:picMkLst>
            <pc:docMk/>
            <pc:sldMk cId="1619723263" sldId="481"/>
            <ac:picMk id="23" creationId="{1392BA1A-DD5E-4481-B365-E50C9AA0C384}"/>
          </ac:picMkLst>
        </pc:picChg>
        <pc:picChg chg="add del mod ord">
          <ac:chgData name="Kulinich Bohdan" userId="48e65c9f34e137d0" providerId="LiveId" clId="{362B618E-91A3-4ED1-ADDA-0CAF171B63CD}" dt="2020-09-14T12:38:30.681" v="634" actId="478"/>
          <ac:picMkLst>
            <pc:docMk/>
            <pc:sldMk cId="1619723263" sldId="481"/>
            <ac:picMk id="24" creationId="{1D09F880-F718-4CEB-BDCE-06E7D9B85CD3}"/>
          </ac:picMkLst>
        </pc:picChg>
        <pc:cxnChg chg="mod">
          <ac:chgData name="Kulinich Bohdan" userId="48e65c9f34e137d0" providerId="LiveId" clId="{362B618E-91A3-4ED1-ADDA-0CAF171B63CD}" dt="2020-09-14T12:38:29.081" v="633" actId="14100"/>
          <ac:cxnSpMkLst>
            <pc:docMk/>
            <pc:sldMk cId="1619723263" sldId="481"/>
            <ac:cxnSpMk id="26" creationId="{4AF73990-5875-40B4-9405-3EF0A9FF5593}"/>
          </ac:cxnSpMkLst>
        </pc:cxnChg>
        <pc:cxnChg chg="del">
          <ac:chgData name="Kulinich Bohdan" userId="48e65c9f34e137d0" providerId="LiveId" clId="{362B618E-91A3-4ED1-ADDA-0CAF171B63CD}" dt="2020-09-14T12:38:37.392" v="635" actId="478"/>
          <ac:cxnSpMkLst>
            <pc:docMk/>
            <pc:sldMk cId="1619723263" sldId="481"/>
            <ac:cxnSpMk id="28" creationId="{4437723A-F752-4DF8-B6F9-0A5A48B4994D}"/>
          </ac:cxnSpMkLst>
        </pc:cxnChg>
        <pc:cxnChg chg="add mod">
          <ac:chgData name="Kulinich Bohdan" userId="48e65c9f34e137d0" providerId="LiveId" clId="{362B618E-91A3-4ED1-ADDA-0CAF171B63CD}" dt="2020-09-14T12:38:43.372" v="637" actId="1076"/>
          <ac:cxnSpMkLst>
            <pc:docMk/>
            <pc:sldMk cId="1619723263" sldId="481"/>
            <ac:cxnSpMk id="34" creationId="{C782CA6C-0FF2-4E6D-85BC-603FBDEA7B2C}"/>
          </ac:cxnSpMkLst>
        </pc:cxnChg>
      </pc:sldChg>
      <pc:sldChg chg="addSp delSp modSp add mod delAnim modAnim">
        <pc:chgData name="Kulinich Bohdan" userId="48e65c9f34e137d0" providerId="LiveId" clId="{362B618E-91A3-4ED1-ADDA-0CAF171B63CD}" dt="2020-09-14T13:03:26.867" v="798" actId="14100"/>
        <pc:sldMkLst>
          <pc:docMk/>
          <pc:sldMk cId="1396852301" sldId="482"/>
        </pc:sldMkLst>
        <pc:spChg chg="mod">
          <ac:chgData name="Kulinich Bohdan" userId="48e65c9f34e137d0" providerId="LiveId" clId="{362B618E-91A3-4ED1-ADDA-0CAF171B63CD}" dt="2020-09-14T13:03:26.867" v="798" actId="14100"/>
          <ac:spMkLst>
            <pc:docMk/>
            <pc:sldMk cId="1396852301" sldId="482"/>
            <ac:spMk id="6" creationId="{4CD1B612-D16C-4F70-8335-78480BFE8EC8}"/>
          </ac:spMkLst>
        </pc:spChg>
        <pc:spChg chg="del">
          <ac:chgData name="Kulinich Bohdan" userId="48e65c9f34e137d0" providerId="LiveId" clId="{362B618E-91A3-4ED1-ADDA-0CAF171B63CD}" dt="2020-09-14T12:56:58.911" v="685" actId="478"/>
          <ac:spMkLst>
            <pc:docMk/>
            <pc:sldMk cId="1396852301" sldId="482"/>
            <ac:spMk id="33" creationId="{FB6E9A29-941E-461B-9DF7-F8527FCA2594}"/>
          </ac:spMkLst>
        </pc:spChg>
        <pc:spChg chg="del">
          <ac:chgData name="Kulinich Bohdan" userId="48e65c9f34e137d0" providerId="LiveId" clId="{362B618E-91A3-4ED1-ADDA-0CAF171B63CD}" dt="2020-09-14T12:56:55.881" v="682" actId="478"/>
          <ac:spMkLst>
            <pc:docMk/>
            <pc:sldMk cId="1396852301" sldId="482"/>
            <ac:spMk id="34" creationId="{CD49195B-A8C4-48B4-B641-D25FD9B55713}"/>
          </ac:spMkLst>
        </pc:spChg>
        <pc:spChg chg="del">
          <ac:chgData name="Kulinich Bohdan" userId="48e65c9f34e137d0" providerId="LiveId" clId="{362B618E-91A3-4ED1-ADDA-0CAF171B63CD}" dt="2020-09-14T12:56:55.881" v="682" actId="478"/>
          <ac:spMkLst>
            <pc:docMk/>
            <pc:sldMk cId="1396852301" sldId="482"/>
            <ac:spMk id="35" creationId="{C58F7831-1590-413E-A886-170C2D8305C8}"/>
          </ac:spMkLst>
        </pc:spChg>
        <pc:spChg chg="del">
          <ac:chgData name="Kulinich Bohdan" userId="48e65c9f34e137d0" providerId="LiveId" clId="{362B618E-91A3-4ED1-ADDA-0CAF171B63CD}" dt="2020-09-14T12:56:55.881" v="682" actId="478"/>
          <ac:spMkLst>
            <pc:docMk/>
            <pc:sldMk cId="1396852301" sldId="482"/>
            <ac:spMk id="36" creationId="{862C7FE5-17C1-434A-9114-C8FA1BB67E5C}"/>
          </ac:spMkLst>
        </pc:spChg>
        <pc:spChg chg="mod">
          <ac:chgData name="Kulinich Bohdan" userId="48e65c9f34e137d0" providerId="LiveId" clId="{362B618E-91A3-4ED1-ADDA-0CAF171B63CD}" dt="2020-09-14T13:01:22.457" v="752" actId="20577"/>
          <ac:spMkLst>
            <pc:docMk/>
            <pc:sldMk cId="1396852301" sldId="482"/>
            <ac:spMk id="37" creationId="{BCF19BC1-E71C-44BD-BC27-8710A1132856}"/>
          </ac:spMkLst>
        </pc:spChg>
        <pc:spChg chg="add mod">
          <ac:chgData name="Kulinich Bohdan" userId="48e65c9f34e137d0" providerId="LiveId" clId="{362B618E-91A3-4ED1-ADDA-0CAF171B63CD}" dt="2020-09-14T13:01:28.797" v="755" actId="20577"/>
          <ac:spMkLst>
            <pc:docMk/>
            <pc:sldMk cId="1396852301" sldId="482"/>
            <ac:spMk id="38" creationId="{BCC4CEE8-5592-4126-971F-0F61E05394C6}"/>
          </ac:spMkLst>
        </pc:spChg>
        <pc:spChg chg="add mod">
          <ac:chgData name="Kulinich Bohdan" userId="48e65c9f34e137d0" providerId="LiveId" clId="{362B618E-91A3-4ED1-ADDA-0CAF171B63CD}" dt="2020-09-14T13:01:34.987" v="758" actId="20577"/>
          <ac:spMkLst>
            <pc:docMk/>
            <pc:sldMk cId="1396852301" sldId="482"/>
            <ac:spMk id="39" creationId="{C111EB87-974B-48B5-BD77-288BC445893A}"/>
          </ac:spMkLst>
        </pc:spChg>
        <pc:spChg chg="add mod">
          <ac:chgData name="Kulinich Bohdan" userId="48e65c9f34e137d0" providerId="LiveId" clId="{362B618E-91A3-4ED1-ADDA-0CAF171B63CD}" dt="2020-09-14T13:01:41.097" v="761" actId="20577"/>
          <ac:spMkLst>
            <pc:docMk/>
            <pc:sldMk cId="1396852301" sldId="482"/>
            <ac:spMk id="40" creationId="{1BBFB814-00E4-4CC1-AA60-A3A289C1F031}"/>
          </ac:spMkLst>
        </pc:spChg>
        <pc:spChg chg="add mod">
          <ac:chgData name="Kulinich Bohdan" userId="48e65c9f34e137d0" providerId="LiveId" clId="{362B618E-91A3-4ED1-ADDA-0CAF171B63CD}" dt="2020-09-14T13:02:01.942" v="764" actId="20577"/>
          <ac:spMkLst>
            <pc:docMk/>
            <pc:sldMk cId="1396852301" sldId="482"/>
            <ac:spMk id="41" creationId="{E3DE8714-7063-42D3-A219-31E0700389A1}"/>
          </ac:spMkLst>
        </pc:spChg>
        <pc:spChg chg="add mod">
          <ac:chgData name="Kulinich Bohdan" userId="48e65c9f34e137d0" providerId="LiveId" clId="{362B618E-91A3-4ED1-ADDA-0CAF171B63CD}" dt="2020-09-14T13:02:08.072" v="767" actId="20577"/>
          <ac:spMkLst>
            <pc:docMk/>
            <pc:sldMk cId="1396852301" sldId="482"/>
            <ac:spMk id="42" creationId="{78C95154-1D43-4DAF-A2F7-36474EE8749D}"/>
          </ac:spMkLst>
        </pc:spChg>
        <pc:spChg chg="add mod">
          <ac:chgData name="Kulinich Bohdan" userId="48e65c9f34e137d0" providerId="LiveId" clId="{362B618E-91A3-4ED1-ADDA-0CAF171B63CD}" dt="2020-09-14T13:02:17.777" v="770" actId="20577"/>
          <ac:spMkLst>
            <pc:docMk/>
            <pc:sldMk cId="1396852301" sldId="482"/>
            <ac:spMk id="43" creationId="{827B4A91-443A-40B5-88AA-C688B6EF67F9}"/>
          </ac:spMkLst>
        </pc:spChg>
        <pc:spChg chg="add mod">
          <ac:chgData name="Kulinich Bohdan" userId="48e65c9f34e137d0" providerId="LiveId" clId="{362B618E-91A3-4ED1-ADDA-0CAF171B63CD}" dt="2020-09-14T13:02:23.657" v="773" actId="20577"/>
          <ac:spMkLst>
            <pc:docMk/>
            <pc:sldMk cId="1396852301" sldId="482"/>
            <ac:spMk id="44" creationId="{1B504242-4D56-4D4D-8871-10D3A94315AD}"/>
          </ac:spMkLst>
        </pc:spChg>
        <pc:spChg chg="mod">
          <ac:chgData name="Kulinich Bohdan" userId="48e65c9f34e137d0" providerId="LiveId" clId="{362B618E-91A3-4ED1-ADDA-0CAF171B63CD}" dt="2020-09-14T12:56:50.323" v="681" actId="20577"/>
          <ac:spMkLst>
            <pc:docMk/>
            <pc:sldMk cId="1396852301" sldId="482"/>
            <ac:spMk id="51" creationId="{86BC9140-E395-435D-A852-213A1317C46C}"/>
          </ac:spMkLst>
        </pc:spChg>
        <pc:cxnChg chg="add mod">
          <ac:chgData name="Kulinich Bohdan" userId="48e65c9f34e137d0" providerId="LiveId" clId="{362B618E-91A3-4ED1-ADDA-0CAF171B63CD}" dt="2020-09-14T13:01:10.567" v="748" actId="14100"/>
          <ac:cxnSpMkLst>
            <pc:docMk/>
            <pc:sldMk cId="1396852301" sldId="482"/>
            <ac:cxnSpMk id="17" creationId="{2FC9BF77-9049-47C1-8C28-E5B5EFF80476}"/>
          </ac:cxnSpMkLst>
        </pc:cxnChg>
        <pc:cxnChg chg="add mod">
          <ac:chgData name="Kulinich Bohdan" userId="48e65c9f34e137d0" providerId="LiveId" clId="{362B618E-91A3-4ED1-ADDA-0CAF171B63CD}" dt="2020-09-14T13:00:57.457" v="745" actId="14100"/>
          <ac:cxnSpMkLst>
            <pc:docMk/>
            <pc:sldMk cId="1396852301" sldId="482"/>
            <ac:cxnSpMk id="18" creationId="{3113BDFA-62BE-470F-93FD-857A0C530FCB}"/>
          </ac:cxnSpMkLst>
        </pc:cxnChg>
        <pc:cxnChg chg="mod">
          <ac:chgData name="Kulinich Bohdan" userId="48e65c9f34e137d0" providerId="LiveId" clId="{362B618E-91A3-4ED1-ADDA-0CAF171B63CD}" dt="2020-09-14T13:01:15.247" v="749" actId="14100"/>
          <ac:cxnSpMkLst>
            <pc:docMk/>
            <pc:sldMk cId="1396852301" sldId="482"/>
            <ac:cxnSpMk id="22" creationId="{3873EEC0-28ED-4917-9D9A-5A65892ABCE7}"/>
          </ac:cxnSpMkLst>
        </pc:cxnChg>
        <pc:cxnChg chg="del">
          <ac:chgData name="Kulinich Bohdan" userId="48e65c9f34e137d0" providerId="LiveId" clId="{362B618E-91A3-4ED1-ADDA-0CAF171B63CD}" dt="2020-09-14T12:56:55.881" v="682" actId="478"/>
          <ac:cxnSpMkLst>
            <pc:docMk/>
            <pc:sldMk cId="1396852301" sldId="482"/>
            <ac:cxnSpMk id="23" creationId="{D7841ECF-0DF6-4972-AAA8-48BC205BE67C}"/>
          </ac:cxnSpMkLst>
        </pc:cxnChg>
        <pc:cxnChg chg="del">
          <ac:chgData name="Kulinich Bohdan" userId="48e65c9f34e137d0" providerId="LiveId" clId="{362B618E-91A3-4ED1-ADDA-0CAF171B63CD}" dt="2020-09-14T12:56:57.711" v="684" actId="478"/>
          <ac:cxnSpMkLst>
            <pc:docMk/>
            <pc:sldMk cId="1396852301" sldId="482"/>
            <ac:cxnSpMk id="24" creationId="{C7867CA8-ECA0-4B86-AFC8-E6302A3328E4}"/>
          </ac:cxnSpMkLst>
        </pc:cxnChg>
        <pc:cxnChg chg="add mod">
          <ac:chgData name="Kulinich Bohdan" userId="48e65c9f34e137d0" providerId="LiveId" clId="{362B618E-91A3-4ED1-ADDA-0CAF171B63CD}" dt="2020-09-14T13:01:03.097" v="747" actId="14100"/>
          <ac:cxnSpMkLst>
            <pc:docMk/>
            <pc:sldMk cId="1396852301" sldId="482"/>
            <ac:cxnSpMk id="25" creationId="{C76EE394-38DC-4B71-9086-5D4E5B2F4C75}"/>
          </ac:cxnSpMkLst>
        </pc:cxnChg>
        <pc:cxnChg chg="del">
          <ac:chgData name="Kulinich Bohdan" userId="48e65c9f34e137d0" providerId="LiveId" clId="{362B618E-91A3-4ED1-ADDA-0CAF171B63CD}" dt="2020-09-14T12:56:55.881" v="682" actId="478"/>
          <ac:cxnSpMkLst>
            <pc:docMk/>
            <pc:sldMk cId="1396852301" sldId="482"/>
            <ac:cxnSpMk id="26" creationId="{A287ACAF-9DAA-4E50-B535-325445078893}"/>
          </ac:cxnSpMkLst>
        </pc:cxnChg>
        <pc:cxnChg chg="del">
          <ac:chgData name="Kulinich Bohdan" userId="48e65c9f34e137d0" providerId="LiveId" clId="{362B618E-91A3-4ED1-ADDA-0CAF171B63CD}" dt="2020-09-14T12:56:57.226" v="683" actId="478"/>
          <ac:cxnSpMkLst>
            <pc:docMk/>
            <pc:sldMk cId="1396852301" sldId="482"/>
            <ac:cxnSpMk id="29" creationId="{FE042CDE-0657-4E57-A782-35E27A80AD82}"/>
          </ac:cxnSpMkLst>
        </pc:cxnChg>
      </pc:sldChg>
      <pc:sldChg chg="addSp delSp modSp add mod modTransition addAnim delAnim modAnim">
        <pc:chgData name="Kulinich Bohdan" userId="48e65c9f34e137d0" providerId="LiveId" clId="{362B618E-91A3-4ED1-ADDA-0CAF171B63CD}" dt="2020-09-18T12:14:57.976" v="1893" actId="20577"/>
        <pc:sldMkLst>
          <pc:docMk/>
          <pc:sldMk cId="254092184" sldId="483"/>
        </pc:sldMkLst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22" creationId="{A96AFB07-CFB7-4943-BCD1-1EF1303D2717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23" creationId="{A2B39248-F549-4F07-81EF-935611885795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25" creationId="{8CAA20EE-759E-441F-833D-A6AB09C4CDEE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26" creationId="{FD68E329-720D-4C6B-867C-73FFA73F7467}"/>
          </ac:spMkLst>
        </pc:spChg>
        <pc:spChg chg="mod">
          <ac:chgData name="Kulinich Bohdan" userId="48e65c9f34e137d0" providerId="LiveId" clId="{362B618E-91A3-4ED1-ADDA-0CAF171B63CD}" dt="2020-09-18T12:14:57.976" v="1893" actId="20577"/>
          <ac:spMkLst>
            <pc:docMk/>
            <pc:sldMk cId="254092184" sldId="483"/>
            <ac:spMk id="27" creationId="{43D3C83E-F2BB-401C-AC97-DF8CAA24A15F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34" creationId="{DB03DD21-0882-4191-9C95-430A4AF14FB4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35" creationId="{B9EF51E5-63DB-4B9D-9D69-2829715ABED7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36" creationId="{8DBFD510-979A-4806-84E1-F7A417FEFE5B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37" creationId="{752E0058-BF2F-41D0-A3F1-AB92994F8E78}"/>
          </ac:spMkLst>
        </pc:spChg>
        <pc:spChg chg="del">
          <ac:chgData name="Kulinich Bohdan" userId="48e65c9f34e137d0" providerId="LiveId" clId="{362B618E-91A3-4ED1-ADDA-0CAF171B63CD}" dt="2020-09-15T04:30:01.083" v="1354" actId="478"/>
          <ac:spMkLst>
            <pc:docMk/>
            <pc:sldMk cId="254092184" sldId="483"/>
            <ac:spMk id="38" creationId="{01108BD2-2680-4F6A-A923-7610512B6DAD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39" creationId="{63A71A0A-99C8-4532-833C-72CEBAC23D14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40" creationId="{9F13EB55-BFF4-4037-AA80-5148CE542DFB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41" creationId="{6025940A-2C89-4B03-A7CF-E832DF5DCDA5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43" creationId="{E05FD357-016C-4008-9761-A7982CC87FD6}"/>
          </ac:spMkLst>
        </pc:spChg>
        <pc:spChg chg="del mod ord">
          <ac:chgData name="Kulinich Bohdan" userId="48e65c9f34e137d0" providerId="LiveId" clId="{362B618E-91A3-4ED1-ADDA-0CAF171B63CD}" dt="2020-09-15T04:35:31.935" v="1391" actId="478"/>
          <ac:spMkLst>
            <pc:docMk/>
            <pc:sldMk cId="254092184" sldId="483"/>
            <ac:spMk id="45" creationId="{A523987A-EEA6-4DD3-9F56-CF0206A7976D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47" creationId="{C0379223-7A92-4CB5-B171-37CA4928A400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49" creationId="{8BEC17B5-F320-4E0C-9371-2BE3B392867E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0" creationId="{4B14EE16-E4F0-45C2-A04A-276D59776653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2" creationId="{2296E433-9806-4F88-8CA4-17A0DA6B3A5F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3" creationId="{70DAA6DC-1533-45D9-9108-13581FA47304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5" creationId="{95F7E853-858F-4802-AD71-706A5B310507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6" creationId="{87B115CD-0C73-4B34-9C26-E3E66C9A80B9}"/>
          </ac:spMkLst>
        </pc:spChg>
        <pc:spChg chg="del mod">
          <ac:chgData name="Kulinich Bohdan" userId="48e65c9f34e137d0" providerId="LiveId" clId="{362B618E-91A3-4ED1-ADDA-0CAF171B63CD}" dt="2020-09-15T04:29:04.158" v="1346" actId="478"/>
          <ac:spMkLst>
            <pc:docMk/>
            <pc:sldMk cId="254092184" sldId="483"/>
            <ac:spMk id="57" creationId="{6DA40AAC-4451-463E-9146-61AB3F97E2DF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61" creationId="{BDCB9ABA-DE5F-4518-8F8C-70C139FAD203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62" creationId="{EBE7BFB8-8FD3-4177-8126-F59F1CCD772A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3" creationId="{1E721914-2415-4CE3-A370-0D2AA585B228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5" creationId="{36CEB790-B211-46E0-AFCC-640EC784A4D3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7" creationId="{4DCBBCD2-26F3-4014-9327-0CBBE9C43CB7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8" creationId="{8D5EF90B-BEBF-4FA0-8D3E-6898FDF8A897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9" creationId="{D83E1933-AC3F-431A-B4D2-08C41CB38A15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70" creationId="{DF8A84FA-784B-438C-A65A-87E92025D980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71" creationId="{735C0185-9837-496B-AE7F-CB91133BD69D}"/>
          </ac:spMkLst>
        </pc:spChg>
        <pc:spChg chg="del">
          <ac:chgData name="Kulinich Bohdan" userId="48e65c9f34e137d0" providerId="LiveId" clId="{362B618E-91A3-4ED1-ADDA-0CAF171B63CD}" dt="2020-09-15T04:36:11.238" v="1393" actId="478"/>
          <ac:spMkLst>
            <pc:docMk/>
            <pc:sldMk cId="254092184" sldId="483"/>
            <ac:spMk id="72" creationId="{6340A204-35F7-4572-A1FE-B64C71A270A3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73" creationId="{FAFE0A88-7E21-4A9D-AEB7-18BB4F45F480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74" creationId="{67684BF2-50DA-4064-9CAB-480C548C7442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75" creationId="{9B1AA362-900A-43B1-9BAB-B3C8B035CCD6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78" creationId="{5283A18B-69C5-4F86-B8B1-B93276E96991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80" creationId="{5077C4BA-1C7D-4BC6-B3C3-5DF3129202AC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81" creationId="{8B359A5F-7560-4F7F-B350-4EAF628F2273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82" creationId="{5E43531B-96E4-4944-AC05-BEBF392D953C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85" creationId="{74C37A13-8003-458F-9D19-E2FF58E4FD58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89" creationId="{B52AD4F5-4D74-41E8-BE96-E69617E3A741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90" creationId="{37104CEE-D09B-436A-81C8-3C90102F6A92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91" creationId="{3B537831-DDC8-427D-A664-0FB67B0B3C15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92" creationId="{E49FEB9F-0539-401F-A275-996D0E8C81D2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93" creationId="{134DBA8E-F3F9-4AC2-8C94-79096665D1C0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94" creationId="{6A15072F-CDD0-43EF-85E3-0C630B436795}"/>
          </ac:spMkLst>
        </pc:spChg>
        <pc:spChg chg="add del mod">
          <ac:chgData name="Kulinich Bohdan" userId="48e65c9f34e137d0" providerId="LiveId" clId="{362B618E-91A3-4ED1-ADDA-0CAF171B63CD}" dt="2020-09-15T04:35:28.886" v="1390" actId="478"/>
          <ac:spMkLst>
            <pc:docMk/>
            <pc:sldMk cId="254092184" sldId="483"/>
            <ac:spMk id="95" creationId="{D02B64DA-E2B7-4D21-905F-38C5D92312F0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96" creationId="{C7DFE9AE-3A87-4123-AB1C-015A30414E84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97" creationId="{F35DAA66-5F4D-4F15-B67A-864AB1C97689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98" creationId="{7C90D9D7-087A-49D6-943C-F803230FE79C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99" creationId="{EE753988-BF12-4026-9E7B-82F33264E3FE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100" creationId="{E221829B-C906-4AC5-8EFD-1BA2112A4FC1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101" creationId="{5BE167F1-D349-4A3B-811C-31747DFE16E7}"/>
          </ac:spMkLst>
        </pc:spChg>
        <pc:spChg chg="add del mod ord">
          <ac:chgData name="Kulinich Bohdan" userId="48e65c9f34e137d0" providerId="LiveId" clId="{362B618E-91A3-4ED1-ADDA-0CAF171B63CD}" dt="2020-09-15T04:35:25.051" v="1389" actId="167"/>
          <ac:spMkLst>
            <pc:docMk/>
            <pc:sldMk cId="254092184" sldId="483"/>
            <ac:spMk id="102" creationId="{EDBA3B4A-64D0-4C7B-845A-26EF308817FB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103" creationId="{59064860-4E29-4008-8284-E6FB9DA14AB1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104" creationId="{CB989B6D-6A2F-4012-B93A-4009F9627FA6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105" creationId="{6CCA7398-3952-41BA-9A9D-E542C3597C4D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106" creationId="{77182224-73E5-49C6-BCC4-FB5E4518BA5F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07" creationId="{460C3AFA-D964-42B5-920F-30E187B46A05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2" creationId="{FC3DBC25-C179-4A3E-8030-714A7620FA11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3" creationId="{BFA5D787-03D8-4D2B-B6C5-68EF53971333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4" creationId="{88574A48-C964-4DD0-A552-2CB469915522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5" creationId="{5B2032FC-63DF-4DFD-950A-8E21BF3924CD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6" creationId="{20EF62BB-FF44-4C44-89E7-39CD24EFFC2D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7" creationId="{B73A54F8-4145-482A-841E-D61750F50A59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8" creationId="{8DC28EF1-B111-463C-9ABE-0BC0B9EB75D3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9" creationId="{FE6E0BC6-1043-4798-B6A8-6509C02AE1C4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0" creationId="{388D1E2F-FCF1-403A-857D-A10CDE71122D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1" creationId="{FDB1BF34-398C-4272-82FE-944F3BBA7689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2" creationId="{EFC88F88-4719-4878-8682-E128C3E579D3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3" creationId="{04677680-F171-41C5-8EE1-A10E905554FA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4" creationId="{0018A6EE-06E3-40F0-8A76-B43F817E9178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5" creationId="{A48CFC89-270D-4FD5-BEB6-4A036385DD38}"/>
          </ac:spMkLst>
        </pc:spChg>
        <pc:cxnChg chg="del mod">
          <ac:chgData name="Kulinich Bohdan" userId="48e65c9f34e137d0" providerId="LiveId" clId="{362B618E-91A3-4ED1-ADDA-0CAF171B63CD}" dt="2020-09-15T04:33:30.629" v="1376" actId="478"/>
          <ac:cxnSpMkLst>
            <pc:docMk/>
            <pc:sldMk cId="254092184" sldId="483"/>
            <ac:cxnSpMk id="42" creationId="{B5DF546B-9CCC-4C8D-BEA0-B1EC7BD0F21E}"/>
          </ac:cxnSpMkLst>
        </pc:cxnChg>
        <pc:cxnChg chg="del mod">
          <ac:chgData name="Kulinich Bohdan" userId="48e65c9f34e137d0" providerId="LiveId" clId="{362B618E-91A3-4ED1-ADDA-0CAF171B63CD}" dt="2020-09-15T04:33:30.629" v="1376" actId="478"/>
          <ac:cxnSpMkLst>
            <pc:docMk/>
            <pc:sldMk cId="254092184" sldId="483"/>
            <ac:cxnSpMk id="44" creationId="{A3A75BE3-3463-4E08-8AF2-15C5423BCB2A}"/>
          </ac:cxnSpMkLst>
        </pc:cxnChg>
        <pc:cxnChg chg="del mod">
          <ac:chgData name="Kulinich Bohdan" userId="48e65c9f34e137d0" providerId="LiveId" clId="{362B618E-91A3-4ED1-ADDA-0CAF171B63CD}" dt="2020-09-15T04:33:30.629" v="1376" actId="478"/>
          <ac:cxnSpMkLst>
            <pc:docMk/>
            <pc:sldMk cId="254092184" sldId="483"/>
            <ac:cxnSpMk id="46" creationId="{5BE01485-F3C9-4BEC-A8E7-AE73CD8D07DB}"/>
          </ac:cxnSpMkLst>
        </pc:cxnChg>
        <pc:cxnChg chg="del mod">
          <ac:chgData name="Kulinich Bohdan" userId="48e65c9f34e137d0" providerId="LiveId" clId="{362B618E-91A3-4ED1-ADDA-0CAF171B63CD}" dt="2020-09-15T04:33:30.629" v="1376" actId="478"/>
          <ac:cxnSpMkLst>
            <pc:docMk/>
            <pc:sldMk cId="254092184" sldId="483"/>
            <ac:cxnSpMk id="48" creationId="{ADEB1BB9-C424-4A2C-96E6-2C19DCF24BE3}"/>
          </ac:cxnSpMkLst>
        </pc:cxnChg>
        <pc:cxnChg chg="del">
          <ac:chgData name="Kulinich Bohdan" userId="48e65c9f34e137d0" providerId="LiveId" clId="{362B618E-91A3-4ED1-ADDA-0CAF171B63CD}" dt="2020-09-15T04:36:08.045" v="1392" actId="478"/>
          <ac:cxnSpMkLst>
            <pc:docMk/>
            <pc:sldMk cId="254092184" sldId="483"/>
            <ac:cxnSpMk id="59" creationId="{03B9EB0B-36B7-4435-AEE2-1250FFDA49F0}"/>
          </ac:cxnSpMkLst>
        </pc:cxnChg>
        <pc:cxnChg chg="del">
          <ac:chgData name="Kulinich Bohdan" userId="48e65c9f34e137d0" providerId="LiveId" clId="{362B618E-91A3-4ED1-ADDA-0CAF171B63CD}" dt="2020-09-15T04:36:08.045" v="1392" actId="478"/>
          <ac:cxnSpMkLst>
            <pc:docMk/>
            <pc:sldMk cId="254092184" sldId="483"/>
            <ac:cxnSpMk id="60" creationId="{3CC9C680-6B85-4391-99CA-AC7F5A6FCE36}"/>
          </ac:cxnSpMkLst>
        </pc:cxnChg>
        <pc:cxnChg chg="del">
          <ac:chgData name="Kulinich Bohdan" userId="48e65c9f34e137d0" providerId="LiveId" clId="{362B618E-91A3-4ED1-ADDA-0CAF171B63CD}" dt="2020-09-15T04:36:08.045" v="1392" actId="478"/>
          <ac:cxnSpMkLst>
            <pc:docMk/>
            <pc:sldMk cId="254092184" sldId="483"/>
            <ac:cxnSpMk id="64" creationId="{A2083704-CC51-4F16-B436-12489475F103}"/>
          </ac:cxnSpMkLst>
        </pc:cxnChg>
        <pc:cxnChg chg="del">
          <ac:chgData name="Kulinich Bohdan" userId="48e65c9f34e137d0" providerId="LiveId" clId="{362B618E-91A3-4ED1-ADDA-0CAF171B63CD}" dt="2020-09-15T04:36:08.045" v="1392" actId="478"/>
          <ac:cxnSpMkLst>
            <pc:docMk/>
            <pc:sldMk cId="254092184" sldId="483"/>
            <ac:cxnSpMk id="66" creationId="{04FFF4D6-44B2-41C7-AAA4-421C8C19A025}"/>
          </ac:cxnSpMkLst>
        </pc:cxnChg>
        <pc:cxnChg chg="del">
          <ac:chgData name="Kulinich Bohdan" userId="48e65c9f34e137d0" providerId="LiveId" clId="{362B618E-91A3-4ED1-ADDA-0CAF171B63CD}" dt="2020-09-15T04:29:58.387" v="1353" actId="478"/>
          <ac:cxnSpMkLst>
            <pc:docMk/>
            <pc:sldMk cId="254092184" sldId="483"/>
            <ac:cxnSpMk id="76" creationId="{94B2D882-CD88-4136-A725-FA0E5AC49602}"/>
          </ac:cxnSpMkLst>
        </pc:cxnChg>
        <pc:cxnChg chg="del">
          <ac:chgData name="Kulinich Bohdan" userId="48e65c9f34e137d0" providerId="LiveId" clId="{362B618E-91A3-4ED1-ADDA-0CAF171B63CD}" dt="2020-09-15T04:29:55.455" v="1351" actId="478"/>
          <ac:cxnSpMkLst>
            <pc:docMk/>
            <pc:sldMk cId="254092184" sldId="483"/>
            <ac:cxnSpMk id="77" creationId="{84520F9A-0DF8-4670-8D35-6DCE03C4C832}"/>
          </ac:cxnSpMkLst>
        </pc:cxnChg>
        <pc:cxnChg chg="del">
          <ac:chgData name="Kulinich Bohdan" userId="48e65c9f34e137d0" providerId="LiveId" clId="{362B618E-91A3-4ED1-ADDA-0CAF171B63CD}" dt="2020-09-15T04:29:57.117" v="1352" actId="478"/>
          <ac:cxnSpMkLst>
            <pc:docMk/>
            <pc:sldMk cId="254092184" sldId="483"/>
            <ac:cxnSpMk id="79" creationId="{46058C27-1844-45FB-A94B-AAD406B2E117}"/>
          </ac:cxnSpMkLst>
        </pc:cxnChg>
        <pc:cxnChg chg="del">
          <ac:chgData name="Kulinich Bohdan" userId="48e65c9f34e137d0" providerId="LiveId" clId="{362B618E-91A3-4ED1-ADDA-0CAF171B63CD}" dt="2020-09-15T04:29:54.091" v="1350" actId="478"/>
          <ac:cxnSpMkLst>
            <pc:docMk/>
            <pc:sldMk cId="254092184" sldId="483"/>
            <ac:cxnSpMk id="83" creationId="{CD63471A-BFA1-49CF-A082-401703D4E339}"/>
          </ac:cxnSpMkLst>
        </pc:cxnChg>
        <pc:cxnChg chg="add mod">
          <ac:chgData name="Kulinich Bohdan" userId="48e65c9f34e137d0" providerId="LiveId" clId="{362B618E-91A3-4ED1-ADDA-0CAF171B63CD}" dt="2020-09-15T04:33:31.891" v="1377"/>
          <ac:cxnSpMkLst>
            <pc:docMk/>
            <pc:sldMk cId="254092184" sldId="483"/>
            <ac:cxnSpMk id="84" creationId="{26033B29-1DF0-49A2-B161-CC98A2393799}"/>
          </ac:cxnSpMkLst>
        </pc:cxnChg>
        <pc:cxnChg chg="add mod">
          <ac:chgData name="Kulinich Bohdan" userId="48e65c9f34e137d0" providerId="LiveId" clId="{362B618E-91A3-4ED1-ADDA-0CAF171B63CD}" dt="2020-09-15T04:33:31.891" v="1377"/>
          <ac:cxnSpMkLst>
            <pc:docMk/>
            <pc:sldMk cId="254092184" sldId="483"/>
            <ac:cxnSpMk id="86" creationId="{D08E7A3E-D0B3-4729-81BD-14C9896297FE}"/>
          </ac:cxnSpMkLst>
        </pc:cxnChg>
        <pc:cxnChg chg="add mod">
          <ac:chgData name="Kulinich Bohdan" userId="48e65c9f34e137d0" providerId="LiveId" clId="{362B618E-91A3-4ED1-ADDA-0CAF171B63CD}" dt="2020-09-15T04:33:31.891" v="1377"/>
          <ac:cxnSpMkLst>
            <pc:docMk/>
            <pc:sldMk cId="254092184" sldId="483"/>
            <ac:cxnSpMk id="87" creationId="{F659017D-F09D-4B7C-9DDA-D8161E8A1BCB}"/>
          </ac:cxnSpMkLst>
        </pc:cxnChg>
        <pc:cxnChg chg="add mod">
          <ac:chgData name="Kulinich Bohdan" userId="48e65c9f34e137d0" providerId="LiveId" clId="{362B618E-91A3-4ED1-ADDA-0CAF171B63CD}" dt="2020-09-15T04:33:31.891" v="1377"/>
          <ac:cxnSpMkLst>
            <pc:docMk/>
            <pc:sldMk cId="254092184" sldId="483"/>
            <ac:cxnSpMk id="88" creationId="{C2ED6888-1799-4816-A6CE-AD948A9192C3}"/>
          </ac:cxnSpMkLst>
        </pc:cxnChg>
        <pc:cxnChg chg="add mod">
          <ac:chgData name="Kulinich Bohdan" userId="48e65c9f34e137d0" providerId="LiveId" clId="{362B618E-91A3-4ED1-ADDA-0CAF171B63CD}" dt="2020-09-15T04:36:30.205" v="1395"/>
          <ac:cxnSpMkLst>
            <pc:docMk/>
            <pc:sldMk cId="254092184" sldId="483"/>
            <ac:cxnSpMk id="108" creationId="{4A610CA0-8A10-4051-A9D4-9E6B8AA0D331}"/>
          </ac:cxnSpMkLst>
        </pc:cxnChg>
        <pc:cxnChg chg="add mod">
          <ac:chgData name="Kulinich Bohdan" userId="48e65c9f34e137d0" providerId="LiveId" clId="{362B618E-91A3-4ED1-ADDA-0CAF171B63CD}" dt="2020-09-15T04:36:30.205" v="1395"/>
          <ac:cxnSpMkLst>
            <pc:docMk/>
            <pc:sldMk cId="254092184" sldId="483"/>
            <ac:cxnSpMk id="109" creationId="{36B37002-54B1-48FF-A897-7A6111A5A191}"/>
          </ac:cxnSpMkLst>
        </pc:cxnChg>
        <pc:cxnChg chg="add mod">
          <ac:chgData name="Kulinich Bohdan" userId="48e65c9f34e137d0" providerId="LiveId" clId="{362B618E-91A3-4ED1-ADDA-0CAF171B63CD}" dt="2020-09-15T04:36:30.205" v="1395"/>
          <ac:cxnSpMkLst>
            <pc:docMk/>
            <pc:sldMk cId="254092184" sldId="483"/>
            <ac:cxnSpMk id="110" creationId="{6ED66DF4-F82A-47FB-ACE3-7BE750767B00}"/>
          </ac:cxnSpMkLst>
        </pc:cxnChg>
        <pc:cxnChg chg="add mod">
          <ac:chgData name="Kulinich Bohdan" userId="48e65c9f34e137d0" providerId="LiveId" clId="{362B618E-91A3-4ED1-ADDA-0CAF171B63CD}" dt="2020-09-15T04:36:30.205" v="1395"/>
          <ac:cxnSpMkLst>
            <pc:docMk/>
            <pc:sldMk cId="254092184" sldId="483"/>
            <ac:cxnSpMk id="111" creationId="{CD71EA22-3568-46E7-B453-E502B84AE7B2}"/>
          </ac:cxnSpMkLst>
        </pc:cxnChg>
      </pc:sldChg>
      <pc:sldChg chg="addSp modSp add del mod modAnim">
        <pc:chgData name="Kulinich Bohdan" userId="48e65c9f34e137d0" providerId="LiveId" clId="{362B618E-91A3-4ED1-ADDA-0CAF171B63CD}" dt="2020-09-15T04:27:15.400" v="1337" actId="47"/>
        <pc:sldMkLst>
          <pc:docMk/>
          <pc:sldMk cId="887683957" sldId="483"/>
        </pc:sldMkLst>
        <pc:spChg chg="add mod">
          <ac:chgData name="Kulinich Bohdan" userId="48e65c9f34e137d0" providerId="LiveId" clId="{362B618E-91A3-4ED1-ADDA-0CAF171B63CD}" dt="2020-09-14T20:00:23.388" v="1158" actId="1076"/>
          <ac:spMkLst>
            <pc:docMk/>
            <pc:sldMk cId="887683957" sldId="483"/>
            <ac:spMk id="2" creationId="{1A46DC77-C3D8-4C15-B424-0175116F2B2A}"/>
          </ac:spMkLst>
        </pc:spChg>
        <pc:spChg chg="add mod">
          <ac:chgData name="Kulinich Bohdan" userId="48e65c9f34e137d0" providerId="LiveId" clId="{362B618E-91A3-4ED1-ADDA-0CAF171B63CD}" dt="2020-09-14T20:00:28.365" v="1161" actId="20577"/>
          <ac:spMkLst>
            <pc:docMk/>
            <pc:sldMk cId="887683957" sldId="483"/>
            <ac:spMk id="5" creationId="{CE0DB171-F4FB-461D-A943-2B6C6762A082}"/>
          </ac:spMkLst>
        </pc:spChg>
        <pc:spChg chg="add mod">
          <ac:chgData name="Kulinich Bohdan" userId="48e65c9f34e137d0" providerId="LiveId" clId="{362B618E-91A3-4ED1-ADDA-0CAF171B63CD}" dt="2020-09-14T20:00:33.570" v="1164" actId="20577"/>
          <ac:spMkLst>
            <pc:docMk/>
            <pc:sldMk cId="887683957" sldId="483"/>
            <ac:spMk id="6" creationId="{F4C980DB-DDFA-4101-B7F3-43F497874E30}"/>
          </ac:spMkLst>
        </pc:spChg>
        <pc:spChg chg="add mod">
          <ac:chgData name="Kulinich Bohdan" userId="48e65c9f34e137d0" providerId="LiveId" clId="{362B618E-91A3-4ED1-ADDA-0CAF171B63CD}" dt="2020-09-14T20:00:39.567" v="1167" actId="20577"/>
          <ac:spMkLst>
            <pc:docMk/>
            <pc:sldMk cId="887683957" sldId="483"/>
            <ac:spMk id="7" creationId="{0A1F51CC-50AC-48CF-B66A-AFC0C295BDC6}"/>
          </ac:spMkLst>
        </pc:spChg>
        <pc:spChg chg="add mod">
          <ac:chgData name="Kulinich Bohdan" userId="48e65c9f34e137d0" providerId="LiveId" clId="{362B618E-91A3-4ED1-ADDA-0CAF171B63CD}" dt="2020-09-14T20:00:45.582" v="1170" actId="20577"/>
          <ac:spMkLst>
            <pc:docMk/>
            <pc:sldMk cId="887683957" sldId="483"/>
            <ac:spMk id="8" creationId="{EFB64E67-364E-4889-B8A4-1F924646FD67}"/>
          </ac:spMkLst>
        </pc:spChg>
        <pc:spChg chg="mod">
          <ac:chgData name="Kulinich Bohdan" userId="48e65c9f34e137d0" providerId="LiveId" clId="{362B618E-91A3-4ED1-ADDA-0CAF171B63CD}" dt="2020-09-14T13:32:19.376" v="1151" actId="20577"/>
          <ac:spMkLst>
            <pc:docMk/>
            <pc:sldMk cId="887683957" sldId="483"/>
            <ac:spMk id="27" creationId="{43D3C83E-F2BB-401C-AC97-DF8CAA24A15F}"/>
          </ac:spMkLst>
        </pc:spChg>
        <pc:spChg chg="add mod">
          <ac:chgData name="Kulinich Bohdan" userId="48e65c9f34e137d0" providerId="LiveId" clId="{362B618E-91A3-4ED1-ADDA-0CAF171B63CD}" dt="2020-09-15T02:59:10.549" v="1255" actId="1076"/>
          <ac:spMkLst>
            <pc:docMk/>
            <pc:sldMk cId="887683957" sldId="483"/>
            <ac:spMk id="40" creationId="{061C7FC3-2971-48C1-B25B-37266650F83D}"/>
          </ac:spMkLst>
        </pc:spChg>
        <pc:spChg chg="add mod">
          <ac:chgData name="Kulinich Bohdan" userId="48e65c9f34e137d0" providerId="LiveId" clId="{362B618E-91A3-4ED1-ADDA-0CAF171B63CD}" dt="2020-09-15T02:59:15.569" v="1256" actId="1076"/>
          <ac:spMkLst>
            <pc:docMk/>
            <pc:sldMk cId="887683957" sldId="483"/>
            <ac:spMk id="41" creationId="{2F75A4E2-7F1E-4414-8E59-0B86EC7B321B}"/>
          </ac:spMkLst>
        </pc:spChg>
        <pc:spChg chg="add mod">
          <ac:chgData name="Kulinich Bohdan" userId="48e65c9f34e137d0" providerId="LiveId" clId="{362B618E-91A3-4ED1-ADDA-0CAF171B63CD}" dt="2020-09-15T02:59:20.147" v="1257" actId="1076"/>
          <ac:spMkLst>
            <pc:docMk/>
            <pc:sldMk cId="887683957" sldId="483"/>
            <ac:spMk id="43" creationId="{D6B17911-1094-4913-B453-581BD45CABD5}"/>
          </ac:spMkLst>
        </pc:spChg>
        <pc:spChg chg="add mod">
          <ac:chgData name="Kulinich Bohdan" userId="48e65c9f34e137d0" providerId="LiveId" clId="{362B618E-91A3-4ED1-ADDA-0CAF171B63CD}" dt="2020-09-15T02:59:24.791" v="1258" actId="1076"/>
          <ac:spMkLst>
            <pc:docMk/>
            <pc:sldMk cId="887683957" sldId="483"/>
            <ac:spMk id="45" creationId="{C1B77D24-CD0C-4F82-AE8C-0048D5E3930E}"/>
          </ac:spMkLst>
        </pc:spChg>
        <pc:cxnChg chg="mod">
          <ac:chgData name="Kulinich Bohdan" userId="48e65c9f34e137d0" providerId="LiveId" clId="{362B618E-91A3-4ED1-ADDA-0CAF171B63CD}" dt="2020-09-15T02:58:42.678" v="1252" actId="14100"/>
          <ac:cxnSpMkLst>
            <pc:docMk/>
            <pc:sldMk cId="887683957" sldId="483"/>
            <ac:cxnSpMk id="66" creationId="{04FFF4D6-44B2-41C7-AAA4-421C8C19A025}"/>
          </ac:cxnSpMkLst>
        </pc:cxnChg>
      </pc:sldChg>
      <pc:sldChg chg="add del">
        <pc:chgData name="Kulinich Bohdan" userId="48e65c9f34e137d0" providerId="LiveId" clId="{362B618E-91A3-4ED1-ADDA-0CAF171B63CD}" dt="2020-09-15T04:30:09.526" v="1356"/>
        <pc:sldMkLst>
          <pc:docMk/>
          <pc:sldMk cId="126853675" sldId="484"/>
        </pc:sldMkLst>
      </pc:sldChg>
      <pc:sldChg chg="addSp delSp modSp add mod modTransition addAnim delAnim modAnim">
        <pc:chgData name="Kulinich Bohdan" userId="48e65c9f34e137d0" providerId="LiveId" clId="{362B618E-91A3-4ED1-ADDA-0CAF171B63CD}" dt="2020-09-18T12:15:05.395" v="1901" actId="20577"/>
        <pc:sldMkLst>
          <pc:docMk/>
          <pc:sldMk cId="3786217974" sldId="484"/>
        </pc:sldMkLst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22" creationId="{A96AFB07-CFB7-4943-BCD1-1EF1303D2717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23" creationId="{A2B39248-F549-4F07-81EF-935611885795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25" creationId="{8CAA20EE-759E-441F-833D-A6AB09C4CDEE}"/>
          </ac:spMkLst>
        </pc:spChg>
        <pc:spChg chg="del">
          <ac:chgData name="Kulinich Bohdan" userId="48e65c9f34e137d0" providerId="LiveId" clId="{362B618E-91A3-4ED1-ADDA-0CAF171B63CD}" dt="2020-09-15T04:30:34.017" v="1360" actId="478"/>
          <ac:spMkLst>
            <pc:docMk/>
            <pc:sldMk cId="3786217974" sldId="484"/>
            <ac:spMk id="26" creationId="{FD68E329-720D-4C6B-867C-73FFA73F7467}"/>
          </ac:spMkLst>
        </pc:spChg>
        <pc:spChg chg="mod">
          <ac:chgData name="Kulinich Bohdan" userId="48e65c9f34e137d0" providerId="LiveId" clId="{362B618E-91A3-4ED1-ADDA-0CAF171B63CD}" dt="2020-09-18T12:15:05.395" v="1901" actId="20577"/>
          <ac:spMkLst>
            <pc:docMk/>
            <pc:sldMk cId="3786217974" sldId="484"/>
            <ac:spMk id="27" creationId="{43D3C83E-F2BB-401C-AC97-DF8CAA24A15F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37" creationId="{752E0058-BF2F-41D0-A3F1-AB92994F8E78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54" creationId="{1B1675D1-0BBB-4C45-8A3E-C483F5B6FA33}"/>
          </ac:spMkLst>
        </pc:spChg>
        <pc:spChg chg="add mod">
          <ac:chgData name="Kulinich Bohdan" userId="48e65c9f34e137d0" providerId="LiveId" clId="{362B618E-91A3-4ED1-ADDA-0CAF171B63CD}" dt="2020-09-15T14:16:57.630" v="1411" actId="1076"/>
          <ac:spMkLst>
            <pc:docMk/>
            <pc:sldMk cId="3786217974" sldId="484"/>
            <ac:spMk id="59" creationId="{6F5C9AAE-1E72-4323-9695-B1DE6FA9B1A1}"/>
          </ac:spMkLst>
        </pc:spChg>
        <pc:spChg chg="add mod">
          <ac:chgData name="Kulinich Bohdan" userId="48e65c9f34e137d0" providerId="LiveId" clId="{362B618E-91A3-4ED1-ADDA-0CAF171B63CD}" dt="2020-09-15T14:17:02.098" v="1412" actId="1076"/>
          <ac:spMkLst>
            <pc:docMk/>
            <pc:sldMk cId="3786217974" sldId="484"/>
            <ac:spMk id="60" creationId="{813747D7-EE2D-4016-A350-227A4EE9618B}"/>
          </ac:spMkLst>
        </pc:spChg>
        <pc:spChg chg="del">
          <ac:chgData name="Kulinich Bohdan" userId="48e65c9f34e137d0" providerId="LiveId" clId="{362B618E-91A3-4ED1-ADDA-0CAF171B63CD}" dt="2020-09-15T04:30:25.992" v="1358" actId="478"/>
          <ac:spMkLst>
            <pc:docMk/>
            <pc:sldMk cId="3786217974" sldId="484"/>
            <ac:spMk id="63" creationId="{1E721914-2415-4CE3-A370-0D2AA585B228}"/>
          </ac:spMkLst>
        </pc:spChg>
        <pc:spChg chg="add mod">
          <ac:chgData name="Kulinich Bohdan" userId="48e65c9f34e137d0" providerId="LiveId" clId="{362B618E-91A3-4ED1-ADDA-0CAF171B63CD}" dt="2020-09-15T14:17:16.301" v="1415" actId="1076"/>
          <ac:spMkLst>
            <pc:docMk/>
            <pc:sldMk cId="3786217974" sldId="484"/>
            <ac:spMk id="63" creationId="{A6E37531-FFB9-420E-BA3F-4FC512109694}"/>
          </ac:spMkLst>
        </pc:spChg>
        <pc:spChg chg="add mod">
          <ac:chgData name="Kulinich Bohdan" userId="48e65c9f34e137d0" providerId="LiveId" clId="{362B618E-91A3-4ED1-ADDA-0CAF171B63CD}" dt="2020-09-15T14:17:13.935" v="1414" actId="1076"/>
          <ac:spMkLst>
            <pc:docMk/>
            <pc:sldMk cId="3786217974" sldId="484"/>
            <ac:spMk id="64" creationId="{8105732C-B8AD-4806-83C7-5AA8489B39B1}"/>
          </ac:spMkLst>
        </pc:spChg>
        <pc:spChg chg="del">
          <ac:chgData name="Kulinich Bohdan" userId="48e65c9f34e137d0" providerId="LiveId" clId="{362B618E-91A3-4ED1-ADDA-0CAF171B63CD}" dt="2020-09-15T04:30:31.003" v="1359" actId="478"/>
          <ac:spMkLst>
            <pc:docMk/>
            <pc:sldMk cId="3786217974" sldId="484"/>
            <ac:spMk id="65" creationId="{36CEB790-B211-46E0-AFCC-640EC784A4D3}"/>
          </ac:spMkLst>
        </pc:spChg>
        <pc:spChg chg="del">
          <ac:chgData name="Kulinich Bohdan" userId="48e65c9f34e137d0" providerId="LiveId" clId="{362B618E-91A3-4ED1-ADDA-0CAF171B63CD}" dt="2020-09-15T04:30:55.387" v="1365" actId="478"/>
          <ac:spMkLst>
            <pc:docMk/>
            <pc:sldMk cId="3786217974" sldId="484"/>
            <ac:spMk id="67" creationId="{4DCBBCD2-26F3-4014-9327-0CBBE9C43CB7}"/>
          </ac:spMkLst>
        </pc:spChg>
        <pc:spChg chg="del">
          <ac:chgData name="Kulinich Bohdan" userId="48e65c9f34e137d0" providerId="LiveId" clId="{362B618E-91A3-4ED1-ADDA-0CAF171B63CD}" dt="2020-09-15T04:30:36.941" v="1361" actId="478"/>
          <ac:spMkLst>
            <pc:docMk/>
            <pc:sldMk cId="3786217974" sldId="484"/>
            <ac:spMk id="68" creationId="{8D5EF90B-BEBF-4FA0-8D3E-6898FDF8A897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69" creationId="{D83E1933-AC3F-431A-B4D2-08C41CB38A15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0" creationId="{DF8A84FA-784B-438C-A65A-87E92025D980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1" creationId="{735C0185-9837-496B-AE7F-CB91133BD69D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2" creationId="{6340A204-35F7-4572-A1FE-B64C71A270A3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73" creationId="{46F204DD-CBCE-45C6-9840-E37CA133BC55}"/>
          </ac:spMkLst>
        </pc:spChg>
        <pc:spChg chg="del mod or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4" creationId="{67684BF2-50DA-4064-9CAB-480C548C7442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5" creationId="{9B1AA362-900A-43B1-9BAB-B3C8B035CCD6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76" creationId="{73D87996-3B63-4CF6-9391-D2A89D4BC05E}"/>
          </ac:spMkLst>
        </pc:spChg>
        <pc:spChg chg="add mod">
          <ac:chgData name="Kulinich Bohdan" userId="48e65c9f34e137d0" providerId="LiveId" clId="{362B618E-91A3-4ED1-ADDA-0CAF171B63CD}" dt="2020-09-15T14:25:06.886" v="1424" actId="1076"/>
          <ac:spMkLst>
            <pc:docMk/>
            <pc:sldMk cId="3786217974" sldId="484"/>
            <ac:spMk id="77" creationId="{291A4D88-F078-4B5F-A060-D882D339249B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78" creationId="{F53ACE22-C4E2-43B8-B2BD-3625E0DCFF91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79" creationId="{1C527FEA-213D-4CA4-8750-53070AEF596B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80" creationId="{E34FC67C-C357-4A38-825D-299C8366CD2C}"/>
          </ac:spMkLst>
        </pc:spChg>
        <pc:spChg chg="add mod">
          <ac:chgData name="Kulinich Bohdan" userId="48e65c9f34e137d0" providerId="LiveId" clId="{362B618E-91A3-4ED1-ADDA-0CAF171B63CD}" dt="2020-09-15T14:25:11.063" v="1425" actId="1076"/>
          <ac:spMkLst>
            <pc:docMk/>
            <pc:sldMk cId="3786217974" sldId="484"/>
            <ac:spMk id="81" creationId="{20D0C8E3-0A31-4DC6-94CD-5FE6147AA69A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82" creationId="{E0900A8A-8075-4FA1-8053-82CB50DB70B3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83" creationId="{41A49AE5-A5AA-40B7-BB3F-8215C35F4DF7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89" creationId="{3345A8F3-3A2D-4FFB-94F6-65D2C9EDDFA5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0" creationId="{DE469475-0F23-497B-83E5-673158C51FCB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1" creationId="{79D2CF91-B1F8-47E0-BFE5-3FDD3975114E}"/>
          </ac:spMkLst>
        </pc:spChg>
        <pc:spChg chg="add del mod">
          <ac:chgData name="Kulinich Bohdan" userId="48e65c9f34e137d0" providerId="LiveId" clId="{362B618E-91A3-4ED1-ADDA-0CAF171B63CD}" dt="2020-09-15T04:38:10.280" v="1405" actId="478"/>
          <ac:spMkLst>
            <pc:docMk/>
            <pc:sldMk cId="3786217974" sldId="484"/>
            <ac:spMk id="92" creationId="{AA7D2A7F-958D-4474-9D37-BC70AE66CB9D}"/>
          </ac:spMkLst>
        </pc:spChg>
        <pc:spChg chg="add del mod">
          <ac:chgData name="Kulinich Bohdan" userId="48e65c9f34e137d0" providerId="LiveId" clId="{362B618E-91A3-4ED1-ADDA-0CAF171B63CD}" dt="2020-09-15T04:37:56.485" v="1403" actId="478"/>
          <ac:spMkLst>
            <pc:docMk/>
            <pc:sldMk cId="3786217974" sldId="484"/>
            <ac:spMk id="93" creationId="{991711EA-83E2-4E4F-A4C6-713BDCAC51FE}"/>
          </ac:spMkLst>
        </pc:spChg>
        <pc:spChg chg="add del mod">
          <ac:chgData name="Kulinich Bohdan" userId="48e65c9f34e137d0" providerId="LiveId" clId="{362B618E-91A3-4ED1-ADDA-0CAF171B63CD}" dt="2020-09-15T04:37:56.485" v="1403" actId="478"/>
          <ac:spMkLst>
            <pc:docMk/>
            <pc:sldMk cId="3786217974" sldId="484"/>
            <ac:spMk id="94" creationId="{5D32292A-DFEF-4820-AC72-5160C93DE4A8}"/>
          </ac:spMkLst>
        </pc:spChg>
        <pc:spChg chg="add del mod">
          <ac:chgData name="Kulinich Bohdan" userId="48e65c9f34e137d0" providerId="LiveId" clId="{362B618E-91A3-4ED1-ADDA-0CAF171B63CD}" dt="2020-09-15T04:37:56.485" v="1403" actId="478"/>
          <ac:spMkLst>
            <pc:docMk/>
            <pc:sldMk cId="3786217974" sldId="484"/>
            <ac:spMk id="95" creationId="{EB28351F-27C3-4116-AD8F-14DE049DE881}"/>
          </ac:spMkLst>
        </pc:spChg>
        <pc:spChg chg="add del mod">
          <ac:chgData name="Kulinich Bohdan" userId="48e65c9f34e137d0" providerId="LiveId" clId="{362B618E-91A3-4ED1-ADDA-0CAF171B63CD}" dt="2020-09-15T04:37:56.485" v="1403" actId="478"/>
          <ac:spMkLst>
            <pc:docMk/>
            <pc:sldMk cId="3786217974" sldId="484"/>
            <ac:spMk id="96" creationId="{32125B0B-502C-484B-A498-582E594C1602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7" creationId="{E50230FD-AE8D-4679-B5DD-A22AB36574CD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8" creationId="{8E8248DB-91A9-41D6-B488-091F05052E6F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9" creationId="{905F6914-A512-4476-A47D-D5884A354548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100" creationId="{C97B0B5C-92D2-4A54-9DFC-7C98E6178333}"/>
          </ac:spMkLst>
        </pc:spChg>
        <pc:spChg chg="add mod ord">
          <ac:chgData name="Kulinich Bohdan" userId="48e65c9f34e137d0" providerId="LiveId" clId="{362B618E-91A3-4ED1-ADDA-0CAF171B63CD}" dt="2020-09-15T04:37:39.903" v="1402" actId="167"/>
          <ac:spMkLst>
            <pc:docMk/>
            <pc:sldMk cId="3786217974" sldId="484"/>
            <ac:spMk id="101" creationId="{EF02DC27-697B-4F72-8C96-5D32710CF5BC}"/>
          </ac:spMkLst>
        </pc:spChg>
        <pc:spChg chg="add mod ord">
          <ac:chgData name="Kulinich Bohdan" userId="48e65c9f34e137d0" providerId="LiveId" clId="{362B618E-91A3-4ED1-ADDA-0CAF171B63CD}" dt="2020-09-15T04:38:05.381" v="1404" actId="167"/>
          <ac:spMkLst>
            <pc:docMk/>
            <pc:sldMk cId="3786217974" sldId="484"/>
            <ac:spMk id="102" creationId="{F33B64DF-E0A4-431C-90E2-BDA517AE159F}"/>
          </ac:spMkLst>
        </pc:spChg>
        <pc:cxnChg chg="add mod">
          <ac:chgData name="Kulinich Bohdan" userId="48e65c9f34e137d0" providerId="LiveId" clId="{362B618E-91A3-4ED1-ADDA-0CAF171B63CD}" dt="2020-09-15T04:32:15.356" v="1371"/>
          <ac:cxnSpMkLst>
            <pc:docMk/>
            <pc:sldMk cId="3786217974" sldId="484"/>
            <ac:cxnSpMk id="57" creationId="{4FB71CB8-5707-4FEE-9098-0D4A8936F5DE}"/>
          </ac:cxnSpMkLst>
        </pc:cxnChg>
        <pc:cxnChg chg="add mod">
          <ac:chgData name="Kulinich Bohdan" userId="48e65c9f34e137d0" providerId="LiveId" clId="{362B618E-91A3-4ED1-ADDA-0CAF171B63CD}" dt="2020-09-15T04:32:15.356" v="1371"/>
          <ac:cxnSpMkLst>
            <pc:docMk/>
            <pc:sldMk cId="3786217974" sldId="484"/>
            <ac:cxnSpMk id="58" creationId="{EA299608-9091-4F9E-80C6-AE9B872C5806}"/>
          </ac:cxnSpMkLst>
        </pc:cxnChg>
        <pc:cxnChg chg="del mod">
          <ac:chgData name="Kulinich Bohdan" userId="48e65c9f34e137d0" providerId="LiveId" clId="{362B618E-91A3-4ED1-ADDA-0CAF171B63CD}" dt="2020-09-15T04:36:58.112" v="1397" actId="478"/>
          <ac:cxnSpMkLst>
            <pc:docMk/>
            <pc:sldMk cId="3786217974" sldId="484"/>
            <ac:cxnSpMk id="59" creationId="{03B9EB0B-36B7-4435-AEE2-1250FFDA49F0}"/>
          </ac:cxnSpMkLst>
        </pc:cxnChg>
        <pc:cxnChg chg="del mod">
          <ac:chgData name="Kulinich Bohdan" userId="48e65c9f34e137d0" providerId="LiveId" clId="{362B618E-91A3-4ED1-ADDA-0CAF171B63CD}" dt="2020-09-15T04:36:58.112" v="1397" actId="478"/>
          <ac:cxnSpMkLst>
            <pc:docMk/>
            <pc:sldMk cId="3786217974" sldId="484"/>
            <ac:cxnSpMk id="60" creationId="{3CC9C680-6B85-4391-99CA-AC7F5A6FCE36}"/>
          </ac:cxnSpMkLst>
        </pc:cxnChg>
        <pc:cxnChg chg="add mod">
          <ac:chgData name="Kulinich Bohdan" userId="48e65c9f34e137d0" providerId="LiveId" clId="{362B618E-91A3-4ED1-ADDA-0CAF171B63CD}" dt="2020-09-15T04:32:15.356" v="1371"/>
          <ac:cxnSpMkLst>
            <pc:docMk/>
            <pc:sldMk cId="3786217974" sldId="484"/>
            <ac:cxnSpMk id="61" creationId="{952DF6A0-C3F6-46BD-85EF-E5047452631C}"/>
          </ac:cxnSpMkLst>
        </pc:cxnChg>
        <pc:cxnChg chg="add mod">
          <ac:chgData name="Kulinich Bohdan" userId="48e65c9f34e137d0" providerId="LiveId" clId="{362B618E-91A3-4ED1-ADDA-0CAF171B63CD}" dt="2020-09-15T04:32:15.356" v="1371"/>
          <ac:cxnSpMkLst>
            <pc:docMk/>
            <pc:sldMk cId="3786217974" sldId="484"/>
            <ac:cxnSpMk id="62" creationId="{EA93D3AA-66CD-46DF-B5B0-57C07869A21D}"/>
          </ac:cxnSpMkLst>
        </pc:cxnChg>
        <pc:cxnChg chg="add del mod">
          <ac:chgData name="Kulinich Bohdan" userId="48e65c9f34e137d0" providerId="LiveId" clId="{362B618E-91A3-4ED1-ADDA-0CAF171B63CD}" dt="2020-09-15T04:36:58.112" v="1397" actId="478"/>
          <ac:cxnSpMkLst>
            <pc:docMk/>
            <pc:sldMk cId="3786217974" sldId="484"/>
            <ac:cxnSpMk id="64" creationId="{A2083704-CC51-4F16-B436-12489475F103}"/>
          </ac:cxnSpMkLst>
        </pc:cxnChg>
        <pc:cxnChg chg="del mod">
          <ac:chgData name="Kulinich Bohdan" userId="48e65c9f34e137d0" providerId="LiveId" clId="{362B618E-91A3-4ED1-ADDA-0CAF171B63CD}" dt="2020-09-15T04:36:58.112" v="1397" actId="478"/>
          <ac:cxnSpMkLst>
            <pc:docMk/>
            <pc:sldMk cId="3786217974" sldId="484"/>
            <ac:cxnSpMk id="66" creationId="{04FFF4D6-44B2-41C7-AAA4-421C8C19A025}"/>
          </ac:cxnSpMkLst>
        </pc:cxnChg>
        <pc:cxnChg chg="add mod">
          <ac:chgData name="Kulinich Bohdan" userId="48e65c9f34e137d0" providerId="LiveId" clId="{362B618E-91A3-4ED1-ADDA-0CAF171B63CD}" dt="2020-09-15T04:37:00.063" v="1398"/>
          <ac:cxnSpMkLst>
            <pc:docMk/>
            <pc:sldMk cId="3786217974" sldId="484"/>
            <ac:cxnSpMk id="84" creationId="{0AE96036-E54B-4DB8-B2BF-E8B24E077D00}"/>
          </ac:cxnSpMkLst>
        </pc:cxnChg>
        <pc:cxnChg chg="add mod">
          <ac:chgData name="Kulinich Bohdan" userId="48e65c9f34e137d0" providerId="LiveId" clId="{362B618E-91A3-4ED1-ADDA-0CAF171B63CD}" dt="2020-09-15T04:37:00.063" v="1398"/>
          <ac:cxnSpMkLst>
            <pc:docMk/>
            <pc:sldMk cId="3786217974" sldId="484"/>
            <ac:cxnSpMk id="86" creationId="{B963B43C-0910-4179-92AA-C269FA7795D5}"/>
          </ac:cxnSpMkLst>
        </pc:cxnChg>
        <pc:cxnChg chg="add mod">
          <ac:chgData name="Kulinich Bohdan" userId="48e65c9f34e137d0" providerId="LiveId" clId="{362B618E-91A3-4ED1-ADDA-0CAF171B63CD}" dt="2020-09-15T04:37:00.063" v="1398"/>
          <ac:cxnSpMkLst>
            <pc:docMk/>
            <pc:sldMk cId="3786217974" sldId="484"/>
            <ac:cxnSpMk id="87" creationId="{E8529FC6-DCD8-49AE-B98A-9B2598FD9A4F}"/>
          </ac:cxnSpMkLst>
        </pc:cxnChg>
        <pc:cxnChg chg="add mod">
          <ac:chgData name="Kulinich Bohdan" userId="48e65c9f34e137d0" providerId="LiveId" clId="{362B618E-91A3-4ED1-ADDA-0CAF171B63CD}" dt="2020-09-15T04:37:00.063" v="1398"/>
          <ac:cxnSpMkLst>
            <pc:docMk/>
            <pc:sldMk cId="3786217974" sldId="484"/>
            <ac:cxnSpMk id="88" creationId="{35F8939F-8F28-4A74-80F6-ACDBCFCC2CA8}"/>
          </ac:cxnSpMkLst>
        </pc:cxnChg>
      </pc:sldChg>
      <pc:sldChg chg="delSp modSp add mod delAnim modAnim">
        <pc:chgData name="Kulinich Bohdan" userId="48e65c9f34e137d0" providerId="LiveId" clId="{362B618E-91A3-4ED1-ADDA-0CAF171B63CD}" dt="2020-09-18T12:14:49.005" v="1885" actId="20577"/>
        <pc:sldMkLst>
          <pc:docMk/>
          <pc:sldMk cId="3877687052" sldId="485"/>
        </pc:sldMkLst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22" creationId="{A96AFB07-CFB7-4943-BCD1-1EF1303D2717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23" creationId="{A2B39248-F549-4F07-81EF-935611885795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25" creationId="{8CAA20EE-759E-441F-833D-A6AB09C4CDEE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26" creationId="{FD68E329-720D-4C6B-867C-73FFA73F7467}"/>
          </ac:spMkLst>
        </pc:spChg>
        <pc:spChg chg="mod">
          <ac:chgData name="Kulinich Bohdan" userId="48e65c9f34e137d0" providerId="LiveId" clId="{362B618E-91A3-4ED1-ADDA-0CAF171B63CD}" dt="2020-09-18T12:14:49.005" v="1885" actId="20577"/>
          <ac:spMkLst>
            <pc:docMk/>
            <pc:sldMk cId="3877687052" sldId="485"/>
            <ac:spMk id="27" creationId="{43D3C83E-F2BB-401C-AC97-DF8CAA24A15F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37" creationId="{752E0058-BF2F-41D0-A3F1-AB92994F8E78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38" creationId="{01108BD2-2680-4F6A-A923-7610512B6DAD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3" creationId="{1E721914-2415-4CE3-A370-0D2AA585B228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5" creationId="{36CEB790-B211-46E0-AFCC-640EC784A4D3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7" creationId="{4DCBBCD2-26F3-4014-9327-0CBBE9C43CB7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8" creationId="{8D5EF90B-BEBF-4FA0-8D3E-6898FDF8A897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9" creationId="{D83E1933-AC3F-431A-B4D2-08C41CB38A15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0" creationId="{DF8A84FA-784B-438C-A65A-87E92025D980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1" creationId="{735C0185-9837-496B-AE7F-CB91133BD69D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2" creationId="{6340A204-35F7-4572-A1FE-B64C71A270A3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4" creationId="{67684BF2-50DA-4064-9CAB-480C548C7442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5" creationId="{9B1AA362-900A-43B1-9BAB-B3C8B035CCD6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8" creationId="{5283A18B-69C5-4F86-B8B1-B93276E96991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80" creationId="{5077C4BA-1C7D-4BC6-B3C3-5DF3129202AC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81" creationId="{8B359A5F-7560-4F7F-B350-4EAF628F2273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82" creationId="{5E43531B-96E4-4944-AC05-BEBF392D953C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90" creationId="{37104CEE-D09B-436A-81C8-3C90102F6A92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92" creationId="{E49FEB9F-0539-401F-A275-996D0E8C81D2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94" creationId="{6A15072F-CDD0-43EF-85E3-0C630B436795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96" creationId="{C7DFE9AE-3A87-4123-AB1C-015A30414E84}"/>
          </ac:spMkLst>
        </pc:sp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59" creationId="{03B9EB0B-36B7-4435-AEE2-1250FFDA49F0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60" creationId="{3CC9C680-6B85-4391-99CA-AC7F5A6FCE36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64" creationId="{A2083704-CC51-4F16-B436-12489475F103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66" creationId="{04FFF4D6-44B2-41C7-AAA4-421C8C19A025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76" creationId="{94B2D882-CD88-4136-A725-FA0E5AC49602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77" creationId="{84520F9A-0DF8-4670-8D35-6DCE03C4C832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79" creationId="{46058C27-1844-45FB-A94B-AAD406B2E117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83" creationId="{CD63471A-BFA1-49CF-A082-401703D4E339}"/>
          </ac:cxnSpMkLst>
        </pc:cxnChg>
      </pc:sldChg>
      <pc:sldChg chg="add del">
        <pc:chgData name="Kulinich Bohdan" userId="48e65c9f34e137d0" providerId="LiveId" clId="{362B618E-91A3-4ED1-ADDA-0CAF171B63CD}" dt="2020-09-15T04:40:09.289" v="1408" actId="47"/>
        <pc:sldMkLst>
          <pc:docMk/>
          <pc:sldMk cId="644543941" sldId="486"/>
        </pc:sldMkLst>
      </pc:sldChg>
      <pc:sldChg chg="delSp modSp add mod delAnim modAnim">
        <pc:chgData name="Kulinich Bohdan" userId="48e65c9f34e137d0" providerId="LiveId" clId="{362B618E-91A3-4ED1-ADDA-0CAF171B63CD}" dt="2020-09-16T17:32:31.726" v="1721"/>
        <pc:sldMkLst>
          <pc:docMk/>
          <pc:sldMk cId="2259830621" sldId="486"/>
        </pc:sldMkLst>
        <pc:spChg chg="mod">
          <ac:chgData name="Kulinich Bohdan" userId="48e65c9f34e137d0" providerId="LiveId" clId="{362B618E-91A3-4ED1-ADDA-0CAF171B63CD}" dt="2020-09-16T17:20:45.951" v="1560" actId="14100"/>
          <ac:spMkLst>
            <pc:docMk/>
            <pc:sldMk cId="2259830621" sldId="486"/>
            <ac:spMk id="6" creationId="{4CD1B612-D16C-4F70-8335-78480BFE8EC8}"/>
          </ac:spMkLst>
        </pc:spChg>
        <pc:spChg chg="del">
          <ac:chgData name="Kulinich Bohdan" userId="48e65c9f34e137d0" providerId="LiveId" clId="{362B618E-91A3-4ED1-ADDA-0CAF171B63CD}" dt="2020-09-16T17:18:59.520" v="1431" actId="478"/>
          <ac:spMkLst>
            <pc:docMk/>
            <pc:sldMk cId="2259830621" sldId="486"/>
            <ac:spMk id="36" creationId="{5F1D4389-C319-4A9C-AD83-97E3CC282666}"/>
          </ac:spMkLst>
        </pc:spChg>
        <pc:spChg chg="del">
          <ac:chgData name="Kulinich Bohdan" userId="48e65c9f34e137d0" providerId="LiveId" clId="{362B618E-91A3-4ED1-ADDA-0CAF171B63CD}" dt="2020-09-16T17:18:54.239" v="1429" actId="478"/>
          <ac:spMkLst>
            <pc:docMk/>
            <pc:sldMk cId="2259830621" sldId="486"/>
            <ac:spMk id="37" creationId="{8284602F-61FD-4E08-BEB2-C46AB669FF74}"/>
          </ac:spMkLst>
        </pc:spChg>
        <pc:spChg chg="del">
          <ac:chgData name="Kulinich Bohdan" userId="48e65c9f34e137d0" providerId="LiveId" clId="{362B618E-91A3-4ED1-ADDA-0CAF171B63CD}" dt="2020-09-16T17:18:59.520" v="1431" actId="478"/>
          <ac:spMkLst>
            <pc:docMk/>
            <pc:sldMk cId="2259830621" sldId="486"/>
            <ac:spMk id="38" creationId="{4DB7EFDC-012B-4E92-8B42-533253514744}"/>
          </ac:spMkLst>
        </pc:spChg>
        <pc:spChg chg="del">
          <ac:chgData name="Kulinich Bohdan" userId="48e65c9f34e137d0" providerId="LiveId" clId="{362B618E-91A3-4ED1-ADDA-0CAF171B63CD}" dt="2020-09-16T17:18:59.520" v="1431" actId="478"/>
          <ac:spMkLst>
            <pc:docMk/>
            <pc:sldMk cId="2259830621" sldId="486"/>
            <ac:spMk id="40" creationId="{63FA0956-6956-4ABF-9F4D-CF9EFAACBD5F}"/>
          </ac:spMkLst>
        </pc:spChg>
        <pc:spChg chg="del">
          <ac:chgData name="Kulinich Bohdan" userId="48e65c9f34e137d0" providerId="LiveId" clId="{362B618E-91A3-4ED1-ADDA-0CAF171B63CD}" dt="2020-09-16T17:18:56.305" v="1430" actId="478"/>
          <ac:spMkLst>
            <pc:docMk/>
            <pc:sldMk cId="2259830621" sldId="486"/>
            <ac:spMk id="41" creationId="{A36CC8D3-FC11-4B2D-ADB2-AF2A05EF61D9}"/>
          </ac:spMkLst>
        </pc:spChg>
        <pc:spChg chg="del">
          <ac:chgData name="Kulinich Bohdan" userId="48e65c9f34e137d0" providerId="LiveId" clId="{362B618E-91A3-4ED1-ADDA-0CAF171B63CD}" dt="2020-09-16T17:18:54.239" v="1429" actId="478"/>
          <ac:spMkLst>
            <pc:docMk/>
            <pc:sldMk cId="2259830621" sldId="486"/>
            <ac:spMk id="42" creationId="{CEC8E475-1926-4539-8172-72DC39F07020}"/>
          </ac:spMkLst>
        </pc:spChg>
        <pc:spChg chg="del">
          <ac:chgData name="Kulinich Bohdan" userId="48e65c9f34e137d0" providerId="LiveId" clId="{362B618E-91A3-4ED1-ADDA-0CAF171B63CD}" dt="2020-09-16T17:18:59.520" v="1431" actId="478"/>
          <ac:spMkLst>
            <pc:docMk/>
            <pc:sldMk cId="2259830621" sldId="486"/>
            <ac:spMk id="46" creationId="{71B36B92-29CD-4E68-A0C9-655DDD1CD43B}"/>
          </ac:spMkLst>
        </pc:spChg>
        <pc:spChg chg="del">
          <ac:chgData name="Kulinich Bohdan" userId="48e65c9f34e137d0" providerId="LiveId" clId="{362B618E-91A3-4ED1-ADDA-0CAF171B63CD}" dt="2020-09-16T17:18:54.239" v="1429" actId="478"/>
          <ac:spMkLst>
            <pc:docMk/>
            <pc:sldMk cId="2259830621" sldId="486"/>
            <ac:spMk id="47" creationId="{2EB6452C-786A-46C3-9E68-370119F824FE}"/>
          </ac:spMkLst>
        </pc:spChg>
        <pc:spChg chg="mod">
          <ac:chgData name="Kulinich Bohdan" userId="48e65c9f34e137d0" providerId="LiveId" clId="{362B618E-91A3-4ED1-ADDA-0CAF171B63CD}" dt="2020-09-16T17:18:42.580" v="1427" actId="20577"/>
          <ac:spMkLst>
            <pc:docMk/>
            <pc:sldMk cId="2259830621" sldId="486"/>
            <ac:spMk id="51" creationId="{86BC9140-E395-435D-A852-213A1317C46C}"/>
          </ac:spMkLst>
        </pc:spChg>
        <pc:grpChg chg="del">
          <ac:chgData name="Kulinich Bohdan" userId="48e65c9f34e137d0" providerId="LiveId" clId="{362B618E-91A3-4ED1-ADDA-0CAF171B63CD}" dt="2020-09-16T17:18:54.239" v="1429" actId="478"/>
          <ac:grpSpMkLst>
            <pc:docMk/>
            <pc:sldMk cId="2259830621" sldId="486"/>
            <ac:grpSpMk id="43" creationId="{27743A12-C37E-4F53-AE16-4FA96FE84B23}"/>
          </ac:grpSpMkLst>
        </pc:grpChg>
        <pc:picChg chg="mod modVis">
          <ac:chgData name="Kulinich Bohdan" userId="48e65c9f34e137d0" providerId="LiveId" clId="{362B618E-91A3-4ED1-ADDA-0CAF171B63CD}" dt="2020-09-16T17:20:51.297" v="1565" actId="1038"/>
          <ac:picMkLst>
            <pc:docMk/>
            <pc:sldMk cId="2259830621" sldId="486"/>
            <ac:picMk id="25" creationId="{0F83F7A5-7C5C-427C-AE52-0A704D18D34F}"/>
          </ac:picMkLst>
        </pc:picChg>
        <pc:cxnChg chg="del">
          <ac:chgData name="Kulinich Bohdan" userId="48e65c9f34e137d0" providerId="LiveId" clId="{362B618E-91A3-4ED1-ADDA-0CAF171B63CD}" dt="2020-09-16T17:18:54.239" v="1429" actId="478"/>
          <ac:cxnSpMkLst>
            <pc:docMk/>
            <pc:sldMk cId="2259830621" sldId="486"/>
            <ac:cxnSpMk id="30" creationId="{89DFD71B-5AB0-4D29-81CE-B069B405115D}"/>
          </ac:cxnSpMkLst>
        </pc:cxnChg>
        <pc:cxnChg chg="del">
          <ac:chgData name="Kulinich Bohdan" userId="48e65c9f34e137d0" providerId="LiveId" clId="{362B618E-91A3-4ED1-ADDA-0CAF171B63CD}" dt="2020-09-16T17:18:59.520" v="1431" actId="478"/>
          <ac:cxnSpMkLst>
            <pc:docMk/>
            <pc:sldMk cId="2259830621" sldId="486"/>
            <ac:cxnSpMk id="32" creationId="{E80560FB-24A3-4988-A182-943CDE7C5B36}"/>
          </ac:cxnSpMkLst>
        </pc:cxnChg>
        <pc:cxnChg chg="del">
          <ac:chgData name="Kulinich Bohdan" userId="48e65c9f34e137d0" providerId="LiveId" clId="{362B618E-91A3-4ED1-ADDA-0CAF171B63CD}" dt="2020-09-16T17:18:54.239" v="1429" actId="478"/>
          <ac:cxnSpMkLst>
            <pc:docMk/>
            <pc:sldMk cId="2259830621" sldId="486"/>
            <ac:cxnSpMk id="33" creationId="{F5F45632-F7BF-4673-8615-26027C55922D}"/>
          </ac:cxnSpMkLst>
        </pc:cxnChg>
      </pc:sldChg>
      <pc:sldChg chg="addSp delSp modSp add mod delAnim modAnim">
        <pc:chgData name="Kulinich Bohdan" userId="48e65c9f34e137d0" providerId="LiveId" clId="{362B618E-91A3-4ED1-ADDA-0CAF171B63CD}" dt="2020-09-18T08:04:00.040" v="1877" actId="20577"/>
        <pc:sldMkLst>
          <pc:docMk/>
          <pc:sldMk cId="1492258801" sldId="487"/>
        </pc:sldMkLst>
        <pc:spChg chg="mod">
          <ac:chgData name="Kulinich Bohdan" userId="48e65c9f34e137d0" providerId="LiveId" clId="{362B618E-91A3-4ED1-ADDA-0CAF171B63CD}" dt="2020-09-16T17:28:24.544" v="1720" actId="14100"/>
          <ac:spMkLst>
            <pc:docMk/>
            <pc:sldMk cId="1492258801" sldId="487"/>
            <ac:spMk id="6" creationId="{4CD1B612-D16C-4F70-8335-78480BFE8EC8}"/>
          </ac:spMkLst>
        </pc:spChg>
        <pc:spChg chg="add del mod">
          <ac:chgData name="Kulinich Bohdan" userId="48e65c9f34e137d0" providerId="LiveId" clId="{362B618E-91A3-4ED1-ADDA-0CAF171B63CD}" dt="2020-09-16T17:42:35.336" v="1821" actId="478"/>
          <ac:spMkLst>
            <pc:docMk/>
            <pc:sldMk cId="1492258801" sldId="487"/>
            <ac:spMk id="12" creationId="{8F88456D-017B-457D-B14C-1F928E26602E}"/>
          </ac:spMkLst>
        </pc:spChg>
        <pc:spChg chg="add mod">
          <ac:chgData name="Kulinich Bohdan" userId="48e65c9f34e137d0" providerId="LiveId" clId="{362B618E-91A3-4ED1-ADDA-0CAF171B63CD}" dt="2020-09-16T17:35:07.740" v="1745" actId="20577"/>
          <ac:spMkLst>
            <pc:docMk/>
            <pc:sldMk cId="1492258801" sldId="487"/>
            <ac:spMk id="13" creationId="{77BF129C-7155-49AD-9652-AA094A9E4972}"/>
          </ac:spMkLst>
        </pc:spChg>
        <pc:spChg chg="add del mod">
          <ac:chgData name="Kulinich Bohdan" userId="48e65c9f34e137d0" providerId="LiveId" clId="{362B618E-91A3-4ED1-ADDA-0CAF171B63CD}" dt="2020-09-16T17:33:51.915" v="1736" actId="478"/>
          <ac:spMkLst>
            <pc:docMk/>
            <pc:sldMk cId="1492258801" sldId="487"/>
            <ac:spMk id="14" creationId="{8E128E55-C14C-426E-B9A5-DFA0D5BD09E3}"/>
          </ac:spMkLst>
        </pc:spChg>
        <pc:spChg chg="add del mod">
          <ac:chgData name="Kulinich Bohdan" userId="48e65c9f34e137d0" providerId="LiveId" clId="{362B618E-91A3-4ED1-ADDA-0CAF171B63CD}" dt="2020-09-16T17:33:34.950" v="1734" actId="478"/>
          <ac:spMkLst>
            <pc:docMk/>
            <pc:sldMk cId="1492258801" sldId="487"/>
            <ac:spMk id="15" creationId="{FEDA5518-FE35-4C56-A34E-0F0116150BA3}"/>
          </ac:spMkLst>
        </pc:spChg>
        <pc:spChg chg="add del mod">
          <ac:chgData name="Kulinich Bohdan" userId="48e65c9f34e137d0" providerId="LiveId" clId="{362B618E-91A3-4ED1-ADDA-0CAF171B63CD}" dt="2020-09-16T17:36:08.903" v="1763" actId="478"/>
          <ac:spMkLst>
            <pc:docMk/>
            <pc:sldMk cId="1492258801" sldId="487"/>
            <ac:spMk id="16" creationId="{AA0E47D4-52E9-4BA1-9E39-F018932D40B0}"/>
          </ac:spMkLst>
        </pc:spChg>
        <pc:spChg chg="add del mod">
          <ac:chgData name="Kulinich Bohdan" userId="48e65c9f34e137d0" providerId="LiveId" clId="{362B618E-91A3-4ED1-ADDA-0CAF171B63CD}" dt="2020-09-16T17:42:35.336" v="1821" actId="478"/>
          <ac:spMkLst>
            <pc:docMk/>
            <pc:sldMk cId="1492258801" sldId="487"/>
            <ac:spMk id="17" creationId="{EE28DFCA-3BDC-4258-B944-C0D3DEAD810D}"/>
          </ac:spMkLst>
        </pc:spChg>
        <pc:spChg chg="add del mod">
          <ac:chgData name="Kulinich Bohdan" userId="48e65c9f34e137d0" providerId="LiveId" clId="{362B618E-91A3-4ED1-ADDA-0CAF171B63CD}" dt="2020-09-16T17:42:35.336" v="1821" actId="478"/>
          <ac:spMkLst>
            <pc:docMk/>
            <pc:sldMk cId="1492258801" sldId="487"/>
            <ac:spMk id="18" creationId="{FE67105F-BE5D-444D-B4AC-544526979E0F}"/>
          </ac:spMkLst>
        </pc:spChg>
        <pc:spChg chg="add mod">
          <ac:chgData name="Kulinich Bohdan" userId="48e65c9f34e137d0" providerId="LiveId" clId="{362B618E-91A3-4ED1-ADDA-0CAF171B63CD}" dt="2020-09-16T17:35:22.881" v="1750" actId="1076"/>
          <ac:spMkLst>
            <pc:docMk/>
            <pc:sldMk cId="1492258801" sldId="487"/>
            <ac:spMk id="20" creationId="{3DD38310-7F90-49F5-8970-85A5AB7FF3EA}"/>
          </ac:spMkLst>
        </pc:spChg>
        <pc:spChg chg="add mod">
          <ac:chgData name="Kulinich Bohdan" userId="48e65c9f34e137d0" providerId="LiveId" clId="{362B618E-91A3-4ED1-ADDA-0CAF171B63CD}" dt="2020-09-16T17:35:34.046" v="1754" actId="20577"/>
          <ac:spMkLst>
            <pc:docMk/>
            <pc:sldMk cId="1492258801" sldId="487"/>
            <ac:spMk id="21" creationId="{0A1F4E44-494F-40DF-AACF-7EB50D6A5726}"/>
          </ac:spMkLst>
        </pc:spChg>
        <pc:spChg chg="add mod">
          <ac:chgData name="Kulinich Bohdan" userId="48e65c9f34e137d0" providerId="LiveId" clId="{362B618E-91A3-4ED1-ADDA-0CAF171B63CD}" dt="2020-09-16T17:35:43.583" v="1758" actId="20577"/>
          <ac:spMkLst>
            <pc:docMk/>
            <pc:sldMk cId="1492258801" sldId="487"/>
            <ac:spMk id="23" creationId="{57712AE4-7F53-42FD-9725-ACB15C10539E}"/>
          </ac:spMkLst>
        </pc:spChg>
        <pc:spChg chg="add del">
          <ac:chgData name="Kulinich Bohdan" userId="48e65c9f34e137d0" providerId="LiveId" clId="{362B618E-91A3-4ED1-ADDA-0CAF171B63CD}" dt="2020-09-16T17:36:06.389" v="1762" actId="478"/>
          <ac:spMkLst>
            <pc:docMk/>
            <pc:sldMk cId="1492258801" sldId="487"/>
            <ac:spMk id="29" creationId="{9F14BEA1-C167-40D6-95DC-33C7963475A9}"/>
          </ac:spMkLst>
        </pc:spChg>
        <pc:spChg chg="add del">
          <ac:chgData name="Kulinich Bohdan" userId="48e65c9f34e137d0" providerId="LiveId" clId="{362B618E-91A3-4ED1-ADDA-0CAF171B63CD}" dt="2020-09-16T17:36:45.924" v="1766" actId="22"/>
          <ac:spMkLst>
            <pc:docMk/>
            <pc:sldMk cId="1492258801" sldId="487"/>
            <ac:spMk id="32" creationId="{AAA64BCB-B1E7-4304-87BB-F59DDC2255AD}"/>
          </ac:spMkLst>
        </pc:spChg>
        <pc:spChg chg="add mod">
          <ac:chgData name="Kulinich Bohdan" userId="48e65c9f34e137d0" providerId="LiveId" clId="{362B618E-91A3-4ED1-ADDA-0CAF171B63CD}" dt="2020-09-16T17:37:42.673" v="1780" actId="1076"/>
          <ac:spMkLst>
            <pc:docMk/>
            <pc:sldMk cId="1492258801" sldId="487"/>
            <ac:spMk id="34" creationId="{035AABAA-C38F-4A54-95A7-55F9F5E236B4}"/>
          </ac:spMkLst>
        </pc:spChg>
        <pc:spChg chg="add mod">
          <ac:chgData name="Kulinich Bohdan" userId="48e65c9f34e137d0" providerId="LiveId" clId="{362B618E-91A3-4ED1-ADDA-0CAF171B63CD}" dt="2020-09-16T17:37:04.041" v="1772" actId="20577"/>
          <ac:spMkLst>
            <pc:docMk/>
            <pc:sldMk cId="1492258801" sldId="487"/>
            <ac:spMk id="36" creationId="{573F9CC1-4E7E-4036-A502-8469B4C05CDE}"/>
          </ac:spMkLst>
        </pc:spChg>
        <pc:spChg chg="add mod">
          <ac:chgData name="Kulinich Bohdan" userId="48e65c9f34e137d0" providerId="LiveId" clId="{362B618E-91A3-4ED1-ADDA-0CAF171B63CD}" dt="2020-09-16T17:42:55.407" v="1823" actId="1076"/>
          <ac:spMkLst>
            <pc:docMk/>
            <pc:sldMk cId="1492258801" sldId="487"/>
            <ac:spMk id="38" creationId="{BC76C9CA-9D56-4686-B927-3EC42C2C057E}"/>
          </ac:spMkLst>
        </pc:spChg>
        <pc:spChg chg="add mod">
          <ac:chgData name="Kulinich Bohdan" userId="48e65c9f34e137d0" providerId="LiveId" clId="{362B618E-91A3-4ED1-ADDA-0CAF171B63CD}" dt="2020-09-16T17:42:59.518" v="1824" actId="1076"/>
          <ac:spMkLst>
            <pc:docMk/>
            <pc:sldMk cId="1492258801" sldId="487"/>
            <ac:spMk id="40" creationId="{9DADB1A5-D7EB-45B5-977F-97559B610327}"/>
          </ac:spMkLst>
        </pc:spChg>
        <pc:spChg chg="add mod">
          <ac:chgData name="Kulinich Bohdan" userId="48e65c9f34e137d0" providerId="LiveId" clId="{362B618E-91A3-4ED1-ADDA-0CAF171B63CD}" dt="2020-09-16T17:43:31.721" v="1834" actId="20577"/>
          <ac:spMkLst>
            <pc:docMk/>
            <pc:sldMk cId="1492258801" sldId="487"/>
            <ac:spMk id="46" creationId="{1860BD0C-CFC2-4E01-AC7A-1316BC989B2B}"/>
          </ac:spMkLst>
        </pc:spChg>
        <pc:spChg chg="add mod">
          <ac:chgData name="Kulinich Bohdan" userId="48e65c9f34e137d0" providerId="LiveId" clId="{362B618E-91A3-4ED1-ADDA-0CAF171B63CD}" dt="2020-09-16T17:40:59.642" v="1797" actId="14100"/>
          <ac:spMkLst>
            <pc:docMk/>
            <pc:sldMk cId="1492258801" sldId="487"/>
            <ac:spMk id="48" creationId="{51203BAB-A510-493B-AA62-792AD36BA772}"/>
          </ac:spMkLst>
        </pc:spChg>
        <pc:spChg chg="add mod">
          <ac:chgData name="Kulinich Bohdan" userId="48e65c9f34e137d0" providerId="LiveId" clId="{362B618E-91A3-4ED1-ADDA-0CAF171B63CD}" dt="2020-09-16T17:41:10.147" v="1801" actId="1076"/>
          <ac:spMkLst>
            <pc:docMk/>
            <pc:sldMk cId="1492258801" sldId="487"/>
            <ac:spMk id="49" creationId="{B438519C-9E81-47F3-B381-B0E45E49EA57}"/>
          </ac:spMkLst>
        </pc:spChg>
        <pc:spChg chg="add mod">
          <ac:chgData name="Kulinich Bohdan" userId="48e65c9f34e137d0" providerId="LiveId" clId="{362B618E-91A3-4ED1-ADDA-0CAF171B63CD}" dt="2020-09-16T17:42:18.659" v="1817" actId="14100"/>
          <ac:spMkLst>
            <pc:docMk/>
            <pc:sldMk cId="1492258801" sldId="487"/>
            <ac:spMk id="50" creationId="{4DED5826-B6A5-4C54-9538-6BBA9D573C07}"/>
          </ac:spMkLst>
        </pc:spChg>
        <pc:spChg chg="mod">
          <ac:chgData name="Kulinich Bohdan" userId="48e65c9f34e137d0" providerId="LiveId" clId="{362B618E-91A3-4ED1-ADDA-0CAF171B63CD}" dt="2020-09-18T08:04:00.040" v="1877" actId="20577"/>
          <ac:spMkLst>
            <pc:docMk/>
            <pc:sldMk cId="1492258801" sldId="487"/>
            <ac:spMk id="51" creationId="{86BC9140-E395-435D-A852-213A1317C46C}"/>
          </ac:spMkLst>
        </pc:spChg>
        <pc:spChg chg="add mod">
          <ac:chgData name="Kulinich Bohdan" userId="48e65c9f34e137d0" providerId="LiveId" clId="{362B618E-91A3-4ED1-ADDA-0CAF171B63CD}" dt="2020-09-16T17:42:26.251" v="1820" actId="14100"/>
          <ac:spMkLst>
            <pc:docMk/>
            <pc:sldMk cId="1492258801" sldId="487"/>
            <ac:spMk id="52" creationId="{A4ADBF60-B0D5-401A-98F3-1F4DD2459B8F}"/>
          </ac:spMkLst>
        </pc:spChg>
        <pc:spChg chg="add mod">
          <ac:chgData name="Kulinich Bohdan" userId="48e65c9f34e137d0" providerId="LiveId" clId="{362B618E-91A3-4ED1-ADDA-0CAF171B63CD}" dt="2020-09-16T17:43:41.152" v="1837" actId="20577"/>
          <ac:spMkLst>
            <pc:docMk/>
            <pc:sldMk cId="1492258801" sldId="487"/>
            <ac:spMk id="55" creationId="{27D13859-E03D-4FE4-A839-01D4C4285CCE}"/>
          </ac:spMkLst>
        </pc:spChg>
        <pc:picChg chg="mod modVis">
          <ac:chgData name="Kulinich Bohdan" userId="48e65c9f34e137d0" providerId="LiveId" clId="{362B618E-91A3-4ED1-ADDA-0CAF171B63CD}" dt="2020-09-16T17:44:06.492" v="1841" actId="14429"/>
          <ac:picMkLst>
            <pc:docMk/>
            <pc:sldMk cId="1492258801" sldId="487"/>
            <ac:picMk id="25" creationId="{0F83F7A5-7C5C-427C-AE52-0A704D18D34F}"/>
          </ac:picMkLst>
        </pc:picChg>
        <pc:cxnChg chg="add mod">
          <ac:chgData name="Kulinich Bohdan" userId="48e65c9f34e137d0" providerId="LiveId" clId="{362B618E-91A3-4ED1-ADDA-0CAF171B63CD}" dt="2020-09-16T17:33:19.151" v="1731" actId="1076"/>
          <ac:cxnSpMkLst>
            <pc:docMk/>
            <pc:sldMk cId="1492258801" sldId="487"/>
            <ac:cxnSpMk id="8" creationId="{349EDA82-3915-492F-BDB9-055A04055D72}"/>
          </ac:cxnSpMkLst>
        </pc:cxnChg>
        <pc:cxnChg chg="add mod">
          <ac:chgData name="Kulinich Bohdan" userId="48e65c9f34e137d0" providerId="LiveId" clId="{362B618E-91A3-4ED1-ADDA-0CAF171B63CD}" dt="2020-09-16T17:33:03.897" v="1725" actId="14100"/>
          <ac:cxnSpMkLst>
            <pc:docMk/>
            <pc:sldMk cId="1492258801" sldId="487"/>
            <ac:cxnSpMk id="9" creationId="{ECEBA147-A8F3-446D-B071-B6DC359838C3}"/>
          </ac:cxnSpMkLst>
        </pc:cxnChg>
        <pc:cxnChg chg="add mod">
          <ac:chgData name="Kulinich Bohdan" userId="48e65c9f34e137d0" providerId="LiveId" clId="{362B618E-91A3-4ED1-ADDA-0CAF171B63CD}" dt="2020-09-16T17:36:40.555" v="1764" actId="14100"/>
          <ac:cxnSpMkLst>
            <pc:docMk/>
            <pc:sldMk cId="1492258801" sldId="487"/>
            <ac:cxnSpMk id="10" creationId="{5B0AAB48-8D2A-42A0-85EE-6F6D54657E91}"/>
          </ac:cxnSpMkLst>
        </pc:cxnChg>
        <pc:cxnChg chg="add mod">
          <ac:chgData name="Kulinich Bohdan" userId="48e65c9f34e137d0" providerId="LiveId" clId="{362B618E-91A3-4ED1-ADDA-0CAF171B63CD}" dt="2020-09-16T17:38:19.509" v="1786" actId="14100"/>
          <ac:cxnSpMkLst>
            <pc:docMk/>
            <pc:sldMk cId="1492258801" sldId="487"/>
            <ac:cxnSpMk id="43" creationId="{10BEAD04-BDBC-4E70-9B0C-63C9172EAD7D}"/>
          </ac:cxnSpMkLst>
        </pc:cxnChg>
        <pc:cxnChg chg="add mod">
          <ac:chgData name="Kulinich Bohdan" userId="48e65c9f34e137d0" providerId="LiveId" clId="{362B618E-91A3-4ED1-ADDA-0CAF171B63CD}" dt="2020-09-16T17:38:26.239" v="1788" actId="1076"/>
          <ac:cxnSpMkLst>
            <pc:docMk/>
            <pc:sldMk cId="1492258801" sldId="487"/>
            <ac:cxnSpMk id="47" creationId="{D66FCB5B-ED8F-4589-A168-FC2CC77EE405}"/>
          </ac:cxnSpMkLst>
        </pc:cxnChg>
      </pc:sldChg>
      <pc:sldChg chg="modSp add">
        <pc:chgData name="Kulinich Bohdan" userId="48e65c9f34e137d0" providerId="LiveId" clId="{362B618E-91A3-4ED1-ADDA-0CAF171B63CD}" dt="2020-09-18T08:03:56.234" v="1876" actId="20577"/>
        <pc:sldMkLst>
          <pc:docMk/>
          <pc:sldMk cId="4293379669" sldId="492"/>
        </pc:sldMkLst>
        <pc:spChg chg="mod">
          <ac:chgData name="Kulinich Bohdan" userId="48e65c9f34e137d0" providerId="LiveId" clId="{362B618E-91A3-4ED1-ADDA-0CAF171B63CD}" dt="2020-09-18T08:03:56.234" v="1876" actId="20577"/>
          <ac:spMkLst>
            <pc:docMk/>
            <pc:sldMk cId="4293379669" sldId="492"/>
            <ac:spMk id="51" creationId="{86BC9140-E395-435D-A852-213A1317C46C}"/>
          </ac:spMkLst>
        </pc:spChg>
      </pc:sldChg>
    </pc:docChg>
  </pc:docChgLst>
  <pc:docChgLst>
    <pc:chgData name="Kulinich Bohdan" userId="48e65c9f34e137d0" providerId="LiveId" clId="{DA1BF4C8-C280-4061-8D8A-27E011D0260C}"/>
    <pc:docChg chg="undo custSel addSld delSld modSld">
      <pc:chgData name="Kulinich Bohdan" userId="48e65c9f34e137d0" providerId="LiveId" clId="{DA1BF4C8-C280-4061-8D8A-27E011D0260C}" dt="2020-11-11T16:00:23.632" v="1096" actId="20577"/>
      <pc:docMkLst>
        <pc:docMk/>
      </pc:docMkLst>
      <pc:sldChg chg="modSp mod">
        <pc:chgData name="Kulinich Bohdan" userId="48e65c9f34e137d0" providerId="LiveId" clId="{DA1BF4C8-C280-4061-8D8A-27E011D0260C}" dt="2020-11-11T08:54:55.155" v="4" actId="1076"/>
        <pc:sldMkLst>
          <pc:docMk/>
          <pc:sldMk cId="1986055327" sldId="408"/>
        </pc:sldMkLst>
        <pc:spChg chg="mod">
          <ac:chgData name="Kulinich Bohdan" userId="48e65c9f34e137d0" providerId="LiveId" clId="{DA1BF4C8-C280-4061-8D8A-27E011D0260C}" dt="2020-11-11T08:54:55.155" v="4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DA1BF4C8-C280-4061-8D8A-27E011D0260C}" dt="2020-11-11T08:54:06.835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addSp delSp modSp mod modAnim">
        <pc:chgData name="Kulinich Bohdan" userId="48e65c9f34e137d0" providerId="LiveId" clId="{DA1BF4C8-C280-4061-8D8A-27E011D0260C}" dt="2020-11-11T16:00:23.632" v="1096" actId="20577"/>
        <pc:sldMkLst>
          <pc:docMk/>
          <pc:sldMk cId="900640268" sldId="409"/>
        </pc:sldMkLst>
        <pc:spChg chg="mod">
          <ac:chgData name="Kulinich Bohdan" userId="48e65c9f34e137d0" providerId="LiveId" clId="{DA1BF4C8-C280-4061-8D8A-27E011D0260C}" dt="2020-11-11T16:00:23.632" v="1096" actId="20577"/>
          <ac:spMkLst>
            <pc:docMk/>
            <pc:sldMk cId="900640268" sldId="409"/>
            <ac:spMk id="19" creationId="{3C93C8CE-72D8-4E11-855C-1D218E4D6E76}"/>
          </ac:spMkLst>
        </pc:spChg>
        <pc:cxnChg chg="add del mod">
          <ac:chgData name="Kulinich Bohdan" userId="48e65c9f34e137d0" providerId="LiveId" clId="{DA1BF4C8-C280-4061-8D8A-27E011D0260C}" dt="2020-11-11T15:01:59.246" v="955"/>
          <ac:cxnSpMkLst>
            <pc:docMk/>
            <pc:sldMk cId="900640268" sldId="409"/>
            <ac:cxnSpMk id="25" creationId="{71DC992A-39CD-4307-ABA1-ED64AB5EA1F1}"/>
          </ac:cxnSpMkLst>
        </pc:cxnChg>
      </pc:sldChg>
      <pc:sldChg chg="add">
        <pc:chgData name="Kulinich Bohdan" userId="48e65c9f34e137d0" providerId="LiveId" clId="{DA1BF4C8-C280-4061-8D8A-27E011D0260C}" dt="2020-11-11T09:01:34.745" v="5"/>
        <pc:sldMkLst>
          <pc:docMk/>
          <pc:sldMk cId="752518231" sldId="430"/>
        </pc:sldMkLst>
      </pc:sldChg>
      <pc:sldChg chg="del">
        <pc:chgData name="Kulinich Bohdan" userId="48e65c9f34e137d0" providerId="LiveId" clId="{DA1BF4C8-C280-4061-8D8A-27E011D0260C}" dt="2020-11-11T14:43:42.160" v="799" actId="47"/>
        <pc:sldMkLst>
          <pc:docMk/>
          <pc:sldMk cId="301277507" sldId="461"/>
        </pc:sldMkLst>
      </pc:sldChg>
      <pc:sldChg chg="del">
        <pc:chgData name="Kulinich Bohdan" userId="48e65c9f34e137d0" providerId="LiveId" clId="{DA1BF4C8-C280-4061-8D8A-27E011D0260C}" dt="2020-11-11T14:43:42.160" v="799" actId="47"/>
        <pc:sldMkLst>
          <pc:docMk/>
          <pc:sldMk cId="2259830621" sldId="486"/>
        </pc:sldMkLst>
      </pc:sldChg>
      <pc:sldChg chg="del">
        <pc:chgData name="Kulinich Bohdan" userId="48e65c9f34e137d0" providerId="LiveId" clId="{DA1BF4C8-C280-4061-8D8A-27E011D0260C}" dt="2020-11-11T14:43:42.160" v="799" actId="47"/>
        <pc:sldMkLst>
          <pc:docMk/>
          <pc:sldMk cId="1492258801" sldId="487"/>
        </pc:sldMkLst>
      </pc:sldChg>
      <pc:sldChg chg="del">
        <pc:chgData name="Kulinich Bohdan" userId="48e65c9f34e137d0" providerId="LiveId" clId="{DA1BF4C8-C280-4061-8D8A-27E011D0260C}" dt="2020-11-11T14:43:42.160" v="799" actId="47"/>
        <pc:sldMkLst>
          <pc:docMk/>
          <pc:sldMk cId="4293379669" sldId="492"/>
        </pc:sldMkLst>
      </pc:sldChg>
      <pc:sldChg chg="del">
        <pc:chgData name="Kulinich Bohdan" userId="48e65c9f34e137d0" providerId="LiveId" clId="{DA1BF4C8-C280-4061-8D8A-27E011D0260C}" dt="2020-11-11T14:43:42.160" v="799" actId="47"/>
        <pc:sldMkLst>
          <pc:docMk/>
          <pc:sldMk cId="1215614594" sldId="519"/>
        </pc:sldMkLst>
      </pc:sldChg>
      <pc:sldChg chg="del">
        <pc:chgData name="Kulinich Bohdan" userId="48e65c9f34e137d0" providerId="LiveId" clId="{DA1BF4C8-C280-4061-8D8A-27E011D0260C}" dt="2020-11-11T09:01:37.195" v="6" actId="47"/>
        <pc:sldMkLst>
          <pc:docMk/>
          <pc:sldMk cId="90341474" sldId="542"/>
        </pc:sldMkLst>
      </pc:sldChg>
      <pc:sldChg chg="del">
        <pc:chgData name="Kulinich Bohdan" userId="48e65c9f34e137d0" providerId="LiveId" clId="{DA1BF4C8-C280-4061-8D8A-27E011D0260C}" dt="2020-11-11T14:43:42.160" v="799" actId="47"/>
        <pc:sldMkLst>
          <pc:docMk/>
          <pc:sldMk cId="2591228866" sldId="543"/>
        </pc:sldMkLst>
      </pc:sldChg>
      <pc:sldChg chg="del">
        <pc:chgData name="Kulinich Bohdan" userId="48e65c9f34e137d0" providerId="LiveId" clId="{DA1BF4C8-C280-4061-8D8A-27E011D0260C}" dt="2020-11-11T14:43:42.160" v="799" actId="47"/>
        <pc:sldMkLst>
          <pc:docMk/>
          <pc:sldMk cId="3128553192" sldId="544"/>
        </pc:sldMkLst>
      </pc:sldChg>
      <pc:sldChg chg="addSp delSp modSp add mod delAnim modAnim">
        <pc:chgData name="Kulinich Bohdan" userId="48e65c9f34e137d0" providerId="LiveId" clId="{DA1BF4C8-C280-4061-8D8A-27E011D0260C}" dt="2020-11-11T09:13:44.006" v="257" actId="20577"/>
        <pc:sldMkLst>
          <pc:docMk/>
          <pc:sldMk cId="620253018" sldId="545"/>
        </pc:sldMkLst>
        <pc:spChg chg="mod">
          <ac:chgData name="Kulinich Bohdan" userId="48e65c9f34e137d0" providerId="LiveId" clId="{DA1BF4C8-C280-4061-8D8A-27E011D0260C}" dt="2020-11-11T09:05:36.495" v="168" actId="1076"/>
          <ac:spMkLst>
            <pc:docMk/>
            <pc:sldMk cId="620253018" sldId="545"/>
            <ac:spMk id="6" creationId="{4CD1B612-D16C-4F70-8335-78480BFE8EC8}"/>
          </ac:spMkLst>
        </pc:spChg>
        <pc:spChg chg="add mod">
          <ac:chgData name="Kulinich Bohdan" userId="48e65c9f34e137d0" providerId="LiveId" clId="{DA1BF4C8-C280-4061-8D8A-27E011D0260C}" dt="2020-11-11T09:13:19.185" v="254"/>
          <ac:spMkLst>
            <pc:docMk/>
            <pc:sldMk cId="620253018" sldId="545"/>
            <ac:spMk id="33" creationId="{2EAE9DBB-757B-41EF-AEB5-23B2F384BF4B}"/>
          </ac:spMkLst>
        </pc:spChg>
        <pc:spChg chg="mod">
          <ac:chgData name="Kulinich Bohdan" userId="48e65c9f34e137d0" providerId="LiveId" clId="{DA1BF4C8-C280-4061-8D8A-27E011D0260C}" dt="2020-11-11T09:13:44.006" v="257" actId="20577"/>
          <ac:spMkLst>
            <pc:docMk/>
            <pc:sldMk cId="620253018" sldId="545"/>
            <ac:spMk id="51" creationId="{86BC9140-E395-435D-A852-213A1317C46C}"/>
          </ac:spMkLst>
        </pc:spChg>
        <pc:grpChg chg="del">
          <ac:chgData name="Kulinich Bohdan" userId="48e65c9f34e137d0" providerId="LiveId" clId="{DA1BF4C8-C280-4061-8D8A-27E011D0260C}" dt="2020-11-11T09:02:05.065" v="9" actId="478"/>
          <ac:grpSpMkLst>
            <pc:docMk/>
            <pc:sldMk cId="620253018" sldId="545"/>
            <ac:grpSpMk id="8" creationId="{0F6BB5FA-9C72-4223-8B20-52784A6A3014}"/>
          </ac:grpSpMkLst>
        </pc:grpChg>
        <pc:grpChg chg="del">
          <ac:chgData name="Kulinich Bohdan" userId="48e65c9f34e137d0" providerId="LiveId" clId="{DA1BF4C8-C280-4061-8D8A-27E011D0260C}" dt="2020-11-11T09:02:05.065" v="9" actId="478"/>
          <ac:grpSpMkLst>
            <pc:docMk/>
            <pc:sldMk cId="620253018" sldId="545"/>
            <ac:grpSpMk id="20" creationId="{EA1A1FEC-72FC-4089-8B30-565075BEF1E8}"/>
          </ac:grpSpMkLst>
        </pc:grpChg>
        <pc:picChg chg="mod modVis">
          <ac:chgData name="Kulinich Bohdan" userId="48e65c9f34e137d0" providerId="LiveId" clId="{DA1BF4C8-C280-4061-8D8A-27E011D0260C}" dt="2020-11-11T09:02:06.555" v="10" actId="14429"/>
          <ac:picMkLst>
            <pc:docMk/>
            <pc:sldMk cId="620253018" sldId="545"/>
            <ac:picMk id="25" creationId="{0F83F7A5-7C5C-427C-AE52-0A704D18D34F}"/>
          </ac:picMkLst>
        </pc:picChg>
      </pc:sldChg>
      <pc:sldChg chg="addSp modSp add mod modAnim">
        <pc:chgData name="Kulinich Bohdan" userId="48e65c9f34e137d0" providerId="LiveId" clId="{DA1BF4C8-C280-4061-8D8A-27E011D0260C}" dt="2020-11-11T09:13:20.565" v="255"/>
        <pc:sldMkLst>
          <pc:docMk/>
          <pc:sldMk cId="2840982638" sldId="546"/>
        </pc:sldMkLst>
        <pc:spChg chg="mod">
          <ac:chgData name="Kulinich Bohdan" userId="48e65c9f34e137d0" providerId="LiveId" clId="{DA1BF4C8-C280-4061-8D8A-27E011D0260C}" dt="2020-11-11T09:12:52.475" v="253" actId="14100"/>
          <ac:spMkLst>
            <pc:docMk/>
            <pc:sldMk cId="2840982638" sldId="546"/>
            <ac:spMk id="6" creationId="{4CD1B612-D16C-4F70-8335-78480BFE8EC8}"/>
          </ac:spMkLst>
        </pc:spChg>
        <pc:spChg chg="add mod">
          <ac:chgData name="Kulinich Bohdan" userId="48e65c9f34e137d0" providerId="LiveId" clId="{DA1BF4C8-C280-4061-8D8A-27E011D0260C}" dt="2020-11-11T09:13:20.565" v="255"/>
          <ac:spMkLst>
            <pc:docMk/>
            <pc:sldMk cId="2840982638" sldId="546"/>
            <ac:spMk id="8" creationId="{C7C702A3-AC2A-4E28-8A9C-95957F60FAC9}"/>
          </ac:spMkLst>
        </pc:spChg>
        <pc:spChg chg="mod">
          <ac:chgData name="Kulinich Bohdan" userId="48e65c9f34e137d0" providerId="LiveId" clId="{DA1BF4C8-C280-4061-8D8A-27E011D0260C}" dt="2020-11-11T09:12:16.990" v="170" actId="20577"/>
          <ac:spMkLst>
            <pc:docMk/>
            <pc:sldMk cId="2840982638" sldId="546"/>
            <ac:spMk id="51" creationId="{86BC9140-E395-435D-A852-213A1317C46C}"/>
          </ac:spMkLst>
        </pc:spChg>
      </pc:sldChg>
      <pc:sldChg chg="addSp delSp modSp add mod delAnim modAnim">
        <pc:chgData name="Kulinich Bohdan" userId="48e65c9f34e137d0" providerId="LiveId" clId="{DA1BF4C8-C280-4061-8D8A-27E011D0260C}" dt="2020-11-11T10:03:52.582" v="383"/>
        <pc:sldMkLst>
          <pc:docMk/>
          <pc:sldMk cId="2741762985" sldId="547"/>
        </pc:sldMkLst>
        <pc:spChg chg="mod">
          <ac:chgData name="Kulinich Bohdan" userId="48e65c9f34e137d0" providerId="LiveId" clId="{DA1BF4C8-C280-4061-8D8A-27E011D0260C}" dt="2020-11-11T10:03:52.582" v="383"/>
          <ac:spMkLst>
            <pc:docMk/>
            <pc:sldMk cId="2741762985" sldId="547"/>
            <ac:spMk id="6" creationId="{4CD1B612-D16C-4F70-8335-78480BFE8EC8}"/>
          </ac:spMkLst>
        </pc:spChg>
        <pc:spChg chg="del mod">
          <ac:chgData name="Kulinich Bohdan" userId="48e65c9f34e137d0" providerId="LiveId" clId="{DA1BF4C8-C280-4061-8D8A-27E011D0260C}" dt="2020-11-11T09:16:10.864" v="261" actId="478"/>
          <ac:spMkLst>
            <pc:docMk/>
            <pc:sldMk cId="2741762985" sldId="547"/>
            <ac:spMk id="8" creationId="{C7C702A3-AC2A-4E28-8A9C-95957F60FAC9}"/>
          </ac:spMkLst>
        </pc:spChg>
        <pc:spChg chg="add mod">
          <ac:chgData name="Kulinich Bohdan" userId="48e65c9f34e137d0" providerId="LiveId" clId="{DA1BF4C8-C280-4061-8D8A-27E011D0260C}" dt="2020-11-11T09:19:29.315" v="377" actId="1076"/>
          <ac:spMkLst>
            <pc:docMk/>
            <pc:sldMk cId="2741762985" sldId="547"/>
            <ac:spMk id="14" creationId="{949A7F77-D5FE-4BE7-A239-7FE17C052DA0}"/>
          </ac:spMkLst>
        </pc:spChg>
        <pc:spChg chg="add mod">
          <ac:chgData name="Kulinich Bohdan" userId="48e65c9f34e137d0" providerId="LiveId" clId="{DA1BF4C8-C280-4061-8D8A-27E011D0260C}" dt="2020-11-11T09:19:29.315" v="377" actId="1076"/>
          <ac:spMkLst>
            <pc:docMk/>
            <pc:sldMk cId="2741762985" sldId="547"/>
            <ac:spMk id="15" creationId="{DCFD80EE-7779-487E-BA8C-1E119B464CBC}"/>
          </ac:spMkLst>
        </pc:spChg>
        <pc:spChg chg="add mod">
          <ac:chgData name="Kulinich Bohdan" userId="48e65c9f34e137d0" providerId="LiveId" clId="{DA1BF4C8-C280-4061-8D8A-27E011D0260C}" dt="2020-11-11T09:19:29.315" v="377" actId="1076"/>
          <ac:spMkLst>
            <pc:docMk/>
            <pc:sldMk cId="2741762985" sldId="547"/>
            <ac:spMk id="16" creationId="{DC1821E8-6F03-4F8E-B7FA-186918862026}"/>
          </ac:spMkLst>
        </pc:spChg>
        <pc:spChg chg="mod">
          <ac:chgData name="Kulinich Bohdan" userId="48e65c9f34e137d0" providerId="LiveId" clId="{DA1BF4C8-C280-4061-8D8A-27E011D0260C}" dt="2020-11-11T09:16:07.390" v="259" actId="20577"/>
          <ac:spMkLst>
            <pc:docMk/>
            <pc:sldMk cId="2741762985" sldId="547"/>
            <ac:spMk id="51" creationId="{86BC9140-E395-435D-A852-213A1317C46C}"/>
          </ac:spMkLst>
        </pc:spChg>
        <pc:picChg chg="add del mod">
          <ac:chgData name="Kulinich Bohdan" userId="48e65c9f34e137d0" providerId="LiveId" clId="{DA1BF4C8-C280-4061-8D8A-27E011D0260C}" dt="2020-11-11T09:19:05.779" v="372" actId="478"/>
          <ac:picMkLst>
            <pc:docMk/>
            <pc:sldMk cId="2741762985" sldId="547"/>
            <ac:picMk id="9" creationId="{5138C2A4-B0F5-40FA-BA34-2A1409EB19E3}"/>
          </ac:picMkLst>
        </pc:picChg>
        <pc:picChg chg="mod modVis">
          <ac:chgData name="Kulinich Bohdan" userId="48e65c9f34e137d0" providerId="LiveId" clId="{DA1BF4C8-C280-4061-8D8A-27E011D0260C}" dt="2020-11-11T09:19:38.477" v="378" actId="14429"/>
          <ac:picMkLst>
            <pc:docMk/>
            <pc:sldMk cId="2741762985" sldId="547"/>
            <ac:picMk id="25" creationId="{0F83F7A5-7C5C-427C-AE52-0A704D18D34F}"/>
          </ac:picMkLst>
        </pc:picChg>
        <pc:cxnChg chg="add mod">
          <ac:chgData name="Kulinich Bohdan" userId="48e65c9f34e137d0" providerId="LiveId" clId="{DA1BF4C8-C280-4061-8D8A-27E011D0260C}" dt="2020-11-11T09:19:29.315" v="377" actId="1076"/>
          <ac:cxnSpMkLst>
            <pc:docMk/>
            <pc:sldMk cId="2741762985" sldId="547"/>
            <ac:cxnSpMk id="10" creationId="{C1253962-FFE4-403D-8634-E11008FA5DA3}"/>
          </ac:cxnSpMkLst>
        </pc:cxnChg>
        <pc:cxnChg chg="add mod">
          <ac:chgData name="Kulinich Bohdan" userId="48e65c9f34e137d0" providerId="LiveId" clId="{DA1BF4C8-C280-4061-8D8A-27E011D0260C}" dt="2020-11-11T09:19:29.315" v="377" actId="1076"/>
          <ac:cxnSpMkLst>
            <pc:docMk/>
            <pc:sldMk cId="2741762985" sldId="547"/>
            <ac:cxnSpMk id="12" creationId="{2903F8DC-76D9-48E1-9553-E23243067CC3}"/>
          </ac:cxnSpMkLst>
        </pc:cxnChg>
        <pc:cxnChg chg="add mod">
          <ac:chgData name="Kulinich Bohdan" userId="48e65c9f34e137d0" providerId="LiveId" clId="{DA1BF4C8-C280-4061-8D8A-27E011D0260C}" dt="2020-11-11T09:19:29.315" v="377" actId="1076"/>
          <ac:cxnSpMkLst>
            <pc:docMk/>
            <pc:sldMk cId="2741762985" sldId="547"/>
            <ac:cxnSpMk id="13" creationId="{2F1A4220-2F7F-49AF-AD96-7114032DEA3B}"/>
          </ac:cxnSpMkLst>
        </pc:cxnChg>
        <pc:cxnChg chg="add mod">
          <ac:chgData name="Kulinich Bohdan" userId="48e65c9f34e137d0" providerId="LiveId" clId="{DA1BF4C8-C280-4061-8D8A-27E011D0260C}" dt="2020-11-11T09:19:29.315" v="377" actId="1076"/>
          <ac:cxnSpMkLst>
            <pc:docMk/>
            <pc:sldMk cId="2741762985" sldId="547"/>
            <ac:cxnSpMk id="17" creationId="{DE3EAE8C-A8BA-40F7-BF35-85EEC297F8E1}"/>
          </ac:cxnSpMkLst>
        </pc:cxnChg>
        <pc:cxnChg chg="add mod">
          <ac:chgData name="Kulinich Bohdan" userId="48e65c9f34e137d0" providerId="LiveId" clId="{DA1BF4C8-C280-4061-8D8A-27E011D0260C}" dt="2020-11-11T09:19:29.315" v="377" actId="1076"/>
          <ac:cxnSpMkLst>
            <pc:docMk/>
            <pc:sldMk cId="2741762985" sldId="547"/>
            <ac:cxnSpMk id="18" creationId="{2A228DEB-A1E5-482D-BA5C-A5C465B855F6}"/>
          </ac:cxnSpMkLst>
        </pc:cxnChg>
      </pc:sldChg>
      <pc:sldChg chg="addSp delSp modSp add mod delAnim modAnim">
        <pc:chgData name="Kulinich Bohdan" userId="48e65c9f34e137d0" providerId="LiveId" clId="{DA1BF4C8-C280-4061-8D8A-27E011D0260C}" dt="2020-11-11T10:07:22.578" v="485" actId="20577"/>
        <pc:sldMkLst>
          <pc:docMk/>
          <pc:sldMk cId="1952710131" sldId="548"/>
        </pc:sldMkLst>
        <pc:spChg chg="mod">
          <ac:chgData name="Kulinich Bohdan" userId="48e65c9f34e137d0" providerId="LiveId" clId="{DA1BF4C8-C280-4061-8D8A-27E011D0260C}" dt="2020-11-11T10:07:22.578" v="485" actId="20577"/>
          <ac:spMkLst>
            <pc:docMk/>
            <pc:sldMk cId="1952710131" sldId="548"/>
            <ac:spMk id="6" creationId="{4CD1B612-D16C-4F70-8335-78480BFE8EC8}"/>
          </ac:spMkLst>
        </pc:spChg>
        <pc:spChg chg="del">
          <ac:chgData name="Kulinich Bohdan" userId="48e65c9f34e137d0" providerId="LiveId" clId="{DA1BF4C8-C280-4061-8D8A-27E011D0260C}" dt="2020-11-11T10:04:06.484" v="386" actId="478"/>
          <ac:spMkLst>
            <pc:docMk/>
            <pc:sldMk cId="1952710131" sldId="548"/>
            <ac:spMk id="14" creationId="{949A7F77-D5FE-4BE7-A239-7FE17C052DA0}"/>
          </ac:spMkLst>
        </pc:spChg>
        <pc:spChg chg="del">
          <ac:chgData name="Kulinich Bohdan" userId="48e65c9f34e137d0" providerId="LiveId" clId="{DA1BF4C8-C280-4061-8D8A-27E011D0260C}" dt="2020-11-11T10:04:06.484" v="386" actId="478"/>
          <ac:spMkLst>
            <pc:docMk/>
            <pc:sldMk cId="1952710131" sldId="548"/>
            <ac:spMk id="15" creationId="{DCFD80EE-7779-487E-BA8C-1E119B464CBC}"/>
          </ac:spMkLst>
        </pc:spChg>
        <pc:spChg chg="del">
          <ac:chgData name="Kulinich Bohdan" userId="48e65c9f34e137d0" providerId="LiveId" clId="{DA1BF4C8-C280-4061-8D8A-27E011D0260C}" dt="2020-11-11T10:04:06.484" v="386" actId="478"/>
          <ac:spMkLst>
            <pc:docMk/>
            <pc:sldMk cId="1952710131" sldId="548"/>
            <ac:spMk id="16" creationId="{DC1821E8-6F03-4F8E-B7FA-186918862026}"/>
          </ac:spMkLst>
        </pc:spChg>
        <pc:spChg chg="add mod">
          <ac:chgData name="Kulinich Bohdan" userId="48e65c9f34e137d0" providerId="LiveId" clId="{DA1BF4C8-C280-4061-8D8A-27E011D0260C}" dt="2020-11-11T10:06:17.413" v="465" actId="1076"/>
          <ac:spMkLst>
            <pc:docMk/>
            <pc:sldMk cId="1952710131" sldId="548"/>
            <ac:spMk id="22" creationId="{9729443B-C223-4CA9-AB6E-1712DFD4F513}"/>
          </ac:spMkLst>
        </pc:spChg>
        <pc:spChg chg="add mod">
          <ac:chgData name="Kulinich Bohdan" userId="48e65c9f34e137d0" providerId="LiveId" clId="{DA1BF4C8-C280-4061-8D8A-27E011D0260C}" dt="2020-11-11T10:06:17.413" v="465" actId="1076"/>
          <ac:spMkLst>
            <pc:docMk/>
            <pc:sldMk cId="1952710131" sldId="548"/>
            <ac:spMk id="23" creationId="{9F2B89DC-64C6-490B-99B2-FC670AD12A0A}"/>
          </ac:spMkLst>
        </pc:spChg>
        <pc:spChg chg="add mod">
          <ac:chgData name="Kulinich Bohdan" userId="48e65c9f34e137d0" providerId="LiveId" clId="{DA1BF4C8-C280-4061-8D8A-27E011D0260C}" dt="2020-11-11T10:07:00.784" v="476" actId="1076"/>
          <ac:spMkLst>
            <pc:docMk/>
            <pc:sldMk cId="1952710131" sldId="548"/>
            <ac:spMk id="24" creationId="{359AC00D-4632-49D6-89A7-19EAC1BBA5F9}"/>
          </ac:spMkLst>
        </pc:spChg>
        <pc:spChg chg="add mod">
          <ac:chgData name="Kulinich Bohdan" userId="48e65c9f34e137d0" providerId="LiveId" clId="{DA1BF4C8-C280-4061-8D8A-27E011D0260C}" dt="2020-11-11T10:06:28.077" v="470" actId="20577"/>
          <ac:spMkLst>
            <pc:docMk/>
            <pc:sldMk cId="1952710131" sldId="548"/>
            <ac:spMk id="26" creationId="{D2CEDEAB-0D42-4107-A954-2C7246857587}"/>
          </ac:spMkLst>
        </pc:spChg>
        <pc:spChg chg="add mod">
          <ac:chgData name="Kulinich Bohdan" userId="48e65c9f34e137d0" providerId="LiveId" clId="{DA1BF4C8-C280-4061-8D8A-27E011D0260C}" dt="2020-11-11T10:06:39.298" v="474" actId="1076"/>
          <ac:spMkLst>
            <pc:docMk/>
            <pc:sldMk cId="1952710131" sldId="548"/>
            <ac:spMk id="27" creationId="{2A19609E-E88A-4069-8CEE-57BCF4AD784C}"/>
          </ac:spMkLst>
        </pc:spChg>
        <pc:spChg chg="mod">
          <ac:chgData name="Kulinich Bohdan" userId="48e65c9f34e137d0" providerId="LiveId" clId="{DA1BF4C8-C280-4061-8D8A-27E011D0260C}" dt="2020-11-11T10:04:02.404" v="385" actId="20577"/>
          <ac:spMkLst>
            <pc:docMk/>
            <pc:sldMk cId="1952710131" sldId="548"/>
            <ac:spMk id="51" creationId="{86BC9140-E395-435D-A852-213A1317C46C}"/>
          </ac:spMkLst>
        </pc:spChg>
        <pc:picChg chg="del">
          <ac:chgData name="Kulinich Bohdan" userId="48e65c9f34e137d0" providerId="LiveId" clId="{DA1BF4C8-C280-4061-8D8A-27E011D0260C}" dt="2020-11-11T10:04:06.484" v="386" actId="478"/>
          <ac:picMkLst>
            <pc:docMk/>
            <pc:sldMk cId="1952710131" sldId="548"/>
            <ac:picMk id="25" creationId="{0F83F7A5-7C5C-427C-AE52-0A704D18D34F}"/>
          </ac:picMkLst>
        </pc:picChg>
        <pc:cxnChg chg="del">
          <ac:chgData name="Kulinich Bohdan" userId="48e65c9f34e137d0" providerId="LiveId" clId="{DA1BF4C8-C280-4061-8D8A-27E011D0260C}" dt="2020-11-11T10:04:06.484" v="386" actId="478"/>
          <ac:cxnSpMkLst>
            <pc:docMk/>
            <pc:sldMk cId="1952710131" sldId="548"/>
            <ac:cxnSpMk id="10" creationId="{C1253962-FFE4-403D-8634-E11008FA5DA3}"/>
          </ac:cxnSpMkLst>
        </pc:cxnChg>
        <pc:cxnChg chg="del">
          <ac:chgData name="Kulinich Bohdan" userId="48e65c9f34e137d0" providerId="LiveId" clId="{DA1BF4C8-C280-4061-8D8A-27E011D0260C}" dt="2020-11-11T10:04:06.484" v="386" actId="478"/>
          <ac:cxnSpMkLst>
            <pc:docMk/>
            <pc:sldMk cId="1952710131" sldId="548"/>
            <ac:cxnSpMk id="12" creationId="{2903F8DC-76D9-48E1-9553-E23243067CC3}"/>
          </ac:cxnSpMkLst>
        </pc:cxnChg>
        <pc:cxnChg chg="del">
          <ac:chgData name="Kulinich Bohdan" userId="48e65c9f34e137d0" providerId="LiveId" clId="{DA1BF4C8-C280-4061-8D8A-27E011D0260C}" dt="2020-11-11T10:04:06.484" v="386" actId="478"/>
          <ac:cxnSpMkLst>
            <pc:docMk/>
            <pc:sldMk cId="1952710131" sldId="548"/>
            <ac:cxnSpMk id="13" creationId="{2F1A4220-2F7F-49AF-AD96-7114032DEA3B}"/>
          </ac:cxnSpMkLst>
        </pc:cxnChg>
        <pc:cxnChg chg="del">
          <ac:chgData name="Kulinich Bohdan" userId="48e65c9f34e137d0" providerId="LiveId" clId="{DA1BF4C8-C280-4061-8D8A-27E011D0260C}" dt="2020-11-11T10:04:06.484" v="386" actId="478"/>
          <ac:cxnSpMkLst>
            <pc:docMk/>
            <pc:sldMk cId="1952710131" sldId="548"/>
            <ac:cxnSpMk id="17" creationId="{DE3EAE8C-A8BA-40F7-BF35-85EEC297F8E1}"/>
          </ac:cxnSpMkLst>
        </pc:cxnChg>
        <pc:cxnChg chg="del">
          <ac:chgData name="Kulinich Bohdan" userId="48e65c9f34e137d0" providerId="LiveId" clId="{DA1BF4C8-C280-4061-8D8A-27E011D0260C}" dt="2020-11-11T10:04:06.484" v="386" actId="478"/>
          <ac:cxnSpMkLst>
            <pc:docMk/>
            <pc:sldMk cId="1952710131" sldId="548"/>
            <ac:cxnSpMk id="18" creationId="{2A228DEB-A1E5-482D-BA5C-A5C465B855F6}"/>
          </ac:cxnSpMkLst>
        </pc:cxnChg>
        <pc:cxnChg chg="add mod">
          <ac:chgData name="Kulinich Bohdan" userId="48e65c9f34e137d0" providerId="LiveId" clId="{DA1BF4C8-C280-4061-8D8A-27E011D0260C}" dt="2020-11-11T10:05:42.466" v="460" actId="1076"/>
          <ac:cxnSpMkLst>
            <pc:docMk/>
            <pc:sldMk cId="1952710131" sldId="548"/>
            <ac:cxnSpMk id="19" creationId="{0E0D4D09-BDF2-4C3E-9662-E5D9A764EF6D}"/>
          </ac:cxnSpMkLst>
        </pc:cxnChg>
        <pc:cxnChg chg="add mod">
          <ac:chgData name="Kulinich Bohdan" userId="48e65c9f34e137d0" providerId="LiveId" clId="{DA1BF4C8-C280-4061-8D8A-27E011D0260C}" dt="2020-11-11T10:06:17.413" v="465" actId="1076"/>
          <ac:cxnSpMkLst>
            <pc:docMk/>
            <pc:sldMk cId="1952710131" sldId="548"/>
            <ac:cxnSpMk id="20" creationId="{5051A9A8-2FFB-402F-B98E-63CFD4895D18}"/>
          </ac:cxnSpMkLst>
        </pc:cxnChg>
        <pc:cxnChg chg="add mod">
          <ac:chgData name="Kulinich Bohdan" userId="48e65c9f34e137d0" providerId="LiveId" clId="{DA1BF4C8-C280-4061-8D8A-27E011D0260C}" dt="2020-11-11T10:06:17.413" v="465" actId="1076"/>
          <ac:cxnSpMkLst>
            <pc:docMk/>
            <pc:sldMk cId="1952710131" sldId="548"/>
            <ac:cxnSpMk id="21" creationId="{17F51C73-82B3-48CB-A640-FC8E4D4F0A6C}"/>
          </ac:cxnSpMkLst>
        </pc:cxnChg>
      </pc:sldChg>
      <pc:sldChg chg="modSp add mod">
        <pc:chgData name="Kulinich Bohdan" userId="48e65c9f34e137d0" providerId="LiveId" clId="{DA1BF4C8-C280-4061-8D8A-27E011D0260C}" dt="2020-11-11T10:50:08.361" v="618" actId="14429"/>
        <pc:sldMkLst>
          <pc:docMk/>
          <pc:sldMk cId="990033633" sldId="549"/>
        </pc:sldMkLst>
        <pc:spChg chg="mod">
          <ac:chgData name="Kulinich Bohdan" userId="48e65c9f34e137d0" providerId="LiveId" clId="{DA1BF4C8-C280-4061-8D8A-27E011D0260C}" dt="2020-11-11T10:49:12.210" v="612" actId="20577"/>
          <ac:spMkLst>
            <pc:docMk/>
            <pc:sldMk cId="990033633" sldId="549"/>
            <ac:spMk id="6" creationId="{4CD1B612-D16C-4F70-8335-78480BFE8EC8}"/>
          </ac:spMkLst>
        </pc:spChg>
        <pc:spChg chg="mod">
          <ac:chgData name="Kulinich Bohdan" userId="48e65c9f34e137d0" providerId="LiveId" clId="{DA1BF4C8-C280-4061-8D8A-27E011D0260C}" dt="2020-11-11T10:49:39.532" v="614" actId="20577"/>
          <ac:spMkLst>
            <pc:docMk/>
            <pc:sldMk cId="990033633" sldId="549"/>
            <ac:spMk id="14" creationId="{949A7F77-D5FE-4BE7-A239-7FE17C052DA0}"/>
          </ac:spMkLst>
        </pc:spChg>
        <pc:spChg chg="mod">
          <ac:chgData name="Kulinich Bohdan" userId="48e65c9f34e137d0" providerId="LiveId" clId="{DA1BF4C8-C280-4061-8D8A-27E011D0260C}" dt="2020-11-11T10:49:55.578" v="617" actId="20577"/>
          <ac:spMkLst>
            <pc:docMk/>
            <pc:sldMk cId="990033633" sldId="549"/>
            <ac:spMk id="15" creationId="{DCFD80EE-7779-487E-BA8C-1E119B464CBC}"/>
          </ac:spMkLst>
        </pc:spChg>
        <pc:spChg chg="mod">
          <ac:chgData name="Kulinich Bohdan" userId="48e65c9f34e137d0" providerId="LiveId" clId="{DA1BF4C8-C280-4061-8D8A-27E011D0260C}" dt="2020-11-11T10:49:49.536" v="616" actId="20577"/>
          <ac:spMkLst>
            <pc:docMk/>
            <pc:sldMk cId="990033633" sldId="549"/>
            <ac:spMk id="16" creationId="{DC1821E8-6F03-4F8E-B7FA-186918862026}"/>
          </ac:spMkLst>
        </pc:spChg>
        <pc:spChg chg="mod">
          <ac:chgData name="Kulinich Bohdan" userId="48e65c9f34e137d0" providerId="LiveId" clId="{DA1BF4C8-C280-4061-8D8A-27E011D0260C}" dt="2020-11-11T10:48:33.989" v="487" actId="20577"/>
          <ac:spMkLst>
            <pc:docMk/>
            <pc:sldMk cId="990033633" sldId="549"/>
            <ac:spMk id="51" creationId="{86BC9140-E395-435D-A852-213A1317C46C}"/>
          </ac:spMkLst>
        </pc:spChg>
        <pc:picChg chg="mod modVis">
          <ac:chgData name="Kulinich Bohdan" userId="48e65c9f34e137d0" providerId="LiveId" clId="{DA1BF4C8-C280-4061-8D8A-27E011D0260C}" dt="2020-11-11T10:50:08.361" v="618" actId="14429"/>
          <ac:picMkLst>
            <pc:docMk/>
            <pc:sldMk cId="990033633" sldId="549"/>
            <ac:picMk id="25" creationId="{0F83F7A5-7C5C-427C-AE52-0A704D18D34F}"/>
          </ac:picMkLst>
        </pc:picChg>
      </pc:sldChg>
      <pc:sldChg chg="addSp delSp modSp add mod delAnim modAnim">
        <pc:chgData name="Kulinich Bohdan" userId="48e65c9f34e137d0" providerId="LiveId" clId="{DA1BF4C8-C280-4061-8D8A-27E011D0260C}" dt="2020-11-11T14:07:37.107" v="798" actId="20577"/>
        <pc:sldMkLst>
          <pc:docMk/>
          <pc:sldMk cId="784955399" sldId="550"/>
        </pc:sldMkLst>
        <pc:spChg chg="mod">
          <ac:chgData name="Kulinich Bohdan" userId="48e65c9f34e137d0" providerId="LiveId" clId="{DA1BF4C8-C280-4061-8D8A-27E011D0260C}" dt="2020-11-11T14:07:37.107" v="798" actId="20577"/>
          <ac:spMkLst>
            <pc:docMk/>
            <pc:sldMk cId="784955399" sldId="550"/>
            <ac:spMk id="6" creationId="{4CD1B612-D16C-4F70-8335-78480BFE8EC8}"/>
          </ac:spMkLst>
        </pc:spChg>
        <pc:spChg chg="mod">
          <ac:chgData name="Kulinich Bohdan" userId="48e65c9f34e137d0" providerId="LiveId" clId="{DA1BF4C8-C280-4061-8D8A-27E011D0260C}" dt="2020-11-11T13:57:48.592" v="747" actId="1076"/>
          <ac:spMkLst>
            <pc:docMk/>
            <pc:sldMk cId="784955399" sldId="550"/>
            <ac:spMk id="14" creationId="{949A7F77-D5FE-4BE7-A239-7FE17C052DA0}"/>
          </ac:spMkLst>
        </pc:spChg>
        <pc:spChg chg="mod">
          <ac:chgData name="Kulinich Bohdan" userId="48e65c9f34e137d0" providerId="LiveId" clId="{DA1BF4C8-C280-4061-8D8A-27E011D0260C}" dt="2020-11-11T13:57:48.592" v="747" actId="1076"/>
          <ac:spMkLst>
            <pc:docMk/>
            <pc:sldMk cId="784955399" sldId="550"/>
            <ac:spMk id="15" creationId="{DCFD80EE-7779-487E-BA8C-1E119B464CBC}"/>
          </ac:spMkLst>
        </pc:spChg>
        <pc:spChg chg="mod">
          <ac:chgData name="Kulinich Bohdan" userId="48e65c9f34e137d0" providerId="LiveId" clId="{DA1BF4C8-C280-4061-8D8A-27E011D0260C}" dt="2020-11-11T14:03:17.899" v="761" actId="20577"/>
          <ac:spMkLst>
            <pc:docMk/>
            <pc:sldMk cId="784955399" sldId="550"/>
            <ac:spMk id="16" creationId="{DC1821E8-6F03-4F8E-B7FA-186918862026}"/>
          </ac:spMkLst>
        </pc:spChg>
        <pc:spChg chg="add mod">
          <ac:chgData name="Kulinich Bohdan" userId="48e65c9f34e137d0" providerId="LiveId" clId="{DA1BF4C8-C280-4061-8D8A-27E011D0260C}" dt="2020-11-11T14:03:32.306" v="766" actId="20577"/>
          <ac:spMkLst>
            <pc:docMk/>
            <pc:sldMk cId="784955399" sldId="550"/>
            <ac:spMk id="22" creationId="{627C2CE2-F976-4C5F-B27C-7DFAB1C76521}"/>
          </ac:spMkLst>
        </pc:spChg>
        <pc:spChg chg="add mod">
          <ac:chgData name="Kulinich Bohdan" userId="48e65c9f34e137d0" providerId="LiveId" clId="{DA1BF4C8-C280-4061-8D8A-27E011D0260C}" dt="2020-11-11T14:03:42.189" v="769" actId="20577"/>
          <ac:spMkLst>
            <pc:docMk/>
            <pc:sldMk cId="784955399" sldId="550"/>
            <ac:spMk id="23" creationId="{2C29BCA3-7380-47E7-AA6F-47A26EAFC7F5}"/>
          </ac:spMkLst>
        </pc:spChg>
        <pc:spChg chg="add mod">
          <ac:chgData name="Kulinich Bohdan" userId="48e65c9f34e137d0" providerId="LiveId" clId="{DA1BF4C8-C280-4061-8D8A-27E011D0260C}" dt="2020-11-11T14:04:02.478" v="775" actId="20577"/>
          <ac:spMkLst>
            <pc:docMk/>
            <pc:sldMk cId="784955399" sldId="550"/>
            <ac:spMk id="24" creationId="{3EC0C353-8199-4220-8F69-94812FFB96BB}"/>
          </ac:spMkLst>
        </pc:spChg>
        <pc:spChg chg="mod">
          <ac:chgData name="Kulinich Bohdan" userId="48e65c9f34e137d0" providerId="LiveId" clId="{DA1BF4C8-C280-4061-8D8A-27E011D0260C}" dt="2020-11-11T13:39:27.072" v="620" actId="20577"/>
          <ac:spMkLst>
            <pc:docMk/>
            <pc:sldMk cId="784955399" sldId="550"/>
            <ac:spMk id="51" creationId="{86BC9140-E395-435D-A852-213A1317C46C}"/>
          </ac:spMkLst>
        </pc:spChg>
        <pc:picChg chg="del mod modVis">
          <ac:chgData name="Kulinich Bohdan" userId="48e65c9f34e137d0" providerId="LiveId" clId="{DA1BF4C8-C280-4061-8D8A-27E011D0260C}" dt="2020-11-11T13:47:26.073" v="746" actId="478"/>
          <ac:picMkLst>
            <pc:docMk/>
            <pc:sldMk cId="784955399" sldId="550"/>
            <ac:picMk id="25" creationId="{0F83F7A5-7C5C-427C-AE52-0A704D18D34F}"/>
          </ac:picMkLst>
        </pc:picChg>
        <pc:cxnChg chg="mod">
          <ac:chgData name="Kulinich Bohdan" userId="48e65c9f34e137d0" providerId="LiveId" clId="{DA1BF4C8-C280-4061-8D8A-27E011D0260C}" dt="2020-11-11T13:57:48.592" v="747" actId="1076"/>
          <ac:cxnSpMkLst>
            <pc:docMk/>
            <pc:sldMk cId="784955399" sldId="550"/>
            <ac:cxnSpMk id="10" creationId="{C1253962-FFE4-403D-8634-E11008FA5DA3}"/>
          </ac:cxnSpMkLst>
        </pc:cxnChg>
        <pc:cxnChg chg="mod">
          <ac:chgData name="Kulinich Bohdan" userId="48e65c9f34e137d0" providerId="LiveId" clId="{DA1BF4C8-C280-4061-8D8A-27E011D0260C}" dt="2020-11-11T13:57:48.592" v="747" actId="1076"/>
          <ac:cxnSpMkLst>
            <pc:docMk/>
            <pc:sldMk cId="784955399" sldId="550"/>
            <ac:cxnSpMk id="12" creationId="{2903F8DC-76D9-48E1-9553-E23243067CC3}"/>
          </ac:cxnSpMkLst>
        </pc:cxnChg>
        <pc:cxnChg chg="mod">
          <ac:chgData name="Kulinich Bohdan" userId="48e65c9f34e137d0" providerId="LiveId" clId="{DA1BF4C8-C280-4061-8D8A-27E011D0260C}" dt="2020-11-11T13:57:48.592" v="747" actId="1076"/>
          <ac:cxnSpMkLst>
            <pc:docMk/>
            <pc:sldMk cId="784955399" sldId="550"/>
            <ac:cxnSpMk id="13" creationId="{2F1A4220-2F7F-49AF-AD96-7114032DEA3B}"/>
          </ac:cxnSpMkLst>
        </pc:cxnChg>
        <pc:cxnChg chg="del mod">
          <ac:chgData name="Kulinich Bohdan" userId="48e65c9f34e137d0" providerId="LiveId" clId="{DA1BF4C8-C280-4061-8D8A-27E011D0260C}" dt="2020-11-11T14:02:23.729" v="753" actId="478"/>
          <ac:cxnSpMkLst>
            <pc:docMk/>
            <pc:sldMk cId="784955399" sldId="550"/>
            <ac:cxnSpMk id="17" creationId="{DE3EAE8C-A8BA-40F7-BF35-85EEC297F8E1}"/>
          </ac:cxnSpMkLst>
        </pc:cxnChg>
        <pc:cxnChg chg="del mod">
          <ac:chgData name="Kulinich Bohdan" userId="48e65c9f34e137d0" providerId="LiveId" clId="{DA1BF4C8-C280-4061-8D8A-27E011D0260C}" dt="2020-11-11T14:02:26.090" v="754" actId="478"/>
          <ac:cxnSpMkLst>
            <pc:docMk/>
            <pc:sldMk cId="784955399" sldId="550"/>
            <ac:cxnSpMk id="18" creationId="{2A228DEB-A1E5-482D-BA5C-A5C465B855F6}"/>
          </ac:cxnSpMkLst>
        </pc:cxnChg>
        <pc:cxnChg chg="add mod">
          <ac:chgData name="Kulinich Bohdan" userId="48e65c9f34e137d0" providerId="LiveId" clId="{DA1BF4C8-C280-4061-8D8A-27E011D0260C}" dt="2020-11-11T14:02:41.266" v="756" actId="14100"/>
          <ac:cxnSpMkLst>
            <pc:docMk/>
            <pc:sldMk cId="784955399" sldId="550"/>
            <ac:cxnSpMk id="19" creationId="{857CE8ED-6ED4-403A-9CB1-3A5C69E3CABA}"/>
          </ac:cxnSpMkLst>
        </pc:cxnChg>
        <pc:cxnChg chg="add mod">
          <ac:chgData name="Kulinich Bohdan" userId="48e65c9f34e137d0" providerId="LiveId" clId="{DA1BF4C8-C280-4061-8D8A-27E011D0260C}" dt="2020-11-11T14:03:01.255" v="760" actId="1076"/>
          <ac:cxnSpMkLst>
            <pc:docMk/>
            <pc:sldMk cId="784955399" sldId="550"/>
            <ac:cxnSpMk id="20" creationId="{AA237BF8-DAE2-41C6-B406-E150C5B05814}"/>
          </ac:cxnSpMkLst>
        </pc:cxnChg>
        <pc:cxnChg chg="add del mod">
          <ac:chgData name="Kulinich Bohdan" userId="48e65c9f34e137d0" providerId="LiveId" clId="{DA1BF4C8-C280-4061-8D8A-27E011D0260C}" dt="2020-11-11T14:03:22.124" v="763"/>
          <ac:cxnSpMkLst>
            <pc:docMk/>
            <pc:sldMk cId="784955399" sldId="550"/>
            <ac:cxnSpMk id="21" creationId="{3C462BFD-7A9D-44C2-AB86-055209769099}"/>
          </ac:cxnSpMkLst>
        </pc:cxnChg>
      </pc:sldChg>
      <pc:sldChg chg="addSp delSp modSp add mod delAnim modAnim">
        <pc:chgData name="Kulinich Bohdan" userId="48e65c9f34e137d0" providerId="LiveId" clId="{DA1BF4C8-C280-4061-8D8A-27E011D0260C}" dt="2020-11-11T15:46:31.478" v="1060" actId="20577"/>
        <pc:sldMkLst>
          <pc:docMk/>
          <pc:sldMk cId="958638085" sldId="551"/>
        </pc:sldMkLst>
        <pc:spChg chg="mod">
          <ac:chgData name="Kulinich Bohdan" userId="48e65c9f34e137d0" providerId="LiveId" clId="{DA1BF4C8-C280-4061-8D8A-27E011D0260C}" dt="2020-11-11T14:44:33.174" v="908" actId="14100"/>
          <ac:spMkLst>
            <pc:docMk/>
            <pc:sldMk cId="958638085" sldId="551"/>
            <ac:spMk id="6" creationId="{4CD1B612-D16C-4F70-8335-78480BFE8EC8}"/>
          </ac:spMkLst>
        </pc:spChg>
        <pc:spChg chg="mod">
          <ac:chgData name="Kulinich Bohdan" userId="48e65c9f34e137d0" providerId="LiveId" clId="{DA1BF4C8-C280-4061-8D8A-27E011D0260C}" dt="2020-11-11T15:07:53.147" v="1005" actId="20577"/>
          <ac:spMkLst>
            <pc:docMk/>
            <pc:sldMk cId="958638085" sldId="551"/>
            <ac:spMk id="14" creationId="{949A7F77-D5FE-4BE7-A239-7FE17C052DA0}"/>
          </ac:spMkLst>
        </pc:spChg>
        <pc:spChg chg="mod">
          <ac:chgData name="Kulinich Bohdan" userId="48e65c9f34e137d0" providerId="LiveId" clId="{DA1BF4C8-C280-4061-8D8A-27E011D0260C}" dt="2020-11-11T15:07:55.906" v="1006" actId="20577"/>
          <ac:spMkLst>
            <pc:docMk/>
            <pc:sldMk cId="958638085" sldId="551"/>
            <ac:spMk id="15" creationId="{DCFD80EE-7779-487E-BA8C-1E119B464CBC}"/>
          </ac:spMkLst>
        </pc:spChg>
        <pc:spChg chg="mod">
          <ac:chgData name="Kulinich Bohdan" userId="48e65c9f34e137d0" providerId="LiveId" clId="{DA1BF4C8-C280-4061-8D8A-27E011D0260C}" dt="2020-11-11T15:07:59.022" v="1007" actId="20577"/>
          <ac:spMkLst>
            <pc:docMk/>
            <pc:sldMk cId="958638085" sldId="551"/>
            <ac:spMk id="16" creationId="{DC1821E8-6F03-4F8E-B7FA-186918862026}"/>
          </ac:spMkLst>
        </pc:spChg>
        <pc:spChg chg="add mod">
          <ac:chgData name="Kulinich Bohdan" userId="48e65c9f34e137d0" providerId="LiveId" clId="{DA1BF4C8-C280-4061-8D8A-27E011D0260C}" dt="2020-11-11T15:08:08.405" v="1010" actId="20577"/>
          <ac:spMkLst>
            <pc:docMk/>
            <pc:sldMk cId="958638085" sldId="551"/>
            <ac:spMk id="37" creationId="{15B35998-B522-4ECC-9D1A-75DC59579301}"/>
          </ac:spMkLst>
        </pc:spChg>
        <pc:spChg chg="add mod">
          <ac:chgData name="Kulinich Bohdan" userId="48e65c9f34e137d0" providerId="LiveId" clId="{DA1BF4C8-C280-4061-8D8A-27E011D0260C}" dt="2020-11-11T15:08:22.117" v="1015" actId="20577"/>
          <ac:spMkLst>
            <pc:docMk/>
            <pc:sldMk cId="958638085" sldId="551"/>
            <ac:spMk id="38" creationId="{647B39F5-6C7B-44A7-AEEB-A9AD9B6D1F47}"/>
          </ac:spMkLst>
        </pc:spChg>
        <pc:spChg chg="add mod">
          <ac:chgData name="Kulinich Bohdan" userId="48e65c9f34e137d0" providerId="LiveId" clId="{DA1BF4C8-C280-4061-8D8A-27E011D0260C}" dt="2020-11-11T15:46:31.478" v="1060" actId="20577"/>
          <ac:spMkLst>
            <pc:docMk/>
            <pc:sldMk cId="958638085" sldId="551"/>
            <ac:spMk id="39" creationId="{13076275-5EF9-41EA-A382-D12DE0CE0624}"/>
          </ac:spMkLst>
        </pc:spChg>
        <pc:spChg chg="mod">
          <ac:chgData name="Kulinich Bohdan" userId="48e65c9f34e137d0" providerId="LiveId" clId="{DA1BF4C8-C280-4061-8D8A-27E011D0260C}" dt="2020-11-11T14:43:49.527" v="801" actId="20577"/>
          <ac:spMkLst>
            <pc:docMk/>
            <pc:sldMk cId="958638085" sldId="551"/>
            <ac:spMk id="51" creationId="{86BC9140-E395-435D-A852-213A1317C46C}"/>
          </ac:spMkLst>
        </pc:spChg>
        <pc:grpChg chg="add del mod">
          <ac:chgData name="Kulinich Bohdan" userId="48e65c9f34e137d0" providerId="LiveId" clId="{DA1BF4C8-C280-4061-8D8A-27E011D0260C}" dt="2020-11-11T15:06:41.338" v="992" actId="165"/>
          <ac:grpSpMkLst>
            <pc:docMk/>
            <pc:sldMk cId="958638085" sldId="551"/>
            <ac:grpSpMk id="24" creationId="{82353F34-CCC2-49FF-8C1E-1FED6996773C}"/>
          </ac:grpSpMkLst>
        </pc:grpChg>
        <pc:grpChg chg="add mod">
          <ac:chgData name="Kulinich Bohdan" userId="48e65c9f34e137d0" providerId="LiveId" clId="{DA1BF4C8-C280-4061-8D8A-27E011D0260C}" dt="2020-11-11T15:10:45.662" v="1049" actId="1076"/>
          <ac:grpSpMkLst>
            <pc:docMk/>
            <pc:sldMk cId="958638085" sldId="551"/>
            <ac:grpSpMk id="49" creationId="{74F1B750-A09B-41D6-B329-33506FD0EA2D}"/>
          </ac:grpSpMkLst>
        </pc:grpChg>
        <pc:grpChg chg="add mod">
          <ac:chgData name="Kulinich Bohdan" userId="48e65c9f34e137d0" providerId="LiveId" clId="{DA1BF4C8-C280-4061-8D8A-27E011D0260C}" dt="2020-11-11T15:10:51.489" v="1052" actId="1076"/>
          <ac:grpSpMkLst>
            <pc:docMk/>
            <pc:sldMk cId="958638085" sldId="551"/>
            <ac:grpSpMk id="52" creationId="{E3FC6E2B-DF43-4A39-BE59-48079619B91A}"/>
          </ac:grpSpMkLst>
        </pc:grpChg>
        <pc:picChg chg="add del mod modCrop">
          <ac:chgData name="Kulinich Bohdan" userId="48e65c9f34e137d0" providerId="LiveId" clId="{DA1BF4C8-C280-4061-8D8A-27E011D0260C}" dt="2020-11-11T15:07:34.885" v="1004" actId="478"/>
          <ac:picMkLst>
            <pc:docMk/>
            <pc:sldMk cId="958638085" sldId="551"/>
            <ac:picMk id="5" creationId="{828BC702-C010-4B8B-9424-4AFCA8DE34B3}"/>
          </ac:picMkLst>
        </pc:picChg>
        <pc:picChg chg="add del mod modCrop">
          <ac:chgData name="Kulinich Bohdan" userId="48e65c9f34e137d0" providerId="LiveId" clId="{DA1BF4C8-C280-4061-8D8A-27E011D0260C}" dt="2020-11-11T15:06:25.624" v="988" actId="478"/>
          <ac:picMkLst>
            <pc:docMk/>
            <pc:sldMk cId="958638085" sldId="551"/>
            <ac:picMk id="20" creationId="{6859A4B4-CEF4-4829-829F-016AF40C9008}"/>
          </ac:picMkLst>
        </pc:picChg>
        <pc:picChg chg="mod modVis">
          <ac:chgData name="Kulinich Bohdan" userId="48e65c9f34e137d0" providerId="LiveId" clId="{DA1BF4C8-C280-4061-8D8A-27E011D0260C}" dt="2020-11-11T15:43:37.852" v="1059" actId="14429"/>
          <ac:picMkLst>
            <pc:docMk/>
            <pc:sldMk cId="958638085" sldId="551"/>
            <ac:picMk id="25" creationId="{0F83F7A5-7C5C-427C-AE52-0A704D18D34F}"/>
          </ac:picMkLst>
        </pc:picChg>
        <pc:cxnChg chg="del">
          <ac:chgData name="Kulinich Bohdan" userId="48e65c9f34e137d0" providerId="LiveId" clId="{DA1BF4C8-C280-4061-8D8A-27E011D0260C}" dt="2020-11-11T14:56:50.567" v="910" actId="478"/>
          <ac:cxnSpMkLst>
            <pc:docMk/>
            <pc:sldMk cId="958638085" sldId="551"/>
            <ac:cxnSpMk id="17" creationId="{DE3EAE8C-A8BA-40F7-BF35-85EEC297F8E1}"/>
          </ac:cxnSpMkLst>
        </pc:cxnChg>
        <pc:cxnChg chg="del">
          <ac:chgData name="Kulinich Bohdan" userId="48e65c9f34e137d0" providerId="LiveId" clId="{DA1BF4C8-C280-4061-8D8A-27E011D0260C}" dt="2020-11-11T14:56:52.919" v="911" actId="478"/>
          <ac:cxnSpMkLst>
            <pc:docMk/>
            <pc:sldMk cId="958638085" sldId="551"/>
            <ac:cxnSpMk id="18" creationId="{2A228DEB-A1E5-482D-BA5C-A5C465B855F6}"/>
          </ac:cxnSpMkLst>
        </pc:cxnChg>
        <pc:cxnChg chg="add del mod ord">
          <ac:chgData name="Kulinich Bohdan" userId="48e65c9f34e137d0" providerId="LiveId" clId="{DA1BF4C8-C280-4061-8D8A-27E011D0260C}" dt="2020-11-11T15:00:42.199" v="940" actId="478"/>
          <ac:cxnSpMkLst>
            <pc:docMk/>
            <pc:sldMk cId="958638085" sldId="551"/>
            <ac:cxnSpMk id="19" creationId="{9E7E321B-8822-4B5C-87F9-FCE9DC2CF166}"/>
          </ac:cxnSpMkLst>
        </pc:cxnChg>
        <pc:cxnChg chg="add mod ord">
          <ac:chgData name="Kulinich Bohdan" userId="48e65c9f34e137d0" providerId="LiveId" clId="{DA1BF4C8-C280-4061-8D8A-27E011D0260C}" dt="2020-11-11T15:07:25.632" v="1003" actId="167"/>
          <ac:cxnSpMkLst>
            <pc:docMk/>
            <pc:sldMk cId="958638085" sldId="551"/>
            <ac:cxnSpMk id="23" creationId="{7D9EDD40-8E35-4232-8F5F-0002D4BADE44}"/>
          </ac:cxnSpMkLst>
        </pc:cxnChg>
        <pc:cxnChg chg="add del mod">
          <ac:chgData name="Kulinich Bohdan" userId="48e65c9f34e137d0" providerId="LiveId" clId="{DA1BF4C8-C280-4061-8D8A-27E011D0260C}" dt="2020-11-11T15:02:24.089" v="959"/>
          <ac:cxnSpMkLst>
            <pc:docMk/>
            <pc:sldMk cId="958638085" sldId="551"/>
            <ac:cxnSpMk id="26" creationId="{558D0C7E-8C2C-42D5-A09D-239437C71025}"/>
          </ac:cxnSpMkLst>
        </pc:cxnChg>
        <pc:cxnChg chg="add del mod">
          <ac:chgData name="Kulinich Bohdan" userId="48e65c9f34e137d0" providerId="LiveId" clId="{DA1BF4C8-C280-4061-8D8A-27E011D0260C}" dt="2020-11-11T15:02:57.275" v="966" actId="478"/>
          <ac:cxnSpMkLst>
            <pc:docMk/>
            <pc:sldMk cId="958638085" sldId="551"/>
            <ac:cxnSpMk id="27" creationId="{313C2778-C25D-42DE-97C6-E7D257E8B154}"/>
          </ac:cxnSpMkLst>
        </pc:cxnChg>
        <pc:cxnChg chg="add del mod topLvl">
          <ac:chgData name="Kulinich Bohdan" userId="48e65c9f34e137d0" providerId="LiveId" clId="{DA1BF4C8-C280-4061-8D8A-27E011D0260C}" dt="2020-11-11T15:06:58.224" v="996" actId="478"/>
          <ac:cxnSpMkLst>
            <pc:docMk/>
            <pc:sldMk cId="958638085" sldId="551"/>
            <ac:cxnSpMk id="28" creationId="{67D8518B-25D6-4BC9-BB90-0D4BFFACEEC9}"/>
          </ac:cxnSpMkLst>
        </pc:cxnChg>
        <pc:cxnChg chg="add mod ord topLvl">
          <ac:chgData name="Kulinich Bohdan" userId="48e65c9f34e137d0" providerId="LiveId" clId="{DA1BF4C8-C280-4061-8D8A-27E011D0260C}" dt="2020-11-11T15:07:25.632" v="1003" actId="167"/>
          <ac:cxnSpMkLst>
            <pc:docMk/>
            <pc:sldMk cId="958638085" sldId="551"/>
            <ac:cxnSpMk id="29" creationId="{F0A29219-7578-4625-8306-0B2D99E34E3E}"/>
          </ac:cxnSpMkLst>
        </pc:cxnChg>
        <pc:cxnChg chg="add del mod">
          <ac:chgData name="Kulinich Bohdan" userId="48e65c9f34e137d0" providerId="LiveId" clId="{DA1BF4C8-C280-4061-8D8A-27E011D0260C}" dt="2020-11-11T15:07:11.318" v="1000" actId="478"/>
          <ac:cxnSpMkLst>
            <pc:docMk/>
            <pc:sldMk cId="958638085" sldId="551"/>
            <ac:cxnSpMk id="31" creationId="{D726C9B5-A8B2-4E23-96F1-5BDC52E48070}"/>
          </ac:cxnSpMkLst>
        </pc:cxnChg>
        <pc:cxnChg chg="add mod ord">
          <ac:chgData name="Kulinich Bohdan" userId="48e65c9f34e137d0" providerId="LiveId" clId="{DA1BF4C8-C280-4061-8D8A-27E011D0260C}" dt="2020-11-11T15:07:25.632" v="1003" actId="167"/>
          <ac:cxnSpMkLst>
            <pc:docMk/>
            <pc:sldMk cId="958638085" sldId="551"/>
            <ac:cxnSpMk id="36" creationId="{5DD41479-C00B-445F-9B71-BC449A1F4BD2}"/>
          </ac:cxnSpMkLst>
        </pc:cxnChg>
        <pc:cxnChg chg="add mod">
          <ac:chgData name="Kulinich Bohdan" userId="48e65c9f34e137d0" providerId="LiveId" clId="{DA1BF4C8-C280-4061-8D8A-27E011D0260C}" dt="2020-11-11T15:09:00.875" v="1026" actId="1076"/>
          <ac:cxnSpMkLst>
            <pc:docMk/>
            <pc:sldMk cId="958638085" sldId="551"/>
            <ac:cxnSpMk id="40" creationId="{3E2621FA-5AA6-44C2-ACCB-F2CDF9DB636B}"/>
          </ac:cxnSpMkLst>
        </pc:cxnChg>
        <pc:cxnChg chg="add mod">
          <ac:chgData name="Kulinich Bohdan" userId="48e65c9f34e137d0" providerId="LiveId" clId="{DA1BF4C8-C280-4061-8D8A-27E011D0260C}" dt="2020-11-11T15:09:16.364" v="1031" actId="1076"/>
          <ac:cxnSpMkLst>
            <pc:docMk/>
            <pc:sldMk cId="958638085" sldId="551"/>
            <ac:cxnSpMk id="43" creationId="{DE0FEFB8-14B4-4DB3-8967-D39B4301C472}"/>
          </ac:cxnSpMkLst>
        </pc:cxnChg>
        <pc:cxnChg chg="add mod">
          <ac:chgData name="Kulinich Bohdan" userId="48e65c9f34e137d0" providerId="LiveId" clId="{DA1BF4C8-C280-4061-8D8A-27E011D0260C}" dt="2020-11-11T15:09:52.817" v="1036" actId="1076"/>
          <ac:cxnSpMkLst>
            <pc:docMk/>
            <pc:sldMk cId="958638085" sldId="551"/>
            <ac:cxnSpMk id="44" creationId="{6DA8566C-5F51-40F6-A0E8-30A99E4C1C93}"/>
          </ac:cxnSpMkLst>
        </pc:cxnChg>
        <pc:cxnChg chg="add mod">
          <ac:chgData name="Kulinich Bohdan" userId="48e65c9f34e137d0" providerId="LiveId" clId="{DA1BF4C8-C280-4061-8D8A-27E011D0260C}" dt="2020-11-11T15:09:46.882" v="1035" actId="1076"/>
          <ac:cxnSpMkLst>
            <pc:docMk/>
            <pc:sldMk cId="958638085" sldId="551"/>
            <ac:cxnSpMk id="45" creationId="{4E1912DF-C49B-4EF0-9474-4FF391B7E0B3}"/>
          </ac:cxnSpMkLst>
        </pc:cxnChg>
        <pc:cxnChg chg="add mod">
          <ac:chgData name="Kulinich Bohdan" userId="48e65c9f34e137d0" providerId="LiveId" clId="{DA1BF4C8-C280-4061-8D8A-27E011D0260C}" dt="2020-11-11T15:10:36.776" v="1048" actId="164"/>
          <ac:cxnSpMkLst>
            <pc:docMk/>
            <pc:sldMk cId="958638085" sldId="551"/>
            <ac:cxnSpMk id="46" creationId="{48204594-0DC2-4559-80D4-109368FFEDAD}"/>
          </ac:cxnSpMkLst>
        </pc:cxnChg>
        <pc:cxnChg chg="add mod">
          <ac:chgData name="Kulinich Bohdan" userId="48e65c9f34e137d0" providerId="LiveId" clId="{DA1BF4C8-C280-4061-8D8A-27E011D0260C}" dt="2020-11-11T15:10:36.776" v="1048" actId="164"/>
          <ac:cxnSpMkLst>
            <pc:docMk/>
            <pc:sldMk cId="958638085" sldId="551"/>
            <ac:cxnSpMk id="50" creationId="{9D62BFF7-204D-4D2D-8568-350D772ECA89}"/>
          </ac:cxnSpMkLst>
        </pc:cxnChg>
        <pc:cxnChg chg="mod">
          <ac:chgData name="Kulinich Bohdan" userId="48e65c9f34e137d0" providerId="LiveId" clId="{DA1BF4C8-C280-4061-8D8A-27E011D0260C}" dt="2020-11-11T15:10:46.709" v="1050"/>
          <ac:cxnSpMkLst>
            <pc:docMk/>
            <pc:sldMk cId="958638085" sldId="551"/>
            <ac:cxnSpMk id="53" creationId="{63E78F5E-EA59-4DAF-A71A-D3A3CE4ADDC9}"/>
          </ac:cxnSpMkLst>
        </pc:cxnChg>
        <pc:cxnChg chg="mod">
          <ac:chgData name="Kulinich Bohdan" userId="48e65c9f34e137d0" providerId="LiveId" clId="{DA1BF4C8-C280-4061-8D8A-27E011D0260C}" dt="2020-11-11T15:10:46.709" v="1050"/>
          <ac:cxnSpMkLst>
            <pc:docMk/>
            <pc:sldMk cId="958638085" sldId="551"/>
            <ac:cxnSpMk id="54" creationId="{449C8325-FD91-4286-8B0E-C22E755F06EA}"/>
          </ac:cxnSpMkLst>
        </pc:cxnChg>
      </pc:sldChg>
      <pc:sldChg chg="add del">
        <pc:chgData name="Kulinich Bohdan" userId="48e65c9f34e137d0" providerId="LiveId" clId="{DA1BF4C8-C280-4061-8D8A-27E011D0260C}" dt="2020-11-11T13:57:56.846" v="749"/>
        <pc:sldMkLst>
          <pc:docMk/>
          <pc:sldMk cId="2884080403" sldId="551"/>
        </pc:sldMkLst>
      </pc:sldChg>
    </pc:docChg>
  </pc:docChgLst>
  <pc:docChgLst>
    <pc:chgData name="Kulinich Bohdan" userId="48e65c9f34e137d0" providerId="LiveId" clId="{A55FDA9C-B7AF-4DDD-A430-E2DFE7FC7250}"/>
    <pc:docChg chg="undo custSel addSld delSld modSld">
      <pc:chgData name="Kulinich Bohdan" userId="48e65c9f34e137d0" providerId="LiveId" clId="{A55FDA9C-B7AF-4DDD-A430-E2DFE7FC7250}" dt="2021-01-18T08:05:19.053" v="3730" actId="20577"/>
      <pc:docMkLst>
        <pc:docMk/>
      </pc:docMkLst>
      <pc:sldChg chg="modSp mod">
        <pc:chgData name="Kulinich Bohdan" userId="48e65c9f34e137d0" providerId="LiveId" clId="{A55FDA9C-B7AF-4DDD-A430-E2DFE7FC7250}" dt="2021-01-18T08:05:19.053" v="3730" actId="20577"/>
        <pc:sldMkLst>
          <pc:docMk/>
          <pc:sldMk cId="1986055327" sldId="408"/>
        </pc:sldMkLst>
        <pc:spChg chg="mod">
          <ac:chgData name="Kulinich Bohdan" userId="48e65c9f34e137d0" providerId="LiveId" clId="{A55FDA9C-B7AF-4DDD-A430-E2DFE7FC7250}" dt="2021-01-03T09:01:55.838" v="9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55FDA9C-B7AF-4DDD-A430-E2DFE7FC7250}" dt="2021-01-18T08:05:19.053" v="373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55FDA9C-B7AF-4DDD-A430-E2DFE7FC7250}" dt="2021-01-08T16:27:30.765" v="3729" actId="20577"/>
        <pc:sldMkLst>
          <pc:docMk/>
          <pc:sldMk cId="900640268" sldId="409"/>
        </pc:sldMkLst>
        <pc:spChg chg="mod">
          <ac:chgData name="Kulinich Bohdan" userId="48e65c9f34e137d0" providerId="LiveId" clId="{A55FDA9C-B7AF-4DDD-A430-E2DFE7FC7250}" dt="2021-01-08T16:27:30.765" v="372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add del">
        <pc:chgData name="Kulinich Bohdan" userId="48e65c9f34e137d0" providerId="LiveId" clId="{A55FDA9C-B7AF-4DDD-A430-E2DFE7FC7250}" dt="2021-01-08T16:13:26.165" v="3700" actId="47"/>
        <pc:sldMkLst>
          <pc:docMk/>
          <pc:sldMk cId="752518231" sldId="430"/>
        </pc:sldMkLst>
        <pc:spChg chg="mod">
          <ac:chgData name="Kulinich Bohdan" userId="48e65c9f34e137d0" providerId="LiveId" clId="{A55FDA9C-B7AF-4DDD-A430-E2DFE7FC7250}" dt="2021-01-03T09:06:11.196" v="98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A55FDA9C-B7AF-4DDD-A430-E2DFE7FC7250}" dt="2021-01-03T12:01:41.377" v="462"/>
        <pc:sldMkLst>
          <pc:docMk/>
          <pc:sldMk cId="620253018" sldId="545"/>
        </pc:sldMkLst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67" creationId="{FB8E1E9C-D6C0-4377-BC77-E1390C521E63}"/>
          </ac:spMkLst>
        </pc:spChg>
        <pc:spChg chg="add mod">
          <ac:chgData name="Kulinich Bohdan" userId="48e65c9f34e137d0" providerId="LiveId" clId="{A55FDA9C-B7AF-4DDD-A430-E2DFE7FC7250}" dt="2021-01-03T09:35:15.694" v="355" actId="1076"/>
          <ac:spMkLst>
            <pc:docMk/>
            <pc:sldMk cId="620253018" sldId="545"/>
            <ac:spMk id="81" creationId="{5AF51FB4-51FB-41DB-9D51-5C7746A53ED4}"/>
          </ac:spMkLst>
        </pc:spChg>
        <pc:spChg chg="add mod">
          <ac:chgData name="Kulinich Bohdan" userId="48e65c9f34e137d0" providerId="LiveId" clId="{A55FDA9C-B7AF-4DDD-A430-E2DFE7FC7250}" dt="2021-01-03T09:35:15.694" v="355" actId="1076"/>
          <ac:spMkLst>
            <pc:docMk/>
            <pc:sldMk cId="620253018" sldId="545"/>
            <ac:spMk id="82" creationId="{91A299BF-2DF5-4728-8ACF-F1617712BCBC}"/>
          </ac:spMkLst>
        </pc:spChg>
        <pc:spChg chg="add mod">
          <ac:chgData name="Kulinich Bohdan" userId="48e65c9f34e137d0" providerId="LiveId" clId="{A55FDA9C-B7AF-4DDD-A430-E2DFE7FC7250}" dt="2021-01-03T09:35:15.694" v="355" actId="1076"/>
          <ac:spMkLst>
            <pc:docMk/>
            <pc:sldMk cId="620253018" sldId="545"/>
            <ac:spMk id="83" creationId="{CCDEE778-774D-4040-88DB-6B60F521FCCF}"/>
          </ac:spMkLst>
        </pc:spChg>
        <pc:spChg chg="del">
          <ac:chgData name="Kulinich Bohdan" userId="48e65c9f34e137d0" providerId="LiveId" clId="{A55FDA9C-B7AF-4DDD-A430-E2DFE7FC7250}" dt="2021-01-03T09:25:25.059" v="100" actId="478"/>
          <ac:spMkLst>
            <pc:docMk/>
            <pc:sldMk cId="620253018" sldId="545"/>
            <ac:spMk id="86" creationId="{2CCBB72F-77FF-4224-9F8C-96BAE7943583}"/>
          </ac:spMkLst>
        </pc:spChg>
        <pc:spChg chg="del">
          <ac:chgData name="Kulinich Bohdan" userId="48e65c9f34e137d0" providerId="LiveId" clId="{A55FDA9C-B7AF-4DDD-A430-E2DFE7FC7250}" dt="2021-01-03T09:25:25.059" v="100" actId="478"/>
          <ac:spMkLst>
            <pc:docMk/>
            <pc:sldMk cId="620253018" sldId="545"/>
            <ac:spMk id="89" creationId="{2D3F1180-0F50-4A23-8574-B166936DBCE7}"/>
          </ac:spMkLst>
        </pc:spChg>
        <pc:spChg chg="del">
          <ac:chgData name="Kulinich Bohdan" userId="48e65c9f34e137d0" providerId="LiveId" clId="{A55FDA9C-B7AF-4DDD-A430-E2DFE7FC7250}" dt="2021-01-03T09:25:25.059" v="100" actId="478"/>
          <ac:spMkLst>
            <pc:docMk/>
            <pc:sldMk cId="620253018" sldId="545"/>
            <ac:spMk id="90" creationId="{5694444F-0CA7-454B-8530-6CB9AD19E76D}"/>
          </ac:spMkLst>
        </pc:spChg>
        <pc:spChg chg="del">
          <ac:chgData name="Kulinich Bohdan" userId="48e65c9f34e137d0" providerId="LiveId" clId="{A55FDA9C-B7AF-4DDD-A430-E2DFE7FC7250}" dt="2021-01-03T09:25:25.059" v="100" actId="478"/>
          <ac:spMkLst>
            <pc:docMk/>
            <pc:sldMk cId="620253018" sldId="545"/>
            <ac:spMk id="91" creationId="{F514001E-BCBC-48BC-86A1-18F8E8DA21B9}"/>
          </ac:spMkLst>
        </pc:spChg>
        <pc:spChg chg="add mod">
          <ac:chgData name="Kulinich Bohdan" userId="48e65c9f34e137d0" providerId="LiveId" clId="{A55FDA9C-B7AF-4DDD-A430-E2DFE7FC7250}" dt="2021-01-03T09:35:06.078" v="354" actId="1076"/>
          <ac:spMkLst>
            <pc:docMk/>
            <pc:sldMk cId="620253018" sldId="545"/>
            <ac:spMk id="94" creationId="{F7D4D80B-B09C-4D2A-B261-EE6321A3B6D1}"/>
          </ac:spMkLst>
        </pc:spChg>
        <pc:spChg chg="del">
          <ac:chgData name="Kulinich Bohdan" userId="48e65c9f34e137d0" providerId="LiveId" clId="{A55FDA9C-B7AF-4DDD-A430-E2DFE7FC7250}" dt="2021-01-03T09:25:25.059" v="100" actId="478"/>
          <ac:spMkLst>
            <pc:docMk/>
            <pc:sldMk cId="620253018" sldId="545"/>
            <ac:spMk id="97" creationId="{1F6E5961-275D-4F96-8FA5-4C36BC657B99}"/>
          </ac:spMkLst>
        </pc:spChg>
        <pc:spChg chg="del">
          <ac:chgData name="Kulinich Bohdan" userId="48e65c9f34e137d0" providerId="LiveId" clId="{A55FDA9C-B7AF-4DDD-A430-E2DFE7FC7250}" dt="2021-01-03T09:25:25.059" v="100" actId="478"/>
          <ac:spMkLst>
            <pc:docMk/>
            <pc:sldMk cId="620253018" sldId="545"/>
            <ac:spMk id="98" creationId="{8B763527-8931-4E16-9BD6-6174294CCB75}"/>
          </ac:spMkLst>
        </pc:spChg>
        <pc:spChg chg="del">
          <ac:chgData name="Kulinich Bohdan" userId="48e65c9f34e137d0" providerId="LiveId" clId="{A55FDA9C-B7AF-4DDD-A430-E2DFE7FC7250}" dt="2021-01-03T09:25:25.059" v="100" actId="478"/>
          <ac:spMkLst>
            <pc:docMk/>
            <pc:sldMk cId="620253018" sldId="545"/>
            <ac:spMk id="99" creationId="{A325C417-1900-40D4-A76E-752D6EE30A27}"/>
          </ac:spMkLst>
        </pc:spChg>
        <pc:spChg chg="add mod">
          <ac:chgData name="Kulinich Bohdan" userId="48e65c9f34e137d0" providerId="LiveId" clId="{A55FDA9C-B7AF-4DDD-A430-E2DFE7FC7250}" dt="2021-01-03T09:35:06.078" v="354" actId="1076"/>
          <ac:spMkLst>
            <pc:docMk/>
            <pc:sldMk cId="620253018" sldId="545"/>
            <ac:spMk id="100" creationId="{0B60068F-5C15-4E36-A34A-E0DD4DFFBA7F}"/>
          </ac:spMkLst>
        </pc:spChg>
        <pc:spChg chg="add mod">
          <ac:chgData name="Kulinich Bohdan" userId="48e65c9f34e137d0" providerId="LiveId" clId="{A55FDA9C-B7AF-4DDD-A430-E2DFE7FC7250}" dt="2021-01-03T09:35:06.078" v="354" actId="1076"/>
          <ac:spMkLst>
            <pc:docMk/>
            <pc:sldMk cId="620253018" sldId="545"/>
            <ac:spMk id="101" creationId="{4F13F204-A369-4DE0-8DCB-DE2B3F9253C9}"/>
          </ac:spMkLst>
        </pc:spChg>
        <pc:spChg chg="add mod">
          <ac:chgData name="Kulinich Bohdan" userId="48e65c9f34e137d0" providerId="LiveId" clId="{A55FDA9C-B7AF-4DDD-A430-E2DFE7FC7250}" dt="2021-01-03T09:35:15.694" v="355" actId="1076"/>
          <ac:spMkLst>
            <pc:docMk/>
            <pc:sldMk cId="620253018" sldId="545"/>
            <ac:spMk id="102" creationId="{A8BEBA0A-9FAF-4F22-B5EC-8B786BEC7BCB}"/>
          </ac:spMkLst>
        </pc:spChg>
        <pc:spChg chg="add mod">
          <ac:chgData name="Kulinich Bohdan" userId="48e65c9f34e137d0" providerId="LiveId" clId="{A55FDA9C-B7AF-4DDD-A430-E2DFE7FC7250}" dt="2021-01-03T09:35:06.078" v="354" actId="1076"/>
          <ac:spMkLst>
            <pc:docMk/>
            <pc:sldMk cId="620253018" sldId="545"/>
            <ac:spMk id="103" creationId="{F417A6C3-E59D-4030-AEBB-0318AD0F3D57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04" creationId="{613740A0-2A85-4403-91C9-BE8C292A5CC1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08" creationId="{0A06B90E-2CE0-416E-B989-D42BD0C0EA36}"/>
          </ac:spMkLst>
        </pc:spChg>
        <pc:spChg chg="add mod">
          <ac:chgData name="Kulinich Bohdan" userId="48e65c9f34e137d0" providerId="LiveId" clId="{A55FDA9C-B7AF-4DDD-A430-E2DFE7FC7250}" dt="2021-01-03T09:35:15.694" v="355" actId="1076"/>
          <ac:spMkLst>
            <pc:docMk/>
            <pc:sldMk cId="620253018" sldId="545"/>
            <ac:spMk id="109" creationId="{A88C219C-7822-4889-9CE2-382353366193}"/>
          </ac:spMkLst>
        </pc:spChg>
        <pc:spChg chg="add mod">
          <ac:chgData name="Kulinich Bohdan" userId="48e65c9f34e137d0" providerId="LiveId" clId="{A55FDA9C-B7AF-4DDD-A430-E2DFE7FC7250}" dt="2021-01-03T09:35:15.694" v="355" actId="1076"/>
          <ac:spMkLst>
            <pc:docMk/>
            <pc:sldMk cId="620253018" sldId="545"/>
            <ac:spMk id="110" creationId="{6209BC2D-B052-49B6-BB9A-945984ED12A3}"/>
          </ac:spMkLst>
        </pc:spChg>
        <pc:spChg chg="del">
          <ac:chgData name="Kulinich Bohdan" userId="48e65c9f34e137d0" providerId="LiveId" clId="{A55FDA9C-B7AF-4DDD-A430-E2DFE7FC7250}" dt="2021-01-03T09:25:25.059" v="100" actId="478"/>
          <ac:spMkLst>
            <pc:docMk/>
            <pc:sldMk cId="620253018" sldId="545"/>
            <ac:spMk id="111" creationId="{75A85846-A138-457E-9A54-E32F8A9D7B55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12" creationId="{7AFAAD2C-FDDC-4D2A-A4F0-8FC32C421E63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13" creationId="{DFF8F5D1-5C4F-4982-AE2E-CEF01D350FAE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14" creationId="{CF4851B8-2337-49E1-879C-40682AFA61B9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15" creationId="{37C8DC8A-584F-47E7-AB9D-6A84FC9F8470}"/>
          </ac:spMkLst>
        </pc:spChg>
        <pc:spChg chg="add mod">
          <ac:chgData name="Kulinich Bohdan" userId="48e65c9f34e137d0" providerId="LiveId" clId="{A55FDA9C-B7AF-4DDD-A430-E2DFE7FC7250}" dt="2021-01-03T09:35:15.694" v="355" actId="1076"/>
          <ac:spMkLst>
            <pc:docMk/>
            <pc:sldMk cId="620253018" sldId="545"/>
            <ac:spMk id="116" creationId="{7A240977-AF42-42CF-B26C-B25D9928DB5C}"/>
          </ac:spMkLst>
        </pc:spChg>
        <pc:spChg chg="add mod">
          <ac:chgData name="Kulinich Bohdan" userId="48e65c9f34e137d0" providerId="LiveId" clId="{A55FDA9C-B7AF-4DDD-A430-E2DFE7FC7250}" dt="2021-01-03T09:35:15.694" v="355" actId="1076"/>
          <ac:spMkLst>
            <pc:docMk/>
            <pc:sldMk cId="620253018" sldId="545"/>
            <ac:spMk id="117" creationId="{DE0F68CA-5FD3-48CC-A41A-B4C972AFEC1D}"/>
          </ac:spMkLst>
        </pc:spChg>
        <pc:spChg chg="del">
          <ac:chgData name="Kulinich Bohdan" userId="48e65c9f34e137d0" providerId="LiveId" clId="{A55FDA9C-B7AF-4DDD-A430-E2DFE7FC7250}" dt="2021-01-03T09:25:28.760" v="102" actId="478"/>
          <ac:spMkLst>
            <pc:docMk/>
            <pc:sldMk cId="620253018" sldId="545"/>
            <ac:spMk id="118" creationId="{4C1CEA9F-AB01-4566-8467-8D57E6CAEB5B}"/>
          </ac:spMkLst>
        </pc:spChg>
        <pc:spChg chg="del">
          <ac:chgData name="Kulinich Bohdan" userId="48e65c9f34e137d0" providerId="LiveId" clId="{A55FDA9C-B7AF-4DDD-A430-E2DFE7FC7250}" dt="2021-01-03T09:25:28.760" v="102" actId="478"/>
          <ac:spMkLst>
            <pc:docMk/>
            <pc:sldMk cId="620253018" sldId="545"/>
            <ac:spMk id="119" creationId="{9E4D0B7A-5CA1-4E40-8158-F0792D44DC09}"/>
          </ac:spMkLst>
        </pc:spChg>
        <pc:spChg chg="add mod">
          <ac:chgData name="Kulinich Bohdan" userId="48e65c9f34e137d0" providerId="LiveId" clId="{A55FDA9C-B7AF-4DDD-A430-E2DFE7FC7250}" dt="2021-01-03T09:35:15.694" v="355" actId="1076"/>
          <ac:spMkLst>
            <pc:docMk/>
            <pc:sldMk cId="620253018" sldId="545"/>
            <ac:spMk id="120" creationId="{C55665DB-F31A-4D8C-ADC8-8692980DAC59}"/>
          </ac:spMkLst>
        </pc:spChg>
        <pc:spChg chg="del">
          <ac:chgData name="Kulinich Bohdan" userId="48e65c9f34e137d0" providerId="LiveId" clId="{A55FDA9C-B7AF-4DDD-A430-E2DFE7FC7250}" dt="2021-01-03T09:25:28.760" v="102" actId="478"/>
          <ac:spMkLst>
            <pc:docMk/>
            <pc:sldMk cId="620253018" sldId="545"/>
            <ac:spMk id="125" creationId="{0A62502E-154D-4C39-8059-CC65BAB96C93}"/>
          </ac:spMkLst>
        </pc:spChg>
        <pc:spChg chg="del">
          <ac:chgData name="Kulinich Bohdan" userId="48e65c9f34e137d0" providerId="LiveId" clId="{A55FDA9C-B7AF-4DDD-A430-E2DFE7FC7250}" dt="2021-01-03T09:25:28.760" v="102" actId="478"/>
          <ac:spMkLst>
            <pc:docMk/>
            <pc:sldMk cId="620253018" sldId="545"/>
            <ac:spMk id="126" creationId="{A7301AEF-5B8E-448D-B06B-5805B1DE1709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29" creationId="{D8906AAB-6852-4B5D-9415-A7213E213E4C}"/>
          </ac:spMkLst>
        </pc:spChg>
        <pc:spChg chg="add mod">
          <ac:chgData name="Kulinich Bohdan" userId="48e65c9f34e137d0" providerId="LiveId" clId="{A55FDA9C-B7AF-4DDD-A430-E2DFE7FC7250}" dt="2021-01-03T09:47:32.201" v="435" actId="1037"/>
          <ac:spMkLst>
            <pc:docMk/>
            <pc:sldMk cId="620253018" sldId="545"/>
            <ac:spMk id="131" creationId="{CFF9CDEE-408D-406E-A7DA-4CDE3CA7E25F}"/>
          </ac:spMkLst>
        </pc:spChg>
        <pc:spChg chg="add mod">
          <ac:chgData name="Kulinich Bohdan" userId="48e65c9f34e137d0" providerId="LiveId" clId="{A55FDA9C-B7AF-4DDD-A430-E2DFE7FC7250}" dt="2021-01-03T09:47:32.201" v="435" actId="1037"/>
          <ac:spMkLst>
            <pc:docMk/>
            <pc:sldMk cId="620253018" sldId="545"/>
            <ac:spMk id="132" creationId="{C630721F-2604-445A-82BD-86EC083F6C19}"/>
          </ac:spMkLst>
        </pc:spChg>
        <pc:spChg chg="add mod">
          <ac:chgData name="Kulinich Bohdan" userId="48e65c9f34e137d0" providerId="LiveId" clId="{A55FDA9C-B7AF-4DDD-A430-E2DFE7FC7250}" dt="2021-01-03T09:47:32.201" v="435" actId="1037"/>
          <ac:spMkLst>
            <pc:docMk/>
            <pc:sldMk cId="620253018" sldId="545"/>
            <ac:spMk id="134" creationId="{110AE7AE-2117-41DE-9B7C-2DBE4E7AB18D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36" creationId="{A18BCA96-E87C-41B8-B7ED-8C296BBCFF30}"/>
          </ac:spMkLst>
        </pc:spChg>
        <pc:spChg chg="add mod">
          <ac:chgData name="Kulinich Bohdan" userId="48e65c9f34e137d0" providerId="LiveId" clId="{A55FDA9C-B7AF-4DDD-A430-E2DFE7FC7250}" dt="2021-01-03T09:47:32.201" v="435" actId="1037"/>
          <ac:spMkLst>
            <pc:docMk/>
            <pc:sldMk cId="620253018" sldId="545"/>
            <ac:spMk id="140" creationId="{4DAEE4D0-2784-43F7-8C39-DF553FF1B780}"/>
          </ac:spMkLst>
        </pc:spChg>
        <pc:spChg chg="add mod">
          <ac:chgData name="Kulinich Bohdan" userId="48e65c9f34e137d0" providerId="LiveId" clId="{A55FDA9C-B7AF-4DDD-A430-E2DFE7FC7250}" dt="2021-01-03T09:35:00.140" v="353" actId="1076"/>
          <ac:spMkLst>
            <pc:docMk/>
            <pc:sldMk cId="620253018" sldId="545"/>
            <ac:spMk id="142" creationId="{0794BC8B-D5B5-4782-AD63-747BF3F8E47F}"/>
          </ac:spMkLst>
        </pc:spChg>
        <pc:spChg chg="add mod">
          <ac:chgData name="Kulinich Bohdan" userId="48e65c9f34e137d0" providerId="LiveId" clId="{A55FDA9C-B7AF-4DDD-A430-E2DFE7FC7250}" dt="2021-01-03T09:34:29.613" v="346"/>
          <ac:spMkLst>
            <pc:docMk/>
            <pc:sldMk cId="620253018" sldId="545"/>
            <ac:spMk id="143" creationId="{39560021-9005-45F0-ADA1-51895D5FBECE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46" creationId="{DD09273B-CB43-4197-92A4-12601EB28187}"/>
          </ac:spMkLst>
        </pc:spChg>
        <pc:spChg chg="add mod">
          <ac:chgData name="Kulinich Bohdan" userId="48e65c9f34e137d0" providerId="LiveId" clId="{A55FDA9C-B7AF-4DDD-A430-E2DFE7FC7250}" dt="2021-01-03T09:34:29.613" v="346"/>
          <ac:spMkLst>
            <pc:docMk/>
            <pc:sldMk cId="620253018" sldId="545"/>
            <ac:spMk id="147" creationId="{6C4018E4-6F8C-448F-8440-06A69D09A919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48" creationId="{329639CD-CEC0-4DC0-9337-A7B0B07BFB83}"/>
          </ac:spMkLst>
        </pc:spChg>
        <pc:spChg chg="del">
          <ac:chgData name="Kulinich Bohdan" userId="48e65c9f34e137d0" providerId="LiveId" clId="{A55FDA9C-B7AF-4DDD-A430-E2DFE7FC7250}" dt="2021-01-03T09:25:28.760" v="102" actId="478"/>
          <ac:spMkLst>
            <pc:docMk/>
            <pc:sldMk cId="620253018" sldId="545"/>
            <ac:spMk id="149" creationId="{352A0B6F-F628-4C41-A212-6AC0E481FA51}"/>
          </ac:spMkLst>
        </pc:spChg>
        <pc:spChg chg="del">
          <ac:chgData name="Kulinich Bohdan" userId="48e65c9f34e137d0" providerId="LiveId" clId="{A55FDA9C-B7AF-4DDD-A430-E2DFE7FC7250}" dt="2021-01-03T09:25:28.760" v="102" actId="478"/>
          <ac:spMkLst>
            <pc:docMk/>
            <pc:sldMk cId="620253018" sldId="545"/>
            <ac:spMk id="150" creationId="{6EDD2C70-82CD-4EF9-8D64-C04C7CB5D765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51" creationId="{EDDE94E9-8E5F-45BC-B9F8-24BE76958246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52" creationId="{0B8D9163-8590-4813-A34C-CE816A8ED9A6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53" creationId="{04BCC8C8-5868-43A9-B98B-E824D06619EF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54" creationId="{8CF3BA23-AB3B-4EAD-B7CF-87D3B43318F0}"/>
          </ac:spMkLst>
        </pc:spChg>
        <pc:spChg chg="del">
          <ac:chgData name="Kulinich Bohdan" userId="48e65c9f34e137d0" providerId="LiveId" clId="{A55FDA9C-B7AF-4DDD-A430-E2DFE7FC7250}" dt="2021-01-03T09:25:25.059" v="100" actId="478"/>
          <ac:spMkLst>
            <pc:docMk/>
            <pc:sldMk cId="620253018" sldId="545"/>
            <ac:spMk id="155" creationId="{870CB116-D72B-419E-9416-338D0A1F9068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56" creationId="{BC22D833-06BB-4DE5-B73C-38425BA33F1C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57" creationId="{0053F662-9EF8-4ABE-8F16-9B61C7D6390F}"/>
          </ac:spMkLst>
        </pc:spChg>
        <pc:spChg chg="del">
          <ac:chgData name="Kulinich Bohdan" userId="48e65c9f34e137d0" providerId="LiveId" clId="{A55FDA9C-B7AF-4DDD-A430-E2DFE7FC7250}" dt="2021-01-03T09:25:27.192" v="101" actId="478"/>
          <ac:spMkLst>
            <pc:docMk/>
            <pc:sldMk cId="620253018" sldId="545"/>
            <ac:spMk id="158" creationId="{3C2B79CB-A9AC-4F1D-8D60-CD4FF6DF3586}"/>
          </ac:spMkLst>
        </pc:spChg>
        <pc:spChg chg="add mod">
          <ac:chgData name="Kulinich Bohdan" userId="48e65c9f34e137d0" providerId="LiveId" clId="{A55FDA9C-B7AF-4DDD-A430-E2DFE7FC7250}" dt="2021-01-03T09:47:32.201" v="435" actId="1037"/>
          <ac:spMkLst>
            <pc:docMk/>
            <pc:sldMk cId="620253018" sldId="545"/>
            <ac:spMk id="159" creationId="{8257722A-9887-4F52-8684-9667B6F01A6C}"/>
          </ac:spMkLst>
        </pc:spChg>
        <pc:spChg chg="add mod">
          <ac:chgData name="Kulinich Bohdan" userId="48e65c9f34e137d0" providerId="LiveId" clId="{A55FDA9C-B7AF-4DDD-A430-E2DFE7FC7250}" dt="2021-01-03T09:44:46.446" v="374" actId="1076"/>
          <ac:spMkLst>
            <pc:docMk/>
            <pc:sldMk cId="620253018" sldId="545"/>
            <ac:spMk id="160" creationId="{FE159E0D-80EA-417F-9275-15FFE78873D5}"/>
          </ac:spMkLst>
        </pc:spChg>
        <pc:spChg chg="add mod">
          <ac:chgData name="Kulinich Bohdan" userId="48e65c9f34e137d0" providerId="LiveId" clId="{A55FDA9C-B7AF-4DDD-A430-E2DFE7FC7250}" dt="2021-01-03T09:44:54.663" v="377" actId="20577"/>
          <ac:spMkLst>
            <pc:docMk/>
            <pc:sldMk cId="620253018" sldId="545"/>
            <ac:spMk id="161" creationId="{89D82EA4-10EB-4053-9F72-7AC29A869BC4}"/>
          </ac:spMkLst>
        </pc:spChg>
        <pc:spChg chg="add mod">
          <ac:chgData name="Kulinich Bohdan" userId="48e65c9f34e137d0" providerId="LiveId" clId="{A55FDA9C-B7AF-4DDD-A430-E2DFE7FC7250}" dt="2021-01-03T09:45:07.331" v="382" actId="1076"/>
          <ac:spMkLst>
            <pc:docMk/>
            <pc:sldMk cId="620253018" sldId="545"/>
            <ac:spMk id="162" creationId="{7D718711-E47A-49DC-918C-19090F4EE32F}"/>
          </ac:spMkLst>
        </pc:spChg>
        <pc:spChg chg="add mod">
          <ac:chgData name="Kulinich Bohdan" userId="48e65c9f34e137d0" providerId="LiveId" clId="{A55FDA9C-B7AF-4DDD-A430-E2DFE7FC7250}" dt="2021-01-03T09:45:22.453" v="388" actId="20577"/>
          <ac:spMkLst>
            <pc:docMk/>
            <pc:sldMk cId="620253018" sldId="545"/>
            <ac:spMk id="163" creationId="{FBCFA2F3-0873-4729-B804-C01A9AFDCE7D}"/>
          </ac:spMkLst>
        </pc:spChg>
        <pc:spChg chg="add mod">
          <ac:chgData name="Kulinich Bohdan" userId="48e65c9f34e137d0" providerId="LiveId" clId="{A55FDA9C-B7AF-4DDD-A430-E2DFE7FC7250}" dt="2021-01-03T09:45:48.082" v="391" actId="20577"/>
          <ac:spMkLst>
            <pc:docMk/>
            <pc:sldMk cId="620253018" sldId="545"/>
            <ac:spMk id="164" creationId="{B2EE0299-5272-4FAB-A6C3-D12D5ED89CFE}"/>
          </ac:spMkLst>
        </pc:spChg>
        <pc:spChg chg="add mod">
          <ac:chgData name="Kulinich Bohdan" userId="48e65c9f34e137d0" providerId="LiveId" clId="{A55FDA9C-B7AF-4DDD-A430-E2DFE7FC7250}" dt="2021-01-03T09:45:55.659" v="394" actId="20577"/>
          <ac:spMkLst>
            <pc:docMk/>
            <pc:sldMk cId="620253018" sldId="545"/>
            <ac:spMk id="165" creationId="{717E20F7-645A-4802-9BB0-4EF6556A09A2}"/>
          </ac:spMkLst>
        </pc:spChg>
        <pc:spChg chg="add mod">
          <ac:chgData name="Kulinich Bohdan" userId="48e65c9f34e137d0" providerId="LiveId" clId="{A55FDA9C-B7AF-4DDD-A430-E2DFE7FC7250}" dt="2021-01-03T09:46:03.438" v="398" actId="20577"/>
          <ac:spMkLst>
            <pc:docMk/>
            <pc:sldMk cId="620253018" sldId="545"/>
            <ac:spMk id="166" creationId="{B7BD0A54-37BE-479F-8869-6809859C9EF2}"/>
          </ac:spMkLst>
        </pc:spChg>
        <pc:spChg chg="add mod">
          <ac:chgData name="Kulinich Bohdan" userId="48e65c9f34e137d0" providerId="LiveId" clId="{A55FDA9C-B7AF-4DDD-A430-E2DFE7FC7250}" dt="2021-01-03T09:46:13.373" v="402" actId="20577"/>
          <ac:spMkLst>
            <pc:docMk/>
            <pc:sldMk cId="620253018" sldId="545"/>
            <ac:spMk id="167" creationId="{5F4CCAE3-A609-4B2E-9C14-9A621886D5E7}"/>
          </ac:spMkLst>
        </pc:spChg>
        <pc:spChg chg="add mod">
          <ac:chgData name="Kulinich Bohdan" userId="48e65c9f34e137d0" providerId="LiveId" clId="{A55FDA9C-B7AF-4DDD-A430-E2DFE7FC7250}" dt="2021-01-03T09:46:26.995" v="405" actId="20577"/>
          <ac:spMkLst>
            <pc:docMk/>
            <pc:sldMk cId="620253018" sldId="545"/>
            <ac:spMk id="168" creationId="{2A8A48DB-E1D1-409D-B979-D75008810EB2}"/>
          </ac:spMkLst>
        </pc:spChg>
        <pc:spChg chg="add mod">
          <ac:chgData name="Kulinich Bohdan" userId="48e65c9f34e137d0" providerId="LiveId" clId="{A55FDA9C-B7AF-4DDD-A430-E2DFE7FC7250}" dt="2021-01-03T09:46:47.274" v="408" actId="20577"/>
          <ac:spMkLst>
            <pc:docMk/>
            <pc:sldMk cId="620253018" sldId="545"/>
            <ac:spMk id="169" creationId="{A29AC6F3-1846-4CAC-9ACD-5F094CEC3830}"/>
          </ac:spMkLst>
        </pc:spChg>
        <pc:spChg chg="add mod">
          <ac:chgData name="Kulinich Bohdan" userId="48e65c9f34e137d0" providerId="LiveId" clId="{A55FDA9C-B7AF-4DDD-A430-E2DFE7FC7250}" dt="2021-01-03T09:47:01.255" v="412" actId="1076"/>
          <ac:spMkLst>
            <pc:docMk/>
            <pc:sldMk cId="620253018" sldId="545"/>
            <ac:spMk id="170" creationId="{75A823AE-555A-4DFC-8BEE-E73A9243EFB8}"/>
          </ac:spMkLst>
        </pc:spChg>
        <pc:spChg chg="add mod">
          <ac:chgData name="Kulinich Bohdan" userId="48e65c9f34e137d0" providerId="LiveId" clId="{A55FDA9C-B7AF-4DDD-A430-E2DFE7FC7250}" dt="2021-01-03T09:47:06.582" v="415" actId="20577"/>
          <ac:spMkLst>
            <pc:docMk/>
            <pc:sldMk cId="620253018" sldId="545"/>
            <ac:spMk id="171" creationId="{FA136F88-45BD-4B26-BFC1-FBF4E72EB0BA}"/>
          </ac:spMkLst>
        </pc:spChg>
        <pc:spChg chg="add mod">
          <ac:chgData name="Kulinich Bohdan" userId="48e65c9f34e137d0" providerId="LiveId" clId="{A55FDA9C-B7AF-4DDD-A430-E2DFE7FC7250}" dt="2021-01-03T09:47:32.201" v="435" actId="1037"/>
          <ac:spMkLst>
            <pc:docMk/>
            <pc:sldMk cId="620253018" sldId="545"/>
            <ac:spMk id="172" creationId="{E9379F03-A369-4D0C-8B8A-F45BBC5EDB54}"/>
          </ac:spMkLst>
        </pc:spChg>
        <pc:spChg chg="add mod">
          <ac:chgData name="Kulinich Bohdan" userId="48e65c9f34e137d0" providerId="LiveId" clId="{A55FDA9C-B7AF-4DDD-A430-E2DFE7FC7250}" dt="2021-01-03T09:47:36.262" v="436" actId="1076"/>
          <ac:spMkLst>
            <pc:docMk/>
            <pc:sldMk cId="620253018" sldId="545"/>
            <ac:spMk id="173" creationId="{809ECFDA-8DA3-4A4B-A691-B437A9F95EF9}"/>
          </ac:spMkLst>
        </pc:spChg>
        <pc:spChg chg="add mod">
          <ac:chgData name="Kulinich Bohdan" userId="48e65c9f34e137d0" providerId="LiveId" clId="{A55FDA9C-B7AF-4DDD-A430-E2DFE7FC7250}" dt="2021-01-03T09:47:46.822" v="440" actId="20577"/>
          <ac:spMkLst>
            <pc:docMk/>
            <pc:sldMk cId="620253018" sldId="545"/>
            <ac:spMk id="174" creationId="{0D0D7CFD-ABFB-48F7-AFCE-10A3D6290BE8}"/>
          </ac:spMkLst>
        </pc:spChg>
        <pc:spChg chg="add mod">
          <ac:chgData name="Kulinich Bohdan" userId="48e65c9f34e137d0" providerId="LiveId" clId="{A55FDA9C-B7AF-4DDD-A430-E2DFE7FC7250}" dt="2021-01-03T09:48:01.194" v="444" actId="1076"/>
          <ac:spMkLst>
            <pc:docMk/>
            <pc:sldMk cId="620253018" sldId="545"/>
            <ac:spMk id="175" creationId="{08460EA7-319E-4E8F-8E9C-6CCB857D98B0}"/>
          </ac:spMkLst>
        </pc:spChg>
        <pc:spChg chg="add mod">
          <ac:chgData name="Kulinich Bohdan" userId="48e65c9f34e137d0" providerId="LiveId" clId="{A55FDA9C-B7AF-4DDD-A430-E2DFE7FC7250}" dt="2021-01-03T12:01:22.132" v="461" actId="20577"/>
          <ac:spMkLst>
            <pc:docMk/>
            <pc:sldMk cId="620253018" sldId="545"/>
            <ac:spMk id="176" creationId="{D4CBC1EC-59D6-4F3D-A0F7-D8A054D47307}"/>
          </ac:spMkLst>
        </pc:spChg>
        <pc:grpChg chg="del">
          <ac:chgData name="Kulinich Bohdan" userId="48e65c9f34e137d0" providerId="LiveId" clId="{A55FDA9C-B7AF-4DDD-A430-E2DFE7FC7250}" dt="2021-01-03T09:25:27.192" v="101" actId="478"/>
          <ac:grpSpMkLst>
            <pc:docMk/>
            <pc:sldMk cId="620253018" sldId="545"/>
            <ac:grpSpMk id="96" creationId="{2A3DE027-635C-4B4E-A317-DA846405578F}"/>
          </ac:grpSpMkLst>
        </pc:grpChg>
        <pc:grpChg chg="del">
          <ac:chgData name="Kulinich Bohdan" userId="48e65c9f34e137d0" providerId="LiveId" clId="{A55FDA9C-B7AF-4DDD-A430-E2DFE7FC7250}" dt="2021-01-03T09:25:28.760" v="102" actId="478"/>
          <ac:grpSpMkLst>
            <pc:docMk/>
            <pc:sldMk cId="620253018" sldId="545"/>
            <ac:grpSpMk id="123" creationId="{98736243-99FE-47E2-9D88-36000AB07762}"/>
          </ac:grpSpMkLst>
        </pc:grpChg>
        <pc:grpChg chg="del">
          <ac:chgData name="Kulinich Bohdan" userId="48e65c9f34e137d0" providerId="LiveId" clId="{A55FDA9C-B7AF-4DDD-A430-E2DFE7FC7250}" dt="2021-01-03T09:25:27.192" v="101" actId="478"/>
          <ac:grpSpMkLst>
            <pc:docMk/>
            <pc:sldMk cId="620253018" sldId="545"/>
            <ac:grpSpMk id="135" creationId="{B2B01FEE-4CAE-42D1-9173-5FA327408D60}"/>
          </ac:grpSpMkLst>
        </pc:grpChg>
        <pc:grpChg chg="del">
          <ac:chgData name="Kulinich Bohdan" userId="48e65c9f34e137d0" providerId="LiveId" clId="{A55FDA9C-B7AF-4DDD-A430-E2DFE7FC7250}" dt="2021-01-03T09:25:27.192" v="101" actId="478"/>
          <ac:grpSpMkLst>
            <pc:docMk/>
            <pc:sldMk cId="620253018" sldId="545"/>
            <ac:grpSpMk id="137" creationId="{FE1AADF5-5BCD-4D18-8002-EA63C006D9F0}"/>
          </ac:grpSpMkLst>
        </pc:grpChg>
        <pc:grpChg chg="del">
          <ac:chgData name="Kulinich Bohdan" userId="48e65c9f34e137d0" providerId="LiveId" clId="{A55FDA9C-B7AF-4DDD-A430-E2DFE7FC7250}" dt="2021-01-03T09:25:27.192" v="101" actId="478"/>
          <ac:grpSpMkLst>
            <pc:docMk/>
            <pc:sldMk cId="620253018" sldId="545"/>
            <ac:grpSpMk id="145" creationId="{9EC8BABE-6CB9-47D6-B12B-E83E7769A718}"/>
          </ac:grpSpMkLst>
        </pc:grpChg>
        <pc:picChg chg="add del mod modCrop">
          <ac:chgData name="Kulinich Bohdan" userId="48e65c9f34e137d0" providerId="LiveId" clId="{A55FDA9C-B7AF-4DDD-A430-E2DFE7FC7250}" dt="2021-01-03T09:34:15.190" v="344" actId="478"/>
          <ac:picMkLst>
            <pc:docMk/>
            <pc:sldMk cId="620253018" sldId="545"/>
            <ac:picMk id="5" creationId="{AD760CEA-3ADE-45B2-AD43-707777BC757B}"/>
          </ac:picMkLst>
        </pc:picChg>
        <pc:picChg chg="add del mod modCrop">
          <ac:chgData name="Kulinich Bohdan" userId="48e65c9f34e137d0" providerId="LiveId" clId="{A55FDA9C-B7AF-4DDD-A430-E2DFE7FC7250}" dt="2021-01-03T09:34:14.373" v="343" actId="478"/>
          <ac:picMkLst>
            <pc:docMk/>
            <pc:sldMk cId="620253018" sldId="545"/>
            <ac:picMk id="71" creationId="{3F7DFDB4-8179-49E0-A4CA-0AEB9936FA0B}"/>
          </ac:picMkLst>
        </pc:picChg>
        <pc:picChg chg="add del mod modCrop">
          <ac:chgData name="Kulinich Bohdan" userId="48e65c9f34e137d0" providerId="LiveId" clId="{A55FDA9C-B7AF-4DDD-A430-E2DFE7FC7250}" dt="2021-01-03T09:34:13.169" v="342" actId="478"/>
          <ac:picMkLst>
            <pc:docMk/>
            <pc:sldMk cId="620253018" sldId="545"/>
            <ac:picMk id="73" creationId="{0EECFFF8-69F2-4546-8308-07B0E09A64A9}"/>
          </ac:picMkLst>
        </pc:picChg>
        <pc:picChg chg="add del mod modCrop">
          <ac:chgData name="Kulinich Bohdan" userId="48e65c9f34e137d0" providerId="LiveId" clId="{A55FDA9C-B7AF-4DDD-A430-E2DFE7FC7250}" dt="2021-01-03T09:34:11.835" v="341" actId="478"/>
          <ac:picMkLst>
            <pc:docMk/>
            <pc:sldMk cId="620253018" sldId="545"/>
            <ac:picMk id="74" creationId="{A11E324E-C02B-40E3-949C-7ECF3EE4D89F}"/>
          </ac:picMkLst>
        </pc:picChg>
        <pc:cxnChg chg="del">
          <ac:chgData name="Kulinich Bohdan" userId="48e65c9f34e137d0" providerId="LiveId" clId="{A55FDA9C-B7AF-4DDD-A430-E2DFE7FC7250}" dt="2021-01-03T09:25:25.059" v="100" actId="478"/>
          <ac:cxnSpMkLst>
            <pc:docMk/>
            <pc:sldMk cId="620253018" sldId="545"/>
            <ac:cxnSpMk id="33" creationId="{A6ECB9AA-3C02-41DD-A4E4-B5010FDEA7D0}"/>
          </ac:cxnSpMkLst>
        </pc:cxnChg>
        <pc:cxnChg chg="del">
          <ac:chgData name="Kulinich Bohdan" userId="48e65c9f34e137d0" providerId="LiveId" clId="{A55FDA9C-B7AF-4DDD-A430-E2DFE7FC7250}" dt="2021-01-03T09:25:25.059" v="100" actId="478"/>
          <ac:cxnSpMkLst>
            <pc:docMk/>
            <pc:sldMk cId="620253018" sldId="545"/>
            <ac:cxnSpMk id="35" creationId="{E4F9147A-06AD-40FF-A199-002B75595B1C}"/>
          </ac:cxnSpMkLst>
        </pc:cxnChg>
        <pc:cxnChg chg="del">
          <ac:chgData name="Kulinich Bohdan" userId="48e65c9f34e137d0" providerId="LiveId" clId="{A55FDA9C-B7AF-4DDD-A430-E2DFE7FC7250}" dt="2021-01-03T09:25:25.059" v="100" actId="478"/>
          <ac:cxnSpMkLst>
            <pc:docMk/>
            <pc:sldMk cId="620253018" sldId="545"/>
            <ac:cxnSpMk id="38" creationId="{5B24C5B0-BFF3-4D0B-8881-3910B02E04E5}"/>
          </ac:cxnSpMkLst>
        </pc:cxnChg>
        <pc:cxnChg chg="del">
          <ac:chgData name="Kulinich Bohdan" userId="48e65c9f34e137d0" providerId="LiveId" clId="{A55FDA9C-B7AF-4DDD-A430-E2DFE7FC7250}" dt="2021-01-03T09:25:27.192" v="101" actId="478"/>
          <ac:cxnSpMkLst>
            <pc:docMk/>
            <pc:sldMk cId="620253018" sldId="545"/>
            <ac:cxnSpMk id="43" creationId="{C80E1B12-9DDC-4362-8474-19CF8767539A}"/>
          </ac:cxnSpMkLst>
        </pc:cxnChg>
        <pc:cxnChg chg="del">
          <ac:chgData name="Kulinich Bohdan" userId="48e65c9f34e137d0" providerId="LiveId" clId="{A55FDA9C-B7AF-4DDD-A430-E2DFE7FC7250}" dt="2021-01-03T09:25:27.192" v="101" actId="478"/>
          <ac:cxnSpMkLst>
            <pc:docMk/>
            <pc:sldMk cId="620253018" sldId="545"/>
            <ac:cxnSpMk id="50" creationId="{A5952083-EE67-47E9-84F5-BA187542F373}"/>
          </ac:cxnSpMkLst>
        </pc:cxnChg>
        <pc:cxnChg chg="del">
          <ac:chgData name="Kulinich Bohdan" userId="48e65c9f34e137d0" providerId="LiveId" clId="{A55FDA9C-B7AF-4DDD-A430-E2DFE7FC7250}" dt="2021-01-03T09:25:27.192" v="101" actId="478"/>
          <ac:cxnSpMkLst>
            <pc:docMk/>
            <pc:sldMk cId="620253018" sldId="545"/>
            <ac:cxnSpMk id="52" creationId="{E8AD1413-79BB-427F-9EBF-FB915E44A4E0}"/>
          </ac:cxnSpMkLst>
        </pc:cxnChg>
        <pc:cxnChg chg="del">
          <ac:chgData name="Kulinich Bohdan" userId="48e65c9f34e137d0" providerId="LiveId" clId="{A55FDA9C-B7AF-4DDD-A430-E2DFE7FC7250}" dt="2021-01-03T09:25:28.760" v="102" actId="478"/>
          <ac:cxnSpMkLst>
            <pc:docMk/>
            <pc:sldMk cId="620253018" sldId="545"/>
            <ac:cxnSpMk id="53" creationId="{70FBC462-0275-4211-BE00-E619BB347612}"/>
          </ac:cxnSpMkLst>
        </pc:cxnChg>
        <pc:cxnChg chg="del">
          <ac:chgData name="Kulinich Bohdan" userId="48e65c9f34e137d0" providerId="LiveId" clId="{A55FDA9C-B7AF-4DDD-A430-E2DFE7FC7250}" dt="2021-01-03T09:25:28.760" v="102" actId="478"/>
          <ac:cxnSpMkLst>
            <pc:docMk/>
            <pc:sldMk cId="620253018" sldId="545"/>
            <ac:cxnSpMk id="64" creationId="{9B021B3D-FE6C-483A-937F-0F5FCFE6FE16}"/>
          </ac:cxnSpMkLst>
        </pc:cxnChg>
        <pc:cxnChg chg="del">
          <ac:chgData name="Kulinich Bohdan" userId="48e65c9f34e137d0" providerId="LiveId" clId="{A55FDA9C-B7AF-4DDD-A430-E2DFE7FC7250}" dt="2021-01-03T09:25:28.760" v="102" actId="478"/>
          <ac:cxnSpMkLst>
            <pc:docMk/>
            <pc:sldMk cId="620253018" sldId="545"/>
            <ac:cxnSpMk id="65" creationId="{E7D24BF8-9AFA-4FE2-9D7C-608157518014}"/>
          </ac:cxnSpMkLst>
        </pc:cxnChg>
        <pc:cxnChg chg="del">
          <ac:chgData name="Kulinich Bohdan" userId="48e65c9f34e137d0" providerId="LiveId" clId="{A55FDA9C-B7AF-4DDD-A430-E2DFE7FC7250}" dt="2021-01-03T09:25:27.192" v="101" actId="478"/>
          <ac:cxnSpMkLst>
            <pc:docMk/>
            <pc:sldMk cId="620253018" sldId="545"/>
            <ac:cxnSpMk id="69" creationId="{20EEFB0A-2CC7-4164-8047-C4666A227E0B}"/>
          </ac:cxnSpMkLst>
        </pc:cxnChg>
        <pc:cxnChg chg="del">
          <ac:chgData name="Kulinich Bohdan" userId="48e65c9f34e137d0" providerId="LiveId" clId="{A55FDA9C-B7AF-4DDD-A430-E2DFE7FC7250}" dt="2021-01-03T09:25:27.192" v="101" actId="478"/>
          <ac:cxnSpMkLst>
            <pc:docMk/>
            <pc:sldMk cId="620253018" sldId="545"/>
            <ac:cxnSpMk id="70" creationId="{031A4067-F12D-4EFE-8AB6-ACBE994E387B}"/>
          </ac:cxnSpMkLst>
        </pc:cxnChg>
        <pc:cxnChg chg="del">
          <ac:chgData name="Kulinich Bohdan" userId="48e65c9f34e137d0" providerId="LiveId" clId="{A55FDA9C-B7AF-4DDD-A430-E2DFE7FC7250}" dt="2021-01-03T09:25:27.192" v="101" actId="478"/>
          <ac:cxnSpMkLst>
            <pc:docMk/>
            <pc:sldMk cId="620253018" sldId="545"/>
            <ac:cxnSpMk id="72" creationId="{DD3BEE5E-2CEF-4990-8756-BCA41A409ECB}"/>
          </ac:cxnSpMkLst>
        </pc:cxnChg>
        <pc:cxnChg chg="del">
          <ac:chgData name="Kulinich Bohdan" userId="48e65c9f34e137d0" providerId="LiveId" clId="{A55FDA9C-B7AF-4DDD-A430-E2DFE7FC7250}" dt="2021-01-03T09:25:27.192" v="101" actId="478"/>
          <ac:cxnSpMkLst>
            <pc:docMk/>
            <pc:sldMk cId="620253018" sldId="545"/>
            <ac:cxnSpMk id="75" creationId="{30397EAE-DEB4-442F-9D79-B326EFDCF620}"/>
          </ac:cxnSpMkLst>
        </pc:cxnChg>
        <pc:cxnChg chg="add mod">
          <ac:chgData name="Kulinich Bohdan" userId="48e65c9f34e137d0" providerId="LiveId" clId="{A55FDA9C-B7AF-4DDD-A430-E2DFE7FC7250}" dt="2021-01-03T09:45:18.110" v="386" actId="14100"/>
          <ac:cxnSpMkLst>
            <pc:docMk/>
            <pc:sldMk cId="620253018" sldId="545"/>
            <ac:cxnSpMk id="76" creationId="{F5692536-8605-4772-A20A-7007DF4B4A0F}"/>
          </ac:cxnSpMkLst>
        </pc:cxnChg>
        <pc:cxnChg chg="add mod">
          <ac:chgData name="Kulinich Bohdan" userId="48e65c9f34e137d0" providerId="LiveId" clId="{A55FDA9C-B7AF-4DDD-A430-E2DFE7FC7250}" dt="2021-01-03T09:35:15.694" v="355" actId="1076"/>
          <ac:cxnSpMkLst>
            <pc:docMk/>
            <pc:sldMk cId="620253018" sldId="545"/>
            <ac:cxnSpMk id="77" creationId="{C62FB3B9-A381-4632-A6FC-3D773960698F}"/>
          </ac:cxnSpMkLst>
        </pc:cxnChg>
        <pc:cxnChg chg="add mod">
          <ac:chgData name="Kulinich Bohdan" userId="48e65c9f34e137d0" providerId="LiveId" clId="{A55FDA9C-B7AF-4DDD-A430-E2DFE7FC7250}" dt="2021-01-03T09:35:15.694" v="355" actId="1076"/>
          <ac:cxnSpMkLst>
            <pc:docMk/>
            <pc:sldMk cId="620253018" sldId="545"/>
            <ac:cxnSpMk id="78" creationId="{EE64C30E-0B3C-44F2-9DE2-E6D7015A9A86}"/>
          </ac:cxnSpMkLst>
        </pc:cxnChg>
        <pc:cxnChg chg="add mod">
          <ac:chgData name="Kulinich Bohdan" userId="48e65c9f34e137d0" providerId="LiveId" clId="{A55FDA9C-B7AF-4DDD-A430-E2DFE7FC7250}" dt="2021-01-03T09:35:06.078" v="354" actId="1076"/>
          <ac:cxnSpMkLst>
            <pc:docMk/>
            <pc:sldMk cId="620253018" sldId="545"/>
            <ac:cxnSpMk id="84" creationId="{DA486E98-2E97-4B3C-A1E2-06CE17126F81}"/>
          </ac:cxnSpMkLst>
        </pc:cxnChg>
        <pc:cxnChg chg="add mod">
          <ac:chgData name="Kulinich Bohdan" userId="48e65c9f34e137d0" providerId="LiveId" clId="{A55FDA9C-B7AF-4DDD-A430-E2DFE7FC7250}" dt="2021-01-03T09:35:06.078" v="354" actId="1076"/>
          <ac:cxnSpMkLst>
            <pc:docMk/>
            <pc:sldMk cId="620253018" sldId="545"/>
            <ac:cxnSpMk id="87" creationId="{3B747BBB-BEEB-4303-88A2-3CB86E57D4FB}"/>
          </ac:cxnSpMkLst>
        </pc:cxnChg>
        <pc:cxnChg chg="add mod">
          <ac:chgData name="Kulinich Bohdan" userId="48e65c9f34e137d0" providerId="LiveId" clId="{A55FDA9C-B7AF-4DDD-A430-E2DFE7FC7250}" dt="2021-01-03T12:01:15.508" v="459" actId="14100"/>
          <ac:cxnSpMkLst>
            <pc:docMk/>
            <pc:sldMk cId="620253018" sldId="545"/>
            <ac:cxnSpMk id="93" creationId="{4C7C8568-E412-4FD7-99DC-53F90BF69933}"/>
          </ac:cxnSpMkLst>
        </pc:cxnChg>
        <pc:cxnChg chg="add mod">
          <ac:chgData name="Kulinich Bohdan" userId="48e65c9f34e137d0" providerId="LiveId" clId="{A55FDA9C-B7AF-4DDD-A430-E2DFE7FC7250}" dt="2021-01-03T09:46:06.219" v="399" actId="14100"/>
          <ac:cxnSpMkLst>
            <pc:docMk/>
            <pc:sldMk cId="620253018" sldId="545"/>
            <ac:cxnSpMk id="105" creationId="{5C5BA78B-4127-4667-B7A8-83B86C3CCAF2}"/>
          </ac:cxnSpMkLst>
        </pc:cxnChg>
        <pc:cxnChg chg="add mod">
          <ac:chgData name="Kulinich Bohdan" userId="48e65c9f34e137d0" providerId="LiveId" clId="{A55FDA9C-B7AF-4DDD-A430-E2DFE7FC7250}" dt="2021-01-03T09:35:15.694" v="355" actId="1076"/>
          <ac:cxnSpMkLst>
            <pc:docMk/>
            <pc:sldMk cId="620253018" sldId="545"/>
            <ac:cxnSpMk id="106" creationId="{A72BAA09-04F7-43E3-A2C9-17A484C115E4}"/>
          </ac:cxnSpMkLst>
        </pc:cxnChg>
        <pc:cxnChg chg="add mod">
          <ac:chgData name="Kulinich Bohdan" userId="48e65c9f34e137d0" providerId="LiveId" clId="{A55FDA9C-B7AF-4DDD-A430-E2DFE7FC7250}" dt="2021-01-03T09:35:15.694" v="355" actId="1076"/>
          <ac:cxnSpMkLst>
            <pc:docMk/>
            <pc:sldMk cId="620253018" sldId="545"/>
            <ac:cxnSpMk id="107" creationId="{B639C3DB-5819-4C67-9DFA-2AAC33126487}"/>
          </ac:cxnSpMkLst>
        </pc:cxnChg>
        <pc:cxnChg chg="add mod">
          <ac:chgData name="Kulinich Bohdan" userId="48e65c9f34e137d0" providerId="LiveId" clId="{A55FDA9C-B7AF-4DDD-A430-E2DFE7FC7250}" dt="2021-01-03T09:47:32.201" v="435" actId="1037"/>
          <ac:cxnSpMkLst>
            <pc:docMk/>
            <pc:sldMk cId="620253018" sldId="545"/>
            <ac:cxnSpMk id="124" creationId="{AD5C6219-8B7B-4BDC-8D26-0F32304D77FE}"/>
          </ac:cxnSpMkLst>
        </pc:cxnChg>
        <pc:cxnChg chg="add mod">
          <ac:chgData name="Kulinich Bohdan" userId="48e65c9f34e137d0" providerId="LiveId" clId="{A55FDA9C-B7AF-4DDD-A430-E2DFE7FC7250}" dt="2021-01-03T09:47:39.652" v="437" actId="14100"/>
          <ac:cxnSpMkLst>
            <pc:docMk/>
            <pc:sldMk cId="620253018" sldId="545"/>
            <ac:cxnSpMk id="127" creationId="{815532F1-FDE7-4119-8F79-D0D4F947CDEA}"/>
          </ac:cxnSpMkLst>
        </pc:cxnChg>
        <pc:cxnChg chg="add mod">
          <ac:chgData name="Kulinich Bohdan" userId="48e65c9f34e137d0" providerId="LiveId" clId="{A55FDA9C-B7AF-4DDD-A430-E2DFE7FC7250}" dt="2021-01-03T09:47:32.201" v="435" actId="1037"/>
          <ac:cxnSpMkLst>
            <pc:docMk/>
            <pc:sldMk cId="620253018" sldId="545"/>
            <ac:cxnSpMk id="128" creationId="{F04E2698-3A7D-4580-B1CD-07908C8BA9B8}"/>
          </ac:cxnSpMkLst>
        </pc:cxnChg>
      </pc:sldChg>
      <pc:sldChg chg="add del">
        <pc:chgData name="Kulinich Bohdan" userId="48e65c9f34e137d0" providerId="LiveId" clId="{A55FDA9C-B7AF-4DDD-A430-E2DFE7FC7250}" dt="2021-01-08T16:13:21.652" v="3699" actId="47"/>
        <pc:sldMkLst>
          <pc:docMk/>
          <pc:sldMk cId="369983160" sldId="556"/>
        </pc:sldMkLst>
      </pc:sldChg>
      <pc:sldChg chg="modSp add mod">
        <pc:chgData name="Kulinich Bohdan" userId="48e65c9f34e137d0" providerId="LiveId" clId="{A55FDA9C-B7AF-4DDD-A430-E2DFE7FC7250}" dt="2021-01-08T16:00:03.706" v="2681" actId="1076"/>
        <pc:sldMkLst>
          <pc:docMk/>
          <pc:sldMk cId="967270843" sldId="565"/>
        </pc:sldMkLst>
        <pc:spChg chg="mod">
          <ac:chgData name="Kulinich Bohdan" userId="48e65c9f34e137d0" providerId="LiveId" clId="{A55FDA9C-B7AF-4DDD-A430-E2DFE7FC7250}" dt="2021-01-08T15:56:49.768" v="2475" actId="120"/>
          <ac:spMkLst>
            <pc:docMk/>
            <pc:sldMk cId="967270843" sldId="565"/>
            <ac:spMk id="7" creationId="{00000000-0000-0000-0000-000000000000}"/>
          </ac:spMkLst>
        </pc:spChg>
        <pc:spChg chg="mod">
          <ac:chgData name="Kulinich Bohdan" userId="48e65c9f34e137d0" providerId="LiveId" clId="{A55FDA9C-B7AF-4DDD-A430-E2DFE7FC7250}" dt="2021-01-08T15:57:05.274" v="2480" actId="16959"/>
          <ac:spMkLst>
            <pc:docMk/>
            <pc:sldMk cId="967270843" sldId="565"/>
            <ac:spMk id="10" creationId="{2ECAACCD-AD5C-48AE-9C13-67EC8628572D}"/>
          </ac:spMkLst>
        </pc:spChg>
        <pc:spChg chg="mod">
          <ac:chgData name="Kulinich Bohdan" userId="48e65c9f34e137d0" providerId="LiveId" clId="{A55FDA9C-B7AF-4DDD-A430-E2DFE7FC7250}" dt="2021-01-08T15:57:15.698" v="2486" actId="16959"/>
          <ac:spMkLst>
            <pc:docMk/>
            <pc:sldMk cId="967270843" sldId="565"/>
            <ac:spMk id="11" creationId="{ACBCF7AC-F4D0-40DB-A8E8-13266E3652D6}"/>
          </ac:spMkLst>
        </pc:spChg>
        <pc:spChg chg="mod">
          <ac:chgData name="Kulinich Bohdan" userId="48e65c9f34e137d0" providerId="LiveId" clId="{A55FDA9C-B7AF-4DDD-A430-E2DFE7FC7250}" dt="2021-01-08T15:57:27.867" v="2506" actId="16959"/>
          <ac:spMkLst>
            <pc:docMk/>
            <pc:sldMk cId="967270843" sldId="565"/>
            <ac:spMk id="12" creationId="{C64A54A4-FCDF-47AF-841A-FA40B48D2B8A}"/>
          </ac:spMkLst>
        </pc:spChg>
        <pc:spChg chg="mod">
          <ac:chgData name="Kulinich Bohdan" userId="48e65c9f34e137d0" providerId="LiveId" clId="{A55FDA9C-B7AF-4DDD-A430-E2DFE7FC7250}" dt="2021-01-08T15:58:03.059" v="2536" actId="120"/>
          <ac:spMkLst>
            <pc:docMk/>
            <pc:sldMk cId="967270843" sldId="565"/>
            <ac:spMk id="13" creationId="{616AC925-B79F-4FFC-B043-06931DF16A4D}"/>
          </ac:spMkLst>
        </pc:spChg>
        <pc:spChg chg="mod">
          <ac:chgData name="Kulinich Bohdan" userId="48e65c9f34e137d0" providerId="LiveId" clId="{A55FDA9C-B7AF-4DDD-A430-E2DFE7FC7250}" dt="2021-01-08T15:58:17.533" v="2550" actId="20577"/>
          <ac:spMkLst>
            <pc:docMk/>
            <pc:sldMk cId="967270843" sldId="565"/>
            <ac:spMk id="14" creationId="{B6B64D2A-EDD2-4703-97EF-EE7A47B5D2D3}"/>
          </ac:spMkLst>
        </pc:spChg>
        <pc:spChg chg="mod">
          <ac:chgData name="Kulinich Bohdan" userId="48e65c9f34e137d0" providerId="LiveId" clId="{A55FDA9C-B7AF-4DDD-A430-E2DFE7FC7250}" dt="2021-01-08T15:58:55.314" v="2591" actId="20577"/>
          <ac:spMkLst>
            <pc:docMk/>
            <pc:sldMk cId="967270843" sldId="565"/>
            <ac:spMk id="15" creationId="{960F2987-649C-495D-A204-EC11BC2CD3FB}"/>
          </ac:spMkLst>
        </pc:spChg>
        <pc:spChg chg="mod">
          <ac:chgData name="Kulinich Bohdan" userId="48e65c9f34e137d0" providerId="LiveId" clId="{A55FDA9C-B7AF-4DDD-A430-E2DFE7FC7250}" dt="2021-01-08T15:58:30.247" v="2574" actId="20577"/>
          <ac:spMkLst>
            <pc:docMk/>
            <pc:sldMk cId="967270843" sldId="565"/>
            <ac:spMk id="16" creationId="{AFC461A7-997E-46E2-9658-3B23AD2C5135}"/>
          </ac:spMkLst>
        </pc:spChg>
        <pc:spChg chg="mod">
          <ac:chgData name="Kulinich Bohdan" userId="48e65c9f34e137d0" providerId="LiveId" clId="{A55FDA9C-B7AF-4DDD-A430-E2DFE7FC7250}" dt="2021-01-08T15:59:26.053" v="2642" actId="20577"/>
          <ac:spMkLst>
            <pc:docMk/>
            <pc:sldMk cId="967270843" sldId="565"/>
            <ac:spMk id="17" creationId="{7425FCBE-FC5B-4B27-9732-85338B62668C}"/>
          </ac:spMkLst>
        </pc:spChg>
        <pc:spChg chg="mod">
          <ac:chgData name="Kulinich Bohdan" userId="48e65c9f34e137d0" providerId="LiveId" clId="{A55FDA9C-B7AF-4DDD-A430-E2DFE7FC7250}" dt="2021-01-08T15:59:37.034" v="2651" actId="20577"/>
          <ac:spMkLst>
            <pc:docMk/>
            <pc:sldMk cId="967270843" sldId="565"/>
            <ac:spMk id="18" creationId="{77A3A9F1-4184-4319-BB99-AF045010381F}"/>
          </ac:spMkLst>
        </pc:spChg>
        <pc:spChg chg="mod">
          <ac:chgData name="Kulinich Bohdan" userId="48e65c9f34e137d0" providerId="LiveId" clId="{A55FDA9C-B7AF-4DDD-A430-E2DFE7FC7250}" dt="2021-01-08T16:00:03.706" v="2681" actId="1076"/>
          <ac:spMkLst>
            <pc:docMk/>
            <pc:sldMk cId="967270843" sldId="565"/>
            <ac:spMk id="19" creationId="{86DC09F0-0B62-4E45-97E1-EF7021F5ECF2}"/>
          </ac:spMkLst>
        </pc:spChg>
        <pc:spChg chg="mod">
          <ac:chgData name="Kulinich Bohdan" userId="48e65c9f34e137d0" providerId="LiveId" clId="{A55FDA9C-B7AF-4DDD-A430-E2DFE7FC7250}" dt="2021-01-08T16:00:01.770" v="2680" actId="14100"/>
          <ac:spMkLst>
            <pc:docMk/>
            <pc:sldMk cId="967270843" sldId="565"/>
            <ac:spMk id="20" creationId="{DF3176D4-3E65-4F4A-8DA4-EEB5D42A4DCA}"/>
          </ac:spMkLst>
        </pc:spChg>
      </pc:sldChg>
      <pc:sldChg chg="addSp delSp modSp mod delAnim modAnim">
        <pc:chgData name="Kulinich Bohdan" userId="48e65c9f34e137d0" providerId="LiveId" clId="{A55FDA9C-B7AF-4DDD-A430-E2DFE7FC7250}" dt="2021-01-08T15:50:10.796" v="2431"/>
        <pc:sldMkLst>
          <pc:docMk/>
          <pc:sldMk cId="1436104521" sldId="566"/>
        </pc:sldMkLst>
        <pc:spChg chg="mod">
          <ac:chgData name="Kulinich Bohdan" userId="48e65c9f34e137d0" providerId="LiveId" clId="{A55FDA9C-B7AF-4DDD-A430-E2DFE7FC7250}" dt="2021-01-03T12:32:56.694" v="875" actId="14100"/>
          <ac:spMkLst>
            <pc:docMk/>
            <pc:sldMk cId="1436104521" sldId="566"/>
            <ac:spMk id="6" creationId="{4CD1B612-D16C-4F70-8335-78480BFE8EC8}"/>
          </ac:spMkLst>
        </pc:spChg>
        <pc:spChg chg="add mod">
          <ac:chgData name="Kulinich Bohdan" userId="48e65c9f34e137d0" providerId="LiveId" clId="{A55FDA9C-B7AF-4DDD-A430-E2DFE7FC7250}" dt="2021-01-03T12:24:06.861" v="752" actId="1038"/>
          <ac:spMkLst>
            <pc:docMk/>
            <pc:sldMk cId="1436104521" sldId="566"/>
            <ac:spMk id="18" creationId="{E928B855-7304-474C-A9B3-8DD41CF08172}"/>
          </ac:spMkLst>
        </pc:spChg>
        <pc:spChg chg="add mod">
          <ac:chgData name="Kulinich Bohdan" userId="48e65c9f34e137d0" providerId="LiveId" clId="{A55FDA9C-B7AF-4DDD-A430-E2DFE7FC7250}" dt="2021-01-03T12:23:55.039" v="696" actId="1037"/>
          <ac:spMkLst>
            <pc:docMk/>
            <pc:sldMk cId="1436104521" sldId="566"/>
            <ac:spMk id="22" creationId="{BAD00B40-8A96-40A1-BE5F-33725D09C3AC}"/>
          </ac:spMkLst>
        </pc:spChg>
        <pc:spChg chg="add mod">
          <ac:chgData name="Kulinich Bohdan" userId="48e65c9f34e137d0" providerId="LiveId" clId="{A55FDA9C-B7AF-4DDD-A430-E2DFE7FC7250}" dt="2021-01-03T12:24:40.135" v="757" actId="20577"/>
          <ac:spMkLst>
            <pc:docMk/>
            <pc:sldMk cId="1436104521" sldId="566"/>
            <ac:spMk id="57" creationId="{F8487900-1F5F-483E-9999-26FA039880FD}"/>
          </ac:spMkLst>
        </pc:spChg>
        <pc:spChg chg="add mod">
          <ac:chgData name="Kulinich Bohdan" userId="48e65c9f34e137d0" providerId="LiveId" clId="{A55FDA9C-B7AF-4DDD-A430-E2DFE7FC7250}" dt="2021-01-03T12:24:46.632" v="760" actId="20577"/>
          <ac:spMkLst>
            <pc:docMk/>
            <pc:sldMk cId="1436104521" sldId="566"/>
            <ac:spMk id="58" creationId="{0FE70674-16D7-4699-9751-6FF6C01F7414}"/>
          </ac:spMkLst>
        </pc:spChg>
        <pc:spChg chg="add mod">
          <ac:chgData name="Kulinich Bohdan" userId="48e65c9f34e137d0" providerId="LiveId" clId="{A55FDA9C-B7AF-4DDD-A430-E2DFE7FC7250}" dt="2021-01-03T12:24:53.727" v="764" actId="20577"/>
          <ac:spMkLst>
            <pc:docMk/>
            <pc:sldMk cId="1436104521" sldId="566"/>
            <ac:spMk id="59" creationId="{F25D4A40-2350-424B-A01C-C2235D036456}"/>
          </ac:spMkLst>
        </pc:spChg>
        <pc:spChg chg="add mod">
          <ac:chgData name="Kulinich Bohdan" userId="48e65c9f34e137d0" providerId="LiveId" clId="{A55FDA9C-B7AF-4DDD-A430-E2DFE7FC7250}" dt="2021-01-03T12:25:02.347" v="768" actId="1076"/>
          <ac:spMkLst>
            <pc:docMk/>
            <pc:sldMk cId="1436104521" sldId="566"/>
            <ac:spMk id="60" creationId="{152F45EE-C50C-452E-BB3F-12012289D1BF}"/>
          </ac:spMkLst>
        </pc:spChg>
        <pc:spChg chg="add mod">
          <ac:chgData name="Kulinich Bohdan" userId="48e65c9f34e137d0" providerId="LiveId" clId="{A55FDA9C-B7AF-4DDD-A430-E2DFE7FC7250}" dt="2021-01-03T12:25:10.545" v="772" actId="1076"/>
          <ac:spMkLst>
            <pc:docMk/>
            <pc:sldMk cId="1436104521" sldId="566"/>
            <ac:spMk id="61" creationId="{2C0ACEDD-EA52-4EDA-BCA6-A64FC5EF4409}"/>
          </ac:spMkLst>
        </pc:spChg>
        <pc:grpChg chg="add del mod">
          <ac:chgData name="Kulinich Bohdan" userId="48e65c9f34e137d0" providerId="LiveId" clId="{A55FDA9C-B7AF-4DDD-A430-E2DFE7FC7250}" dt="2021-01-03T12:21:52.451" v="660" actId="478"/>
          <ac:grpSpMkLst>
            <pc:docMk/>
            <pc:sldMk cId="1436104521" sldId="566"/>
            <ac:grpSpMk id="45" creationId="{0CAC4959-54F0-4F62-A4EC-F27C7829AD3C}"/>
          </ac:grpSpMkLst>
        </pc:grpChg>
        <pc:grpChg chg="add mod">
          <ac:chgData name="Kulinich Bohdan" userId="48e65c9f34e137d0" providerId="LiveId" clId="{A55FDA9C-B7AF-4DDD-A430-E2DFE7FC7250}" dt="2021-01-03T12:22:00.864" v="663" actId="164"/>
          <ac:grpSpMkLst>
            <pc:docMk/>
            <pc:sldMk cId="1436104521" sldId="566"/>
            <ac:grpSpMk id="47" creationId="{719C5F4A-B5A2-4546-A76F-E66DFF5B937A}"/>
          </ac:grpSpMkLst>
        </pc:grpChg>
        <pc:grpChg chg="add mod">
          <ac:chgData name="Kulinich Bohdan" userId="48e65c9f34e137d0" providerId="LiveId" clId="{A55FDA9C-B7AF-4DDD-A430-E2DFE7FC7250}" dt="2021-01-03T12:22:27.805" v="675" actId="164"/>
          <ac:grpSpMkLst>
            <pc:docMk/>
            <pc:sldMk cId="1436104521" sldId="566"/>
            <ac:grpSpMk id="53" creationId="{12827904-301C-43FB-B72A-C3AC96457AF9}"/>
          </ac:grpSpMkLst>
        </pc:grpChg>
        <pc:grpChg chg="add mod">
          <ac:chgData name="Kulinich Bohdan" userId="48e65c9f34e137d0" providerId="LiveId" clId="{A55FDA9C-B7AF-4DDD-A430-E2DFE7FC7250}" dt="2021-01-03T12:22:45.612" v="681" actId="1076"/>
          <ac:grpSpMkLst>
            <pc:docMk/>
            <pc:sldMk cId="1436104521" sldId="566"/>
            <ac:grpSpMk id="56" creationId="{2CFF286F-5EBA-4EF5-B2F1-495FF6BC94AB}"/>
          </ac:grpSpMkLst>
        </pc:grpChg>
        <pc:picChg chg="add del mod ord">
          <ac:chgData name="Kulinich Bohdan" userId="48e65c9f34e137d0" providerId="LiveId" clId="{A55FDA9C-B7AF-4DDD-A430-E2DFE7FC7250}" dt="2021-01-03T12:30:41.509" v="773" actId="478"/>
          <ac:picMkLst>
            <pc:docMk/>
            <pc:sldMk cId="1436104521" sldId="566"/>
            <ac:picMk id="5" creationId="{C49EDAEE-423C-4518-ADB0-FEA458731409}"/>
          </ac:picMkLst>
        </pc:picChg>
        <pc:picChg chg="add del mod modCrop">
          <ac:chgData name="Kulinich Bohdan" userId="48e65c9f34e137d0" providerId="LiveId" clId="{A55FDA9C-B7AF-4DDD-A430-E2DFE7FC7250}" dt="2021-01-03T12:18:20.020" v="596" actId="478"/>
          <ac:picMkLst>
            <pc:docMk/>
            <pc:sldMk cId="1436104521" sldId="566"/>
            <ac:picMk id="20" creationId="{9778C895-A78E-4A90-894F-F8D4F0599201}"/>
          </ac:picMkLst>
        </pc:picChg>
        <pc:picChg chg="del">
          <ac:chgData name="Kulinich Bohdan" userId="48e65c9f34e137d0" providerId="LiveId" clId="{A55FDA9C-B7AF-4DDD-A430-E2DFE7FC7250}" dt="2021-01-03T12:12:14.950" v="463" actId="478"/>
          <ac:picMkLst>
            <pc:docMk/>
            <pc:sldMk cId="1436104521" sldId="566"/>
            <ac:picMk id="25" creationId="{0F83F7A5-7C5C-427C-AE52-0A704D18D34F}"/>
          </ac:picMkLst>
        </pc:picChg>
        <pc:cxnChg chg="add mod">
          <ac:chgData name="Kulinich Bohdan" userId="48e65c9f34e137d0" providerId="LiveId" clId="{A55FDA9C-B7AF-4DDD-A430-E2DFE7FC7250}" dt="2021-01-03T12:18:35.392" v="600" actId="1076"/>
          <ac:cxnSpMkLst>
            <pc:docMk/>
            <pc:sldMk cId="1436104521" sldId="566"/>
            <ac:cxnSpMk id="10" creationId="{B5D41964-7AF0-4A0C-83ED-F9B05E08EE17}"/>
          </ac:cxnSpMkLst>
        </pc:cxnChg>
        <pc:cxnChg chg="add del mod">
          <ac:chgData name="Kulinich Bohdan" userId="48e65c9f34e137d0" providerId="LiveId" clId="{A55FDA9C-B7AF-4DDD-A430-E2DFE7FC7250}" dt="2021-01-03T12:14:02.643" v="544" actId="478"/>
          <ac:cxnSpMkLst>
            <pc:docMk/>
            <pc:sldMk cId="1436104521" sldId="566"/>
            <ac:cxnSpMk id="12" creationId="{E314D78A-3F57-4122-B64C-4F384715DF9E}"/>
          </ac:cxnSpMkLst>
        </pc:cxnChg>
        <pc:cxnChg chg="add del mod">
          <ac:chgData name="Kulinich Bohdan" userId="48e65c9f34e137d0" providerId="LiveId" clId="{A55FDA9C-B7AF-4DDD-A430-E2DFE7FC7250}" dt="2021-01-03T12:13:56.817" v="540" actId="478"/>
          <ac:cxnSpMkLst>
            <pc:docMk/>
            <pc:sldMk cId="1436104521" sldId="566"/>
            <ac:cxnSpMk id="15" creationId="{8E9DFE11-222C-4356-BEA0-6D72C28FB447}"/>
          </ac:cxnSpMkLst>
        </pc:cxnChg>
        <pc:cxnChg chg="add mod">
          <ac:chgData name="Kulinich Bohdan" userId="48e65c9f34e137d0" providerId="LiveId" clId="{A55FDA9C-B7AF-4DDD-A430-E2DFE7FC7250}" dt="2021-01-03T12:20:06.111" v="626" actId="208"/>
          <ac:cxnSpMkLst>
            <pc:docMk/>
            <pc:sldMk cId="1436104521" sldId="566"/>
            <ac:cxnSpMk id="17" creationId="{033D9AE1-2651-4949-8CCF-C536CA3749CD}"/>
          </ac:cxnSpMkLst>
        </pc:cxnChg>
        <pc:cxnChg chg="add mod">
          <ac:chgData name="Kulinich Bohdan" userId="48e65c9f34e137d0" providerId="LiveId" clId="{A55FDA9C-B7AF-4DDD-A430-E2DFE7FC7250}" dt="2021-01-03T12:18:56.074" v="609" actId="14100"/>
          <ac:cxnSpMkLst>
            <pc:docMk/>
            <pc:sldMk cId="1436104521" sldId="566"/>
            <ac:cxnSpMk id="19" creationId="{4E748697-0DC4-4D10-B1A3-FA87224B6EE2}"/>
          </ac:cxnSpMkLst>
        </pc:cxnChg>
        <pc:cxnChg chg="add mod">
          <ac:chgData name="Kulinich Bohdan" userId="48e65c9f34e137d0" providerId="LiveId" clId="{A55FDA9C-B7AF-4DDD-A430-E2DFE7FC7250}" dt="2021-01-03T12:20:06.111" v="626" actId="208"/>
          <ac:cxnSpMkLst>
            <pc:docMk/>
            <pc:sldMk cId="1436104521" sldId="566"/>
            <ac:cxnSpMk id="21" creationId="{B6141874-B422-4C22-8DD8-570E6C8526B7}"/>
          </ac:cxnSpMkLst>
        </pc:cxnChg>
        <pc:cxnChg chg="add mod">
          <ac:chgData name="Kulinich Bohdan" userId="48e65c9f34e137d0" providerId="LiveId" clId="{A55FDA9C-B7AF-4DDD-A430-E2DFE7FC7250}" dt="2021-01-03T12:21:17.184" v="650" actId="208"/>
          <ac:cxnSpMkLst>
            <pc:docMk/>
            <pc:sldMk cId="1436104521" sldId="566"/>
            <ac:cxnSpMk id="29" creationId="{A0B8F820-0AE5-405A-A894-27C551F61E7E}"/>
          </ac:cxnSpMkLst>
        </pc:cxnChg>
        <pc:cxnChg chg="add mod ord">
          <ac:chgData name="Kulinich Bohdan" userId="48e65c9f34e137d0" providerId="LiveId" clId="{A55FDA9C-B7AF-4DDD-A430-E2DFE7FC7250}" dt="2021-01-03T12:19:51.138" v="622" actId="167"/>
          <ac:cxnSpMkLst>
            <pc:docMk/>
            <pc:sldMk cId="1436104521" sldId="566"/>
            <ac:cxnSpMk id="33" creationId="{79094F48-2310-45BD-91EE-3354C0A1EE13}"/>
          </ac:cxnSpMkLst>
        </pc:cxnChg>
        <pc:cxnChg chg="add mod">
          <ac:chgData name="Kulinich Bohdan" userId="48e65c9f34e137d0" providerId="LiveId" clId="{A55FDA9C-B7AF-4DDD-A430-E2DFE7FC7250}" dt="2021-01-03T12:20:21.621" v="629" actId="14100"/>
          <ac:cxnSpMkLst>
            <pc:docMk/>
            <pc:sldMk cId="1436104521" sldId="566"/>
            <ac:cxnSpMk id="35" creationId="{CAA142D1-4E81-4FE5-9770-45233F74CE01}"/>
          </ac:cxnSpMkLst>
        </pc:cxnChg>
        <pc:cxnChg chg="add mod">
          <ac:chgData name="Kulinich Bohdan" userId="48e65c9f34e137d0" providerId="LiveId" clId="{A55FDA9C-B7AF-4DDD-A430-E2DFE7FC7250}" dt="2021-01-03T12:20:53.070" v="643" actId="1035"/>
          <ac:cxnSpMkLst>
            <pc:docMk/>
            <pc:sldMk cId="1436104521" sldId="566"/>
            <ac:cxnSpMk id="39" creationId="{9538AFD2-9B5E-4775-82A7-944DDBFB61A6}"/>
          </ac:cxnSpMkLst>
        </pc:cxnChg>
        <pc:cxnChg chg="add mod">
          <ac:chgData name="Kulinich Bohdan" userId="48e65c9f34e137d0" providerId="LiveId" clId="{A55FDA9C-B7AF-4DDD-A430-E2DFE7FC7250}" dt="2021-01-03T12:22:00.864" v="663" actId="164"/>
          <ac:cxnSpMkLst>
            <pc:docMk/>
            <pc:sldMk cId="1436104521" sldId="566"/>
            <ac:cxnSpMk id="42" creationId="{D72160D5-9B72-46DD-BED6-D96C3E1292CA}"/>
          </ac:cxnSpMkLst>
        </pc:cxnChg>
        <pc:cxnChg chg="add mod topLvl">
          <ac:chgData name="Kulinich Bohdan" userId="48e65c9f34e137d0" providerId="LiveId" clId="{A55FDA9C-B7AF-4DDD-A430-E2DFE7FC7250}" dt="2021-01-03T12:21:52.451" v="660" actId="478"/>
          <ac:cxnSpMkLst>
            <pc:docMk/>
            <pc:sldMk cId="1436104521" sldId="566"/>
            <ac:cxnSpMk id="43" creationId="{EBFF4918-C23C-4980-9F3C-86D5798FD034}"/>
          </ac:cxnSpMkLst>
        </pc:cxnChg>
        <pc:cxnChg chg="add del mod topLvl">
          <ac:chgData name="Kulinich Bohdan" userId="48e65c9f34e137d0" providerId="LiveId" clId="{A55FDA9C-B7AF-4DDD-A430-E2DFE7FC7250}" dt="2021-01-03T12:21:52.451" v="660" actId="478"/>
          <ac:cxnSpMkLst>
            <pc:docMk/>
            <pc:sldMk cId="1436104521" sldId="566"/>
            <ac:cxnSpMk id="46" creationId="{9B0E9E19-56E3-4065-9B6B-69E92D091B7F}"/>
          </ac:cxnSpMkLst>
        </pc:cxnChg>
        <pc:cxnChg chg="add mod">
          <ac:chgData name="Kulinich Bohdan" userId="48e65c9f34e137d0" providerId="LiveId" clId="{A55FDA9C-B7AF-4DDD-A430-E2DFE7FC7250}" dt="2021-01-03T12:22:00.864" v="663" actId="164"/>
          <ac:cxnSpMkLst>
            <pc:docMk/>
            <pc:sldMk cId="1436104521" sldId="566"/>
            <ac:cxnSpMk id="48" creationId="{1634A1F7-173F-4F8C-A3DD-9891006D05F1}"/>
          </ac:cxnSpMkLst>
        </pc:cxnChg>
        <pc:cxnChg chg="add mod">
          <ac:chgData name="Kulinich Bohdan" userId="48e65c9f34e137d0" providerId="LiveId" clId="{A55FDA9C-B7AF-4DDD-A430-E2DFE7FC7250}" dt="2021-01-03T12:22:42.354" v="680" actId="164"/>
          <ac:cxnSpMkLst>
            <pc:docMk/>
            <pc:sldMk cId="1436104521" sldId="566"/>
            <ac:cxnSpMk id="50" creationId="{583739B7-2C9D-43A7-AAC8-3EC42DEC86D4}"/>
          </ac:cxnSpMkLst>
        </pc:cxnChg>
        <pc:cxnChg chg="add del mod">
          <ac:chgData name="Kulinich Bohdan" userId="48e65c9f34e137d0" providerId="LiveId" clId="{A55FDA9C-B7AF-4DDD-A430-E2DFE7FC7250}" dt="2021-01-03T12:22:31.229" v="676" actId="478"/>
          <ac:cxnSpMkLst>
            <pc:docMk/>
            <pc:sldMk cId="1436104521" sldId="566"/>
            <ac:cxnSpMk id="52" creationId="{C1CCE15B-F34D-496B-B7BE-F5A8FF89E0E7}"/>
          </ac:cxnSpMkLst>
        </pc:cxnChg>
        <pc:cxnChg chg="add mod">
          <ac:chgData name="Kulinich Bohdan" userId="48e65c9f34e137d0" providerId="LiveId" clId="{A55FDA9C-B7AF-4DDD-A430-E2DFE7FC7250}" dt="2021-01-03T12:22:42.354" v="680" actId="164"/>
          <ac:cxnSpMkLst>
            <pc:docMk/>
            <pc:sldMk cId="1436104521" sldId="566"/>
            <ac:cxnSpMk id="55" creationId="{7EED6E4E-737D-48C5-8A17-EB7001B7D0FE}"/>
          </ac:cxnSpMkLst>
        </pc:cxnChg>
      </pc:sldChg>
      <pc:sldChg chg="del">
        <pc:chgData name="Kulinich Bohdan" userId="48e65c9f34e137d0" providerId="LiveId" clId="{A55FDA9C-B7AF-4DDD-A430-E2DFE7FC7250}" dt="2021-01-08T14:31:46.154" v="2051" actId="47"/>
        <pc:sldMkLst>
          <pc:docMk/>
          <pc:sldMk cId="2419101287" sldId="567"/>
        </pc:sldMkLst>
      </pc:sldChg>
      <pc:sldChg chg="del">
        <pc:chgData name="Kulinich Bohdan" userId="48e65c9f34e137d0" providerId="LiveId" clId="{A55FDA9C-B7AF-4DDD-A430-E2DFE7FC7250}" dt="2021-01-08T14:31:46.154" v="2051" actId="47"/>
        <pc:sldMkLst>
          <pc:docMk/>
          <pc:sldMk cId="3920915242" sldId="568"/>
        </pc:sldMkLst>
      </pc:sldChg>
      <pc:sldChg chg="del">
        <pc:chgData name="Kulinich Bohdan" userId="48e65c9f34e137d0" providerId="LiveId" clId="{A55FDA9C-B7AF-4DDD-A430-E2DFE7FC7250}" dt="2021-01-08T14:31:52.750" v="2052" actId="47"/>
        <pc:sldMkLst>
          <pc:docMk/>
          <pc:sldMk cId="2702897773" sldId="569"/>
        </pc:sldMkLst>
      </pc:sldChg>
      <pc:sldChg chg="addSp delSp modSp mod modAnim">
        <pc:chgData name="Kulinich Bohdan" userId="48e65c9f34e137d0" providerId="LiveId" clId="{A55FDA9C-B7AF-4DDD-A430-E2DFE7FC7250}" dt="2021-01-08T15:27:50.563" v="2429" actId="14429"/>
        <pc:sldMkLst>
          <pc:docMk/>
          <pc:sldMk cId="508823403" sldId="570"/>
        </pc:sldMkLst>
        <pc:spChg chg="mod">
          <ac:chgData name="Kulinich Bohdan" userId="48e65c9f34e137d0" providerId="LiveId" clId="{A55FDA9C-B7AF-4DDD-A430-E2DFE7FC7250}" dt="2021-01-08T14:32:47.445" v="2168" actId="14100"/>
          <ac:spMkLst>
            <pc:docMk/>
            <pc:sldMk cId="508823403" sldId="570"/>
            <ac:spMk id="6" creationId="{4CD1B612-D16C-4F70-8335-78480BFE8EC8}"/>
          </ac:spMkLst>
        </pc:spChg>
        <pc:spChg chg="add mod">
          <ac:chgData name="Kulinich Bohdan" userId="48e65c9f34e137d0" providerId="LiveId" clId="{A55FDA9C-B7AF-4DDD-A430-E2DFE7FC7250}" dt="2021-01-08T14:43:50.801" v="2279" actId="14100"/>
          <ac:spMkLst>
            <pc:docMk/>
            <pc:sldMk cId="508823403" sldId="570"/>
            <ac:spMk id="28" creationId="{C40D5AF7-4344-4184-8141-A0FB8CA2921A}"/>
          </ac:spMkLst>
        </pc:spChg>
        <pc:spChg chg="add mod">
          <ac:chgData name="Kulinich Bohdan" userId="48e65c9f34e137d0" providerId="LiveId" clId="{A55FDA9C-B7AF-4DDD-A430-E2DFE7FC7250}" dt="2021-01-08T14:44:26.035" v="2289" actId="14100"/>
          <ac:spMkLst>
            <pc:docMk/>
            <pc:sldMk cId="508823403" sldId="570"/>
            <ac:spMk id="29" creationId="{A2F6DDC1-E33B-4FB3-B90C-8491FB187A43}"/>
          </ac:spMkLst>
        </pc:spChg>
        <pc:spChg chg="mod">
          <ac:chgData name="Kulinich Bohdan" userId="48e65c9f34e137d0" providerId="LiveId" clId="{A55FDA9C-B7AF-4DDD-A430-E2DFE7FC7250}" dt="2021-01-08T14:44:51.604" v="2298" actId="14100"/>
          <ac:spMkLst>
            <pc:docMk/>
            <pc:sldMk cId="508823403" sldId="570"/>
            <ac:spMk id="31" creationId="{931B2C85-8207-4207-B4D6-5958876486FF}"/>
          </ac:spMkLst>
        </pc:spChg>
        <pc:spChg chg="mod">
          <ac:chgData name="Kulinich Bohdan" userId="48e65c9f34e137d0" providerId="LiveId" clId="{A55FDA9C-B7AF-4DDD-A430-E2DFE7FC7250}" dt="2021-01-08T14:44:49.012" v="2297" actId="14100"/>
          <ac:spMkLst>
            <pc:docMk/>
            <pc:sldMk cId="508823403" sldId="570"/>
            <ac:spMk id="32" creationId="{FADA71BF-1F83-4A02-AE08-D44A91DF55FA}"/>
          </ac:spMkLst>
        </pc:spChg>
        <pc:spChg chg="mod">
          <ac:chgData name="Kulinich Bohdan" userId="48e65c9f34e137d0" providerId="LiveId" clId="{A55FDA9C-B7AF-4DDD-A430-E2DFE7FC7250}" dt="2021-01-08T14:45:18.164" v="2308" actId="14100"/>
          <ac:spMkLst>
            <pc:docMk/>
            <pc:sldMk cId="508823403" sldId="570"/>
            <ac:spMk id="34" creationId="{70AA944C-1B6A-4558-899C-26FA0E5B1FA2}"/>
          </ac:spMkLst>
        </pc:spChg>
        <pc:spChg chg="mod">
          <ac:chgData name="Kulinich Bohdan" userId="48e65c9f34e137d0" providerId="LiveId" clId="{A55FDA9C-B7AF-4DDD-A430-E2DFE7FC7250}" dt="2021-01-08T14:45:20.185" v="2309" actId="14100"/>
          <ac:spMkLst>
            <pc:docMk/>
            <pc:sldMk cId="508823403" sldId="570"/>
            <ac:spMk id="35" creationId="{4743F051-E512-40F4-B394-D8C9808FC433}"/>
          </ac:spMkLst>
        </pc:spChg>
        <pc:spChg chg="add mod">
          <ac:chgData name="Kulinich Bohdan" userId="48e65c9f34e137d0" providerId="LiveId" clId="{A55FDA9C-B7AF-4DDD-A430-E2DFE7FC7250}" dt="2021-01-08T14:45:39.561" v="2311" actId="1076"/>
          <ac:spMkLst>
            <pc:docMk/>
            <pc:sldMk cId="508823403" sldId="570"/>
            <ac:spMk id="36" creationId="{A1552184-3DB1-4C22-9EFE-76F315F5FA67}"/>
          </ac:spMkLst>
        </pc:spChg>
        <pc:spChg chg="add mod">
          <ac:chgData name="Kulinich Bohdan" userId="48e65c9f34e137d0" providerId="LiveId" clId="{A55FDA9C-B7AF-4DDD-A430-E2DFE7FC7250}" dt="2021-01-08T14:45:50.052" v="2316" actId="20577"/>
          <ac:spMkLst>
            <pc:docMk/>
            <pc:sldMk cId="508823403" sldId="570"/>
            <ac:spMk id="37" creationId="{33EFE4D0-A696-4C54-91C9-384654208F40}"/>
          </ac:spMkLst>
        </pc:spChg>
        <pc:spChg chg="add mod">
          <ac:chgData name="Kulinich Bohdan" userId="48e65c9f34e137d0" providerId="LiveId" clId="{A55FDA9C-B7AF-4DDD-A430-E2DFE7FC7250}" dt="2021-01-08T14:45:58.616" v="2320" actId="1076"/>
          <ac:spMkLst>
            <pc:docMk/>
            <pc:sldMk cId="508823403" sldId="570"/>
            <ac:spMk id="38" creationId="{2C5B1FC5-3FD0-4D39-89B2-8666A2ED2D0B}"/>
          </ac:spMkLst>
        </pc:spChg>
        <pc:spChg chg="add mod">
          <ac:chgData name="Kulinich Bohdan" userId="48e65c9f34e137d0" providerId="LiveId" clId="{A55FDA9C-B7AF-4DDD-A430-E2DFE7FC7250}" dt="2021-01-08T14:46:22.821" v="2327" actId="1037"/>
          <ac:spMkLst>
            <pc:docMk/>
            <pc:sldMk cId="508823403" sldId="570"/>
            <ac:spMk id="39" creationId="{9630E767-524D-4D55-BBD2-790208130CAE}"/>
          </ac:spMkLst>
        </pc:spChg>
        <pc:spChg chg="add mod">
          <ac:chgData name="Kulinich Bohdan" userId="48e65c9f34e137d0" providerId="LiveId" clId="{A55FDA9C-B7AF-4DDD-A430-E2DFE7FC7250}" dt="2021-01-08T14:47:50.883" v="2342" actId="1036"/>
          <ac:spMkLst>
            <pc:docMk/>
            <pc:sldMk cId="508823403" sldId="570"/>
            <ac:spMk id="40" creationId="{C465820B-DF4C-4FD5-B5B9-7AB6F2829395}"/>
          </ac:spMkLst>
        </pc:spChg>
        <pc:spChg chg="add mod">
          <ac:chgData name="Kulinich Bohdan" userId="48e65c9f34e137d0" providerId="LiveId" clId="{A55FDA9C-B7AF-4DDD-A430-E2DFE7FC7250}" dt="2021-01-08T14:48:17.631" v="2350" actId="1076"/>
          <ac:spMkLst>
            <pc:docMk/>
            <pc:sldMk cId="508823403" sldId="570"/>
            <ac:spMk id="42" creationId="{3AF789D7-E6C8-464B-A41D-DAA3463F9EEC}"/>
          </ac:spMkLst>
        </pc:spChg>
        <pc:spChg chg="add mod">
          <ac:chgData name="Kulinich Bohdan" userId="48e65c9f34e137d0" providerId="LiveId" clId="{A55FDA9C-B7AF-4DDD-A430-E2DFE7FC7250}" dt="2021-01-08T14:48:10.424" v="2348" actId="20577"/>
          <ac:spMkLst>
            <pc:docMk/>
            <pc:sldMk cId="508823403" sldId="570"/>
            <ac:spMk id="43" creationId="{50AA6EAD-AB39-40D4-9E82-606ED1EB576A}"/>
          </ac:spMkLst>
        </pc:spChg>
        <pc:spChg chg="add mod">
          <ac:chgData name="Kulinich Bohdan" userId="48e65c9f34e137d0" providerId="LiveId" clId="{A55FDA9C-B7AF-4DDD-A430-E2DFE7FC7250}" dt="2021-01-08T15:27:20.970" v="2416" actId="1035"/>
          <ac:spMkLst>
            <pc:docMk/>
            <pc:sldMk cId="508823403" sldId="570"/>
            <ac:spMk id="44" creationId="{988B6EC2-EB2B-46D7-A719-CEA08A1210B5}"/>
          </ac:spMkLst>
        </pc:spChg>
        <pc:spChg chg="add mod">
          <ac:chgData name="Kulinich Bohdan" userId="48e65c9f34e137d0" providerId="LiveId" clId="{A55FDA9C-B7AF-4DDD-A430-E2DFE7FC7250}" dt="2021-01-08T15:27:23.712" v="2417" actId="20577"/>
          <ac:spMkLst>
            <pc:docMk/>
            <pc:sldMk cId="508823403" sldId="570"/>
            <ac:spMk id="45" creationId="{07E764B0-462F-491A-8EF1-08E67CD204AB}"/>
          </ac:spMkLst>
        </pc:spChg>
        <pc:grpChg chg="add del mod">
          <ac:chgData name="Kulinich Bohdan" userId="48e65c9f34e137d0" providerId="LiveId" clId="{A55FDA9C-B7AF-4DDD-A430-E2DFE7FC7250}" dt="2021-01-08T14:36:25.745" v="2196" actId="165"/>
          <ac:grpSpMkLst>
            <pc:docMk/>
            <pc:sldMk cId="508823403" sldId="570"/>
            <ac:grpSpMk id="18" creationId="{E376C7D7-BD59-49E9-9F6A-3E2D275DF7F4}"/>
          </ac:grpSpMkLst>
        </pc:grpChg>
        <pc:grpChg chg="add del mod">
          <ac:chgData name="Kulinich Bohdan" userId="48e65c9f34e137d0" providerId="LiveId" clId="{A55FDA9C-B7AF-4DDD-A430-E2DFE7FC7250}" dt="2021-01-08T14:46:42.911" v="2331" actId="165"/>
          <ac:grpSpMkLst>
            <pc:docMk/>
            <pc:sldMk cId="508823403" sldId="570"/>
            <ac:grpSpMk id="21" creationId="{D2961A18-5EFB-4B17-AA4A-426A5294EDA0}"/>
          </ac:grpSpMkLst>
        </pc:grpChg>
        <pc:grpChg chg="add mod">
          <ac:chgData name="Kulinich Bohdan" userId="48e65c9f34e137d0" providerId="LiveId" clId="{A55FDA9C-B7AF-4DDD-A430-E2DFE7FC7250}" dt="2021-01-08T14:44:39.525" v="2293" actId="1076"/>
          <ac:grpSpMkLst>
            <pc:docMk/>
            <pc:sldMk cId="508823403" sldId="570"/>
            <ac:grpSpMk id="30" creationId="{187AACC7-72B5-4431-AE35-6D483F94BB68}"/>
          </ac:grpSpMkLst>
        </pc:grpChg>
        <pc:grpChg chg="add mod">
          <ac:chgData name="Kulinich Bohdan" userId="48e65c9f34e137d0" providerId="LiveId" clId="{A55FDA9C-B7AF-4DDD-A430-E2DFE7FC7250}" dt="2021-01-08T14:45:16.157" v="2307" actId="1076"/>
          <ac:grpSpMkLst>
            <pc:docMk/>
            <pc:sldMk cId="508823403" sldId="570"/>
            <ac:grpSpMk id="33" creationId="{8C7DD193-7812-455C-9D8F-48B7823F4B54}"/>
          </ac:grpSpMkLst>
        </pc:grpChg>
        <pc:picChg chg="mod modVis">
          <ac:chgData name="Kulinich Bohdan" userId="48e65c9f34e137d0" providerId="LiveId" clId="{A55FDA9C-B7AF-4DDD-A430-E2DFE7FC7250}" dt="2021-01-08T15:27:50.563" v="2429" actId="14429"/>
          <ac:picMkLst>
            <pc:docMk/>
            <pc:sldMk cId="508823403" sldId="570"/>
            <ac:picMk id="25" creationId="{0F83F7A5-7C5C-427C-AE52-0A704D18D34F}"/>
          </ac:picMkLst>
        </pc:picChg>
        <pc:picChg chg="add mod ord modVis modCrop">
          <ac:chgData name="Kulinich Bohdan" userId="48e65c9f34e137d0" providerId="LiveId" clId="{A55FDA9C-B7AF-4DDD-A430-E2DFE7FC7250}" dt="2021-01-08T14:38:55.490" v="2254" actId="14430"/>
          <ac:picMkLst>
            <pc:docMk/>
            <pc:sldMk cId="508823403" sldId="570"/>
            <ac:picMk id="26" creationId="{3AFE32B5-F6AB-4CF6-B737-FF9BF6B35458}"/>
          </ac:picMkLst>
        </pc:picChg>
        <pc:cxnChg chg="add mod topLvl">
          <ac:chgData name="Kulinich Bohdan" userId="48e65c9f34e137d0" providerId="LiveId" clId="{A55FDA9C-B7AF-4DDD-A430-E2DFE7FC7250}" dt="2021-01-08T14:39:39.258" v="2270" actId="208"/>
          <ac:cxnSpMkLst>
            <pc:docMk/>
            <pc:sldMk cId="508823403" sldId="570"/>
            <ac:cxnSpMk id="8" creationId="{488FE765-448D-48D0-8585-9D6508971138}"/>
          </ac:cxnSpMkLst>
        </pc:cxnChg>
        <pc:cxnChg chg="add mod topLvl">
          <ac:chgData name="Kulinich Bohdan" userId="48e65c9f34e137d0" providerId="LiveId" clId="{A55FDA9C-B7AF-4DDD-A430-E2DFE7FC7250}" dt="2021-01-08T14:39:42.940" v="2272" actId="208"/>
          <ac:cxnSpMkLst>
            <pc:docMk/>
            <pc:sldMk cId="508823403" sldId="570"/>
            <ac:cxnSpMk id="10" creationId="{843D3DAE-641B-42CE-82CF-B1B9F4C051D5}"/>
          </ac:cxnSpMkLst>
        </pc:cxnChg>
        <pc:cxnChg chg="add mod ord topLvl">
          <ac:chgData name="Kulinich Bohdan" userId="48e65c9f34e137d0" providerId="LiveId" clId="{A55FDA9C-B7AF-4DDD-A430-E2DFE7FC7250}" dt="2021-01-08T14:39:40.494" v="2271" actId="208"/>
          <ac:cxnSpMkLst>
            <pc:docMk/>
            <pc:sldMk cId="508823403" sldId="570"/>
            <ac:cxnSpMk id="14" creationId="{61C4D46E-B1CA-4BF8-A662-273D542373EF}"/>
          </ac:cxnSpMkLst>
        </pc:cxnChg>
        <pc:cxnChg chg="add mod topLvl">
          <ac:chgData name="Kulinich Bohdan" userId="48e65c9f34e137d0" providerId="LiveId" clId="{A55FDA9C-B7AF-4DDD-A430-E2DFE7FC7250}" dt="2021-01-08T14:46:42.911" v="2331" actId="165"/>
          <ac:cxnSpMkLst>
            <pc:docMk/>
            <pc:sldMk cId="508823403" sldId="570"/>
            <ac:cxnSpMk id="22" creationId="{59EA2871-F490-4C40-A12F-495028F8A77F}"/>
          </ac:cxnSpMkLst>
        </pc:cxnChg>
        <pc:cxnChg chg="add mod topLvl">
          <ac:chgData name="Kulinich Bohdan" userId="48e65c9f34e137d0" providerId="LiveId" clId="{A55FDA9C-B7AF-4DDD-A430-E2DFE7FC7250}" dt="2021-01-08T14:47:44.921" v="2332" actId="14100"/>
          <ac:cxnSpMkLst>
            <pc:docMk/>
            <pc:sldMk cId="508823403" sldId="570"/>
            <ac:cxnSpMk id="24" creationId="{EF10F22A-2722-4FAA-AE3A-2E8F3CF447F7}"/>
          </ac:cxnSpMkLst>
        </pc:cxnChg>
      </pc:sldChg>
      <pc:sldChg chg="del">
        <pc:chgData name="Kulinich Bohdan" userId="48e65c9f34e137d0" providerId="LiveId" clId="{A55FDA9C-B7AF-4DDD-A430-E2DFE7FC7250}" dt="2021-01-08T15:49:25.607" v="2430" actId="47"/>
        <pc:sldMkLst>
          <pc:docMk/>
          <pc:sldMk cId="1885129965" sldId="571"/>
        </pc:sldMkLst>
      </pc:sldChg>
      <pc:sldChg chg="modSp add del mod">
        <pc:chgData name="Kulinich Bohdan" userId="48e65c9f34e137d0" providerId="LiveId" clId="{A55FDA9C-B7AF-4DDD-A430-E2DFE7FC7250}" dt="2021-01-03T09:34:48.150" v="351" actId="47"/>
        <pc:sldMkLst>
          <pc:docMk/>
          <pc:sldMk cId="1662658577" sldId="572"/>
        </pc:sldMkLst>
        <pc:spChg chg="mod">
          <ac:chgData name="Kulinich Bohdan" userId="48e65c9f34e137d0" providerId="LiveId" clId="{A55FDA9C-B7AF-4DDD-A430-E2DFE7FC7250}" dt="2021-01-03T09:28:36.012" v="201" actId="1076"/>
          <ac:spMkLst>
            <pc:docMk/>
            <pc:sldMk cId="1662658577" sldId="572"/>
            <ac:spMk id="91" creationId="{F514001E-BCBC-48BC-86A1-18F8E8DA21B9}"/>
          </ac:spMkLst>
        </pc:spChg>
      </pc:sldChg>
      <pc:sldChg chg="addSp delSp modSp add mod delAnim modAnim">
        <pc:chgData name="Kulinich Bohdan" userId="48e65c9f34e137d0" providerId="LiveId" clId="{A55FDA9C-B7AF-4DDD-A430-E2DFE7FC7250}" dt="2021-01-08T15:50:31.744" v="2436"/>
        <pc:sldMkLst>
          <pc:docMk/>
          <pc:sldMk cId="1676421806" sldId="572"/>
        </pc:sldMkLst>
        <pc:spChg chg="mod">
          <ac:chgData name="Kulinich Bohdan" userId="48e65c9f34e137d0" providerId="LiveId" clId="{A55FDA9C-B7AF-4DDD-A430-E2DFE7FC7250}" dt="2021-01-03T17:33:15.065" v="1012" actId="207"/>
          <ac:spMkLst>
            <pc:docMk/>
            <pc:sldMk cId="1676421806" sldId="572"/>
            <ac:spMk id="6" creationId="{4CD1B612-D16C-4F70-8335-78480BFE8EC8}"/>
          </ac:spMkLst>
        </pc:spChg>
        <pc:spChg chg="add del mod">
          <ac:chgData name="Kulinich Bohdan" userId="48e65c9f34e137d0" providerId="LiveId" clId="{A55FDA9C-B7AF-4DDD-A430-E2DFE7FC7250}" dt="2021-01-03T17:35:33.922" v="1021" actId="478"/>
          <ac:spMkLst>
            <pc:docMk/>
            <pc:sldMk cId="1676421806" sldId="572"/>
            <ac:spMk id="14" creationId="{1536D58D-5234-48B8-974E-B3DE503C2CCE}"/>
          </ac:spMkLst>
        </pc:spChg>
        <pc:spChg chg="add del mod">
          <ac:chgData name="Kulinich Bohdan" userId="48e65c9f34e137d0" providerId="LiveId" clId="{A55FDA9C-B7AF-4DDD-A430-E2DFE7FC7250}" dt="2021-01-03T17:35:27.703" v="1019" actId="478"/>
          <ac:spMkLst>
            <pc:docMk/>
            <pc:sldMk cId="1676421806" sldId="572"/>
            <ac:spMk id="15" creationId="{1F985398-457B-4329-A562-F60E06180840}"/>
          </ac:spMkLst>
        </pc:spChg>
        <pc:spChg chg="add mod">
          <ac:chgData name="Kulinich Bohdan" userId="48e65c9f34e137d0" providerId="LiveId" clId="{A55FDA9C-B7AF-4DDD-A430-E2DFE7FC7250}" dt="2021-01-03T17:37:29.221" v="1044" actId="14100"/>
          <ac:spMkLst>
            <pc:docMk/>
            <pc:sldMk cId="1676421806" sldId="572"/>
            <ac:spMk id="16" creationId="{B0D6FB09-4CA9-44CA-A788-59FE9BD48328}"/>
          </ac:spMkLst>
        </pc:spChg>
        <pc:spChg chg="add del mod">
          <ac:chgData name="Kulinich Bohdan" userId="48e65c9f34e137d0" providerId="LiveId" clId="{A55FDA9C-B7AF-4DDD-A430-E2DFE7FC7250}" dt="2021-01-03T17:35:30.276" v="1020" actId="478"/>
          <ac:spMkLst>
            <pc:docMk/>
            <pc:sldMk cId="1676421806" sldId="572"/>
            <ac:spMk id="17" creationId="{31EB4FB6-78F8-4B25-9DC9-652963DEE41F}"/>
          </ac:spMkLst>
        </pc:spChg>
        <pc:spChg chg="add mod">
          <ac:chgData name="Kulinich Bohdan" userId="48e65c9f34e137d0" providerId="LiveId" clId="{A55FDA9C-B7AF-4DDD-A430-E2DFE7FC7250}" dt="2021-01-03T17:41:27.981" v="1123" actId="1076"/>
          <ac:spMkLst>
            <pc:docMk/>
            <pc:sldMk cId="1676421806" sldId="572"/>
            <ac:spMk id="18" creationId="{76F68ABB-7753-43FF-9F31-2FF824AD0EBF}"/>
          </ac:spMkLst>
        </pc:spChg>
        <pc:spChg chg="add del mod">
          <ac:chgData name="Kulinich Bohdan" userId="48e65c9f34e137d0" providerId="LiveId" clId="{A55FDA9C-B7AF-4DDD-A430-E2DFE7FC7250}" dt="2021-01-03T17:35:36.474" v="1022" actId="478"/>
          <ac:spMkLst>
            <pc:docMk/>
            <pc:sldMk cId="1676421806" sldId="572"/>
            <ac:spMk id="19" creationId="{9CC542BC-526E-4FD0-9BBA-F4ADA1654E80}"/>
          </ac:spMkLst>
        </pc:spChg>
        <pc:spChg chg="add mod">
          <ac:chgData name="Kulinich Bohdan" userId="48e65c9f34e137d0" providerId="LiveId" clId="{A55FDA9C-B7AF-4DDD-A430-E2DFE7FC7250}" dt="2021-01-03T17:42:16.715" v="1138" actId="1076"/>
          <ac:spMkLst>
            <pc:docMk/>
            <pc:sldMk cId="1676421806" sldId="572"/>
            <ac:spMk id="20" creationId="{C17E5264-0351-4403-918A-6736769358A8}"/>
          </ac:spMkLst>
        </pc:spChg>
        <pc:spChg chg="add mod">
          <ac:chgData name="Kulinich Bohdan" userId="48e65c9f34e137d0" providerId="LiveId" clId="{A55FDA9C-B7AF-4DDD-A430-E2DFE7FC7250}" dt="2021-01-03T17:42:29.013" v="1141" actId="1076"/>
          <ac:spMkLst>
            <pc:docMk/>
            <pc:sldMk cId="1676421806" sldId="572"/>
            <ac:spMk id="21" creationId="{D20796A3-7147-4C42-BB6A-4751F9E643B4}"/>
          </ac:spMkLst>
        </pc:spChg>
        <pc:spChg chg="add mod">
          <ac:chgData name="Kulinich Bohdan" userId="48e65c9f34e137d0" providerId="LiveId" clId="{A55FDA9C-B7AF-4DDD-A430-E2DFE7FC7250}" dt="2021-01-03T17:42:00.163" v="1135" actId="1076"/>
          <ac:spMkLst>
            <pc:docMk/>
            <pc:sldMk cId="1676421806" sldId="572"/>
            <ac:spMk id="22" creationId="{B23F855E-0B77-4C4F-86EF-66817ED90344}"/>
          </ac:spMkLst>
        </pc:spChg>
        <pc:spChg chg="add mod">
          <ac:chgData name="Kulinich Bohdan" userId="48e65c9f34e137d0" providerId="LiveId" clId="{A55FDA9C-B7AF-4DDD-A430-E2DFE7FC7250}" dt="2021-01-03T17:38:53.819" v="1089" actId="14100"/>
          <ac:spMkLst>
            <pc:docMk/>
            <pc:sldMk cId="1676421806" sldId="572"/>
            <ac:spMk id="30" creationId="{E2FBB608-7BED-4E9E-8724-E8AAB1632AEC}"/>
          </ac:spMkLst>
        </pc:spChg>
        <pc:spChg chg="add mod">
          <ac:chgData name="Kulinich Bohdan" userId="48e65c9f34e137d0" providerId="LiveId" clId="{A55FDA9C-B7AF-4DDD-A430-E2DFE7FC7250}" dt="2021-01-03T17:38:18.249" v="1058" actId="164"/>
          <ac:spMkLst>
            <pc:docMk/>
            <pc:sldMk cId="1676421806" sldId="572"/>
            <ac:spMk id="31" creationId="{EBD8A5BC-A5E1-4347-AC0D-D2AE7E3F4096}"/>
          </ac:spMkLst>
        </pc:spChg>
        <pc:spChg chg="mod">
          <ac:chgData name="Kulinich Bohdan" userId="48e65c9f34e137d0" providerId="LiveId" clId="{A55FDA9C-B7AF-4DDD-A430-E2DFE7FC7250}" dt="2021-01-03T17:39:34.651" v="1114" actId="14100"/>
          <ac:spMkLst>
            <pc:docMk/>
            <pc:sldMk cId="1676421806" sldId="572"/>
            <ac:spMk id="34" creationId="{996C8F06-6529-4E24-8EC3-F672784A443C}"/>
          </ac:spMkLst>
        </pc:spChg>
        <pc:spChg chg="mod">
          <ac:chgData name="Kulinich Bohdan" userId="48e65c9f34e137d0" providerId="LiveId" clId="{A55FDA9C-B7AF-4DDD-A430-E2DFE7FC7250}" dt="2021-01-03T17:39:40.734" v="1116" actId="14100"/>
          <ac:spMkLst>
            <pc:docMk/>
            <pc:sldMk cId="1676421806" sldId="572"/>
            <ac:spMk id="35" creationId="{04240348-6A68-4E51-A9EA-C487BC0086BB}"/>
          </ac:spMkLst>
        </pc:spChg>
        <pc:spChg chg="add mod">
          <ac:chgData name="Kulinich Bohdan" userId="48e65c9f34e137d0" providerId="LiveId" clId="{A55FDA9C-B7AF-4DDD-A430-E2DFE7FC7250}" dt="2021-01-03T17:39:51.139" v="1119" actId="164"/>
          <ac:spMkLst>
            <pc:docMk/>
            <pc:sldMk cId="1676421806" sldId="572"/>
            <ac:spMk id="36" creationId="{195D00C4-B64C-4367-A5B7-64FC3B632ADA}"/>
          </ac:spMkLst>
        </pc:spChg>
        <pc:spChg chg="add mod">
          <ac:chgData name="Kulinich Bohdan" userId="48e65c9f34e137d0" providerId="LiveId" clId="{A55FDA9C-B7AF-4DDD-A430-E2DFE7FC7250}" dt="2021-01-03T17:41:37.617" v="1127" actId="1076"/>
          <ac:spMkLst>
            <pc:docMk/>
            <pc:sldMk cId="1676421806" sldId="572"/>
            <ac:spMk id="38" creationId="{7CC3E819-67D5-434B-8D82-E435287DF541}"/>
          </ac:spMkLst>
        </pc:spChg>
        <pc:spChg chg="add mod">
          <ac:chgData name="Kulinich Bohdan" userId="48e65c9f34e137d0" providerId="LiveId" clId="{A55FDA9C-B7AF-4DDD-A430-E2DFE7FC7250}" dt="2021-01-03T17:41:44.586" v="1131" actId="1076"/>
          <ac:spMkLst>
            <pc:docMk/>
            <pc:sldMk cId="1676421806" sldId="572"/>
            <ac:spMk id="39" creationId="{8A4544E4-D326-4F5E-86A9-1F615DDA6493}"/>
          </ac:spMkLst>
        </pc:spChg>
        <pc:spChg chg="mod">
          <ac:chgData name="Kulinich Bohdan" userId="48e65c9f34e137d0" providerId="LiveId" clId="{A55FDA9C-B7AF-4DDD-A430-E2DFE7FC7250}" dt="2021-01-03T17:33:24.437" v="1013" actId="207"/>
          <ac:spMkLst>
            <pc:docMk/>
            <pc:sldMk cId="1676421806" sldId="572"/>
            <ac:spMk id="51" creationId="{86BC9140-E395-435D-A852-213A1317C46C}"/>
          </ac:spMkLst>
        </pc:spChg>
        <pc:grpChg chg="add del mod">
          <ac:chgData name="Kulinich Bohdan" userId="48e65c9f34e137d0" providerId="LiveId" clId="{A55FDA9C-B7AF-4DDD-A430-E2DFE7FC7250}" dt="2021-01-03T17:35:55.047" v="1027" actId="165"/>
          <ac:grpSpMkLst>
            <pc:docMk/>
            <pc:sldMk cId="1676421806" sldId="572"/>
            <ac:grpSpMk id="7" creationId="{C9D5EF63-1D55-4EB4-B3A4-297B153648AF}"/>
          </ac:grpSpMkLst>
        </pc:grpChg>
        <pc:grpChg chg="add del mod">
          <ac:chgData name="Kulinich Bohdan" userId="48e65c9f34e137d0" providerId="LiveId" clId="{A55FDA9C-B7AF-4DDD-A430-E2DFE7FC7250}" dt="2021-01-03T17:36:18.177" v="1033" actId="165"/>
          <ac:grpSpMkLst>
            <pc:docMk/>
            <pc:sldMk cId="1676421806" sldId="572"/>
            <ac:grpSpMk id="23" creationId="{C0DD9265-4229-43A3-A1EB-946F9FC0CE2E}"/>
          </ac:grpSpMkLst>
        </pc:grpChg>
        <pc:grpChg chg="add mod">
          <ac:chgData name="Kulinich Bohdan" userId="48e65c9f34e137d0" providerId="LiveId" clId="{A55FDA9C-B7AF-4DDD-A430-E2DFE7FC7250}" dt="2021-01-03T17:38:18.249" v="1058" actId="164"/>
          <ac:grpSpMkLst>
            <pc:docMk/>
            <pc:sldMk cId="1676421806" sldId="572"/>
            <ac:grpSpMk id="29" creationId="{460E19DE-33FD-4668-B85A-E663A6445237}"/>
          </ac:grpSpMkLst>
        </pc:grpChg>
        <pc:grpChg chg="add mod">
          <ac:chgData name="Kulinich Bohdan" userId="48e65c9f34e137d0" providerId="LiveId" clId="{A55FDA9C-B7AF-4DDD-A430-E2DFE7FC7250}" dt="2021-01-03T17:39:53.461" v="1121" actId="1076"/>
          <ac:grpSpMkLst>
            <pc:docMk/>
            <pc:sldMk cId="1676421806" sldId="572"/>
            <ac:grpSpMk id="32" creationId="{65614470-8848-4818-9286-22F320BCA9EE}"/>
          </ac:grpSpMkLst>
        </pc:grpChg>
        <pc:grpChg chg="add mod">
          <ac:chgData name="Kulinich Bohdan" userId="48e65c9f34e137d0" providerId="LiveId" clId="{A55FDA9C-B7AF-4DDD-A430-E2DFE7FC7250}" dt="2021-01-03T17:39:51.139" v="1119" actId="164"/>
          <ac:grpSpMkLst>
            <pc:docMk/>
            <pc:sldMk cId="1676421806" sldId="572"/>
            <ac:grpSpMk id="33" creationId="{DF29B002-3FB2-4652-A9C2-8D8EEEF80FD0}"/>
          </ac:grpSpMkLst>
        </pc:grpChg>
        <pc:picChg chg="add mod ord">
          <ac:chgData name="Kulinich Bohdan" userId="48e65c9f34e137d0" providerId="LiveId" clId="{A55FDA9C-B7AF-4DDD-A430-E2DFE7FC7250}" dt="2021-01-03T17:32:47.782" v="1002" actId="167"/>
          <ac:picMkLst>
            <pc:docMk/>
            <pc:sldMk cId="1676421806" sldId="572"/>
            <ac:picMk id="5" creationId="{727E5808-1181-4546-8795-1F69CC12B88B}"/>
          </ac:picMkLst>
        </pc:picChg>
        <pc:picChg chg="del">
          <ac:chgData name="Kulinich Bohdan" userId="48e65c9f34e137d0" providerId="LiveId" clId="{A55FDA9C-B7AF-4DDD-A430-E2DFE7FC7250}" dt="2021-01-03T17:32:58.911" v="1005" actId="478"/>
          <ac:picMkLst>
            <pc:docMk/>
            <pc:sldMk cId="1676421806" sldId="572"/>
            <ac:picMk id="11" creationId="{E9F02244-0F28-48FC-BE09-347456BF9881}"/>
          </ac:picMkLst>
        </pc:picChg>
        <pc:picChg chg="mod modVis">
          <ac:chgData name="Kulinich Bohdan" userId="48e65c9f34e137d0" providerId="LiveId" clId="{A55FDA9C-B7AF-4DDD-A430-E2DFE7FC7250}" dt="2021-01-03T17:34:55.922" v="1014" actId="14430"/>
          <ac:picMkLst>
            <pc:docMk/>
            <pc:sldMk cId="1676421806" sldId="572"/>
            <ac:picMk id="25" creationId="{0F83F7A5-7C5C-427C-AE52-0A704D18D34F}"/>
          </ac:picMkLst>
        </pc:picChg>
        <pc:picChg chg="mod modVis">
          <ac:chgData name="Kulinich Bohdan" userId="48e65c9f34e137d0" providerId="LiveId" clId="{A55FDA9C-B7AF-4DDD-A430-E2DFE7FC7250}" dt="2021-01-08T06:56:45.535" v="1937" actId="14429"/>
          <ac:picMkLst>
            <pc:docMk/>
            <pc:sldMk cId="1676421806" sldId="572"/>
            <ac:picMk id="37" creationId="{1E7FBB19-A953-4634-98F8-EF320676412C}"/>
          </ac:picMkLst>
        </pc:picChg>
        <pc:cxnChg chg="add mod topLvl">
          <ac:chgData name="Kulinich Bohdan" userId="48e65c9f34e137d0" providerId="LiveId" clId="{A55FDA9C-B7AF-4DDD-A430-E2DFE7FC7250}" dt="2021-01-03T17:42:22.183" v="1139" actId="14100"/>
          <ac:cxnSpMkLst>
            <pc:docMk/>
            <pc:sldMk cId="1676421806" sldId="572"/>
            <ac:cxnSpMk id="10" creationId="{D5C86EAD-E709-445C-B41B-0739B00CC700}"/>
          </ac:cxnSpMkLst>
        </pc:cxnChg>
        <pc:cxnChg chg="add mod topLvl">
          <ac:chgData name="Kulinich Bohdan" userId="48e65c9f34e137d0" providerId="LiveId" clId="{A55FDA9C-B7AF-4DDD-A430-E2DFE7FC7250}" dt="2021-01-03T17:36:22.357" v="1034" actId="14100"/>
          <ac:cxnSpMkLst>
            <pc:docMk/>
            <pc:sldMk cId="1676421806" sldId="572"/>
            <ac:cxnSpMk id="12" creationId="{128E7CDE-B1EF-4D44-94A8-CD3971BF1A62}"/>
          </ac:cxnSpMkLst>
        </pc:cxnChg>
        <pc:cxnChg chg="add mod topLvl">
          <ac:chgData name="Kulinich Bohdan" userId="48e65c9f34e137d0" providerId="LiveId" clId="{A55FDA9C-B7AF-4DDD-A430-E2DFE7FC7250}" dt="2021-01-03T17:42:07.811" v="1136" actId="14100"/>
          <ac:cxnSpMkLst>
            <pc:docMk/>
            <pc:sldMk cId="1676421806" sldId="572"/>
            <ac:cxnSpMk id="13" creationId="{47BABE4C-B796-4A64-A489-430BC634DC12}"/>
          </ac:cxnSpMkLst>
        </pc:cxnChg>
      </pc:sldChg>
      <pc:sldChg chg="addSp delSp modSp add mod delAnim modAnim">
        <pc:chgData name="Kulinich Bohdan" userId="48e65c9f34e137d0" providerId="LiveId" clId="{A55FDA9C-B7AF-4DDD-A430-E2DFE7FC7250}" dt="2021-01-08T15:50:43.553" v="2437"/>
        <pc:sldMkLst>
          <pc:docMk/>
          <pc:sldMk cId="3753165882" sldId="573"/>
        </pc:sldMkLst>
        <pc:spChg chg="mod">
          <ac:chgData name="Kulinich Bohdan" userId="48e65c9f34e137d0" providerId="LiveId" clId="{A55FDA9C-B7AF-4DDD-A430-E2DFE7FC7250}" dt="2021-01-08T06:16:26.321" v="1470" actId="14100"/>
          <ac:spMkLst>
            <pc:docMk/>
            <pc:sldMk cId="3753165882" sldId="573"/>
            <ac:spMk id="6" creationId="{4CD1B612-D16C-4F70-8335-78480BFE8EC8}"/>
          </ac:spMkLst>
        </pc:spChg>
        <pc:spChg chg="add mod">
          <ac:chgData name="Kulinich Bohdan" userId="48e65c9f34e137d0" providerId="LiveId" clId="{A55FDA9C-B7AF-4DDD-A430-E2DFE7FC7250}" dt="2021-01-08T06:14:35.720" v="1354" actId="1076"/>
          <ac:spMkLst>
            <pc:docMk/>
            <pc:sldMk cId="3753165882" sldId="573"/>
            <ac:spMk id="13" creationId="{DAE9D559-FD23-45F4-A639-F774B7B505DA}"/>
          </ac:spMkLst>
        </pc:spChg>
        <pc:spChg chg="add mod">
          <ac:chgData name="Kulinich Bohdan" userId="48e65c9f34e137d0" providerId="LiveId" clId="{A55FDA9C-B7AF-4DDD-A430-E2DFE7FC7250}" dt="2021-01-08T06:14:32.581" v="1345" actId="1076"/>
          <ac:spMkLst>
            <pc:docMk/>
            <pc:sldMk cId="3753165882" sldId="573"/>
            <ac:spMk id="14" creationId="{9B3CBD09-25EE-4F2E-9BCB-D03CE5226EBD}"/>
          </ac:spMkLst>
        </pc:spChg>
        <pc:spChg chg="add mod">
          <ac:chgData name="Kulinich Bohdan" userId="48e65c9f34e137d0" providerId="LiveId" clId="{A55FDA9C-B7AF-4DDD-A430-E2DFE7FC7250}" dt="2021-01-08T06:14:34.941" v="1352" actId="1076"/>
          <ac:spMkLst>
            <pc:docMk/>
            <pc:sldMk cId="3753165882" sldId="573"/>
            <ac:spMk id="15" creationId="{A7B3DF35-B398-4D51-B4A7-E2317EF05B18}"/>
          </ac:spMkLst>
        </pc:spChg>
        <pc:spChg chg="add del mod">
          <ac:chgData name="Kulinich Bohdan" userId="48e65c9f34e137d0" providerId="LiveId" clId="{A55FDA9C-B7AF-4DDD-A430-E2DFE7FC7250}" dt="2021-01-08T06:03:22.441" v="1165" actId="478"/>
          <ac:spMkLst>
            <pc:docMk/>
            <pc:sldMk cId="3753165882" sldId="573"/>
            <ac:spMk id="16" creationId="{9C2927C8-5E9D-4BC3-8C12-3139CC99D63B}"/>
          </ac:spMkLst>
        </pc:spChg>
        <pc:spChg chg="add mod">
          <ac:chgData name="Kulinich Bohdan" userId="48e65c9f34e137d0" providerId="LiveId" clId="{A55FDA9C-B7AF-4DDD-A430-E2DFE7FC7250}" dt="2021-01-08T06:19:47.576" v="1497" actId="1038"/>
          <ac:spMkLst>
            <pc:docMk/>
            <pc:sldMk cId="3753165882" sldId="573"/>
            <ac:spMk id="36" creationId="{C1AE52EE-95CE-4D1B-9F91-E8C09D630AAA}"/>
          </ac:spMkLst>
        </pc:spChg>
        <pc:spChg chg="add mod">
          <ac:chgData name="Kulinich Bohdan" userId="48e65c9f34e137d0" providerId="LiveId" clId="{A55FDA9C-B7AF-4DDD-A430-E2DFE7FC7250}" dt="2021-01-08T06:19:47.576" v="1497" actId="1038"/>
          <ac:spMkLst>
            <pc:docMk/>
            <pc:sldMk cId="3753165882" sldId="573"/>
            <ac:spMk id="37" creationId="{F21BB9A0-A9CB-4753-8A99-B129B171F8F9}"/>
          </ac:spMkLst>
        </pc:spChg>
        <pc:spChg chg="mod">
          <ac:chgData name="Kulinich Bohdan" userId="48e65c9f34e137d0" providerId="LiveId" clId="{A55FDA9C-B7AF-4DDD-A430-E2DFE7FC7250}" dt="2021-01-08T06:01:38.640" v="1143" actId="20577"/>
          <ac:spMkLst>
            <pc:docMk/>
            <pc:sldMk cId="3753165882" sldId="573"/>
            <ac:spMk id="51" creationId="{86BC9140-E395-435D-A852-213A1317C46C}"/>
          </ac:spMkLst>
        </pc:spChg>
        <pc:grpChg chg="add del mod">
          <ac:chgData name="Kulinich Bohdan" userId="48e65c9f34e137d0" providerId="LiveId" clId="{A55FDA9C-B7AF-4DDD-A430-E2DFE7FC7250}" dt="2021-01-08T06:02:31.757" v="1153" actId="165"/>
          <ac:grpSpMkLst>
            <pc:docMk/>
            <pc:sldMk cId="3753165882" sldId="573"/>
            <ac:grpSpMk id="2" creationId="{55598BB0-E034-4902-8B21-00F889E8CB39}"/>
          </ac:grpSpMkLst>
        </pc:grpChg>
        <pc:grpChg chg="add del mod">
          <ac:chgData name="Kulinich Bohdan" userId="48e65c9f34e137d0" providerId="LiveId" clId="{A55FDA9C-B7AF-4DDD-A430-E2DFE7FC7250}" dt="2021-01-08T06:14:34.540" v="1351" actId="164"/>
          <ac:grpSpMkLst>
            <pc:docMk/>
            <pc:sldMk cId="3753165882" sldId="573"/>
            <ac:grpSpMk id="33" creationId="{AF89ACE6-4707-4E68-ACE3-929328BCC3A5}"/>
          </ac:grpSpMkLst>
        </pc:grpChg>
        <pc:picChg chg="add del mod modCrop">
          <ac:chgData name="Kulinich Bohdan" userId="48e65c9f34e137d0" providerId="LiveId" clId="{A55FDA9C-B7AF-4DDD-A430-E2DFE7FC7250}" dt="2021-01-08T06:16:28.063" v="1471" actId="478"/>
          <ac:picMkLst>
            <pc:docMk/>
            <pc:sldMk cId="3753165882" sldId="573"/>
            <ac:picMk id="22" creationId="{79168BCA-B664-42A9-94F3-E50254C329A7}"/>
          </ac:picMkLst>
        </pc:picChg>
        <pc:picChg chg="mod modVis">
          <ac:chgData name="Kulinich Bohdan" userId="48e65c9f34e137d0" providerId="LiveId" clId="{A55FDA9C-B7AF-4DDD-A430-E2DFE7FC7250}" dt="2021-01-08T06:20:04.952" v="1500" actId="14429"/>
          <ac:picMkLst>
            <pc:docMk/>
            <pc:sldMk cId="3753165882" sldId="573"/>
            <ac:picMk id="25" creationId="{0F83F7A5-7C5C-427C-AE52-0A704D18D34F}"/>
          </ac:picMkLst>
        </pc:picChg>
        <pc:cxnChg chg="add mod topLvl">
          <ac:chgData name="Kulinich Bohdan" userId="48e65c9f34e137d0" providerId="LiveId" clId="{A55FDA9C-B7AF-4DDD-A430-E2DFE7FC7250}" dt="2021-01-08T06:14:47.964" v="1362" actId="14100"/>
          <ac:cxnSpMkLst>
            <pc:docMk/>
            <pc:sldMk cId="3753165882" sldId="573"/>
            <ac:cxnSpMk id="8" creationId="{681BF176-C2F6-4226-A1AA-FEA50191C493}"/>
          </ac:cxnSpMkLst>
        </pc:cxnChg>
        <pc:cxnChg chg="add del mod topLvl">
          <ac:chgData name="Kulinich Bohdan" userId="48e65c9f34e137d0" providerId="LiveId" clId="{A55FDA9C-B7AF-4DDD-A430-E2DFE7FC7250}" dt="2021-01-08T06:14:37.091" v="1359" actId="478"/>
          <ac:cxnSpMkLst>
            <pc:docMk/>
            <pc:sldMk cId="3753165882" sldId="573"/>
            <ac:cxnSpMk id="9" creationId="{43C58465-78DD-4F99-AC21-A151E2614C58}"/>
          </ac:cxnSpMkLst>
        </pc:cxnChg>
        <pc:cxnChg chg="add mod topLvl">
          <ac:chgData name="Kulinich Bohdan" userId="48e65c9f34e137d0" providerId="LiveId" clId="{A55FDA9C-B7AF-4DDD-A430-E2DFE7FC7250}" dt="2021-01-08T06:14:36.907" v="1358" actId="14100"/>
          <ac:cxnSpMkLst>
            <pc:docMk/>
            <pc:sldMk cId="3753165882" sldId="573"/>
            <ac:cxnSpMk id="10" creationId="{A74B5F83-2F75-4CFA-A5E3-FBD03AC66FA9}"/>
          </ac:cxnSpMkLst>
        </pc:cxnChg>
        <pc:cxnChg chg="add del mod">
          <ac:chgData name="Kulinich Bohdan" userId="48e65c9f34e137d0" providerId="LiveId" clId="{A55FDA9C-B7AF-4DDD-A430-E2DFE7FC7250}" dt="2021-01-08T06:02:19.529" v="1150" actId="478"/>
          <ac:cxnSpMkLst>
            <pc:docMk/>
            <pc:sldMk cId="3753165882" sldId="573"/>
            <ac:cxnSpMk id="12" creationId="{FC7D9027-4FF8-440A-BBEE-887CBED0B4AA}"/>
          </ac:cxnSpMkLst>
        </pc:cxnChg>
        <pc:cxnChg chg="add del mod topLvl">
          <ac:chgData name="Kulinich Bohdan" userId="48e65c9f34e137d0" providerId="LiveId" clId="{A55FDA9C-B7AF-4DDD-A430-E2DFE7FC7250}" dt="2021-01-08T06:14:42.578" v="1361" actId="478"/>
          <ac:cxnSpMkLst>
            <pc:docMk/>
            <pc:sldMk cId="3753165882" sldId="573"/>
            <ac:cxnSpMk id="27" creationId="{31DC02FF-8BCE-44E3-92BD-24D35DB84EAC}"/>
          </ac:cxnSpMkLst>
        </pc:cxnChg>
      </pc:sldChg>
      <pc:sldChg chg="addSp delSp modSp add mod delAnim modAnim">
        <pc:chgData name="Kulinich Bohdan" userId="48e65c9f34e137d0" providerId="LiveId" clId="{A55FDA9C-B7AF-4DDD-A430-E2DFE7FC7250}" dt="2021-01-08T14:11:47.237" v="2050" actId="14429"/>
        <pc:sldMkLst>
          <pc:docMk/>
          <pc:sldMk cId="2948426017" sldId="574"/>
        </pc:sldMkLst>
        <pc:spChg chg="mod">
          <ac:chgData name="Kulinich Bohdan" userId="48e65c9f34e137d0" providerId="LiveId" clId="{A55FDA9C-B7AF-4DDD-A430-E2DFE7FC7250}" dt="2021-01-08T06:46:49.870" v="1888" actId="14100"/>
          <ac:spMkLst>
            <pc:docMk/>
            <pc:sldMk cId="2948426017" sldId="574"/>
            <ac:spMk id="6" creationId="{4CD1B612-D16C-4F70-8335-78480BFE8EC8}"/>
          </ac:spMkLst>
        </pc:spChg>
        <pc:spChg chg="mod modVis">
          <ac:chgData name="Kulinich Bohdan" userId="48e65c9f34e137d0" providerId="LiveId" clId="{A55FDA9C-B7AF-4DDD-A430-E2DFE7FC7250}" dt="2021-01-08T14:11:47.237" v="2050" actId="14429"/>
          <ac:spMkLst>
            <pc:docMk/>
            <pc:sldMk cId="2948426017" sldId="574"/>
            <ac:spMk id="13" creationId="{DAE9D559-FD23-45F4-A639-F774B7B505DA}"/>
          </ac:spMkLst>
        </pc:spChg>
        <pc:spChg chg="mod modVis">
          <ac:chgData name="Kulinich Bohdan" userId="48e65c9f34e137d0" providerId="LiveId" clId="{A55FDA9C-B7AF-4DDD-A430-E2DFE7FC7250}" dt="2021-01-08T14:11:46.774" v="2049" actId="14429"/>
          <ac:spMkLst>
            <pc:docMk/>
            <pc:sldMk cId="2948426017" sldId="574"/>
            <ac:spMk id="14" creationId="{9B3CBD09-25EE-4F2E-9BCB-D03CE5226EBD}"/>
          </ac:spMkLst>
        </pc:spChg>
        <pc:spChg chg="mod modVis">
          <ac:chgData name="Kulinich Bohdan" userId="48e65c9f34e137d0" providerId="LiveId" clId="{A55FDA9C-B7AF-4DDD-A430-E2DFE7FC7250}" dt="2021-01-08T14:11:46.335" v="2048" actId="14429"/>
          <ac:spMkLst>
            <pc:docMk/>
            <pc:sldMk cId="2948426017" sldId="574"/>
            <ac:spMk id="15" creationId="{A7B3DF35-B398-4D51-B4A7-E2317EF05B18}"/>
          </ac:spMkLst>
        </pc:spChg>
        <pc:spChg chg="add mod">
          <ac:chgData name="Kulinich Bohdan" userId="48e65c9f34e137d0" providerId="LiveId" clId="{A55FDA9C-B7AF-4DDD-A430-E2DFE7FC7250}" dt="2021-01-08T06:54:41.217" v="1912" actId="571"/>
          <ac:spMkLst>
            <pc:docMk/>
            <pc:sldMk cId="2948426017" sldId="574"/>
            <ac:spMk id="17" creationId="{E29CBA23-20AA-40B4-B4E6-C7874DDF0014}"/>
          </ac:spMkLst>
        </pc:spChg>
        <pc:spChg chg="add mod">
          <ac:chgData name="Kulinich Bohdan" userId="48e65c9f34e137d0" providerId="LiveId" clId="{A55FDA9C-B7AF-4DDD-A430-E2DFE7FC7250}" dt="2021-01-08T06:54:41.217" v="1912" actId="571"/>
          <ac:spMkLst>
            <pc:docMk/>
            <pc:sldMk cId="2948426017" sldId="574"/>
            <ac:spMk id="18" creationId="{3F5402A2-A3B4-45FD-A21E-85127653E13B}"/>
          </ac:spMkLst>
        </pc:spChg>
        <pc:spChg chg="add mod modVis">
          <ac:chgData name="Kulinich Bohdan" userId="48e65c9f34e137d0" providerId="LiveId" clId="{A55FDA9C-B7AF-4DDD-A430-E2DFE7FC7250}" dt="2021-01-08T14:11:43.265" v="2041" actId="14429"/>
          <ac:spMkLst>
            <pc:docMk/>
            <pc:sldMk cId="2948426017" sldId="574"/>
            <ac:spMk id="19" creationId="{52FDFBCA-25B6-4FA8-8740-EB3A8D984D0D}"/>
          </ac:spMkLst>
        </pc:spChg>
        <pc:spChg chg="mod">
          <ac:chgData name="Kulinich Bohdan" userId="48e65c9f34e137d0" providerId="LiveId" clId="{A55FDA9C-B7AF-4DDD-A430-E2DFE7FC7250}" dt="2021-01-08T06:57:28.952" v="1954" actId="14100"/>
          <ac:spMkLst>
            <pc:docMk/>
            <pc:sldMk cId="2948426017" sldId="574"/>
            <ac:spMk id="21" creationId="{64799947-00BB-46DA-B70D-59F5D25EF9BD}"/>
          </ac:spMkLst>
        </pc:spChg>
        <pc:spChg chg="mod">
          <ac:chgData name="Kulinich Bohdan" userId="48e65c9f34e137d0" providerId="LiveId" clId="{A55FDA9C-B7AF-4DDD-A430-E2DFE7FC7250}" dt="2021-01-08T06:57:33.277" v="1956" actId="14100"/>
          <ac:spMkLst>
            <pc:docMk/>
            <pc:sldMk cId="2948426017" sldId="574"/>
            <ac:spMk id="22" creationId="{9394F354-A9B8-4270-9781-CCCA015586D6}"/>
          </ac:spMkLst>
        </pc:spChg>
        <pc:spChg chg="mod">
          <ac:chgData name="Kulinich Bohdan" userId="48e65c9f34e137d0" providerId="LiveId" clId="{A55FDA9C-B7AF-4DDD-A430-E2DFE7FC7250}" dt="2021-01-08T06:57:37.218" v="1957"/>
          <ac:spMkLst>
            <pc:docMk/>
            <pc:sldMk cId="2948426017" sldId="574"/>
            <ac:spMk id="24" creationId="{206D324C-B942-47E7-8A41-FE0008BC8C2A}"/>
          </ac:spMkLst>
        </pc:spChg>
        <pc:spChg chg="mod">
          <ac:chgData name="Kulinich Bohdan" userId="48e65c9f34e137d0" providerId="LiveId" clId="{A55FDA9C-B7AF-4DDD-A430-E2DFE7FC7250}" dt="2021-01-08T06:57:37.218" v="1957"/>
          <ac:spMkLst>
            <pc:docMk/>
            <pc:sldMk cId="2948426017" sldId="574"/>
            <ac:spMk id="25" creationId="{F68D64DE-77E6-48A4-8ED0-66B8DEC1F256}"/>
          </ac:spMkLst>
        </pc:spChg>
        <pc:spChg chg="add del mod">
          <ac:chgData name="Kulinich Bohdan" userId="48e65c9f34e137d0" providerId="LiveId" clId="{A55FDA9C-B7AF-4DDD-A430-E2DFE7FC7250}" dt="2021-01-08T14:08:01.708" v="2008"/>
          <ac:spMkLst>
            <pc:docMk/>
            <pc:sldMk cId="2948426017" sldId="574"/>
            <ac:spMk id="26" creationId="{0DCDC532-4917-48FD-A3D1-6767905902D0}"/>
          </ac:spMkLst>
        </pc:spChg>
        <pc:spChg chg="add del mod">
          <ac:chgData name="Kulinich Bohdan" userId="48e65c9f34e137d0" providerId="LiveId" clId="{A55FDA9C-B7AF-4DDD-A430-E2DFE7FC7250}" dt="2021-01-08T14:08:01.708" v="2008"/>
          <ac:spMkLst>
            <pc:docMk/>
            <pc:sldMk cId="2948426017" sldId="574"/>
            <ac:spMk id="27" creationId="{F8824ABA-3C5F-4D26-9DF1-E4B49DD251B5}"/>
          </ac:spMkLst>
        </pc:spChg>
        <pc:spChg chg="add del mod">
          <ac:chgData name="Kulinich Bohdan" userId="48e65c9f34e137d0" providerId="LiveId" clId="{A55FDA9C-B7AF-4DDD-A430-E2DFE7FC7250}" dt="2021-01-08T14:08:01.708" v="2008"/>
          <ac:spMkLst>
            <pc:docMk/>
            <pc:sldMk cId="2948426017" sldId="574"/>
            <ac:spMk id="28" creationId="{FEAD7809-7A11-4A88-A095-3209728B569C}"/>
          </ac:spMkLst>
        </pc:spChg>
        <pc:spChg chg="add del mod">
          <ac:chgData name="Kulinich Bohdan" userId="48e65c9f34e137d0" providerId="LiveId" clId="{A55FDA9C-B7AF-4DDD-A430-E2DFE7FC7250}" dt="2021-01-08T14:08:01.708" v="2008"/>
          <ac:spMkLst>
            <pc:docMk/>
            <pc:sldMk cId="2948426017" sldId="574"/>
            <ac:spMk id="29" creationId="{986F8502-A98E-419C-B958-3D3EA8604310}"/>
          </ac:spMkLst>
        </pc:spChg>
        <pc:spChg chg="add del mod">
          <ac:chgData name="Kulinich Bohdan" userId="48e65c9f34e137d0" providerId="LiveId" clId="{A55FDA9C-B7AF-4DDD-A430-E2DFE7FC7250}" dt="2021-01-08T14:08:01.708" v="2008"/>
          <ac:spMkLst>
            <pc:docMk/>
            <pc:sldMk cId="2948426017" sldId="574"/>
            <ac:spMk id="30" creationId="{CFD0B1D0-8EE9-4A84-98D4-EA0DE0A8CFB2}"/>
          </ac:spMkLst>
        </pc:spChg>
        <pc:spChg chg="add del mod">
          <ac:chgData name="Kulinich Bohdan" userId="48e65c9f34e137d0" providerId="LiveId" clId="{A55FDA9C-B7AF-4DDD-A430-E2DFE7FC7250}" dt="2021-01-08T14:08:01.708" v="2008"/>
          <ac:spMkLst>
            <pc:docMk/>
            <pc:sldMk cId="2948426017" sldId="574"/>
            <ac:spMk id="33" creationId="{5FC4AB3E-7C48-443C-9433-0A6A5CFC47CC}"/>
          </ac:spMkLst>
        </pc:spChg>
        <pc:spChg chg="mod">
          <ac:chgData name="Kulinich Bohdan" userId="48e65c9f34e137d0" providerId="LiveId" clId="{A55FDA9C-B7AF-4DDD-A430-E2DFE7FC7250}" dt="2021-01-08T14:07:59.988" v="2007"/>
          <ac:spMkLst>
            <pc:docMk/>
            <pc:sldMk cId="2948426017" sldId="574"/>
            <ac:spMk id="35" creationId="{20955F4A-7456-4BB7-9EA6-E6B0B6C2222C}"/>
          </ac:spMkLst>
        </pc:spChg>
        <pc:spChg chg="mod modVis">
          <ac:chgData name="Kulinich Bohdan" userId="48e65c9f34e137d0" providerId="LiveId" clId="{A55FDA9C-B7AF-4DDD-A430-E2DFE7FC7250}" dt="2021-01-08T14:11:45.887" v="2047" actId="14429"/>
          <ac:spMkLst>
            <pc:docMk/>
            <pc:sldMk cId="2948426017" sldId="574"/>
            <ac:spMk id="36" creationId="{C1AE52EE-95CE-4D1B-9F91-E8C09D630AAA}"/>
          </ac:spMkLst>
        </pc:spChg>
        <pc:spChg chg="mod modVis">
          <ac:chgData name="Kulinich Bohdan" userId="48e65c9f34e137d0" providerId="LiveId" clId="{A55FDA9C-B7AF-4DDD-A430-E2DFE7FC7250}" dt="2021-01-08T14:11:45.470" v="2046" actId="14429"/>
          <ac:spMkLst>
            <pc:docMk/>
            <pc:sldMk cId="2948426017" sldId="574"/>
            <ac:spMk id="37" creationId="{F21BB9A0-A9CB-4753-8A99-B129B171F8F9}"/>
          </ac:spMkLst>
        </pc:spChg>
        <pc:spChg chg="mod">
          <ac:chgData name="Kulinich Bohdan" userId="48e65c9f34e137d0" providerId="LiveId" clId="{A55FDA9C-B7AF-4DDD-A430-E2DFE7FC7250}" dt="2021-01-08T14:07:59.988" v="2007"/>
          <ac:spMkLst>
            <pc:docMk/>
            <pc:sldMk cId="2948426017" sldId="574"/>
            <ac:spMk id="39" creationId="{DB070BAB-0A11-421B-B6B7-01BF02173D36}"/>
          </ac:spMkLst>
        </pc:spChg>
        <pc:spChg chg="mod">
          <ac:chgData name="Kulinich Bohdan" userId="48e65c9f34e137d0" providerId="LiveId" clId="{A55FDA9C-B7AF-4DDD-A430-E2DFE7FC7250}" dt="2021-01-08T14:07:59.988" v="2007"/>
          <ac:spMkLst>
            <pc:docMk/>
            <pc:sldMk cId="2948426017" sldId="574"/>
            <ac:spMk id="42" creationId="{2DF86369-E041-46C2-9063-F3BABB23073E}"/>
          </ac:spMkLst>
        </pc:spChg>
        <pc:spChg chg="mod">
          <ac:chgData name="Kulinich Bohdan" userId="48e65c9f34e137d0" providerId="LiveId" clId="{A55FDA9C-B7AF-4DDD-A430-E2DFE7FC7250}" dt="2021-01-08T14:07:59.988" v="2007"/>
          <ac:spMkLst>
            <pc:docMk/>
            <pc:sldMk cId="2948426017" sldId="574"/>
            <ac:spMk id="43" creationId="{E722E684-9DC7-4175-A2EB-E3C973FF75AA}"/>
          </ac:spMkLst>
        </pc:spChg>
        <pc:spChg chg="add mod">
          <ac:chgData name="Kulinich Bohdan" userId="48e65c9f34e137d0" providerId="LiveId" clId="{A55FDA9C-B7AF-4DDD-A430-E2DFE7FC7250}" dt="2021-01-08T14:11:28.406" v="2036" actId="1076"/>
          <ac:spMkLst>
            <pc:docMk/>
            <pc:sldMk cId="2948426017" sldId="574"/>
            <ac:spMk id="44" creationId="{FE0EF8D8-F897-4F1E-83FF-C5537F1815D1}"/>
          </ac:spMkLst>
        </pc:spChg>
        <pc:spChg chg="add mod">
          <ac:chgData name="Kulinich Bohdan" userId="48e65c9f34e137d0" providerId="LiveId" clId="{A55FDA9C-B7AF-4DDD-A430-E2DFE7FC7250}" dt="2021-01-08T14:11:28.406" v="2036" actId="1076"/>
          <ac:spMkLst>
            <pc:docMk/>
            <pc:sldMk cId="2948426017" sldId="574"/>
            <ac:spMk id="45" creationId="{D21AA3A9-7E92-4476-A17E-C36C4C11D6C0}"/>
          </ac:spMkLst>
        </pc:spChg>
        <pc:spChg chg="add mod">
          <ac:chgData name="Kulinich Bohdan" userId="48e65c9f34e137d0" providerId="LiveId" clId="{A55FDA9C-B7AF-4DDD-A430-E2DFE7FC7250}" dt="2021-01-08T14:11:28.406" v="2036" actId="1076"/>
          <ac:spMkLst>
            <pc:docMk/>
            <pc:sldMk cId="2948426017" sldId="574"/>
            <ac:spMk id="46" creationId="{B56EA740-D381-481C-95FE-D244EB105440}"/>
          </ac:spMkLst>
        </pc:spChg>
        <pc:spChg chg="add mod">
          <ac:chgData name="Kulinich Bohdan" userId="48e65c9f34e137d0" providerId="LiveId" clId="{A55FDA9C-B7AF-4DDD-A430-E2DFE7FC7250}" dt="2021-01-08T14:11:28.406" v="2036" actId="1076"/>
          <ac:spMkLst>
            <pc:docMk/>
            <pc:sldMk cId="2948426017" sldId="574"/>
            <ac:spMk id="47" creationId="{621AB62E-4D29-48A6-9215-35BA46F03792}"/>
          </ac:spMkLst>
        </pc:spChg>
        <pc:spChg chg="add mod">
          <ac:chgData name="Kulinich Bohdan" userId="48e65c9f34e137d0" providerId="LiveId" clId="{A55FDA9C-B7AF-4DDD-A430-E2DFE7FC7250}" dt="2021-01-08T14:11:28.406" v="2036" actId="1076"/>
          <ac:spMkLst>
            <pc:docMk/>
            <pc:sldMk cId="2948426017" sldId="574"/>
            <ac:spMk id="48" creationId="{93863A15-F3A6-4C1D-8AD6-8AFB1D900FF5}"/>
          </ac:spMkLst>
        </pc:spChg>
        <pc:spChg chg="mod">
          <ac:chgData name="Kulinich Bohdan" userId="48e65c9f34e137d0" providerId="LiveId" clId="{A55FDA9C-B7AF-4DDD-A430-E2DFE7FC7250}" dt="2021-01-08T06:30:37.200" v="1504" actId="20577"/>
          <ac:spMkLst>
            <pc:docMk/>
            <pc:sldMk cId="2948426017" sldId="574"/>
            <ac:spMk id="51" creationId="{86BC9140-E395-435D-A852-213A1317C46C}"/>
          </ac:spMkLst>
        </pc:spChg>
        <pc:spChg chg="add mod">
          <ac:chgData name="Kulinich Bohdan" userId="48e65c9f34e137d0" providerId="LiveId" clId="{A55FDA9C-B7AF-4DDD-A430-E2DFE7FC7250}" dt="2021-01-08T14:11:28.406" v="2036" actId="1076"/>
          <ac:spMkLst>
            <pc:docMk/>
            <pc:sldMk cId="2948426017" sldId="574"/>
            <ac:spMk id="53" creationId="{3E258E2E-2546-4D43-B4FA-4EA41A625349}"/>
          </ac:spMkLst>
        </pc:spChg>
        <pc:spChg chg="mod">
          <ac:chgData name="Kulinich Bohdan" userId="48e65c9f34e137d0" providerId="LiveId" clId="{A55FDA9C-B7AF-4DDD-A430-E2DFE7FC7250}" dt="2021-01-08T14:08:08.625" v="2011"/>
          <ac:spMkLst>
            <pc:docMk/>
            <pc:sldMk cId="2948426017" sldId="574"/>
            <ac:spMk id="55" creationId="{2A308B7F-EFA7-4B21-8914-674792840892}"/>
          </ac:spMkLst>
        </pc:spChg>
        <pc:spChg chg="mod">
          <ac:chgData name="Kulinich Bohdan" userId="48e65c9f34e137d0" providerId="LiveId" clId="{A55FDA9C-B7AF-4DDD-A430-E2DFE7FC7250}" dt="2021-01-08T14:08:08.625" v="2011"/>
          <ac:spMkLst>
            <pc:docMk/>
            <pc:sldMk cId="2948426017" sldId="574"/>
            <ac:spMk id="56" creationId="{FD75C74E-8544-4726-B9C4-6E93FA1DD4E4}"/>
          </ac:spMkLst>
        </pc:spChg>
        <pc:spChg chg="mod">
          <ac:chgData name="Kulinich Bohdan" userId="48e65c9f34e137d0" providerId="LiveId" clId="{A55FDA9C-B7AF-4DDD-A430-E2DFE7FC7250}" dt="2021-01-08T14:08:08.625" v="2011"/>
          <ac:spMkLst>
            <pc:docMk/>
            <pc:sldMk cId="2948426017" sldId="574"/>
            <ac:spMk id="58" creationId="{13684768-5A3C-43BC-8CCE-71F7D424A2F6}"/>
          </ac:spMkLst>
        </pc:spChg>
        <pc:spChg chg="mod">
          <ac:chgData name="Kulinich Bohdan" userId="48e65c9f34e137d0" providerId="LiveId" clId="{A55FDA9C-B7AF-4DDD-A430-E2DFE7FC7250}" dt="2021-01-08T14:08:08.625" v="2011"/>
          <ac:spMkLst>
            <pc:docMk/>
            <pc:sldMk cId="2948426017" sldId="574"/>
            <ac:spMk id="59" creationId="{3CBC4883-8F2D-4BDA-AA25-808F41B5EEB3}"/>
          </ac:spMkLst>
        </pc:spChg>
        <pc:grpChg chg="add del mod">
          <ac:chgData name="Kulinich Bohdan" userId="48e65c9f34e137d0" providerId="LiveId" clId="{A55FDA9C-B7AF-4DDD-A430-E2DFE7FC7250}" dt="2021-01-08T06:53:59.326" v="1905" actId="165"/>
          <ac:grpSpMkLst>
            <pc:docMk/>
            <pc:sldMk cId="2948426017" sldId="574"/>
            <ac:grpSpMk id="2" creationId="{0524276C-C579-4087-9C43-075A0965A153}"/>
          </ac:grpSpMkLst>
        </pc:grpChg>
        <pc:grpChg chg="add mod modVis">
          <ac:chgData name="Kulinich Bohdan" userId="48e65c9f34e137d0" providerId="LiveId" clId="{A55FDA9C-B7AF-4DDD-A430-E2DFE7FC7250}" dt="2021-01-08T14:11:41.661" v="2040" actId="14429"/>
          <ac:grpSpMkLst>
            <pc:docMk/>
            <pc:sldMk cId="2948426017" sldId="574"/>
            <ac:grpSpMk id="20" creationId="{142BB873-7E4B-4B9B-9A03-DF1004997146}"/>
          </ac:grpSpMkLst>
        </pc:grpChg>
        <pc:grpChg chg="add mod modVis">
          <ac:chgData name="Kulinich Bohdan" userId="48e65c9f34e137d0" providerId="LiveId" clId="{A55FDA9C-B7AF-4DDD-A430-E2DFE7FC7250}" dt="2021-01-08T14:11:39.988" v="2039" actId="14429"/>
          <ac:grpSpMkLst>
            <pc:docMk/>
            <pc:sldMk cId="2948426017" sldId="574"/>
            <ac:grpSpMk id="23" creationId="{9069CDB9-7D74-42E1-8C0B-F245F7C9E693}"/>
          </ac:grpSpMkLst>
        </pc:grpChg>
        <pc:grpChg chg="add del mod">
          <ac:chgData name="Kulinich Bohdan" userId="48e65c9f34e137d0" providerId="LiveId" clId="{A55FDA9C-B7AF-4DDD-A430-E2DFE7FC7250}" dt="2021-01-08T06:36:03.361" v="1638" actId="165"/>
          <ac:grpSpMkLst>
            <pc:docMk/>
            <pc:sldMk cId="2948426017" sldId="574"/>
            <ac:grpSpMk id="26" creationId="{0288150D-A3EF-4E03-A03A-540C26B20BE4}"/>
          </ac:grpSpMkLst>
        </pc:grpChg>
        <pc:grpChg chg="add del mod">
          <ac:chgData name="Kulinich Bohdan" userId="48e65c9f34e137d0" providerId="LiveId" clId="{A55FDA9C-B7AF-4DDD-A430-E2DFE7FC7250}" dt="2021-01-08T14:08:01.708" v="2008"/>
          <ac:grpSpMkLst>
            <pc:docMk/>
            <pc:sldMk cId="2948426017" sldId="574"/>
            <ac:grpSpMk id="34" creationId="{7775B4B0-B3AF-4D36-B67C-A20015B2375C}"/>
          </ac:grpSpMkLst>
        </pc:grpChg>
        <pc:grpChg chg="add del mod">
          <ac:chgData name="Kulinich Bohdan" userId="48e65c9f34e137d0" providerId="LiveId" clId="{A55FDA9C-B7AF-4DDD-A430-E2DFE7FC7250}" dt="2021-01-08T14:08:01.708" v="2008"/>
          <ac:grpSpMkLst>
            <pc:docMk/>
            <pc:sldMk cId="2948426017" sldId="574"/>
            <ac:grpSpMk id="40" creationId="{3670861C-5DCF-48E6-B4A1-25AB72463C88}"/>
          </ac:grpSpMkLst>
        </pc:grpChg>
        <pc:grpChg chg="add mod">
          <ac:chgData name="Kulinich Bohdan" userId="48e65c9f34e137d0" providerId="LiveId" clId="{A55FDA9C-B7AF-4DDD-A430-E2DFE7FC7250}" dt="2021-01-08T14:11:28.406" v="2036" actId="1076"/>
          <ac:grpSpMkLst>
            <pc:docMk/>
            <pc:sldMk cId="2948426017" sldId="574"/>
            <ac:grpSpMk id="54" creationId="{7FB57ED5-0701-4629-AA94-B9638CFADB03}"/>
          </ac:grpSpMkLst>
        </pc:grpChg>
        <pc:grpChg chg="add mod">
          <ac:chgData name="Kulinich Bohdan" userId="48e65c9f34e137d0" providerId="LiveId" clId="{A55FDA9C-B7AF-4DDD-A430-E2DFE7FC7250}" dt="2021-01-08T14:11:28.406" v="2036" actId="1076"/>
          <ac:grpSpMkLst>
            <pc:docMk/>
            <pc:sldMk cId="2948426017" sldId="574"/>
            <ac:grpSpMk id="57" creationId="{5BA5F63E-D913-4CA5-9042-2FD1EE587C95}"/>
          </ac:grpSpMkLst>
        </pc:grpChg>
        <pc:picChg chg="add del mod modCrop">
          <ac:chgData name="Kulinich Bohdan" userId="48e65c9f34e137d0" providerId="LiveId" clId="{A55FDA9C-B7AF-4DDD-A430-E2DFE7FC7250}" dt="2021-01-08T06:44:38.690" v="1769" actId="478"/>
          <ac:picMkLst>
            <pc:docMk/>
            <pc:sldMk cId="2948426017" sldId="574"/>
            <ac:picMk id="12" creationId="{DF046143-844A-492D-8A30-B41FC00CCF66}"/>
          </ac:picMkLst>
        </pc:picChg>
        <pc:picChg chg="del">
          <ac:chgData name="Kulinich Bohdan" userId="48e65c9f34e137d0" providerId="LiveId" clId="{A55FDA9C-B7AF-4DDD-A430-E2DFE7FC7250}" dt="2021-01-08T06:30:52.387" v="1556" actId="478"/>
          <ac:picMkLst>
            <pc:docMk/>
            <pc:sldMk cId="2948426017" sldId="574"/>
            <ac:picMk id="25" creationId="{0F83F7A5-7C5C-427C-AE52-0A704D18D34F}"/>
          </ac:picMkLst>
        </pc:picChg>
        <pc:picChg chg="add del mod">
          <ac:chgData name="Kulinich Bohdan" userId="48e65c9f34e137d0" providerId="LiveId" clId="{A55FDA9C-B7AF-4DDD-A430-E2DFE7FC7250}" dt="2021-01-08T06:38:04.579" v="1656" actId="478"/>
          <ac:picMkLst>
            <pc:docMk/>
            <pc:sldMk cId="2948426017" sldId="574"/>
            <ac:picMk id="31" creationId="{05BB35E6-A1C9-4958-8A17-7C7173171D5E}"/>
          </ac:picMkLst>
        </pc:picChg>
        <pc:picChg chg="add mod modVis">
          <ac:chgData name="Kulinich Bohdan" userId="48e65c9f34e137d0" providerId="LiveId" clId="{A55FDA9C-B7AF-4DDD-A430-E2DFE7FC7250}" dt="2021-01-08T14:11:43.681" v="2042" actId="14429"/>
          <ac:picMkLst>
            <pc:docMk/>
            <pc:sldMk cId="2948426017" sldId="574"/>
            <ac:picMk id="41" creationId="{E5A74258-5103-467A-BCA3-1597375E4865}"/>
          </ac:picMkLst>
        </pc:picChg>
        <pc:cxnChg chg="mod topLvl modVis">
          <ac:chgData name="Kulinich Bohdan" userId="48e65c9f34e137d0" providerId="LiveId" clId="{A55FDA9C-B7AF-4DDD-A430-E2DFE7FC7250}" dt="2021-01-08T14:11:45.016" v="2045" actId="14429"/>
          <ac:cxnSpMkLst>
            <pc:docMk/>
            <pc:sldMk cId="2948426017" sldId="574"/>
            <ac:cxnSpMk id="8" creationId="{681BF176-C2F6-4226-A1AA-FEA50191C493}"/>
          </ac:cxnSpMkLst>
        </pc:cxnChg>
        <pc:cxnChg chg="del mod">
          <ac:chgData name="Kulinich Bohdan" userId="48e65c9f34e137d0" providerId="LiveId" clId="{A55FDA9C-B7AF-4DDD-A430-E2DFE7FC7250}" dt="2021-01-08T06:35:16.074" v="1625" actId="478"/>
          <ac:cxnSpMkLst>
            <pc:docMk/>
            <pc:sldMk cId="2948426017" sldId="574"/>
            <ac:cxnSpMk id="9" creationId="{43C58465-78DD-4F99-AC21-A151E2614C58}"/>
          </ac:cxnSpMkLst>
        </pc:cxnChg>
        <pc:cxnChg chg="mod topLvl modVis">
          <ac:chgData name="Kulinich Bohdan" userId="48e65c9f34e137d0" providerId="LiveId" clId="{A55FDA9C-B7AF-4DDD-A430-E2DFE7FC7250}" dt="2021-01-08T14:11:44.561" v="2044" actId="14429"/>
          <ac:cxnSpMkLst>
            <pc:docMk/>
            <pc:sldMk cId="2948426017" sldId="574"/>
            <ac:cxnSpMk id="10" creationId="{A74B5F83-2F75-4CFA-A5E3-FBD03AC66FA9}"/>
          </ac:cxnSpMkLst>
        </pc:cxnChg>
        <pc:cxnChg chg="add del mod">
          <ac:chgData name="Kulinich Bohdan" userId="48e65c9f34e137d0" providerId="LiveId" clId="{A55FDA9C-B7AF-4DDD-A430-E2DFE7FC7250}" dt="2021-01-08T06:35:36.720" v="1629" actId="478"/>
          <ac:cxnSpMkLst>
            <pc:docMk/>
            <pc:sldMk cId="2948426017" sldId="574"/>
            <ac:cxnSpMk id="20" creationId="{FC259BB2-10ED-4FE2-AAD5-88A4B575E3D7}"/>
          </ac:cxnSpMkLst>
        </pc:cxnChg>
        <pc:cxnChg chg="add del mod topLvl">
          <ac:chgData name="Kulinich Bohdan" userId="48e65c9f34e137d0" providerId="LiveId" clId="{A55FDA9C-B7AF-4DDD-A430-E2DFE7FC7250}" dt="2021-01-08T06:40:10.893" v="1669" actId="478"/>
          <ac:cxnSpMkLst>
            <pc:docMk/>
            <pc:sldMk cId="2948426017" sldId="574"/>
            <ac:cxnSpMk id="27" creationId="{C05B248F-8DC7-44D7-B977-4793D3DDD2B6}"/>
          </ac:cxnSpMkLst>
        </pc:cxnChg>
        <pc:cxnChg chg="add del mod">
          <ac:chgData name="Kulinich Bohdan" userId="48e65c9f34e137d0" providerId="LiveId" clId="{A55FDA9C-B7AF-4DDD-A430-E2DFE7FC7250}" dt="2021-01-08T14:08:01.708" v="2008"/>
          <ac:cxnSpMkLst>
            <pc:docMk/>
            <pc:sldMk cId="2948426017" sldId="574"/>
            <ac:cxnSpMk id="31" creationId="{A2E4162D-AF33-4B00-98CE-509079D05CF5}"/>
          </ac:cxnSpMkLst>
        </pc:cxnChg>
        <pc:cxnChg chg="add del mod">
          <ac:chgData name="Kulinich Bohdan" userId="48e65c9f34e137d0" providerId="LiveId" clId="{A55FDA9C-B7AF-4DDD-A430-E2DFE7FC7250}" dt="2021-01-08T14:08:01.708" v="2008"/>
          <ac:cxnSpMkLst>
            <pc:docMk/>
            <pc:sldMk cId="2948426017" sldId="574"/>
            <ac:cxnSpMk id="32" creationId="{22E82A7E-5BAB-43C2-A52D-C2FC0AD60DA8}"/>
          </ac:cxnSpMkLst>
        </pc:cxnChg>
        <pc:cxnChg chg="add del mod">
          <ac:chgData name="Kulinich Bohdan" userId="48e65c9f34e137d0" providerId="LiveId" clId="{A55FDA9C-B7AF-4DDD-A430-E2DFE7FC7250}" dt="2021-01-08T06:44:46.944" v="1771" actId="478"/>
          <ac:cxnSpMkLst>
            <pc:docMk/>
            <pc:sldMk cId="2948426017" sldId="574"/>
            <ac:cxnSpMk id="32" creationId="{9AEA9A02-275F-401F-B1D4-B8FDF959B899}"/>
          </ac:cxnSpMkLst>
        </pc:cxnChg>
        <pc:cxnChg chg="add del mod">
          <ac:chgData name="Kulinich Bohdan" userId="48e65c9f34e137d0" providerId="LiveId" clId="{A55FDA9C-B7AF-4DDD-A430-E2DFE7FC7250}" dt="2021-01-08T06:41:08.306" v="1681" actId="478"/>
          <ac:cxnSpMkLst>
            <pc:docMk/>
            <pc:sldMk cId="2948426017" sldId="574"/>
            <ac:cxnSpMk id="34" creationId="{574700D6-61B5-40BB-92D8-DFE7BE3F1BA1}"/>
          </ac:cxnSpMkLst>
        </pc:cxnChg>
        <pc:cxnChg chg="add mod topLvl modVis">
          <ac:chgData name="Kulinich Bohdan" userId="48e65c9f34e137d0" providerId="LiveId" clId="{A55FDA9C-B7AF-4DDD-A430-E2DFE7FC7250}" dt="2021-01-08T14:11:44.098" v="2043" actId="14429"/>
          <ac:cxnSpMkLst>
            <pc:docMk/>
            <pc:sldMk cId="2948426017" sldId="574"/>
            <ac:cxnSpMk id="38" creationId="{CDF1EE0D-0514-42C6-BF3C-A02BB9EEF50A}"/>
          </ac:cxnSpMkLst>
        </pc:cxnChg>
        <pc:cxnChg chg="add mod">
          <ac:chgData name="Kulinich Bohdan" userId="48e65c9f34e137d0" providerId="LiveId" clId="{A55FDA9C-B7AF-4DDD-A430-E2DFE7FC7250}" dt="2021-01-08T14:11:28.406" v="2036" actId="1076"/>
          <ac:cxnSpMkLst>
            <pc:docMk/>
            <pc:sldMk cId="2948426017" sldId="574"/>
            <ac:cxnSpMk id="49" creationId="{744708BB-0773-48F7-AB19-FB952E55C3C2}"/>
          </ac:cxnSpMkLst>
        </pc:cxnChg>
        <pc:cxnChg chg="add mod">
          <ac:chgData name="Kulinich Bohdan" userId="48e65c9f34e137d0" providerId="LiveId" clId="{A55FDA9C-B7AF-4DDD-A430-E2DFE7FC7250}" dt="2021-01-08T14:11:28.406" v="2036" actId="1076"/>
          <ac:cxnSpMkLst>
            <pc:docMk/>
            <pc:sldMk cId="2948426017" sldId="574"/>
            <ac:cxnSpMk id="50" creationId="{042D2225-6711-4AD0-B871-3B327756CF74}"/>
          </ac:cxnSpMkLst>
        </pc:cxnChg>
        <pc:cxnChg chg="add mod">
          <ac:chgData name="Kulinich Bohdan" userId="48e65c9f34e137d0" providerId="LiveId" clId="{A55FDA9C-B7AF-4DDD-A430-E2DFE7FC7250}" dt="2021-01-08T14:11:28.406" v="2036" actId="1076"/>
          <ac:cxnSpMkLst>
            <pc:docMk/>
            <pc:sldMk cId="2948426017" sldId="574"/>
            <ac:cxnSpMk id="52" creationId="{65B80A86-CD26-415A-B346-5292B4CA2F1D}"/>
          </ac:cxnSpMkLst>
        </pc:cxnChg>
      </pc:sldChg>
      <pc:sldChg chg="addSp delSp new del mod">
        <pc:chgData name="Kulinich Bohdan" userId="48e65c9f34e137d0" providerId="LiveId" clId="{A55FDA9C-B7AF-4DDD-A430-E2DFE7FC7250}" dt="2021-01-08T14:11:16.031" v="2034" actId="47"/>
        <pc:sldMkLst>
          <pc:docMk/>
          <pc:sldMk cId="797922059" sldId="575"/>
        </pc:sldMkLst>
        <pc:spChg chg="add del">
          <ac:chgData name="Kulinich Bohdan" userId="48e65c9f34e137d0" providerId="LiveId" clId="{A55FDA9C-B7AF-4DDD-A430-E2DFE7FC7250}" dt="2021-01-08T14:07:30.074" v="1991" actId="22"/>
          <ac:spMkLst>
            <pc:docMk/>
            <pc:sldMk cId="797922059" sldId="575"/>
            <ac:spMk id="3" creationId="{F8900589-AC04-465B-95C9-369318557093}"/>
          </ac:spMkLst>
        </pc:spChg>
      </pc:sldChg>
      <pc:sldChg chg="delSp modSp add mod delAnim">
        <pc:chgData name="Kulinich Bohdan" userId="48e65c9f34e137d0" providerId="LiveId" clId="{A55FDA9C-B7AF-4DDD-A430-E2DFE7FC7250}" dt="2021-01-08T16:17:03.366" v="3701" actId="20577"/>
        <pc:sldMkLst>
          <pc:docMk/>
          <pc:sldMk cId="3792157626" sldId="575"/>
        </pc:sldMkLst>
        <pc:spChg chg="mod">
          <ac:chgData name="Kulinich Bohdan" userId="48e65c9f34e137d0" providerId="LiveId" clId="{A55FDA9C-B7AF-4DDD-A430-E2DFE7FC7250}" dt="2021-01-08T16:01:51.551" v="2805" actId="1076"/>
          <ac:spMkLst>
            <pc:docMk/>
            <pc:sldMk cId="3792157626" sldId="575"/>
            <ac:spMk id="7" creationId="{00000000-0000-0000-0000-000000000000}"/>
          </ac:spMkLst>
        </pc:spChg>
        <pc:spChg chg="mod">
          <ac:chgData name="Kulinich Bohdan" userId="48e65c9f34e137d0" providerId="LiveId" clId="{A55FDA9C-B7AF-4DDD-A430-E2DFE7FC7250}" dt="2021-01-08T16:05:19.094" v="3079" actId="1076"/>
          <ac:spMkLst>
            <pc:docMk/>
            <pc:sldMk cId="3792157626" sldId="575"/>
            <ac:spMk id="10" creationId="{2ECAACCD-AD5C-48AE-9C13-67EC8628572D}"/>
          </ac:spMkLst>
        </pc:spChg>
        <pc:spChg chg="mod">
          <ac:chgData name="Kulinich Bohdan" userId="48e65c9f34e137d0" providerId="LiveId" clId="{A55FDA9C-B7AF-4DDD-A430-E2DFE7FC7250}" dt="2021-01-08T16:05:19.094" v="3079" actId="1076"/>
          <ac:spMkLst>
            <pc:docMk/>
            <pc:sldMk cId="3792157626" sldId="575"/>
            <ac:spMk id="11" creationId="{ACBCF7AC-F4D0-40DB-A8E8-13266E3652D6}"/>
          </ac:spMkLst>
        </pc:spChg>
        <pc:spChg chg="mod">
          <ac:chgData name="Kulinich Bohdan" userId="48e65c9f34e137d0" providerId="LiveId" clId="{A55FDA9C-B7AF-4DDD-A430-E2DFE7FC7250}" dt="2021-01-08T16:05:19.094" v="3079" actId="1076"/>
          <ac:spMkLst>
            <pc:docMk/>
            <pc:sldMk cId="3792157626" sldId="575"/>
            <ac:spMk id="12" creationId="{C64A54A4-FCDF-47AF-841A-FA40B48D2B8A}"/>
          </ac:spMkLst>
        </pc:spChg>
        <pc:spChg chg="mod">
          <ac:chgData name="Kulinich Bohdan" userId="48e65c9f34e137d0" providerId="LiveId" clId="{A55FDA9C-B7AF-4DDD-A430-E2DFE7FC7250}" dt="2021-01-08T16:17:03.366" v="3701" actId="20577"/>
          <ac:spMkLst>
            <pc:docMk/>
            <pc:sldMk cId="3792157626" sldId="575"/>
            <ac:spMk id="13" creationId="{616AC925-B79F-4FFC-B043-06931DF16A4D}"/>
          </ac:spMkLst>
        </pc:spChg>
        <pc:spChg chg="mod">
          <ac:chgData name="Kulinich Bohdan" userId="48e65c9f34e137d0" providerId="LiveId" clId="{A55FDA9C-B7AF-4DDD-A430-E2DFE7FC7250}" dt="2021-01-08T16:05:15.841" v="3078" actId="1076"/>
          <ac:spMkLst>
            <pc:docMk/>
            <pc:sldMk cId="3792157626" sldId="575"/>
            <ac:spMk id="14" creationId="{B6B64D2A-EDD2-4703-97EF-EE7A47B5D2D3}"/>
          </ac:spMkLst>
        </pc:spChg>
        <pc:spChg chg="mod">
          <ac:chgData name="Kulinich Bohdan" userId="48e65c9f34e137d0" providerId="LiveId" clId="{A55FDA9C-B7AF-4DDD-A430-E2DFE7FC7250}" dt="2021-01-08T16:05:15.841" v="3078" actId="1076"/>
          <ac:spMkLst>
            <pc:docMk/>
            <pc:sldMk cId="3792157626" sldId="575"/>
            <ac:spMk id="15" creationId="{960F2987-649C-495D-A204-EC11BC2CD3FB}"/>
          </ac:spMkLst>
        </pc:spChg>
        <pc:spChg chg="mod">
          <ac:chgData name="Kulinich Bohdan" userId="48e65c9f34e137d0" providerId="LiveId" clId="{A55FDA9C-B7AF-4DDD-A430-E2DFE7FC7250}" dt="2021-01-08T16:05:15.841" v="3078" actId="1076"/>
          <ac:spMkLst>
            <pc:docMk/>
            <pc:sldMk cId="3792157626" sldId="575"/>
            <ac:spMk id="16" creationId="{AFC461A7-997E-46E2-9658-3B23AD2C5135}"/>
          </ac:spMkLst>
        </pc:spChg>
        <pc:spChg chg="mod">
          <ac:chgData name="Kulinich Bohdan" userId="48e65c9f34e137d0" providerId="LiveId" clId="{A55FDA9C-B7AF-4DDD-A430-E2DFE7FC7250}" dt="2021-01-08T16:05:06.501" v="3075" actId="1076"/>
          <ac:spMkLst>
            <pc:docMk/>
            <pc:sldMk cId="3792157626" sldId="575"/>
            <ac:spMk id="17" creationId="{7425FCBE-FC5B-4B27-9732-85338B62668C}"/>
          </ac:spMkLst>
        </pc:spChg>
        <pc:spChg chg="del">
          <ac:chgData name="Kulinich Bohdan" userId="48e65c9f34e137d0" providerId="LiveId" clId="{A55FDA9C-B7AF-4DDD-A430-E2DFE7FC7250}" dt="2021-01-08T16:05:02.338" v="3072" actId="478"/>
          <ac:spMkLst>
            <pc:docMk/>
            <pc:sldMk cId="3792157626" sldId="575"/>
            <ac:spMk id="18" creationId="{77A3A9F1-4184-4319-BB99-AF045010381F}"/>
          </ac:spMkLst>
        </pc:spChg>
        <pc:spChg chg="del">
          <ac:chgData name="Kulinich Bohdan" userId="48e65c9f34e137d0" providerId="LiveId" clId="{A55FDA9C-B7AF-4DDD-A430-E2DFE7FC7250}" dt="2021-01-08T16:05:02.855" v="3073" actId="478"/>
          <ac:spMkLst>
            <pc:docMk/>
            <pc:sldMk cId="3792157626" sldId="575"/>
            <ac:spMk id="19" creationId="{86DC09F0-0B62-4E45-97E1-EF7021F5ECF2}"/>
          </ac:spMkLst>
        </pc:spChg>
        <pc:spChg chg="del">
          <ac:chgData name="Kulinich Bohdan" userId="48e65c9f34e137d0" providerId="LiveId" clId="{A55FDA9C-B7AF-4DDD-A430-E2DFE7FC7250}" dt="2021-01-08T16:05:03.957" v="3074" actId="478"/>
          <ac:spMkLst>
            <pc:docMk/>
            <pc:sldMk cId="3792157626" sldId="575"/>
            <ac:spMk id="20" creationId="{DF3176D4-3E65-4F4A-8DA4-EEB5D42A4DCA}"/>
          </ac:spMkLst>
        </pc:spChg>
      </pc:sldChg>
      <pc:sldChg chg="modSp add mod">
        <pc:chgData name="Kulinich Bohdan" userId="48e65c9f34e137d0" providerId="LiveId" clId="{A55FDA9C-B7AF-4DDD-A430-E2DFE7FC7250}" dt="2021-01-08T16:18:42.094" v="3710" actId="20577"/>
        <pc:sldMkLst>
          <pc:docMk/>
          <pc:sldMk cId="1565367273" sldId="576"/>
        </pc:sldMkLst>
        <pc:spChg chg="mod">
          <ac:chgData name="Kulinich Bohdan" userId="48e65c9f34e137d0" providerId="LiveId" clId="{A55FDA9C-B7AF-4DDD-A430-E2DFE7FC7250}" dt="2021-01-08T16:06:03.407" v="3138" actId="20577"/>
          <ac:spMkLst>
            <pc:docMk/>
            <pc:sldMk cId="1565367273" sldId="576"/>
            <ac:spMk id="7" creationId="{00000000-0000-0000-0000-000000000000}"/>
          </ac:spMkLst>
        </pc:spChg>
        <pc:spChg chg="mod">
          <ac:chgData name="Kulinich Bohdan" userId="48e65c9f34e137d0" providerId="LiveId" clId="{A55FDA9C-B7AF-4DDD-A430-E2DFE7FC7250}" dt="2021-01-08T16:06:09.402" v="3147" actId="20577"/>
          <ac:spMkLst>
            <pc:docMk/>
            <pc:sldMk cId="1565367273" sldId="576"/>
            <ac:spMk id="10" creationId="{2ECAACCD-AD5C-48AE-9C13-67EC8628572D}"/>
          </ac:spMkLst>
        </pc:spChg>
        <pc:spChg chg="mod">
          <ac:chgData name="Kulinich Bohdan" userId="48e65c9f34e137d0" providerId="LiveId" clId="{A55FDA9C-B7AF-4DDD-A430-E2DFE7FC7250}" dt="2021-01-08T16:18:42.094" v="3710" actId="20577"/>
          <ac:spMkLst>
            <pc:docMk/>
            <pc:sldMk cId="1565367273" sldId="576"/>
            <ac:spMk id="11" creationId="{ACBCF7AC-F4D0-40DB-A8E8-13266E3652D6}"/>
          </ac:spMkLst>
        </pc:spChg>
        <pc:spChg chg="mod">
          <ac:chgData name="Kulinich Bohdan" userId="48e65c9f34e137d0" providerId="LiveId" clId="{A55FDA9C-B7AF-4DDD-A430-E2DFE7FC7250}" dt="2021-01-08T16:06:21.723" v="3169" actId="20577"/>
          <ac:spMkLst>
            <pc:docMk/>
            <pc:sldMk cId="1565367273" sldId="576"/>
            <ac:spMk id="12" creationId="{C64A54A4-FCDF-47AF-841A-FA40B48D2B8A}"/>
          </ac:spMkLst>
        </pc:spChg>
        <pc:spChg chg="mod">
          <ac:chgData name="Kulinich Bohdan" userId="48e65c9f34e137d0" providerId="LiveId" clId="{A55FDA9C-B7AF-4DDD-A430-E2DFE7FC7250}" dt="2021-01-08T16:07:40.475" v="3274" actId="20577"/>
          <ac:spMkLst>
            <pc:docMk/>
            <pc:sldMk cId="1565367273" sldId="576"/>
            <ac:spMk id="13" creationId="{616AC925-B79F-4FFC-B043-06931DF16A4D}"/>
          </ac:spMkLst>
        </pc:spChg>
        <pc:spChg chg="mod">
          <ac:chgData name="Kulinich Bohdan" userId="48e65c9f34e137d0" providerId="LiveId" clId="{A55FDA9C-B7AF-4DDD-A430-E2DFE7FC7250}" dt="2021-01-08T16:08:28.135" v="3313" actId="1036"/>
          <ac:spMkLst>
            <pc:docMk/>
            <pc:sldMk cId="1565367273" sldId="576"/>
            <ac:spMk id="14" creationId="{B6B64D2A-EDD2-4703-97EF-EE7A47B5D2D3}"/>
          </ac:spMkLst>
        </pc:spChg>
        <pc:spChg chg="mod">
          <ac:chgData name="Kulinich Bohdan" userId="48e65c9f34e137d0" providerId="LiveId" clId="{A55FDA9C-B7AF-4DDD-A430-E2DFE7FC7250}" dt="2021-01-08T16:08:28.135" v="3313" actId="1036"/>
          <ac:spMkLst>
            <pc:docMk/>
            <pc:sldMk cId="1565367273" sldId="576"/>
            <ac:spMk id="15" creationId="{960F2987-649C-495D-A204-EC11BC2CD3FB}"/>
          </ac:spMkLst>
        </pc:spChg>
        <pc:spChg chg="mod">
          <ac:chgData name="Kulinich Bohdan" userId="48e65c9f34e137d0" providerId="LiveId" clId="{A55FDA9C-B7AF-4DDD-A430-E2DFE7FC7250}" dt="2021-01-08T16:08:28.135" v="3313" actId="1036"/>
          <ac:spMkLst>
            <pc:docMk/>
            <pc:sldMk cId="1565367273" sldId="576"/>
            <ac:spMk id="16" creationId="{AFC461A7-997E-46E2-9658-3B23AD2C5135}"/>
          </ac:spMkLst>
        </pc:spChg>
        <pc:spChg chg="mod">
          <ac:chgData name="Kulinich Bohdan" userId="48e65c9f34e137d0" providerId="LiveId" clId="{A55FDA9C-B7AF-4DDD-A430-E2DFE7FC7250}" dt="2021-01-08T16:09:00.083" v="3365" actId="20577"/>
          <ac:spMkLst>
            <pc:docMk/>
            <pc:sldMk cId="1565367273" sldId="576"/>
            <ac:spMk id="17" creationId="{7425FCBE-FC5B-4B27-9732-85338B62668C}"/>
          </ac:spMkLst>
        </pc:spChg>
        <pc:spChg chg="mod">
          <ac:chgData name="Kulinich Bohdan" userId="48e65c9f34e137d0" providerId="LiveId" clId="{A55FDA9C-B7AF-4DDD-A430-E2DFE7FC7250}" dt="2021-01-08T16:09:05.241" v="3375" actId="20577"/>
          <ac:spMkLst>
            <pc:docMk/>
            <pc:sldMk cId="1565367273" sldId="576"/>
            <ac:spMk id="18" creationId="{77A3A9F1-4184-4319-BB99-AF045010381F}"/>
          </ac:spMkLst>
        </pc:spChg>
        <pc:spChg chg="mod">
          <ac:chgData name="Kulinich Bohdan" userId="48e65c9f34e137d0" providerId="LiveId" clId="{A55FDA9C-B7AF-4DDD-A430-E2DFE7FC7250}" dt="2021-01-08T16:09:09.337" v="3386" actId="20577"/>
          <ac:spMkLst>
            <pc:docMk/>
            <pc:sldMk cId="1565367273" sldId="576"/>
            <ac:spMk id="19" creationId="{86DC09F0-0B62-4E45-97E1-EF7021F5ECF2}"/>
          </ac:spMkLst>
        </pc:spChg>
        <pc:spChg chg="mod">
          <ac:chgData name="Kulinich Bohdan" userId="48e65c9f34e137d0" providerId="LiveId" clId="{A55FDA9C-B7AF-4DDD-A430-E2DFE7FC7250}" dt="2021-01-08T16:09:16.896" v="3402" actId="20577"/>
          <ac:spMkLst>
            <pc:docMk/>
            <pc:sldMk cId="1565367273" sldId="576"/>
            <ac:spMk id="20" creationId="{DF3176D4-3E65-4F4A-8DA4-EEB5D42A4DCA}"/>
          </ac:spMkLst>
        </pc:spChg>
      </pc:sldChg>
      <pc:sldChg chg="delSp modSp add del mod delAnim">
        <pc:chgData name="Kulinich Bohdan" userId="48e65c9f34e137d0" providerId="LiveId" clId="{A55FDA9C-B7AF-4DDD-A430-E2DFE7FC7250}" dt="2021-01-08T14:11:14.176" v="2033" actId="47"/>
        <pc:sldMkLst>
          <pc:docMk/>
          <pc:sldMk cId="2801053075" sldId="576"/>
        </pc:sldMkLst>
        <pc:spChg chg="del">
          <ac:chgData name="Kulinich Bohdan" userId="48e65c9f34e137d0" providerId="LiveId" clId="{A55FDA9C-B7AF-4DDD-A430-E2DFE7FC7250}" dt="2021-01-08T14:07:37.189" v="1993" actId="478"/>
          <ac:spMkLst>
            <pc:docMk/>
            <pc:sldMk cId="2801053075" sldId="576"/>
            <ac:spMk id="6" creationId="{4CD1B612-D16C-4F70-8335-78480BFE8EC8}"/>
          </ac:spMkLst>
        </pc:spChg>
        <pc:spChg chg="mod modVis">
          <ac:chgData name="Kulinich Bohdan" userId="48e65c9f34e137d0" providerId="LiveId" clId="{A55FDA9C-B7AF-4DDD-A430-E2DFE7FC7250}" dt="2021-01-08T14:08:06.257" v="2010" actId="1076"/>
          <ac:spMkLst>
            <pc:docMk/>
            <pc:sldMk cId="2801053075" sldId="576"/>
            <ac:spMk id="13" creationId="{DAE9D559-FD23-45F4-A639-F774B7B505DA}"/>
          </ac:spMkLst>
        </pc:spChg>
        <pc:spChg chg="mod modVis">
          <ac:chgData name="Kulinich Bohdan" userId="48e65c9f34e137d0" providerId="LiveId" clId="{A55FDA9C-B7AF-4DDD-A430-E2DFE7FC7250}" dt="2021-01-08T14:08:06.257" v="2010" actId="1076"/>
          <ac:spMkLst>
            <pc:docMk/>
            <pc:sldMk cId="2801053075" sldId="576"/>
            <ac:spMk id="14" creationId="{9B3CBD09-25EE-4F2E-9BCB-D03CE5226EBD}"/>
          </ac:spMkLst>
        </pc:spChg>
        <pc:spChg chg="mod modVis">
          <ac:chgData name="Kulinich Bohdan" userId="48e65c9f34e137d0" providerId="LiveId" clId="{A55FDA9C-B7AF-4DDD-A430-E2DFE7FC7250}" dt="2021-01-08T14:08:06.257" v="2010" actId="1076"/>
          <ac:spMkLst>
            <pc:docMk/>
            <pc:sldMk cId="2801053075" sldId="576"/>
            <ac:spMk id="15" creationId="{A7B3DF35-B398-4D51-B4A7-E2317EF05B18}"/>
          </ac:spMkLst>
        </pc:spChg>
        <pc:spChg chg="mod modVis">
          <ac:chgData name="Kulinich Bohdan" userId="48e65c9f34e137d0" providerId="LiveId" clId="{A55FDA9C-B7AF-4DDD-A430-E2DFE7FC7250}" dt="2021-01-08T14:08:06.257" v="2010" actId="1076"/>
          <ac:spMkLst>
            <pc:docMk/>
            <pc:sldMk cId="2801053075" sldId="576"/>
            <ac:spMk id="19" creationId="{52FDFBCA-25B6-4FA8-8740-EB3A8D984D0D}"/>
          </ac:spMkLst>
        </pc:spChg>
        <pc:spChg chg="mod modVis">
          <ac:chgData name="Kulinich Bohdan" userId="48e65c9f34e137d0" providerId="LiveId" clId="{A55FDA9C-B7AF-4DDD-A430-E2DFE7FC7250}" dt="2021-01-08T14:08:06.257" v="2010" actId="1076"/>
          <ac:spMkLst>
            <pc:docMk/>
            <pc:sldMk cId="2801053075" sldId="576"/>
            <ac:spMk id="36" creationId="{C1AE52EE-95CE-4D1B-9F91-E8C09D630AAA}"/>
          </ac:spMkLst>
        </pc:spChg>
        <pc:spChg chg="mod modVis">
          <ac:chgData name="Kulinich Bohdan" userId="48e65c9f34e137d0" providerId="LiveId" clId="{A55FDA9C-B7AF-4DDD-A430-E2DFE7FC7250}" dt="2021-01-08T14:08:06.257" v="2010" actId="1076"/>
          <ac:spMkLst>
            <pc:docMk/>
            <pc:sldMk cId="2801053075" sldId="576"/>
            <ac:spMk id="37" creationId="{F21BB9A0-A9CB-4753-8A99-B129B171F8F9}"/>
          </ac:spMkLst>
        </pc:spChg>
        <pc:grpChg chg="mod modVis">
          <ac:chgData name="Kulinich Bohdan" userId="48e65c9f34e137d0" providerId="LiveId" clId="{A55FDA9C-B7AF-4DDD-A430-E2DFE7FC7250}" dt="2021-01-08T14:08:06.257" v="2010" actId="1076"/>
          <ac:grpSpMkLst>
            <pc:docMk/>
            <pc:sldMk cId="2801053075" sldId="576"/>
            <ac:grpSpMk id="20" creationId="{142BB873-7E4B-4B9B-9A03-DF1004997146}"/>
          </ac:grpSpMkLst>
        </pc:grpChg>
        <pc:grpChg chg="mod modVis">
          <ac:chgData name="Kulinich Bohdan" userId="48e65c9f34e137d0" providerId="LiveId" clId="{A55FDA9C-B7AF-4DDD-A430-E2DFE7FC7250}" dt="2021-01-08T14:08:06.257" v="2010" actId="1076"/>
          <ac:grpSpMkLst>
            <pc:docMk/>
            <pc:sldMk cId="2801053075" sldId="576"/>
            <ac:grpSpMk id="23" creationId="{9069CDB9-7D74-42E1-8C0B-F245F7C9E693}"/>
          </ac:grpSpMkLst>
        </pc:grpChg>
        <pc:picChg chg="del mod modVis">
          <ac:chgData name="Kulinich Bohdan" userId="48e65c9f34e137d0" providerId="LiveId" clId="{A55FDA9C-B7AF-4DDD-A430-E2DFE7FC7250}" dt="2021-01-08T14:07:51.271" v="2006" actId="478"/>
          <ac:picMkLst>
            <pc:docMk/>
            <pc:sldMk cId="2801053075" sldId="576"/>
            <ac:picMk id="41" creationId="{E5A74258-5103-467A-BCA3-1597375E4865}"/>
          </ac:picMkLst>
        </pc:picChg>
        <pc:cxnChg chg="mod modVis">
          <ac:chgData name="Kulinich Bohdan" userId="48e65c9f34e137d0" providerId="LiveId" clId="{A55FDA9C-B7AF-4DDD-A430-E2DFE7FC7250}" dt="2021-01-08T14:08:06.257" v="2010" actId="1076"/>
          <ac:cxnSpMkLst>
            <pc:docMk/>
            <pc:sldMk cId="2801053075" sldId="576"/>
            <ac:cxnSpMk id="8" creationId="{681BF176-C2F6-4226-A1AA-FEA50191C493}"/>
          </ac:cxnSpMkLst>
        </pc:cxnChg>
        <pc:cxnChg chg="mod modVis">
          <ac:chgData name="Kulinich Bohdan" userId="48e65c9f34e137d0" providerId="LiveId" clId="{A55FDA9C-B7AF-4DDD-A430-E2DFE7FC7250}" dt="2021-01-08T14:07:46.695" v="1999" actId="14429"/>
          <ac:cxnSpMkLst>
            <pc:docMk/>
            <pc:sldMk cId="2801053075" sldId="576"/>
            <ac:cxnSpMk id="10" creationId="{A74B5F83-2F75-4CFA-A5E3-FBD03AC66FA9}"/>
          </ac:cxnSpMkLst>
        </pc:cxnChg>
        <pc:cxnChg chg="mod modVis">
          <ac:chgData name="Kulinich Bohdan" userId="48e65c9f34e137d0" providerId="LiveId" clId="{A55FDA9C-B7AF-4DDD-A430-E2DFE7FC7250}" dt="2021-01-08T14:08:06.257" v="2010" actId="1076"/>
          <ac:cxnSpMkLst>
            <pc:docMk/>
            <pc:sldMk cId="2801053075" sldId="576"/>
            <ac:cxnSpMk id="38" creationId="{CDF1EE0D-0514-42C6-BF3C-A02BB9EEF50A}"/>
          </ac:cxnSpMkLst>
        </pc:cxnChg>
      </pc:sldChg>
      <pc:sldChg chg="modSp add mod">
        <pc:chgData name="Kulinich Bohdan" userId="48e65c9f34e137d0" providerId="LiveId" clId="{A55FDA9C-B7AF-4DDD-A430-E2DFE7FC7250}" dt="2021-01-08T16:21:39.384" v="3712" actId="1076"/>
        <pc:sldMkLst>
          <pc:docMk/>
          <pc:sldMk cId="692735202" sldId="577"/>
        </pc:sldMkLst>
        <pc:spChg chg="mod">
          <ac:chgData name="Kulinich Bohdan" userId="48e65c9f34e137d0" providerId="LiveId" clId="{A55FDA9C-B7AF-4DDD-A430-E2DFE7FC7250}" dt="2021-01-08T16:10:03.047" v="3459" actId="20577"/>
          <ac:spMkLst>
            <pc:docMk/>
            <pc:sldMk cId="692735202" sldId="577"/>
            <ac:spMk id="7" creationId="{00000000-0000-0000-0000-000000000000}"/>
          </ac:spMkLst>
        </pc:spChg>
        <pc:spChg chg="mod">
          <ac:chgData name="Kulinich Bohdan" userId="48e65c9f34e137d0" providerId="LiveId" clId="{A55FDA9C-B7AF-4DDD-A430-E2DFE7FC7250}" dt="2021-01-08T16:10:09.816" v="3482" actId="20577"/>
          <ac:spMkLst>
            <pc:docMk/>
            <pc:sldMk cId="692735202" sldId="577"/>
            <ac:spMk id="10" creationId="{2ECAACCD-AD5C-48AE-9C13-67EC8628572D}"/>
          </ac:spMkLst>
        </pc:spChg>
        <pc:spChg chg="mod">
          <ac:chgData name="Kulinich Bohdan" userId="48e65c9f34e137d0" providerId="LiveId" clId="{A55FDA9C-B7AF-4DDD-A430-E2DFE7FC7250}" dt="2021-01-08T16:10:14.388" v="3495" actId="20577"/>
          <ac:spMkLst>
            <pc:docMk/>
            <pc:sldMk cId="692735202" sldId="577"/>
            <ac:spMk id="11" creationId="{ACBCF7AC-F4D0-40DB-A8E8-13266E3652D6}"/>
          </ac:spMkLst>
        </pc:spChg>
        <pc:spChg chg="mod">
          <ac:chgData name="Kulinich Bohdan" userId="48e65c9f34e137d0" providerId="LiveId" clId="{A55FDA9C-B7AF-4DDD-A430-E2DFE7FC7250}" dt="2021-01-08T16:10:20.466" v="3513" actId="20577"/>
          <ac:spMkLst>
            <pc:docMk/>
            <pc:sldMk cId="692735202" sldId="577"/>
            <ac:spMk id="12" creationId="{C64A54A4-FCDF-47AF-841A-FA40B48D2B8A}"/>
          </ac:spMkLst>
        </pc:spChg>
        <pc:spChg chg="mod">
          <ac:chgData name="Kulinich Bohdan" userId="48e65c9f34e137d0" providerId="LiveId" clId="{A55FDA9C-B7AF-4DDD-A430-E2DFE7FC7250}" dt="2021-01-08T16:11:23.687" v="3585" actId="20577"/>
          <ac:spMkLst>
            <pc:docMk/>
            <pc:sldMk cId="692735202" sldId="577"/>
            <ac:spMk id="13" creationId="{616AC925-B79F-4FFC-B043-06931DF16A4D}"/>
          </ac:spMkLst>
        </pc:spChg>
        <pc:spChg chg="mod">
          <ac:chgData name="Kulinich Bohdan" userId="48e65c9f34e137d0" providerId="LiveId" clId="{A55FDA9C-B7AF-4DDD-A430-E2DFE7FC7250}" dt="2021-01-08T16:21:39.384" v="3712" actId="1076"/>
          <ac:spMkLst>
            <pc:docMk/>
            <pc:sldMk cId="692735202" sldId="577"/>
            <ac:spMk id="14" creationId="{B6B64D2A-EDD2-4703-97EF-EE7A47B5D2D3}"/>
          </ac:spMkLst>
        </pc:spChg>
        <pc:spChg chg="mod">
          <ac:chgData name="Kulinich Bohdan" userId="48e65c9f34e137d0" providerId="LiveId" clId="{A55FDA9C-B7AF-4DDD-A430-E2DFE7FC7250}" dt="2021-01-08T16:11:40.636" v="3589" actId="20577"/>
          <ac:spMkLst>
            <pc:docMk/>
            <pc:sldMk cId="692735202" sldId="577"/>
            <ac:spMk id="15" creationId="{960F2987-649C-495D-A204-EC11BC2CD3FB}"/>
          </ac:spMkLst>
        </pc:spChg>
        <pc:spChg chg="mod">
          <ac:chgData name="Kulinich Bohdan" userId="48e65c9f34e137d0" providerId="LiveId" clId="{A55FDA9C-B7AF-4DDD-A430-E2DFE7FC7250}" dt="2021-01-08T16:12:03.077" v="3599" actId="20577"/>
          <ac:spMkLst>
            <pc:docMk/>
            <pc:sldMk cId="692735202" sldId="577"/>
            <ac:spMk id="16" creationId="{AFC461A7-997E-46E2-9658-3B23AD2C5135}"/>
          </ac:spMkLst>
        </pc:spChg>
        <pc:spChg chg="mod">
          <ac:chgData name="Kulinich Bohdan" userId="48e65c9f34e137d0" providerId="LiveId" clId="{A55FDA9C-B7AF-4DDD-A430-E2DFE7FC7250}" dt="2021-01-08T16:13:06.137" v="3698" actId="20577"/>
          <ac:spMkLst>
            <pc:docMk/>
            <pc:sldMk cId="692735202" sldId="577"/>
            <ac:spMk id="17" creationId="{7425FCBE-FC5B-4B27-9732-85338B62668C}"/>
          </ac:spMkLst>
        </pc:spChg>
        <pc:spChg chg="mod">
          <ac:chgData name="Kulinich Bohdan" userId="48e65c9f34e137d0" providerId="LiveId" clId="{A55FDA9C-B7AF-4DDD-A430-E2DFE7FC7250}" dt="2021-01-08T16:12:51.500" v="3675" actId="14100"/>
          <ac:spMkLst>
            <pc:docMk/>
            <pc:sldMk cId="692735202" sldId="577"/>
            <ac:spMk id="18" creationId="{77A3A9F1-4184-4319-BB99-AF045010381F}"/>
          </ac:spMkLst>
        </pc:spChg>
        <pc:spChg chg="mod">
          <ac:chgData name="Kulinich Bohdan" userId="48e65c9f34e137d0" providerId="LiveId" clId="{A55FDA9C-B7AF-4DDD-A430-E2DFE7FC7250}" dt="2021-01-08T16:12:59.073" v="3687" actId="14100"/>
          <ac:spMkLst>
            <pc:docMk/>
            <pc:sldMk cId="692735202" sldId="577"/>
            <ac:spMk id="19" creationId="{86DC09F0-0B62-4E45-97E1-EF7021F5ECF2}"/>
          </ac:spMkLst>
        </pc:spChg>
        <pc:spChg chg="mod">
          <ac:chgData name="Kulinich Bohdan" userId="48e65c9f34e137d0" providerId="LiveId" clId="{A55FDA9C-B7AF-4DDD-A430-E2DFE7FC7250}" dt="2021-01-08T16:13:02.366" v="3697" actId="20577"/>
          <ac:spMkLst>
            <pc:docMk/>
            <pc:sldMk cId="692735202" sldId="577"/>
            <ac:spMk id="20" creationId="{DF3176D4-3E65-4F4A-8DA4-EEB5D42A4DCA}"/>
          </ac:spMkLst>
        </pc:spChg>
      </pc:sldChg>
    </pc:docChg>
  </pc:docChgLst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D9BD2E6C-FF37-4F5F-AA87-0D9C904297ED}"/>
    <pc:docChg chg="undo custSel addSld delSld modSld">
      <pc:chgData name="Kulinich Bohdan" userId="48e65c9f34e137d0" providerId="LiveId" clId="{D9BD2E6C-FF37-4F5F-AA87-0D9C904297ED}" dt="2020-10-31T12:37:26.801" v="2436" actId="20577"/>
      <pc:docMkLst>
        <pc:docMk/>
      </pc:docMkLst>
      <pc:sldChg chg="modSp mod">
        <pc:chgData name="Kulinich Bohdan" userId="48e65c9f34e137d0" providerId="LiveId" clId="{D9BD2E6C-FF37-4F5F-AA87-0D9C904297ED}" dt="2020-10-27T10:32:33.520" v="99" actId="1076"/>
        <pc:sldMkLst>
          <pc:docMk/>
          <pc:sldMk cId="1986055327" sldId="408"/>
        </pc:sldMkLst>
        <pc:spChg chg="mod">
          <ac:chgData name="Kulinich Bohdan" userId="48e65c9f34e137d0" providerId="LiveId" clId="{D9BD2E6C-FF37-4F5F-AA87-0D9C904297ED}" dt="2020-10-27T10:32:33.520" v="9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D9BD2E6C-FF37-4F5F-AA87-0D9C904297ED}" dt="2020-10-27T10:31:51.020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D9BD2E6C-FF37-4F5F-AA87-0D9C904297ED}" dt="2020-10-31T12:37:26.801" v="2436" actId="20577"/>
        <pc:sldMkLst>
          <pc:docMk/>
          <pc:sldMk cId="900640268" sldId="409"/>
        </pc:sldMkLst>
        <pc:spChg chg="mod">
          <ac:chgData name="Kulinich Bohdan" userId="48e65c9f34e137d0" providerId="LiveId" clId="{D9BD2E6C-FF37-4F5F-AA87-0D9C904297ED}" dt="2020-10-31T12:37:26.801" v="243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D9BD2E6C-FF37-4F5F-AA87-0D9C904297ED}" dt="2020-10-28T08:43:55.042" v="1183"/>
        <pc:sldMkLst>
          <pc:docMk/>
          <pc:sldMk cId="301277507" sldId="461"/>
        </pc:sldMkLst>
        <pc:spChg chg="mod">
          <ac:chgData name="Kulinich Bohdan" userId="48e65c9f34e137d0" providerId="LiveId" clId="{D9BD2E6C-FF37-4F5F-AA87-0D9C904297ED}" dt="2020-10-28T08:41:17.358" v="1152" actId="20577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D9BD2E6C-FF37-4F5F-AA87-0D9C904297ED}" dt="2020-10-28T08:34:44.232" v="980" actId="478"/>
          <ac:spMkLst>
            <pc:docMk/>
            <pc:sldMk cId="301277507" sldId="461"/>
            <ac:spMk id="24" creationId="{6388AD52-D1B5-4C3D-9CF8-2AF78AD0D20F}"/>
          </ac:spMkLst>
        </pc:spChg>
        <pc:spChg chg="del">
          <ac:chgData name="Kulinich Bohdan" userId="48e65c9f34e137d0" providerId="LiveId" clId="{D9BD2E6C-FF37-4F5F-AA87-0D9C904297ED}" dt="2020-10-28T08:34:44.232" v="980" actId="478"/>
          <ac:spMkLst>
            <pc:docMk/>
            <pc:sldMk cId="301277507" sldId="461"/>
            <ac:spMk id="25" creationId="{3AC6E2C9-D0BA-4826-99C3-CAD943B20A1F}"/>
          </ac:spMkLst>
        </pc:spChg>
        <pc:spChg chg="del">
          <ac:chgData name="Kulinich Bohdan" userId="48e65c9f34e137d0" providerId="LiveId" clId="{D9BD2E6C-FF37-4F5F-AA87-0D9C904297ED}" dt="2020-10-28T08:34:44.232" v="980" actId="478"/>
          <ac:spMkLst>
            <pc:docMk/>
            <pc:sldMk cId="301277507" sldId="461"/>
            <ac:spMk id="27" creationId="{AE03B201-E302-48A4-8CD5-602688FAE132}"/>
          </ac:spMkLst>
        </pc:spChg>
        <pc:spChg chg="del">
          <ac:chgData name="Kulinich Bohdan" userId="48e65c9f34e137d0" providerId="LiveId" clId="{D9BD2E6C-FF37-4F5F-AA87-0D9C904297ED}" dt="2020-10-28T08:34:44.232" v="980" actId="478"/>
          <ac:spMkLst>
            <pc:docMk/>
            <pc:sldMk cId="301277507" sldId="461"/>
            <ac:spMk id="28" creationId="{79BC4496-D9DC-4286-BD9B-33470A36E4B5}"/>
          </ac:spMkLst>
        </pc:spChg>
        <pc:spChg chg="del">
          <ac:chgData name="Kulinich Bohdan" userId="48e65c9f34e137d0" providerId="LiveId" clId="{D9BD2E6C-FF37-4F5F-AA87-0D9C904297ED}" dt="2020-10-28T08:34:44.232" v="980" actId="478"/>
          <ac:spMkLst>
            <pc:docMk/>
            <pc:sldMk cId="301277507" sldId="461"/>
            <ac:spMk id="30" creationId="{340879FB-740A-4893-BE15-0DBFE9F8DD0F}"/>
          </ac:spMkLst>
        </pc:spChg>
        <pc:spChg chg="add mod">
          <ac:chgData name="Kulinich Bohdan" userId="48e65c9f34e137d0" providerId="LiveId" clId="{D9BD2E6C-FF37-4F5F-AA87-0D9C904297ED}" dt="2020-10-28T08:39:13.814" v="1077" actId="1076"/>
          <ac:spMkLst>
            <pc:docMk/>
            <pc:sldMk cId="301277507" sldId="461"/>
            <ac:spMk id="33" creationId="{D5982597-6154-4616-80FC-78F5B56546E7}"/>
          </ac:spMkLst>
        </pc:spChg>
        <pc:spChg chg="add mod">
          <ac:chgData name="Kulinich Bohdan" userId="48e65c9f34e137d0" providerId="LiveId" clId="{D9BD2E6C-FF37-4F5F-AA87-0D9C904297ED}" dt="2020-10-28T08:39:27.103" v="1082" actId="1076"/>
          <ac:spMkLst>
            <pc:docMk/>
            <pc:sldMk cId="301277507" sldId="461"/>
            <ac:spMk id="34" creationId="{E85C5864-D420-4E80-8845-30A1583F5832}"/>
          </ac:spMkLst>
        </pc:spChg>
        <pc:spChg chg="del">
          <ac:chgData name="Kulinich Bohdan" userId="48e65c9f34e137d0" providerId="LiveId" clId="{D9BD2E6C-FF37-4F5F-AA87-0D9C904297ED}" dt="2020-10-28T08:34:44.232" v="980" actId="478"/>
          <ac:spMkLst>
            <pc:docMk/>
            <pc:sldMk cId="301277507" sldId="461"/>
            <ac:spMk id="35" creationId="{1F9829FF-3405-44CE-8F20-533D2B01A4ED}"/>
          </ac:spMkLst>
        </pc:spChg>
        <pc:spChg chg="add mod">
          <ac:chgData name="Kulinich Bohdan" userId="48e65c9f34e137d0" providerId="LiveId" clId="{D9BD2E6C-FF37-4F5F-AA87-0D9C904297ED}" dt="2020-10-28T08:39:36.358" v="1086" actId="1076"/>
          <ac:spMkLst>
            <pc:docMk/>
            <pc:sldMk cId="301277507" sldId="461"/>
            <ac:spMk id="36" creationId="{66F46711-6538-48A2-8731-F685B5268F6D}"/>
          </ac:spMkLst>
        </pc:spChg>
        <pc:spChg chg="add mod">
          <ac:chgData name="Kulinich Bohdan" userId="48e65c9f34e137d0" providerId="LiveId" clId="{D9BD2E6C-FF37-4F5F-AA87-0D9C904297ED}" dt="2020-10-28T08:39:50.952" v="1090" actId="1076"/>
          <ac:spMkLst>
            <pc:docMk/>
            <pc:sldMk cId="301277507" sldId="461"/>
            <ac:spMk id="37" creationId="{C999CA86-3E18-4E0C-96BB-5EBB4EE3727E}"/>
          </ac:spMkLst>
        </pc:spChg>
        <pc:spChg chg="del">
          <ac:chgData name="Kulinich Bohdan" userId="48e65c9f34e137d0" providerId="LiveId" clId="{D9BD2E6C-FF37-4F5F-AA87-0D9C904297ED}" dt="2020-10-28T08:34:44.232" v="980" actId="478"/>
          <ac:spMkLst>
            <pc:docMk/>
            <pc:sldMk cId="301277507" sldId="461"/>
            <ac:spMk id="38" creationId="{F81899BD-5CD0-4A94-BF76-B87CC9823825}"/>
          </ac:spMkLst>
        </pc:spChg>
        <pc:spChg chg="add mod">
          <ac:chgData name="Kulinich Bohdan" userId="48e65c9f34e137d0" providerId="LiveId" clId="{D9BD2E6C-FF37-4F5F-AA87-0D9C904297ED}" dt="2020-10-28T08:42:22.866" v="1169" actId="1076"/>
          <ac:spMkLst>
            <pc:docMk/>
            <pc:sldMk cId="301277507" sldId="461"/>
            <ac:spMk id="39" creationId="{9BDD7E41-1BC5-4D4E-8CA2-0A9A5C3BD3DE}"/>
          </ac:spMkLst>
        </pc:spChg>
        <pc:spChg chg="add mod">
          <ac:chgData name="Kulinich Bohdan" userId="48e65c9f34e137d0" providerId="LiveId" clId="{D9BD2E6C-FF37-4F5F-AA87-0D9C904297ED}" dt="2020-10-28T08:42:22.866" v="1169" actId="1076"/>
          <ac:spMkLst>
            <pc:docMk/>
            <pc:sldMk cId="301277507" sldId="461"/>
            <ac:spMk id="40" creationId="{189A8957-34D7-4476-A349-C7A8027AA5C4}"/>
          </ac:spMkLst>
        </pc:spChg>
        <pc:spChg chg="mod">
          <ac:chgData name="Kulinich Bohdan" userId="48e65c9f34e137d0" providerId="LiveId" clId="{D9BD2E6C-FF37-4F5F-AA87-0D9C904297ED}" dt="2020-10-28T08:34:33.585" v="978" actId="20577"/>
          <ac:spMkLst>
            <pc:docMk/>
            <pc:sldMk cId="301277507" sldId="461"/>
            <ac:spMk id="51" creationId="{86BC9140-E395-435D-A852-213A1317C46C}"/>
          </ac:spMkLst>
        </pc:spChg>
        <pc:picChg chg="add del mod ord modCrop">
          <ac:chgData name="Kulinich Bohdan" userId="48e65c9f34e137d0" providerId="LiveId" clId="{D9BD2E6C-FF37-4F5F-AA87-0D9C904297ED}" dt="2020-10-28T08:39:22.923" v="1081" actId="478"/>
          <ac:picMkLst>
            <pc:docMk/>
            <pc:sldMk cId="301277507" sldId="461"/>
            <ac:picMk id="5" creationId="{53A8284D-8EEB-4F3C-9860-9426CD4296F9}"/>
          </ac:picMkLst>
        </pc:picChg>
        <pc:cxnChg chg="add mod">
          <ac:chgData name="Kulinich Bohdan" userId="48e65c9f34e137d0" providerId="LiveId" clId="{D9BD2E6C-FF37-4F5F-AA87-0D9C904297ED}" dt="2020-10-28T08:36:52.098" v="1054" actId="14100"/>
          <ac:cxnSpMkLst>
            <pc:docMk/>
            <pc:sldMk cId="301277507" sldId="461"/>
            <ac:cxnSpMk id="19" creationId="{07E0E55B-1EB8-48A3-9323-9971833785F1}"/>
          </ac:cxnSpMkLst>
        </pc:cxnChg>
        <pc:cxnChg chg="del">
          <ac:chgData name="Kulinich Bohdan" userId="48e65c9f34e137d0" providerId="LiveId" clId="{D9BD2E6C-FF37-4F5F-AA87-0D9C904297ED}" dt="2020-10-28T08:34:44.232" v="980" actId="478"/>
          <ac:cxnSpMkLst>
            <pc:docMk/>
            <pc:sldMk cId="301277507" sldId="461"/>
            <ac:cxnSpMk id="20" creationId="{967B8124-E5B2-421B-A78B-68092EDFE9BB}"/>
          </ac:cxnSpMkLst>
        </pc:cxnChg>
        <pc:cxnChg chg="add mod">
          <ac:chgData name="Kulinich Bohdan" userId="48e65c9f34e137d0" providerId="LiveId" clId="{D9BD2E6C-FF37-4F5F-AA87-0D9C904297ED}" dt="2020-10-28T08:37:29.896" v="1060" actId="14100"/>
          <ac:cxnSpMkLst>
            <pc:docMk/>
            <pc:sldMk cId="301277507" sldId="461"/>
            <ac:cxnSpMk id="21" creationId="{CB179A56-ABE3-4C4E-B826-A8ADF274133C}"/>
          </ac:cxnSpMkLst>
        </pc:cxnChg>
        <pc:cxnChg chg="del">
          <ac:chgData name="Kulinich Bohdan" userId="48e65c9f34e137d0" providerId="LiveId" clId="{D9BD2E6C-FF37-4F5F-AA87-0D9C904297ED}" dt="2020-10-28T08:34:44.232" v="980" actId="478"/>
          <ac:cxnSpMkLst>
            <pc:docMk/>
            <pc:sldMk cId="301277507" sldId="461"/>
            <ac:cxnSpMk id="22" creationId="{80094FDF-EED2-4156-A29E-D178F2779DDB}"/>
          </ac:cxnSpMkLst>
        </pc:cxnChg>
        <pc:cxnChg chg="del">
          <ac:chgData name="Kulinich Bohdan" userId="48e65c9f34e137d0" providerId="LiveId" clId="{D9BD2E6C-FF37-4F5F-AA87-0D9C904297ED}" dt="2020-10-28T08:34:44.232" v="980" actId="478"/>
          <ac:cxnSpMkLst>
            <pc:docMk/>
            <pc:sldMk cId="301277507" sldId="461"/>
            <ac:cxnSpMk id="23" creationId="{CAD67394-C4BB-4DA7-9EFD-09DFC53589C5}"/>
          </ac:cxnSpMkLst>
        </pc:cxnChg>
        <pc:cxnChg chg="add mod">
          <ac:chgData name="Kulinich Bohdan" userId="48e65c9f34e137d0" providerId="LiveId" clId="{D9BD2E6C-FF37-4F5F-AA87-0D9C904297ED}" dt="2020-10-28T08:37:43.809" v="1064" actId="1076"/>
          <ac:cxnSpMkLst>
            <pc:docMk/>
            <pc:sldMk cId="301277507" sldId="461"/>
            <ac:cxnSpMk id="26" creationId="{2313D82D-815E-4F98-A32C-7DE5C4DF391C}"/>
          </ac:cxnSpMkLst>
        </pc:cxnChg>
        <pc:cxnChg chg="add mod">
          <ac:chgData name="Kulinich Bohdan" userId="48e65c9f34e137d0" providerId="LiveId" clId="{D9BD2E6C-FF37-4F5F-AA87-0D9C904297ED}" dt="2020-10-28T08:38:06.989" v="1067" actId="14100"/>
          <ac:cxnSpMkLst>
            <pc:docMk/>
            <pc:sldMk cId="301277507" sldId="461"/>
            <ac:cxnSpMk id="29" creationId="{B834121B-EE9B-4476-85E9-9A51B24A7984}"/>
          </ac:cxnSpMkLst>
        </pc:cxnChg>
        <pc:cxnChg chg="add del mod">
          <ac:chgData name="Kulinich Bohdan" userId="48e65c9f34e137d0" providerId="LiveId" clId="{D9BD2E6C-FF37-4F5F-AA87-0D9C904297ED}" dt="2020-10-28T08:38:13.680" v="1069" actId="478"/>
          <ac:cxnSpMkLst>
            <pc:docMk/>
            <pc:sldMk cId="301277507" sldId="461"/>
            <ac:cxnSpMk id="31" creationId="{6E6079A7-4E07-466A-8682-1751E0FD40A0}"/>
          </ac:cxnSpMkLst>
        </pc:cxnChg>
        <pc:cxnChg chg="add mod">
          <ac:chgData name="Kulinich Bohdan" userId="48e65c9f34e137d0" providerId="LiveId" clId="{D9BD2E6C-FF37-4F5F-AA87-0D9C904297ED}" dt="2020-10-28T08:38:40.398" v="1072" actId="1076"/>
          <ac:cxnSpMkLst>
            <pc:docMk/>
            <pc:sldMk cId="301277507" sldId="461"/>
            <ac:cxnSpMk id="32" creationId="{A077472E-E2F8-4531-B15E-D1DAA2C339DA}"/>
          </ac:cxnSpMkLst>
        </pc:cxnChg>
      </pc:sldChg>
      <pc:sldChg chg="del">
        <pc:chgData name="Kulinich Bohdan" userId="48e65c9f34e137d0" providerId="LiveId" clId="{D9BD2E6C-FF37-4F5F-AA87-0D9C904297ED}" dt="2020-10-27T12:17:11.375" v="101" actId="47"/>
        <pc:sldMkLst>
          <pc:docMk/>
          <pc:sldMk cId="2276212965" sldId="478"/>
        </pc:sldMkLst>
      </pc:sldChg>
      <pc:sldChg chg="del">
        <pc:chgData name="Kulinich Bohdan" userId="48e65c9f34e137d0" providerId="LiveId" clId="{D9BD2E6C-FF37-4F5F-AA87-0D9C904297ED}" dt="2020-10-28T09:50:49.945" v="1184" actId="47"/>
        <pc:sldMkLst>
          <pc:docMk/>
          <pc:sldMk cId="1619723263" sldId="481"/>
        </pc:sldMkLst>
      </pc:sldChg>
      <pc:sldChg chg="del">
        <pc:chgData name="Kulinich Bohdan" userId="48e65c9f34e137d0" providerId="LiveId" clId="{D9BD2E6C-FF37-4F5F-AA87-0D9C904297ED}" dt="2020-10-28T09:50:59.027" v="1185" actId="47"/>
        <pc:sldMkLst>
          <pc:docMk/>
          <pc:sldMk cId="1396852301" sldId="482"/>
        </pc:sldMkLst>
      </pc:sldChg>
      <pc:sldChg chg="del">
        <pc:chgData name="Kulinich Bohdan" userId="48e65c9f34e137d0" providerId="LiveId" clId="{D9BD2E6C-FF37-4F5F-AA87-0D9C904297ED}" dt="2020-10-28T09:50:59.027" v="1185" actId="47"/>
        <pc:sldMkLst>
          <pc:docMk/>
          <pc:sldMk cId="254092184" sldId="483"/>
        </pc:sldMkLst>
      </pc:sldChg>
      <pc:sldChg chg="del">
        <pc:chgData name="Kulinich Bohdan" userId="48e65c9f34e137d0" providerId="LiveId" clId="{D9BD2E6C-FF37-4F5F-AA87-0D9C904297ED}" dt="2020-10-28T09:50:59.027" v="1185" actId="47"/>
        <pc:sldMkLst>
          <pc:docMk/>
          <pc:sldMk cId="3786217974" sldId="484"/>
        </pc:sldMkLst>
      </pc:sldChg>
      <pc:sldChg chg="del">
        <pc:chgData name="Kulinich Bohdan" userId="48e65c9f34e137d0" providerId="LiveId" clId="{D9BD2E6C-FF37-4F5F-AA87-0D9C904297ED}" dt="2020-10-28T09:50:59.027" v="1185" actId="47"/>
        <pc:sldMkLst>
          <pc:docMk/>
          <pc:sldMk cId="3877687052" sldId="485"/>
        </pc:sldMkLst>
      </pc:sldChg>
      <pc:sldChg chg="addSp modSp mod modAnim">
        <pc:chgData name="Kulinich Bohdan" userId="48e65c9f34e137d0" providerId="LiveId" clId="{D9BD2E6C-FF37-4F5F-AA87-0D9C904297ED}" dt="2020-10-28T10:13:19.513" v="1461"/>
        <pc:sldMkLst>
          <pc:docMk/>
          <pc:sldMk cId="2259830621" sldId="486"/>
        </pc:sldMkLst>
        <pc:spChg chg="mod">
          <ac:chgData name="Kulinich Bohdan" userId="48e65c9f34e137d0" providerId="LiveId" clId="{D9BD2E6C-FF37-4F5F-AA87-0D9C904297ED}" dt="2020-10-28T10:00:52.568" v="1382" actId="14100"/>
          <ac:spMkLst>
            <pc:docMk/>
            <pc:sldMk cId="2259830621" sldId="486"/>
            <ac:spMk id="6" creationId="{4CD1B612-D16C-4F70-8335-78480BFE8EC8}"/>
          </ac:spMkLst>
        </pc:spChg>
        <pc:spChg chg="mod">
          <ac:chgData name="Kulinich Bohdan" userId="48e65c9f34e137d0" providerId="LiveId" clId="{D9BD2E6C-FF37-4F5F-AA87-0D9C904297ED}" dt="2020-10-28T10:13:05.564" v="1457"/>
          <ac:spMkLst>
            <pc:docMk/>
            <pc:sldMk cId="2259830621" sldId="486"/>
            <ac:spMk id="9" creationId="{27772D3F-CD9A-4886-99D3-CACBC43917DA}"/>
          </ac:spMkLst>
        </pc:spChg>
        <pc:spChg chg="mod">
          <ac:chgData name="Kulinich Bohdan" userId="48e65c9f34e137d0" providerId="LiveId" clId="{D9BD2E6C-FF37-4F5F-AA87-0D9C904297ED}" dt="2020-10-28T10:13:05.564" v="1457"/>
          <ac:spMkLst>
            <pc:docMk/>
            <pc:sldMk cId="2259830621" sldId="486"/>
            <ac:spMk id="21" creationId="{2C694315-BE62-49DD-A56F-843FF2974662}"/>
          </ac:spMkLst>
        </pc:spChg>
        <pc:spChg chg="mod">
          <ac:chgData name="Kulinich Bohdan" userId="48e65c9f34e137d0" providerId="LiveId" clId="{D9BD2E6C-FF37-4F5F-AA87-0D9C904297ED}" dt="2020-10-28T09:51:03.257" v="1186" actId="20577"/>
          <ac:spMkLst>
            <pc:docMk/>
            <pc:sldMk cId="2259830621" sldId="486"/>
            <ac:spMk id="51" creationId="{86BC9140-E395-435D-A852-213A1317C46C}"/>
          </ac:spMkLst>
        </pc:spChg>
        <pc:grpChg chg="add mod">
          <ac:chgData name="Kulinich Bohdan" userId="48e65c9f34e137d0" providerId="LiveId" clId="{D9BD2E6C-FF37-4F5F-AA87-0D9C904297ED}" dt="2020-10-28T10:13:05.564" v="1457"/>
          <ac:grpSpMkLst>
            <pc:docMk/>
            <pc:sldMk cId="2259830621" sldId="486"/>
            <ac:grpSpMk id="8" creationId="{0F6BB5FA-9C72-4223-8B20-52784A6A3014}"/>
          </ac:grpSpMkLst>
        </pc:grpChg>
        <pc:grpChg chg="mod">
          <ac:chgData name="Kulinich Bohdan" userId="48e65c9f34e137d0" providerId="LiveId" clId="{D9BD2E6C-FF37-4F5F-AA87-0D9C904297ED}" dt="2020-10-28T10:13:05.564" v="1457"/>
          <ac:grpSpMkLst>
            <pc:docMk/>
            <pc:sldMk cId="2259830621" sldId="486"/>
            <ac:grpSpMk id="12" creationId="{66BEB1FC-12D3-4DC8-9BB8-DB9CFE7BDCD3}"/>
          </ac:grpSpMkLst>
        </pc:grpChg>
        <pc:grpChg chg="mod">
          <ac:chgData name="Kulinich Bohdan" userId="48e65c9f34e137d0" providerId="LiveId" clId="{D9BD2E6C-FF37-4F5F-AA87-0D9C904297ED}" dt="2020-10-28T10:13:05.564" v="1457"/>
          <ac:grpSpMkLst>
            <pc:docMk/>
            <pc:sldMk cId="2259830621" sldId="486"/>
            <ac:grpSpMk id="13" creationId="{DB2B3206-AD1C-4EA0-AA6B-1E568658B6E8}"/>
          </ac:grpSpMkLst>
        </pc:grpChg>
        <pc:grpChg chg="mod">
          <ac:chgData name="Kulinich Bohdan" userId="48e65c9f34e137d0" providerId="LiveId" clId="{D9BD2E6C-FF37-4F5F-AA87-0D9C904297ED}" dt="2020-10-28T10:13:05.564" v="1457"/>
          <ac:grpSpMkLst>
            <pc:docMk/>
            <pc:sldMk cId="2259830621" sldId="486"/>
            <ac:grpSpMk id="15" creationId="{7107D6B2-D4AA-4299-8A50-578792F588A0}"/>
          </ac:grpSpMkLst>
        </pc:grpChg>
        <pc:grpChg chg="add mod">
          <ac:chgData name="Kulinich Bohdan" userId="48e65c9f34e137d0" providerId="LiveId" clId="{D9BD2E6C-FF37-4F5F-AA87-0D9C904297ED}" dt="2020-10-28T10:13:05.564" v="1457"/>
          <ac:grpSpMkLst>
            <pc:docMk/>
            <pc:sldMk cId="2259830621" sldId="486"/>
            <ac:grpSpMk id="20" creationId="{EA1A1FEC-72FC-4089-8B30-565075BEF1E8}"/>
          </ac:grpSpMkLst>
        </pc:grpChg>
        <pc:grpChg chg="mod">
          <ac:chgData name="Kulinich Bohdan" userId="48e65c9f34e137d0" providerId="LiveId" clId="{D9BD2E6C-FF37-4F5F-AA87-0D9C904297ED}" dt="2020-10-28T10:13:05.564" v="1457"/>
          <ac:grpSpMkLst>
            <pc:docMk/>
            <pc:sldMk cId="2259830621" sldId="486"/>
            <ac:grpSpMk id="22" creationId="{4CA37997-EBB8-4530-BDB8-BCD3259A567E}"/>
          </ac:grpSpMkLst>
        </pc:grpChg>
        <pc:grpChg chg="mod">
          <ac:chgData name="Kulinich Bohdan" userId="48e65c9f34e137d0" providerId="LiveId" clId="{D9BD2E6C-FF37-4F5F-AA87-0D9C904297ED}" dt="2020-10-28T10:13:05.564" v="1457"/>
          <ac:grpSpMkLst>
            <pc:docMk/>
            <pc:sldMk cId="2259830621" sldId="486"/>
            <ac:grpSpMk id="23" creationId="{2DBBFEE9-873E-4DF0-B293-31288AFB0C1E}"/>
          </ac:grpSpMkLst>
        </pc:grpChg>
        <pc:grpChg chg="mod">
          <ac:chgData name="Kulinich Bohdan" userId="48e65c9f34e137d0" providerId="LiveId" clId="{D9BD2E6C-FF37-4F5F-AA87-0D9C904297ED}" dt="2020-10-28T10:13:05.564" v="1457"/>
          <ac:grpSpMkLst>
            <pc:docMk/>
            <pc:sldMk cId="2259830621" sldId="486"/>
            <ac:grpSpMk id="24" creationId="{6A9F6952-9B66-4F6F-BEFB-F2623A0764E5}"/>
          </ac:grpSpMkLst>
        </pc:grpChg>
        <pc:grpChg chg="mod">
          <ac:chgData name="Kulinich Bohdan" userId="48e65c9f34e137d0" providerId="LiveId" clId="{D9BD2E6C-FF37-4F5F-AA87-0D9C904297ED}" dt="2020-10-28T10:13:05.564" v="1457"/>
          <ac:grpSpMkLst>
            <pc:docMk/>
            <pc:sldMk cId="2259830621" sldId="486"/>
            <ac:grpSpMk id="28" creationId="{BB6385A3-4C56-416B-98A5-AC0335BFE77B}"/>
          </ac:grpSpMkLst>
        </pc:grp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10" creationId="{E370A722-C3D7-4748-AD1F-10F628229277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14" creationId="{F3296B91-B42E-4BAC-B861-690522991A7C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16" creationId="{F4F0663D-5EE8-44AA-94BE-AB684DC9AF38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17" creationId="{0E9E2E19-A070-45B0-82A2-BC59A5E94C35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18" creationId="{A601C8E8-19EB-4C59-AE6E-ADB90B7F6C26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19" creationId="{B76CB073-A6E3-427A-9286-329DBD4A106E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26" creationId="{EFD3310A-DEA4-46BC-B78F-45C864AF9169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27" creationId="{43EB10FC-7532-4E8C-9C30-64F8859F0F66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29" creationId="{8876FDB1-6620-42B4-935B-9EAC10245EDE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30" creationId="{66BC980D-95A9-4C55-A834-C1C729CEA670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31" creationId="{CF216DC2-2D25-40A6-95A5-39D426B6D7FA}"/>
          </ac:cxnSpMkLst>
        </pc:cxnChg>
        <pc:cxnChg chg="mod">
          <ac:chgData name="Kulinich Bohdan" userId="48e65c9f34e137d0" providerId="LiveId" clId="{D9BD2E6C-FF37-4F5F-AA87-0D9C904297ED}" dt="2020-10-28T10:13:05.564" v="1457"/>
          <ac:cxnSpMkLst>
            <pc:docMk/>
            <pc:sldMk cId="2259830621" sldId="486"/>
            <ac:cxnSpMk id="32" creationId="{7CC4A150-F3CA-40B9-9770-1868F89AA896}"/>
          </ac:cxnSpMkLst>
        </pc:cxnChg>
      </pc:sldChg>
      <pc:sldChg chg="addSp delSp modSp mod delAnim modAnim">
        <pc:chgData name="Kulinich Bohdan" userId="48e65c9f34e137d0" providerId="LiveId" clId="{D9BD2E6C-FF37-4F5F-AA87-0D9C904297ED}" dt="2020-10-28T16:37:19.890" v="2182" actId="14429"/>
        <pc:sldMkLst>
          <pc:docMk/>
          <pc:sldMk cId="1492258801" sldId="487"/>
        </pc:sldMkLst>
        <pc:spChg chg="mod">
          <ac:chgData name="Kulinich Bohdan" userId="48e65c9f34e137d0" providerId="LiveId" clId="{D9BD2E6C-FF37-4F5F-AA87-0D9C904297ED}" dt="2020-10-28T15:38:33.551" v="1997" actId="20577"/>
          <ac:spMkLst>
            <pc:docMk/>
            <pc:sldMk cId="1492258801" sldId="487"/>
            <ac:spMk id="6" creationId="{4CD1B612-D16C-4F70-8335-78480BFE8EC8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13" creationId="{77BF129C-7155-49AD-9652-AA094A9E4972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20" creationId="{3DD38310-7F90-49F5-8970-85A5AB7FF3EA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21" creationId="{0A1F4E44-494F-40DF-AACF-7EB50D6A5726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23" creationId="{57712AE4-7F53-42FD-9725-ACB15C10539E}"/>
          </ac:spMkLst>
        </pc:spChg>
        <pc:spChg chg="add mod">
          <ac:chgData name="Kulinich Bohdan" userId="48e65c9f34e137d0" providerId="LiveId" clId="{D9BD2E6C-FF37-4F5F-AA87-0D9C904297ED}" dt="2020-10-28T15:41:46.331" v="2039" actId="1076"/>
          <ac:spMkLst>
            <pc:docMk/>
            <pc:sldMk cId="1492258801" sldId="487"/>
            <ac:spMk id="32" creationId="{AA234698-4D11-4890-8A43-1A9899D64229}"/>
          </ac:spMkLst>
        </pc:spChg>
        <pc:spChg chg="add mod">
          <ac:chgData name="Kulinich Bohdan" userId="48e65c9f34e137d0" providerId="LiveId" clId="{D9BD2E6C-FF37-4F5F-AA87-0D9C904297ED}" dt="2020-10-28T15:39:02.601" v="1999" actId="1076"/>
          <ac:spMkLst>
            <pc:docMk/>
            <pc:sldMk cId="1492258801" sldId="487"/>
            <ac:spMk id="33" creationId="{01B64056-0DB5-4C27-BF00-FF10B38830FF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34" creationId="{035AABAA-C38F-4A54-95A7-55F9F5E236B4}"/>
          </ac:spMkLst>
        </pc:spChg>
        <pc:spChg chg="add mod">
          <ac:chgData name="Kulinich Bohdan" userId="48e65c9f34e137d0" providerId="LiveId" clId="{D9BD2E6C-FF37-4F5F-AA87-0D9C904297ED}" dt="2020-10-28T15:41:36.662" v="2038" actId="1076"/>
          <ac:spMkLst>
            <pc:docMk/>
            <pc:sldMk cId="1492258801" sldId="487"/>
            <ac:spMk id="35" creationId="{BEFA2847-FCF8-4E52-9186-8721EF984F3E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36" creationId="{573F9CC1-4E7E-4036-A502-8469B4C05CDE}"/>
          </ac:spMkLst>
        </pc:spChg>
        <pc:spChg chg="add mod">
          <ac:chgData name="Kulinich Bohdan" userId="48e65c9f34e137d0" providerId="LiveId" clId="{D9BD2E6C-FF37-4F5F-AA87-0D9C904297ED}" dt="2020-10-28T15:41:54.071" v="2043" actId="1076"/>
          <ac:spMkLst>
            <pc:docMk/>
            <pc:sldMk cId="1492258801" sldId="487"/>
            <ac:spMk id="37" creationId="{0FB29C25-0E02-471D-8324-A3F592C545B0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38" creationId="{BC76C9CA-9D56-4686-B927-3EC42C2C057E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40" creationId="{9DADB1A5-D7EB-45B5-977F-97559B610327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46" creationId="{1860BD0C-CFC2-4E01-AC7A-1316BC989B2B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48" creationId="{51203BAB-A510-493B-AA62-792AD36BA772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49" creationId="{B438519C-9E81-47F3-B381-B0E45E49EA57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50" creationId="{4DED5826-B6A5-4C54-9538-6BBA9D573C07}"/>
          </ac:spMkLst>
        </pc:spChg>
        <pc:spChg chg="mod">
          <ac:chgData name="Kulinich Bohdan" userId="48e65c9f34e137d0" providerId="LiveId" clId="{D9BD2E6C-FF37-4F5F-AA87-0D9C904297ED}" dt="2020-10-28T15:18:56.918" v="1798" actId="20577"/>
          <ac:spMkLst>
            <pc:docMk/>
            <pc:sldMk cId="1492258801" sldId="487"/>
            <ac:spMk id="51" creationId="{86BC9140-E395-435D-A852-213A1317C46C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52" creationId="{A4ADBF60-B0D5-401A-98F3-1F4DD2459B8F}"/>
          </ac:spMkLst>
        </pc:spChg>
        <pc:spChg chg="add mod ord">
          <ac:chgData name="Kulinich Bohdan" userId="48e65c9f34e137d0" providerId="LiveId" clId="{D9BD2E6C-FF37-4F5F-AA87-0D9C904297ED}" dt="2020-10-28T15:44:30.131" v="2077" actId="167"/>
          <ac:spMkLst>
            <pc:docMk/>
            <pc:sldMk cId="1492258801" sldId="487"/>
            <ac:spMk id="54" creationId="{13240072-BAB8-44C1-A96E-5EAA997E250D}"/>
          </ac:spMkLst>
        </pc:spChg>
        <pc:spChg chg="del">
          <ac:chgData name="Kulinich Bohdan" userId="48e65c9f34e137d0" providerId="LiveId" clId="{D9BD2E6C-FF37-4F5F-AA87-0D9C904297ED}" dt="2020-10-28T15:19:04.977" v="1800" actId="478"/>
          <ac:spMkLst>
            <pc:docMk/>
            <pc:sldMk cId="1492258801" sldId="487"/>
            <ac:spMk id="55" creationId="{27D13859-E03D-4FE4-A839-01D4C4285CCE}"/>
          </ac:spMkLst>
        </pc:spChg>
        <pc:spChg chg="add mod ord">
          <ac:chgData name="Kulinich Bohdan" userId="48e65c9f34e137d0" providerId="LiveId" clId="{D9BD2E6C-FF37-4F5F-AA87-0D9C904297ED}" dt="2020-10-28T15:44:30.131" v="2077" actId="167"/>
          <ac:spMkLst>
            <pc:docMk/>
            <pc:sldMk cId="1492258801" sldId="487"/>
            <ac:spMk id="56" creationId="{642EF95E-F06C-4E43-B045-F0986BE019C2}"/>
          </ac:spMkLst>
        </pc:spChg>
        <pc:spChg chg="mod">
          <ac:chgData name="Kulinich Bohdan" userId="48e65c9f34e137d0" providerId="LiveId" clId="{D9BD2E6C-FF37-4F5F-AA87-0D9C904297ED}" dt="2020-10-28T15:43:33.801" v="2060" actId="14100"/>
          <ac:spMkLst>
            <pc:docMk/>
            <pc:sldMk cId="1492258801" sldId="487"/>
            <ac:spMk id="58" creationId="{DDC26D34-CA62-453E-A6EF-93B90EAEBF0D}"/>
          </ac:spMkLst>
        </pc:spChg>
        <pc:spChg chg="mod">
          <ac:chgData name="Kulinich Bohdan" userId="48e65c9f34e137d0" providerId="LiveId" clId="{D9BD2E6C-FF37-4F5F-AA87-0D9C904297ED}" dt="2020-10-28T15:43:48.503" v="2066" actId="14100"/>
          <ac:spMkLst>
            <pc:docMk/>
            <pc:sldMk cId="1492258801" sldId="487"/>
            <ac:spMk id="59" creationId="{A1D58514-86F0-4B10-8A92-0C296A824112}"/>
          </ac:spMkLst>
        </pc:spChg>
        <pc:spChg chg="mod">
          <ac:chgData name="Kulinich Bohdan" userId="48e65c9f34e137d0" providerId="LiveId" clId="{D9BD2E6C-FF37-4F5F-AA87-0D9C904297ED}" dt="2020-10-28T15:43:52.991" v="2067"/>
          <ac:spMkLst>
            <pc:docMk/>
            <pc:sldMk cId="1492258801" sldId="487"/>
            <ac:spMk id="61" creationId="{6BC98997-7E37-4616-BACE-339B0C7CE8CE}"/>
          </ac:spMkLst>
        </pc:spChg>
        <pc:spChg chg="mod">
          <ac:chgData name="Kulinich Bohdan" userId="48e65c9f34e137d0" providerId="LiveId" clId="{D9BD2E6C-FF37-4F5F-AA87-0D9C904297ED}" dt="2020-10-28T15:44:19.511" v="2075" actId="14100"/>
          <ac:spMkLst>
            <pc:docMk/>
            <pc:sldMk cId="1492258801" sldId="487"/>
            <ac:spMk id="62" creationId="{DD7DFA2A-B565-4D2B-BBE6-8C750328C381}"/>
          </ac:spMkLst>
        </pc:spChg>
        <pc:grpChg chg="add mod ord">
          <ac:chgData name="Kulinich Bohdan" userId="48e65c9f34e137d0" providerId="LiveId" clId="{D9BD2E6C-FF37-4F5F-AA87-0D9C904297ED}" dt="2020-10-28T15:44:26.101" v="2076" actId="167"/>
          <ac:grpSpMkLst>
            <pc:docMk/>
            <pc:sldMk cId="1492258801" sldId="487"/>
            <ac:grpSpMk id="57" creationId="{BEE0632D-E8D2-4B84-8AAE-FC9DE4148BA8}"/>
          </ac:grpSpMkLst>
        </pc:grpChg>
        <pc:grpChg chg="add mod ord">
          <ac:chgData name="Kulinich Bohdan" userId="48e65c9f34e137d0" providerId="LiveId" clId="{D9BD2E6C-FF37-4F5F-AA87-0D9C904297ED}" dt="2020-10-28T15:44:26.101" v="2076" actId="167"/>
          <ac:grpSpMkLst>
            <pc:docMk/>
            <pc:sldMk cId="1492258801" sldId="487"/>
            <ac:grpSpMk id="60" creationId="{91DD36C6-FF44-4B09-BD31-0C45A05AE3C7}"/>
          </ac:grpSpMkLst>
        </pc:grpChg>
        <pc:picChg chg="mod ord modVis">
          <ac:chgData name="Kulinich Bohdan" userId="48e65c9f34e137d0" providerId="LiveId" clId="{D9BD2E6C-FF37-4F5F-AA87-0D9C904297ED}" dt="2020-10-28T16:37:19.890" v="2182" actId="14429"/>
          <ac:picMkLst>
            <pc:docMk/>
            <pc:sldMk cId="1492258801" sldId="487"/>
            <ac:picMk id="25" creationId="{0F83F7A5-7C5C-427C-AE52-0A704D18D34F}"/>
          </ac:picMkLst>
        </pc:picChg>
        <pc:cxnChg chg="del">
          <ac:chgData name="Kulinich Bohdan" userId="48e65c9f34e137d0" providerId="LiveId" clId="{D9BD2E6C-FF37-4F5F-AA87-0D9C904297ED}" dt="2020-10-28T15:19:04.977" v="1800" actId="478"/>
          <ac:cxnSpMkLst>
            <pc:docMk/>
            <pc:sldMk cId="1492258801" sldId="487"/>
            <ac:cxnSpMk id="8" creationId="{349EDA82-3915-492F-BDB9-055A04055D72}"/>
          </ac:cxnSpMkLst>
        </pc:cxnChg>
        <pc:cxnChg chg="del">
          <ac:chgData name="Kulinich Bohdan" userId="48e65c9f34e137d0" providerId="LiveId" clId="{D9BD2E6C-FF37-4F5F-AA87-0D9C904297ED}" dt="2020-10-28T15:19:04.977" v="1800" actId="478"/>
          <ac:cxnSpMkLst>
            <pc:docMk/>
            <pc:sldMk cId="1492258801" sldId="487"/>
            <ac:cxnSpMk id="9" creationId="{ECEBA147-A8F3-446D-B071-B6DC359838C3}"/>
          </ac:cxnSpMkLst>
        </pc:cxnChg>
        <pc:cxnChg chg="del">
          <ac:chgData name="Kulinich Bohdan" userId="48e65c9f34e137d0" providerId="LiveId" clId="{D9BD2E6C-FF37-4F5F-AA87-0D9C904297ED}" dt="2020-10-28T15:19:04.977" v="1800" actId="478"/>
          <ac:cxnSpMkLst>
            <pc:docMk/>
            <pc:sldMk cId="1492258801" sldId="487"/>
            <ac:cxnSpMk id="10" creationId="{5B0AAB48-8D2A-42A0-85EE-6F6D54657E91}"/>
          </ac:cxnSpMkLst>
        </pc:cxnChg>
        <pc:cxnChg chg="add mod">
          <ac:chgData name="Kulinich Bohdan" userId="48e65c9f34e137d0" providerId="LiveId" clId="{D9BD2E6C-FF37-4F5F-AA87-0D9C904297ED}" dt="2020-10-28T15:41:10.021" v="2027" actId="14100"/>
          <ac:cxnSpMkLst>
            <pc:docMk/>
            <pc:sldMk cId="1492258801" sldId="487"/>
            <ac:cxnSpMk id="27" creationId="{A80D4F55-ADE2-4E28-9341-8A230910751D}"/>
          </ac:cxnSpMkLst>
        </pc:cxnChg>
        <pc:cxnChg chg="add mod">
          <ac:chgData name="Kulinich Bohdan" userId="48e65c9f34e137d0" providerId="LiveId" clId="{D9BD2E6C-FF37-4F5F-AA87-0D9C904297ED}" dt="2020-10-28T15:40:53.001" v="2020" actId="14100"/>
          <ac:cxnSpMkLst>
            <pc:docMk/>
            <pc:sldMk cId="1492258801" sldId="487"/>
            <ac:cxnSpMk id="28" creationId="{5F6C8DFD-F557-4AE5-94AF-78CEFEBCFAE0}"/>
          </ac:cxnSpMkLst>
        </pc:cxnChg>
        <pc:cxnChg chg="add del mod">
          <ac:chgData name="Kulinich Bohdan" userId="48e65c9f34e137d0" providerId="LiveId" clId="{D9BD2E6C-FF37-4F5F-AA87-0D9C904297ED}" dt="2020-10-28T15:39:38.271" v="2008" actId="478"/>
          <ac:cxnSpMkLst>
            <pc:docMk/>
            <pc:sldMk cId="1492258801" sldId="487"/>
            <ac:cxnSpMk id="29" creationId="{8ED94561-4896-4D06-BC8A-F6F9D5B16CBF}"/>
          </ac:cxnSpMkLst>
        </pc:cxnChg>
        <pc:cxnChg chg="add del mod">
          <ac:chgData name="Kulinich Bohdan" userId="48e65c9f34e137d0" providerId="LiveId" clId="{D9BD2E6C-FF37-4F5F-AA87-0D9C904297ED}" dt="2020-10-28T15:39:37.691" v="2007" actId="478"/>
          <ac:cxnSpMkLst>
            <pc:docMk/>
            <pc:sldMk cId="1492258801" sldId="487"/>
            <ac:cxnSpMk id="30" creationId="{ADE0D244-FDB3-4821-9959-A6F0FC08EFB5}"/>
          </ac:cxnSpMkLst>
        </pc:cxnChg>
        <pc:cxnChg chg="add mod">
          <ac:chgData name="Kulinich Bohdan" userId="48e65c9f34e137d0" providerId="LiveId" clId="{D9BD2E6C-FF37-4F5F-AA87-0D9C904297ED}" dt="2020-10-28T15:41:22.471" v="2033" actId="14100"/>
          <ac:cxnSpMkLst>
            <pc:docMk/>
            <pc:sldMk cId="1492258801" sldId="487"/>
            <ac:cxnSpMk id="31" creationId="{5EC4B0B5-78AA-47C0-9AA6-7FDDD3FC3785}"/>
          </ac:cxnSpMkLst>
        </pc:cxnChg>
        <pc:cxnChg chg="add del mod">
          <ac:chgData name="Kulinich Bohdan" userId="48e65c9f34e137d0" providerId="LiveId" clId="{D9BD2E6C-FF37-4F5F-AA87-0D9C904297ED}" dt="2020-10-28T15:40:54.871" v="2021" actId="478"/>
          <ac:cxnSpMkLst>
            <pc:docMk/>
            <pc:sldMk cId="1492258801" sldId="487"/>
            <ac:cxnSpMk id="39" creationId="{C3A8FD05-1806-4ECD-A155-441D468B00C4}"/>
          </ac:cxnSpMkLst>
        </pc:cxnChg>
        <pc:cxnChg chg="add del mod">
          <ac:chgData name="Kulinich Bohdan" userId="48e65c9f34e137d0" providerId="LiveId" clId="{D9BD2E6C-FF37-4F5F-AA87-0D9C904297ED}" dt="2020-10-28T15:40:55.671" v="2022" actId="478"/>
          <ac:cxnSpMkLst>
            <pc:docMk/>
            <pc:sldMk cId="1492258801" sldId="487"/>
            <ac:cxnSpMk id="41" creationId="{A4F86319-4417-4ADB-B247-5F652244337E}"/>
          </ac:cxnSpMkLst>
        </pc:cxnChg>
        <pc:cxnChg chg="del">
          <ac:chgData name="Kulinich Bohdan" userId="48e65c9f34e137d0" providerId="LiveId" clId="{D9BD2E6C-FF37-4F5F-AA87-0D9C904297ED}" dt="2020-10-28T15:19:04.977" v="1800" actId="478"/>
          <ac:cxnSpMkLst>
            <pc:docMk/>
            <pc:sldMk cId="1492258801" sldId="487"/>
            <ac:cxnSpMk id="43" creationId="{10BEAD04-BDBC-4E70-9B0C-63C9172EAD7D}"/>
          </ac:cxnSpMkLst>
        </pc:cxnChg>
        <pc:cxnChg chg="add mod modVis">
          <ac:chgData name="Kulinich Bohdan" userId="48e65c9f34e137d0" providerId="LiveId" clId="{D9BD2E6C-FF37-4F5F-AA87-0D9C904297ED}" dt="2020-10-28T15:51:36.121" v="2082" actId="14429"/>
          <ac:cxnSpMkLst>
            <pc:docMk/>
            <pc:sldMk cId="1492258801" sldId="487"/>
            <ac:cxnSpMk id="44" creationId="{A39E195C-CC23-46B2-8AA4-7B37CDCE346E}"/>
          </ac:cxnSpMkLst>
        </pc:cxnChg>
        <pc:cxnChg chg="del">
          <ac:chgData name="Kulinich Bohdan" userId="48e65c9f34e137d0" providerId="LiveId" clId="{D9BD2E6C-FF37-4F5F-AA87-0D9C904297ED}" dt="2020-10-28T15:19:04.977" v="1800" actId="478"/>
          <ac:cxnSpMkLst>
            <pc:docMk/>
            <pc:sldMk cId="1492258801" sldId="487"/>
            <ac:cxnSpMk id="47" creationId="{D66FCB5B-ED8F-4589-A168-FC2CC77EE405}"/>
          </ac:cxnSpMkLst>
        </pc:cxnChg>
        <pc:cxnChg chg="add mod">
          <ac:chgData name="Kulinich Bohdan" userId="48e65c9f34e137d0" providerId="LiveId" clId="{D9BD2E6C-FF37-4F5F-AA87-0D9C904297ED}" dt="2020-10-28T15:41:32.202" v="2036" actId="1076"/>
          <ac:cxnSpMkLst>
            <pc:docMk/>
            <pc:sldMk cId="1492258801" sldId="487"/>
            <ac:cxnSpMk id="53" creationId="{57EE3A23-2A4C-4A1C-A9F4-5817FBA61481}"/>
          </ac:cxnSpMkLst>
        </pc:cxnChg>
      </pc:sldChg>
      <pc:sldChg chg="addSp delSp modSp mod delAnim modAnim">
        <pc:chgData name="Kulinich Bohdan" userId="48e65c9f34e137d0" providerId="LiveId" clId="{D9BD2E6C-FF37-4F5F-AA87-0D9C904297ED}" dt="2020-10-28T14:44:49.664" v="1797" actId="167"/>
        <pc:sldMkLst>
          <pc:docMk/>
          <pc:sldMk cId="4293379669" sldId="492"/>
        </pc:sldMkLst>
        <pc:spChg chg="mod">
          <ac:chgData name="Kulinich Bohdan" userId="48e65c9f34e137d0" providerId="LiveId" clId="{D9BD2E6C-FF37-4F5F-AA87-0D9C904297ED}" dt="2020-10-28T10:24:10.536" v="1634" actId="14100"/>
          <ac:spMkLst>
            <pc:docMk/>
            <pc:sldMk cId="4293379669" sldId="492"/>
            <ac:spMk id="6" creationId="{4CD1B612-D16C-4F70-8335-78480BFE8EC8}"/>
          </ac:spMkLst>
        </pc:spChg>
        <pc:spChg chg="del">
          <ac:chgData name="Kulinich Bohdan" userId="48e65c9f34e137d0" providerId="LiveId" clId="{D9BD2E6C-FF37-4F5F-AA87-0D9C904297ED}" dt="2020-10-28T10:17:38.688" v="1466" actId="478"/>
          <ac:spMkLst>
            <pc:docMk/>
            <pc:sldMk cId="4293379669" sldId="492"/>
            <ac:spMk id="9" creationId="{60A7009D-C88E-4963-ADFE-1FBDE2A65B64}"/>
          </ac:spMkLst>
        </pc:spChg>
        <pc:spChg chg="del">
          <ac:chgData name="Kulinich Bohdan" userId="48e65c9f34e137d0" providerId="LiveId" clId="{D9BD2E6C-FF37-4F5F-AA87-0D9C904297ED}" dt="2020-10-28T10:17:38.688" v="1466" actId="478"/>
          <ac:spMkLst>
            <pc:docMk/>
            <pc:sldMk cId="4293379669" sldId="492"/>
            <ac:spMk id="14" creationId="{8F91F42C-F957-44C1-823E-2DCD874DCE33}"/>
          </ac:spMkLst>
        </pc:spChg>
        <pc:spChg chg="del">
          <ac:chgData name="Kulinich Bohdan" userId="48e65c9f34e137d0" providerId="LiveId" clId="{D9BD2E6C-FF37-4F5F-AA87-0D9C904297ED}" dt="2020-10-28T10:17:38.688" v="1466" actId="478"/>
          <ac:spMkLst>
            <pc:docMk/>
            <pc:sldMk cId="4293379669" sldId="492"/>
            <ac:spMk id="16" creationId="{A3BD93C9-54F9-435E-BFB7-06A3884F1F0C}"/>
          </ac:spMkLst>
        </pc:spChg>
        <pc:spChg chg="del">
          <ac:chgData name="Kulinich Bohdan" userId="48e65c9f34e137d0" providerId="LiveId" clId="{D9BD2E6C-FF37-4F5F-AA87-0D9C904297ED}" dt="2020-10-28T10:17:38.688" v="1466" actId="478"/>
          <ac:spMkLst>
            <pc:docMk/>
            <pc:sldMk cId="4293379669" sldId="492"/>
            <ac:spMk id="17" creationId="{3996C84E-D728-41B5-A360-A2A1123F7CB0}"/>
          </ac:spMkLst>
        </pc:spChg>
        <pc:spChg chg="del">
          <ac:chgData name="Kulinich Bohdan" userId="48e65c9f34e137d0" providerId="LiveId" clId="{D9BD2E6C-FF37-4F5F-AA87-0D9C904297ED}" dt="2020-10-28T10:17:38.688" v="1466" actId="478"/>
          <ac:spMkLst>
            <pc:docMk/>
            <pc:sldMk cId="4293379669" sldId="492"/>
            <ac:spMk id="18" creationId="{DC467DFB-DD1A-4AF7-9231-3D9B9B5F3A13}"/>
          </ac:spMkLst>
        </pc:spChg>
        <pc:spChg chg="add mod">
          <ac:chgData name="Kulinich Bohdan" userId="48e65c9f34e137d0" providerId="LiveId" clId="{D9BD2E6C-FF37-4F5F-AA87-0D9C904297ED}" dt="2020-10-28T10:24:44.247" v="1637" actId="1076"/>
          <ac:spMkLst>
            <pc:docMk/>
            <pc:sldMk cId="4293379669" sldId="492"/>
            <ac:spMk id="32" creationId="{65F43F09-F16A-4FBC-9800-61AF71979ECC}"/>
          </ac:spMkLst>
        </pc:spChg>
        <pc:spChg chg="add mod">
          <ac:chgData name="Kulinich Bohdan" userId="48e65c9f34e137d0" providerId="LiveId" clId="{D9BD2E6C-FF37-4F5F-AA87-0D9C904297ED}" dt="2020-10-28T10:24:44.247" v="1637" actId="1076"/>
          <ac:spMkLst>
            <pc:docMk/>
            <pc:sldMk cId="4293379669" sldId="492"/>
            <ac:spMk id="33" creationId="{BA4735EC-F685-472A-9F19-80AC70F81D0F}"/>
          </ac:spMkLst>
        </pc:spChg>
        <pc:spChg chg="add mod">
          <ac:chgData name="Kulinich Bohdan" userId="48e65c9f34e137d0" providerId="LiveId" clId="{D9BD2E6C-FF37-4F5F-AA87-0D9C904297ED}" dt="2020-10-28T10:24:44.247" v="1637" actId="1076"/>
          <ac:spMkLst>
            <pc:docMk/>
            <pc:sldMk cId="4293379669" sldId="492"/>
            <ac:spMk id="34" creationId="{3A254C4B-A17B-4950-846D-2423EF7B8392}"/>
          </ac:spMkLst>
        </pc:spChg>
        <pc:spChg chg="add mod">
          <ac:chgData name="Kulinich Bohdan" userId="48e65c9f34e137d0" providerId="LiveId" clId="{D9BD2E6C-FF37-4F5F-AA87-0D9C904297ED}" dt="2020-10-28T10:24:44.247" v="1637" actId="1076"/>
          <ac:spMkLst>
            <pc:docMk/>
            <pc:sldMk cId="4293379669" sldId="492"/>
            <ac:spMk id="35" creationId="{5CF47F29-0243-45CA-AF38-A1E7D0CF532F}"/>
          </ac:spMkLst>
        </pc:spChg>
        <pc:spChg chg="add mod">
          <ac:chgData name="Kulinich Bohdan" userId="48e65c9f34e137d0" providerId="LiveId" clId="{D9BD2E6C-FF37-4F5F-AA87-0D9C904297ED}" dt="2020-10-28T10:24:44.247" v="1637" actId="1076"/>
          <ac:spMkLst>
            <pc:docMk/>
            <pc:sldMk cId="4293379669" sldId="492"/>
            <ac:spMk id="36" creationId="{209FAE1C-3D09-40E4-BF1B-BAF7EBC6949E}"/>
          </ac:spMkLst>
        </pc:spChg>
        <pc:spChg chg="add mod ord">
          <ac:chgData name="Kulinich Bohdan" userId="48e65c9f34e137d0" providerId="LiveId" clId="{D9BD2E6C-FF37-4F5F-AA87-0D9C904297ED}" dt="2020-10-28T14:44:49.664" v="1797" actId="167"/>
          <ac:spMkLst>
            <pc:docMk/>
            <pc:sldMk cId="4293379669" sldId="492"/>
            <ac:spMk id="49" creationId="{B9015BE4-59E7-4CE6-9B17-76E7C9921882}"/>
          </ac:spMkLst>
        </pc:spChg>
        <pc:spChg chg="mod">
          <ac:chgData name="Kulinich Bohdan" userId="48e65c9f34e137d0" providerId="LiveId" clId="{D9BD2E6C-FF37-4F5F-AA87-0D9C904297ED}" dt="2020-10-28T10:17:22.088" v="1463" actId="20577"/>
          <ac:spMkLst>
            <pc:docMk/>
            <pc:sldMk cId="4293379669" sldId="492"/>
            <ac:spMk id="51" creationId="{86BC9140-E395-435D-A852-213A1317C46C}"/>
          </ac:spMkLst>
        </pc:spChg>
        <pc:spChg chg="add mod ord">
          <ac:chgData name="Kulinich Bohdan" userId="48e65c9f34e137d0" providerId="LiveId" clId="{D9BD2E6C-FF37-4F5F-AA87-0D9C904297ED}" dt="2020-10-28T14:44:49.664" v="1797" actId="167"/>
          <ac:spMkLst>
            <pc:docMk/>
            <pc:sldMk cId="4293379669" sldId="492"/>
            <ac:spMk id="56" creationId="{BD50EB48-C3F1-4D82-A80C-71CFAC87D366}"/>
          </ac:spMkLst>
        </pc:spChg>
        <pc:grpChg chg="add mod">
          <ac:chgData name="Kulinich Bohdan" userId="48e65c9f34e137d0" providerId="LiveId" clId="{D9BD2E6C-FF37-4F5F-AA87-0D9C904297ED}" dt="2020-10-28T10:34:43.441" v="1675" actId="1076"/>
          <ac:grpSpMkLst>
            <pc:docMk/>
            <pc:sldMk cId="4293379669" sldId="492"/>
            <ac:grpSpMk id="47" creationId="{0E11B44B-2402-40E6-8886-2778A8F653A5}"/>
          </ac:grpSpMkLst>
        </pc:grpChg>
        <pc:grpChg chg="add mod">
          <ac:chgData name="Kulinich Bohdan" userId="48e65c9f34e137d0" providerId="LiveId" clId="{D9BD2E6C-FF37-4F5F-AA87-0D9C904297ED}" dt="2020-10-28T10:35:17.554" v="1686" actId="1076"/>
          <ac:grpSpMkLst>
            <pc:docMk/>
            <pc:sldMk cId="4293379669" sldId="492"/>
            <ac:grpSpMk id="50" creationId="{52F271BE-C493-41E6-BAD5-2AF13DD26FC4}"/>
          </ac:grpSpMkLst>
        </pc:grpChg>
        <pc:picChg chg="add del mod modCrop">
          <ac:chgData name="Kulinich Bohdan" userId="48e65c9f34e137d0" providerId="LiveId" clId="{D9BD2E6C-FF37-4F5F-AA87-0D9C904297ED}" dt="2020-10-28T10:20:51.962" v="1573" actId="478"/>
          <ac:picMkLst>
            <pc:docMk/>
            <pc:sldMk cId="4293379669" sldId="492"/>
            <ac:picMk id="5" creationId="{231A901E-457C-4CB1-84B6-7916562790AC}"/>
          </ac:picMkLst>
        </pc:picChg>
        <pc:picChg chg="del">
          <ac:chgData name="Kulinich Bohdan" userId="48e65c9f34e137d0" providerId="LiveId" clId="{D9BD2E6C-FF37-4F5F-AA87-0D9C904297ED}" dt="2020-10-28T10:17:32.280" v="1464" actId="478"/>
          <ac:picMkLst>
            <pc:docMk/>
            <pc:sldMk cId="4293379669" sldId="492"/>
            <ac:picMk id="25" creationId="{0F83F7A5-7C5C-427C-AE52-0A704D18D34F}"/>
          </ac:picMkLst>
        </pc:picChg>
        <pc:cxnChg chg="del">
          <ac:chgData name="Kulinich Bohdan" userId="48e65c9f34e137d0" providerId="LiveId" clId="{D9BD2E6C-FF37-4F5F-AA87-0D9C904297ED}" dt="2020-10-28T10:17:38.688" v="1466" actId="478"/>
          <ac:cxnSpMkLst>
            <pc:docMk/>
            <pc:sldMk cId="4293379669" sldId="492"/>
            <ac:cxnSpMk id="8" creationId="{5F3FF86E-E087-4FA9-B639-07BF3EABBBFF}"/>
          </ac:cxnSpMkLst>
        </pc:cxnChg>
        <pc:cxnChg chg="del">
          <ac:chgData name="Kulinich Bohdan" userId="48e65c9f34e137d0" providerId="LiveId" clId="{D9BD2E6C-FF37-4F5F-AA87-0D9C904297ED}" dt="2020-10-28T10:17:38.688" v="1466" actId="478"/>
          <ac:cxnSpMkLst>
            <pc:docMk/>
            <pc:sldMk cId="4293379669" sldId="492"/>
            <ac:cxnSpMk id="10" creationId="{120AAF44-0CA5-481D-9637-07F313F4839A}"/>
          </ac:cxnSpMkLst>
        </pc:cxnChg>
        <pc:cxnChg chg="del">
          <ac:chgData name="Kulinich Bohdan" userId="48e65c9f34e137d0" providerId="LiveId" clId="{D9BD2E6C-FF37-4F5F-AA87-0D9C904297ED}" dt="2020-10-28T10:17:38.688" v="1466" actId="478"/>
          <ac:cxnSpMkLst>
            <pc:docMk/>
            <pc:sldMk cId="4293379669" sldId="492"/>
            <ac:cxnSpMk id="13" creationId="{3D2DA264-1D18-47B6-9109-96BC7BEC5011}"/>
          </ac:cxnSpMkLst>
        </pc:cxnChg>
        <pc:cxnChg chg="add mod">
          <ac:chgData name="Kulinich Bohdan" userId="48e65c9f34e137d0" providerId="LiveId" clId="{D9BD2E6C-FF37-4F5F-AA87-0D9C904297ED}" dt="2020-10-28T10:24:44.247" v="1637" actId="1076"/>
          <ac:cxnSpMkLst>
            <pc:docMk/>
            <pc:sldMk cId="4293379669" sldId="492"/>
            <ac:cxnSpMk id="19" creationId="{ED9E0C59-3B03-4DB8-B491-A8424D9E173E}"/>
          </ac:cxnSpMkLst>
        </pc:cxnChg>
        <pc:cxnChg chg="add mod">
          <ac:chgData name="Kulinich Bohdan" userId="48e65c9f34e137d0" providerId="LiveId" clId="{D9BD2E6C-FF37-4F5F-AA87-0D9C904297ED}" dt="2020-10-28T10:24:44.247" v="1637" actId="1076"/>
          <ac:cxnSpMkLst>
            <pc:docMk/>
            <pc:sldMk cId="4293379669" sldId="492"/>
            <ac:cxnSpMk id="20" creationId="{E72DC329-FBB7-49B1-B37A-663B95831A9F}"/>
          </ac:cxnSpMkLst>
        </pc:cxnChg>
        <pc:cxnChg chg="add mod">
          <ac:chgData name="Kulinich Bohdan" userId="48e65c9f34e137d0" providerId="LiveId" clId="{D9BD2E6C-FF37-4F5F-AA87-0D9C904297ED}" dt="2020-10-28T10:24:44.247" v="1637" actId="1076"/>
          <ac:cxnSpMkLst>
            <pc:docMk/>
            <pc:sldMk cId="4293379669" sldId="492"/>
            <ac:cxnSpMk id="26" creationId="{41A5E127-1C4D-4801-A7E6-7A60D88D2EDF}"/>
          </ac:cxnSpMkLst>
        </pc:cxnChg>
        <pc:cxnChg chg="add mod">
          <ac:chgData name="Kulinich Bohdan" userId="48e65c9f34e137d0" providerId="LiveId" clId="{D9BD2E6C-FF37-4F5F-AA87-0D9C904297ED}" dt="2020-10-28T10:24:44.247" v="1637" actId="1076"/>
          <ac:cxnSpMkLst>
            <pc:docMk/>
            <pc:sldMk cId="4293379669" sldId="492"/>
            <ac:cxnSpMk id="28" creationId="{70E8CAF5-40DD-44E5-A98E-F519E554A989}"/>
          </ac:cxnSpMkLst>
        </pc:cxnChg>
        <pc:cxnChg chg="add mod">
          <ac:chgData name="Kulinich Bohdan" userId="48e65c9f34e137d0" providerId="LiveId" clId="{D9BD2E6C-FF37-4F5F-AA87-0D9C904297ED}" dt="2020-10-28T10:24:44.247" v="1637" actId="1076"/>
          <ac:cxnSpMkLst>
            <pc:docMk/>
            <pc:sldMk cId="4293379669" sldId="492"/>
            <ac:cxnSpMk id="31" creationId="{4597E331-370D-43BE-A9C9-C89B296DD90D}"/>
          </ac:cxnSpMkLst>
        </pc:cxnChg>
        <pc:cxnChg chg="add mod">
          <ac:chgData name="Kulinich Bohdan" userId="48e65c9f34e137d0" providerId="LiveId" clId="{D9BD2E6C-FF37-4F5F-AA87-0D9C904297ED}" dt="2020-10-28T10:32:07.483" v="1647" actId="1076"/>
          <ac:cxnSpMkLst>
            <pc:docMk/>
            <pc:sldMk cId="4293379669" sldId="492"/>
            <ac:cxnSpMk id="37" creationId="{5B204E30-8A2A-49B7-BC82-6813FBFA93BE}"/>
          </ac:cxnSpMkLst>
        </pc:cxnChg>
        <pc:cxnChg chg="add mod">
          <ac:chgData name="Kulinich Bohdan" userId="48e65c9f34e137d0" providerId="LiveId" clId="{D9BD2E6C-FF37-4F5F-AA87-0D9C904297ED}" dt="2020-10-28T10:32:27.274" v="1651" actId="1076"/>
          <ac:cxnSpMkLst>
            <pc:docMk/>
            <pc:sldMk cId="4293379669" sldId="492"/>
            <ac:cxnSpMk id="41" creationId="{49DB22FB-9852-4B65-9C39-BFA35EF0519D}"/>
          </ac:cxnSpMkLst>
        </pc:cxnChg>
        <pc:cxnChg chg="add mod">
          <ac:chgData name="Kulinich Bohdan" userId="48e65c9f34e137d0" providerId="LiveId" clId="{D9BD2E6C-FF37-4F5F-AA87-0D9C904297ED}" dt="2020-10-28T10:33:41.410" v="1667" actId="164"/>
          <ac:cxnSpMkLst>
            <pc:docMk/>
            <pc:sldMk cId="4293379669" sldId="492"/>
            <ac:cxnSpMk id="42" creationId="{0EECA472-DAFB-4745-B89C-A3E8397F3336}"/>
          </ac:cxnSpMkLst>
        </pc:cxnChg>
        <pc:cxnChg chg="add mod">
          <ac:chgData name="Kulinich Bohdan" userId="48e65c9f34e137d0" providerId="LiveId" clId="{D9BD2E6C-FF37-4F5F-AA87-0D9C904297ED}" dt="2020-10-28T10:33:41.410" v="1667" actId="164"/>
          <ac:cxnSpMkLst>
            <pc:docMk/>
            <pc:sldMk cId="4293379669" sldId="492"/>
            <ac:cxnSpMk id="48" creationId="{EA2AA35B-CAA1-4804-AB67-3FA7A21BA117}"/>
          </ac:cxnSpMkLst>
        </pc:cxnChg>
        <pc:cxnChg chg="mod">
          <ac:chgData name="Kulinich Bohdan" userId="48e65c9f34e137d0" providerId="LiveId" clId="{D9BD2E6C-FF37-4F5F-AA87-0D9C904297ED}" dt="2020-10-28T10:33:49.247" v="1669"/>
          <ac:cxnSpMkLst>
            <pc:docMk/>
            <pc:sldMk cId="4293379669" sldId="492"/>
            <ac:cxnSpMk id="52" creationId="{DEC90D2F-2F91-4EA1-8943-21E7B9CC6E7B}"/>
          </ac:cxnSpMkLst>
        </pc:cxnChg>
        <pc:cxnChg chg="mod">
          <ac:chgData name="Kulinich Bohdan" userId="48e65c9f34e137d0" providerId="LiveId" clId="{D9BD2E6C-FF37-4F5F-AA87-0D9C904297ED}" dt="2020-10-28T10:33:49.247" v="1669"/>
          <ac:cxnSpMkLst>
            <pc:docMk/>
            <pc:sldMk cId="4293379669" sldId="492"/>
            <ac:cxnSpMk id="53" creationId="{7C08EEA1-ED66-4BB5-ADB3-46A3C212F864}"/>
          </ac:cxnSpMkLst>
        </pc:cxnChg>
        <pc:cxnChg chg="add del mod">
          <ac:chgData name="Kulinich Bohdan" userId="48e65c9f34e137d0" providerId="LiveId" clId="{D9BD2E6C-FF37-4F5F-AA87-0D9C904297ED}" dt="2020-10-28T10:46:43.998" v="1746" actId="478"/>
          <ac:cxnSpMkLst>
            <pc:docMk/>
            <pc:sldMk cId="4293379669" sldId="492"/>
            <ac:cxnSpMk id="57" creationId="{2B9EF099-1D1D-4911-ACCC-AC6EF1374E6E}"/>
          </ac:cxnSpMkLst>
        </pc:cxnChg>
        <pc:cxnChg chg="add del mod modVis">
          <ac:chgData name="Kulinich Bohdan" userId="48e65c9f34e137d0" providerId="LiveId" clId="{D9BD2E6C-FF37-4F5F-AA87-0D9C904297ED}" dt="2020-10-28T10:48:11.279" v="1762" actId="478"/>
          <ac:cxnSpMkLst>
            <pc:docMk/>
            <pc:sldMk cId="4293379669" sldId="492"/>
            <ac:cxnSpMk id="58" creationId="{EB20D96E-3DF1-451E-AED3-C2CD5F39A4CE}"/>
          </ac:cxnSpMkLst>
        </pc:cxnChg>
        <pc:cxnChg chg="add mod modVis">
          <ac:chgData name="Kulinich Bohdan" userId="48e65c9f34e137d0" providerId="LiveId" clId="{D9BD2E6C-FF37-4F5F-AA87-0D9C904297ED}" dt="2020-10-28T10:45:21.720" v="1723" actId="14429"/>
          <ac:cxnSpMkLst>
            <pc:docMk/>
            <pc:sldMk cId="4293379669" sldId="492"/>
            <ac:cxnSpMk id="59" creationId="{2F7858D1-19C6-4478-9AD5-6AC98645282B}"/>
          </ac:cxnSpMkLst>
        </pc:cxnChg>
        <pc:cxnChg chg="add mod modVis">
          <ac:chgData name="Kulinich Bohdan" userId="48e65c9f34e137d0" providerId="LiveId" clId="{D9BD2E6C-FF37-4F5F-AA87-0D9C904297ED}" dt="2020-10-28T10:51:13.407" v="1796" actId="208"/>
          <ac:cxnSpMkLst>
            <pc:docMk/>
            <pc:sldMk cId="4293379669" sldId="492"/>
            <ac:cxnSpMk id="61" creationId="{59E5BD49-FF2D-43DD-948C-FC6FA5DCDA3B}"/>
          </ac:cxnSpMkLst>
        </pc:cxnChg>
      </pc:sldChg>
      <pc:sldChg chg="addSp delSp modSp add mod delAnim modAnim">
        <pc:chgData name="Kulinich Bohdan" userId="48e65c9f34e137d0" providerId="LiveId" clId="{D9BD2E6C-FF37-4F5F-AA87-0D9C904297ED}" dt="2020-10-27T12:58:11.414" v="555" actId="20577"/>
        <pc:sldMkLst>
          <pc:docMk/>
          <pc:sldMk cId="1215614594" sldId="519"/>
        </pc:sldMkLst>
        <pc:spChg chg="mod">
          <ac:chgData name="Kulinich Bohdan" userId="48e65c9f34e137d0" providerId="LiveId" clId="{D9BD2E6C-FF37-4F5F-AA87-0D9C904297ED}" dt="2020-10-27T12:37:45.390" v="327" actId="20577"/>
          <ac:spMkLst>
            <pc:docMk/>
            <pc:sldMk cId="1215614594" sldId="519"/>
            <ac:spMk id="6" creationId="{4CD1B612-D16C-4F70-8335-78480BFE8EC8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19" creationId="{C1248A0B-170B-47D4-B66A-88AD31FA588D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20" creationId="{2C381A83-B359-4384-9A30-197896DAE6D8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21" creationId="{67DEF1E0-01B6-44AC-BF49-7748F746DC2A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22" creationId="{B70576C0-5D92-4494-9F91-399A6F6B62DA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24" creationId="{AF6C5E6C-1A24-4794-A540-886C573A0E3C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27" creationId="{7566291E-520E-4149-A39B-2F6DDAE1CEB0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28" creationId="{80241D4E-F21C-492D-8F99-5F638A352875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33" creationId="{97FC6590-41EC-40E9-9886-67F022716D33}"/>
          </ac:spMkLst>
        </pc:spChg>
        <pc:spChg chg="del">
          <ac:chgData name="Kulinich Bohdan" userId="48e65c9f34e137d0" providerId="LiveId" clId="{D9BD2E6C-FF37-4F5F-AA87-0D9C904297ED}" dt="2020-10-27T12:23:20.650" v="105" actId="478"/>
          <ac:spMkLst>
            <pc:docMk/>
            <pc:sldMk cId="1215614594" sldId="519"/>
            <ac:spMk id="37" creationId="{21C9FF6A-DA25-4E9F-9045-5B5519024617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38" creationId="{DFB12295-A908-4DA1-B6C1-4E1C6D6B6827}"/>
          </ac:spMkLst>
        </pc:spChg>
        <pc:spChg chg="del">
          <ac:chgData name="Kulinich Bohdan" userId="48e65c9f34e137d0" providerId="LiveId" clId="{D9BD2E6C-FF37-4F5F-AA87-0D9C904297ED}" dt="2020-10-27T12:23:20.650" v="105" actId="478"/>
          <ac:spMkLst>
            <pc:docMk/>
            <pc:sldMk cId="1215614594" sldId="519"/>
            <ac:spMk id="39" creationId="{09746278-FB9F-4584-B32A-BC8858F34C13}"/>
          </ac:spMkLst>
        </pc:spChg>
        <pc:spChg chg="del">
          <ac:chgData name="Kulinich Bohdan" userId="48e65c9f34e137d0" providerId="LiveId" clId="{D9BD2E6C-FF37-4F5F-AA87-0D9C904297ED}" dt="2020-10-27T12:23:20.650" v="105" actId="478"/>
          <ac:spMkLst>
            <pc:docMk/>
            <pc:sldMk cId="1215614594" sldId="519"/>
            <ac:spMk id="41" creationId="{05542F86-A691-46D1-BE99-6126573533DE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46" creationId="{78DBE748-19EE-4F12-9E78-711B4B69352B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64" creationId="{807DED77-2EB0-4855-82BB-28A4474D96BE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65" creationId="{8B4D0204-1254-48B5-A69A-B4DDDA0C33C0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71" creationId="{5CF50773-CAAC-41E9-B5B2-EBEA778E7B5C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72" creationId="{98C8E570-9932-49A4-BCFF-46C99B664053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75" creationId="{17580016-2854-4AAC-8F8B-C33A6CBB2AD0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79" creationId="{54A8E16C-F9F2-4F52-9F1C-1A4C1FB0A05F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83" creationId="{3E37726E-A978-4928-9805-59F813F37F2C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84" creationId="{E67D4E64-930A-4BC2-9306-8FC1BC5C40A5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85" creationId="{B3775278-BA8B-4475-A732-CFEC3A71079F}"/>
          </ac:spMkLst>
        </pc:spChg>
        <pc:spChg chg="del">
          <ac:chgData name="Kulinich Bohdan" userId="48e65c9f34e137d0" providerId="LiveId" clId="{D9BD2E6C-FF37-4F5F-AA87-0D9C904297ED}" dt="2020-10-27T12:23:16.854" v="103" actId="478"/>
          <ac:spMkLst>
            <pc:docMk/>
            <pc:sldMk cId="1215614594" sldId="519"/>
            <ac:spMk id="88" creationId="{C88EF671-5CA1-4246-A1D3-B537EE1CC53F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00" creationId="{975AA328-1CDC-4A7A-9368-050E053977D9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01" creationId="{A0BB0143-CD98-40AD-B7E1-B75601E6C90D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02" creationId="{DCBB23C8-C742-4DBE-8897-BF59040CD47D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03" creationId="{A6AB8030-6A12-4032-94AB-BD8EB238D65A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111" creationId="{23E01B98-0B64-414A-B00F-AB350D50D0CA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112" creationId="{017FA653-063A-467B-A7D6-133776330FF0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113" creationId="{9367B850-232C-41C1-9E28-6E37A4DCFFB3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114" creationId="{880F9691-8F81-4DD5-A69E-34009C67C49E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28" creationId="{89362583-6D85-4FEB-B7F8-9C0B2879CC79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29" creationId="{79F5ADE4-7715-4F63-A2F9-F84568786FAC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30" creationId="{05035E7E-334C-4169-B3D0-7A3FEA39EAC2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31" creationId="{E44514F7-524C-4250-B149-123676564FD9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135" creationId="{4F605192-75E1-47BD-9719-494C6908459A}"/>
          </ac:spMkLst>
        </pc:spChg>
        <pc:spChg chg="add mod">
          <ac:chgData name="Kulinich Bohdan" userId="48e65c9f34e137d0" providerId="LiveId" clId="{D9BD2E6C-FF37-4F5F-AA87-0D9C904297ED}" dt="2020-10-27T12:54:51.234" v="516" actId="1076"/>
          <ac:spMkLst>
            <pc:docMk/>
            <pc:sldMk cId="1215614594" sldId="519"/>
            <ac:spMk id="136" creationId="{2150A69D-56F4-4E85-8547-D5E29877E5BB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37" creationId="{B3D60BA9-4C7D-4AF8-A571-1A3470D8DD65}"/>
          </ac:spMkLst>
        </pc:spChg>
        <pc:spChg chg="add mod">
          <ac:chgData name="Kulinich Bohdan" userId="48e65c9f34e137d0" providerId="LiveId" clId="{D9BD2E6C-FF37-4F5F-AA87-0D9C904297ED}" dt="2020-10-27T12:55:07.824" v="517" actId="1076"/>
          <ac:spMkLst>
            <pc:docMk/>
            <pc:sldMk cId="1215614594" sldId="519"/>
            <ac:spMk id="138" creationId="{8119B3A5-3641-4264-B96D-D80FF7F01B2C}"/>
          </ac:spMkLst>
        </pc:spChg>
        <pc:spChg chg="add mod">
          <ac:chgData name="Kulinich Bohdan" userId="48e65c9f34e137d0" providerId="LiveId" clId="{D9BD2E6C-FF37-4F5F-AA87-0D9C904297ED}" dt="2020-10-27T12:55:53.673" v="526" actId="20577"/>
          <ac:spMkLst>
            <pc:docMk/>
            <pc:sldMk cId="1215614594" sldId="519"/>
            <ac:spMk id="148" creationId="{5F4EEAA6-E355-44A5-9DE3-33873D3E6072}"/>
          </ac:spMkLst>
        </pc:spChg>
        <pc:spChg chg="add mod">
          <ac:chgData name="Kulinich Bohdan" userId="48e65c9f34e137d0" providerId="LiveId" clId="{D9BD2E6C-FF37-4F5F-AA87-0D9C904297ED}" dt="2020-10-27T12:58:11.414" v="555" actId="20577"/>
          <ac:spMkLst>
            <pc:docMk/>
            <pc:sldMk cId="1215614594" sldId="519"/>
            <ac:spMk id="149" creationId="{571E3AFE-7573-4DDA-B0B2-0182E657E392}"/>
          </ac:spMkLst>
        </pc:spChg>
        <pc:spChg chg="add mod">
          <ac:chgData name="Kulinich Bohdan" userId="48e65c9f34e137d0" providerId="LiveId" clId="{D9BD2E6C-FF37-4F5F-AA87-0D9C904297ED}" dt="2020-10-27T12:58:08.899" v="554" actId="20577"/>
          <ac:spMkLst>
            <pc:docMk/>
            <pc:sldMk cId="1215614594" sldId="519"/>
            <ac:spMk id="150" creationId="{9D2FEEFD-7E56-4C42-B77F-86F2395933B0}"/>
          </ac:spMkLst>
        </pc:spChg>
        <pc:spChg chg="add mod">
          <ac:chgData name="Kulinich Bohdan" userId="48e65c9f34e137d0" providerId="LiveId" clId="{D9BD2E6C-FF37-4F5F-AA87-0D9C904297ED}" dt="2020-10-27T12:56:29.680" v="539" actId="20577"/>
          <ac:spMkLst>
            <pc:docMk/>
            <pc:sldMk cId="1215614594" sldId="519"/>
            <ac:spMk id="151" creationId="{034FF5C4-2BD9-4F17-87BB-41875BF4015F}"/>
          </ac:spMkLst>
        </pc:spChg>
        <pc:grpChg chg="add mod">
          <ac:chgData name="Kulinich Bohdan" userId="48e65c9f34e137d0" providerId="LiveId" clId="{D9BD2E6C-FF37-4F5F-AA87-0D9C904297ED}" dt="2020-10-27T12:54:51.234" v="516" actId="1076"/>
          <ac:grpSpMkLst>
            <pc:docMk/>
            <pc:sldMk cId="1215614594" sldId="519"/>
            <ac:grpSpMk id="18" creationId="{62B8EC58-8C9F-4DD3-945D-14374AEAB898}"/>
          </ac:grpSpMkLst>
        </pc:grpChg>
        <pc:grpChg chg="add mod">
          <ac:chgData name="Kulinich Bohdan" userId="48e65c9f34e137d0" providerId="LiveId" clId="{D9BD2E6C-FF37-4F5F-AA87-0D9C904297ED}" dt="2020-10-27T12:55:07.824" v="517" actId="1076"/>
          <ac:grpSpMkLst>
            <pc:docMk/>
            <pc:sldMk cId="1215614594" sldId="519"/>
            <ac:grpSpMk id="40" creationId="{DA1A99C6-E2BE-4F91-A80A-E2DC0C3E001C}"/>
          </ac:grpSpMkLst>
        </pc:grpChg>
        <pc:grpChg chg="add mod">
          <ac:chgData name="Kulinich Bohdan" userId="48e65c9f34e137d0" providerId="LiveId" clId="{D9BD2E6C-FF37-4F5F-AA87-0D9C904297ED}" dt="2020-10-27T12:54:51.234" v="516" actId="1076"/>
          <ac:grpSpMkLst>
            <pc:docMk/>
            <pc:sldMk cId="1215614594" sldId="519"/>
            <ac:grpSpMk id="61" creationId="{F7E04E48-7F23-4712-AECF-E081D305D9CB}"/>
          </ac:grpSpMkLst>
        </pc:grpChg>
        <pc:grpChg chg="del">
          <ac:chgData name="Kulinich Bohdan" userId="48e65c9f34e137d0" providerId="LiveId" clId="{D9BD2E6C-FF37-4F5F-AA87-0D9C904297ED}" dt="2020-10-27T12:23:16.854" v="103" actId="478"/>
          <ac:grpSpMkLst>
            <pc:docMk/>
            <pc:sldMk cId="1215614594" sldId="519"/>
            <ac:grpSpMk id="70" creationId="{BE98E074-359B-4C14-A9C9-DA0CAE967D9C}"/>
          </ac:grpSpMkLst>
        </pc:grpChg>
        <pc:grpChg chg="del">
          <ac:chgData name="Kulinich Bohdan" userId="48e65c9f34e137d0" providerId="LiveId" clId="{D9BD2E6C-FF37-4F5F-AA87-0D9C904297ED}" dt="2020-10-27T12:23:16.854" v="103" actId="478"/>
          <ac:grpSpMkLst>
            <pc:docMk/>
            <pc:sldMk cId="1215614594" sldId="519"/>
            <ac:grpSpMk id="78" creationId="{593EB99C-B31A-40F4-837D-82B1080A6A36}"/>
          </ac:grpSpMkLst>
        </pc:grpChg>
        <pc:grpChg chg="add mod">
          <ac:chgData name="Kulinich Bohdan" userId="48e65c9f34e137d0" providerId="LiveId" clId="{D9BD2E6C-FF37-4F5F-AA87-0D9C904297ED}" dt="2020-10-27T12:55:07.824" v="517" actId="1076"/>
          <ac:grpSpMkLst>
            <pc:docMk/>
            <pc:sldMk cId="1215614594" sldId="519"/>
            <ac:grpSpMk id="97" creationId="{1A4D725F-3DA2-4F75-846F-55ACCB186A5A}"/>
          </ac:grpSpMkLst>
        </pc:grpChg>
        <pc:grpChg chg="add mod">
          <ac:chgData name="Kulinich Bohdan" userId="48e65c9f34e137d0" providerId="LiveId" clId="{D9BD2E6C-FF37-4F5F-AA87-0D9C904297ED}" dt="2020-10-27T12:55:07.824" v="517" actId="1076"/>
          <ac:grpSpMkLst>
            <pc:docMk/>
            <pc:sldMk cId="1215614594" sldId="519"/>
            <ac:grpSpMk id="144" creationId="{B626E1D9-DF81-423A-A936-11FD29DD4E71}"/>
          </ac:grpSpMkLst>
        </pc:grpChg>
        <pc:grpChg chg="add mod">
          <ac:chgData name="Kulinich Bohdan" userId="48e65c9f34e137d0" providerId="LiveId" clId="{D9BD2E6C-FF37-4F5F-AA87-0D9C904297ED}" dt="2020-10-27T12:55:07.824" v="517" actId="1076"/>
          <ac:grpSpMkLst>
            <pc:docMk/>
            <pc:sldMk cId="1215614594" sldId="519"/>
            <ac:grpSpMk id="145" creationId="{35C2F79B-498A-46D5-A5B5-4C127C1FBB78}"/>
          </ac:grpSpMkLst>
        </pc:grpChg>
        <pc:picChg chg="add del mod modVis modCrop">
          <ac:chgData name="Kulinich Bohdan" userId="48e65c9f34e137d0" providerId="LiveId" clId="{D9BD2E6C-FF37-4F5F-AA87-0D9C904297ED}" dt="2020-10-27T12:54:10.026" v="507" actId="478"/>
          <ac:picMkLst>
            <pc:docMk/>
            <pc:sldMk cId="1215614594" sldId="519"/>
            <ac:picMk id="5" creationId="{69D32A59-3D1D-424C-A43C-529A2F139D55}"/>
          </ac:picMkLst>
        </pc:picChg>
        <pc:picChg chg="add del mod ord">
          <ac:chgData name="Kulinich Bohdan" userId="48e65c9f34e137d0" providerId="LiveId" clId="{D9BD2E6C-FF37-4F5F-AA87-0D9C904297ED}" dt="2020-10-27T12:54:12.212" v="508" actId="478"/>
          <ac:picMkLst>
            <pc:docMk/>
            <pc:sldMk cId="1215614594" sldId="519"/>
            <ac:picMk id="23" creationId="{871C3343-B99B-40AD-AAC9-04A1C6D031D1}"/>
          </ac:picMkLst>
        </pc:picChg>
        <pc:cxnChg chg="del">
          <ac:chgData name="Kulinich Bohdan" userId="48e65c9f34e137d0" providerId="LiveId" clId="{D9BD2E6C-FF37-4F5F-AA87-0D9C904297ED}" dt="2020-10-27T12:23:16.854" v="103" actId="478"/>
          <ac:cxnSpMkLst>
            <pc:docMk/>
            <pc:sldMk cId="1215614594" sldId="519"/>
            <ac:cxnSpMk id="8" creationId="{3FBE7199-7AE9-48FB-9D93-763D998A1567}"/>
          </ac:cxnSpMkLst>
        </pc:cxnChg>
        <pc:cxnChg chg="del">
          <ac:chgData name="Kulinich Bohdan" userId="48e65c9f34e137d0" providerId="LiveId" clId="{D9BD2E6C-FF37-4F5F-AA87-0D9C904297ED}" dt="2020-10-27T12:23:16.854" v="103" actId="478"/>
          <ac:cxnSpMkLst>
            <pc:docMk/>
            <pc:sldMk cId="1215614594" sldId="519"/>
            <ac:cxnSpMk id="9" creationId="{4E6FBC49-376B-44DB-8302-FA869E84EA54}"/>
          </ac:cxnSpMkLst>
        </pc:cxnChg>
        <pc:cxnChg chg="del">
          <ac:chgData name="Kulinich Bohdan" userId="48e65c9f34e137d0" providerId="LiveId" clId="{D9BD2E6C-FF37-4F5F-AA87-0D9C904297ED}" dt="2020-10-27T12:23:16.854" v="103" actId="478"/>
          <ac:cxnSpMkLst>
            <pc:docMk/>
            <pc:sldMk cId="1215614594" sldId="519"/>
            <ac:cxnSpMk id="10" creationId="{92994F4E-E38F-460D-A7D6-9EC0A9389E17}"/>
          </ac:cxnSpMkLst>
        </pc:cxnChg>
        <pc:cxnChg chg="del">
          <ac:chgData name="Kulinich Bohdan" userId="48e65c9f34e137d0" providerId="LiveId" clId="{D9BD2E6C-FF37-4F5F-AA87-0D9C904297ED}" dt="2020-10-27T12:23:20.650" v="105" actId="478"/>
          <ac:cxnSpMkLst>
            <pc:docMk/>
            <pc:sldMk cId="1215614594" sldId="519"/>
            <ac:cxnSpMk id="43" creationId="{50936D4C-A3D8-4BDD-96B9-BF5BB6C48DEA}"/>
          </ac:cxnSpMkLst>
        </pc:cxnChg>
        <pc:cxnChg chg="del">
          <ac:chgData name="Kulinich Bohdan" userId="48e65c9f34e137d0" providerId="LiveId" clId="{D9BD2E6C-FF37-4F5F-AA87-0D9C904297ED}" dt="2020-10-27T12:23:16.854" v="103" actId="478"/>
          <ac:cxnSpMkLst>
            <pc:docMk/>
            <pc:sldMk cId="1215614594" sldId="519"/>
            <ac:cxnSpMk id="44" creationId="{466CBF6F-132A-4C9C-928E-3D7DF96588FE}"/>
          </ac:cxnSpMkLst>
        </pc:cxnChg>
        <pc:cxnChg chg="del">
          <ac:chgData name="Kulinich Bohdan" userId="48e65c9f34e137d0" providerId="LiveId" clId="{D9BD2E6C-FF37-4F5F-AA87-0D9C904297ED}" dt="2020-10-27T12:23:20.650" v="105" actId="478"/>
          <ac:cxnSpMkLst>
            <pc:docMk/>
            <pc:sldMk cId="1215614594" sldId="519"/>
            <ac:cxnSpMk id="45" creationId="{14DF6B09-240C-41C2-B31E-8697A0311644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47" creationId="{92124517-66B2-4F31-A7EE-26B36425D909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48" creationId="{6C0C20F4-800A-426D-86C6-C698863EA864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49" creationId="{D9676928-131E-4257-A233-BECDCEE5DC85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52" creationId="{A4785AAD-673B-4B58-A6F2-96D3CDCA6F5C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53" creationId="{67595C3F-7AE5-4581-8125-661E54F1236B}"/>
          </ac:cxnSpMkLst>
        </pc:cxnChg>
        <pc:cxnChg chg="del">
          <ac:chgData name="Kulinich Bohdan" userId="48e65c9f34e137d0" providerId="LiveId" clId="{D9BD2E6C-FF37-4F5F-AA87-0D9C904297ED}" dt="2020-10-27T12:23:18.791" v="104" actId="478"/>
          <ac:cxnSpMkLst>
            <pc:docMk/>
            <pc:sldMk cId="1215614594" sldId="519"/>
            <ac:cxnSpMk id="55" creationId="{486FCECF-AFA3-459F-9703-2AB9996D2043}"/>
          </ac:cxnSpMkLst>
        </pc:cxnChg>
        <pc:cxnChg chg="del">
          <ac:chgData name="Kulinich Bohdan" userId="48e65c9f34e137d0" providerId="LiveId" clId="{D9BD2E6C-FF37-4F5F-AA87-0D9C904297ED}" dt="2020-10-27T12:23:16.854" v="103" actId="478"/>
          <ac:cxnSpMkLst>
            <pc:docMk/>
            <pc:sldMk cId="1215614594" sldId="519"/>
            <ac:cxnSpMk id="56" creationId="{B4DFBE52-C358-4531-8EE0-9165D0DD5A5A}"/>
          </ac:cxnSpMkLst>
        </pc:cxnChg>
        <pc:cxnChg chg="del">
          <ac:chgData name="Kulinich Bohdan" userId="48e65c9f34e137d0" providerId="LiveId" clId="{D9BD2E6C-FF37-4F5F-AA87-0D9C904297ED}" dt="2020-10-27T12:23:18.791" v="104" actId="478"/>
          <ac:cxnSpMkLst>
            <pc:docMk/>
            <pc:sldMk cId="1215614594" sldId="519"/>
            <ac:cxnSpMk id="57" creationId="{561EBB8F-0B41-4F0F-AD11-7BE8C467A660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58" creationId="{70B3C299-84AD-4073-A6CD-49AB13059311}"/>
          </ac:cxnSpMkLst>
        </pc:cxnChg>
        <pc:cxnChg chg="add mod">
          <ac:chgData name="Kulinich Bohdan" userId="48e65c9f34e137d0" providerId="LiveId" clId="{D9BD2E6C-FF37-4F5F-AA87-0D9C904297ED}" dt="2020-10-27T12:35:49.136" v="292" actId="164"/>
          <ac:cxnSpMkLst>
            <pc:docMk/>
            <pc:sldMk cId="1215614594" sldId="519"/>
            <ac:cxnSpMk id="59" creationId="{6482D15D-78E4-4A1B-B07A-CF4AF6F14157}"/>
          </ac:cxnSpMkLst>
        </pc:cxnChg>
        <pc:cxnChg chg="add mod">
          <ac:chgData name="Kulinich Bohdan" userId="48e65c9f34e137d0" providerId="LiveId" clId="{D9BD2E6C-FF37-4F5F-AA87-0D9C904297ED}" dt="2020-10-27T12:35:49.136" v="292" actId="164"/>
          <ac:cxnSpMkLst>
            <pc:docMk/>
            <pc:sldMk cId="1215614594" sldId="519"/>
            <ac:cxnSpMk id="60" creationId="{75AE6DE1-3DF2-42CD-8003-40E6C787AA52}"/>
          </ac:cxnSpMkLst>
        </pc:cxnChg>
        <pc:cxnChg chg="mod">
          <ac:chgData name="Kulinich Bohdan" userId="48e65c9f34e137d0" providerId="LiveId" clId="{D9BD2E6C-FF37-4F5F-AA87-0D9C904297ED}" dt="2020-10-27T12:35:50.214" v="293"/>
          <ac:cxnSpMkLst>
            <pc:docMk/>
            <pc:sldMk cId="1215614594" sldId="519"/>
            <ac:cxnSpMk id="62" creationId="{3BDE7312-D460-4A1A-A548-93171D58A4C5}"/>
          </ac:cxnSpMkLst>
        </pc:cxnChg>
        <pc:cxnChg chg="mod">
          <ac:chgData name="Kulinich Bohdan" userId="48e65c9f34e137d0" providerId="LiveId" clId="{D9BD2E6C-FF37-4F5F-AA87-0D9C904297ED}" dt="2020-10-27T12:35:50.214" v="293"/>
          <ac:cxnSpMkLst>
            <pc:docMk/>
            <pc:sldMk cId="1215614594" sldId="519"/>
            <ac:cxnSpMk id="63" creationId="{83544D47-6F7A-40A8-A311-41E44937869F}"/>
          </ac:cxnSpMkLst>
        </pc:cxnChg>
        <pc:cxnChg chg="add del mod">
          <ac:chgData name="Kulinich Bohdan" userId="48e65c9f34e137d0" providerId="LiveId" clId="{D9BD2E6C-FF37-4F5F-AA87-0D9C904297ED}" dt="2020-10-27T12:38:02.027" v="333" actId="478"/>
          <ac:cxnSpMkLst>
            <pc:docMk/>
            <pc:sldMk cId="1215614594" sldId="519"/>
            <ac:cxnSpMk id="77" creationId="{46CEA7CE-3754-4FB2-BF3B-EC1C2221BCE1}"/>
          </ac:cxnSpMkLst>
        </pc:cxnChg>
        <pc:cxnChg chg="del">
          <ac:chgData name="Kulinich Bohdan" userId="48e65c9f34e137d0" providerId="LiveId" clId="{D9BD2E6C-FF37-4F5F-AA87-0D9C904297ED}" dt="2020-10-27T12:23:22.118" v="106" actId="478"/>
          <ac:cxnSpMkLst>
            <pc:docMk/>
            <pc:sldMk cId="1215614594" sldId="519"/>
            <ac:cxnSpMk id="80" creationId="{A5644082-81EE-492D-89F5-AE5221FF8610}"/>
          </ac:cxnSpMkLst>
        </pc:cxnChg>
        <pc:cxnChg chg="del">
          <ac:chgData name="Kulinich Bohdan" userId="48e65c9f34e137d0" providerId="LiveId" clId="{D9BD2E6C-FF37-4F5F-AA87-0D9C904297ED}" dt="2020-10-27T12:23:16.854" v="103" actId="478"/>
          <ac:cxnSpMkLst>
            <pc:docMk/>
            <pc:sldMk cId="1215614594" sldId="519"/>
            <ac:cxnSpMk id="81" creationId="{730A41E7-0C64-4E11-8A9D-9BD39C4AE858}"/>
          </ac:cxnSpMkLst>
        </pc:cxnChg>
        <pc:cxnChg chg="del">
          <ac:chgData name="Kulinich Bohdan" userId="48e65c9f34e137d0" providerId="LiveId" clId="{D9BD2E6C-FF37-4F5F-AA87-0D9C904297ED}" dt="2020-10-27T12:23:18.791" v="104" actId="478"/>
          <ac:cxnSpMkLst>
            <pc:docMk/>
            <pc:sldMk cId="1215614594" sldId="519"/>
            <ac:cxnSpMk id="82" creationId="{8DAF8265-1D02-4B36-8B21-F970A36235C2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89" creationId="{7FC8B9FE-8B40-4F95-84E0-B1E4F86B7CB7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90" creationId="{C18C2AD1-D481-4A03-A194-452D8B8480A1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91" creationId="{98A215A8-C80D-4D3F-9C73-44DBC3192C46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92" creationId="{8C0AA64B-D623-4DBA-85FB-F68D87A00527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93" creationId="{ACB97E8B-62E3-4F97-9CDB-29DD8CA4E71D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94" creationId="{EB7FBD99-C7FB-4593-9192-25FE6DCE4D64}"/>
          </ac:cxnSpMkLst>
        </pc:cxnChg>
        <pc:cxnChg chg="add mod">
          <ac:chgData name="Kulinich Bohdan" userId="48e65c9f34e137d0" providerId="LiveId" clId="{D9BD2E6C-FF37-4F5F-AA87-0D9C904297ED}" dt="2020-10-27T12:42:42.831" v="368" actId="164"/>
          <ac:cxnSpMkLst>
            <pc:docMk/>
            <pc:sldMk cId="1215614594" sldId="519"/>
            <ac:cxnSpMk id="95" creationId="{74E801A8-D6EB-4762-A04D-F240E4661CDA}"/>
          </ac:cxnSpMkLst>
        </pc:cxnChg>
        <pc:cxnChg chg="add mod">
          <ac:chgData name="Kulinich Bohdan" userId="48e65c9f34e137d0" providerId="LiveId" clId="{D9BD2E6C-FF37-4F5F-AA87-0D9C904297ED}" dt="2020-10-27T12:42:42.831" v="368" actId="164"/>
          <ac:cxnSpMkLst>
            <pc:docMk/>
            <pc:sldMk cId="1215614594" sldId="519"/>
            <ac:cxnSpMk id="96" creationId="{04D78D25-2A80-45A0-BECD-C284D6DE4CE5}"/>
          </ac:cxnSpMkLst>
        </pc:cxnChg>
        <pc:cxnChg chg="mod">
          <ac:chgData name="Kulinich Bohdan" userId="48e65c9f34e137d0" providerId="LiveId" clId="{D9BD2E6C-FF37-4F5F-AA87-0D9C904297ED}" dt="2020-10-27T12:42:45.659" v="369"/>
          <ac:cxnSpMkLst>
            <pc:docMk/>
            <pc:sldMk cId="1215614594" sldId="519"/>
            <ac:cxnSpMk id="98" creationId="{FB104B64-3131-4357-89B6-38C48CF17343}"/>
          </ac:cxnSpMkLst>
        </pc:cxnChg>
        <pc:cxnChg chg="mod">
          <ac:chgData name="Kulinich Bohdan" userId="48e65c9f34e137d0" providerId="LiveId" clId="{D9BD2E6C-FF37-4F5F-AA87-0D9C904297ED}" dt="2020-10-27T12:42:45.659" v="369"/>
          <ac:cxnSpMkLst>
            <pc:docMk/>
            <pc:sldMk cId="1215614594" sldId="519"/>
            <ac:cxnSpMk id="99" creationId="{8DF2D185-A1B7-46BA-A50B-F8A99FE8DAA8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104" creationId="{3C0EEFFF-96D4-4B53-AEF1-15E5DFDCF6F5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105" creationId="{8B7ADA49-0724-4604-9E43-C14A6F202D60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106" creationId="{327F5103-876F-41A9-B7F7-84686B623606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107" creationId="{7CBBA7E3-8026-4076-8BC7-3CAC6AE21FC9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110" creationId="{C7DAB67F-F0C5-40D1-B655-B9542410D27B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115" creationId="{DFD8253B-8A91-4678-9808-B5DFA9EAE29B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117" creationId="{C1E30754-4E16-4466-A764-BF683B3CF1A1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118" creationId="{3C506969-9558-4825-9B25-1D45D1B2D92D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121" creationId="{11459426-8471-4B3F-90F1-E81EA27812DD}"/>
          </ac:cxnSpMkLst>
        </pc:cxnChg>
        <pc:cxnChg chg="add mod">
          <ac:chgData name="Kulinich Bohdan" userId="48e65c9f34e137d0" providerId="LiveId" clId="{D9BD2E6C-FF37-4F5F-AA87-0D9C904297ED}" dt="2020-10-27T12:55:07.824" v="517" actId="1076"/>
          <ac:cxnSpMkLst>
            <pc:docMk/>
            <pc:sldMk cId="1215614594" sldId="519"/>
            <ac:cxnSpMk id="122" creationId="{E1218F84-DA9F-4921-B592-BA58000AFB98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132" creationId="{1CE7FDC2-4A90-490D-BCEE-FE64DBA3DDAB}"/>
          </ac:cxnSpMkLst>
        </pc:cxnChg>
        <pc:cxnChg chg="add mod">
          <ac:chgData name="Kulinich Bohdan" userId="48e65c9f34e137d0" providerId="LiveId" clId="{D9BD2E6C-FF37-4F5F-AA87-0D9C904297ED}" dt="2020-10-27T12:54:51.234" v="516" actId="1076"/>
          <ac:cxnSpMkLst>
            <pc:docMk/>
            <pc:sldMk cId="1215614594" sldId="519"/>
            <ac:cxnSpMk id="134" creationId="{497E50A4-FCCE-4F50-B94E-60AC274EB37A}"/>
          </ac:cxnSpMkLst>
        </pc:cxnChg>
        <pc:cxnChg chg="add mod">
          <ac:chgData name="Kulinich Bohdan" userId="48e65c9f34e137d0" providerId="LiveId" clId="{D9BD2E6C-FF37-4F5F-AA87-0D9C904297ED}" dt="2020-10-27T12:53:54.373" v="503" actId="164"/>
          <ac:cxnSpMkLst>
            <pc:docMk/>
            <pc:sldMk cId="1215614594" sldId="519"/>
            <ac:cxnSpMk id="139" creationId="{D043EE49-C191-4E48-8868-9FC9CD81A0E4}"/>
          </ac:cxnSpMkLst>
        </pc:cxnChg>
        <pc:cxnChg chg="add mod">
          <ac:chgData name="Kulinich Bohdan" userId="48e65c9f34e137d0" providerId="LiveId" clId="{D9BD2E6C-FF37-4F5F-AA87-0D9C904297ED}" dt="2020-10-27T12:53:54.373" v="503" actId="164"/>
          <ac:cxnSpMkLst>
            <pc:docMk/>
            <pc:sldMk cId="1215614594" sldId="519"/>
            <ac:cxnSpMk id="143" creationId="{8B165316-C2B1-411C-88FC-47591F6006EA}"/>
          </ac:cxnSpMkLst>
        </pc:cxnChg>
        <pc:cxnChg chg="mod">
          <ac:chgData name="Kulinich Bohdan" userId="48e65c9f34e137d0" providerId="LiveId" clId="{D9BD2E6C-FF37-4F5F-AA87-0D9C904297ED}" dt="2020-10-27T12:53:55.467" v="504"/>
          <ac:cxnSpMkLst>
            <pc:docMk/>
            <pc:sldMk cId="1215614594" sldId="519"/>
            <ac:cxnSpMk id="146" creationId="{4F8FEC3F-66B0-4BB4-BA64-98EF16814CD2}"/>
          </ac:cxnSpMkLst>
        </pc:cxnChg>
        <pc:cxnChg chg="mod">
          <ac:chgData name="Kulinich Bohdan" userId="48e65c9f34e137d0" providerId="LiveId" clId="{D9BD2E6C-FF37-4F5F-AA87-0D9C904297ED}" dt="2020-10-27T12:53:55.467" v="504"/>
          <ac:cxnSpMkLst>
            <pc:docMk/>
            <pc:sldMk cId="1215614594" sldId="519"/>
            <ac:cxnSpMk id="147" creationId="{E6786A20-B868-4A40-BBD7-7F8B52147E32}"/>
          </ac:cxnSpMkLst>
        </pc:cxnChg>
      </pc:sldChg>
      <pc:sldChg chg="add">
        <pc:chgData name="Kulinich Bohdan" userId="48e65c9f34e137d0" providerId="LiveId" clId="{D9BD2E6C-FF37-4F5F-AA87-0D9C904297ED}" dt="2020-10-27T12:16:54.107" v="100"/>
        <pc:sldMkLst>
          <pc:docMk/>
          <pc:sldMk cId="90341474" sldId="542"/>
        </pc:sldMkLst>
      </pc:sldChg>
      <pc:sldChg chg="addSp delSp modSp add mod delAnim modAnim">
        <pc:chgData name="Kulinich Bohdan" userId="48e65c9f34e137d0" providerId="LiveId" clId="{D9BD2E6C-FF37-4F5F-AA87-0D9C904297ED}" dt="2020-10-27T15:53:36.870" v="977" actId="20577"/>
        <pc:sldMkLst>
          <pc:docMk/>
          <pc:sldMk cId="2591228866" sldId="543"/>
        </pc:sldMkLst>
        <pc:spChg chg="mod">
          <ac:chgData name="Kulinich Bohdan" userId="48e65c9f34e137d0" providerId="LiveId" clId="{D9BD2E6C-FF37-4F5F-AA87-0D9C904297ED}" dt="2020-10-27T15:53:36.870" v="977" actId="20577"/>
          <ac:spMkLst>
            <pc:docMk/>
            <pc:sldMk cId="2591228866" sldId="543"/>
            <ac:spMk id="6" creationId="{4CD1B612-D16C-4F70-8335-78480BFE8EC8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9" creationId="{C1248A0B-170B-47D4-B66A-88AD31FA588D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20" creationId="{2C381A83-B359-4384-9A30-197896DAE6D8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21" creationId="{67DEF1E0-01B6-44AC-BF49-7748F746DC2A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22" creationId="{B70576C0-5D92-4494-9F91-399A6F6B62DA}"/>
          </ac:spMkLst>
        </pc:spChg>
        <pc:spChg chg="add mod">
          <ac:chgData name="Kulinich Bohdan" userId="48e65c9f34e137d0" providerId="LiveId" clId="{D9BD2E6C-FF37-4F5F-AA87-0D9C904297ED}" dt="2020-10-27T15:25:48.795" v="951" actId="1076"/>
          <ac:spMkLst>
            <pc:docMk/>
            <pc:sldMk cId="2591228866" sldId="543"/>
            <ac:spMk id="26" creationId="{96C4FAE1-D797-44D5-AA27-1217F6C2995B}"/>
          </ac:spMkLst>
        </pc:spChg>
        <pc:spChg chg="add mod">
          <ac:chgData name="Kulinich Bohdan" userId="48e65c9f34e137d0" providerId="LiveId" clId="{D9BD2E6C-FF37-4F5F-AA87-0D9C904297ED}" dt="2020-10-27T15:25:48.795" v="951" actId="1076"/>
          <ac:spMkLst>
            <pc:docMk/>
            <pc:sldMk cId="2591228866" sldId="543"/>
            <ac:spMk id="27" creationId="{C73DE6D8-20E8-48CA-A10F-A31CF219ED35}"/>
          </ac:spMkLst>
        </pc:spChg>
        <pc:spChg chg="add mod">
          <ac:chgData name="Kulinich Bohdan" userId="48e65c9f34e137d0" providerId="LiveId" clId="{D9BD2E6C-FF37-4F5F-AA87-0D9C904297ED}" dt="2020-10-27T15:25:48.795" v="951" actId="1076"/>
          <ac:spMkLst>
            <pc:docMk/>
            <pc:sldMk cId="2591228866" sldId="543"/>
            <ac:spMk id="28" creationId="{7227F669-066D-4985-9250-9423DCAA5AFD}"/>
          </ac:spMkLst>
        </pc:spChg>
        <pc:spChg chg="add mod">
          <ac:chgData name="Kulinich Bohdan" userId="48e65c9f34e137d0" providerId="LiveId" clId="{D9BD2E6C-FF37-4F5F-AA87-0D9C904297ED}" dt="2020-10-27T15:25:48.795" v="951" actId="1076"/>
          <ac:spMkLst>
            <pc:docMk/>
            <pc:sldMk cId="2591228866" sldId="543"/>
            <ac:spMk id="29" creationId="{9DBC5927-F3F4-46FF-B2C4-D43A220B6264}"/>
          </ac:spMkLst>
        </pc:spChg>
        <pc:spChg chg="add mod">
          <ac:chgData name="Kulinich Bohdan" userId="48e65c9f34e137d0" providerId="LiveId" clId="{D9BD2E6C-FF37-4F5F-AA87-0D9C904297ED}" dt="2020-10-27T15:25:48.795" v="951" actId="1076"/>
          <ac:spMkLst>
            <pc:docMk/>
            <pc:sldMk cId="2591228866" sldId="543"/>
            <ac:spMk id="30" creationId="{4423ABC9-CA43-457F-8A36-CC278F74745D}"/>
          </ac:spMkLst>
        </pc:spChg>
        <pc:spChg chg="add mod">
          <ac:chgData name="Kulinich Bohdan" userId="48e65c9f34e137d0" providerId="LiveId" clId="{D9BD2E6C-FF37-4F5F-AA87-0D9C904297ED}" dt="2020-10-27T15:25:48.795" v="951" actId="1076"/>
          <ac:spMkLst>
            <pc:docMk/>
            <pc:sldMk cId="2591228866" sldId="543"/>
            <ac:spMk id="31" creationId="{4888DEDC-6559-48C3-A778-CA3BEB25BE10}"/>
          </ac:spMkLst>
        </pc:spChg>
        <pc:spChg chg="add mod">
          <ac:chgData name="Kulinich Bohdan" userId="48e65c9f34e137d0" providerId="LiveId" clId="{D9BD2E6C-FF37-4F5F-AA87-0D9C904297ED}" dt="2020-10-27T15:25:48.795" v="951" actId="1076"/>
          <ac:spMkLst>
            <pc:docMk/>
            <pc:sldMk cId="2591228866" sldId="543"/>
            <ac:spMk id="32" creationId="{650DA9C5-90D1-49EF-911E-9FD405152E6A}"/>
          </ac:spMkLst>
        </pc:spChg>
        <pc:spChg chg="add mod">
          <ac:chgData name="Kulinich Bohdan" userId="48e65c9f34e137d0" providerId="LiveId" clId="{D9BD2E6C-FF37-4F5F-AA87-0D9C904297ED}" dt="2020-10-27T15:26:15.389" v="956" actId="1076"/>
          <ac:spMkLst>
            <pc:docMk/>
            <pc:sldMk cId="2591228866" sldId="543"/>
            <ac:spMk id="39" creationId="{1AE66AD2-686A-4F8E-849B-08937EA0751D}"/>
          </ac:spMkLst>
        </pc:spChg>
        <pc:spChg chg="add mod">
          <ac:chgData name="Kulinich Bohdan" userId="48e65c9f34e137d0" providerId="LiveId" clId="{D9BD2E6C-FF37-4F5F-AA87-0D9C904297ED}" dt="2020-10-27T15:26:15.389" v="956" actId="1076"/>
          <ac:spMkLst>
            <pc:docMk/>
            <pc:sldMk cId="2591228866" sldId="543"/>
            <ac:spMk id="41" creationId="{8CCA4CD4-0DB2-4162-8D17-6CC9DB062CCE}"/>
          </ac:spMkLst>
        </pc:spChg>
        <pc:spChg chg="add mod">
          <ac:chgData name="Kulinich Bohdan" userId="48e65c9f34e137d0" providerId="LiveId" clId="{D9BD2E6C-FF37-4F5F-AA87-0D9C904297ED}" dt="2020-10-27T15:26:15.389" v="956" actId="1076"/>
          <ac:spMkLst>
            <pc:docMk/>
            <pc:sldMk cId="2591228866" sldId="543"/>
            <ac:spMk id="42" creationId="{C48AEF5C-1B45-48BB-8AB1-D5AD9D0D414D}"/>
          </ac:spMkLst>
        </pc:spChg>
        <pc:spChg chg="add mod">
          <ac:chgData name="Kulinich Bohdan" userId="48e65c9f34e137d0" providerId="LiveId" clId="{D9BD2E6C-FF37-4F5F-AA87-0D9C904297ED}" dt="2020-10-27T15:26:15.389" v="956" actId="1076"/>
          <ac:spMkLst>
            <pc:docMk/>
            <pc:sldMk cId="2591228866" sldId="543"/>
            <ac:spMk id="43" creationId="{6237E136-4E94-4EAF-ADCC-3D06993DC438}"/>
          </ac:spMkLst>
        </pc:spChg>
        <pc:spChg chg="add mod">
          <ac:chgData name="Kulinich Bohdan" userId="48e65c9f34e137d0" providerId="LiveId" clId="{D9BD2E6C-FF37-4F5F-AA87-0D9C904297ED}" dt="2020-10-27T15:26:15.389" v="956" actId="1076"/>
          <ac:spMkLst>
            <pc:docMk/>
            <pc:sldMk cId="2591228866" sldId="543"/>
            <ac:spMk id="44" creationId="{C2710948-4B54-4B9E-9D8D-62B7D991C50E}"/>
          </ac:spMkLst>
        </pc:spChg>
        <pc:spChg chg="add mod">
          <ac:chgData name="Kulinich Bohdan" userId="48e65c9f34e137d0" providerId="LiveId" clId="{D9BD2E6C-FF37-4F5F-AA87-0D9C904297ED}" dt="2020-10-27T15:26:15.389" v="956" actId="1076"/>
          <ac:spMkLst>
            <pc:docMk/>
            <pc:sldMk cId="2591228866" sldId="543"/>
            <ac:spMk id="45" creationId="{53465CE1-7D42-4C67-B84A-D6C29C0F7628}"/>
          </ac:spMkLst>
        </pc:spChg>
        <pc:spChg chg="mod">
          <ac:chgData name="Kulinich Bohdan" userId="48e65c9f34e137d0" providerId="LiveId" clId="{D9BD2E6C-FF37-4F5F-AA87-0D9C904297ED}" dt="2020-10-27T15:27:05.667" v="966" actId="20577"/>
          <ac:spMkLst>
            <pc:docMk/>
            <pc:sldMk cId="2591228866" sldId="543"/>
            <ac:spMk id="51" creationId="{86BC9140-E395-435D-A852-213A1317C46C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65" creationId="{8B4D0204-1254-48B5-A69A-B4DDDA0C33C0}"/>
          </ac:spMkLst>
        </pc:spChg>
        <pc:spChg chg="add mod">
          <ac:chgData name="Kulinich Bohdan" userId="48e65c9f34e137d0" providerId="LiveId" clId="{D9BD2E6C-FF37-4F5F-AA87-0D9C904297ED}" dt="2020-10-27T15:27:53.257" v="975" actId="1038"/>
          <ac:spMkLst>
            <pc:docMk/>
            <pc:sldMk cId="2591228866" sldId="543"/>
            <ac:spMk id="66" creationId="{6A6A440A-D6AA-45B0-BD74-988D3599D242}"/>
          </ac:spMkLst>
        </pc:spChg>
        <pc:spChg chg="add mod">
          <ac:chgData name="Kulinich Bohdan" userId="48e65c9f34e137d0" providerId="LiveId" clId="{D9BD2E6C-FF37-4F5F-AA87-0D9C904297ED}" dt="2020-10-27T15:27:53.257" v="975" actId="1038"/>
          <ac:spMkLst>
            <pc:docMk/>
            <pc:sldMk cId="2591228866" sldId="543"/>
            <ac:spMk id="67" creationId="{D17555C0-03AE-4B56-BEB6-931E8410DB4F}"/>
          </ac:spMkLst>
        </pc:spChg>
        <pc:spChg chg="add mod">
          <ac:chgData name="Kulinich Bohdan" userId="48e65c9f34e137d0" providerId="LiveId" clId="{D9BD2E6C-FF37-4F5F-AA87-0D9C904297ED}" dt="2020-10-27T15:27:53.257" v="975" actId="1038"/>
          <ac:spMkLst>
            <pc:docMk/>
            <pc:sldMk cId="2591228866" sldId="543"/>
            <ac:spMk id="72" creationId="{091DD1EE-7096-4064-8084-CC49FE649DBB}"/>
          </ac:spMkLst>
        </pc:spChg>
        <pc:spChg chg="add mod">
          <ac:chgData name="Kulinich Bohdan" userId="48e65c9f34e137d0" providerId="LiveId" clId="{D9BD2E6C-FF37-4F5F-AA87-0D9C904297ED}" dt="2020-10-27T15:27:53.257" v="975" actId="1038"/>
          <ac:spMkLst>
            <pc:docMk/>
            <pc:sldMk cId="2591228866" sldId="543"/>
            <ac:spMk id="73" creationId="{37E6AEA2-BB99-40CF-8C02-E1421C4C79B6}"/>
          </ac:spMkLst>
        </pc:spChg>
        <pc:spChg chg="add mod">
          <ac:chgData name="Kulinich Bohdan" userId="48e65c9f34e137d0" providerId="LiveId" clId="{D9BD2E6C-FF37-4F5F-AA87-0D9C904297ED}" dt="2020-10-27T15:27:53.257" v="975" actId="1038"/>
          <ac:spMkLst>
            <pc:docMk/>
            <pc:sldMk cId="2591228866" sldId="543"/>
            <ac:spMk id="74" creationId="{14F1DD25-AB6E-4A56-AA06-F8C6318B2C02}"/>
          </ac:spMkLst>
        </pc:spChg>
        <pc:spChg chg="add mod">
          <ac:chgData name="Kulinich Bohdan" userId="48e65c9f34e137d0" providerId="LiveId" clId="{D9BD2E6C-FF37-4F5F-AA87-0D9C904297ED}" dt="2020-10-27T15:27:53.257" v="975" actId="1038"/>
          <ac:spMkLst>
            <pc:docMk/>
            <pc:sldMk cId="2591228866" sldId="543"/>
            <ac:spMk id="75" creationId="{F9A68425-9572-48AA-A1F5-743A521D595E}"/>
          </ac:spMkLst>
        </pc:spChg>
        <pc:spChg chg="add mod">
          <ac:chgData name="Kulinich Bohdan" userId="48e65c9f34e137d0" providerId="LiveId" clId="{D9BD2E6C-FF37-4F5F-AA87-0D9C904297ED}" dt="2020-10-27T15:27:53.257" v="975" actId="1038"/>
          <ac:spMkLst>
            <pc:docMk/>
            <pc:sldMk cId="2591228866" sldId="543"/>
            <ac:spMk id="77" creationId="{3A6B6FD9-AD96-4D9A-822A-2939813D1587}"/>
          </ac:spMkLst>
        </pc:spChg>
        <pc:spChg chg="add mod">
          <ac:chgData name="Kulinich Bohdan" userId="48e65c9f34e137d0" providerId="LiveId" clId="{D9BD2E6C-FF37-4F5F-AA87-0D9C904297ED}" dt="2020-10-27T15:27:53.257" v="975" actId="1038"/>
          <ac:spMkLst>
            <pc:docMk/>
            <pc:sldMk cId="2591228866" sldId="543"/>
            <ac:spMk id="79" creationId="{D51FA250-0F08-4D11-89F4-AACD94834B4C}"/>
          </ac:spMkLst>
        </pc:spChg>
        <pc:spChg chg="add mod">
          <ac:chgData name="Kulinich Bohdan" userId="48e65c9f34e137d0" providerId="LiveId" clId="{D9BD2E6C-FF37-4F5F-AA87-0D9C904297ED}" dt="2020-10-27T15:25:34.778" v="946" actId="1076"/>
          <ac:spMkLst>
            <pc:docMk/>
            <pc:sldMk cId="2591228866" sldId="543"/>
            <ac:spMk id="86" creationId="{3A042703-1F72-475D-92F4-E5D4E01A695B}"/>
          </ac:spMkLst>
        </pc:spChg>
        <pc:spChg chg="add mod">
          <ac:chgData name="Kulinich Bohdan" userId="48e65c9f34e137d0" providerId="LiveId" clId="{D9BD2E6C-FF37-4F5F-AA87-0D9C904297ED}" dt="2020-10-27T15:25:34.778" v="946" actId="1076"/>
          <ac:spMkLst>
            <pc:docMk/>
            <pc:sldMk cId="2591228866" sldId="543"/>
            <ac:spMk id="87" creationId="{9BF17F89-66B7-4EA5-8396-FCBC3CE58160}"/>
          </ac:spMkLst>
        </pc:spChg>
        <pc:spChg chg="add mod">
          <ac:chgData name="Kulinich Bohdan" userId="48e65c9f34e137d0" providerId="LiveId" clId="{D9BD2E6C-FF37-4F5F-AA87-0D9C904297ED}" dt="2020-10-27T15:01:05.391" v="686" actId="164"/>
          <ac:spMkLst>
            <pc:docMk/>
            <pc:sldMk cId="2591228866" sldId="543"/>
            <ac:spMk id="88" creationId="{E3358BDE-DEE5-411A-8863-41EC174E417B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00" creationId="{975AA328-1CDC-4A7A-9368-050E053977D9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01" creationId="{A0BB0143-CD98-40AD-B7E1-B75601E6C90D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02" creationId="{DCBB23C8-C742-4DBE-8897-BF59040CD47D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03" creationId="{A6AB8030-6A12-4032-94AB-BD8EB238D65A}"/>
          </ac:spMkLst>
        </pc:spChg>
        <pc:spChg chg="add mod">
          <ac:chgData name="Kulinich Bohdan" userId="48e65c9f34e137d0" providerId="LiveId" clId="{D9BD2E6C-FF37-4F5F-AA87-0D9C904297ED}" dt="2020-10-27T15:01:05.391" v="686" actId="164"/>
          <ac:spMkLst>
            <pc:docMk/>
            <pc:sldMk cId="2591228866" sldId="543"/>
            <ac:spMk id="108" creationId="{674DD005-5E12-42ED-A6A8-EA7ACDCAAF63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11" creationId="{23E01B98-0B64-414A-B00F-AB350D50D0CA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12" creationId="{017FA653-063A-467B-A7D6-133776330FF0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13" creationId="{9367B850-232C-41C1-9E28-6E37A4DCFFB3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14" creationId="{880F9691-8F81-4DD5-A69E-34009C67C49E}"/>
          </ac:spMkLst>
        </pc:spChg>
        <pc:spChg chg="mod">
          <ac:chgData name="Kulinich Bohdan" userId="48e65c9f34e137d0" providerId="LiveId" clId="{D9BD2E6C-FF37-4F5F-AA87-0D9C904297ED}" dt="2020-10-27T15:01:15.800" v="691" actId="14100"/>
          <ac:spMkLst>
            <pc:docMk/>
            <pc:sldMk cId="2591228866" sldId="543"/>
            <ac:spMk id="116" creationId="{FC2105C6-4976-480C-8A89-7DCA99C8545C}"/>
          </ac:spMkLst>
        </pc:spChg>
        <pc:spChg chg="mod">
          <ac:chgData name="Kulinich Bohdan" userId="48e65c9f34e137d0" providerId="LiveId" clId="{D9BD2E6C-FF37-4F5F-AA87-0D9C904297ED}" dt="2020-10-27T15:01:18.892" v="692" actId="14100"/>
          <ac:spMkLst>
            <pc:docMk/>
            <pc:sldMk cId="2591228866" sldId="543"/>
            <ac:spMk id="119" creationId="{1521A5EE-BF52-42C5-A4D1-A94FBB326ADA}"/>
          </ac:spMkLst>
        </pc:spChg>
        <pc:spChg chg="add mod">
          <ac:chgData name="Kulinich Bohdan" userId="48e65c9f34e137d0" providerId="LiveId" clId="{D9BD2E6C-FF37-4F5F-AA87-0D9C904297ED}" dt="2020-10-27T15:25:34.778" v="946" actId="1076"/>
          <ac:spMkLst>
            <pc:docMk/>
            <pc:sldMk cId="2591228866" sldId="543"/>
            <ac:spMk id="120" creationId="{B92D1FDA-0762-40DF-B43D-0B8177C4813F}"/>
          </ac:spMkLst>
        </pc:spChg>
        <pc:spChg chg="add mod">
          <ac:chgData name="Kulinich Bohdan" userId="48e65c9f34e137d0" providerId="LiveId" clId="{D9BD2E6C-FF37-4F5F-AA87-0D9C904297ED}" dt="2020-10-27T15:25:34.778" v="946" actId="1076"/>
          <ac:spMkLst>
            <pc:docMk/>
            <pc:sldMk cId="2591228866" sldId="543"/>
            <ac:spMk id="123" creationId="{C3A76624-F307-4750-A11B-07D10A3AA619}"/>
          </ac:spMkLst>
        </pc:spChg>
        <pc:spChg chg="add mod">
          <ac:chgData name="Kulinich Bohdan" userId="48e65c9f34e137d0" providerId="LiveId" clId="{D9BD2E6C-FF37-4F5F-AA87-0D9C904297ED}" dt="2020-10-27T15:25:34.778" v="946" actId="1076"/>
          <ac:spMkLst>
            <pc:docMk/>
            <pc:sldMk cId="2591228866" sldId="543"/>
            <ac:spMk id="124" creationId="{C3DDFD07-2F89-4C90-BF8B-9E264DE8EB20}"/>
          </ac:spMkLst>
        </pc:spChg>
        <pc:spChg chg="add mod">
          <ac:chgData name="Kulinich Bohdan" userId="48e65c9f34e137d0" providerId="LiveId" clId="{D9BD2E6C-FF37-4F5F-AA87-0D9C904297ED}" dt="2020-10-27T15:25:34.778" v="946" actId="1076"/>
          <ac:spMkLst>
            <pc:docMk/>
            <pc:sldMk cId="2591228866" sldId="543"/>
            <ac:spMk id="125" creationId="{6E74C4AE-B6E2-4438-9F32-EB15046D82DA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28" creationId="{89362583-6D85-4FEB-B7F8-9C0B2879CC79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29" creationId="{79F5ADE4-7715-4F63-A2F9-F84568786FAC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30" creationId="{05035E7E-334C-4169-B3D0-7A3FEA39EAC2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31" creationId="{E44514F7-524C-4250-B149-123676564FD9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35" creationId="{4F605192-75E1-47BD-9719-494C6908459A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36" creationId="{2150A69D-56F4-4E85-8547-D5E29877E5BB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37" creationId="{B3D60BA9-4C7D-4AF8-A571-1A3470D8DD65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38" creationId="{8119B3A5-3641-4264-B96D-D80FF7F01B2C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48" creationId="{5F4EEAA6-E355-44A5-9DE3-33873D3E6072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49" creationId="{571E3AFE-7573-4DDA-B0B2-0182E657E392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50" creationId="{9D2FEEFD-7E56-4C42-B77F-86F2395933B0}"/>
          </ac:spMkLst>
        </pc:spChg>
        <pc:spChg chg="del">
          <ac:chgData name="Kulinich Bohdan" userId="48e65c9f34e137d0" providerId="LiveId" clId="{D9BD2E6C-FF37-4F5F-AA87-0D9C904297ED}" dt="2020-10-27T14:54:54.095" v="557" actId="478"/>
          <ac:spMkLst>
            <pc:docMk/>
            <pc:sldMk cId="2591228866" sldId="543"/>
            <ac:spMk id="151" creationId="{034FF5C4-2BD9-4F17-87BB-41875BF4015F}"/>
          </ac:spMkLst>
        </pc:spChg>
        <pc:spChg chg="add mod">
          <ac:chgData name="Kulinich Bohdan" userId="48e65c9f34e137d0" providerId="LiveId" clId="{D9BD2E6C-FF37-4F5F-AA87-0D9C904297ED}" dt="2020-10-27T15:25:34.778" v="946" actId="1076"/>
          <ac:spMkLst>
            <pc:docMk/>
            <pc:sldMk cId="2591228866" sldId="543"/>
            <ac:spMk id="189" creationId="{1949A250-E83A-4028-9B91-964B21D5D453}"/>
          </ac:spMkLst>
        </pc:spChg>
        <pc:spChg chg="add mod">
          <ac:chgData name="Kulinich Bohdan" userId="48e65c9f34e137d0" providerId="LiveId" clId="{D9BD2E6C-FF37-4F5F-AA87-0D9C904297ED}" dt="2020-10-27T15:26:15.389" v="956" actId="1076"/>
          <ac:spMkLst>
            <pc:docMk/>
            <pc:sldMk cId="2591228866" sldId="543"/>
            <ac:spMk id="190" creationId="{1E1383C2-E7A4-43F5-B403-1570B0717943}"/>
          </ac:spMkLst>
        </pc:spChg>
        <pc:spChg chg="add mod">
          <ac:chgData name="Kulinich Bohdan" userId="48e65c9f34e137d0" providerId="LiveId" clId="{D9BD2E6C-FF37-4F5F-AA87-0D9C904297ED}" dt="2020-10-27T15:25:48.795" v="951" actId="1076"/>
          <ac:spMkLst>
            <pc:docMk/>
            <pc:sldMk cId="2591228866" sldId="543"/>
            <ac:spMk id="191" creationId="{90154134-3411-4337-A45E-4E0BB854021C}"/>
          </ac:spMkLst>
        </pc:spChg>
        <pc:spChg chg="add mod">
          <ac:chgData name="Kulinich Bohdan" userId="48e65c9f34e137d0" providerId="LiveId" clId="{D9BD2E6C-FF37-4F5F-AA87-0D9C904297ED}" dt="2020-10-27T15:27:53.257" v="975" actId="1038"/>
          <ac:spMkLst>
            <pc:docMk/>
            <pc:sldMk cId="2591228866" sldId="543"/>
            <ac:spMk id="192" creationId="{466CB913-D1A6-413B-B6B6-01C0B779A9A2}"/>
          </ac:spMkLst>
        </pc:spChg>
        <pc:grpChg chg="add mod">
          <ac:chgData name="Kulinich Bohdan" userId="48e65c9f34e137d0" providerId="LiveId" clId="{D9BD2E6C-FF37-4F5F-AA87-0D9C904297ED}" dt="2020-10-27T15:25:34.778" v="946" actId="1076"/>
          <ac:grpSpMkLst>
            <pc:docMk/>
            <pc:sldMk cId="2591228866" sldId="543"/>
            <ac:grpSpMk id="13" creationId="{EC87A0BC-A3FD-4AB8-8192-D5F5333AEB82}"/>
          </ac:grpSpMkLst>
        </pc:grpChg>
        <pc:grpChg chg="del">
          <ac:chgData name="Kulinich Bohdan" userId="48e65c9f34e137d0" providerId="LiveId" clId="{D9BD2E6C-FF37-4F5F-AA87-0D9C904297ED}" dt="2020-10-27T14:54:54.095" v="557" actId="478"/>
          <ac:grpSpMkLst>
            <pc:docMk/>
            <pc:sldMk cId="2591228866" sldId="543"/>
            <ac:grpSpMk id="18" creationId="{62B8EC58-8C9F-4DD3-945D-14374AEAB898}"/>
          </ac:grpSpMkLst>
        </pc:grpChg>
        <pc:grpChg chg="add mod">
          <ac:chgData name="Kulinich Bohdan" userId="48e65c9f34e137d0" providerId="LiveId" clId="{D9BD2E6C-FF37-4F5F-AA87-0D9C904297ED}" dt="2020-10-27T15:25:48.795" v="951" actId="1076"/>
          <ac:grpSpMkLst>
            <pc:docMk/>
            <pc:sldMk cId="2591228866" sldId="543"/>
            <ac:grpSpMk id="25" creationId="{97651ED9-BE87-4DBA-9B7E-FD491F62B18D}"/>
          </ac:grpSpMkLst>
        </pc:grpChg>
        <pc:grpChg chg="del">
          <ac:chgData name="Kulinich Bohdan" userId="48e65c9f34e137d0" providerId="LiveId" clId="{D9BD2E6C-FF37-4F5F-AA87-0D9C904297ED}" dt="2020-10-27T14:54:54.095" v="557" actId="478"/>
          <ac:grpSpMkLst>
            <pc:docMk/>
            <pc:sldMk cId="2591228866" sldId="543"/>
            <ac:grpSpMk id="40" creationId="{DA1A99C6-E2BE-4F91-A80A-E2DC0C3E001C}"/>
          </ac:grpSpMkLst>
        </pc:grpChg>
        <pc:grpChg chg="del">
          <ac:chgData name="Kulinich Bohdan" userId="48e65c9f34e137d0" providerId="LiveId" clId="{D9BD2E6C-FF37-4F5F-AA87-0D9C904297ED}" dt="2020-10-27T14:54:54.095" v="557" actId="478"/>
          <ac:grpSpMkLst>
            <pc:docMk/>
            <pc:sldMk cId="2591228866" sldId="543"/>
            <ac:grpSpMk id="61" creationId="{F7E04E48-7F23-4712-AECF-E081D305D9CB}"/>
          </ac:grpSpMkLst>
        </pc:grpChg>
        <pc:grpChg chg="del">
          <ac:chgData name="Kulinich Bohdan" userId="48e65c9f34e137d0" providerId="LiveId" clId="{D9BD2E6C-FF37-4F5F-AA87-0D9C904297ED}" dt="2020-10-27T14:54:54.095" v="557" actId="478"/>
          <ac:grpSpMkLst>
            <pc:docMk/>
            <pc:sldMk cId="2591228866" sldId="543"/>
            <ac:grpSpMk id="97" creationId="{1A4D725F-3DA2-4F75-846F-55ACCB186A5A}"/>
          </ac:grpSpMkLst>
        </pc:grpChg>
        <pc:grpChg chg="add mod">
          <ac:chgData name="Kulinich Bohdan" userId="48e65c9f34e137d0" providerId="LiveId" clId="{D9BD2E6C-FF37-4F5F-AA87-0D9C904297ED}" dt="2020-10-27T15:25:34.778" v="946" actId="1076"/>
          <ac:grpSpMkLst>
            <pc:docMk/>
            <pc:sldMk cId="2591228866" sldId="543"/>
            <ac:grpSpMk id="109" creationId="{2BF1A209-E8F9-4C65-BB8C-65C60F1E7876}"/>
          </ac:grpSpMkLst>
        </pc:grpChg>
        <pc:grpChg chg="del">
          <ac:chgData name="Kulinich Bohdan" userId="48e65c9f34e137d0" providerId="LiveId" clId="{D9BD2E6C-FF37-4F5F-AA87-0D9C904297ED}" dt="2020-10-27T14:54:54.095" v="557" actId="478"/>
          <ac:grpSpMkLst>
            <pc:docMk/>
            <pc:sldMk cId="2591228866" sldId="543"/>
            <ac:grpSpMk id="144" creationId="{B626E1D9-DF81-423A-A936-11FD29DD4E71}"/>
          </ac:grpSpMkLst>
        </pc:grpChg>
        <pc:grpChg chg="del">
          <ac:chgData name="Kulinich Bohdan" userId="48e65c9f34e137d0" providerId="LiveId" clId="{D9BD2E6C-FF37-4F5F-AA87-0D9C904297ED}" dt="2020-10-27T14:54:54.095" v="557" actId="478"/>
          <ac:grpSpMkLst>
            <pc:docMk/>
            <pc:sldMk cId="2591228866" sldId="543"/>
            <ac:grpSpMk id="145" creationId="{35C2F79B-498A-46D5-A5B5-4C127C1FBB78}"/>
          </ac:grpSpMkLst>
        </pc:grpChg>
        <pc:grpChg chg="add mod">
          <ac:chgData name="Kulinich Bohdan" userId="48e65c9f34e137d0" providerId="LiveId" clId="{D9BD2E6C-FF37-4F5F-AA87-0D9C904297ED}" dt="2020-10-27T15:25:48.795" v="951" actId="1076"/>
          <ac:grpSpMkLst>
            <pc:docMk/>
            <pc:sldMk cId="2591228866" sldId="543"/>
            <ac:grpSpMk id="152" creationId="{A58E6217-871E-49DE-888F-C639FF38AC65}"/>
          </ac:grpSpMkLst>
        </pc:grpChg>
        <pc:picChg chg="add del mod modCrop">
          <ac:chgData name="Kulinich Bohdan" userId="48e65c9f34e137d0" providerId="LiveId" clId="{D9BD2E6C-FF37-4F5F-AA87-0D9C904297ED}" dt="2020-10-27T15:20:56.119" v="934" actId="478"/>
          <ac:picMkLst>
            <pc:docMk/>
            <pc:sldMk cId="2591228866" sldId="543"/>
            <ac:picMk id="5" creationId="{1984D7AC-0CC1-4DF7-BE99-FE2A31E3FBDE}"/>
          </ac:picMkLst>
        </pc:pic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47" creationId="{92124517-66B2-4F31-A7EE-26B36425D909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48" creationId="{6C0C20F4-800A-426D-86C6-C698863EA864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49" creationId="{D9676928-131E-4257-A233-BECDCEE5DC85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52" creationId="{A4785AAD-673B-4B58-A6F2-96D3CDCA6F5C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53" creationId="{67595C3F-7AE5-4581-8125-661E54F1236B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58" creationId="{70B3C299-84AD-4073-A6CD-49AB13059311}"/>
          </ac:cxnSpMkLst>
        </pc:cxnChg>
        <pc:cxnChg chg="add mod">
          <ac:chgData name="Kulinich Bohdan" userId="48e65c9f34e137d0" providerId="LiveId" clId="{D9BD2E6C-FF37-4F5F-AA87-0D9C904297ED}" dt="2020-10-27T15:25:34.778" v="946" actId="1076"/>
          <ac:cxnSpMkLst>
            <pc:docMk/>
            <pc:sldMk cId="2591228866" sldId="543"/>
            <ac:cxnSpMk id="76" creationId="{8B6E7AE4-652D-4F22-8B16-62AE30F03967}"/>
          </ac:cxnSpMkLst>
        </pc:cxnChg>
        <pc:cxnChg chg="add mod">
          <ac:chgData name="Kulinich Bohdan" userId="48e65c9f34e137d0" providerId="LiveId" clId="{D9BD2E6C-FF37-4F5F-AA87-0D9C904297ED}" dt="2020-10-27T15:25:34.778" v="946" actId="1076"/>
          <ac:cxnSpMkLst>
            <pc:docMk/>
            <pc:sldMk cId="2591228866" sldId="543"/>
            <ac:cxnSpMk id="78" creationId="{9FE35A47-A1DF-412C-9E8B-CA4E6AE50343}"/>
          </ac:cxnSpMkLst>
        </pc:cxnChg>
        <pc:cxnChg chg="add mod">
          <ac:chgData name="Kulinich Bohdan" userId="48e65c9f34e137d0" providerId="LiveId" clId="{D9BD2E6C-FF37-4F5F-AA87-0D9C904297ED}" dt="2020-10-27T15:25:34.778" v="946" actId="1076"/>
          <ac:cxnSpMkLst>
            <pc:docMk/>
            <pc:sldMk cId="2591228866" sldId="543"/>
            <ac:cxnSpMk id="81" creationId="{C453F87A-E0FC-40C6-B25C-BDEE4F864C0E}"/>
          </ac:cxnSpMkLst>
        </pc:cxnChg>
        <pc:cxnChg chg="add mod">
          <ac:chgData name="Kulinich Bohdan" userId="48e65c9f34e137d0" providerId="LiveId" clId="{D9BD2E6C-FF37-4F5F-AA87-0D9C904297ED}" dt="2020-10-27T15:25:34.778" v="946" actId="1076"/>
          <ac:cxnSpMkLst>
            <pc:docMk/>
            <pc:sldMk cId="2591228866" sldId="543"/>
            <ac:cxnSpMk id="82" creationId="{F33D0990-F584-4488-A6FB-961C48518EEC}"/>
          </ac:cxnSpMkLst>
        </pc:cxnChg>
        <pc:cxnChg chg="add mod">
          <ac:chgData name="Kulinich Bohdan" userId="48e65c9f34e137d0" providerId="LiveId" clId="{D9BD2E6C-FF37-4F5F-AA87-0D9C904297ED}" dt="2020-10-27T15:25:34.778" v="946" actId="1076"/>
          <ac:cxnSpMkLst>
            <pc:docMk/>
            <pc:sldMk cId="2591228866" sldId="543"/>
            <ac:cxnSpMk id="85" creationId="{E9805EC4-308D-42A9-8592-1486BC021359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89" creationId="{7FC8B9FE-8B40-4F95-84E0-B1E4F86B7CB7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90" creationId="{C18C2AD1-D481-4A03-A194-452D8B8480A1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91" creationId="{98A215A8-C80D-4D3F-9C73-44DBC3192C46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92" creationId="{8C0AA64B-D623-4DBA-85FB-F68D87A00527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93" creationId="{ACB97E8B-62E3-4F97-9CDB-29DD8CA4E71D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94" creationId="{EB7FBD99-C7FB-4593-9192-25FE6DCE4D64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04" creationId="{3C0EEFFF-96D4-4B53-AEF1-15E5DFDCF6F5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05" creationId="{8B7ADA49-0724-4604-9E43-C14A6F202D60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06" creationId="{327F5103-876F-41A9-B7F7-84686B623606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07" creationId="{7CBBA7E3-8026-4076-8BC7-3CAC6AE21FC9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10" creationId="{C7DAB67F-F0C5-40D1-B655-B9542410D27B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15" creationId="{DFD8253B-8A91-4678-9808-B5DFA9EAE29B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17" creationId="{C1E30754-4E16-4466-A764-BF683B3CF1A1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18" creationId="{3C506969-9558-4825-9B25-1D45D1B2D92D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21" creationId="{11459426-8471-4B3F-90F1-E81EA27812DD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22" creationId="{E1218F84-DA9F-4921-B592-BA58000AFB98}"/>
          </ac:cxnSpMkLst>
        </pc:cxnChg>
        <pc:cxnChg chg="add mod">
          <ac:chgData name="Kulinich Bohdan" userId="48e65c9f34e137d0" providerId="LiveId" clId="{D9BD2E6C-FF37-4F5F-AA87-0D9C904297ED}" dt="2020-10-27T15:25:48.795" v="951" actId="1076"/>
          <ac:cxnSpMkLst>
            <pc:docMk/>
            <pc:sldMk cId="2591228866" sldId="543"/>
            <ac:cxnSpMk id="126" creationId="{B7496D1F-943A-40EB-9639-69C77375FFEF}"/>
          </ac:cxnSpMkLst>
        </pc:cxnChg>
        <pc:cxnChg chg="add mod">
          <ac:chgData name="Kulinich Bohdan" userId="48e65c9f34e137d0" providerId="LiveId" clId="{D9BD2E6C-FF37-4F5F-AA87-0D9C904297ED}" dt="2020-10-27T15:25:48.795" v="951" actId="1076"/>
          <ac:cxnSpMkLst>
            <pc:docMk/>
            <pc:sldMk cId="2591228866" sldId="543"/>
            <ac:cxnSpMk id="127" creationId="{40CA5F4F-5C75-4ACD-B4B1-7C4F67B4A149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32" creationId="{1CE7FDC2-4A90-490D-BCEE-FE64DBA3DDAB}"/>
          </ac:cxnSpMkLst>
        </pc:cxnChg>
        <pc:cxnChg chg="add mod">
          <ac:chgData name="Kulinich Bohdan" userId="48e65c9f34e137d0" providerId="LiveId" clId="{D9BD2E6C-FF37-4F5F-AA87-0D9C904297ED}" dt="2020-10-27T15:25:48.795" v="951" actId="1076"/>
          <ac:cxnSpMkLst>
            <pc:docMk/>
            <pc:sldMk cId="2591228866" sldId="543"/>
            <ac:cxnSpMk id="133" creationId="{9D8FEBF5-CFFA-44C0-9AC3-60032ED39D49}"/>
          </ac:cxnSpMkLst>
        </pc:cxnChg>
        <pc:cxnChg chg="del">
          <ac:chgData name="Kulinich Bohdan" userId="48e65c9f34e137d0" providerId="LiveId" clId="{D9BD2E6C-FF37-4F5F-AA87-0D9C904297ED}" dt="2020-10-27T14:54:54.095" v="557" actId="478"/>
          <ac:cxnSpMkLst>
            <pc:docMk/>
            <pc:sldMk cId="2591228866" sldId="543"/>
            <ac:cxnSpMk id="134" creationId="{497E50A4-FCCE-4F50-B94E-60AC274EB37A}"/>
          </ac:cxnSpMkLst>
        </pc:cxnChg>
        <pc:cxnChg chg="add mod">
          <ac:chgData name="Kulinich Bohdan" userId="48e65c9f34e137d0" providerId="LiveId" clId="{D9BD2E6C-FF37-4F5F-AA87-0D9C904297ED}" dt="2020-10-27T15:25:48.795" v="951" actId="1076"/>
          <ac:cxnSpMkLst>
            <pc:docMk/>
            <pc:sldMk cId="2591228866" sldId="543"/>
            <ac:cxnSpMk id="140" creationId="{9C7C9296-04F4-4983-855F-4CBA8FA488A9}"/>
          </ac:cxnSpMkLst>
        </pc:cxnChg>
        <pc:cxnChg chg="add mod">
          <ac:chgData name="Kulinich Bohdan" userId="48e65c9f34e137d0" providerId="LiveId" clId="{D9BD2E6C-FF37-4F5F-AA87-0D9C904297ED}" dt="2020-10-27T15:09:42.742" v="775" actId="164"/>
          <ac:cxnSpMkLst>
            <pc:docMk/>
            <pc:sldMk cId="2591228866" sldId="543"/>
            <ac:cxnSpMk id="141" creationId="{676D7D92-5247-49AC-9A20-06A573CC5517}"/>
          </ac:cxnSpMkLst>
        </pc:cxnChg>
        <pc:cxnChg chg="add mod">
          <ac:chgData name="Kulinich Bohdan" userId="48e65c9f34e137d0" providerId="LiveId" clId="{D9BD2E6C-FF37-4F5F-AA87-0D9C904297ED}" dt="2020-10-27T15:09:42.742" v="775" actId="164"/>
          <ac:cxnSpMkLst>
            <pc:docMk/>
            <pc:sldMk cId="2591228866" sldId="543"/>
            <ac:cxnSpMk id="142" creationId="{424BD099-4E4E-4784-AC15-03B5BC25A281}"/>
          </ac:cxnSpMkLst>
        </pc:cxnChg>
        <pc:cxnChg chg="mod">
          <ac:chgData name="Kulinich Bohdan" userId="48e65c9f34e137d0" providerId="LiveId" clId="{D9BD2E6C-FF37-4F5F-AA87-0D9C904297ED}" dt="2020-10-27T15:09:43.851" v="776"/>
          <ac:cxnSpMkLst>
            <pc:docMk/>
            <pc:sldMk cId="2591228866" sldId="543"/>
            <ac:cxnSpMk id="153" creationId="{54ED0C85-7E9A-4E04-8386-9F18A115EA91}"/>
          </ac:cxnSpMkLst>
        </pc:cxnChg>
        <pc:cxnChg chg="mod">
          <ac:chgData name="Kulinich Bohdan" userId="48e65c9f34e137d0" providerId="LiveId" clId="{D9BD2E6C-FF37-4F5F-AA87-0D9C904297ED}" dt="2020-10-27T15:09:43.851" v="776"/>
          <ac:cxnSpMkLst>
            <pc:docMk/>
            <pc:sldMk cId="2591228866" sldId="543"/>
            <ac:cxnSpMk id="154" creationId="{33947422-BAE5-4DD0-B2F0-64710816C75B}"/>
          </ac:cxnSpMkLst>
        </pc:cxnChg>
        <pc:cxnChg chg="add mod">
          <ac:chgData name="Kulinich Bohdan" userId="48e65c9f34e137d0" providerId="LiveId" clId="{D9BD2E6C-FF37-4F5F-AA87-0D9C904297ED}" dt="2020-10-27T15:26:15.389" v="956" actId="1076"/>
          <ac:cxnSpMkLst>
            <pc:docMk/>
            <pc:sldMk cId="2591228866" sldId="543"/>
            <ac:cxnSpMk id="162" creationId="{36D52B67-A079-403C-A462-B37E313D3B15}"/>
          </ac:cxnSpMkLst>
        </pc:cxnChg>
        <pc:cxnChg chg="add mod">
          <ac:chgData name="Kulinich Bohdan" userId="48e65c9f34e137d0" providerId="LiveId" clId="{D9BD2E6C-FF37-4F5F-AA87-0D9C904297ED}" dt="2020-10-27T15:26:15.389" v="956" actId="1076"/>
          <ac:cxnSpMkLst>
            <pc:docMk/>
            <pc:sldMk cId="2591228866" sldId="543"/>
            <ac:cxnSpMk id="163" creationId="{E4EAD206-769E-45E6-B329-30B5E772BB5F}"/>
          </ac:cxnSpMkLst>
        </pc:cxnChg>
        <pc:cxnChg chg="add mod">
          <ac:chgData name="Kulinich Bohdan" userId="48e65c9f34e137d0" providerId="LiveId" clId="{D9BD2E6C-FF37-4F5F-AA87-0D9C904297ED}" dt="2020-10-27T15:26:15.389" v="956" actId="1076"/>
          <ac:cxnSpMkLst>
            <pc:docMk/>
            <pc:sldMk cId="2591228866" sldId="543"/>
            <ac:cxnSpMk id="164" creationId="{39248A36-C585-4C09-99F3-B40FC14D43CD}"/>
          </ac:cxnSpMkLst>
        </pc:cxnChg>
        <pc:cxnChg chg="add mod">
          <ac:chgData name="Kulinich Bohdan" userId="48e65c9f34e137d0" providerId="LiveId" clId="{D9BD2E6C-FF37-4F5F-AA87-0D9C904297ED}" dt="2020-10-27T15:26:15.389" v="956" actId="1076"/>
          <ac:cxnSpMkLst>
            <pc:docMk/>
            <pc:sldMk cId="2591228866" sldId="543"/>
            <ac:cxnSpMk id="165" creationId="{6BD188D8-9CA2-4CFE-BA91-357F04A88494}"/>
          </ac:cxnSpMkLst>
        </pc:cxnChg>
        <pc:cxnChg chg="add mod">
          <ac:chgData name="Kulinich Bohdan" userId="48e65c9f34e137d0" providerId="LiveId" clId="{D9BD2E6C-FF37-4F5F-AA87-0D9C904297ED}" dt="2020-10-27T15:26:15.389" v="956" actId="1076"/>
          <ac:cxnSpMkLst>
            <pc:docMk/>
            <pc:sldMk cId="2591228866" sldId="543"/>
            <ac:cxnSpMk id="166" creationId="{F99A94DA-0509-4D24-8BB7-688C7D9587CF}"/>
          </ac:cxnSpMkLst>
        </pc:cxnChg>
        <pc:cxnChg chg="add mod">
          <ac:chgData name="Kulinich Bohdan" userId="48e65c9f34e137d0" providerId="LiveId" clId="{D9BD2E6C-FF37-4F5F-AA87-0D9C904297ED}" dt="2020-10-27T15:26:15.389" v="956" actId="1076"/>
          <ac:cxnSpMkLst>
            <pc:docMk/>
            <pc:sldMk cId="2591228866" sldId="543"/>
            <ac:cxnSpMk id="167" creationId="{4C6DB089-D2D6-4280-9FE3-308945D1DC08}"/>
          </ac:cxnSpMkLst>
        </pc:cxnChg>
        <pc:cxnChg chg="add mod">
          <ac:chgData name="Kulinich Bohdan" userId="48e65c9f34e137d0" providerId="LiveId" clId="{D9BD2E6C-FF37-4F5F-AA87-0D9C904297ED}" dt="2020-10-27T15:27:53.257" v="975" actId="1038"/>
          <ac:cxnSpMkLst>
            <pc:docMk/>
            <pc:sldMk cId="2591228866" sldId="543"/>
            <ac:cxnSpMk id="174" creationId="{9CB6DB5A-6C95-42AA-80C7-C2D62ADBADF8}"/>
          </ac:cxnSpMkLst>
        </pc:cxnChg>
        <pc:cxnChg chg="add mod">
          <ac:chgData name="Kulinich Bohdan" userId="48e65c9f34e137d0" providerId="LiveId" clId="{D9BD2E6C-FF37-4F5F-AA87-0D9C904297ED}" dt="2020-10-27T15:27:53.257" v="975" actId="1038"/>
          <ac:cxnSpMkLst>
            <pc:docMk/>
            <pc:sldMk cId="2591228866" sldId="543"/>
            <ac:cxnSpMk id="175" creationId="{E18C18A9-97E6-4FD9-99A7-870EC0816846}"/>
          </ac:cxnSpMkLst>
        </pc:cxnChg>
        <pc:cxnChg chg="add mod">
          <ac:chgData name="Kulinich Bohdan" userId="48e65c9f34e137d0" providerId="LiveId" clId="{D9BD2E6C-FF37-4F5F-AA87-0D9C904297ED}" dt="2020-10-27T15:27:53.257" v="975" actId="1038"/>
          <ac:cxnSpMkLst>
            <pc:docMk/>
            <pc:sldMk cId="2591228866" sldId="543"/>
            <ac:cxnSpMk id="176" creationId="{D68F6F14-9527-41D4-9434-18B94BB09DE7}"/>
          </ac:cxnSpMkLst>
        </pc:cxnChg>
        <pc:cxnChg chg="add mod">
          <ac:chgData name="Kulinich Bohdan" userId="48e65c9f34e137d0" providerId="LiveId" clId="{D9BD2E6C-FF37-4F5F-AA87-0D9C904297ED}" dt="2020-10-27T15:27:53.257" v="975" actId="1038"/>
          <ac:cxnSpMkLst>
            <pc:docMk/>
            <pc:sldMk cId="2591228866" sldId="543"/>
            <ac:cxnSpMk id="177" creationId="{053A7CB8-0933-4773-8C8A-163F821AB674}"/>
          </ac:cxnSpMkLst>
        </pc:cxnChg>
        <pc:cxnChg chg="add mod">
          <ac:chgData name="Kulinich Bohdan" userId="48e65c9f34e137d0" providerId="LiveId" clId="{D9BD2E6C-FF37-4F5F-AA87-0D9C904297ED}" dt="2020-10-27T15:27:53.257" v="975" actId="1038"/>
          <ac:cxnSpMkLst>
            <pc:docMk/>
            <pc:sldMk cId="2591228866" sldId="543"/>
            <ac:cxnSpMk id="180" creationId="{B5DAC213-6B49-4D08-95B7-98BC94F945D7}"/>
          </ac:cxnSpMkLst>
        </pc:cxnChg>
        <pc:cxnChg chg="add del mod">
          <ac:chgData name="Kulinich Bohdan" userId="48e65c9f34e137d0" providerId="LiveId" clId="{D9BD2E6C-FF37-4F5F-AA87-0D9C904297ED}" dt="2020-10-27T15:17:07.446" v="901" actId="478"/>
          <ac:cxnSpMkLst>
            <pc:docMk/>
            <pc:sldMk cId="2591228866" sldId="543"/>
            <ac:cxnSpMk id="181" creationId="{5442CCD0-30BA-40B5-8615-82E79BB24179}"/>
          </ac:cxnSpMkLst>
        </pc:cxnChg>
        <pc:cxnChg chg="add mod">
          <ac:chgData name="Kulinich Bohdan" userId="48e65c9f34e137d0" providerId="LiveId" clId="{D9BD2E6C-FF37-4F5F-AA87-0D9C904297ED}" dt="2020-10-27T15:27:53.257" v="975" actId="1038"/>
          <ac:cxnSpMkLst>
            <pc:docMk/>
            <pc:sldMk cId="2591228866" sldId="543"/>
            <ac:cxnSpMk id="182" creationId="{21478D2A-1E20-4A1E-945F-AE45262105FC}"/>
          </ac:cxnSpMkLst>
        </pc:cxnChg>
      </pc:sldChg>
      <pc:sldChg chg="addSp delSp modSp add mod delAnim modAnim">
        <pc:chgData name="Kulinich Bohdan" userId="48e65c9f34e137d0" providerId="LiveId" clId="{D9BD2E6C-FF37-4F5F-AA87-0D9C904297ED}" dt="2020-10-28T16:48:00.308" v="2326"/>
        <pc:sldMkLst>
          <pc:docMk/>
          <pc:sldMk cId="3128553192" sldId="544"/>
        </pc:sldMkLst>
        <pc:spChg chg="mod">
          <ac:chgData name="Kulinich Bohdan" userId="48e65c9f34e137d0" providerId="LiveId" clId="{D9BD2E6C-FF37-4F5F-AA87-0D9C904297ED}" dt="2020-10-28T16:42:21.980" v="2291" actId="14100"/>
          <ac:spMkLst>
            <pc:docMk/>
            <pc:sldMk cId="3128553192" sldId="544"/>
            <ac:spMk id="6" creationId="{4CD1B612-D16C-4F70-8335-78480BFE8EC8}"/>
          </ac:spMkLst>
        </pc:spChg>
        <pc:spChg chg="add del mod">
          <ac:chgData name="Kulinich Bohdan" userId="48e65c9f34e137d0" providerId="LiveId" clId="{D9BD2E6C-FF37-4F5F-AA87-0D9C904297ED}" dt="2020-10-28T16:38:26.565" v="2208" actId="22"/>
          <ac:spMkLst>
            <pc:docMk/>
            <pc:sldMk cId="3128553192" sldId="544"/>
            <ac:spMk id="15" creationId="{15698787-9B4E-4C01-A696-C47BB3A79824}"/>
          </ac:spMkLst>
        </pc:spChg>
        <pc:spChg chg="del">
          <ac:chgData name="Kulinich Bohdan" userId="48e65c9f34e137d0" providerId="LiveId" clId="{D9BD2E6C-FF37-4F5F-AA87-0D9C904297ED}" dt="2020-10-28T16:34:32.220" v="2090" actId="478"/>
          <ac:spMkLst>
            <pc:docMk/>
            <pc:sldMk cId="3128553192" sldId="544"/>
            <ac:spMk id="32" creationId="{AA234698-4D11-4890-8A43-1A9899D64229}"/>
          </ac:spMkLst>
        </pc:spChg>
        <pc:spChg chg="del">
          <ac:chgData name="Kulinich Bohdan" userId="48e65c9f34e137d0" providerId="LiveId" clId="{D9BD2E6C-FF37-4F5F-AA87-0D9C904297ED}" dt="2020-10-28T16:34:32.220" v="2090" actId="478"/>
          <ac:spMkLst>
            <pc:docMk/>
            <pc:sldMk cId="3128553192" sldId="544"/>
            <ac:spMk id="33" creationId="{01B64056-0DB5-4C27-BF00-FF10B38830FF}"/>
          </ac:spMkLst>
        </pc:spChg>
        <pc:spChg chg="del">
          <ac:chgData name="Kulinich Bohdan" userId="48e65c9f34e137d0" providerId="LiveId" clId="{D9BD2E6C-FF37-4F5F-AA87-0D9C904297ED}" dt="2020-10-28T16:34:32.220" v="2090" actId="478"/>
          <ac:spMkLst>
            <pc:docMk/>
            <pc:sldMk cId="3128553192" sldId="544"/>
            <ac:spMk id="35" creationId="{BEFA2847-FCF8-4E52-9186-8721EF984F3E}"/>
          </ac:spMkLst>
        </pc:spChg>
        <pc:spChg chg="del">
          <ac:chgData name="Kulinich Bohdan" userId="48e65c9f34e137d0" providerId="LiveId" clId="{D9BD2E6C-FF37-4F5F-AA87-0D9C904297ED}" dt="2020-10-28T16:34:32.220" v="2090" actId="478"/>
          <ac:spMkLst>
            <pc:docMk/>
            <pc:sldMk cId="3128553192" sldId="544"/>
            <ac:spMk id="37" creationId="{0FB29C25-0E02-471D-8324-A3F592C545B0}"/>
          </ac:spMkLst>
        </pc:spChg>
        <pc:spChg chg="add mod">
          <ac:chgData name="Kulinich Bohdan" userId="48e65c9f34e137d0" providerId="LiveId" clId="{D9BD2E6C-FF37-4F5F-AA87-0D9C904297ED}" dt="2020-10-28T16:37:36.350" v="2188" actId="14100"/>
          <ac:spMkLst>
            <pc:docMk/>
            <pc:sldMk cId="3128553192" sldId="544"/>
            <ac:spMk id="39" creationId="{E4AA6BD5-C684-4A61-B83C-82B99872308B}"/>
          </ac:spMkLst>
        </pc:spChg>
        <pc:spChg chg="mod">
          <ac:chgData name="Kulinich Bohdan" userId="48e65c9f34e137d0" providerId="LiveId" clId="{D9BD2E6C-FF37-4F5F-AA87-0D9C904297ED}" dt="2020-10-28T16:38:15.411" v="2202" actId="14100"/>
          <ac:spMkLst>
            <pc:docMk/>
            <pc:sldMk cId="3128553192" sldId="544"/>
            <ac:spMk id="41" creationId="{A9D2DCA9-8E42-44F1-9F76-FD40F73F3CF3}"/>
          </ac:spMkLst>
        </pc:spChg>
        <pc:spChg chg="mod">
          <ac:chgData name="Kulinich Bohdan" userId="48e65c9f34e137d0" providerId="LiveId" clId="{D9BD2E6C-FF37-4F5F-AA87-0D9C904297ED}" dt="2020-10-28T16:38:19.400" v="2204" actId="14100"/>
          <ac:spMkLst>
            <pc:docMk/>
            <pc:sldMk cId="3128553192" sldId="544"/>
            <ac:spMk id="42" creationId="{4F0932BB-2BBF-442D-B286-01A64E358747}"/>
          </ac:spMkLst>
        </pc:spChg>
        <pc:spChg chg="add mod">
          <ac:chgData name="Kulinich Bohdan" userId="48e65c9f34e137d0" providerId="LiveId" clId="{D9BD2E6C-FF37-4F5F-AA87-0D9C904297ED}" dt="2020-10-28T16:37:58.890" v="2197" actId="14100"/>
          <ac:spMkLst>
            <pc:docMk/>
            <pc:sldMk cId="3128553192" sldId="544"/>
            <ac:spMk id="43" creationId="{7A4F631F-76B4-404E-8C39-707B536A6C9D}"/>
          </ac:spMkLst>
        </pc:spChg>
        <pc:spChg chg="mod">
          <ac:chgData name="Kulinich Bohdan" userId="48e65c9f34e137d0" providerId="LiveId" clId="{D9BD2E6C-FF37-4F5F-AA87-0D9C904297ED}" dt="2020-10-28T16:38:29.070" v="2209"/>
          <ac:spMkLst>
            <pc:docMk/>
            <pc:sldMk cId="3128553192" sldId="544"/>
            <ac:spMk id="47" creationId="{C2435561-72B0-49FC-99FD-8B2422BC97E2}"/>
          </ac:spMkLst>
        </pc:spChg>
        <pc:spChg chg="mod">
          <ac:chgData name="Kulinich Bohdan" userId="48e65c9f34e137d0" providerId="LiveId" clId="{D9BD2E6C-FF37-4F5F-AA87-0D9C904297ED}" dt="2020-10-28T16:38:29.070" v="2209"/>
          <ac:spMkLst>
            <pc:docMk/>
            <pc:sldMk cId="3128553192" sldId="544"/>
            <ac:spMk id="48" creationId="{F5A22C6D-7D6A-4557-9D15-A173C422A9E8}"/>
          </ac:spMkLst>
        </pc:spChg>
        <pc:spChg chg="add mod">
          <ac:chgData name="Kulinich Bohdan" userId="48e65c9f34e137d0" providerId="LiveId" clId="{D9BD2E6C-FF37-4F5F-AA87-0D9C904297ED}" dt="2020-10-28T16:38:58.200" v="2215" actId="1076"/>
          <ac:spMkLst>
            <pc:docMk/>
            <pc:sldMk cId="3128553192" sldId="544"/>
            <ac:spMk id="49" creationId="{DDDCFADF-3AE7-4694-9A47-2F1239E0076F}"/>
          </ac:spMkLst>
        </pc:spChg>
        <pc:spChg chg="add mod">
          <ac:chgData name="Kulinich Bohdan" userId="48e65c9f34e137d0" providerId="LiveId" clId="{D9BD2E6C-FF37-4F5F-AA87-0D9C904297ED}" dt="2020-10-28T16:39:01.120" v="2216" actId="1076"/>
          <ac:spMkLst>
            <pc:docMk/>
            <pc:sldMk cId="3128553192" sldId="544"/>
            <ac:spMk id="50" creationId="{58E11B18-9EB2-489C-AA8B-9F989A9F1F0E}"/>
          </ac:spMkLst>
        </pc:spChg>
        <pc:spChg chg="mod">
          <ac:chgData name="Kulinich Bohdan" userId="48e65c9f34e137d0" providerId="LiveId" clId="{D9BD2E6C-FF37-4F5F-AA87-0D9C904297ED}" dt="2020-10-28T16:34:23.440" v="2088" actId="20577"/>
          <ac:spMkLst>
            <pc:docMk/>
            <pc:sldMk cId="3128553192" sldId="544"/>
            <ac:spMk id="51" creationId="{86BC9140-E395-435D-A852-213A1317C46C}"/>
          </ac:spMkLst>
        </pc:spChg>
        <pc:spChg chg="add mod">
          <ac:chgData name="Kulinich Bohdan" userId="48e65c9f34e137d0" providerId="LiveId" clId="{D9BD2E6C-FF37-4F5F-AA87-0D9C904297ED}" dt="2020-10-28T16:39:04.960" v="2217" actId="1076"/>
          <ac:spMkLst>
            <pc:docMk/>
            <pc:sldMk cId="3128553192" sldId="544"/>
            <ac:spMk id="52" creationId="{549A1FB1-FEAF-493D-A6A5-CA6FFA92C118}"/>
          </ac:spMkLst>
        </pc:spChg>
        <pc:spChg chg="del">
          <ac:chgData name="Kulinich Bohdan" userId="48e65c9f34e137d0" providerId="LiveId" clId="{D9BD2E6C-FF37-4F5F-AA87-0D9C904297ED}" dt="2020-10-28T16:34:32.220" v="2090" actId="478"/>
          <ac:spMkLst>
            <pc:docMk/>
            <pc:sldMk cId="3128553192" sldId="544"/>
            <ac:spMk id="54" creationId="{13240072-BAB8-44C1-A96E-5EAA997E250D}"/>
          </ac:spMkLst>
        </pc:spChg>
        <pc:spChg chg="add mod">
          <ac:chgData name="Kulinich Bohdan" userId="48e65c9f34e137d0" providerId="LiveId" clId="{D9BD2E6C-FF37-4F5F-AA87-0D9C904297ED}" dt="2020-10-28T16:39:14.630" v="2221" actId="20577"/>
          <ac:spMkLst>
            <pc:docMk/>
            <pc:sldMk cId="3128553192" sldId="544"/>
            <ac:spMk id="55" creationId="{7869084B-B54E-4F84-BA57-E57C610717BE}"/>
          </ac:spMkLst>
        </pc:spChg>
        <pc:spChg chg="del">
          <ac:chgData name="Kulinich Bohdan" userId="48e65c9f34e137d0" providerId="LiveId" clId="{D9BD2E6C-FF37-4F5F-AA87-0D9C904297ED}" dt="2020-10-28T16:34:32.220" v="2090" actId="478"/>
          <ac:spMkLst>
            <pc:docMk/>
            <pc:sldMk cId="3128553192" sldId="544"/>
            <ac:spMk id="56" creationId="{642EF95E-F06C-4E43-B045-F0986BE019C2}"/>
          </ac:spMkLst>
        </pc:spChg>
        <pc:spChg chg="add mod">
          <ac:chgData name="Kulinich Bohdan" userId="48e65c9f34e137d0" providerId="LiveId" clId="{D9BD2E6C-FF37-4F5F-AA87-0D9C904297ED}" dt="2020-10-28T16:39:19.945" v="2223" actId="20577"/>
          <ac:spMkLst>
            <pc:docMk/>
            <pc:sldMk cId="3128553192" sldId="544"/>
            <ac:spMk id="63" creationId="{8D0AE153-6F11-460C-8F57-E95726ABAC7C}"/>
          </ac:spMkLst>
        </pc:spChg>
        <pc:spChg chg="add mod">
          <ac:chgData name="Kulinich Bohdan" userId="48e65c9f34e137d0" providerId="LiveId" clId="{D9BD2E6C-FF37-4F5F-AA87-0D9C904297ED}" dt="2020-10-28T16:39:27.750" v="2226" actId="20577"/>
          <ac:spMkLst>
            <pc:docMk/>
            <pc:sldMk cId="3128553192" sldId="544"/>
            <ac:spMk id="64" creationId="{FA2A6368-FC4A-44D4-95F4-D32F8F76FFF7}"/>
          </ac:spMkLst>
        </pc:spChg>
        <pc:spChg chg="add mod">
          <ac:chgData name="Kulinich Bohdan" userId="48e65c9f34e137d0" providerId="LiveId" clId="{D9BD2E6C-FF37-4F5F-AA87-0D9C904297ED}" dt="2020-10-28T16:46:09.421" v="2323" actId="1076"/>
          <ac:spMkLst>
            <pc:docMk/>
            <pc:sldMk cId="3128553192" sldId="544"/>
            <ac:spMk id="65" creationId="{B3E64F5F-D83B-49E3-B6C9-F61A9FC186E3}"/>
          </ac:spMkLst>
        </pc:spChg>
        <pc:spChg chg="add mod">
          <ac:chgData name="Kulinich Bohdan" userId="48e65c9f34e137d0" providerId="LiveId" clId="{D9BD2E6C-FF37-4F5F-AA87-0D9C904297ED}" dt="2020-10-28T16:46:09.421" v="2323" actId="1076"/>
          <ac:spMkLst>
            <pc:docMk/>
            <pc:sldMk cId="3128553192" sldId="544"/>
            <ac:spMk id="66" creationId="{F45A1389-A384-4218-8A50-77B770F38B42}"/>
          </ac:spMkLst>
        </pc:spChg>
        <pc:grpChg chg="add mod">
          <ac:chgData name="Kulinich Bohdan" userId="48e65c9f34e137d0" providerId="LiveId" clId="{D9BD2E6C-FF37-4F5F-AA87-0D9C904297ED}" dt="2020-10-28T16:38:10.460" v="2200" actId="1076"/>
          <ac:grpSpMkLst>
            <pc:docMk/>
            <pc:sldMk cId="3128553192" sldId="544"/>
            <ac:grpSpMk id="40" creationId="{87FD7C2C-2C87-4C8A-901F-DDB86E0DB1CC}"/>
          </ac:grpSpMkLst>
        </pc:grpChg>
        <pc:grpChg chg="add mod">
          <ac:chgData name="Kulinich Bohdan" userId="48e65c9f34e137d0" providerId="LiveId" clId="{D9BD2E6C-FF37-4F5F-AA87-0D9C904297ED}" dt="2020-10-28T16:38:39.640" v="2213" actId="1076"/>
          <ac:grpSpMkLst>
            <pc:docMk/>
            <pc:sldMk cId="3128553192" sldId="544"/>
            <ac:grpSpMk id="46" creationId="{65A300A3-6077-403E-9830-358F2BB310F2}"/>
          </ac:grpSpMkLst>
        </pc:grpChg>
        <pc:grpChg chg="del">
          <ac:chgData name="Kulinich Bohdan" userId="48e65c9f34e137d0" providerId="LiveId" clId="{D9BD2E6C-FF37-4F5F-AA87-0D9C904297ED}" dt="2020-10-28T16:34:32.220" v="2090" actId="478"/>
          <ac:grpSpMkLst>
            <pc:docMk/>
            <pc:sldMk cId="3128553192" sldId="544"/>
            <ac:grpSpMk id="57" creationId="{BEE0632D-E8D2-4B84-8AAE-FC9DE4148BA8}"/>
          </ac:grpSpMkLst>
        </pc:grpChg>
        <pc:grpChg chg="del">
          <ac:chgData name="Kulinich Bohdan" userId="48e65c9f34e137d0" providerId="LiveId" clId="{D9BD2E6C-FF37-4F5F-AA87-0D9C904297ED}" dt="2020-10-28T16:34:32.220" v="2090" actId="478"/>
          <ac:grpSpMkLst>
            <pc:docMk/>
            <pc:sldMk cId="3128553192" sldId="544"/>
            <ac:grpSpMk id="60" creationId="{91DD36C6-FF44-4B09-BD31-0C45A05AE3C7}"/>
          </ac:grpSpMkLst>
        </pc:grpChg>
        <pc:picChg chg="add del mod modCrop">
          <ac:chgData name="Kulinich Bohdan" userId="48e65c9f34e137d0" providerId="LiveId" clId="{D9BD2E6C-FF37-4F5F-AA87-0D9C904297ED}" dt="2020-10-28T16:39:30.100" v="2227" actId="478"/>
          <ac:picMkLst>
            <pc:docMk/>
            <pc:sldMk cId="3128553192" sldId="544"/>
            <ac:picMk id="5" creationId="{4C050EEC-AB68-4B02-B301-C0CD6FE3E645}"/>
          </ac:picMkLst>
        </pc:picChg>
        <pc:picChg chg="del mod ord modVis">
          <ac:chgData name="Kulinich Bohdan" userId="48e65c9f34e137d0" providerId="LiveId" clId="{D9BD2E6C-FF37-4F5F-AA87-0D9C904297ED}" dt="2020-10-28T16:47:52.322" v="2325" actId="478"/>
          <ac:picMkLst>
            <pc:docMk/>
            <pc:sldMk cId="3128553192" sldId="544"/>
            <ac:picMk id="25" creationId="{0F83F7A5-7C5C-427C-AE52-0A704D18D34F}"/>
          </ac:picMkLst>
        </pc:picChg>
        <pc:cxnChg chg="del">
          <ac:chgData name="Kulinich Bohdan" userId="48e65c9f34e137d0" providerId="LiveId" clId="{D9BD2E6C-FF37-4F5F-AA87-0D9C904297ED}" dt="2020-10-28T16:34:32.220" v="2090" actId="478"/>
          <ac:cxnSpMkLst>
            <pc:docMk/>
            <pc:sldMk cId="3128553192" sldId="544"/>
            <ac:cxnSpMk id="27" creationId="{A80D4F55-ADE2-4E28-9341-8A230910751D}"/>
          </ac:cxnSpMkLst>
        </pc:cxnChg>
        <pc:cxnChg chg="del">
          <ac:chgData name="Kulinich Bohdan" userId="48e65c9f34e137d0" providerId="LiveId" clId="{D9BD2E6C-FF37-4F5F-AA87-0D9C904297ED}" dt="2020-10-28T16:34:32.220" v="2090" actId="478"/>
          <ac:cxnSpMkLst>
            <pc:docMk/>
            <pc:sldMk cId="3128553192" sldId="544"/>
            <ac:cxnSpMk id="28" creationId="{5F6C8DFD-F557-4AE5-94AF-78CEFEBCFAE0}"/>
          </ac:cxnSpMkLst>
        </pc:cxnChg>
        <pc:cxnChg chg="add mod">
          <ac:chgData name="Kulinich Bohdan" userId="48e65c9f34e137d0" providerId="LiveId" clId="{D9BD2E6C-FF37-4F5F-AA87-0D9C904297ED}" dt="2020-10-28T16:36:28.540" v="2180" actId="14100"/>
          <ac:cxnSpMkLst>
            <pc:docMk/>
            <pc:sldMk cId="3128553192" sldId="544"/>
            <ac:cxnSpMk id="29" creationId="{C0FB8D33-E166-458D-B7E5-BF1B144E39CF}"/>
          </ac:cxnSpMkLst>
        </pc:cxnChg>
        <pc:cxnChg chg="add mod">
          <ac:chgData name="Kulinich Bohdan" userId="48e65c9f34e137d0" providerId="LiveId" clId="{D9BD2E6C-FF37-4F5F-AA87-0D9C904297ED}" dt="2020-10-28T16:35:54.251" v="2169" actId="14100"/>
          <ac:cxnSpMkLst>
            <pc:docMk/>
            <pc:sldMk cId="3128553192" sldId="544"/>
            <ac:cxnSpMk id="30" creationId="{8794F9D3-A0BF-4F8B-878B-35E875DDAF53}"/>
          </ac:cxnSpMkLst>
        </pc:cxnChg>
        <pc:cxnChg chg="del">
          <ac:chgData name="Kulinich Bohdan" userId="48e65c9f34e137d0" providerId="LiveId" clId="{D9BD2E6C-FF37-4F5F-AA87-0D9C904297ED}" dt="2020-10-28T16:34:32.220" v="2090" actId="478"/>
          <ac:cxnSpMkLst>
            <pc:docMk/>
            <pc:sldMk cId="3128553192" sldId="544"/>
            <ac:cxnSpMk id="31" creationId="{5EC4B0B5-78AA-47C0-9AA6-7FDDD3FC3785}"/>
          </ac:cxnSpMkLst>
        </pc:cxnChg>
        <pc:cxnChg chg="add mod">
          <ac:chgData name="Kulinich Bohdan" userId="48e65c9f34e137d0" providerId="LiveId" clId="{D9BD2E6C-FF37-4F5F-AA87-0D9C904297ED}" dt="2020-10-28T16:35:59.600" v="2171" actId="1076"/>
          <ac:cxnSpMkLst>
            <pc:docMk/>
            <pc:sldMk cId="3128553192" sldId="544"/>
            <ac:cxnSpMk id="34" creationId="{0EAA2156-A81A-498C-A4A2-913C592A285E}"/>
          </ac:cxnSpMkLst>
        </pc:cxnChg>
        <pc:cxnChg chg="add mod">
          <ac:chgData name="Kulinich Bohdan" userId="48e65c9f34e137d0" providerId="LiveId" clId="{D9BD2E6C-FF37-4F5F-AA87-0D9C904297ED}" dt="2020-10-28T16:36:10.820" v="2176" actId="14100"/>
          <ac:cxnSpMkLst>
            <pc:docMk/>
            <pc:sldMk cId="3128553192" sldId="544"/>
            <ac:cxnSpMk id="36" creationId="{40F124C3-9CEE-4264-9FD6-9F68664B66B9}"/>
          </ac:cxnSpMkLst>
        </pc:cxnChg>
        <pc:cxnChg chg="add mod">
          <ac:chgData name="Kulinich Bohdan" userId="48e65c9f34e137d0" providerId="LiveId" clId="{D9BD2E6C-FF37-4F5F-AA87-0D9C904297ED}" dt="2020-10-28T16:36:25.030" v="2179" actId="1076"/>
          <ac:cxnSpMkLst>
            <pc:docMk/>
            <pc:sldMk cId="3128553192" sldId="544"/>
            <ac:cxnSpMk id="38" creationId="{CF51C6C1-0E32-4581-9541-A4B010111F1D}"/>
          </ac:cxnSpMkLst>
        </pc:cxnChg>
        <pc:cxnChg chg="del">
          <ac:chgData name="Kulinich Bohdan" userId="48e65c9f34e137d0" providerId="LiveId" clId="{D9BD2E6C-FF37-4F5F-AA87-0D9C904297ED}" dt="2020-10-28T16:34:32.220" v="2090" actId="478"/>
          <ac:cxnSpMkLst>
            <pc:docMk/>
            <pc:sldMk cId="3128553192" sldId="544"/>
            <ac:cxnSpMk id="44" creationId="{A39E195C-CC23-46B2-8AA4-7B37CDCE346E}"/>
          </ac:cxnSpMkLst>
        </pc:cxnChg>
        <pc:cxnChg chg="del">
          <ac:chgData name="Kulinich Bohdan" userId="48e65c9f34e137d0" providerId="LiveId" clId="{D9BD2E6C-FF37-4F5F-AA87-0D9C904297ED}" dt="2020-10-28T16:34:32.220" v="2090" actId="478"/>
          <ac:cxnSpMkLst>
            <pc:docMk/>
            <pc:sldMk cId="3128553192" sldId="544"/>
            <ac:cxnSpMk id="53" creationId="{57EE3A23-2A4C-4A1C-A9F4-5817FBA61481}"/>
          </ac:cxnSpMkLst>
        </pc:cxnChg>
      </pc:sldChg>
      <pc:sldChg chg="addSp delSp modSp add del mod delAnim modAnim">
        <pc:chgData name="Kulinich Bohdan" userId="48e65c9f34e137d0" providerId="LiveId" clId="{D9BD2E6C-FF37-4F5F-AA87-0D9C904297ED}" dt="2020-10-28T10:17:18.251" v="1462" actId="47"/>
        <pc:sldMkLst>
          <pc:docMk/>
          <pc:sldMk cId="3903549250" sldId="544"/>
        </pc:sldMkLst>
        <pc:spChg chg="add mod ord">
          <ac:chgData name="Kulinich Bohdan" userId="48e65c9f34e137d0" providerId="LiveId" clId="{D9BD2E6C-FF37-4F5F-AA87-0D9C904297ED}" dt="2020-10-28T10:12:47.490" v="1452" actId="164"/>
          <ac:spMkLst>
            <pc:docMk/>
            <pc:sldMk cId="3903549250" sldId="544"/>
            <ac:spMk id="41" creationId="{471D99DF-2D1E-4F40-9410-55BC5063EE66}"/>
          </ac:spMkLst>
        </pc:spChg>
        <pc:spChg chg="add mod ord">
          <ac:chgData name="Kulinich Bohdan" userId="48e65c9f34e137d0" providerId="LiveId" clId="{D9BD2E6C-FF37-4F5F-AA87-0D9C904297ED}" dt="2020-10-28T10:12:39.374" v="1449" actId="164"/>
          <ac:spMkLst>
            <pc:docMk/>
            <pc:sldMk cId="3903549250" sldId="544"/>
            <ac:spMk id="42" creationId="{7AD2A25A-3D22-4419-A071-305DDA034A01}"/>
          </ac:spMkLst>
        </pc:spChg>
        <pc:grpChg chg="add mod">
          <ac:chgData name="Kulinich Bohdan" userId="48e65c9f34e137d0" providerId="LiveId" clId="{D9BD2E6C-FF37-4F5F-AA87-0D9C904297ED}" dt="2020-10-28T10:12:47.490" v="1452" actId="164"/>
          <ac:grpSpMkLst>
            <pc:docMk/>
            <pc:sldMk cId="3903549250" sldId="544"/>
            <ac:grpSpMk id="18" creationId="{C00C01CE-B086-42DE-A541-54114EAB23C1}"/>
          </ac:grpSpMkLst>
        </pc:grpChg>
        <pc:grpChg chg="add mod">
          <ac:chgData name="Kulinich Bohdan" userId="48e65c9f34e137d0" providerId="LiveId" clId="{D9BD2E6C-FF37-4F5F-AA87-0D9C904297ED}" dt="2020-10-28T10:09:54.897" v="1418" actId="164"/>
          <ac:grpSpMkLst>
            <pc:docMk/>
            <pc:sldMk cId="3903549250" sldId="544"/>
            <ac:grpSpMk id="22" creationId="{C8480B8C-6BFA-4CE3-9EB6-A66F9D128458}"/>
          </ac:grpSpMkLst>
        </pc:grpChg>
        <pc:grpChg chg="add mod">
          <ac:chgData name="Kulinich Bohdan" userId="48e65c9f34e137d0" providerId="LiveId" clId="{D9BD2E6C-FF37-4F5F-AA87-0D9C904297ED}" dt="2020-10-28T10:12:47.490" v="1452" actId="164"/>
          <ac:grpSpMkLst>
            <pc:docMk/>
            <pc:sldMk cId="3903549250" sldId="544"/>
            <ac:grpSpMk id="23" creationId="{C9CA2906-D42C-477D-8DF8-4EBAAD8BD4E8}"/>
          </ac:grpSpMkLst>
        </pc:grpChg>
        <pc:grpChg chg="add mod">
          <ac:chgData name="Kulinich Bohdan" userId="48e65c9f34e137d0" providerId="LiveId" clId="{D9BD2E6C-FF37-4F5F-AA87-0D9C904297ED}" dt="2020-10-28T10:11:08.857" v="1433" actId="164"/>
          <ac:grpSpMkLst>
            <pc:docMk/>
            <pc:sldMk cId="3903549250" sldId="544"/>
            <ac:grpSpMk id="27" creationId="{7085C6A0-53CA-436F-8E64-0BFD01801580}"/>
          </ac:grpSpMkLst>
        </pc:grpChg>
        <pc:grpChg chg="add mod">
          <ac:chgData name="Kulinich Bohdan" userId="48e65c9f34e137d0" providerId="LiveId" clId="{D9BD2E6C-FF37-4F5F-AA87-0D9C904297ED}" dt="2020-10-28T10:11:08.857" v="1433" actId="164"/>
          <ac:grpSpMkLst>
            <pc:docMk/>
            <pc:sldMk cId="3903549250" sldId="544"/>
            <ac:grpSpMk id="30" creationId="{02D35A5A-DFEB-49E0-B6CC-93BBB3929B42}"/>
          </ac:grpSpMkLst>
        </pc:grpChg>
        <pc:grpChg chg="mod">
          <ac:chgData name="Kulinich Bohdan" userId="48e65c9f34e137d0" providerId="LiveId" clId="{D9BD2E6C-FF37-4F5F-AA87-0D9C904297ED}" dt="2020-10-28T10:10:06.593" v="1421"/>
          <ac:grpSpMkLst>
            <pc:docMk/>
            <pc:sldMk cId="3903549250" sldId="544"/>
            <ac:grpSpMk id="32" creationId="{BB89E793-3929-4DB2-8185-98EF1C31282D}"/>
          </ac:grpSpMkLst>
        </pc:grpChg>
        <pc:grpChg chg="add mod">
          <ac:chgData name="Kulinich Bohdan" userId="48e65c9f34e137d0" providerId="LiveId" clId="{D9BD2E6C-FF37-4F5F-AA87-0D9C904297ED}" dt="2020-10-28T10:12:39.374" v="1449" actId="164"/>
          <ac:grpSpMkLst>
            <pc:docMk/>
            <pc:sldMk cId="3903549250" sldId="544"/>
            <ac:grpSpMk id="39" creationId="{9E7E9860-7940-41AC-BAC0-FCA1B7BD95DD}"/>
          </ac:grpSpMkLst>
        </pc:grpChg>
        <pc:grpChg chg="add mod">
          <ac:chgData name="Kulinich Bohdan" userId="48e65c9f34e137d0" providerId="LiveId" clId="{D9BD2E6C-FF37-4F5F-AA87-0D9C904297ED}" dt="2020-10-28T10:12:42.344" v="1451" actId="1076"/>
          <ac:grpSpMkLst>
            <pc:docMk/>
            <pc:sldMk cId="3903549250" sldId="544"/>
            <ac:grpSpMk id="40" creationId="{0E3C9CD2-D183-46E1-9612-8E7A5A117EB8}"/>
          </ac:grpSpMkLst>
        </pc:grpChg>
        <pc:grpChg chg="add mod">
          <ac:chgData name="Kulinich Bohdan" userId="48e65c9f34e137d0" providerId="LiveId" clId="{D9BD2E6C-FF37-4F5F-AA87-0D9C904297ED}" dt="2020-10-28T10:12:49.777" v="1454" actId="1076"/>
          <ac:grpSpMkLst>
            <pc:docMk/>
            <pc:sldMk cId="3903549250" sldId="544"/>
            <ac:grpSpMk id="43" creationId="{E69EB852-4E0B-42D4-BCE5-66ABF872C98E}"/>
          </ac:grpSpMkLst>
        </pc:grpChg>
        <pc:picChg chg="del">
          <ac:chgData name="Kulinich Bohdan" userId="48e65c9f34e137d0" providerId="LiveId" clId="{D9BD2E6C-FF37-4F5F-AA87-0D9C904297ED}" dt="2020-10-28T10:07:40.901" v="1384" actId="478"/>
          <ac:picMkLst>
            <pc:docMk/>
            <pc:sldMk cId="3903549250" sldId="544"/>
            <ac:picMk id="25" creationId="{0F83F7A5-7C5C-427C-AE52-0A704D18D34F}"/>
          </ac:picMkLst>
        </pc:picChg>
        <pc:cxnChg chg="add mod">
          <ac:chgData name="Kulinich Bohdan" userId="48e65c9f34e137d0" providerId="LiveId" clId="{D9BD2E6C-FF37-4F5F-AA87-0D9C904297ED}" dt="2020-10-28T10:09:10.279" v="1406" actId="164"/>
          <ac:cxnSpMkLst>
            <pc:docMk/>
            <pc:sldMk cId="3903549250" sldId="544"/>
            <ac:cxnSpMk id="8" creationId="{31435311-43D8-4031-BD46-0AE9F3788D8A}"/>
          </ac:cxnSpMkLst>
        </pc:cxnChg>
        <pc:cxnChg chg="add mod">
          <ac:chgData name="Kulinich Bohdan" userId="48e65c9f34e137d0" providerId="LiveId" clId="{D9BD2E6C-FF37-4F5F-AA87-0D9C904297ED}" dt="2020-10-28T10:09:54.897" v="1418" actId="164"/>
          <ac:cxnSpMkLst>
            <pc:docMk/>
            <pc:sldMk cId="3903549250" sldId="544"/>
            <ac:cxnSpMk id="12" creationId="{79595AB5-BCC0-4F72-9676-3F691E488B77}"/>
          </ac:cxnSpMkLst>
        </pc:cxnChg>
        <pc:cxnChg chg="add mod">
          <ac:chgData name="Kulinich Bohdan" userId="48e65c9f34e137d0" providerId="LiveId" clId="{D9BD2E6C-FF37-4F5F-AA87-0D9C904297ED}" dt="2020-10-28T10:12:47.490" v="1452" actId="164"/>
          <ac:cxnSpMkLst>
            <pc:docMk/>
            <pc:sldMk cId="3903549250" sldId="544"/>
            <ac:cxnSpMk id="14" creationId="{B85B235B-F2A4-45B3-888A-1AC45EA708C3}"/>
          </ac:cxnSpMkLst>
        </pc:cxnChg>
        <pc:cxnChg chg="add mod">
          <ac:chgData name="Kulinich Bohdan" userId="48e65c9f34e137d0" providerId="LiveId" clId="{D9BD2E6C-FF37-4F5F-AA87-0D9C904297ED}" dt="2020-10-28T10:09:10.279" v="1406" actId="164"/>
          <ac:cxnSpMkLst>
            <pc:docMk/>
            <pc:sldMk cId="3903549250" sldId="544"/>
            <ac:cxnSpMk id="17" creationId="{13E43927-678E-453A-97D0-216B8E9A607A}"/>
          </ac:cxnSpMkLst>
        </pc:cxnChg>
        <pc:cxnChg chg="add mod">
          <ac:chgData name="Kulinich Bohdan" userId="48e65c9f34e137d0" providerId="LiveId" clId="{D9BD2E6C-FF37-4F5F-AA87-0D9C904297ED}" dt="2020-10-28T10:09:44.515" v="1416" actId="164"/>
          <ac:cxnSpMkLst>
            <pc:docMk/>
            <pc:sldMk cId="3903549250" sldId="544"/>
            <ac:cxnSpMk id="21" creationId="{9378B6B9-CF77-4BDF-B9E6-59DA44C653C4}"/>
          </ac:cxnSpMkLst>
        </pc:cxnChg>
        <pc:cxnChg chg="add mod">
          <ac:chgData name="Kulinich Bohdan" userId="48e65c9f34e137d0" providerId="LiveId" clId="{D9BD2E6C-FF37-4F5F-AA87-0D9C904297ED}" dt="2020-10-28T10:09:44.515" v="1416" actId="164"/>
          <ac:cxnSpMkLst>
            <pc:docMk/>
            <pc:sldMk cId="3903549250" sldId="544"/>
            <ac:cxnSpMk id="24" creationId="{77AE0081-EC7A-4196-8297-6DFD51C62590}"/>
          </ac:cxnSpMkLst>
        </pc:cxnChg>
        <pc:cxnChg chg="mod">
          <ac:chgData name="Kulinich Bohdan" userId="48e65c9f34e137d0" providerId="LiveId" clId="{D9BD2E6C-FF37-4F5F-AA87-0D9C904297ED}" dt="2020-10-28T10:10:00.646" v="1419"/>
          <ac:cxnSpMkLst>
            <pc:docMk/>
            <pc:sldMk cId="3903549250" sldId="544"/>
            <ac:cxnSpMk id="28" creationId="{E801DB6C-2922-4741-A170-E8FFC58E64FB}"/>
          </ac:cxnSpMkLst>
        </pc:cxnChg>
        <pc:cxnChg chg="mod">
          <ac:chgData name="Kulinich Bohdan" userId="48e65c9f34e137d0" providerId="LiveId" clId="{D9BD2E6C-FF37-4F5F-AA87-0D9C904297ED}" dt="2020-10-28T10:10:00.646" v="1419"/>
          <ac:cxnSpMkLst>
            <pc:docMk/>
            <pc:sldMk cId="3903549250" sldId="544"/>
            <ac:cxnSpMk id="29" creationId="{FB01F213-BED2-4E90-9AA8-3CC2E37E3273}"/>
          </ac:cxnSpMkLst>
        </pc:cxnChg>
        <pc:cxnChg chg="mod">
          <ac:chgData name="Kulinich Bohdan" userId="48e65c9f34e137d0" providerId="LiveId" clId="{D9BD2E6C-FF37-4F5F-AA87-0D9C904297ED}" dt="2020-10-28T10:10:06.593" v="1421"/>
          <ac:cxnSpMkLst>
            <pc:docMk/>
            <pc:sldMk cId="3903549250" sldId="544"/>
            <ac:cxnSpMk id="31" creationId="{0617DB14-E713-4EBE-86EB-62830A0AB4B9}"/>
          </ac:cxnSpMkLst>
        </pc:cxnChg>
        <pc:cxnChg chg="mod">
          <ac:chgData name="Kulinich Bohdan" userId="48e65c9f34e137d0" providerId="LiveId" clId="{D9BD2E6C-FF37-4F5F-AA87-0D9C904297ED}" dt="2020-10-28T10:10:06.593" v="1421"/>
          <ac:cxnSpMkLst>
            <pc:docMk/>
            <pc:sldMk cId="3903549250" sldId="544"/>
            <ac:cxnSpMk id="33" creationId="{23BB042B-AC55-44D8-B2FE-D925924E9DE5}"/>
          </ac:cxnSpMkLst>
        </pc:cxnChg>
        <pc:cxnChg chg="mod">
          <ac:chgData name="Kulinich Bohdan" userId="48e65c9f34e137d0" providerId="LiveId" clId="{D9BD2E6C-FF37-4F5F-AA87-0D9C904297ED}" dt="2020-10-28T10:10:06.593" v="1421"/>
          <ac:cxnSpMkLst>
            <pc:docMk/>
            <pc:sldMk cId="3903549250" sldId="544"/>
            <ac:cxnSpMk id="34" creationId="{CDE050D4-9899-499E-9CEA-AF367B285F5B}"/>
          </ac:cxnSpMkLst>
        </pc:cxnChg>
        <pc:cxnChg chg="add mod">
          <ac:chgData name="Kulinich Bohdan" userId="48e65c9f34e137d0" providerId="LiveId" clId="{D9BD2E6C-FF37-4F5F-AA87-0D9C904297ED}" dt="2020-10-28T10:11:08.857" v="1433" actId="164"/>
          <ac:cxnSpMkLst>
            <pc:docMk/>
            <pc:sldMk cId="3903549250" sldId="544"/>
            <ac:cxnSpMk id="35" creationId="{13F3721A-B751-4D39-BA2C-71ED3F12FBC8}"/>
          </ac:cxnSpMkLst>
        </pc:cxnChg>
      </pc:sldChg>
      <pc:sldChg chg="add del">
        <pc:chgData name="Kulinich Bohdan" userId="48e65c9f34e137d0" providerId="LiveId" clId="{D9BD2E6C-FF37-4F5F-AA87-0D9C904297ED}" dt="2020-10-28T16:34:34.470" v="2092"/>
        <pc:sldMkLst>
          <pc:docMk/>
          <pc:sldMk cId="1902960534" sldId="545"/>
        </pc:sldMkLst>
      </pc:sldChg>
    </pc:docChg>
  </pc:docChgLst>
  <pc:docChgLst>
    <pc:chgData name="Kulinich Bohdan" userId="48e65c9f34e137d0" providerId="LiveId" clId="{127B8D29-F2BA-488F-B308-77C33483141B}"/>
    <pc:docChg chg="undo custSel addSld delSld modSld">
      <pc:chgData name="Kulinich Bohdan" userId="48e65c9f34e137d0" providerId="LiveId" clId="{127B8D29-F2BA-488F-B308-77C33483141B}" dt="2020-07-30T13:04:24.081" v="1535" actId="47"/>
      <pc:docMkLst>
        <pc:docMk/>
      </pc:docMkLst>
      <pc:sldChg chg="modSp">
        <pc:chgData name="Kulinich Bohdan" userId="48e65c9f34e137d0" providerId="LiveId" clId="{127B8D29-F2BA-488F-B308-77C33483141B}" dt="2020-07-28T18:22:38.613" v="0" actId="20577"/>
        <pc:sldMkLst>
          <pc:docMk/>
          <pc:sldMk cId="1986055327" sldId="408"/>
        </pc:sldMkLst>
        <pc:spChg chg="mod">
          <ac:chgData name="Kulinich Bohdan" userId="48e65c9f34e137d0" providerId="LiveId" clId="{127B8D29-F2BA-488F-B308-77C33483141B}" dt="2020-07-28T18:22:38.613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27B8D29-F2BA-488F-B308-77C33483141B}" dt="2020-07-30T13:04:18.676" v="1534" actId="1076"/>
        <pc:sldMkLst>
          <pc:docMk/>
          <pc:sldMk cId="900640268" sldId="409"/>
        </pc:sldMkLst>
        <pc:spChg chg="mod">
          <ac:chgData name="Kulinich Bohdan" userId="48e65c9f34e137d0" providerId="LiveId" clId="{127B8D29-F2BA-488F-B308-77C33483141B}" dt="2020-07-30T13:04:18.676" v="1534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127B8D29-F2BA-488F-B308-77C33483141B}" dt="2020-07-29T02:54:27.324" v="341"/>
        <pc:sldMkLst>
          <pc:docMk/>
          <pc:sldMk cId="3046331109" sldId="423"/>
        </pc:sldMkLst>
        <pc:spChg chg="mod">
          <ac:chgData name="Kulinich Bohdan" userId="48e65c9f34e137d0" providerId="LiveId" clId="{127B8D29-F2BA-488F-B308-77C33483141B}" dt="2020-07-29T02:53:42.384" v="327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12" creationId="{8F724874-DE7C-4C2D-B083-2590135543F8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23" creationId="{AFD7E7F3-8177-4299-8883-5834BDD3F73F}"/>
          </ac:spMkLst>
        </pc:spChg>
        <pc:spChg chg="add mod">
          <ac:chgData name="Kulinich Bohdan" userId="48e65c9f34e137d0" providerId="LiveId" clId="{127B8D29-F2BA-488F-B308-77C33483141B}" dt="2020-07-29T02:53:03.824" v="313" actId="1076"/>
          <ac:spMkLst>
            <pc:docMk/>
            <pc:sldMk cId="3046331109" sldId="423"/>
            <ac:spMk id="27" creationId="{F0BE7ECB-5BFB-48DB-AD8A-B939C1AB4873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28" creationId="{F23CCEEF-9710-4070-BCF0-1630264B06BE}"/>
          </ac:spMkLst>
        </pc:spChg>
        <pc:spChg chg="add mod">
          <ac:chgData name="Kulinich Bohdan" userId="48e65c9f34e137d0" providerId="LiveId" clId="{127B8D29-F2BA-488F-B308-77C33483141B}" dt="2020-07-29T02:53:18.069" v="316" actId="20577"/>
          <ac:spMkLst>
            <pc:docMk/>
            <pc:sldMk cId="3046331109" sldId="423"/>
            <ac:spMk id="29" creationId="{C554798F-80D8-4F5B-BDE0-38399AAFBE12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30" creationId="{EC3797AA-FC88-4E53-850A-E5C3EDF88B8C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31" creationId="{5B4CB7E2-8CE4-4011-824B-11B0A3A0ED77}"/>
          </ac:spMkLst>
        </pc:spChg>
        <pc:spChg chg="add mod">
          <ac:chgData name="Kulinich Bohdan" userId="48e65c9f34e137d0" providerId="LiveId" clId="{127B8D29-F2BA-488F-B308-77C33483141B}" dt="2020-07-29T02:53:23.706" v="319" actId="20577"/>
          <ac:spMkLst>
            <pc:docMk/>
            <pc:sldMk cId="3046331109" sldId="423"/>
            <ac:spMk id="32" creationId="{39E8ACAD-9FC7-431E-A656-831A836E1257}"/>
          </ac:spMkLst>
        </pc:spChg>
        <pc:spChg chg="add mod">
          <ac:chgData name="Kulinich Bohdan" userId="48e65c9f34e137d0" providerId="LiveId" clId="{127B8D29-F2BA-488F-B308-77C33483141B}" dt="2020-07-29T02:53:29.049" v="322" actId="20577"/>
          <ac:spMkLst>
            <pc:docMk/>
            <pc:sldMk cId="3046331109" sldId="423"/>
            <ac:spMk id="33" creationId="{CE9C4FB7-57BF-4E85-819F-71DEDFF6F93C}"/>
          </ac:spMkLst>
        </pc:spChg>
        <pc:spChg chg="add mod">
          <ac:chgData name="Kulinich Bohdan" userId="48e65c9f34e137d0" providerId="LiveId" clId="{127B8D29-F2BA-488F-B308-77C33483141B}" dt="2020-07-29T02:53:34.069" v="325" actId="20577"/>
          <ac:spMkLst>
            <pc:docMk/>
            <pc:sldMk cId="3046331109" sldId="423"/>
            <ac:spMk id="34" creationId="{89BAB51F-7B36-419B-B0BA-0EC41761ECC5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37" creationId="{D206C246-5CDE-48A0-A824-46446A9580E9}"/>
          </ac:spMkLst>
        </pc:spChg>
        <pc:picChg chg="add del mod">
          <ac:chgData name="Kulinich Bohdan" userId="48e65c9f34e137d0" providerId="LiveId" clId="{127B8D29-F2BA-488F-B308-77C33483141B}" dt="2020-07-29T02:53:35.884" v="326" actId="478"/>
          <ac:picMkLst>
            <pc:docMk/>
            <pc:sldMk cId="3046331109" sldId="423"/>
            <ac:picMk id="5" creationId="{367A2984-E4C4-4A2A-A0F9-38A8EA361E33}"/>
          </ac:picMkLst>
        </pc:picChg>
        <pc:picChg chg="del">
          <ac:chgData name="Kulinich Bohdan" userId="48e65c9f34e137d0" providerId="LiveId" clId="{127B8D29-F2BA-488F-B308-77C33483141B}" dt="2020-07-29T02:51:27.934" v="249" actId="478"/>
          <ac:picMkLst>
            <pc:docMk/>
            <pc:sldMk cId="3046331109" sldId="423"/>
            <ac:picMk id="21" creationId="{55DAD6E2-14BD-41AA-855D-DA42A854D3DF}"/>
          </ac:picMkLst>
        </pc:picChg>
        <pc:cxnChg chg="add mod">
          <ac:chgData name="Kulinich Bohdan" userId="48e65c9f34e137d0" providerId="LiveId" clId="{127B8D29-F2BA-488F-B308-77C33483141B}" dt="2020-07-29T02:52:19.308" v="305" actId="14100"/>
          <ac:cxnSpMkLst>
            <pc:docMk/>
            <pc:sldMk cId="3046331109" sldId="423"/>
            <ac:cxnSpMk id="19" creationId="{18FD354C-00C4-4771-9F9E-FC3CA5F53DFC}"/>
          </ac:cxnSpMkLst>
        </pc:cxnChg>
        <pc:cxnChg chg="del">
          <ac:chgData name="Kulinich Bohdan" userId="48e65c9f34e137d0" providerId="LiveId" clId="{127B8D29-F2BA-488F-B308-77C33483141B}" dt="2020-07-29T02:51:30.384" v="250" actId="478"/>
          <ac:cxnSpMkLst>
            <pc:docMk/>
            <pc:sldMk cId="3046331109" sldId="423"/>
            <ac:cxnSpMk id="20" creationId="{8CDAA0F6-60D4-47AF-854E-1E7236D42C3F}"/>
          </ac:cxnSpMkLst>
        </pc:cxnChg>
        <pc:cxnChg chg="del">
          <ac:chgData name="Kulinich Bohdan" userId="48e65c9f34e137d0" providerId="LiveId" clId="{127B8D29-F2BA-488F-B308-77C33483141B}" dt="2020-07-29T02:51:30.384" v="250" actId="478"/>
          <ac:cxnSpMkLst>
            <pc:docMk/>
            <pc:sldMk cId="3046331109" sldId="423"/>
            <ac:cxnSpMk id="22" creationId="{83CD4169-BA77-426C-96C8-7C7CF236487C}"/>
          </ac:cxnSpMkLst>
        </pc:cxnChg>
        <pc:cxnChg chg="add mod">
          <ac:chgData name="Kulinich Bohdan" userId="48e65c9f34e137d0" providerId="LiveId" clId="{127B8D29-F2BA-488F-B308-77C33483141B}" dt="2020-07-29T02:52:32.184" v="309" actId="14100"/>
          <ac:cxnSpMkLst>
            <pc:docMk/>
            <pc:sldMk cId="3046331109" sldId="423"/>
            <ac:cxnSpMk id="24" creationId="{A234F077-0A06-4DEE-A187-4742442B19BB}"/>
          </ac:cxnSpMkLst>
        </pc:cxnChg>
      </pc:sldChg>
      <pc:sldChg chg="delSp modSp mod delAnim modAnim">
        <pc:chgData name="Kulinich Bohdan" userId="48e65c9f34e137d0" providerId="LiveId" clId="{127B8D29-F2BA-488F-B308-77C33483141B}" dt="2020-07-30T12:03:31.571" v="1477" actId="1076"/>
        <pc:sldMkLst>
          <pc:docMk/>
          <pc:sldMk cId="241768542" sldId="442"/>
        </pc:sldMkLst>
        <pc:spChg chg="mod">
          <ac:chgData name="Kulinich Bohdan" userId="48e65c9f34e137d0" providerId="LiveId" clId="{127B8D29-F2BA-488F-B308-77C33483141B}" dt="2020-07-30T12:03:31.571" v="1477" actId="1076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16" creationId="{09D5E51A-155A-4010-8698-A6D5FD9B58E4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18" creationId="{46BD0305-5AB7-43F1-B23E-EC076CA1D2B6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3" creationId="{40BD0C31-28FF-479C-8D78-3F32FD8E3BEF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5" creationId="{23E8D1DC-E698-4FCD-9685-9FC23A61F297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7" creationId="{0CB5280A-A276-4911-965B-9E09FBA4B7AE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9" creationId="{D151A357-ED03-408F-B7DD-F2BE93EBB0AD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31" creationId="{4AFCF386-2009-4DDA-A106-BCEEE68B4371}"/>
          </ac:spMkLst>
        </pc:spChg>
        <pc:spChg chg="mod">
          <ac:chgData name="Kulinich Bohdan" userId="48e65c9f34e137d0" providerId="LiveId" clId="{127B8D29-F2BA-488F-B308-77C33483141B}" dt="2020-07-30T11:59:48.362" v="1317" actId="20577"/>
          <ac:spMkLst>
            <pc:docMk/>
            <pc:sldMk cId="241768542" sldId="442"/>
            <ac:spMk id="51" creationId="{86BC9140-E395-435D-A852-213A1317C46C}"/>
          </ac:spMkLst>
        </pc:spChg>
        <pc:picChg chg="del">
          <ac:chgData name="Kulinich Bohdan" userId="48e65c9f34e137d0" providerId="LiveId" clId="{127B8D29-F2BA-488F-B308-77C33483141B}" dt="2020-07-30T11:59:52.132" v="1318" actId="478"/>
          <ac:picMkLst>
            <pc:docMk/>
            <pc:sldMk cId="241768542" sldId="442"/>
            <ac:picMk id="12" creationId="{33E2565E-1077-422E-8E5E-8EC353218FDA}"/>
          </ac:picMkLst>
        </pc:picChg>
        <pc:picChg chg="mod modVis">
          <ac:chgData name="Kulinich Bohdan" userId="48e65c9f34e137d0" providerId="LiveId" clId="{127B8D29-F2BA-488F-B308-77C33483141B}" dt="2020-07-30T12:00:25.432" v="1322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8" creationId="{7D5BFD8E-ACC1-414F-BEB0-4DF018841402}"/>
          </ac:cxnSpMkLst>
        </pc:cxn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13" creationId="{596F9BA1-4DE8-4A06-ACF7-6042559793C2}"/>
          </ac:cxnSpMkLst>
        </pc:cxn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19" creationId="{72F4DB33-8880-4179-875E-B9A6D62C3FE7}"/>
          </ac:cxnSpMkLst>
        </pc:cxn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22" creationId="{534F6ECB-C9C8-40AF-B333-9AD4F7B79F7C}"/>
          </ac:cxnSpMkLst>
        </pc:cxnChg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4177422951" sldId="448"/>
        </pc:sldMkLst>
      </pc:sldChg>
      <pc:sldChg chg="addSp delSp modSp mod delAnim modAnim">
        <pc:chgData name="Kulinich Bohdan" userId="48e65c9f34e137d0" providerId="LiveId" clId="{127B8D29-F2BA-488F-B308-77C33483141B}" dt="2020-07-29T02:24:59.663" v="194"/>
        <pc:sldMkLst>
          <pc:docMk/>
          <pc:sldMk cId="301277507" sldId="461"/>
        </pc:sldMkLst>
        <pc:spChg chg="mod">
          <ac:chgData name="Kulinich Bohdan" userId="48e65c9f34e137d0" providerId="LiveId" clId="{127B8D29-F2BA-488F-B308-77C33483141B}" dt="2020-07-29T02:23:54.198" v="181" actId="14100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18" creationId="{F07A322D-FBFB-4D1A-B24D-56144E8E57B8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19" creationId="{1FD63B53-2C83-45F1-B1BE-33397277C7A5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0" creationId="{C37887ED-FFE3-4433-8096-F1360D1FBA93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1" creationId="{4AD3FE8A-A748-4DD8-A41C-905D958C5EFE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2" creationId="{0126E456-DA58-4E8B-9E79-1706FCDBA5EB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3" creationId="{270B9057-9D30-4096-90E5-90BB5D880A42}"/>
          </ac:spMkLst>
        </pc:spChg>
        <pc:spChg chg="del">
          <ac:chgData name="Kulinich Bohdan" userId="48e65c9f34e137d0" providerId="LiveId" clId="{127B8D29-F2BA-488F-B308-77C33483141B}" dt="2020-07-29T02:18:55.342" v="1" actId="478"/>
          <ac:spMkLst>
            <pc:docMk/>
            <pc:sldMk cId="301277507" sldId="461"/>
            <ac:spMk id="25" creationId="{B48C9AC3-2540-4C96-B63C-26BB204D950F}"/>
          </ac:spMkLst>
        </pc:spChg>
        <pc:spChg chg="add mod">
          <ac:chgData name="Kulinich Bohdan" userId="48e65c9f34e137d0" providerId="LiveId" clId="{127B8D29-F2BA-488F-B308-77C33483141B}" dt="2020-07-29T02:21:30.342" v="83" actId="20577"/>
          <ac:spMkLst>
            <pc:docMk/>
            <pc:sldMk cId="301277507" sldId="461"/>
            <ac:spMk id="28" creationId="{98D6C9AB-ACEB-4559-A3E8-FD42C2F3B3E6}"/>
          </ac:spMkLst>
        </pc:spChg>
        <pc:spChg chg="add mod">
          <ac:chgData name="Kulinich Bohdan" userId="48e65c9f34e137d0" providerId="LiveId" clId="{127B8D29-F2BA-488F-B308-77C33483141B}" dt="2020-07-29T02:21:45.640" v="91" actId="20577"/>
          <ac:spMkLst>
            <pc:docMk/>
            <pc:sldMk cId="301277507" sldId="461"/>
            <ac:spMk id="29" creationId="{40F515A5-426D-4314-A8C6-C181C5B6D83A}"/>
          </ac:spMkLst>
        </pc:spChg>
        <pc:spChg chg="add mod">
          <ac:chgData name="Kulinich Bohdan" userId="48e65c9f34e137d0" providerId="LiveId" clId="{127B8D29-F2BA-488F-B308-77C33483141B}" dt="2020-07-29T02:21:50.076" v="93" actId="1076"/>
          <ac:spMkLst>
            <pc:docMk/>
            <pc:sldMk cId="301277507" sldId="461"/>
            <ac:spMk id="30" creationId="{922FB6D1-189F-4755-AD6F-79B409687CD6}"/>
          </ac:spMkLst>
        </pc:spChg>
        <pc:spChg chg="add mod">
          <ac:chgData name="Kulinich Bohdan" userId="48e65c9f34e137d0" providerId="LiveId" clId="{127B8D29-F2BA-488F-B308-77C33483141B}" dt="2020-07-29T02:21:57.920" v="96" actId="20577"/>
          <ac:spMkLst>
            <pc:docMk/>
            <pc:sldMk cId="301277507" sldId="461"/>
            <ac:spMk id="31" creationId="{03BED395-7B9E-40FF-AB48-8D6485C0AEE1}"/>
          </ac:spMkLst>
        </pc:spChg>
        <pc:spChg chg="add mod">
          <ac:chgData name="Kulinich Bohdan" userId="48e65c9f34e137d0" providerId="LiveId" clId="{127B8D29-F2BA-488F-B308-77C33483141B}" dt="2020-07-29T02:22:09.273" v="101" actId="20577"/>
          <ac:spMkLst>
            <pc:docMk/>
            <pc:sldMk cId="301277507" sldId="461"/>
            <ac:spMk id="32" creationId="{6B16D39E-4A7C-4D3D-B725-A794B4BFCACF}"/>
          </ac:spMkLst>
        </pc:spChg>
        <pc:picChg chg="add del mod">
          <ac:chgData name="Kulinich Bohdan" userId="48e65c9f34e137d0" providerId="LiveId" clId="{127B8D29-F2BA-488F-B308-77C33483141B}" dt="2020-07-29T02:22:14.546" v="102" actId="478"/>
          <ac:picMkLst>
            <pc:docMk/>
            <pc:sldMk cId="301277507" sldId="461"/>
            <ac:picMk id="7" creationId="{1738C810-68D2-4E61-A1D8-04F4A98612A7}"/>
          </ac:picMkLst>
        </pc:picChg>
        <pc:cxnChg chg="del">
          <ac:chgData name="Kulinich Bohdan" userId="48e65c9f34e137d0" providerId="LiveId" clId="{127B8D29-F2BA-488F-B308-77C33483141B}" dt="2020-07-29T02:19:09.951" v="15" actId="478"/>
          <ac:cxnSpMkLst>
            <pc:docMk/>
            <pc:sldMk cId="301277507" sldId="461"/>
            <ac:cxnSpMk id="5" creationId="{25369EFF-9C9E-4FD6-B063-FE3335F3C655}"/>
          </ac:cxnSpMkLst>
        </pc:cxnChg>
        <pc:cxnChg chg="del">
          <ac:chgData name="Kulinich Bohdan" userId="48e65c9f34e137d0" providerId="LiveId" clId="{127B8D29-F2BA-488F-B308-77C33483141B}" dt="2020-07-29T02:19:09.951" v="15" actId="478"/>
          <ac:cxnSpMkLst>
            <pc:docMk/>
            <pc:sldMk cId="301277507" sldId="461"/>
            <ac:cxnSpMk id="12" creationId="{CDBCBD56-7AEB-467B-99EE-F67826D593C0}"/>
          </ac:cxnSpMkLst>
        </pc:cxnChg>
        <pc:cxnChg chg="del">
          <ac:chgData name="Kulinich Bohdan" userId="48e65c9f34e137d0" providerId="LiveId" clId="{127B8D29-F2BA-488F-B308-77C33483141B}" dt="2020-07-29T02:19:09.951" v="15" actId="478"/>
          <ac:cxnSpMkLst>
            <pc:docMk/>
            <pc:sldMk cId="301277507" sldId="461"/>
            <ac:cxnSpMk id="13" creationId="{B6AEFB3D-7B26-47AF-AC82-3719E124F531}"/>
          </ac:cxnSpMkLst>
        </pc:cxnChg>
        <pc:cxnChg chg="add mod">
          <ac:chgData name="Kulinich Bohdan" userId="48e65c9f34e137d0" providerId="LiveId" clId="{127B8D29-F2BA-488F-B308-77C33483141B}" dt="2020-07-29T02:20:38.895" v="69" actId="14100"/>
          <ac:cxnSpMkLst>
            <pc:docMk/>
            <pc:sldMk cId="301277507" sldId="461"/>
            <ac:cxnSpMk id="24" creationId="{DCF0177D-7D76-4523-8244-E7DFA07EC5FC}"/>
          </ac:cxnSpMkLst>
        </pc:cxnChg>
        <pc:cxnChg chg="add mod">
          <ac:chgData name="Kulinich Bohdan" userId="48e65c9f34e137d0" providerId="LiveId" clId="{127B8D29-F2BA-488F-B308-77C33483141B}" dt="2020-07-29T02:20:53.189" v="74" actId="14100"/>
          <ac:cxnSpMkLst>
            <pc:docMk/>
            <pc:sldMk cId="301277507" sldId="461"/>
            <ac:cxnSpMk id="26" creationId="{F83FB6EC-FE7D-4320-9FB5-B0B76F96D6F5}"/>
          </ac:cxnSpMkLst>
        </pc:cxnChg>
        <pc:cxnChg chg="add mod">
          <ac:chgData name="Kulinich Bohdan" userId="48e65c9f34e137d0" providerId="LiveId" clId="{127B8D29-F2BA-488F-B308-77C33483141B}" dt="2020-07-29T02:21:15.067" v="80" actId="14100"/>
          <ac:cxnSpMkLst>
            <pc:docMk/>
            <pc:sldMk cId="301277507" sldId="461"/>
            <ac:cxnSpMk id="27" creationId="{387BC746-F46E-4D2A-BEEE-EEC96F5AA7D3}"/>
          </ac:cxnSpMkLst>
        </pc:cxnChg>
      </pc:sldChg>
      <pc:sldChg chg="addSp delSp modSp mod delAnim modAnim">
        <pc:chgData name="Kulinich Bohdan" userId="48e65c9f34e137d0" providerId="LiveId" clId="{127B8D29-F2BA-488F-B308-77C33483141B}" dt="2020-07-29T17:45:40.877" v="1316" actId="14429"/>
        <pc:sldMkLst>
          <pc:docMk/>
          <pc:sldMk cId="1503654187" sldId="462"/>
        </pc:sldMkLst>
        <pc:spChg chg="mod">
          <ac:chgData name="Kulinich Bohdan" userId="48e65c9f34e137d0" providerId="LiveId" clId="{127B8D29-F2BA-488F-B308-77C33483141B}" dt="2020-07-29T14:36:49.085" v="1281" actId="14100"/>
          <ac:spMkLst>
            <pc:docMk/>
            <pc:sldMk cId="1503654187" sldId="462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29T14:37:13.831" v="1287" actId="478"/>
          <ac:spMkLst>
            <pc:docMk/>
            <pc:sldMk cId="1503654187" sldId="462"/>
            <ac:spMk id="18" creationId="{CD5759BB-7AE6-4732-8972-6EF9D2BB1274}"/>
          </ac:spMkLst>
        </pc:spChg>
        <pc:spChg chg="add mod">
          <ac:chgData name="Kulinich Bohdan" userId="48e65c9f34e137d0" providerId="LiveId" clId="{127B8D29-F2BA-488F-B308-77C33483141B}" dt="2020-07-29T14:37:55.729" v="1299" actId="16959"/>
          <ac:spMkLst>
            <pc:docMk/>
            <pc:sldMk cId="1503654187" sldId="462"/>
            <ac:spMk id="19" creationId="{8E70E6F8-636B-49A8-8E3F-630840568A64}"/>
          </ac:spMkLst>
        </pc:spChg>
        <pc:spChg chg="add mod">
          <ac:chgData name="Kulinich Bohdan" userId="48e65c9f34e137d0" providerId="LiveId" clId="{127B8D29-F2BA-488F-B308-77C33483141B}" dt="2020-07-29T17:01:01.234" v="1314" actId="16959"/>
          <ac:spMkLst>
            <pc:docMk/>
            <pc:sldMk cId="1503654187" sldId="462"/>
            <ac:spMk id="20" creationId="{C010C2CB-2CA2-426F-8EEB-EA2385ED65AE}"/>
          </ac:spMkLst>
        </pc:spChg>
        <pc:spChg chg="del">
          <ac:chgData name="Kulinich Bohdan" userId="48e65c9f34e137d0" providerId="LiveId" clId="{127B8D29-F2BA-488F-B308-77C33483141B}" dt="2020-07-29T14:37:14.618" v="1288" actId="478"/>
          <ac:spMkLst>
            <pc:docMk/>
            <pc:sldMk cId="1503654187" sldId="462"/>
            <ac:spMk id="22" creationId="{03E497E0-BA20-46E5-8B50-CE50E9BDA545}"/>
          </ac:spMkLst>
        </pc:spChg>
        <pc:spChg chg="mod">
          <ac:chgData name="Kulinich Bohdan" userId="48e65c9f34e137d0" providerId="LiveId" clId="{127B8D29-F2BA-488F-B308-77C33483141B}" dt="2020-07-29T17:06:49.299" v="1315" actId="16959"/>
          <ac:spMkLst>
            <pc:docMk/>
            <pc:sldMk cId="1503654187" sldId="462"/>
            <ac:spMk id="24" creationId="{B8FFEEE4-A572-42D2-A3C8-F6C7415AA5B5}"/>
          </ac:spMkLst>
        </pc:spChg>
        <pc:spChg chg="mod">
          <ac:chgData name="Kulinich Bohdan" userId="48e65c9f34e137d0" providerId="LiveId" clId="{127B8D29-F2BA-488F-B308-77C33483141B}" dt="2020-07-29T14:38:03.129" v="1302" actId="1076"/>
          <ac:spMkLst>
            <pc:docMk/>
            <pc:sldMk cId="1503654187" sldId="462"/>
            <ac:spMk id="26" creationId="{E6EB4BD5-B390-40E9-8480-6A638EED9630}"/>
          </ac:spMkLst>
        </pc:spChg>
        <pc:spChg chg="del">
          <ac:chgData name="Kulinich Bohdan" userId="48e65c9f34e137d0" providerId="LiveId" clId="{127B8D29-F2BA-488F-B308-77C33483141B}" dt="2020-07-29T14:37:11.911" v="1286" actId="478"/>
          <ac:spMkLst>
            <pc:docMk/>
            <pc:sldMk cId="1503654187" sldId="462"/>
            <ac:spMk id="28" creationId="{9A2FF19B-35DF-48E4-BFDB-6E62F59B8FE2}"/>
          </ac:spMkLst>
        </pc:spChg>
        <pc:spChg chg="del">
          <ac:chgData name="Kulinich Bohdan" userId="48e65c9f34e137d0" providerId="LiveId" clId="{127B8D29-F2BA-488F-B308-77C33483141B}" dt="2020-07-29T14:37:10.207" v="1285" actId="478"/>
          <ac:spMkLst>
            <pc:docMk/>
            <pc:sldMk cId="1503654187" sldId="462"/>
            <ac:spMk id="30" creationId="{DE2AE719-D1FE-4EFC-994C-C8F8A79C0BE7}"/>
          </ac:spMkLst>
        </pc:spChg>
        <pc:spChg chg="del">
          <ac:chgData name="Kulinich Bohdan" userId="48e65c9f34e137d0" providerId="LiveId" clId="{127B8D29-F2BA-488F-B308-77C33483141B}" dt="2020-07-29T14:37:08.867" v="1284" actId="478"/>
          <ac:spMkLst>
            <pc:docMk/>
            <pc:sldMk cId="1503654187" sldId="462"/>
            <ac:spMk id="32" creationId="{753C7310-F3C6-4DDB-9021-09D84492C874}"/>
          </ac:spMkLst>
        </pc:spChg>
        <pc:spChg chg="del">
          <ac:chgData name="Kulinich Bohdan" userId="48e65c9f34e137d0" providerId="LiveId" clId="{127B8D29-F2BA-488F-B308-77C33483141B}" dt="2020-07-29T14:37:07.532" v="1283" actId="478"/>
          <ac:spMkLst>
            <pc:docMk/>
            <pc:sldMk cId="1503654187" sldId="462"/>
            <ac:spMk id="34" creationId="{A96C707E-23D7-460D-A72E-D44F481BCAE9}"/>
          </ac:spMkLst>
        </pc:spChg>
        <pc:spChg chg="mod">
          <ac:chgData name="Kulinich Bohdan" userId="48e65c9f34e137d0" providerId="LiveId" clId="{127B8D29-F2BA-488F-B308-77C33483141B}" dt="2020-07-29T14:33:15.192" v="1087" actId="20577"/>
          <ac:spMkLst>
            <pc:docMk/>
            <pc:sldMk cId="1503654187" sldId="462"/>
            <ac:spMk id="51" creationId="{86BC9140-E395-435D-A852-213A1317C46C}"/>
          </ac:spMkLst>
        </pc:spChg>
        <pc:picChg chg="add mod modVis">
          <ac:chgData name="Kulinich Bohdan" userId="48e65c9f34e137d0" providerId="LiveId" clId="{127B8D29-F2BA-488F-B308-77C33483141B}" dt="2020-07-29T17:45:40.877" v="1316" actId="14429"/>
          <ac:picMkLst>
            <pc:docMk/>
            <pc:sldMk cId="1503654187" sldId="462"/>
            <ac:picMk id="21" creationId="{F2D4B5A2-92EA-4487-9EC5-61B7C20C4728}"/>
          </ac:picMkLst>
        </pc:picChg>
        <pc:cxnChg chg="mod">
          <ac:chgData name="Kulinich Bohdan" userId="48e65c9f34e137d0" providerId="LiveId" clId="{127B8D29-F2BA-488F-B308-77C33483141B}" dt="2020-07-29T14:37:20.607" v="1291" actId="1076"/>
          <ac:cxnSpMkLst>
            <pc:docMk/>
            <pc:sldMk cId="1503654187" sldId="462"/>
            <ac:cxnSpMk id="10" creationId="{BFF1801C-AC44-4823-9FF5-528B1DCE036D}"/>
          </ac:cxnSpMkLst>
        </pc:cxnChg>
        <pc:cxnChg chg="del">
          <ac:chgData name="Kulinich Bohdan" userId="48e65c9f34e137d0" providerId="LiveId" clId="{127B8D29-F2BA-488F-B308-77C33483141B}" dt="2020-07-29T14:37:05.659" v="1282" actId="478"/>
          <ac:cxnSpMkLst>
            <pc:docMk/>
            <pc:sldMk cId="1503654187" sldId="462"/>
            <ac:cxnSpMk id="12" creationId="{1E78F277-6A1C-4EC9-B19C-BCAFF6EE42A4}"/>
          </ac:cxnSpMkLst>
        </pc:cxnChg>
        <pc:cxnChg chg="mod">
          <ac:chgData name="Kulinich Bohdan" userId="48e65c9f34e137d0" providerId="LiveId" clId="{127B8D29-F2BA-488F-B308-77C33483141B}" dt="2020-07-29T14:37:20.607" v="1291" actId="1076"/>
          <ac:cxnSpMkLst>
            <pc:docMk/>
            <pc:sldMk cId="1503654187" sldId="462"/>
            <ac:cxnSpMk id="16" creationId="{3DA85BFA-678B-4DB0-A554-9D7C77680BE0}"/>
          </ac:cxnSpMkLst>
        </pc:cxnChg>
      </pc:sldChg>
      <pc:sldChg chg="addSp delSp modSp mod delAnim modAnim">
        <pc:chgData name="Kulinich Bohdan" userId="48e65c9f34e137d0" providerId="LiveId" clId="{127B8D29-F2BA-488F-B308-77C33483141B}" dt="2020-07-29T12:52:53.323" v="592" actId="1076"/>
        <pc:sldMkLst>
          <pc:docMk/>
          <pc:sldMk cId="658862367" sldId="465"/>
        </pc:sldMkLst>
        <pc:spChg chg="mod ord">
          <ac:chgData name="Kulinich Bohdan" userId="48e65c9f34e137d0" providerId="LiveId" clId="{127B8D29-F2BA-488F-B308-77C33483141B}" dt="2020-07-29T12:51:59.247" v="530" actId="166"/>
          <ac:spMkLst>
            <pc:docMk/>
            <pc:sldMk cId="658862367" sldId="465"/>
            <ac:spMk id="6" creationId="{4CD1B612-D16C-4F70-8335-78480BFE8EC8}"/>
          </ac:spMkLst>
        </pc:spChg>
        <pc:spChg chg="add mod">
          <ac:chgData name="Kulinich Bohdan" userId="48e65c9f34e137d0" providerId="LiveId" clId="{127B8D29-F2BA-488F-B308-77C33483141B}" dt="2020-07-29T12:50:51.695" v="504" actId="1076"/>
          <ac:spMkLst>
            <pc:docMk/>
            <pc:sldMk cId="658862367" sldId="465"/>
            <ac:spMk id="19" creationId="{FE3F858B-246B-4CC7-99AB-4865F1536F1B}"/>
          </ac:spMkLst>
        </pc:spChg>
        <pc:spChg chg="add mod">
          <ac:chgData name="Kulinich Bohdan" userId="48e65c9f34e137d0" providerId="LiveId" clId="{127B8D29-F2BA-488F-B308-77C33483141B}" dt="2020-07-29T12:52:53.323" v="592" actId="1076"/>
          <ac:spMkLst>
            <pc:docMk/>
            <pc:sldMk cId="658862367" sldId="465"/>
            <ac:spMk id="23" creationId="{AB0E4A40-127C-418A-96E5-455020CE4BC3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0" creationId="{07ED5406-014B-4D52-A06C-6421A1DBE23F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1" creationId="{8C856681-E9BB-413C-AA59-7B362435F2F2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4" creationId="{F85626DC-7FC2-453F-A556-77D766E8E753}"/>
          </ac:spMkLst>
        </pc:spChg>
        <pc:spChg chg="del">
          <ac:chgData name="Kulinich Bohdan" userId="48e65c9f34e137d0" providerId="LiveId" clId="{127B8D29-F2BA-488F-B308-77C33483141B}" dt="2020-07-29T03:03:02.344" v="344" actId="478"/>
          <ac:spMkLst>
            <pc:docMk/>
            <pc:sldMk cId="658862367" sldId="465"/>
            <ac:spMk id="35" creationId="{308830F2-C4F0-416B-867E-F5DDB2EF8E02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6" creationId="{B204878C-F527-4F6C-B304-E95A2D5D35DD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7" creationId="{DA958A14-610D-473F-ACA5-2C8205BFD0A4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38" creationId="{84300CE0-E89C-488B-BA56-90B68B4805A3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39" creationId="{15910062-F362-45A2-8BA7-98C27FC2993B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40" creationId="{D6088D29-8307-4603-88E9-C56FB19D66EF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41" creationId="{233DCDA1-1E4B-479D-A26E-0C17CDD265C2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42" creationId="{09F8E19B-75B8-4ACD-82D5-A52614E9AAF0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43" creationId="{496208F4-C87A-43DC-B092-1AF29530D9C4}"/>
          </ac:spMkLst>
        </pc:spChg>
        <pc:picChg chg="add ord">
          <ac:chgData name="Kulinich Bohdan" userId="48e65c9f34e137d0" providerId="LiveId" clId="{127B8D29-F2BA-488F-B308-77C33483141B}" dt="2020-07-29T12:50:27.658" v="500" actId="167"/>
          <ac:picMkLst>
            <pc:docMk/>
            <pc:sldMk cId="658862367" sldId="465"/>
            <ac:picMk id="2" creationId="{611064EA-39EC-4D2D-9E81-ABB4E31F6D39}"/>
          </ac:picMkLst>
        </pc:picChg>
        <pc:picChg chg="add del mod modCrop">
          <ac:chgData name="Kulinich Bohdan" userId="48e65c9f34e137d0" providerId="LiveId" clId="{127B8D29-F2BA-488F-B308-77C33483141B}" dt="2020-07-29T03:05:19.904" v="417" actId="478"/>
          <ac:picMkLst>
            <pc:docMk/>
            <pc:sldMk cId="658862367" sldId="465"/>
            <ac:picMk id="5" creationId="{71B01D5E-C141-4EBB-BE46-EFAC6521273C}"/>
          </ac:picMkLst>
        </pc:picChg>
        <pc:picChg chg="del">
          <ac:chgData name="Kulinich Bohdan" userId="48e65c9f34e137d0" providerId="LiveId" clId="{127B8D29-F2BA-488F-B308-77C33483141B}" dt="2020-07-29T03:02:58.664" v="342" actId="478"/>
          <ac:picMkLst>
            <pc:docMk/>
            <pc:sldMk cId="658862367" sldId="465"/>
            <ac:picMk id="17" creationId="{BD7AEADA-D379-4498-A792-48D005AFF9EB}"/>
          </ac:picMkLst>
        </pc:picChg>
        <pc:picChg chg="add mod">
          <ac:chgData name="Kulinich Bohdan" userId="48e65c9f34e137d0" providerId="LiveId" clId="{127B8D29-F2BA-488F-B308-77C33483141B}" dt="2020-07-29T12:52:20.951" v="532"/>
          <ac:picMkLst>
            <pc:docMk/>
            <pc:sldMk cId="658862367" sldId="465"/>
            <ac:picMk id="21" creationId="{9A376AF7-8285-493D-9F97-DE9135A7B247}"/>
          </ac:picMkLst>
        </pc:pic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0" creationId="{80150097-4BF4-4DAD-9BDD-09D99B8B4A1B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2" creationId="{DD006883-644E-4D6F-8E24-482A5AF75D05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4" creationId="{D06ED141-1E7D-4313-B985-A98B710FEAA6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7" creationId="{50C09D41-2BC4-45DC-AA3E-6E59327105D4}"/>
          </ac:cxnSpMkLst>
        </pc:cxnChg>
        <pc:cxnChg chg="del">
          <ac:chgData name="Kulinich Bohdan" userId="48e65c9f34e137d0" providerId="LiveId" clId="{127B8D29-F2BA-488F-B308-77C33483141B}" dt="2020-07-29T03:03:00.804" v="343" actId="478"/>
          <ac:cxnSpMkLst>
            <pc:docMk/>
            <pc:sldMk cId="658862367" sldId="465"/>
            <ac:cxnSpMk id="28" creationId="{F12C7BC1-A9A9-4D21-BE41-0AC48A350FD0}"/>
          </ac:cxnSpMkLst>
        </pc:cxnChg>
        <pc:cxnChg chg="del">
          <ac:chgData name="Kulinich Bohdan" userId="48e65c9f34e137d0" providerId="LiveId" clId="{127B8D29-F2BA-488F-B308-77C33483141B}" dt="2020-07-29T03:03:00.804" v="343" actId="478"/>
          <ac:cxnSpMkLst>
            <pc:docMk/>
            <pc:sldMk cId="658862367" sldId="465"/>
            <ac:cxnSpMk id="29" creationId="{910F1E21-3022-4578-89FA-A1DE1CA8DDA4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32" creationId="{60E4F96D-52BB-4302-BC66-879F409EA58A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33" creationId="{C7B4FB55-1255-49BC-85C5-4308F67DA805}"/>
          </ac:cxnSpMkLst>
        </pc:cxnChg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3050840571" sldId="466"/>
        </pc:sldMkLst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2170853045" sldId="467"/>
        </pc:sldMkLst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3854386852" sldId="470"/>
        </pc:sldMkLst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1569346447" sldId="471"/>
        </pc:sldMkLst>
      </pc:sldChg>
      <pc:sldChg chg="del">
        <pc:chgData name="Kulinich Bohdan" userId="48e65c9f34e137d0" providerId="LiveId" clId="{127B8D29-F2BA-488F-B308-77C33483141B}" dt="2020-07-30T13:04:24.081" v="1535" actId="47"/>
        <pc:sldMkLst>
          <pc:docMk/>
          <pc:sldMk cId="660079367" sldId="472"/>
        </pc:sldMkLst>
      </pc:sldChg>
      <pc:sldChg chg="addSp delSp modSp add mod modTransition delAnim modAnim">
        <pc:chgData name="Kulinich Bohdan" userId="48e65c9f34e137d0" providerId="LiveId" clId="{127B8D29-F2BA-488F-B308-77C33483141B}" dt="2020-07-29T13:03:41.513" v="915"/>
        <pc:sldMkLst>
          <pc:docMk/>
          <pc:sldMk cId="415187572" sldId="473"/>
        </pc:sldMkLst>
        <pc:spChg chg="del">
          <ac:chgData name="Kulinich Bohdan" userId="48e65c9f34e137d0" providerId="LiveId" clId="{127B8D29-F2BA-488F-B308-77C33483141B}" dt="2020-07-29T12:53:07.125" v="594" actId="478"/>
          <ac:spMkLst>
            <pc:docMk/>
            <pc:sldMk cId="415187572" sldId="473"/>
            <ac:spMk id="6" creationId="{4CD1B612-D16C-4F70-8335-78480BFE8EC8}"/>
          </ac:spMkLst>
        </pc:spChg>
        <pc:spChg chg="add mod">
          <ac:chgData name="Kulinich Bohdan" userId="48e65c9f34e137d0" providerId="LiveId" clId="{127B8D29-F2BA-488F-B308-77C33483141B}" dt="2020-07-29T13:02:16.187" v="904" actId="207"/>
          <ac:spMkLst>
            <pc:docMk/>
            <pc:sldMk cId="415187572" sldId="473"/>
            <ac:spMk id="25" creationId="{3411A441-FB13-43BF-808D-0A74DCA5A208}"/>
          </ac:spMkLst>
        </pc:spChg>
        <pc:spChg chg="add mod">
          <ac:chgData name="Kulinich Bohdan" userId="48e65c9f34e137d0" providerId="LiveId" clId="{127B8D29-F2BA-488F-B308-77C33483141B}" dt="2020-07-29T12:58:14.677" v="821" actId="1076"/>
          <ac:spMkLst>
            <pc:docMk/>
            <pc:sldMk cId="415187572" sldId="473"/>
            <ac:spMk id="26" creationId="{02D4BD22-2458-41BE-ABF2-1FE5CA09DB74}"/>
          </ac:spMkLst>
        </pc:spChg>
        <pc:spChg chg="add mod">
          <ac:chgData name="Kulinich Bohdan" userId="48e65c9f34e137d0" providerId="LiveId" clId="{127B8D29-F2BA-488F-B308-77C33483141B}" dt="2020-07-29T13:02:09.425" v="903" actId="1076"/>
          <ac:spMkLst>
            <pc:docMk/>
            <pc:sldMk cId="415187572" sldId="473"/>
            <ac:spMk id="28" creationId="{D2EA2E39-73F0-4935-9369-69A3F17CA296}"/>
          </ac:spMkLst>
        </pc:spChg>
        <pc:spChg chg="add mod">
          <ac:chgData name="Kulinich Bohdan" userId="48e65c9f34e137d0" providerId="LiveId" clId="{127B8D29-F2BA-488F-B308-77C33483141B}" dt="2020-07-29T13:02:09.425" v="903" actId="1076"/>
          <ac:spMkLst>
            <pc:docMk/>
            <pc:sldMk cId="415187572" sldId="473"/>
            <ac:spMk id="29" creationId="{6A8E65D0-9D3F-4620-835C-E734C348BCBD}"/>
          </ac:spMkLst>
        </pc:spChg>
        <pc:spChg chg="add mod">
          <ac:chgData name="Kulinich Bohdan" userId="48e65c9f34e137d0" providerId="LiveId" clId="{127B8D29-F2BA-488F-B308-77C33483141B}" dt="2020-07-29T13:03:35.266" v="912" actId="1076"/>
          <ac:spMkLst>
            <pc:docMk/>
            <pc:sldMk cId="415187572" sldId="473"/>
            <ac:spMk id="30" creationId="{EF5A4814-366A-4205-B979-A217BE74A39A}"/>
          </ac:spMkLst>
        </pc:spChg>
        <pc:picChg chg="mod">
          <ac:chgData name="Kulinich Bohdan" userId="48e65c9f34e137d0" providerId="LiveId" clId="{127B8D29-F2BA-488F-B308-77C33483141B}" dt="2020-07-29T12:55:25.514" v="653" actId="1076"/>
          <ac:picMkLst>
            <pc:docMk/>
            <pc:sldMk cId="415187572" sldId="473"/>
            <ac:picMk id="2" creationId="{611064EA-39EC-4D2D-9E81-ABB4E31F6D39}"/>
          </ac:picMkLst>
        </pc:picChg>
      </pc:sldChg>
      <pc:sldChg chg="add del">
        <pc:chgData name="Kulinich Bohdan" userId="48e65c9f34e137d0" providerId="LiveId" clId="{127B8D29-F2BA-488F-B308-77C33483141B}" dt="2020-07-29T13:03:07.850" v="906" actId="47"/>
        <pc:sldMkLst>
          <pc:docMk/>
          <pc:sldMk cId="2292309926" sldId="474"/>
        </pc:sldMkLst>
      </pc:sldChg>
      <pc:sldChg chg="addSp delSp modSp add mod modTransition modAnim">
        <pc:chgData name="Kulinich Bohdan" userId="48e65c9f34e137d0" providerId="LiveId" clId="{127B8D29-F2BA-488F-B308-77C33483141B}" dt="2020-07-29T13:09:47.504" v="1085"/>
        <pc:sldMkLst>
          <pc:docMk/>
          <pc:sldMk cId="2664948853" sldId="474"/>
        </pc:sldMkLst>
        <pc:spChg chg="del">
          <ac:chgData name="Kulinich Bohdan" userId="48e65c9f34e137d0" providerId="LiveId" clId="{127B8D29-F2BA-488F-B308-77C33483141B}" dt="2020-07-29T13:04:19.870" v="925" actId="478"/>
          <ac:spMkLst>
            <pc:docMk/>
            <pc:sldMk cId="2664948853" sldId="474"/>
            <ac:spMk id="23" creationId="{AB0E4A40-127C-418A-96E5-455020CE4BC3}"/>
          </ac:spMkLst>
        </pc:spChg>
        <pc:spChg chg="add del">
          <ac:chgData name="Kulinich Bohdan" userId="48e65c9f34e137d0" providerId="LiveId" clId="{127B8D29-F2BA-488F-B308-77C33483141B}" dt="2020-07-29T13:04:18.415" v="924" actId="478"/>
          <ac:spMkLst>
            <pc:docMk/>
            <pc:sldMk cId="2664948853" sldId="474"/>
            <ac:spMk id="26" creationId="{02D4BD22-2458-41BE-ABF2-1FE5CA09DB74}"/>
          </ac:spMkLst>
        </pc:spChg>
        <pc:spChg chg="ord">
          <ac:chgData name="Kulinich Bohdan" userId="48e65c9f34e137d0" providerId="LiveId" clId="{127B8D29-F2BA-488F-B308-77C33483141B}" dt="2020-07-29T13:04:14.389" v="923" actId="170"/>
          <ac:spMkLst>
            <pc:docMk/>
            <pc:sldMk cId="2664948853" sldId="474"/>
            <ac:spMk id="30" creationId="{EF5A4814-366A-4205-B979-A217BE74A39A}"/>
          </ac:spMkLst>
        </pc:spChg>
        <pc:spChg chg="add mod">
          <ac:chgData name="Kulinich Bohdan" userId="48e65c9f34e137d0" providerId="LiveId" clId="{127B8D29-F2BA-488F-B308-77C33483141B}" dt="2020-07-29T13:06:18.075" v="972" actId="404"/>
          <ac:spMkLst>
            <pc:docMk/>
            <pc:sldMk cId="2664948853" sldId="474"/>
            <ac:spMk id="31" creationId="{E1A445F8-16CE-49C6-A0CD-EA7192E579BD}"/>
          </ac:spMkLst>
        </pc:spChg>
        <pc:spChg chg="add mod">
          <ac:chgData name="Kulinich Bohdan" userId="48e65c9f34e137d0" providerId="LiveId" clId="{127B8D29-F2BA-488F-B308-77C33483141B}" dt="2020-07-29T13:07:24.436" v="997" actId="1076"/>
          <ac:spMkLst>
            <pc:docMk/>
            <pc:sldMk cId="2664948853" sldId="474"/>
            <ac:spMk id="34" creationId="{FAE2BF60-8B9D-492E-9372-B8E04CF49F88}"/>
          </ac:spMkLst>
        </pc:spChg>
        <pc:spChg chg="add mod">
          <ac:chgData name="Kulinich Bohdan" userId="48e65c9f34e137d0" providerId="LiveId" clId="{127B8D29-F2BA-488F-B308-77C33483141B}" dt="2020-07-29T13:09:35.875" v="1079" actId="1076"/>
          <ac:spMkLst>
            <pc:docMk/>
            <pc:sldMk cId="2664948853" sldId="474"/>
            <ac:spMk id="35" creationId="{94795073-8517-4317-BCC4-BF85FC2EC3FE}"/>
          </ac:spMkLst>
        </pc:spChg>
      </pc:sldChg>
    </pc:docChg>
  </pc:docChgLst>
  <pc:docChgLst>
    <pc:chgData name="Kulinich Bohdan" userId="48e65c9f34e137d0" providerId="LiveId" clId="{BEC1E40A-4B1E-44B7-8B22-66403ABF66B5}"/>
    <pc:docChg chg="undo custSel addSld delSld modSld sldOrd">
      <pc:chgData name="Kulinich Bohdan" userId="48e65c9f34e137d0" providerId="LiveId" clId="{BEC1E40A-4B1E-44B7-8B22-66403ABF66B5}" dt="2020-07-26T07:57:53.455" v="1523" actId="20577"/>
      <pc:docMkLst>
        <pc:docMk/>
      </pc:docMkLst>
      <pc:sldChg chg="modSp">
        <pc:chgData name="Kulinich Bohdan" userId="48e65c9f34e137d0" providerId="LiveId" clId="{BEC1E40A-4B1E-44B7-8B22-66403ABF66B5}" dt="2020-07-24T12:28:37.378" v="1" actId="20577"/>
        <pc:sldMkLst>
          <pc:docMk/>
          <pc:sldMk cId="1986055327" sldId="408"/>
        </pc:sldMkLst>
        <pc:spChg chg="mod">
          <ac:chgData name="Kulinich Bohdan" userId="48e65c9f34e137d0" providerId="LiveId" clId="{BEC1E40A-4B1E-44B7-8B22-66403ABF66B5}" dt="2020-07-24T12:28:37.378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BEC1E40A-4B1E-44B7-8B22-66403ABF66B5}" dt="2020-07-25T11:19:22.667" v="1513" actId="20577"/>
        <pc:sldMkLst>
          <pc:docMk/>
          <pc:sldMk cId="900640268" sldId="409"/>
        </pc:sldMkLst>
        <pc:spChg chg="mod">
          <ac:chgData name="Kulinich Bohdan" userId="48e65c9f34e137d0" providerId="LiveId" clId="{BEC1E40A-4B1E-44B7-8B22-66403ABF66B5}" dt="2020-07-25T11:19:22.667" v="151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BEC1E40A-4B1E-44B7-8B22-66403ABF66B5}" dt="2020-07-25T08:41:08.350" v="1245" actId="1076"/>
        <pc:sldMkLst>
          <pc:docMk/>
          <pc:sldMk cId="3046331109" sldId="423"/>
        </pc:sldMkLst>
        <pc:spChg chg="mod">
          <ac:chgData name="Kulinich Bohdan" userId="48e65c9f34e137d0" providerId="LiveId" clId="{BEC1E40A-4B1E-44B7-8B22-66403ABF66B5}" dt="2020-07-24T15:35:19.424" v="391" actId="20577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4T15:10:25.504" v="181" actId="1076"/>
          <ac:spMkLst>
            <pc:docMk/>
            <pc:sldMk cId="3046331109" sldId="423"/>
            <ac:spMk id="12" creationId="{8F724874-DE7C-4C2D-B083-2590135543F8}"/>
          </ac:spMkLst>
        </pc:spChg>
        <pc:spChg chg="add mod">
          <ac:chgData name="Kulinich Bohdan" userId="48e65c9f34e137d0" providerId="LiveId" clId="{BEC1E40A-4B1E-44B7-8B22-66403ABF66B5}" dt="2020-07-25T08:41:08.350" v="1245" actId="1076"/>
          <ac:spMkLst>
            <pc:docMk/>
            <pc:sldMk cId="3046331109" sldId="423"/>
            <ac:spMk id="28" creationId="{F23CCEEF-9710-4070-BCF0-1630264B06BE}"/>
          </ac:spMkLst>
        </pc:spChg>
        <pc:spChg chg="add mod">
          <ac:chgData name="Kulinich Bohdan" userId="48e65c9f34e137d0" providerId="LiveId" clId="{BEC1E40A-4B1E-44B7-8B22-66403ABF66B5}" dt="2020-07-24T15:25:14.008" v="303" actId="20577"/>
          <ac:spMkLst>
            <pc:docMk/>
            <pc:sldMk cId="3046331109" sldId="423"/>
            <ac:spMk id="30" creationId="{EC3797AA-FC88-4E53-850A-E5C3EDF88B8C}"/>
          </ac:spMkLst>
        </pc:spChg>
        <pc:spChg chg="add mod">
          <ac:chgData name="Kulinich Bohdan" userId="48e65c9f34e137d0" providerId="LiveId" clId="{BEC1E40A-4B1E-44B7-8B22-66403ABF66B5}" dt="2020-07-24T15:25:11.839" v="302" actId="20577"/>
          <ac:spMkLst>
            <pc:docMk/>
            <pc:sldMk cId="3046331109" sldId="423"/>
            <ac:spMk id="31" creationId="{5B4CB7E2-8CE4-4011-824B-11B0A3A0ED77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BEC1E40A-4B1E-44B7-8B22-66403ABF66B5}" dt="2020-07-24T15:11:41.326" v="196" actId="20577"/>
          <ac:spMkLst>
            <pc:docMk/>
            <pc:sldMk cId="3046331109" sldId="423"/>
            <ac:spMk id="37" creationId="{D206C246-5CDE-48A0-A824-46446A9580E9}"/>
          </ac:spMkLst>
        </pc:spChg>
        <pc:spChg chg="add mod">
          <ac:chgData name="Kulinich Bohdan" userId="48e65c9f34e137d0" providerId="LiveId" clId="{BEC1E40A-4B1E-44B7-8B22-66403ABF66B5}" dt="2020-07-24T15:12:41.078" v="205" actId="14100"/>
          <ac:spMkLst>
            <pc:docMk/>
            <pc:sldMk cId="3046331109" sldId="423"/>
            <ac:spMk id="38" creationId="{10725170-48AE-4F3E-968C-9B0B4CE48E65}"/>
          </ac:spMkLst>
        </pc:spChg>
        <pc:spChg chg="add mod">
          <ac:chgData name="Kulinich Bohdan" userId="48e65c9f34e137d0" providerId="LiveId" clId="{BEC1E40A-4B1E-44B7-8B22-66403ABF66B5}" dt="2020-07-24T15:14:11.224" v="233" actId="14100"/>
          <ac:spMkLst>
            <pc:docMk/>
            <pc:sldMk cId="3046331109" sldId="423"/>
            <ac:spMk id="39" creationId="{F89BA849-B1E7-4278-816F-3F4FD2E367D2}"/>
          </ac:spMkLst>
        </pc:spChg>
        <pc:spChg chg="add mod">
          <ac:chgData name="Kulinich Bohdan" userId="48e65c9f34e137d0" providerId="LiveId" clId="{BEC1E40A-4B1E-44B7-8B22-66403ABF66B5}" dt="2020-07-24T15:14:13.750" v="234" actId="14100"/>
          <ac:spMkLst>
            <pc:docMk/>
            <pc:sldMk cId="3046331109" sldId="423"/>
            <ac:spMk id="40" creationId="{666E81CE-F214-47EB-8065-85C2FBC2E37B}"/>
          </ac:spMkLst>
        </pc:spChg>
        <pc:grpChg chg="add mod">
          <ac:chgData name="Kulinich Bohdan" userId="48e65c9f34e137d0" providerId="LiveId" clId="{BEC1E40A-4B1E-44B7-8B22-66403ABF66B5}" dt="2020-07-24T15:14:07.731" v="232" actId="688"/>
          <ac:grpSpMkLst>
            <pc:docMk/>
            <pc:sldMk cId="3046331109" sldId="423"/>
            <ac:grpSpMk id="13" creationId="{08E61B1C-84BB-4E7D-8F79-864B5C628CC5}"/>
          </ac:grpSpMkLst>
        </pc:grpChg>
        <pc:picChg chg="add del mod modCrop">
          <ac:chgData name="Kulinich Bohdan" userId="48e65c9f34e137d0" providerId="LiveId" clId="{BEC1E40A-4B1E-44B7-8B22-66403ABF66B5}" dt="2020-07-24T15:14:18.354" v="235" actId="478"/>
          <ac:picMkLst>
            <pc:docMk/>
            <pc:sldMk cId="3046331109" sldId="423"/>
            <ac:picMk id="5" creationId="{F6A319DF-A600-42CF-A469-6C1BEBA27A2F}"/>
          </ac:picMkLst>
        </pc:picChg>
        <pc:picChg chg="mod modVis">
          <ac:chgData name="Kulinich Bohdan" userId="48e65c9f34e137d0" providerId="LiveId" clId="{BEC1E40A-4B1E-44B7-8B22-66403ABF66B5}" dt="2020-07-24T15:08:10.339" v="120" actId="14430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16" creationId="{E2DB90AB-3E50-4DCE-ADEF-DCC87193DA20}"/>
          </ac:cxnSpMkLst>
        </pc:cxn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BEC1E40A-4B1E-44B7-8B22-66403ABF66B5}" dt="2020-07-24T15:09:29.885" v="173" actId="14100"/>
          <ac:cxnSpMkLst>
            <pc:docMk/>
            <pc:sldMk cId="3046331109" sldId="423"/>
            <ac:cxnSpMk id="20" creationId="{8CDAA0F6-60D4-47AF-854E-1E7236D42C3F}"/>
          </ac:cxnSpMkLst>
        </pc:cxnChg>
        <pc:cxnChg chg="add mod">
          <ac:chgData name="Kulinich Bohdan" userId="48e65c9f34e137d0" providerId="LiveId" clId="{BEC1E40A-4B1E-44B7-8B22-66403ABF66B5}" dt="2020-07-24T15:09:51.172" v="178" actId="14100"/>
          <ac:cxnSpMkLst>
            <pc:docMk/>
            <pc:sldMk cId="3046331109" sldId="423"/>
            <ac:cxnSpMk id="22" creationId="{83CD4169-BA77-426C-96C8-7C7CF236487C}"/>
          </ac:cxnSpMkLst>
        </pc:cxn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BEC1E40A-4B1E-44B7-8B22-66403ABF66B5}" dt="2020-07-24T16:33:34.937" v="1001"/>
        <pc:sldMkLst>
          <pc:docMk/>
          <pc:sldMk cId="895604242" sldId="424"/>
        </pc:sldMkLst>
        <pc:spChg chg="mod">
          <ac:chgData name="Kulinich Bohdan" userId="48e65c9f34e137d0" providerId="LiveId" clId="{BEC1E40A-4B1E-44B7-8B22-66403ABF66B5}" dt="2020-07-24T16:12:38.407" v="652" actId="14100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BEC1E40A-4B1E-44B7-8B22-66403ABF66B5}" dt="2020-07-24T16:07:18.021" v="394" actId="478"/>
          <ac:spMkLst>
            <pc:docMk/>
            <pc:sldMk cId="895604242" sldId="424"/>
            <ac:spMk id="27" creationId="{1A51042D-56EB-402B-80F1-689E77F7E096}"/>
          </ac:spMkLst>
        </pc:spChg>
        <pc:spChg chg="add mo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60" creationId="{32431ADA-E6FA-4FCA-B736-DB724569A0DD}"/>
          </ac:spMkLst>
        </pc:spChg>
        <pc:spChg chg="add mod">
          <ac:chgData name="Kulinich Bohdan" userId="48e65c9f34e137d0" providerId="LiveId" clId="{BEC1E40A-4B1E-44B7-8B22-66403ABF66B5}" dt="2020-07-24T16:32:40.708" v="991" actId="164"/>
          <ac:spMkLst>
            <pc:docMk/>
            <pc:sldMk cId="895604242" sldId="424"/>
            <ac:spMk id="61" creationId="{ABB64194-FC7F-479E-A62C-E956871D8DDB}"/>
          </ac:spMkLst>
        </pc:spChg>
        <pc:spChg chg="add mo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63" creationId="{5C9EE84D-46D4-4E6F-BE21-DB0CFFEB317C}"/>
          </ac:spMkLst>
        </pc:spChg>
        <pc:spChg chg="del">
          <ac:chgData name="Kulinich Bohdan" userId="48e65c9f34e137d0" providerId="LiveId" clId="{BEC1E40A-4B1E-44B7-8B22-66403ABF66B5}" dt="2020-07-24T16:07:17.390" v="393" actId="478"/>
          <ac:spMkLst>
            <pc:docMk/>
            <pc:sldMk cId="895604242" sldId="424"/>
            <ac:spMk id="65" creationId="{ABA347A4-65AA-4258-8688-72D4305BC36D}"/>
          </ac:spMkLst>
        </pc:spChg>
        <pc:spChg chg="add mo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67" creationId="{1DEAFB9A-1589-4F3B-B828-5A65B829C254}"/>
          </ac:spMkLst>
        </pc:spChg>
        <pc:spChg chg="mod">
          <ac:chgData name="Kulinich Bohdan" userId="48e65c9f34e137d0" providerId="LiveId" clId="{BEC1E40A-4B1E-44B7-8B22-66403ABF66B5}" dt="2020-07-24T16:23:09.187" v="814"/>
          <ac:spMkLst>
            <pc:docMk/>
            <pc:sldMk cId="895604242" sldId="424"/>
            <ac:spMk id="69" creationId="{E15767B5-29AC-40E5-BF25-91C80ABE3327}"/>
          </ac:spMkLst>
        </pc:spChg>
        <pc:spChg chg="mod">
          <ac:chgData name="Kulinich Bohdan" userId="48e65c9f34e137d0" providerId="LiveId" clId="{BEC1E40A-4B1E-44B7-8B22-66403ABF66B5}" dt="2020-07-24T16:23:09.187" v="814"/>
          <ac:spMkLst>
            <pc:docMk/>
            <pc:sldMk cId="895604242" sldId="424"/>
            <ac:spMk id="70" creationId="{A1067D61-BB13-46D2-85ED-626B3E162D30}"/>
          </ac:spMkLst>
        </pc:spChg>
        <pc:spChg chg="add mo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71" creationId="{7AB988FA-F1D5-4626-BB20-B26DE60D1AFA}"/>
          </ac:spMkLst>
        </pc:spChg>
        <pc:spChg chg="add mo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72" creationId="{C6FCE874-6E14-40B2-9F5D-AA58508777C2}"/>
          </ac:spMkLst>
        </pc:spChg>
        <pc:spChg chg="add mo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73" creationId="{9DFE82A9-E60B-4665-8D8E-41B7B27A498B}"/>
          </ac:spMkLst>
        </pc:spChg>
        <pc:spChg chg="add mod ord">
          <ac:chgData name="Kulinich Bohdan" userId="48e65c9f34e137d0" providerId="LiveId" clId="{BEC1E40A-4B1E-44B7-8B22-66403ABF66B5}" dt="2020-07-24T16:32:40.708" v="991" actId="164"/>
          <ac:spMkLst>
            <pc:docMk/>
            <pc:sldMk cId="895604242" sldId="424"/>
            <ac:spMk id="74" creationId="{1961671C-DDB2-489D-B727-68F28C73012E}"/>
          </ac:spMkLst>
        </pc:spChg>
        <pc:spChg chg="add del mod">
          <ac:chgData name="Kulinich Bohdan" userId="48e65c9f34e137d0" providerId="LiveId" clId="{BEC1E40A-4B1E-44B7-8B22-66403ABF66B5}" dt="2020-07-24T16:26:03.125" v="934" actId="478"/>
          <ac:spMkLst>
            <pc:docMk/>
            <pc:sldMk cId="895604242" sldId="424"/>
            <ac:spMk id="76" creationId="{A254EFC0-D06B-479A-85B8-0C419D1813DF}"/>
          </ac:spMkLst>
        </pc:spChg>
        <pc:spChg chg="add mod or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77" creationId="{F6319368-55EF-4F62-B935-703D88EDF43B}"/>
          </ac:spMkLst>
        </pc:spChg>
        <pc:spChg chg="add mod or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78" creationId="{4C422231-6EB9-41AF-BD60-7E0FAAA7E528}"/>
          </ac:spMkLst>
        </pc:spChg>
        <pc:spChg chg="add mod or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79" creationId="{60564A95-AFF7-4D26-B30B-C18605FBF6E7}"/>
          </ac:spMkLst>
        </pc:spChg>
        <pc:spChg chg="add mod">
          <ac:chgData name="Kulinich Bohdan" userId="48e65c9f34e137d0" providerId="LiveId" clId="{BEC1E40A-4B1E-44B7-8B22-66403ABF66B5}" dt="2020-07-24T16:32:40.708" v="991" actId="164"/>
          <ac:spMkLst>
            <pc:docMk/>
            <pc:sldMk cId="895604242" sldId="424"/>
            <ac:spMk id="81" creationId="{72A31766-F218-4570-9C03-04ED1388AAC5}"/>
          </ac:spMkLst>
        </pc:spChg>
        <pc:spChg chg="add mo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83" creationId="{C327E98F-8388-430F-9EA6-B8A7BAAB7C7E}"/>
          </ac:spMkLst>
        </pc:spChg>
        <pc:spChg chg="add mo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85" creationId="{2C919236-89BB-4EF5-BFB7-728DB70EE299}"/>
          </ac:spMkLst>
        </pc:spChg>
        <pc:spChg chg="add mo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87" creationId="{CA24CD72-D9A0-4D73-BD26-14464EC5E5A2}"/>
          </ac:spMkLst>
        </pc:spChg>
        <pc:grpChg chg="add mod">
          <ac:chgData name="Kulinich Bohdan" userId="48e65c9f34e137d0" providerId="LiveId" clId="{BEC1E40A-4B1E-44B7-8B22-66403ABF66B5}" dt="2020-07-24T16:32:40.708" v="991" actId="164"/>
          <ac:grpSpMkLst>
            <pc:docMk/>
            <pc:sldMk cId="895604242" sldId="424"/>
            <ac:grpSpMk id="68" creationId="{390E021C-5EAE-4812-8543-FFCDE425C5C6}"/>
          </ac:grpSpMkLst>
        </pc:grpChg>
        <pc:grpChg chg="add mod">
          <ac:chgData name="Kulinich Bohdan" userId="48e65c9f34e137d0" providerId="LiveId" clId="{BEC1E40A-4B1E-44B7-8B22-66403ABF66B5}" dt="2020-07-24T16:32:40.708" v="991" actId="164"/>
          <ac:grpSpMkLst>
            <pc:docMk/>
            <pc:sldMk cId="895604242" sldId="424"/>
            <ac:grpSpMk id="88" creationId="{5DF93C9A-74D7-427D-85B9-9C9EDF107A08}"/>
          </ac:grpSpMkLst>
        </pc:grpChg>
        <pc:grpChg chg="add mod">
          <ac:chgData name="Kulinich Bohdan" userId="48e65c9f34e137d0" providerId="LiveId" clId="{BEC1E40A-4B1E-44B7-8B22-66403ABF66B5}" dt="2020-07-24T16:32:46.589" v="992" actId="164"/>
          <ac:grpSpMkLst>
            <pc:docMk/>
            <pc:sldMk cId="895604242" sldId="424"/>
            <ac:grpSpMk id="89" creationId="{30BB3D9C-DF5B-4D33-98CB-15E781CFB975}"/>
          </ac:grpSpMkLst>
        </pc:grpChg>
        <pc:grpChg chg="add mod">
          <ac:chgData name="Kulinich Bohdan" userId="48e65c9f34e137d0" providerId="LiveId" clId="{BEC1E40A-4B1E-44B7-8B22-66403ABF66B5}" dt="2020-07-24T16:32:50.867" v="993" actId="164"/>
          <ac:grpSpMkLst>
            <pc:docMk/>
            <pc:sldMk cId="895604242" sldId="424"/>
            <ac:grpSpMk id="90" creationId="{8C51C263-F68A-4B17-A746-D9B37D7C27D4}"/>
          </ac:grpSpMkLst>
        </pc:grpChg>
        <pc:grpChg chg="add mod">
          <ac:chgData name="Kulinich Bohdan" userId="48e65c9f34e137d0" providerId="LiveId" clId="{BEC1E40A-4B1E-44B7-8B22-66403ABF66B5}" dt="2020-07-24T16:32:55.277" v="994" actId="164"/>
          <ac:grpSpMkLst>
            <pc:docMk/>
            <pc:sldMk cId="895604242" sldId="424"/>
            <ac:grpSpMk id="91" creationId="{4C988D77-0530-4D65-807A-3B3B8761E052}"/>
          </ac:grpSpMkLst>
        </pc:grpChg>
        <pc:picChg chg="add del mod modCrop">
          <ac:chgData name="Kulinich Bohdan" userId="48e65c9f34e137d0" providerId="LiveId" clId="{BEC1E40A-4B1E-44B7-8B22-66403ABF66B5}" dt="2020-07-24T16:32:27.650" v="990" actId="478"/>
          <ac:picMkLst>
            <pc:docMk/>
            <pc:sldMk cId="895604242" sldId="424"/>
            <ac:picMk id="5" creationId="{6C46EFB6-2ACA-40D5-8414-F48B7AF54F53}"/>
          </ac:picMkLst>
        </pc:picChg>
        <pc:picChg chg="del">
          <ac:chgData name="Kulinich Bohdan" userId="48e65c9f34e137d0" providerId="LiveId" clId="{BEC1E40A-4B1E-44B7-8B22-66403ABF66B5}" dt="2020-07-24T16:07:16.588" v="392" actId="478"/>
          <ac:picMkLst>
            <pc:docMk/>
            <pc:sldMk cId="895604242" sldId="424"/>
            <ac:picMk id="16" creationId="{D266B20A-BDAF-436E-B5BC-BC2D437FEBD7}"/>
          </ac:picMkLst>
        </pc:pic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12" creationId="{54093C6A-C6FF-48EF-9885-4C590747C739}"/>
          </ac:cxnSpMkLst>
        </pc:cxnChg>
        <pc:cxnChg chg="add del mod">
          <ac:chgData name="Kulinich Bohdan" userId="48e65c9f34e137d0" providerId="LiveId" clId="{BEC1E40A-4B1E-44B7-8B22-66403ABF66B5}" dt="2020-07-24T16:18:07.897" v="726" actId="478"/>
          <ac:cxnSpMkLst>
            <pc:docMk/>
            <pc:sldMk cId="895604242" sldId="424"/>
            <ac:cxnSpMk id="14" creationId="{8B397940-B05E-40B1-8C62-0604BC3E1EE2}"/>
          </ac:cxnSpMkLst>
        </pc:cxn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17" creationId="{4CC629CE-26FB-45AD-8F92-A74CC0C07997}"/>
          </ac:cxnSpMkLst>
        </pc:cxn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19" creationId="{254EEB92-FFC5-4B98-B5CA-3A0598A71709}"/>
          </ac:cxnSpMkLst>
        </pc:cxn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22" creationId="{D9F452BC-3700-43E6-B801-7AE7B6583B00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25" creationId="{FD008E24-1733-4D1F-BEB1-70F1FBFBCA62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28" creationId="{B15A2834-038A-4D7C-8E28-7D663E03BFA3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30" creationId="{8340EE83-6F57-4D8F-B632-102385367840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32" creationId="{6F10B651-34F6-4C2B-B239-6C3BF5671441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36" creationId="{34B2A765-68D5-4DF4-BB6C-F2BE768B2E33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41" creationId="{42F43581-6176-4E5B-BC95-0E0791087AD1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43" creationId="{A87434C5-3C97-4CD5-9AD3-F123D05092BA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45" creationId="{9A3ABEE4-194F-4C0F-9E04-5BC37BB8FB11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49" creationId="{4ADB6721-D32A-4B9D-A309-E92620306CCA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53" creationId="{943D3416-80F3-4DFD-92D9-1A36A32D7AB0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56" creationId="{69A20713-CACA-4342-9333-AA464633EBC3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58" creationId="{9589C759-0C87-486B-8644-312A72636304}"/>
          </ac:cxnSpMkLst>
        </pc:cxnChg>
      </pc:sldChg>
      <pc:sldChg chg="del">
        <pc:chgData name="Kulinich Bohdan" userId="48e65c9f34e137d0" providerId="LiveId" clId="{BEC1E40A-4B1E-44B7-8B22-66403ABF66B5}" dt="2020-07-24T13:31:07.811" v="5" actId="47"/>
        <pc:sldMkLst>
          <pc:docMk/>
          <pc:sldMk cId="3467199460" sldId="428"/>
        </pc:sldMkLst>
      </pc:sldChg>
      <pc:sldChg chg="del">
        <pc:chgData name="Kulinich Bohdan" userId="48e65c9f34e137d0" providerId="LiveId" clId="{BEC1E40A-4B1E-44B7-8B22-66403ABF66B5}" dt="2020-07-24T12:29:38.182" v="3" actId="47"/>
        <pc:sldMkLst>
          <pc:docMk/>
          <pc:sldMk cId="752518231" sldId="430"/>
        </pc:sldMkLst>
      </pc:sldChg>
      <pc:sldChg chg="del">
        <pc:chgData name="Kulinich Bohdan" userId="48e65c9f34e137d0" providerId="LiveId" clId="{BEC1E40A-4B1E-44B7-8B22-66403ABF66B5}" dt="2020-07-25T09:24:13.679" v="1356" actId="47"/>
        <pc:sldMkLst>
          <pc:docMk/>
          <pc:sldMk cId="3676001664" sldId="441"/>
        </pc:sldMkLst>
      </pc:sldChg>
      <pc:sldChg chg="delSp modSp mod delAnim modAnim">
        <pc:chgData name="Kulinich Bohdan" userId="48e65c9f34e137d0" providerId="LiveId" clId="{BEC1E40A-4B1E-44B7-8B22-66403ABF66B5}" dt="2020-07-25T11:18:35.112" v="1473"/>
        <pc:sldMkLst>
          <pc:docMk/>
          <pc:sldMk cId="241768542" sldId="442"/>
        </pc:sldMkLst>
        <pc:spChg chg="mod">
          <ac:chgData name="Kulinich Bohdan" userId="48e65c9f34e137d0" providerId="LiveId" clId="{BEC1E40A-4B1E-44B7-8B22-66403ABF66B5}" dt="2020-07-25T09:25:19.779" v="1451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BEC1E40A-4B1E-44B7-8B22-66403ABF66B5}" dt="2020-07-25T09:24:22.329" v="1359" actId="478"/>
          <ac:spMkLst>
            <pc:docMk/>
            <pc:sldMk cId="241768542" sldId="442"/>
            <ac:spMk id="20" creationId="{5629DB07-9B3E-4DC6-A04D-2C9AD2842286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27" creationId="{21ED8C87-B35C-443D-9C1F-2FD9754B6E0B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28" creationId="{52BD653D-CA93-4A69-B1D5-DA9C5486AD0A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29" creationId="{30E9DF17-753E-448C-A66A-B1C27D503B03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30" creationId="{7C716E1C-D0EF-4330-9989-1D5D1776BE7F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31" creationId="{2B02E187-F7C1-4EAE-9A86-3F1E83771EF1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32" creationId="{846C1326-6539-40D7-BFA2-868B9E7EC06F}"/>
          </ac:spMkLst>
        </pc:spChg>
        <pc:spChg chg="mod">
          <ac:chgData name="Kulinich Bohdan" userId="48e65c9f34e137d0" providerId="LiveId" clId="{BEC1E40A-4B1E-44B7-8B22-66403ABF66B5}" dt="2020-07-25T10:50:58.060" v="1471" actId="20577"/>
          <ac:spMkLst>
            <pc:docMk/>
            <pc:sldMk cId="241768542" sldId="442"/>
            <ac:spMk id="51" creationId="{86BC9140-E395-435D-A852-213A1317C46C}"/>
          </ac:spMkLst>
        </pc:spChg>
        <pc:grpChg chg="del">
          <ac:chgData name="Kulinich Bohdan" userId="48e65c9f34e137d0" providerId="LiveId" clId="{BEC1E40A-4B1E-44B7-8B22-66403ABF66B5}" dt="2020-07-25T09:24:21.209" v="1358" actId="478"/>
          <ac:grpSpMkLst>
            <pc:docMk/>
            <pc:sldMk cId="241768542" sldId="442"/>
            <ac:grpSpMk id="19" creationId="{6DE87841-1B0A-4FAD-8C01-3F915A5E2BE4}"/>
          </ac:grpSpMkLst>
        </pc:grpChg>
        <pc:grpChg chg="del">
          <ac:chgData name="Kulinich Bohdan" userId="48e65c9f34e137d0" providerId="LiveId" clId="{BEC1E40A-4B1E-44B7-8B22-66403ABF66B5}" dt="2020-07-25T09:24:21.209" v="1358" actId="478"/>
          <ac:grpSpMkLst>
            <pc:docMk/>
            <pc:sldMk cId="241768542" sldId="442"/>
            <ac:grpSpMk id="24" creationId="{6C74D168-D0E2-4B23-B98F-1D367820B08D}"/>
          </ac:grpSpMkLst>
        </pc:grpChg>
        <pc:picChg chg="mod modVis">
          <ac:chgData name="Kulinich Bohdan" userId="48e65c9f34e137d0" providerId="LiveId" clId="{BEC1E40A-4B1E-44B7-8B22-66403ABF66B5}" dt="2020-07-25T09:24:23.529" v="1360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BEC1E40A-4B1E-44B7-8B22-66403ABF66B5}" dt="2020-07-25T09:24:21.209" v="1358" actId="478"/>
          <ac:cxnSpMkLst>
            <pc:docMk/>
            <pc:sldMk cId="241768542" sldId="442"/>
            <ac:cxnSpMk id="8" creationId="{275AD64B-2D1A-408F-8E56-D12E8DFF2E15}"/>
          </ac:cxnSpMkLst>
        </pc:cxnChg>
        <pc:cxnChg chg="del">
          <ac:chgData name="Kulinich Bohdan" userId="48e65c9f34e137d0" providerId="LiveId" clId="{BEC1E40A-4B1E-44B7-8B22-66403ABF66B5}" dt="2020-07-25T09:24:21.209" v="1358" actId="478"/>
          <ac:cxnSpMkLst>
            <pc:docMk/>
            <pc:sldMk cId="241768542" sldId="442"/>
            <ac:cxnSpMk id="12" creationId="{9D2C400F-D8CD-4092-8C33-94168515EBE4}"/>
          </ac:cxnSpMkLst>
        </pc:cxnChg>
        <pc:cxnChg chg="del">
          <ac:chgData name="Kulinich Bohdan" userId="48e65c9f34e137d0" providerId="LiveId" clId="{BEC1E40A-4B1E-44B7-8B22-66403ABF66B5}" dt="2020-07-25T09:24:21.209" v="1358" actId="478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addSp delSp modSp mod ord delAnim modAnim">
        <pc:chgData name="Kulinich Bohdan" userId="48e65c9f34e137d0" providerId="LiveId" clId="{BEC1E40A-4B1E-44B7-8B22-66403ABF66B5}" dt="2020-07-26T07:57:53.455" v="1523" actId="20577"/>
        <pc:sldMkLst>
          <pc:docMk/>
          <pc:sldMk cId="2112393548" sldId="446"/>
        </pc:sldMkLst>
        <pc:spChg chg="mod">
          <ac:chgData name="Kulinich Bohdan" userId="48e65c9f34e137d0" providerId="LiveId" clId="{BEC1E40A-4B1E-44B7-8B22-66403ABF66B5}" dt="2020-07-26T07:57:53.455" v="1523" actId="20577"/>
          <ac:spMkLst>
            <pc:docMk/>
            <pc:sldMk cId="2112393548" sldId="446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18" creationId="{7AEFC912-D97C-4004-B38A-1296441D65C0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19" creationId="{F2EBB390-E920-40A0-A049-E3A9D4D4CC3B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20" creationId="{7C8B9A64-6F02-487F-BCA8-D325D295CA03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23" creationId="{88BAC4D4-F2F6-43B4-9C47-8CBBBD9A9C4C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24" creationId="{EA9DA2DB-CFBD-44D0-9569-7B5CA26AE535}"/>
          </ac:spMkLst>
        </pc:spChg>
        <pc:spChg chg="add mod">
          <ac:chgData name="Kulinich Bohdan" userId="48e65c9f34e137d0" providerId="LiveId" clId="{BEC1E40A-4B1E-44B7-8B22-66403ABF66B5}" dt="2020-07-25T09:51:51.009" v="1463" actId="14100"/>
          <ac:spMkLst>
            <pc:docMk/>
            <pc:sldMk cId="2112393548" sldId="446"/>
            <ac:spMk id="26" creationId="{905CCD68-00A1-422E-97F0-2F9ED040A945}"/>
          </ac:spMkLst>
        </pc:spChg>
        <pc:spChg chg="mod">
          <ac:chgData name="Kulinich Bohdan" userId="48e65c9f34e137d0" providerId="LiveId" clId="{BEC1E40A-4B1E-44B7-8B22-66403ABF66B5}" dt="2020-07-25T09:51:55.809" v="1465" actId="14100"/>
          <ac:spMkLst>
            <pc:docMk/>
            <pc:sldMk cId="2112393548" sldId="446"/>
            <ac:spMk id="28" creationId="{C9A1DDBC-12EE-47B6-865A-77E78BFBAC4E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29" creationId="{73A627AF-71E2-46A1-B0F7-C67B8E13ADCF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30" creationId="{43FEC8A3-D4C9-4406-BB15-51C148138B87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31" creationId="{50D30533-5B16-46D3-A550-FAC6826915ED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32" creationId="{8BBED56E-984C-4A5D-BE6C-736239B46E99}"/>
          </ac:spMkLst>
        </pc:spChg>
        <pc:spChg chg="mod">
          <ac:chgData name="Kulinich Bohdan" userId="48e65c9f34e137d0" providerId="LiveId" clId="{BEC1E40A-4B1E-44B7-8B22-66403ABF66B5}" dt="2020-07-25T09:51:53.929" v="1464" actId="14100"/>
          <ac:spMkLst>
            <pc:docMk/>
            <pc:sldMk cId="2112393548" sldId="446"/>
            <ac:spMk id="33" creationId="{D6B78141-1AA0-4189-A032-7C86FCB719C0}"/>
          </ac:spMkLst>
        </pc:spChg>
        <pc:spChg chg="mod">
          <ac:chgData name="Kulinich Bohdan" userId="48e65c9f34e137d0" providerId="LiveId" clId="{BEC1E40A-4B1E-44B7-8B22-66403ABF66B5}" dt="2020-07-25T10:50:51.187" v="1469" actId="20577"/>
          <ac:spMkLst>
            <pc:docMk/>
            <pc:sldMk cId="2112393548" sldId="446"/>
            <ac:spMk id="51" creationId="{86BC9140-E395-435D-A852-213A1317C46C}"/>
          </ac:spMkLst>
        </pc:spChg>
        <pc:grpChg chg="add mod">
          <ac:chgData name="Kulinich Bohdan" userId="48e65c9f34e137d0" providerId="LiveId" clId="{BEC1E40A-4B1E-44B7-8B22-66403ABF66B5}" dt="2020-07-25T09:51:41.943" v="1461" actId="1076"/>
          <ac:grpSpMkLst>
            <pc:docMk/>
            <pc:sldMk cId="2112393548" sldId="446"/>
            <ac:grpSpMk id="27" creationId="{8679A3CA-1DB9-46C3-9095-9429B91E8A89}"/>
          </ac:grpSpMkLst>
        </pc:grpChg>
        <pc:picChg chg="mod modVis">
          <ac:chgData name="Kulinich Bohdan" userId="48e65c9f34e137d0" providerId="LiveId" clId="{BEC1E40A-4B1E-44B7-8B22-66403ABF66B5}" dt="2020-07-25T09:52:05.788" v="1466" actId="14429"/>
          <ac:picMkLst>
            <pc:docMk/>
            <pc:sldMk cId="2112393548" sldId="446"/>
            <ac:picMk id="17" creationId="{BD7AEADA-D379-4498-A792-48D005AFF9EB}"/>
          </ac:picMkLst>
        </pc:picChg>
        <pc:cxnChg chg="add mod">
          <ac:chgData name="Kulinich Bohdan" userId="48e65c9f34e137d0" providerId="LiveId" clId="{BEC1E40A-4B1E-44B7-8B22-66403ABF66B5}" dt="2020-07-25T09:51:41.943" v="1461" actId="1076"/>
          <ac:cxnSpMkLst>
            <pc:docMk/>
            <pc:sldMk cId="2112393548" sldId="446"/>
            <ac:cxnSpMk id="15" creationId="{2CA6E83C-5E8C-4AAB-8105-DF06367FAD48}"/>
          </ac:cxnSpMkLst>
        </pc:cxnChg>
        <pc:cxnChg chg="add mod">
          <ac:chgData name="Kulinich Bohdan" userId="48e65c9f34e137d0" providerId="LiveId" clId="{BEC1E40A-4B1E-44B7-8B22-66403ABF66B5}" dt="2020-07-25T09:51:46.604" v="1462" actId="14100"/>
          <ac:cxnSpMkLst>
            <pc:docMk/>
            <pc:sldMk cId="2112393548" sldId="446"/>
            <ac:cxnSpMk id="16" creationId="{174B8115-B493-40F8-A73F-E824341160CD}"/>
          </ac:cxnSpMkLst>
        </pc:cxnChg>
        <pc:cxnChg chg="del">
          <ac:chgData name="Kulinich Bohdan" userId="48e65c9f34e137d0" providerId="LiveId" clId="{BEC1E40A-4B1E-44B7-8B22-66403ABF66B5}" dt="2020-07-25T09:48:35.238" v="1453" actId="478"/>
          <ac:cxnSpMkLst>
            <pc:docMk/>
            <pc:sldMk cId="2112393548" sldId="446"/>
            <ac:cxnSpMk id="21" creationId="{163B21CE-75F5-4E44-95D6-46A8AD6C434C}"/>
          </ac:cxnSpMkLst>
        </pc:cxnChg>
        <pc:cxnChg chg="del">
          <ac:chgData name="Kulinich Bohdan" userId="48e65c9f34e137d0" providerId="LiveId" clId="{BEC1E40A-4B1E-44B7-8B22-66403ABF66B5}" dt="2020-07-25T09:48:35.238" v="1453" actId="478"/>
          <ac:cxnSpMkLst>
            <pc:docMk/>
            <pc:sldMk cId="2112393548" sldId="446"/>
            <ac:cxnSpMk id="22" creationId="{B9943893-CFE1-4D64-A936-6898821D2A5B}"/>
          </ac:cxnSpMkLst>
        </pc:cxnChg>
        <pc:cxnChg chg="del">
          <ac:chgData name="Kulinich Bohdan" userId="48e65c9f34e137d0" providerId="LiveId" clId="{BEC1E40A-4B1E-44B7-8B22-66403ABF66B5}" dt="2020-07-25T09:48:35.238" v="1453" actId="478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mod delAnim modAnim">
        <pc:chgData name="Kulinich Bohdan" userId="48e65c9f34e137d0" providerId="LiveId" clId="{BEC1E40A-4B1E-44B7-8B22-66403ABF66B5}" dt="2020-07-25T08:42:58.162" v="1277" actId="14429"/>
        <pc:sldMkLst>
          <pc:docMk/>
          <pc:sldMk cId="4177422951" sldId="448"/>
        </pc:sldMkLst>
        <pc:spChg chg="mod">
          <ac:chgData name="Kulinich Bohdan" userId="48e65c9f34e137d0" providerId="LiveId" clId="{BEC1E40A-4B1E-44B7-8B22-66403ABF66B5}" dt="2020-07-25T08:33:23.818" v="1124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5T08:36:34.638" v="1143" actId="14100"/>
          <ac:spMkLst>
            <pc:docMk/>
            <pc:sldMk cId="4177422951" sldId="448"/>
            <ac:spMk id="22" creationId="{1231BF00-305F-432F-8F4E-EEE7A44B3A7E}"/>
          </ac:spMkLst>
        </pc:spChg>
        <pc:spChg chg="mod">
          <ac:chgData name="Kulinich Bohdan" userId="48e65c9f34e137d0" providerId="LiveId" clId="{BEC1E40A-4B1E-44B7-8B22-66403ABF66B5}" dt="2020-07-25T08:36:53.230" v="1151" actId="14100"/>
          <ac:spMkLst>
            <pc:docMk/>
            <pc:sldMk cId="4177422951" sldId="448"/>
            <ac:spMk id="24" creationId="{C46703B3-3FCB-4B11-AF5D-FC64A8FD1D03}"/>
          </ac:spMkLst>
        </pc:spChg>
        <pc:spChg chg="mod">
          <ac:chgData name="Kulinich Bohdan" userId="48e65c9f34e137d0" providerId="LiveId" clId="{BEC1E40A-4B1E-44B7-8B22-66403ABF66B5}" dt="2020-07-25T08:36:48.393" v="1148" actId="14100"/>
          <ac:spMkLst>
            <pc:docMk/>
            <pc:sldMk cId="4177422951" sldId="448"/>
            <ac:spMk id="25" creationId="{8B70B8E9-C7B5-4EB1-94EA-3014396FAA89}"/>
          </ac:spMkLst>
        </pc:spChg>
        <pc:spChg chg="add mod">
          <ac:chgData name="Kulinich Bohdan" userId="48e65c9f34e137d0" providerId="LiveId" clId="{BEC1E40A-4B1E-44B7-8B22-66403ABF66B5}" dt="2020-07-25T08:38:27.815" v="1193" actId="14100"/>
          <ac:spMkLst>
            <pc:docMk/>
            <pc:sldMk cId="4177422951" sldId="448"/>
            <ac:spMk id="26" creationId="{153E7AF0-9995-4614-A0DE-93A10C8C59F6}"/>
          </ac:spMkLst>
        </pc:spChg>
        <pc:spChg chg="add mod">
          <ac:chgData name="Kulinich Bohdan" userId="48e65c9f34e137d0" providerId="LiveId" clId="{BEC1E40A-4B1E-44B7-8B22-66403ABF66B5}" dt="2020-07-25T08:39:47.517" v="1234" actId="1076"/>
          <ac:spMkLst>
            <pc:docMk/>
            <pc:sldMk cId="4177422951" sldId="448"/>
            <ac:spMk id="32" creationId="{4ECAFEF9-6CD6-4105-BB4A-3329634BDF7B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BEC1E40A-4B1E-44B7-8B22-66403ABF66B5}" dt="2020-07-25T08:32:26.108" v="1004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43" creationId="{546F10B9-7C7D-4C15-84F7-248213F2FAE3}"/>
          </ac:spMkLst>
        </pc:spChg>
        <pc:spChg chg="add mod">
          <ac:chgData name="Kulinich Bohdan" userId="48e65c9f34e137d0" providerId="LiveId" clId="{BEC1E40A-4B1E-44B7-8B22-66403ABF66B5}" dt="2020-07-25T08:41:14.876" v="1247" actId="1076"/>
          <ac:spMkLst>
            <pc:docMk/>
            <pc:sldMk cId="4177422951" sldId="448"/>
            <ac:spMk id="45" creationId="{6653F56D-26A5-4296-B150-19C337139016}"/>
          </ac:spMkLst>
        </pc:spChg>
        <pc:spChg chg="add mod">
          <ac:chgData name="Kulinich Bohdan" userId="48e65c9f34e137d0" providerId="LiveId" clId="{BEC1E40A-4B1E-44B7-8B22-66403ABF66B5}" dt="2020-07-25T08:41:46.566" v="1257" actId="20577"/>
          <ac:spMkLst>
            <pc:docMk/>
            <pc:sldMk cId="4177422951" sldId="448"/>
            <ac:spMk id="46" creationId="{1433E38C-3FE4-4D1D-8A1D-C1CF81CFC2D0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47" creationId="{0AD4983D-410B-4A8D-8F56-B7D958A67500}"/>
          </ac:spMkLst>
        </pc:spChg>
        <pc:spChg chg="add mod">
          <ac:chgData name="Kulinich Bohdan" userId="48e65c9f34e137d0" providerId="LiveId" clId="{BEC1E40A-4B1E-44B7-8B22-66403ABF66B5}" dt="2020-07-25T08:41:26.286" v="1253" actId="20577"/>
          <ac:spMkLst>
            <pc:docMk/>
            <pc:sldMk cId="4177422951" sldId="448"/>
            <ac:spMk id="48" creationId="{9E020A23-656B-4784-815E-D876AB450C16}"/>
          </ac:spMkLst>
        </pc:spChg>
        <pc:spChg chg="add mod">
          <ac:chgData name="Kulinich Bohdan" userId="48e65c9f34e137d0" providerId="LiveId" clId="{BEC1E40A-4B1E-44B7-8B22-66403ABF66B5}" dt="2020-07-25T08:41:32.460" v="1256" actId="20577"/>
          <ac:spMkLst>
            <pc:docMk/>
            <pc:sldMk cId="4177422951" sldId="448"/>
            <ac:spMk id="49" creationId="{CF3098EF-9047-4647-ADD5-66221C04F97D}"/>
          </ac:spMkLst>
        </pc:spChg>
        <pc:spChg chg="add mod">
          <ac:chgData name="Kulinich Bohdan" userId="48e65c9f34e137d0" providerId="LiveId" clId="{BEC1E40A-4B1E-44B7-8B22-66403ABF66B5}" dt="2020-07-25T08:42:09.563" v="1260" actId="1076"/>
          <ac:spMkLst>
            <pc:docMk/>
            <pc:sldMk cId="4177422951" sldId="448"/>
            <ac:spMk id="50" creationId="{83BEE9D6-4734-473C-806F-7588BC3F2B19}"/>
          </ac:spMkLst>
        </pc:spChg>
        <pc:grpChg chg="add mod">
          <ac:chgData name="Kulinich Bohdan" userId="48e65c9f34e137d0" providerId="LiveId" clId="{BEC1E40A-4B1E-44B7-8B22-66403ABF66B5}" dt="2020-07-25T08:36:44.607" v="1146" actId="1076"/>
          <ac:grpSpMkLst>
            <pc:docMk/>
            <pc:sldMk cId="4177422951" sldId="448"/>
            <ac:grpSpMk id="23" creationId="{E907829E-759E-483C-9605-F538EEB2EC33}"/>
          </ac:grpSpMkLst>
        </pc:grpChg>
        <pc:picChg chg="mod modVis">
          <ac:chgData name="Kulinich Bohdan" userId="48e65c9f34e137d0" providerId="LiveId" clId="{BEC1E40A-4B1E-44B7-8B22-66403ABF66B5}" dt="2020-07-25T08:42:58.162" v="1277" actId="14429"/>
          <ac:picMkLst>
            <pc:docMk/>
            <pc:sldMk cId="4177422951" sldId="448"/>
            <ac:picMk id="17" creationId="{BD7AEADA-D379-4498-A792-48D005AFF9EB}"/>
          </ac:picMkLst>
        </pc:picChg>
        <pc:cxnChg chg="add mod">
          <ac:chgData name="Kulinich Bohdan" userId="48e65c9f34e137d0" providerId="LiveId" clId="{BEC1E40A-4B1E-44B7-8B22-66403ABF66B5}" dt="2020-07-25T08:36:14.964" v="1137" actId="1076"/>
          <ac:cxnSpMkLst>
            <pc:docMk/>
            <pc:sldMk cId="4177422951" sldId="448"/>
            <ac:cxnSpMk id="18" creationId="{BAA45514-38AB-4FFD-9C0E-5AC749A16457}"/>
          </ac:cxnSpMkLst>
        </pc:cxnChg>
        <pc:cxnChg chg="add mod">
          <ac:chgData name="Kulinich Bohdan" userId="48e65c9f34e137d0" providerId="LiveId" clId="{BEC1E40A-4B1E-44B7-8B22-66403ABF66B5}" dt="2020-07-25T08:36:14.964" v="1137" actId="1076"/>
          <ac:cxnSpMkLst>
            <pc:docMk/>
            <pc:sldMk cId="4177422951" sldId="448"/>
            <ac:cxnSpMk id="19" creationId="{A90646C5-5753-4A43-8F22-8579FA7EBB6F}"/>
          </ac:cxnSpMkLst>
        </pc:cxnChg>
        <pc:cxnChg chg="add mod">
          <ac:chgData name="Kulinich Bohdan" userId="48e65c9f34e137d0" providerId="LiveId" clId="{BEC1E40A-4B1E-44B7-8B22-66403ABF66B5}" dt="2020-07-25T08:38:45.625" v="1200" actId="14100"/>
          <ac:cxnSpMkLst>
            <pc:docMk/>
            <pc:sldMk cId="4177422951" sldId="448"/>
            <ac:cxnSpMk id="27" creationId="{555B0877-5889-4F7A-97B9-DC5E106DA186}"/>
          </ac:cxnSpMkLst>
        </pc:cxnChg>
        <pc:cxnChg chg="add mod">
          <ac:chgData name="Kulinich Bohdan" userId="48e65c9f34e137d0" providerId="LiveId" clId="{BEC1E40A-4B1E-44B7-8B22-66403ABF66B5}" dt="2020-07-25T08:39:51.425" v="1235" actId="14100"/>
          <ac:cxnSpMkLst>
            <pc:docMk/>
            <pc:sldMk cId="4177422951" sldId="448"/>
            <ac:cxnSpMk id="33" creationId="{70258B96-B32F-4DB7-95C9-B35CBF011FE7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35" creationId="{B83F3D40-B21E-4CFD-BBBF-D33CD813DB33}"/>
          </ac:cxnSpMkLst>
        </pc:cxnChg>
        <pc:cxnChg chg="add mod">
          <ac:chgData name="Kulinich Bohdan" userId="48e65c9f34e137d0" providerId="LiveId" clId="{BEC1E40A-4B1E-44B7-8B22-66403ABF66B5}" dt="2020-07-25T08:39:54.191" v="1236" actId="14100"/>
          <ac:cxnSpMkLst>
            <pc:docMk/>
            <pc:sldMk cId="4177422951" sldId="448"/>
            <ac:cxnSpMk id="39" creationId="{C6141337-FB96-41A3-B41C-0E1CA22EBB83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modSp del">
        <pc:chgData name="Kulinich Bohdan" userId="48e65c9f34e137d0" providerId="LiveId" clId="{BEC1E40A-4B1E-44B7-8B22-66403ABF66B5}" dt="2020-07-25T11:18:39.377" v="1474" actId="47"/>
        <pc:sldMkLst>
          <pc:docMk/>
          <pc:sldMk cId="3212449614" sldId="449"/>
        </pc:sldMkLst>
        <pc:spChg chg="mod">
          <ac:chgData name="Kulinich Bohdan" userId="48e65c9f34e137d0" providerId="LiveId" clId="{BEC1E40A-4B1E-44B7-8B22-66403ABF66B5}" dt="2020-07-25T10:51:04.353" v="1472" actId="20577"/>
          <ac:spMkLst>
            <pc:docMk/>
            <pc:sldMk cId="3212449614" sldId="449"/>
            <ac:spMk id="6" creationId="{4CD1B612-D16C-4F70-8335-78480BFE8EC8}"/>
          </ac:spMkLst>
        </pc:spChg>
      </pc:sldChg>
      <pc:sldChg chg="del">
        <pc:chgData name="Kulinich Bohdan" userId="48e65c9f34e137d0" providerId="LiveId" clId="{BEC1E40A-4B1E-44B7-8B22-66403ABF66B5}" dt="2020-07-24T12:29:39.048" v="4" actId="47"/>
        <pc:sldMkLst>
          <pc:docMk/>
          <pc:sldMk cId="1108550450" sldId="459"/>
        </pc:sldMkLst>
      </pc:sldChg>
      <pc:sldChg chg="add">
        <pc:chgData name="Kulinich Bohdan" userId="48e65c9f34e137d0" providerId="LiveId" clId="{BEC1E40A-4B1E-44B7-8B22-66403ABF66B5}" dt="2020-07-24T12:29:36.457" v="2" actId="22"/>
        <pc:sldMkLst>
          <pc:docMk/>
          <pc:sldMk cId="352338771" sldId="460"/>
        </pc:sldMkLst>
      </pc:sldChg>
      <pc:sldChg chg="addSp modSp add mod modAnim">
        <pc:chgData name="Kulinich Bohdan" userId="48e65c9f34e137d0" providerId="LiveId" clId="{BEC1E40A-4B1E-44B7-8B22-66403ABF66B5}" dt="2020-07-24T13:37:03.806" v="119" actId="20577"/>
        <pc:sldMkLst>
          <pc:docMk/>
          <pc:sldMk cId="301277507" sldId="461"/>
        </pc:sldMkLst>
        <pc:spChg chg="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10" creationId="{2C2D1557-2605-4F30-ABB8-48431AD507A2}"/>
          </ac:spMkLst>
        </pc:spChg>
        <pc:spChg chg="add mod">
          <ac:chgData name="Kulinich Bohdan" userId="48e65c9f34e137d0" providerId="LiveId" clId="{BEC1E40A-4B1E-44B7-8B22-66403ABF66B5}" dt="2020-07-24T13:34:00.027" v="87" actId="571"/>
          <ac:spMkLst>
            <pc:docMk/>
            <pc:sldMk cId="301277507" sldId="461"/>
            <ac:spMk id="12" creationId="{4CB2351D-0EF4-475F-BE4A-42F334E3F0AF}"/>
          </ac:spMkLst>
        </pc:spChg>
        <pc:spChg chg="add mod">
          <ac:chgData name="Kulinich Bohdan" userId="48e65c9f34e137d0" providerId="LiveId" clId="{BEC1E40A-4B1E-44B7-8B22-66403ABF66B5}" dt="2020-07-24T13:34:00.027" v="87" actId="571"/>
          <ac:spMkLst>
            <pc:docMk/>
            <pc:sldMk cId="301277507" sldId="461"/>
            <ac:spMk id="13" creationId="{CA5C7997-47F7-4F86-B7E0-3B487C42758D}"/>
          </ac:spMkLst>
        </pc:spChg>
        <pc:spChg chg="add mod">
          <ac:chgData name="Kulinich Bohdan" userId="48e65c9f34e137d0" providerId="LiveId" clId="{BEC1E40A-4B1E-44B7-8B22-66403ABF66B5}" dt="2020-07-24T13:34:00.027" v="87" actId="571"/>
          <ac:spMkLst>
            <pc:docMk/>
            <pc:sldMk cId="301277507" sldId="461"/>
            <ac:spMk id="14" creationId="{C9A8BB11-9029-4C17-A4C4-E13BEFD5BC28}"/>
          </ac:spMkLst>
        </pc:spChg>
        <pc:spChg chg="add mod">
          <ac:chgData name="Kulinich Bohdan" userId="48e65c9f34e137d0" providerId="LiveId" clId="{BEC1E40A-4B1E-44B7-8B22-66403ABF66B5}" dt="2020-07-24T13:34:29.647" v="112" actId="14100"/>
          <ac:spMkLst>
            <pc:docMk/>
            <pc:sldMk cId="301277507" sldId="461"/>
            <ac:spMk id="15" creationId="{C6954B7A-4A9E-446E-B576-C22C85824DA8}"/>
          </ac:spMkLst>
        </pc:spChg>
        <pc:spChg chg="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27" creationId="{1A51042D-56EB-402B-80F1-689E77F7E096}"/>
          </ac:spMkLst>
        </pc:spChg>
        <pc:spChg chg="mod">
          <ac:chgData name="Kulinich Bohdan" userId="48e65c9f34e137d0" providerId="LiveId" clId="{BEC1E40A-4B1E-44B7-8B22-66403ABF66B5}" dt="2020-07-24T13:37:03.806" v="119" actId="20577"/>
          <ac:spMkLst>
            <pc:docMk/>
            <pc:sldMk cId="301277507" sldId="461"/>
            <ac:spMk id="51" creationId="{86BC9140-E395-435D-A852-213A1317C46C}"/>
          </ac:spMkLst>
        </pc:spChg>
        <pc:spChg chg="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65" creationId="{ABA347A4-65AA-4258-8688-72D4305BC36D}"/>
          </ac:spMkLst>
        </pc:spChg>
      </pc:sldChg>
      <pc:sldChg chg="modSp add del">
        <pc:chgData name="Kulinich Bohdan" userId="48e65c9f34e137d0" providerId="LiveId" clId="{BEC1E40A-4B1E-44B7-8B22-66403ABF66B5}" dt="2020-07-24T13:32:16.525" v="16" actId="47"/>
        <pc:sldMkLst>
          <pc:docMk/>
          <pc:sldMk cId="3467199460" sldId="461"/>
        </pc:sldMkLst>
        <pc:spChg chg="mod">
          <ac:chgData name="Kulinich Bohdan" userId="48e65c9f34e137d0" providerId="LiveId" clId="{BEC1E40A-4B1E-44B7-8B22-66403ABF66B5}" dt="2020-07-24T13:32:06.940" v="15" actId="20577"/>
          <ac:spMkLst>
            <pc:docMk/>
            <pc:sldMk cId="3467199460" sldId="461"/>
            <ac:spMk id="27" creationId="{43D3C83E-F2BB-401C-AC97-DF8CAA24A15F}"/>
          </ac:spMkLst>
        </pc:spChg>
      </pc:sldChg>
      <pc:sldChg chg="delSp modSp add mod delAnim modAnim">
        <pc:chgData name="Kulinich Bohdan" userId="48e65c9f34e137d0" providerId="LiveId" clId="{BEC1E40A-4B1E-44B7-8B22-66403ABF66B5}" dt="2020-07-25T10:50:55.013" v="1470" actId="20577"/>
        <pc:sldMkLst>
          <pc:docMk/>
          <pc:sldMk cId="1503654187" sldId="462"/>
        </pc:sldMkLst>
        <pc:spChg chg="mod">
          <ac:chgData name="Kulinich Bohdan" userId="48e65c9f34e137d0" providerId="LiveId" clId="{BEC1E40A-4B1E-44B7-8B22-66403ABF66B5}" dt="2020-07-25T08:55:25.287" v="1355" actId="20577"/>
          <ac:spMkLst>
            <pc:docMk/>
            <pc:sldMk cId="1503654187" sldId="462"/>
            <ac:spMk id="6" creationId="{4CD1B612-D16C-4F70-8335-78480BFE8EC8}"/>
          </ac:spMkLst>
        </pc:spChg>
        <pc:spChg chg="del">
          <ac:chgData name="Kulinich Bohdan" userId="48e65c9f34e137d0" providerId="LiveId" clId="{BEC1E40A-4B1E-44B7-8B22-66403ABF66B5}" dt="2020-07-25T08:45:34.742" v="1283" actId="478"/>
          <ac:spMkLst>
            <pc:docMk/>
            <pc:sldMk cId="1503654187" sldId="462"/>
            <ac:spMk id="20" creationId="{5629DB07-9B3E-4DC6-A04D-2C9AD2842286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27" creationId="{21ED8C87-B35C-443D-9C1F-2FD9754B6E0B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28" creationId="{52BD653D-CA93-4A69-B1D5-DA9C5486AD0A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29" creationId="{30E9DF17-753E-448C-A66A-B1C27D503B03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30" creationId="{7C716E1C-D0EF-4330-9989-1D5D1776BE7F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31" creationId="{2B02E187-F7C1-4EAE-9A86-3F1E83771EF1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32" creationId="{846C1326-6539-40D7-BFA2-868B9E7EC06F}"/>
          </ac:spMkLst>
        </pc:spChg>
        <pc:spChg chg="mod">
          <ac:chgData name="Kulinich Bohdan" userId="48e65c9f34e137d0" providerId="LiveId" clId="{BEC1E40A-4B1E-44B7-8B22-66403ABF66B5}" dt="2020-07-25T10:50:55.013" v="1470" actId="20577"/>
          <ac:spMkLst>
            <pc:docMk/>
            <pc:sldMk cId="1503654187" sldId="462"/>
            <ac:spMk id="51" creationId="{86BC9140-E395-435D-A852-213A1317C46C}"/>
          </ac:spMkLst>
        </pc:spChg>
        <pc:grpChg chg="del">
          <ac:chgData name="Kulinich Bohdan" userId="48e65c9f34e137d0" providerId="LiveId" clId="{BEC1E40A-4B1E-44B7-8B22-66403ABF66B5}" dt="2020-07-25T08:45:32.892" v="1282" actId="478"/>
          <ac:grpSpMkLst>
            <pc:docMk/>
            <pc:sldMk cId="1503654187" sldId="462"/>
            <ac:grpSpMk id="19" creationId="{6DE87841-1B0A-4FAD-8C01-3F915A5E2BE4}"/>
          </ac:grpSpMkLst>
        </pc:grpChg>
        <pc:grpChg chg="del">
          <ac:chgData name="Kulinich Bohdan" userId="48e65c9f34e137d0" providerId="LiveId" clId="{BEC1E40A-4B1E-44B7-8B22-66403ABF66B5}" dt="2020-07-25T08:45:32.892" v="1282" actId="478"/>
          <ac:grpSpMkLst>
            <pc:docMk/>
            <pc:sldMk cId="1503654187" sldId="462"/>
            <ac:grpSpMk id="24" creationId="{6C74D168-D0E2-4B23-B98F-1D367820B08D}"/>
          </ac:grpSpMkLst>
        </pc:grpChg>
        <pc:picChg chg="mod modVis">
          <ac:chgData name="Kulinich Bohdan" userId="48e65c9f34e137d0" providerId="LiveId" clId="{BEC1E40A-4B1E-44B7-8B22-66403ABF66B5}" dt="2020-07-25T08:45:35.962" v="1284" actId="14429"/>
          <ac:picMkLst>
            <pc:docMk/>
            <pc:sldMk cId="1503654187" sldId="462"/>
            <ac:picMk id="17" creationId="{BD7AEADA-D379-4498-A792-48D005AFF9EB}"/>
          </ac:picMkLst>
        </pc:picChg>
        <pc:cxnChg chg="del">
          <ac:chgData name="Kulinich Bohdan" userId="48e65c9f34e137d0" providerId="LiveId" clId="{BEC1E40A-4B1E-44B7-8B22-66403ABF66B5}" dt="2020-07-25T08:45:32.892" v="1282" actId="478"/>
          <ac:cxnSpMkLst>
            <pc:docMk/>
            <pc:sldMk cId="1503654187" sldId="462"/>
            <ac:cxnSpMk id="8" creationId="{275AD64B-2D1A-408F-8E56-D12E8DFF2E15}"/>
          </ac:cxnSpMkLst>
        </pc:cxnChg>
        <pc:cxnChg chg="del">
          <ac:chgData name="Kulinich Bohdan" userId="48e65c9f34e137d0" providerId="LiveId" clId="{BEC1E40A-4B1E-44B7-8B22-66403ABF66B5}" dt="2020-07-25T08:45:32.892" v="1282" actId="478"/>
          <ac:cxnSpMkLst>
            <pc:docMk/>
            <pc:sldMk cId="1503654187" sldId="462"/>
            <ac:cxnSpMk id="12" creationId="{9D2C400F-D8CD-4092-8C33-94168515EBE4}"/>
          </ac:cxnSpMkLst>
        </pc:cxnChg>
        <pc:cxnChg chg="del">
          <ac:chgData name="Kulinich Bohdan" userId="48e65c9f34e137d0" providerId="LiveId" clId="{BEC1E40A-4B1E-44B7-8B22-66403ABF66B5}" dt="2020-07-25T08:45:32.892" v="1282" actId="478"/>
          <ac:cxnSpMkLst>
            <pc:docMk/>
            <pc:sldMk cId="1503654187" sldId="462"/>
            <ac:cxnSpMk id="16" creationId="{D9C43950-0F26-4B72-92FC-ABF4D6482BF4}"/>
          </ac:cxnSpMkLst>
        </pc:cxnChg>
      </pc:sldChg>
      <pc:sldChg chg="add del">
        <pc:chgData name="Kulinich Bohdan" userId="48e65c9f34e137d0" providerId="LiveId" clId="{BEC1E40A-4B1E-44B7-8B22-66403ABF66B5}" dt="2020-07-24T13:32:54.330" v="51" actId="22"/>
        <pc:sldMkLst>
          <pc:docMk/>
          <pc:sldMk cId="3507452983" sldId="46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7DC2F56A-8AE3-48C6-9296-F68D7BB4C1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4358497-394D-49F9-BCE0-F3277B5053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8525A-64B0-49D7-8E75-B947615D52DF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AA31705-B650-499B-A810-BE8B85602E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BAD69DE-D13F-4A0D-9961-362A008A5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1E8E5-5CAC-4880-BC5D-BFA6011A5DD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2104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10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067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98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493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848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401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81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64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4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18.06.2024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48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Розв’язування типових вправ з теми «Нерівність трикутника». Розв’язування компетентнісних задач.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§20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«Домашня самостійна робота №4» на стор. 139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07309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з будь-яких трьох сторін завжди можна скласти трикутник?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023510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умова повинна виконуватися, щоб трикутник з трьома заданими сторонами існував?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3139711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наслідок з теореми про нерівність трикутника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26082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теорему про співвідношення між сторонами і кутами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612D0777-0B9D-4973-84AF-DDD0972C094B}"/>
              </a:ext>
            </a:extLst>
          </p:cNvPr>
          <p:cNvSpPr/>
          <p:nvPr/>
        </p:nvSpPr>
        <p:spPr>
          <a:xfrm>
            <a:off x="508000" y="5400405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потрібно перевіряти нерівність трикутника для кожної даної сторони?</a:t>
            </a:r>
          </a:p>
        </p:txBody>
      </p:sp>
    </p:spTree>
    <p:extLst>
      <p:ext uri="{BB962C8B-B14F-4D97-AF65-F5344CB8AC3E}">
        <p14:creationId xmlns:p14="http://schemas.microsoft.com/office/powerpoint/2010/main" val="7525182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45823CF5-75C1-418A-9FB3-39F793A4E2BF}"/>
              </a:ext>
            </a:extLst>
          </p:cNvPr>
          <p:cNvSpPr/>
          <p:nvPr/>
        </p:nvSpPr>
        <p:spPr>
          <a:xfrm>
            <a:off x="6367671" y="4046482"/>
            <a:ext cx="4500021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10 дм; 4 дм; 6 дм;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367673" y="1324303"/>
                <a:ext cx="5824327" cy="178675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є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вершинами трикутника, якщо довжини відрізків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BC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дорівнюють: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73" y="1324303"/>
                <a:ext cx="5824327" cy="1786759"/>
              </a:xfrm>
              <a:prstGeom prst="rect">
                <a:avLst/>
              </a:prstGeom>
              <a:blipFill>
                <a:blip r:embed="rId4"/>
                <a:stretch>
                  <a:fillRect l="-2174" r="-23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A5A6FFD-5A5A-4CA0-A656-E12D64A700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12" y="2200780"/>
            <a:ext cx="4925577" cy="3815078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CFD45E2A-F64D-43F4-B005-ED4D7EEC0F8B}"/>
              </a:ext>
            </a:extLst>
          </p:cNvPr>
          <p:cNvSpPr/>
          <p:nvPr/>
        </p:nvSpPr>
        <p:spPr>
          <a:xfrm>
            <a:off x="6367673" y="3578772"/>
            <a:ext cx="4500021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3 см; 5 см; 4 см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F0BB5989-7EBC-4DD6-9BC9-B802B0750155}"/>
              </a:ext>
            </a:extLst>
          </p:cNvPr>
          <p:cNvSpPr/>
          <p:nvPr/>
        </p:nvSpPr>
        <p:spPr>
          <a:xfrm>
            <a:off x="6367672" y="4371077"/>
            <a:ext cx="4500023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10 дм; 4 дм; 6 дм;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9FE7510C-0784-41BB-B3A4-A93145FBC9BB}"/>
              </a:ext>
            </a:extLst>
          </p:cNvPr>
          <p:cNvSpPr/>
          <p:nvPr/>
        </p:nvSpPr>
        <p:spPr>
          <a:xfrm>
            <a:off x="6367670" y="3111062"/>
            <a:ext cx="4500021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3 см; 5 см; 4 см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739D751D-E903-4F68-9F34-84F915BA0365}"/>
              </a:ext>
            </a:extLst>
          </p:cNvPr>
          <p:cNvSpPr/>
          <p:nvPr/>
        </p:nvSpPr>
        <p:spPr>
          <a:xfrm>
            <a:off x="6367671" y="4825472"/>
            <a:ext cx="4500025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5 дм; 62 см; 120 мм;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683B11A6-E26D-40E4-82BA-B98E8475FEE4}"/>
              </a:ext>
            </a:extLst>
          </p:cNvPr>
          <p:cNvSpPr/>
          <p:nvPr/>
        </p:nvSpPr>
        <p:spPr>
          <a:xfrm>
            <a:off x="6367673" y="5150067"/>
            <a:ext cx="4500018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5 дм; 62 см; 120 мм;</a:t>
            </a:r>
          </a:p>
        </p:txBody>
      </p:sp>
    </p:spTree>
    <p:extLst>
      <p:ext uri="{BB962C8B-B14F-4D97-AF65-F5344CB8AC3E}">
        <p14:creationId xmlns:p14="http://schemas.microsoft.com/office/powerpoint/2010/main" val="276134139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2.08333E-7 0.06828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2.08333E-7 0.04745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2.08333E-7 0.04745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51" grpId="0"/>
      <p:bldP spid="6" grpId="0" animBg="1"/>
      <p:bldP spid="8" grpId="0" animBg="1"/>
      <p:bldP spid="9" grpId="0" animBg="1"/>
      <p:bldP spid="10" grpId="0" animBg="1"/>
      <p:bldP spid="10" grpId="1" animBg="1"/>
      <p:bldP spid="10" grpId="2" animBg="1"/>
      <p:bldP spid="15" grpId="0" animBg="1"/>
      <p:bldP spid="15" grpId="1" animBg="1"/>
      <p:bldP spid="15" grpId="2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45823CF5-75C1-418A-9FB3-39F793A4E2BF}"/>
              </a:ext>
            </a:extLst>
          </p:cNvPr>
          <p:cNvSpPr/>
          <p:nvPr/>
        </p:nvSpPr>
        <p:spPr>
          <a:xfrm>
            <a:off x="6367672" y="3478931"/>
            <a:ext cx="2366424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1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367673" y="1324303"/>
            <a:ext cx="5824327" cy="1319049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можуть сторони трикутника бути пропорційними числам: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A5A6FFD-5A5A-4CA0-A656-E12D64A700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12" y="2200780"/>
            <a:ext cx="4925577" cy="3815078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CFD45E2A-F64D-43F4-B005-ED4D7EEC0F8B}"/>
              </a:ext>
            </a:extLst>
          </p:cNvPr>
          <p:cNvSpPr/>
          <p:nvPr/>
        </p:nvSpPr>
        <p:spPr>
          <a:xfrm>
            <a:off x="6367674" y="3011221"/>
            <a:ext cx="2366424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2; 3; 4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F0BB5989-7EBC-4DD6-9BC9-B802B0750155}"/>
              </a:ext>
            </a:extLst>
          </p:cNvPr>
          <p:cNvSpPr/>
          <p:nvPr/>
        </p:nvSpPr>
        <p:spPr>
          <a:xfrm>
            <a:off x="6367673" y="3803526"/>
            <a:ext cx="2366424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9; 17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9FE7510C-0784-41BB-B3A4-A93145FBC9BB}"/>
              </a:ext>
            </a:extLst>
          </p:cNvPr>
          <p:cNvSpPr/>
          <p:nvPr/>
        </p:nvSpPr>
        <p:spPr>
          <a:xfrm>
            <a:off x="6367670" y="2543511"/>
            <a:ext cx="2366427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2; 3; 4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739D751D-E903-4F68-9F34-84F915BA0365}"/>
              </a:ext>
            </a:extLst>
          </p:cNvPr>
          <p:cNvSpPr/>
          <p:nvPr/>
        </p:nvSpPr>
        <p:spPr>
          <a:xfrm>
            <a:off x="6367671" y="4257921"/>
            <a:ext cx="2366425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5; 4; 8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683B11A6-E26D-40E4-82BA-B98E8475FEE4}"/>
              </a:ext>
            </a:extLst>
          </p:cNvPr>
          <p:cNvSpPr/>
          <p:nvPr/>
        </p:nvSpPr>
        <p:spPr>
          <a:xfrm>
            <a:off x="6367673" y="4582516"/>
            <a:ext cx="2366423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5; 4; 8</a:t>
            </a:r>
          </a:p>
        </p:txBody>
      </p:sp>
    </p:spTree>
    <p:extLst>
      <p:ext uri="{BB962C8B-B14F-4D97-AF65-F5344CB8AC3E}">
        <p14:creationId xmlns:p14="http://schemas.microsoft.com/office/powerpoint/2010/main" val="34444035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2.08333E-7 0.06828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2.08333E-7 0.04745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2.08333E-7 0.04745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51" grpId="0"/>
      <p:bldP spid="6" grpId="0" animBg="1"/>
      <p:bldP spid="8" grpId="0" animBg="1"/>
      <p:bldP spid="9" grpId="0" animBg="1"/>
      <p:bldP spid="10" grpId="0" animBg="1"/>
      <p:bldP spid="10" grpId="1" animBg="1"/>
      <p:bldP spid="10" grpId="2" animBg="1"/>
      <p:bldP spid="15" grpId="0" animBg="1"/>
      <p:bldP spid="15" grpId="1" animBg="1"/>
      <p:bldP spid="15" grpId="2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713731" y="2897204"/>
            <a:ext cx="6478269" cy="2622650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Дві сторони трикутника дорівнюють 2,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 і 1,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см. Яким може бути периметр трикутника, якщо довжина третьої сторони дорівнює цілому числу сантиметрів?</a:t>
            </a: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F83F7A5-7C5C-427C-AE52-0A704D18D3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" r="2308"/>
          <a:stretch/>
        </p:blipFill>
        <p:spPr>
          <a:xfrm>
            <a:off x="52550" y="2681115"/>
            <a:ext cx="5034455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0795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4.79167E-6 2.59259E-6 L -4.79167E-6 -0.30324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16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713731" y="2897204"/>
            <a:ext cx="6478269" cy="1496120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Доведіть, що медіана трикутника менша </a:t>
            </a:r>
            <a:r>
              <a:rPr lang="uk-UA" sz="2800" dirty="0" err="1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півсуми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двох сусідніх сторін</a:t>
            </a: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F83F7A5-7C5C-427C-AE52-0A704D18D3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" r="2308"/>
          <a:stretch/>
        </p:blipFill>
        <p:spPr>
          <a:xfrm>
            <a:off x="52550" y="2681115"/>
            <a:ext cx="5034455" cy="3726748"/>
          </a:xfrm>
          <a:prstGeom prst="rect">
            <a:avLst/>
          </a:prstGeom>
        </p:spPr>
      </p:pic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02B33614-6B45-4CA8-B10C-61C1121D2120}"/>
              </a:ext>
            </a:extLst>
          </p:cNvPr>
          <p:cNvCxnSpPr>
            <a:cxnSpLocks/>
          </p:cNvCxnSpPr>
          <p:nvPr/>
        </p:nvCxnSpPr>
        <p:spPr>
          <a:xfrm>
            <a:off x="665196" y="4113891"/>
            <a:ext cx="3055466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9DD7F143-0C3A-4473-BFC5-F06E9E009F07}"/>
              </a:ext>
            </a:extLst>
          </p:cNvPr>
          <p:cNvCxnSpPr>
            <a:cxnSpLocks/>
          </p:cNvCxnSpPr>
          <p:nvPr/>
        </p:nvCxnSpPr>
        <p:spPr>
          <a:xfrm flipV="1">
            <a:off x="665196" y="2387600"/>
            <a:ext cx="725454" cy="172629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418BDAB5-A6FE-484E-B44E-CA57799F1B3C}"/>
              </a:ext>
            </a:extLst>
          </p:cNvPr>
          <p:cNvCxnSpPr>
            <a:cxnSpLocks/>
          </p:cNvCxnSpPr>
          <p:nvPr/>
        </p:nvCxnSpPr>
        <p:spPr>
          <a:xfrm flipH="1" flipV="1">
            <a:off x="1390650" y="2387600"/>
            <a:ext cx="2330012" cy="172629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C299B503-B381-4676-9ED7-D131B027BB5D}"/>
              </a:ext>
            </a:extLst>
          </p:cNvPr>
          <p:cNvCxnSpPr>
            <a:cxnSpLocks/>
          </p:cNvCxnSpPr>
          <p:nvPr/>
        </p:nvCxnSpPr>
        <p:spPr>
          <a:xfrm flipH="1" flipV="1">
            <a:off x="1390652" y="2387601"/>
            <a:ext cx="769718" cy="172629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5034DDCC-809C-4039-8D8F-45B5811CC6D9}"/>
              </a:ext>
            </a:extLst>
          </p:cNvPr>
          <p:cNvCxnSpPr>
            <a:cxnSpLocks/>
          </p:cNvCxnSpPr>
          <p:nvPr/>
        </p:nvCxnSpPr>
        <p:spPr>
          <a:xfrm>
            <a:off x="1390650" y="3974957"/>
            <a:ext cx="0" cy="277868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BB34C9EE-D461-4231-8B19-91EFCF62329A}"/>
              </a:ext>
            </a:extLst>
          </p:cNvPr>
          <p:cNvCxnSpPr>
            <a:cxnSpLocks/>
          </p:cNvCxnSpPr>
          <p:nvPr/>
        </p:nvCxnSpPr>
        <p:spPr>
          <a:xfrm>
            <a:off x="2800350" y="3974957"/>
            <a:ext cx="0" cy="277868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5D60D71A-FB47-45E7-BA3D-8CEB68A8EFCF}"/>
              </a:ext>
            </a:extLst>
          </p:cNvPr>
          <p:cNvCxnSpPr>
            <a:cxnSpLocks/>
          </p:cNvCxnSpPr>
          <p:nvPr/>
        </p:nvCxnSpPr>
        <p:spPr>
          <a:xfrm flipH="1" flipV="1">
            <a:off x="2167621" y="4126896"/>
            <a:ext cx="769718" cy="1726290"/>
          </a:xfrm>
          <a:prstGeom prst="line">
            <a:avLst/>
          </a:prstGeom>
          <a:ln w="57150" cap="rnd">
            <a:solidFill>
              <a:srgbClr val="3E3D3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7D8B3AAF-FDB7-4821-8A3A-B586668A1321}"/>
              </a:ext>
            </a:extLst>
          </p:cNvPr>
          <p:cNvCxnSpPr>
            <a:cxnSpLocks/>
          </p:cNvCxnSpPr>
          <p:nvPr/>
        </p:nvCxnSpPr>
        <p:spPr>
          <a:xfrm flipH="1" flipV="1">
            <a:off x="665196" y="4113430"/>
            <a:ext cx="2272143" cy="1739756"/>
          </a:xfrm>
          <a:prstGeom prst="line">
            <a:avLst/>
          </a:prstGeom>
          <a:ln w="57150" cap="rnd">
            <a:solidFill>
              <a:srgbClr val="3E3D3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423E4A63-68F7-4071-88BC-E246048C96C0}"/>
              </a:ext>
            </a:extLst>
          </p:cNvPr>
          <p:cNvGrpSpPr/>
          <p:nvPr/>
        </p:nvGrpSpPr>
        <p:grpSpPr>
          <a:xfrm>
            <a:off x="1638325" y="3250745"/>
            <a:ext cx="325884" cy="199507"/>
            <a:chOff x="1064766" y="3659335"/>
            <a:chExt cx="325884" cy="199507"/>
          </a:xfrm>
        </p:grpSpPr>
        <p:cxnSp>
          <p:nvCxnSpPr>
            <p:cNvPr id="31" name="Пряма сполучна лінія 30">
              <a:extLst>
                <a:ext uri="{FF2B5EF4-FFF2-40B4-BE49-F238E27FC236}">
                  <a16:creationId xmlns:a16="http://schemas.microsoft.com/office/drawing/2014/main" id="{C9F8BAED-22A8-4BF0-B5BA-6B4735380A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4766" y="3659335"/>
              <a:ext cx="288575" cy="12867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6629763E-E9CC-425F-89F5-058C9E9AC7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2075" y="3730172"/>
              <a:ext cx="288575" cy="12867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Групувати 34">
            <a:extLst>
              <a:ext uri="{FF2B5EF4-FFF2-40B4-BE49-F238E27FC236}">
                <a16:creationId xmlns:a16="http://schemas.microsoft.com/office/drawing/2014/main" id="{13E23B61-4803-474E-AD25-03BEBFC5C00E}"/>
              </a:ext>
            </a:extLst>
          </p:cNvPr>
          <p:cNvGrpSpPr/>
          <p:nvPr/>
        </p:nvGrpSpPr>
        <p:grpSpPr>
          <a:xfrm>
            <a:off x="2319688" y="4713227"/>
            <a:ext cx="325884" cy="199507"/>
            <a:chOff x="1064766" y="3659335"/>
            <a:chExt cx="325884" cy="199507"/>
          </a:xfrm>
        </p:grpSpPr>
        <p:cxnSp>
          <p:nvCxnSpPr>
            <p:cNvPr id="36" name="Пряма сполучна лінія 35">
              <a:extLst>
                <a:ext uri="{FF2B5EF4-FFF2-40B4-BE49-F238E27FC236}">
                  <a16:creationId xmlns:a16="http://schemas.microsoft.com/office/drawing/2014/main" id="{C9384671-CBAE-4CE3-A4E2-C25DADE3AE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4766" y="3659335"/>
              <a:ext cx="288575" cy="12867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 сполучна лінія 36">
              <a:extLst>
                <a:ext uri="{FF2B5EF4-FFF2-40B4-BE49-F238E27FC236}">
                  <a16:creationId xmlns:a16="http://schemas.microsoft.com/office/drawing/2014/main" id="{833A42D9-5AB3-4E97-A76C-E2F3D7124F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2075" y="3730172"/>
              <a:ext cx="288575" cy="12867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5958A14-E2A6-46CC-9008-7880356388FA}"/>
                  </a:ext>
                </a:extLst>
              </p:cNvPr>
              <p:cNvSpPr txBox="1"/>
              <p:nvPr/>
            </p:nvSpPr>
            <p:spPr>
              <a:xfrm>
                <a:off x="210220" y="402153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5958A14-E2A6-46CC-9008-788035638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20" y="4021532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6BFA06D-1F88-46F7-AEFF-52C3213A2CD2}"/>
                  </a:ext>
                </a:extLst>
              </p:cNvPr>
              <p:cNvSpPr txBox="1"/>
              <p:nvPr/>
            </p:nvSpPr>
            <p:spPr>
              <a:xfrm>
                <a:off x="1099466" y="190733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6BFA06D-1F88-46F7-AEFF-52C3213A2C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466" y="1907337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4E7F80-822F-41E3-9882-58810195177A}"/>
                  </a:ext>
                </a:extLst>
              </p:cNvPr>
              <p:cNvSpPr txBox="1"/>
              <p:nvPr/>
            </p:nvSpPr>
            <p:spPr>
              <a:xfrm>
                <a:off x="3669178" y="402826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4E7F80-822F-41E3-9882-5881019517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9178" y="4028264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F9BBD35-D540-4E4C-924F-83CFDEA29D64}"/>
                  </a:ext>
                </a:extLst>
              </p:cNvPr>
              <p:cNvSpPr txBox="1"/>
              <p:nvPr/>
            </p:nvSpPr>
            <p:spPr>
              <a:xfrm>
                <a:off x="2848283" y="583972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F9BBD35-D540-4E4C-924F-83CFDEA29D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283" y="5839720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0BCDD59-D66E-4089-8E82-7514F1319B71}"/>
                  </a:ext>
                </a:extLst>
              </p:cNvPr>
              <p:cNvSpPr txBox="1"/>
              <p:nvPr/>
            </p:nvSpPr>
            <p:spPr>
              <a:xfrm>
                <a:off x="2155222" y="367869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0BCDD59-D66E-4089-8E82-7514F1319B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222" y="3678697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858475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4.79167E-6 -1.48148E-6 L -4.79167E-6 -0.30324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16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38" grpId="0"/>
      <p:bldP spid="39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713731" y="2897204"/>
                <a:ext cx="6478269" cy="268378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Всі ескалатори Київського метрополітену здійснюють підйом під кутом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30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через це їх довжина вдвічі більша за глибину залягання. Обґрунтуйте або спростуйте це твердження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731" y="2897204"/>
                <a:ext cx="6478269" cy="2683789"/>
              </a:xfrm>
              <a:prstGeom prst="rect">
                <a:avLst/>
              </a:prstGeom>
              <a:blipFill>
                <a:blip r:embed="rId3"/>
                <a:stretch>
                  <a:fillRect t="-1887" b="-61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5372C6-8EB7-4061-A7CC-D2C441D0F4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21" y="2144110"/>
            <a:ext cx="4254441" cy="4100763"/>
          </a:xfrm>
          <a:prstGeom prst="rect">
            <a:avLst/>
          </a:prstGeom>
        </p:spPr>
      </p:pic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00E2EA69-5DC1-4FDD-9A5E-D443ED271202}"/>
              </a:ext>
            </a:extLst>
          </p:cNvPr>
          <p:cNvCxnSpPr>
            <a:cxnSpLocks/>
          </p:cNvCxnSpPr>
          <p:nvPr/>
        </p:nvCxnSpPr>
        <p:spPr>
          <a:xfrm>
            <a:off x="798495" y="5185385"/>
            <a:ext cx="4116581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09A1775C-1243-49E2-8B46-95F17C2F5BB8}"/>
              </a:ext>
            </a:extLst>
          </p:cNvPr>
          <p:cNvCxnSpPr>
            <a:cxnSpLocks/>
          </p:cNvCxnSpPr>
          <p:nvPr/>
        </p:nvCxnSpPr>
        <p:spPr>
          <a:xfrm>
            <a:off x="798494" y="2764997"/>
            <a:ext cx="4116582" cy="242038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8A601A05-4000-46C0-957F-E6D91D6FA9AD}"/>
              </a:ext>
            </a:extLst>
          </p:cNvPr>
          <p:cNvCxnSpPr>
            <a:cxnSpLocks/>
          </p:cNvCxnSpPr>
          <p:nvPr/>
        </p:nvCxnSpPr>
        <p:spPr>
          <a:xfrm>
            <a:off x="798495" y="2764997"/>
            <a:ext cx="0" cy="242038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D67D9904-09D9-4986-A6DB-91973C4DA34B}"/>
              </a:ext>
            </a:extLst>
          </p:cNvPr>
          <p:cNvCxnSpPr>
            <a:cxnSpLocks/>
          </p:cNvCxnSpPr>
          <p:nvPr/>
        </p:nvCxnSpPr>
        <p:spPr>
          <a:xfrm>
            <a:off x="1141395" y="4834467"/>
            <a:ext cx="0" cy="33525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127391DB-A64F-4C4B-A1E8-FF3CA1CF8890}"/>
              </a:ext>
            </a:extLst>
          </p:cNvPr>
          <p:cNvCxnSpPr>
            <a:cxnSpLocks/>
          </p:cNvCxnSpPr>
          <p:nvPr/>
        </p:nvCxnSpPr>
        <p:spPr>
          <a:xfrm rot="5400000">
            <a:off x="973768" y="4666840"/>
            <a:ext cx="0" cy="33525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568EC2E-B38A-4A9B-B55D-26033899A073}"/>
                  </a:ext>
                </a:extLst>
              </p:cNvPr>
              <p:cNvSpPr txBox="1"/>
              <p:nvPr/>
            </p:nvSpPr>
            <p:spPr>
              <a:xfrm>
                <a:off x="3719379" y="4756656"/>
                <a:ext cx="63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16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568EC2E-B38A-4A9B-B55D-26033899A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379" y="4756656"/>
                <a:ext cx="639736" cy="461665"/>
              </a:xfrm>
              <a:prstGeom prst="rect">
                <a:avLst/>
              </a:prstGeom>
              <a:blipFill>
                <a:blip r:embed="rId6"/>
                <a:stretch>
                  <a:fillRect l="-1923" r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5138096-B9B6-458B-A0F3-69804F6DAF66}"/>
                  </a:ext>
                </a:extLst>
              </p:cNvPr>
              <p:cNvSpPr txBox="1"/>
              <p:nvPr/>
            </p:nvSpPr>
            <p:spPr>
              <a:xfrm>
                <a:off x="370111" y="2358706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5138096-B9B6-458B-A0F3-69804F6DA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1" y="2358706"/>
                <a:ext cx="57030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7DB2E54-EF45-4994-BD57-D106047D33AD}"/>
                  </a:ext>
                </a:extLst>
              </p:cNvPr>
              <p:cNvSpPr txBox="1"/>
              <p:nvPr/>
            </p:nvSpPr>
            <p:spPr>
              <a:xfrm>
                <a:off x="370110" y="5185821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7DB2E54-EF45-4994-BD57-D106047D3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0" y="5185821"/>
                <a:ext cx="57030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2A648BA-F219-4C08-825B-A6174E2FF81F}"/>
                  </a:ext>
                </a:extLst>
              </p:cNvPr>
              <p:cNvSpPr txBox="1"/>
              <p:nvPr/>
            </p:nvSpPr>
            <p:spPr>
              <a:xfrm>
                <a:off x="4724157" y="5184950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2A648BA-F219-4C08-825B-A6174E2FF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157" y="5184950"/>
                <a:ext cx="57030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E66686D8-D61E-42C0-ADD1-D5F878E5EEC8}"/>
              </a:ext>
            </a:extLst>
          </p:cNvPr>
          <p:cNvSpPr txBox="1"/>
          <p:nvPr/>
        </p:nvSpPr>
        <p:spPr>
          <a:xfrm rot="1863340">
            <a:off x="1500550" y="3204623"/>
            <a:ext cx="2996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Aptos Light" panose="020B0004020202020204" pitchFamily="34" charset="0"/>
              </a:rPr>
              <a:t>Довжина ескалатора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08B3C0F-B2B0-4F35-92C8-8C930642A58C}"/>
              </a:ext>
            </a:extLst>
          </p:cNvPr>
          <p:cNvSpPr txBox="1"/>
          <p:nvPr/>
        </p:nvSpPr>
        <p:spPr>
          <a:xfrm rot="16200000">
            <a:off x="-634461" y="3775135"/>
            <a:ext cx="2352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Aptos Light" panose="020B0004020202020204" pitchFamily="34" charset="0"/>
              </a:rPr>
              <a:t>Глибина залягання</a:t>
            </a:r>
          </a:p>
        </p:txBody>
      </p:sp>
    </p:spTree>
    <p:extLst>
      <p:ext uri="{BB962C8B-B14F-4D97-AF65-F5344CB8AC3E}">
        <p14:creationId xmlns:p14="http://schemas.microsoft.com/office/powerpoint/2010/main" val="190723291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4.79167E-6 -1.48148E-6 L -4.79167E-6 -0.30324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16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46" grpId="0"/>
      <p:bldP spid="47" grpId="0"/>
      <p:bldP spid="48" grpId="0"/>
      <p:bldP spid="49" grpId="0"/>
      <p:bldP spid="50" grpId="0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713731" y="2897204"/>
            <a:ext cx="6478269" cy="2683789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 віконного скла трикутної форми відколовся один з його кутів. Чи можна за збереженою частиною вирізати таке ж віконне скло? Які необхідно зняти розміри?</a:t>
            </a: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85FFC716-6034-4734-AFB1-7F98EC77749C}"/>
              </a:ext>
            </a:extLst>
          </p:cNvPr>
          <p:cNvGrpSpPr/>
          <p:nvPr/>
        </p:nvGrpSpPr>
        <p:grpSpPr>
          <a:xfrm>
            <a:off x="630329" y="2887134"/>
            <a:ext cx="4123806" cy="2350804"/>
            <a:chOff x="630329" y="2887134"/>
            <a:chExt cx="4123806" cy="2350804"/>
          </a:xfrm>
        </p:grpSpPr>
        <p:sp>
          <p:nvSpPr>
            <p:cNvPr id="15" name="Рівнобедрений трикутник 14">
              <a:extLst>
                <a:ext uri="{FF2B5EF4-FFF2-40B4-BE49-F238E27FC236}">
                  <a16:creationId xmlns:a16="http://schemas.microsoft.com/office/drawing/2014/main" id="{18DBA4CE-D528-4C11-A80A-0E449BF2EB5B}"/>
                </a:ext>
              </a:extLst>
            </p:cNvPr>
            <p:cNvSpPr/>
            <p:nvPr/>
          </p:nvSpPr>
          <p:spPr>
            <a:xfrm>
              <a:off x="637116" y="2887134"/>
              <a:ext cx="4117019" cy="2349499"/>
            </a:xfrm>
            <a:custGeom>
              <a:avLst/>
              <a:gdLst>
                <a:gd name="connsiteX0" fmla="*/ 0 w 1725186"/>
                <a:gd name="connsiteY0" fmla="*/ 1879599 h 1879599"/>
                <a:gd name="connsiteX1" fmla="*/ 862593 w 1725186"/>
                <a:gd name="connsiteY1" fmla="*/ 0 h 1879599"/>
                <a:gd name="connsiteX2" fmla="*/ 1725186 w 1725186"/>
                <a:gd name="connsiteY2" fmla="*/ 1879599 h 1879599"/>
                <a:gd name="connsiteX3" fmla="*/ 0 w 1725186"/>
                <a:gd name="connsiteY3" fmla="*/ 1879599 h 1879599"/>
                <a:gd name="connsiteX0" fmla="*/ 0 w 3647119"/>
                <a:gd name="connsiteY0" fmla="*/ 2133599 h 2133599"/>
                <a:gd name="connsiteX1" fmla="*/ 2784526 w 3647119"/>
                <a:gd name="connsiteY1" fmla="*/ 0 h 2133599"/>
                <a:gd name="connsiteX2" fmla="*/ 3647119 w 3647119"/>
                <a:gd name="connsiteY2" fmla="*/ 1879599 h 2133599"/>
                <a:gd name="connsiteX3" fmla="*/ 0 w 3647119"/>
                <a:gd name="connsiteY3" fmla="*/ 2133599 h 2133599"/>
                <a:gd name="connsiteX0" fmla="*/ 0 w 4104319"/>
                <a:gd name="connsiteY0" fmla="*/ 2133599 h 2150533"/>
                <a:gd name="connsiteX1" fmla="*/ 2784526 w 4104319"/>
                <a:gd name="connsiteY1" fmla="*/ 0 h 2150533"/>
                <a:gd name="connsiteX2" fmla="*/ 4104319 w 4104319"/>
                <a:gd name="connsiteY2" fmla="*/ 2150533 h 2150533"/>
                <a:gd name="connsiteX3" fmla="*/ 0 w 4104319"/>
                <a:gd name="connsiteY3" fmla="*/ 2133599 h 2150533"/>
                <a:gd name="connsiteX0" fmla="*/ 0 w 4117019"/>
                <a:gd name="connsiteY0" fmla="*/ 2150532 h 2150533"/>
                <a:gd name="connsiteX1" fmla="*/ 2797226 w 4117019"/>
                <a:gd name="connsiteY1" fmla="*/ 0 h 2150533"/>
                <a:gd name="connsiteX2" fmla="*/ 4117019 w 4117019"/>
                <a:gd name="connsiteY2" fmla="*/ 2150533 h 2150533"/>
                <a:gd name="connsiteX3" fmla="*/ 0 w 4117019"/>
                <a:gd name="connsiteY3" fmla="*/ 2150532 h 2150533"/>
                <a:gd name="connsiteX0" fmla="*/ 0 w 4117019"/>
                <a:gd name="connsiteY0" fmla="*/ 2806698 h 2806699"/>
                <a:gd name="connsiteX1" fmla="*/ 2386592 w 4117019"/>
                <a:gd name="connsiteY1" fmla="*/ 0 h 2806699"/>
                <a:gd name="connsiteX2" fmla="*/ 4117019 w 4117019"/>
                <a:gd name="connsiteY2" fmla="*/ 2806699 h 2806699"/>
                <a:gd name="connsiteX3" fmla="*/ 0 w 4117019"/>
                <a:gd name="connsiteY3" fmla="*/ 2806698 h 2806699"/>
                <a:gd name="connsiteX0" fmla="*/ 0 w 4117019"/>
                <a:gd name="connsiteY0" fmla="*/ 2806698 h 2806699"/>
                <a:gd name="connsiteX1" fmla="*/ 1857164 w 4117019"/>
                <a:gd name="connsiteY1" fmla="*/ 628226 h 2806699"/>
                <a:gd name="connsiteX2" fmla="*/ 2386592 w 4117019"/>
                <a:gd name="connsiteY2" fmla="*/ 0 h 2806699"/>
                <a:gd name="connsiteX3" fmla="*/ 4117019 w 4117019"/>
                <a:gd name="connsiteY3" fmla="*/ 2806699 h 2806699"/>
                <a:gd name="connsiteX4" fmla="*/ 0 w 4117019"/>
                <a:gd name="connsiteY4" fmla="*/ 2806698 h 2806699"/>
                <a:gd name="connsiteX0" fmla="*/ 0 w 4117019"/>
                <a:gd name="connsiteY0" fmla="*/ 2806698 h 2806699"/>
                <a:gd name="connsiteX1" fmla="*/ 1857164 w 4117019"/>
                <a:gd name="connsiteY1" fmla="*/ 628226 h 2806699"/>
                <a:gd name="connsiteX2" fmla="*/ 2386592 w 4117019"/>
                <a:gd name="connsiteY2" fmla="*/ 0 h 2806699"/>
                <a:gd name="connsiteX3" fmla="*/ 2868084 w 4117019"/>
                <a:gd name="connsiteY3" fmla="*/ 785706 h 2806699"/>
                <a:gd name="connsiteX4" fmla="*/ 4117019 w 4117019"/>
                <a:gd name="connsiteY4" fmla="*/ 2806699 h 2806699"/>
                <a:gd name="connsiteX5" fmla="*/ 0 w 4117019"/>
                <a:gd name="connsiteY5" fmla="*/ 2806698 h 2806699"/>
                <a:gd name="connsiteX0" fmla="*/ 0 w 4117019"/>
                <a:gd name="connsiteY0" fmla="*/ 2349498 h 2349499"/>
                <a:gd name="connsiteX1" fmla="*/ 1857164 w 4117019"/>
                <a:gd name="connsiteY1" fmla="*/ 171026 h 2349499"/>
                <a:gd name="connsiteX2" fmla="*/ 2203712 w 4117019"/>
                <a:gd name="connsiteY2" fmla="*/ 0 h 2349499"/>
                <a:gd name="connsiteX3" fmla="*/ 2868084 w 4117019"/>
                <a:gd name="connsiteY3" fmla="*/ 328506 h 2349499"/>
                <a:gd name="connsiteX4" fmla="*/ 4117019 w 4117019"/>
                <a:gd name="connsiteY4" fmla="*/ 2349499 h 2349499"/>
                <a:gd name="connsiteX5" fmla="*/ 0 w 4117019"/>
                <a:gd name="connsiteY5" fmla="*/ 2349498 h 2349499"/>
                <a:gd name="connsiteX0" fmla="*/ 0 w 4117019"/>
                <a:gd name="connsiteY0" fmla="*/ 2349498 h 2349499"/>
                <a:gd name="connsiteX1" fmla="*/ 1857164 w 4117019"/>
                <a:gd name="connsiteY1" fmla="*/ 171026 h 2349499"/>
                <a:gd name="connsiteX2" fmla="*/ 2203712 w 4117019"/>
                <a:gd name="connsiteY2" fmla="*/ 0 h 2349499"/>
                <a:gd name="connsiteX3" fmla="*/ 2868084 w 4117019"/>
                <a:gd name="connsiteY3" fmla="*/ 328506 h 2349499"/>
                <a:gd name="connsiteX4" fmla="*/ 4117019 w 4117019"/>
                <a:gd name="connsiteY4" fmla="*/ 2349499 h 2349499"/>
                <a:gd name="connsiteX5" fmla="*/ 0 w 4117019"/>
                <a:gd name="connsiteY5" fmla="*/ 2349498 h 2349499"/>
                <a:gd name="connsiteX0" fmla="*/ 0 w 4117019"/>
                <a:gd name="connsiteY0" fmla="*/ 2349498 h 2349499"/>
                <a:gd name="connsiteX1" fmla="*/ 1857164 w 4117019"/>
                <a:gd name="connsiteY1" fmla="*/ 171026 h 2349499"/>
                <a:gd name="connsiteX2" fmla="*/ 2203712 w 4117019"/>
                <a:gd name="connsiteY2" fmla="*/ 0 h 2349499"/>
                <a:gd name="connsiteX3" fmla="*/ 2868084 w 4117019"/>
                <a:gd name="connsiteY3" fmla="*/ 328506 h 2349499"/>
                <a:gd name="connsiteX4" fmla="*/ 4117019 w 4117019"/>
                <a:gd name="connsiteY4" fmla="*/ 2349499 h 2349499"/>
                <a:gd name="connsiteX5" fmla="*/ 0 w 4117019"/>
                <a:gd name="connsiteY5" fmla="*/ 2349498 h 2349499"/>
                <a:gd name="connsiteX0" fmla="*/ 0 w 4117019"/>
                <a:gd name="connsiteY0" fmla="*/ 2349498 h 2349499"/>
                <a:gd name="connsiteX1" fmla="*/ 1857164 w 4117019"/>
                <a:gd name="connsiteY1" fmla="*/ 171026 h 2349499"/>
                <a:gd name="connsiteX2" fmla="*/ 2203712 w 4117019"/>
                <a:gd name="connsiteY2" fmla="*/ 0 h 2349499"/>
                <a:gd name="connsiteX3" fmla="*/ 2868084 w 4117019"/>
                <a:gd name="connsiteY3" fmla="*/ 328506 h 2349499"/>
                <a:gd name="connsiteX4" fmla="*/ 4117019 w 4117019"/>
                <a:gd name="connsiteY4" fmla="*/ 2349499 h 2349499"/>
                <a:gd name="connsiteX5" fmla="*/ 0 w 4117019"/>
                <a:gd name="connsiteY5" fmla="*/ 2349498 h 2349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7019" h="2349499">
                  <a:moveTo>
                    <a:pt x="0" y="2349498"/>
                  </a:moveTo>
                  <a:lnTo>
                    <a:pt x="1857164" y="171026"/>
                  </a:lnTo>
                  <a:lnTo>
                    <a:pt x="2203712" y="0"/>
                  </a:lnTo>
                  <a:cubicBezTo>
                    <a:pt x="2362516" y="248355"/>
                    <a:pt x="2567040" y="293511"/>
                    <a:pt x="2868084" y="328506"/>
                  </a:cubicBezTo>
                  <a:lnTo>
                    <a:pt x="4117019" y="2349499"/>
                  </a:lnTo>
                  <a:lnTo>
                    <a:pt x="0" y="2349498"/>
                  </a:lnTo>
                  <a:close/>
                </a:path>
              </a:pathLst>
            </a:custGeom>
            <a:solidFill>
              <a:srgbClr val="00B0F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21" name="Пряма сполучна лінія 20">
              <a:extLst>
                <a:ext uri="{FF2B5EF4-FFF2-40B4-BE49-F238E27FC236}">
                  <a16:creationId xmlns:a16="http://schemas.microsoft.com/office/drawing/2014/main" id="{EBF8B21D-A842-45DA-99C8-312AD85AD026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9" y="5237936"/>
              <a:ext cx="4116581" cy="0"/>
            </a:xfrm>
            <a:prstGeom prst="line">
              <a:avLst/>
            </a:prstGeom>
            <a:ln w="5715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 сполучна лінія 22">
              <a:extLst>
                <a:ext uri="{FF2B5EF4-FFF2-40B4-BE49-F238E27FC236}">
                  <a16:creationId xmlns:a16="http://schemas.microsoft.com/office/drawing/2014/main" id="{9578DD5F-867A-40DB-87A2-F6AB467E12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329" y="3038718"/>
              <a:ext cx="1871571" cy="2199220"/>
            </a:xfrm>
            <a:prstGeom prst="line">
              <a:avLst/>
            </a:prstGeom>
            <a:ln w="5715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 сполучна лінія 26">
              <a:extLst>
                <a:ext uri="{FF2B5EF4-FFF2-40B4-BE49-F238E27FC236}">
                  <a16:creationId xmlns:a16="http://schemas.microsoft.com/office/drawing/2014/main" id="{9B5FA05B-FAB5-484B-ABFD-85910AF644AA}"/>
                </a:ext>
              </a:extLst>
            </p:cNvPr>
            <p:cNvCxnSpPr>
              <a:cxnSpLocks/>
            </p:cNvCxnSpPr>
            <p:nvPr/>
          </p:nvCxnSpPr>
          <p:spPr>
            <a:xfrm>
              <a:off x="3509433" y="3222288"/>
              <a:ext cx="1237477" cy="2015648"/>
            </a:xfrm>
            <a:prstGeom prst="line">
              <a:avLst/>
            </a:prstGeom>
            <a:ln w="5715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955884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4.79167E-6 4.44444E-6 L -4.79167E-6 -0.175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75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04392D4F-79A4-43FE-808D-5C392FF62C39}"/>
              </a:ext>
            </a:extLst>
          </p:cNvPr>
          <p:cNvCxnSpPr>
            <a:cxnSpLocks/>
          </p:cNvCxnSpPr>
          <p:nvPr/>
        </p:nvCxnSpPr>
        <p:spPr>
          <a:xfrm>
            <a:off x="1113805" y="5216916"/>
            <a:ext cx="4116581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FB47CE80-1D99-49AE-927C-86CF9BC39030}"/>
              </a:ext>
            </a:extLst>
          </p:cNvPr>
          <p:cNvCxnSpPr>
            <a:cxnSpLocks/>
          </p:cNvCxnSpPr>
          <p:nvPr/>
        </p:nvCxnSpPr>
        <p:spPr>
          <a:xfrm>
            <a:off x="1113804" y="2796528"/>
            <a:ext cx="4116582" cy="242038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A299A722-E90B-4A96-BA90-CD7BF7E0726B}"/>
              </a:ext>
            </a:extLst>
          </p:cNvPr>
          <p:cNvCxnSpPr>
            <a:cxnSpLocks/>
          </p:cNvCxnSpPr>
          <p:nvPr/>
        </p:nvCxnSpPr>
        <p:spPr>
          <a:xfrm>
            <a:off x="1113805" y="2796528"/>
            <a:ext cx="0" cy="242038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2E6C4043-21B5-4D73-931C-E6F63F09164F}"/>
              </a:ext>
            </a:extLst>
          </p:cNvPr>
          <p:cNvCxnSpPr>
            <a:cxnSpLocks/>
          </p:cNvCxnSpPr>
          <p:nvPr/>
        </p:nvCxnSpPr>
        <p:spPr>
          <a:xfrm>
            <a:off x="1456705" y="4865998"/>
            <a:ext cx="0" cy="33525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EF605D74-5E4E-4D87-9753-C1EDAC9E12D7}"/>
              </a:ext>
            </a:extLst>
          </p:cNvPr>
          <p:cNvCxnSpPr>
            <a:cxnSpLocks/>
          </p:cNvCxnSpPr>
          <p:nvPr/>
        </p:nvCxnSpPr>
        <p:spPr>
          <a:xfrm rot="5400000">
            <a:off x="1289078" y="4698371"/>
            <a:ext cx="0" cy="33525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2E221A3-B9D2-41AA-834F-8547AF7653BE}"/>
                  </a:ext>
                </a:extLst>
              </p:cNvPr>
              <p:cNvSpPr txBox="1"/>
              <p:nvPr/>
            </p:nvSpPr>
            <p:spPr>
              <a:xfrm>
                <a:off x="4034689" y="4788187"/>
                <a:ext cx="63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16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2E221A3-B9D2-41AA-834F-8547AF765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689" y="4788187"/>
                <a:ext cx="639736" cy="461665"/>
              </a:xfrm>
              <a:prstGeom prst="rect">
                <a:avLst/>
              </a:prstGeom>
              <a:blipFill>
                <a:blip r:embed="rId3"/>
                <a:stretch>
                  <a:fillRect l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3CA22B5-AEB2-4DFD-B363-007D3293757B}"/>
                  </a:ext>
                </a:extLst>
              </p:cNvPr>
              <p:cNvSpPr txBox="1"/>
              <p:nvPr/>
            </p:nvSpPr>
            <p:spPr>
              <a:xfrm>
                <a:off x="685421" y="2390237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3CA22B5-AEB2-4DFD-B363-007D32937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21" y="2390237"/>
                <a:ext cx="57030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3E695D5-9965-4ECD-B789-61E4FEE27FF5}"/>
                  </a:ext>
                </a:extLst>
              </p:cNvPr>
              <p:cNvSpPr txBox="1"/>
              <p:nvPr/>
            </p:nvSpPr>
            <p:spPr>
              <a:xfrm>
                <a:off x="685420" y="5217352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3E695D5-9965-4ECD-B789-61E4FEE27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20" y="5217352"/>
                <a:ext cx="57030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809EAF-04D0-43E8-AFCF-64862BF0F428}"/>
                  </a:ext>
                </a:extLst>
              </p:cNvPr>
              <p:cNvSpPr txBox="1"/>
              <p:nvPr/>
            </p:nvSpPr>
            <p:spPr>
              <a:xfrm>
                <a:off x="5039467" y="5216481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809EAF-04D0-43E8-AFCF-64862BF0F4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467" y="5216481"/>
                <a:ext cx="57030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0C229983-D192-4298-8A41-C6DDFA959194}"/>
              </a:ext>
            </a:extLst>
          </p:cNvPr>
          <p:cNvSpPr txBox="1"/>
          <p:nvPr/>
        </p:nvSpPr>
        <p:spPr>
          <a:xfrm rot="1863340">
            <a:off x="1815860" y="3420820"/>
            <a:ext cx="2996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Aptos Light" panose="020B0004020202020204" pitchFamily="34" charset="0"/>
              </a:rPr>
              <a:t>Канатна дорога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CEE17A-4DF9-43AD-993C-C1CD48AD9D88}"/>
              </a:ext>
            </a:extLst>
          </p:cNvPr>
          <p:cNvSpPr txBox="1"/>
          <p:nvPr/>
        </p:nvSpPr>
        <p:spPr>
          <a:xfrm rot="16200000">
            <a:off x="-319151" y="3775889"/>
            <a:ext cx="235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</a:rPr>
              <a:t>Висота</a:t>
            </a:r>
          </a:p>
        </p:txBody>
      </p:sp>
      <p:pic>
        <p:nvPicPr>
          <p:cNvPr id="5" name="Рисунок 4" descr="Зображення, що містить сніг, надворі, небо, транспорт&#10;&#10;Автоматично згенерований опис">
            <a:extLst>
              <a:ext uri="{FF2B5EF4-FFF2-40B4-BE49-F238E27FC236}">
                <a16:creationId xmlns:a16="http://schemas.microsoft.com/office/drawing/2014/main" id="{74692D30-3657-4409-8146-9056AA7322F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9"/>
          <a:stretch/>
        </p:blipFill>
        <p:spPr>
          <a:xfrm>
            <a:off x="0" y="0"/>
            <a:ext cx="7669427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7819697" y="2020708"/>
                <a:ext cx="4372303" cy="4506631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Канатною дорогою, що йде з нахилом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30</m:t>
                    </m:r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 горизонту, піднімається вагончик зі швидкістю 8 м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/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с. Час проїзду між станціями становить 3 хв. На яку висоту ви підніметеся за цей час?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697" y="2020708"/>
                <a:ext cx="4372303" cy="4506631"/>
              </a:xfrm>
              <a:prstGeom prst="rect">
                <a:avLst/>
              </a:prstGeom>
              <a:blipFill>
                <a:blip r:embed="rId8"/>
                <a:stretch>
                  <a:fillRect l="-578" r="-20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7516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125E-6 1.85185E-6 L -3.125E-6 -0.175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75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6" grpId="0"/>
      <p:bldP spid="28" grpId="0"/>
      <p:bldP spid="29" grpId="0"/>
      <p:bldP spid="51" grpId="0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11961</TotalTime>
  <Words>426</Words>
  <Application>Microsoft Macintosh PowerPoint</Application>
  <PresentationFormat>Widescreen</PresentationFormat>
  <Paragraphs>79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  </dc:title>
  <dc:subject>Геометрія 7 клас // МАТЕМАТИКА НОВА // www.matnova.com.ua // Кулініч Богдан Юрійович  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44</cp:revision>
  <dcterms:created xsi:type="dcterms:W3CDTF">2020-06-13T11:16:11Z</dcterms:created>
  <dcterms:modified xsi:type="dcterms:W3CDTF">2024-06-18T09:21:24Z</dcterms:modified>
  <cp:category>Презентація уроку геометрії // МАТЕМАТИКА НОВА // www.matnova.com.ua // Кулініч Богдан Юрійович</cp:category>
</cp:coreProperties>
</file>