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4" r:id="rId2"/>
    <p:sldId id="394" r:id="rId3"/>
    <p:sldId id="265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3E3D3D"/>
    <a:srgbClr val="7B0807"/>
    <a:srgbClr val="00777F"/>
    <a:srgbClr val="BDBDBB"/>
    <a:srgbClr val="199900"/>
    <a:srgbClr val="588C7E"/>
    <a:srgbClr val="9AA1B4"/>
    <a:srgbClr val="633537"/>
    <a:srgbClr val="404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526946-493D-ED42-A5CA-7E54EAC8CFFE}" v="65" dt="2024-06-20T16:45:38.0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3202" autoAdjust="0"/>
  </p:normalViewPr>
  <p:slideViewPr>
    <p:cSldViewPr snapToGrid="0">
      <p:cViewPr varScale="1">
        <p:scale>
          <a:sx n="40" d="100"/>
          <a:sy n="40" d="100"/>
        </p:scale>
        <p:origin x="232" y="2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E221F93B-D4D8-4321-ACD4-2471A74E6AD0}"/>
    <pc:docChg chg="undo custSel addSld delSld modSld sldOrd">
      <pc:chgData name="Kulinich Bohdan" userId="48e65c9f34e137d0" providerId="LiveId" clId="{E221F93B-D4D8-4321-ACD4-2471A74E6AD0}" dt="2020-06-24T10:07:40.128" v="2526" actId="20577"/>
      <pc:docMkLst>
        <pc:docMk/>
      </pc:docMkLst>
      <pc:sldChg chg="modSp mod">
        <pc:chgData name="Kulinich Bohdan" userId="48e65c9f34e137d0" providerId="LiveId" clId="{E221F93B-D4D8-4321-ACD4-2471A74E6AD0}" dt="2020-06-23T12:48:29.487" v="29" actId="1076"/>
        <pc:sldMkLst>
          <pc:docMk/>
          <pc:sldMk cId="1986055327" sldId="408"/>
        </pc:sldMkLst>
        <pc:spChg chg="mod">
          <ac:chgData name="Kulinich Bohdan" userId="48e65c9f34e137d0" providerId="LiveId" clId="{E221F93B-D4D8-4321-ACD4-2471A74E6AD0}" dt="2020-06-23T12:48:29.487" v="2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221F93B-D4D8-4321-ACD4-2471A74E6AD0}" dt="2020-06-23T12:48:14.66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221F93B-D4D8-4321-ACD4-2471A74E6AD0}" dt="2020-06-24T10:07:40.128" v="2526" actId="20577"/>
        <pc:sldMkLst>
          <pc:docMk/>
          <pc:sldMk cId="900640268" sldId="409"/>
        </pc:sldMkLst>
        <pc:spChg chg="mod">
          <ac:chgData name="Kulinich Bohdan" userId="48e65c9f34e137d0" providerId="LiveId" clId="{E221F93B-D4D8-4321-ACD4-2471A74E6AD0}" dt="2020-06-24T10:07:40.128" v="252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4248769537" sldId="411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E221F93B-D4D8-4321-ACD4-2471A74E6AD0}" dt="2020-06-23T16:06:32.786" v="1006" actId="20577"/>
        <pc:sldMkLst>
          <pc:docMk/>
          <pc:sldMk cId="3046331109" sldId="423"/>
        </pc:sldMkLst>
        <pc:spChg chg="mod">
          <ac:chgData name="Kulinich Bohdan" userId="48e65c9f34e137d0" providerId="LiveId" clId="{E221F93B-D4D8-4321-ACD4-2471A74E6AD0}" dt="2020-06-23T16:00:37.056" v="979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9" creationId="{AF5FED27-BC3D-40D1-A9E8-1E515496E993}"/>
          </ac:spMkLst>
        </pc:spChg>
        <pc:spChg chg="add mod">
          <ac:chgData name="Kulinich Bohdan" userId="48e65c9f34e137d0" providerId="LiveId" clId="{E221F93B-D4D8-4321-ACD4-2471A74E6AD0}" dt="2020-06-23T16:06:32.786" v="1006" actId="20577"/>
          <ac:spMkLst>
            <pc:docMk/>
            <pc:sldMk cId="3046331109" sldId="423"/>
            <ac:spMk id="10" creationId="{45C2EFFB-3F71-48D9-9D13-526DC9DF5D69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2" creationId="{90927AB1-4A6D-42FC-882D-5B329A4625AA}"/>
          </ac:spMkLst>
        </pc:spChg>
        <pc:spChg chg="add mod">
          <ac:chgData name="Kulinich Bohdan" userId="48e65c9f34e137d0" providerId="LiveId" clId="{E221F93B-D4D8-4321-ACD4-2471A74E6AD0}" dt="2020-06-23T16:06:30.137" v="1005" actId="20577"/>
          <ac:spMkLst>
            <pc:docMk/>
            <pc:sldMk cId="3046331109" sldId="423"/>
            <ac:spMk id="13" creationId="{3B7746EE-40CB-4220-8E44-B8D050256D1F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4" creationId="{22B1B786-B404-42B0-8AC9-1FD08B662936}"/>
          </ac:spMkLst>
        </pc:spChg>
        <pc:spChg chg="add mod">
          <ac:chgData name="Kulinich Bohdan" userId="48e65c9f34e137d0" providerId="LiveId" clId="{E221F93B-D4D8-4321-ACD4-2471A74E6AD0}" dt="2020-06-23T16:02:52.236" v="992" actId="20577"/>
          <ac:spMkLst>
            <pc:docMk/>
            <pc:sldMk cId="3046331109" sldId="423"/>
            <ac:spMk id="15" creationId="{57AA6CAD-89BA-495E-BFC0-248EF3097CB2}"/>
          </ac:spMkLst>
        </pc:spChg>
        <pc:spChg chg="del">
          <ac:chgData name="Kulinich Bohdan" userId="48e65c9f34e137d0" providerId="LiveId" clId="{E221F93B-D4D8-4321-ACD4-2471A74E6AD0}" dt="2020-06-23T15:57:02.579" v="959" actId="478"/>
          <ac:spMkLst>
            <pc:docMk/>
            <pc:sldMk cId="3046331109" sldId="423"/>
            <ac:spMk id="65" creationId="{ABA347A4-65AA-4258-8688-72D4305BC36D}"/>
          </ac:spMkLst>
        </pc:spChg>
        <pc:spChg chg="del">
          <ac:chgData name="Kulinich Bohdan" userId="48e65c9f34e137d0" providerId="LiveId" clId="{E221F93B-D4D8-4321-ACD4-2471A74E6AD0}" dt="2020-06-23T15:57:03.049" v="960" actId="478"/>
          <ac:spMkLst>
            <pc:docMk/>
            <pc:sldMk cId="3046331109" sldId="423"/>
            <ac:spMk id="66" creationId="{583DE150-25E7-4A4F-990C-18C40ACBFF53}"/>
          </ac:spMkLst>
        </pc:spChg>
        <pc:picChg chg="mod modVis">
          <ac:chgData name="Kulinich Bohdan" userId="48e65c9f34e137d0" providerId="LiveId" clId="{E221F93B-D4D8-4321-ACD4-2471A74E6AD0}" dt="2020-06-23T16:02:58.649" v="994" actId="14429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E221F93B-D4D8-4321-ACD4-2471A74E6AD0}" dt="2020-06-23T16:02:42.896" v="990" actId="1076"/>
          <ac:cxnSpMkLst>
            <pc:docMk/>
            <pc:sldMk cId="3046331109" sldId="423"/>
            <ac:cxnSpMk id="8" creationId="{6D0E6CA1-25EF-4D91-A5B7-9744D0220ECE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4T03:08:02.137" v="1962" actId="571"/>
        <pc:sldMkLst>
          <pc:docMk/>
          <pc:sldMk cId="895604242" sldId="424"/>
        </pc:sldMkLst>
        <pc:spChg chg="mod">
          <ac:chgData name="Kulinich Bohdan" userId="48e65c9f34e137d0" providerId="LiveId" clId="{E221F93B-D4D8-4321-ACD4-2471A74E6AD0}" dt="2020-06-23T17:24:39.632" v="1383" actId="1076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0" creationId="{6F4B5234-AE07-4B03-B917-03BAD891C991}"/>
          </ac:spMkLst>
        </pc:spChg>
        <pc:spChg chg="add mod">
          <ac:chgData name="Kulinich Bohdan" userId="48e65c9f34e137d0" providerId="LiveId" clId="{E221F93B-D4D8-4321-ACD4-2471A74E6AD0}" dt="2020-06-23T17:29:50.486" v="1405" actId="1076"/>
          <ac:spMkLst>
            <pc:docMk/>
            <pc:sldMk cId="895604242" sldId="424"/>
            <ac:spMk id="12" creationId="{B96A2B81-71F0-4F8B-8B9C-44BCC9114A43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3" creationId="{84847C81-AAF1-48D2-9443-E91A94A06FD8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4" creationId="{3B7C9212-31BD-4C62-A5FF-689989CD097A}"/>
          </ac:spMkLst>
        </pc:spChg>
        <pc:spChg chg="add mod">
          <ac:chgData name="Kulinich Bohdan" userId="48e65c9f34e137d0" providerId="LiveId" clId="{E221F93B-D4D8-4321-ACD4-2471A74E6AD0}" dt="2020-06-23T17:29:45.356" v="1403" actId="1076"/>
          <ac:spMkLst>
            <pc:docMk/>
            <pc:sldMk cId="895604242" sldId="424"/>
            <ac:spMk id="15" creationId="{371EF896-7FF5-4C50-81E2-5082BD838FA1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7" creationId="{F4E7E5F8-219F-4A92-92EC-2783A279C07E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19" creationId="{1E36B6A7-8798-4C8C-9D7E-BD3268EC636D}"/>
          </ac:spMkLst>
        </pc:spChg>
        <pc:spChg chg="add mod">
          <ac:chgData name="Kulinich Bohdan" userId="48e65c9f34e137d0" providerId="LiveId" clId="{E221F93B-D4D8-4321-ACD4-2471A74E6AD0}" dt="2020-06-23T17:39:05.964" v="1421" actId="20577"/>
          <ac:spMkLst>
            <pc:docMk/>
            <pc:sldMk cId="895604242" sldId="424"/>
            <ac:spMk id="20" creationId="{5619241F-D158-410C-A73C-B1A660405144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21" creationId="{FB561C5A-9DF1-4B2B-AF0C-9A72F6C64A85}"/>
          </ac:spMkLst>
        </pc:spChg>
        <pc:spChg chg="add mod">
          <ac:chgData name="Kulinich Bohdan" userId="48e65c9f34e137d0" providerId="LiveId" clId="{E221F93B-D4D8-4321-ACD4-2471A74E6AD0}" dt="2020-06-23T17:39:08.734" v="1422" actId="20577"/>
          <ac:spMkLst>
            <pc:docMk/>
            <pc:sldMk cId="895604242" sldId="424"/>
            <ac:spMk id="22" creationId="{FE88FEB8-C91B-4E79-B736-9CCC729929FA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3" creationId="{3170F57F-056E-4AE5-BAE4-D1259B913854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4" creationId="{D2B7FC78-B97C-4B38-A114-3A293A172DE2}"/>
          </ac:spMkLst>
        </pc:spChg>
        <pc:spChg chg="add mod">
          <ac:chgData name="Kulinich Bohdan" userId="48e65c9f34e137d0" providerId="LiveId" clId="{E221F93B-D4D8-4321-ACD4-2471A74E6AD0}" dt="2020-06-23T17:39:46.164" v="1426" actId="1076"/>
          <ac:spMkLst>
            <pc:docMk/>
            <pc:sldMk cId="895604242" sldId="424"/>
            <ac:spMk id="25" creationId="{398E709B-3654-4D35-ACF7-F154E3C5E473}"/>
          </ac:spMkLst>
        </pc:spChg>
        <pc:spChg chg="add mod">
          <ac:chgData name="Kulinich Bohdan" userId="48e65c9f34e137d0" providerId="LiveId" clId="{E221F93B-D4D8-4321-ACD4-2471A74E6AD0}" dt="2020-06-23T17:39:48.214" v="1427" actId="20577"/>
          <ac:spMkLst>
            <pc:docMk/>
            <pc:sldMk cId="895604242" sldId="424"/>
            <ac:spMk id="26" creationId="{9F809BDA-293B-47BB-B58B-E993211BC946}"/>
          </ac:spMkLst>
        </pc:spChg>
        <pc:spChg chg="del">
          <ac:chgData name="Kulinich Bohdan" userId="48e65c9f34e137d0" providerId="LiveId" clId="{E221F93B-D4D8-4321-ACD4-2471A74E6AD0}" dt="2020-06-23T16:10:51.686" v="1010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6" creationId="{24C9662B-73D0-41EB-9D46-F19C7608A7DD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E221F93B-D4D8-4321-ACD4-2471A74E6AD0}" dt="2020-06-23T17:24:34.962" v="1381" actId="14100"/>
          <ac:spMkLst>
            <pc:docMk/>
            <pc:sldMk cId="895604242" sldId="424"/>
            <ac:spMk id="65" creationId="{ABA347A4-65AA-4258-8688-72D4305BC36D}"/>
          </ac:spMkLst>
        </pc:spChg>
        <pc:picChg chg="add mod modVis">
          <ac:chgData name="Kulinich Bohdan" userId="48e65c9f34e137d0" providerId="LiveId" clId="{E221F93B-D4D8-4321-ACD4-2471A74E6AD0}" dt="2020-06-23T17:41:20.099" v="1467" actId="14429"/>
          <ac:picMkLst>
            <pc:docMk/>
            <pc:sldMk cId="895604242" sldId="424"/>
            <ac:picMk id="16" creationId="{D266B20A-BDAF-436E-B5BC-BC2D437FEBD7}"/>
          </ac:picMkLst>
        </pc:picChg>
        <pc:picChg chg="add mod">
          <ac:chgData name="Kulinich Bohdan" userId="48e65c9f34e137d0" providerId="LiveId" clId="{E221F93B-D4D8-4321-ACD4-2471A74E6AD0}" dt="2020-06-24T03:08:02.137" v="1962" actId="571"/>
          <ac:picMkLst>
            <pc:docMk/>
            <pc:sldMk cId="895604242" sldId="424"/>
            <ac:picMk id="27" creationId="{B859171A-2D2A-4809-9893-4BA886CD2BB3}"/>
          </ac:picMkLst>
        </pc:picChg>
        <pc:cxnChg chg="add mod">
          <ac:chgData name="Kulinich Bohdan" userId="48e65c9f34e137d0" providerId="LiveId" clId="{E221F93B-D4D8-4321-ACD4-2471A74E6AD0}" dt="2020-06-23T17:29:22.306" v="1399" actId="1076"/>
          <ac:cxnSpMkLst>
            <pc:docMk/>
            <pc:sldMk cId="895604242" sldId="424"/>
            <ac:cxnSpMk id="9" creationId="{68F27F83-6089-4053-AA72-318540394343}"/>
          </ac:cxnSpMkLst>
        </pc:cxnChg>
        <pc:cxnChg chg="add mod">
          <ac:chgData name="Kulinich Bohdan" userId="48e65c9f34e137d0" providerId="LiveId" clId="{E221F93B-D4D8-4321-ACD4-2471A74E6AD0}" dt="2020-06-23T17:39:00.634" v="1419" actId="1076"/>
          <ac:cxnSpMkLst>
            <pc:docMk/>
            <pc:sldMk cId="895604242" sldId="424"/>
            <ac:cxnSpMk id="18" creationId="{05FCA364-608E-43FF-9943-5C4E016D8C6E}"/>
          </ac:cxnSpMkLst>
        </pc:cxnChg>
        <pc:cxnChg chg="add mod">
          <ac:chgData name="Kulinich Bohdan" userId="48e65c9f34e137d0" providerId="LiveId" clId="{E221F93B-D4D8-4321-ACD4-2471A74E6AD0}" dt="2020-06-24T03:08:02.137" v="1962" actId="571"/>
          <ac:cxnSpMkLst>
            <pc:docMk/>
            <pc:sldMk cId="895604242" sldId="424"/>
            <ac:cxnSpMk id="28" creationId="{7BFF8CF7-4AC1-47F1-893B-8309AB8A8CF5}"/>
          </ac:cxnSpMkLst>
        </pc:cxnChg>
        <pc:cxnChg chg="del">
          <ac:chgData name="Kulinich Bohdan" userId="48e65c9f34e137d0" providerId="LiveId" clId="{E221F93B-D4D8-4321-ACD4-2471A74E6AD0}" dt="2020-06-23T16:10:40.926" v="1007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3T15:49:56.451" v="958" actId="14429"/>
        <pc:sldMkLst>
          <pc:docMk/>
          <pc:sldMk cId="3467199460" sldId="428"/>
        </pc:sldMkLst>
        <pc:spChg chg="mod">
          <ac:chgData name="Kulinich Bohdan" userId="48e65c9f34e137d0" providerId="LiveId" clId="{E221F93B-D4D8-4321-ACD4-2471A74E6AD0}" dt="2020-06-23T15:06:23.565" v="933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1" creationId="{D35362BF-2993-4F79-B56C-E8B547269F4C}"/>
          </ac:spMkLst>
        </pc:spChg>
        <pc:spChg chg="add mod modVis">
          <ac:chgData name="Kulinich Bohdan" userId="48e65c9f34e137d0" providerId="LiveId" clId="{E221F93B-D4D8-4321-ACD4-2471A74E6AD0}" dt="2020-06-23T15:49:27.331" v="955" actId="14429"/>
          <ac:spMkLst>
            <pc:docMk/>
            <pc:sldMk cId="3467199460" sldId="428"/>
            <ac:spMk id="32" creationId="{914FFEE9-EA02-423D-8B89-5E07A7F09205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3" creationId="{F95DD003-A1AB-4C0F-8C65-0AD50AC3B5B2}"/>
          </ac:spMkLst>
        </pc:spChg>
        <pc:spChg chg="add mod modVis">
          <ac:chgData name="Kulinich Bohdan" userId="48e65c9f34e137d0" providerId="LiveId" clId="{E221F93B-D4D8-4321-ACD4-2471A74E6AD0}" dt="2020-06-23T15:49:26.941" v="954" actId="14429"/>
          <ac:spMkLst>
            <pc:docMk/>
            <pc:sldMk cId="3467199460" sldId="428"/>
            <ac:spMk id="34" creationId="{211281C2-2B12-4C8D-883C-C1DDA18406B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5" creationId="{0C0726DB-D70F-4FF5-B9A2-71F7E1986B08}"/>
          </ac:spMkLst>
        </pc:spChg>
        <pc:spChg chg="add mod modVis">
          <ac:chgData name="Kulinich Bohdan" userId="48e65c9f34e137d0" providerId="LiveId" clId="{E221F93B-D4D8-4321-ACD4-2471A74E6AD0}" dt="2020-06-23T15:49:26.101" v="952" actId="14429"/>
          <ac:spMkLst>
            <pc:docMk/>
            <pc:sldMk cId="3467199460" sldId="428"/>
            <ac:spMk id="36" creationId="{F60146B1-1AB2-43FB-B963-E27520049058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7" creationId="{68D12505-FF7D-4D2B-B328-CA20EAC5C8AF}"/>
          </ac:spMkLst>
        </pc:spChg>
        <pc:spChg chg="add mod modVis">
          <ac:chgData name="Kulinich Bohdan" userId="48e65c9f34e137d0" providerId="LiveId" clId="{E221F93B-D4D8-4321-ACD4-2471A74E6AD0}" dt="2020-06-23T15:49:26.501" v="953" actId="14429"/>
          <ac:spMkLst>
            <pc:docMk/>
            <pc:sldMk cId="3467199460" sldId="428"/>
            <ac:spMk id="38" creationId="{55C8B2FE-0204-4545-A7F1-7C6E4366A12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9" creationId="{3123FBF0-961C-4230-BCF2-32D665BBACAE}"/>
          </ac:spMkLst>
        </pc:spChg>
        <pc:grpChg chg="add del mod">
          <ac:chgData name="Kulinich Bohdan" userId="48e65c9f34e137d0" providerId="LiveId" clId="{E221F93B-D4D8-4321-ACD4-2471A74E6AD0}" dt="2020-06-23T14:33:52.750" v="904" actId="165"/>
          <ac:grpSpMkLst>
            <pc:docMk/>
            <pc:sldMk cId="3467199460" sldId="428"/>
            <ac:grpSpMk id="56" creationId="{3A6DAF37-CD04-4DF2-B775-EBF06A32F957}"/>
          </ac:grpSpMkLst>
        </pc:grpChg>
        <pc:picChg chg="add del mod">
          <ac:chgData name="Kulinich Bohdan" userId="48e65c9f34e137d0" providerId="LiveId" clId="{E221F93B-D4D8-4321-ACD4-2471A74E6AD0}" dt="2020-06-23T14:31:37.755" v="861" actId="478"/>
          <ac:picMkLst>
            <pc:docMk/>
            <pc:sldMk cId="3467199460" sldId="428"/>
            <ac:picMk id="2" creationId="{A65785B3-80E3-4B4C-8EF0-832860405E58}"/>
          </ac:picMkLst>
        </pc:picChg>
        <pc:picChg chg="mod modVis">
          <ac:chgData name="Kulinich Bohdan" userId="48e65c9f34e137d0" providerId="LiveId" clId="{E221F93B-D4D8-4321-ACD4-2471A74E6AD0}" dt="2020-06-23T15:49:56.451" v="958" actId="14429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del mod">
          <ac:chgData name="Kulinich Bohdan" userId="48e65c9f34e137d0" providerId="LiveId" clId="{E221F93B-D4D8-4321-ACD4-2471A74E6AD0}" dt="2020-06-23T14:30:20.345" v="796" actId="478"/>
          <ac:cxnSpMkLst>
            <pc:docMk/>
            <pc:sldMk cId="3467199460" sldId="428"/>
            <ac:cxnSpMk id="24" creationId="{3CF32F10-F464-4D58-B9A3-5CA8853AA607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0" creationId="{46D6CD7E-7110-4077-8B8B-6AFA8DBB08B2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2" creationId="{E05A257D-4673-44A3-A6CF-138C9BAAFA70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7" creationId="{32D65C9C-429F-4E85-81DC-6B0F9879726E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52" creationId="{16961547-E7BE-450C-90DC-A7508874EBFB}"/>
          </ac:cxnSpMkLst>
        </pc:cxnChg>
        <pc:cxnChg chg="add mod">
          <ac:chgData name="Kulinich Bohdan" userId="48e65c9f34e137d0" providerId="LiveId" clId="{E221F93B-D4D8-4321-ACD4-2471A74E6AD0}" dt="2020-06-23T15:49:02.981" v="947" actId="14100"/>
          <ac:cxnSpMkLst>
            <pc:docMk/>
            <pc:sldMk cId="3467199460" sldId="428"/>
            <ac:cxnSpMk id="57" creationId="{7B651C1C-2477-4CA3-AAB9-099D85FA0AB3}"/>
          </ac:cxnSpMkLst>
        </pc:cxnChg>
        <pc:cxnChg chg="add mod">
          <ac:chgData name="Kulinich Bohdan" userId="48e65c9f34e137d0" providerId="LiveId" clId="{E221F93B-D4D8-4321-ACD4-2471A74E6AD0}" dt="2020-06-23T15:49:13.341" v="951" actId="14100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del">
        <pc:chgData name="Kulinich Bohdan" userId="48e65c9f34e137d0" providerId="LiveId" clId="{E221F93B-D4D8-4321-ACD4-2471A74E6AD0}" dt="2020-06-24T03:35:33.040" v="2194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E221F93B-D4D8-4321-ACD4-2471A74E6AD0}" dt="2020-06-23T14:25:48.013" v="785" actId="14100"/>
        <pc:sldMkLst>
          <pc:docMk/>
          <pc:sldMk cId="1933819423" sldId="431"/>
        </pc:sldMkLst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56:55.753" v="755" actId="20577"/>
          <ac:spMkLst>
            <pc:docMk/>
            <pc:sldMk cId="1933819423" sldId="431"/>
            <ac:spMk id="9" creationId="{A7E1AC17-8A7C-4D8F-9CE9-954D4223CA12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0" creationId="{9C974BB3-F043-4F1D-A9E6-44921401C5E9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1" creationId="{1F4764EB-B3F8-4A89-B625-EEA84C8B27E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2" creationId="{090F6E8D-5EEF-4125-A08F-860523006D4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3" creationId="{A746128B-53C3-4318-ACBB-A40103627508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4" creationId="{51E23641-B8D2-4040-B9F0-BFFB0EC6A835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5" creationId="{9BB1F8DD-61D1-4CEF-9A92-893FF8A52457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6" creationId="{A1ED91BA-5BF6-423F-B0A9-10AE868CEBE9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7" creationId="{6FE48A65-D839-408B-8233-FBB674E2F90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8" creationId="{ED1DBE38-07BC-4174-99A0-13C703D5E8C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9" creationId="{0EE8D10B-FEE8-42EB-9B0E-FBA046FEC4CF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0" creationId="{6CA7B400-752F-4A71-A192-4A94B19F0BC5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1" creationId="{CA8B5C32-4012-4E2A-BA95-DB58276D12A2}"/>
          </ac:spMkLst>
        </pc:spChg>
        <pc:spChg chg="add mod">
          <ac:chgData name="Kulinich Bohdan" userId="48e65c9f34e137d0" providerId="LiveId" clId="{E221F93B-D4D8-4321-ACD4-2471A74E6AD0}" dt="2020-06-23T14:25:41.053" v="781" actId="20577"/>
          <ac:spMkLst>
            <pc:docMk/>
            <pc:sldMk cId="1933819423" sldId="431"/>
            <ac:spMk id="22" creationId="{8FB6FA3E-C2B7-4DC8-B94C-0D8E252D208C}"/>
          </ac:spMkLst>
        </pc:spChg>
        <pc:spChg chg="add mod">
          <ac:chgData name="Kulinich Bohdan" userId="48e65c9f34e137d0" providerId="LiveId" clId="{E221F93B-D4D8-4321-ACD4-2471A74E6AD0}" dt="2020-06-23T14:25:48.013" v="785" actId="14100"/>
          <ac:spMkLst>
            <pc:docMk/>
            <pc:sldMk cId="1933819423" sldId="431"/>
            <ac:spMk id="23" creationId="{C4DFB20D-6290-4AEF-97E2-EB7003AC50DC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17:11.355" v="625" actId="478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7" creationId="{00000000-0000-0000-0000-000000000000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993370526" sldId="432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678422849" sldId="434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92203634" sldId="435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792787157" sldId="436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675147498" sldId="437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733414091" sldId="438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07027264" sldId="439"/>
        </pc:sldMkLst>
      </pc:sldChg>
      <pc:sldChg chg="del">
        <pc:chgData name="Kulinich Bohdan" userId="48e65c9f34e137d0" providerId="LiveId" clId="{E221F93B-D4D8-4321-ACD4-2471A74E6AD0}" dt="2020-06-24T02:14:09.144" v="1468" actId="47"/>
        <pc:sldMkLst>
          <pc:docMk/>
          <pc:sldMk cId="7015384" sldId="440"/>
        </pc:sldMkLst>
      </pc:sldChg>
      <pc:sldChg chg="addSp delSp modSp mod delAnim modAnim">
        <pc:chgData name="Kulinich Bohdan" userId="48e65c9f34e137d0" providerId="LiveId" clId="{E221F93B-D4D8-4321-ACD4-2471A74E6AD0}" dt="2020-06-24T03:18:01.086" v="2044" actId="20577"/>
        <pc:sldMkLst>
          <pc:docMk/>
          <pc:sldMk cId="3676001664" sldId="441"/>
        </pc:sldMkLst>
        <pc:spChg chg="mod">
          <ac:chgData name="Kulinich Bohdan" userId="48e65c9f34e137d0" providerId="LiveId" clId="{E221F93B-D4D8-4321-ACD4-2471A74E6AD0}" dt="2020-06-24T03:18:01.086" v="2044" actId="20577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0" creationId="{312DB727-5A74-4788-9C3A-C24306A3C867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2" creationId="{7376ABFC-F728-4A78-94F6-95D3BB7A6830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3" creationId="{0C183F6F-8908-47F5-B6E9-35B5BE031611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4" creationId="{54C56CB8-E078-4AC7-8574-6CD0AF8C96BB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5" creationId="{92101052-0D32-48C0-AB83-57D16A852AFD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6" creationId="{BF08BD34-8106-4E58-AA76-0157A457A91E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8" creationId="{22883502-C6BD-4A4E-A907-E874BC854C9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9" creationId="{3D6D8E58-CB27-4D4D-8A6F-8988E7A4CEAF}"/>
          </ac:spMkLst>
        </pc:spChg>
        <pc:picChg chg="add del mod">
          <ac:chgData name="Kulinich Bohdan" userId="48e65c9f34e137d0" providerId="LiveId" clId="{E221F93B-D4D8-4321-ACD4-2471A74E6AD0}" dt="2020-06-24T03:09:20.618" v="2015" actId="478"/>
          <ac:picMkLst>
            <pc:docMk/>
            <pc:sldMk cId="3676001664" sldId="441"/>
            <ac:picMk id="2" creationId="{8E2EDB2D-C2FC-4BFB-95F4-ADD421F03582}"/>
          </ac:picMkLst>
        </pc:picChg>
        <pc:picChg chg="del mod modVis">
          <ac:chgData name="Kulinich Bohdan" userId="48e65c9f34e137d0" providerId="LiveId" clId="{E221F93B-D4D8-4321-ACD4-2471A74E6AD0}" dt="2020-06-24T03:11:04.141" v="2042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E221F93B-D4D8-4321-ACD4-2471A74E6AD0}" dt="2020-06-24T03:10:46.291" v="2040" actId="1076"/>
          <ac:cxnSpMkLst>
            <pc:docMk/>
            <pc:sldMk cId="3676001664" sldId="441"/>
            <ac:cxnSpMk id="9" creationId="{4E2EB26A-BBE1-4987-964B-642676545395}"/>
          </ac:cxnSpMkLst>
        </pc:cxnChg>
      </pc:sldChg>
      <pc:sldChg chg="delSp modSp mod delAnim modAnim">
        <pc:chgData name="Kulinich Bohdan" userId="48e65c9f34e137d0" providerId="LiveId" clId="{E221F93B-D4D8-4321-ACD4-2471A74E6AD0}" dt="2020-06-24T03:35:54.416" v="2199"/>
        <pc:sldMkLst>
          <pc:docMk/>
          <pc:sldMk cId="241768542" sldId="442"/>
        </pc:sldMkLst>
        <pc:spChg chg="mod">
          <ac:chgData name="Kulinich Bohdan" userId="48e65c9f34e137d0" providerId="LiveId" clId="{E221F93B-D4D8-4321-ACD4-2471A74E6AD0}" dt="2020-06-24T03:23:17.823" v="2191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9" creationId="{95E2A1F1-6848-4155-A6FA-D2B682524DD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4" creationId="{356D5AA2-B842-466F-ADA6-B08E747EDEED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6" creationId="{5C829539-B958-4B62-B6BA-A8FAE2E03073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8" creationId="{B48BBE50-C294-46B2-8E67-402CF71AF620}"/>
          </ac:spMkLst>
        </pc:spChg>
        <pc:picChg chg="mod modVis">
          <ac:chgData name="Kulinich Bohdan" userId="48e65c9f34e137d0" providerId="LiveId" clId="{E221F93B-D4D8-4321-ACD4-2471A74E6AD0}" dt="2020-06-24T03:35:45.990" v="2198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4T03:35:44.420" v="2197" actId="478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del">
        <pc:chgData name="Kulinich Bohdan" userId="48e65c9f34e137d0" providerId="LiveId" clId="{E221F93B-D4D8-4321-ACD4-2471A74E6AD0}" dt="2020-06-24T03:35:29.130" v="2192" actId="47"/>
        <pc:sldMkLst>
          <pc:docMk/>
          <pc:sldMk cId="427130965" sldId="443"/>
        </pc:sldMkLst>
      </pc:sldChg>
      <pc:sldChg chg="addSp delSp modSp add mod ord delAnim modAnim">
        <pc:chgData name="Kulinich Bohdan" userId="48e65c9f34e137d0" providerId="LiveId" clId="{E221F93B-D4D8-4321-ACD4-2471A74E6AD0}" dt="2020-06-23T13:23:34.491" v="752" actId="1076"/>
        <pc:sldMkLst>
          <pc:docMk/>
          <pc:sldMk cId="2920674578" sldId="444"/>
        </pc:sldMkLst>
        <pc:spChg chg="mod">
          <ac:chgData name="Kulinich Bohdan" userId="48e65c9f34e137d0" providerId="LiveId" clId="{E221F93B-D4D8-4321-ACD4-2471A74E6AD0}" dt="2020-06-23T13:18:32.079" v="642"/>
          <ac:spMkLst>
            <pc:docMk/>
            <pc:sldMk cId="2920674578" sldId="444"/>
            <ac:spMk id="7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7.550" v="702" actId="478"/>
          <ac:spMkLst>
            <pc:docMk/>
            <pc:sldMk cId="2920674578" sldId="444"/>
            <ac:spMk id="9" creationId="{3D667AF2-FC42-444D-8714-699A2FDB6E90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3" creationId="{7C750835-7991-4609-B8FC-A6EE60E3AEE5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4" creationId="{2728E4E8-A65F-418B-B049-938F98540F63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5" creationId="{C9304648-5E39-4E5D-89BC-A6EA1BE6492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6" creationId="{CDBA4BBD-E216-4F7F-B86E-6D2B0F412A2B}"/>
          </ac:spMkLst>
        </pc:spChg>
        <pc:spChg chg="add del mod">
          <ac:chgData name="Kulinich Bohdan" userId="48e65c9f34e137d0" providerId="LiveId" clId="{E221F93B-D4D8-4321-ACD4-2471A74E6AD0}" dt="2020-06-23T13:21:14.102" v="706" actId="478"/>
          <ac:spMkLst>
            <pc:docMk/>
            <pc:sldMk cId="2920674578" sldId="444"/>
            <ac:spMk id="17" creationId="{CBF46096-8243-4A89-AEA5-38C8592BAE4D}"/>
          </ac:spMkLst>
        </pc:spChg>
        <pc:spChg chg="add del mod">
          <ac:chgData name="Kulinich Bohdan" userId="48e65c9f34e137d0" providerId="LiveId" clId="{E221F93B-D4D8-4321-ACD4-2471A74E6AD0}" dt="2020-06-23T13:21:15.167" v="707" actId="478"/>
          <ac:spMkLst>
            <pc:docMk/>
            <pc:sldMk cId="2920674578" sldId="444"/>
            <ac:spMk id="18" creationId="{EE1FEE00-9D9C-41C9-89A0-77507723650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9" creationId="{9C9E98C2-D582-42BA-A869-42AF109286BB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0" creationId="{D937F589-DC77-451E-AFC4-461458D55E7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21" creationId="{34ABB1DE-4155-4499-9FAF-66BDC531DDA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2" creationId="{FDB9CF75-6DAE-4BDF-BC9A-2EF3F98302DD}"/>
          </ac:spMkLst>
        </pc:spChg>
        <pc:spChg chg="mod">
          <ac:chgData name="Kulinich Bohdan" userId="48e65c9f34e137d0" providerId="LiveId" clId="{E221F93B-D4D8-4321-ACD4-2471A74E6AD0}" dt="2020-06-23T13:18:44.259" v="644"/>
          <ac:spMkLst>
            <pc:docMk/>
            <pc:sldMk cId="2920674578" sldId="444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9:41.195" v="701" actId="20577"/>
          <ac:spMkLst>
            <pc:docMk/>
            <pc:sldMk cId="2920674578" sldId="444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8.268" v="703" actId="478"/>
          <ac:spMkLst>
            <pc:docMk/>
            <pc:sldMk cId="2920674578" sldId="444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22:11.970" v="738" actId="20577"/>
          <ac:spMkLst>
            <pc:docMk/>
            <pc:sldMk cId="2920674578" sldId="444"/>
            <ac:spMk id="57" creationId="{00000000-0000-0000-0000-000000000000}"/>
          </ac:spMkLst>
        </pc:spChg>
        <pc:cxnChg chg="add del mod">
          <ac:chgData name="Kulinich Bohdan" userId="48e65c9f34e137d0" providerId="LiveId" clId="{E221F93B-D4D8-4321-ACD4-2471A74E6AD0}" dt="2020-06-23T13:23:05.335" v="746" actId="478"/>
          <ac:cxnSpMkLst>
            <pc:docMk/>
            <pc:sldMk cId="2920674578" sldId="444"/>
            <ac:cxnSpMk id="10" creationId="{EDFB043B-5D64-47A0-8381-6448B02AAF47}"/>
          </ac:cxnSpMkLst>
        </pc:cxnChg>
        <pc:cxnChg chg="add mod">
          <ac:chgData name="Kulinich Bohdan" userId="48e65c9f34e137d0" providerId="LiveId" clId="{E221F93B-D4D8-4321-ACD4-2471A74E6AD0}" dt="2020-06-23T13:23:16.847" v="747" actId="14100"/>
          <ac:cxnSpMkLst>
            <pc:docMk/>
            <pc:sldMk cId="2920674578" sldId="444"/>
            <ac:cxnSpMk id="11" creationId="{9837CC53-2F4A-4128-BC2E-DE4D9618881F}"/>
          </ac:cxnSpMkLst>
        </pc:cxnChg>
        <pc:cxnChg chg="add del mod">
          <ac:chgData name="Kulinich Bohdan" userId="48e65c9f34e137d0" providerId="LiveId" clId="{E221F93B-D4D8-4321-ACD4-2471A74E6AD0}" dt="2020-06-23T13:23:04.548" v="745" actId="478"/>
          <ac:cxnSpMkLst>
            <pc:docMk/>
            <pc:sldMk cId="2920674578" sldId="444"/>
            <ac:cxnSpMk id="12" creationId="{AEEE8839-52C4-430B-B705-274CB8DA5A38}"/>
          </ac:cxnSpMkLst>
        </pc:cxnChg>
      </pc:sldChg>
      <pc:sldChg chg="addSp modSp add mod modAnim">
        <pc:chgData name="Kulinich Bohdan" userId="48e65c9f34e137d0" providerId="LiveId" clId="{E221F93B-D4D8-4321-ACD4-2471A74E6AD0}" dt="2020-06-24T02:52:39.944" v="1867" actId="20577"/>
        <pc:sldMkLst>
          <pc:docMk/>
          <pc:sldMk cId="1453008999" sldId="445"/>
        </pc:sldMkLst>
        <pc:spChg chg="mod ord">
          <ac:chgData name="Kulinich Bohdan" userId="48e65c9f34e137d0" providerId="LiveId" clId="{E221F93B-D4D8-4321-ACD4-2471A74E6AD0}" dt="2020-06-24T02:52:39.944" v="1867" actId="20577"/>
          <ac:spMkLst>
            <pc:docMk/>
            <pc:sldMk cId="1453008999" sldId="445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9" creationId="{D948AE09-E0F2-4F66-8F6C-76BC8235FE34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0" creationId="{3418300F-9C42-4744-9F6E-859C895E5421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2" creationId="{8E134E8B-223D-4998-8008-8304D63833ED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3" creationId="{2DDEA242-0A96-4D56-B839-EA64A16EDCB2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4" creationId="{32821C21-C84D-4B55-8147-35F5242DF99E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5" creationId="{B49CB591-91CA-408F-8CA9-585E967E21B6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6" creationId="{526DC288-CEDD-4655-974C-7D8294396FD9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8" creationId="{9B87BA29-400F-40A8-9A27-51BE08954487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19" creationId="{11326EFB-56AA-4815-88C3-D9E4E53D16C2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20" creationId="{4CA5DCB4-A73D-4EFD-85DB-2757223BD0A2}"/>
          </ac:spMkLst>
        </pc:spChg>
        <pc:spChg chg="add mod">
          <ac:chgData name="Kulinich Bohdan" userId="48e65c9f34e137d0" providerId="LiveId" clId="{E221F93B-D4D8-4321-ACD4-2471A74E6AD0}" dt="2020-06-24T02:35:59.496" v="1714" actId="14100"/>
          <ac:spMkLst>
            <pc:docMk/>
            <pc:sldMk cId="1453008999" sldId="445"/>
            <ac:spMk id="29" creationId="{96B715AA-150F-4F18-9499-C27B0BB11898}"/>
          </ac:spMkLst>
        </pc:spChg>
        <pc:spChg chg="add mod">
          <ac:chgData name="Kulinich Bohdan" userId="48e65c9f34e137d0" providerId="LiveId" clId="{E221F93B-D4D8-4321-ACD4-2471A74E6AD0}" dt="2020-06-24T02:43:56.293" v="1866" actId="20577"/>
          <ac:spMkLst>
            <pc:docMk/>
            <pc:sldMk cId="1453008999" sldId="445"/>
            <ac:spMk id="30" creationId="{1017167B-C89E-43C1-81B7-FD6E3531C6FA}"/>
          </ac:spMkLst>
        </pc:spChg>
        <pc:spChg chg="mod">
          <ac:chgData name="Kulinich Bohdan" userId="48e65c9f34e137d0" providerId="LiveId" clId="{E221F93B-D4D8-4321-ACD4-2471A74E6AD0}" dt="2020-06-24T02:14:23.364" v="1472" actId="20577"/>
          <ac:spMkLst>
            <pc:docMk/>
            <pc:sldMk cId="1453008999" sldId="445"/>
            <ac:spMk id="51" creationId="{86BC9140-E395-435D-A852-213A1317C46C}"/>
          </ac:spMkLst>
        </pc:spChg>
        <pc:grpChg chg="add mod">
          <ac:chgData name="Kulinich Bohdan" userId="48e65c9f34e137d0" providerId="LiveId" clId="{E221F93B-D4D8-4321-ACD4-2471A74E6AD0}" dt="2020-06-24T02:22:10.615" v="1623" actId="1076"/>
          <ac:grpSpMkLst>
            <pc:docMk/>
            <pc:sldMk cId="1453008999" sldId="445"/>
            <ac:grpSpMk id="5" creationId="{689F46C1-E02D-4EE4-9C20-C3849703EC3F}"/>
          </ac:grpSpMkLst>
        </pc:grpChg>
        <pc:grpChg chg="add mod">
          <ac:chgData name="Kulinich Bohdan" userId="48e65c9f34e137d0" providerId="LiveId" clId="{E221F93B-D4D8-4321-ACD4-2471A74E6AD0}" dt="2020-06-24T02:22:16.495" v="1626" actId="1076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E221F93B-D4D8-4321-ACD4-2471A74E6AD0}" dt="2020-06-24T02:23:22.615" v="1639" actId="13244"/>
          <ac:picMkLst>
            <pc:docMk/>
            <pc:sldMk cId="1453008999" sldId="445"/>
            <ac:picMk id="17" creationId="{BD7AEADA-D379-4498-A792-48D005AFF9EB}"/>
          </ac:picMkLst>
        </pc:picChg>
        <pc:picChg chg="add mod">
          <ac:chgData name="Kulinich Bohdan" userId="48e65c9f34e137d0" providerId="LiveId" clId="{E221F93B-D4D8-4321-ACD4-2471A74E6AD0}" dt="2020-06-24T02:36:02.837" v="1715" actId="1076"/>
          <ac:picMkLst>
            <pc:docMk/>
            <pc:sldMk cId="1453008999" sldId="445"/>
            <ac:picMk id="28" creationId="{49C92FE2-6B28-4E24-AB28-6565B5472A73}"/>
          </ac:picMkLst>
        </pc:picChg>
        <pc:picChg chg="add mod">
          <ac:chgData name="Kulinich Bohdan" userId="48e65c9f34e137d0" providerId="LiveId" clId="{E221F93B-D4D8-4321-ACD4-2471A74E6AD0}" dt="2020-06-24T02:36:27.208" v="1719" actId="1076"/>
          <ac:picMkLst>
            <pc:docMk/>
            <pc:sldMk cId="1453008999" sldId="445"/>
            <ac:picMk id="31" creationId="{CB945C97-1957-41D3-8C21-DB3225F7C0A8}"/>
          </ac:picMkLst>
        </pc:picChg>
        <pc:cxnChg chg="add mod">
          <ac:chgData name="Kulinich Bohdan" userId="48e65c9f34e137d0" providerId="LiveId" clId="{E221F93B-D4D8-4321-ACD4-2471A74E6AD0}" dt="2020-06-24T02:16:48.924" v="1580" actId="1076"/>
          <ac:cxnSpMkLst>
            <pc:docMk/>
            <pc:sldMk cId="1453008999" sldId="445"/>
            <ac:cxnSpMk id="8" creationId="{C17E55FF-B4C8-440C-9064-24B5829900B7}"/>
          </ac:cxnSpMkLst>
        </pc:cxnChg>
        <pc:cxnChg chg="add mod">
          <ac:chgData name="Kulinich Bohdan" userId="48e65c9f34e137d0" providerId="LiveId" clId="{E221F93B-D4D8-4321-ACD4-2471A74E6AD0}" dt="2020-06-24T02:21:49.275" v="1614" actId="1076"/>
          <ac:cxnSpMkLst>
            <pc:docMk/>
            <pc:sldMk cId="1453008999" sldId="445"/>
            <ac:cxnSpMk id="21" creationId="{9F4291FD-A103-484D-A2AE-8CB44E0BF804}"/>
          </ac:cxnSpMkLst>
        </pc:cxnChg>
        <pc:cxnChg chg="add mod">
          <ac:chgData name="Kulinich Bohdan" userId="48e65c9f34e137d0" providerId="LiveId" clId="{E221F93B-D4D8-4321-ACD4-2471A74E6AD0}" dt="2020-06-24T02:21:56.585" v="1617" actId="1076"/>
          <ac:cxnSpMkLst>
            <pc:docMk/>
            <pc:sldMk cId="1453008999" sldId="445"/>
            <ac:cxnSpMk id="22" creationId="{886B3BA7-3F4A-488F-88BA-6648DE3A84FC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3" creationId="{EC689554-D7A9-426C-BC90-8EBD098723CE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4" creationId="{5B1D41BD-5E59-403A-A9B1-9EE4FA3BC3A6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6" creationId="{BD61B9CE-FE88-46DC-A130-2EA2C26A22DC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7" creationId="{EF8051E3-9F4E-410B-8898-BFC30975144F}"/>
          </ac:cxnSpMkLst>
        </pc:cxnChg>
      </pc:sldChg>
      <pc:sldChg chg="addSp modSp add del mod modAnim">
        <pc:chgData name="Kulinich Bohdan" userId="48e65c9f34e137d0" providerId="LiveId" clId="{E221F93B-D4D8-4321-ACD4-2471A74E6AD0}" dt="2020-06-23T13:57:33.027" v="756" actId="47"/>
        <pc:sldMkLst>
          <pc:docMk/>
          <pc:sldMk cId="3143726259" sldId="445"/>
        </pc:sldMkLst>
        <pc:spChg chg="mod">
          <ac:chgData name="Kulinich Bohdan" userId="48e65c9f34e137d0" providerId="LiveId" clId="{E221F93B-D4D8-4321-ACD4-2471A74E6AD0}" dt="2020-06-23T13:10:32.185" v="427" actId="20577"/>
          <ac:spMkLst>
            <pc:docMk/>
            <pc:sldMk cId="3143726259" sldId="445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12:43.006" v="516" actId="20577"/>
          <ac:spMkLst>
            <pc:docMk/>
            <pc:sldMk cId="3143726259" sldId="445"/>
            <ac:spMk id="9" creationId="{90E0B348-79FB-49D0-A932-C119890AE8EB}"/>
          </ac:spMkLst>
        </pc:spChg>
        <pc:spChg chg="add mod">
          <ac:chgData name="Kulinich Bohdan" userId="48e65c9f34e137d0" providerId="LiveId" clId="{E221F93B-D4D8-4321-ACD4-2471A74E6AD0}" dt="2020-06-23T13:13:34.512" v="555" actId="1076"/>
          <ac:spMkLst>
            <pc:docMk/>
            <pc:sldMk cId="3143726259" sldId="445"/>
            <ac:spMk id="10" creationId="{F4B1AF12-7E01-4FB9-9600-1C7FB34E475A}"/>
          </ac:spMkLst>
        </pc:spChg>
        <pc:spChg chg="add mod">
          <ac:chgData name="Kulinich Bohdan" userId="48e65c9f34e137d0" providerId="LiveId" clId="{E221F93B-D4D8-4321-ACD4-2471A74E6AD0}" dt="2020-06-23T13:14:18.308" v="578" actId="1076"/>
          <ac:spMkLst>
            <pc:docMk/>
            <pc:sldMk cId="3143726259" sldId="445"/>
            <ac:spMk id="11" creationId="{0999725B-546F-489D-A9C3-4366BC217D30}"/>
          </ac:spMkLst>
        </pc:spChg>
        <pc:spChg chg="add mod">
          <ac:chgData name="Kulinich Bohdan" userId="48e65c9f34e137d0" providerId="LiveId" clId="{E221F93B-D4D8-4321-ACD4-2471A74E6AD0}" dt="2020-06-23T13:14:20.879" v="579" actId="1076"/>
          <ac:spMkLst>
            <pc:docMk/>
            <pc:sldMk cId="3143726259" sldId="445"/>
            <ac:spMk id="12" creationId="{C9F9DDF2-7FE2-4C09-A30F-BC8405801349}"/>
          </ac:spMkLst>
        </pc:spChg>
        <pc:spChg chg="add mod">
          <ac:chgData name="Kulinich Bohdan" userId="48e65c9f34e137d0" providerId="LiveId" clId="{E221F93B-D4D8-4321-ACD4-2471A74E6AD0}" dt="2020-06-23T13:14:23.384" v="580" actId="1076"/>
          <ac:spMkLst>
            <pc:docMk/>
            <pc:sldMk cId="3143726259" sldId="445"/>
            <ac:spMk id="13" creationId="{BA001DB9-CC2D-4943-8E4E-9D11B0E8ACA0}"/>
          </ac:spMkLst>
        </pc:spChg>
        <pc:spChg chg="add mod">
          <ac:chgData name="Kulinich Bohdan" userId="48e65c9f34e137d0" providerId="LiveId" clId="{E221F93B-D4D8-4321-ACD4-2471A74E6AD0}" dt="2020-06-23T13:14:04.777" v="575" actId="1076"/>
          <ac:spMkLst>
            <pc:docMk/>
            <pc:sldMk cId="3143726259" sldId="445"/>
            <ac:spMk id="14" creationId="{8267D80A-3FA5-435B-9421-B0D4EC6EE504}"/>
          </ac:spMkLst>
        </pc:spChg>
        <pc:spChg chg="mod">
          <ac:chgData name="Kulinich Bohdan" userId="48e65c9f34e137d0" providerId="LiveId" clId="{E221F93B-D4D8-4321-ACD4-2471A74E6AD0}" dt="2020-06-23T13:11:11.743" v="477" actId="20577"/>
          <ac:spMkLst>
            <pc:docMk/>
            <pc:sldMk cId="3143726259" sldId="445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6:46.293" v="620" actId="1076"/>
          <ac:spMkLst>
            <pc:docMk/>
            <pc:sldMk cId="3143726259" sldId="445"/>
            <ac:spMk id="54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7" creationId="{00000000-0000-0000-0000-000000000000}"/>
          </ac:spMkLst>
        </pc:spChg>
      </pc:sldChg>
      <pc:sldChg chg="add del">
        <pc:chgData name="Kulinich Bohdan" userId="48e65c9f34e137d0" providerId="LiveId" clId="{E221F93B-D4D8-4321-ACD4-2471A74E6AD0}" dt="2020-06-24T02:14:18.004" v="1470" actId="47"/>
        <pc:sldMkLst>
          <pc:docMk/>
          <pc:sldMk cId="4108359780" sldId="445"/>
        </pc:sldMkLst>
      </pc:sldChg>
      <pc:sldChg chg="addSp delSp modSp add mod modAnim">
        <pc:chgData name="Kulinich Bohdan" userId="48e65c9f34e137d0" providerId="LiveId" clId="{E221F93B-D4D8-4321-ACD4-2471A74E6AD0}" dt="2020-06-24T03:57:32.078" v="2477" actId="1076"/>
        <pc:sldMkLst>
          <pc:docMk/>
          <pc:sldMk cId="2112393548" sldId="446"/>
        </pc:sldMkLst>
        <pc:spChg chg="mod">
          <ac:chgData name="Kulinich Bohdan" userId="48e65c9f34e137d0" providerId="LiveId" clId="{E221F93B-D4D8-4321-ACD4-2471A74E6AD0}" dt="2020-06-24T03:40:09.986" v="2397" actId="20577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9" creationId="{95E2A1F1-6848-4155-A6FA-D2B682524DD2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10" creationId="{B24B9704-309C-4E3A-8A85-088E5E62F3C2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2" creationId="{E91C17E2-A44E-46B1-82F8-B8BA72DA448E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3" creationId="{6885499E-CF68-4371-B8A5-E4BA3A4B46E8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4" creationId="{356D5AA2-B842-466F-ADA6-B08E747EDEED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5" creationId="{61913B72-9AF1-4FF0-8D3F-073BE1876E45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6" creationId="{5C829539-B958-4B62-B6BA-A8FAE2E03073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0" creationId="{6D6E9C07-3924-48F7-B944-EE0DA1D9FF5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1" creationId="{06E8B1A8-088E-4B87-AA73-53679A1B683E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2" creationId="{8E0286E0-5BA1-438D-8386-9B8A9ED74774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3" creationId="{41273BCF-DDBF-434A-B162-8D45C9C5C91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4" creationId="{59527FD6-CF3B-4D06-A51E-1C4BBBFA7251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5" creationId="{C73B6574-FCA1-40D6-AD93-8A533CD5660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6" creationId="{E80870DC-F5CF-4B00-BB8B-756AC00A3F56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7" creationId="{3A45D0DD-813B-4CE3-8700-05691D74CA20}"/>
          </ac:spMkLst>
        </pc:spChg>
        <pc:spChg chg="mod">
          <ac:chgData name="Kulinich Bohdan" userId="48e65c9f34e137d0" providerId="LiveId" clId="{E221F93B-D4D8-4321-ACD4-2471A74E6AD0}" dt="2020-06-24T03:35:36.590" v="2195" actId="20577"/>
          <ac:spMkLst>
            <pc:docMk/>
            <pc:sldMk cId="2112393548" sldId="446"/>
            <ac:spMk id="51" creationId="{86BC9140-E395-435D-A852-213A1317C46C}"/>
          </ac:spMkLst>
        </pc:spChg>
        <pc:picChg chg="add del mod ord">
          <ac:chgData name="Kulinich Bohdan" userId="48e65c9f34e137d0" providerId="LiveId" clId="{E221F93B-D4D8-4321-ACD4-2471A74E6AD0}" dt="2020-06-24T03:42:37.514" v="2467" actId="478"/>
          <ac:picMkLst>
            <pc:docMk/>
            <pc:sldMk cId="2112393548" sldId="446"/>
            <ac:picMk id="2" creationId="{182F6044-68A3-4ACD-93E6-86B623741D9F}"/>
          </ac:picMkLst>
        </pc:picChg>
        <pc:picChg chg="mod modVis">
          <ac:chgData name="Kulinich Bohdan" userId="48e65c9f34e137d0" providerId="LiveId" clId="{E221F93B-D4D8-4321-ACD4-2471A74E6AD0}" dt="2020-06-24T03:57:27.338" v="2476" actId="14430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E221F93B-D4D8-4321-ACD4-2471A74E6AD0}" dt="2020-06-24T03:42:00.446" v="2456" actId="14100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E221F93B-D4D8-4321-ACD4-2471A74E6AD0}" dt="2020-06-24T03:41:25.886" v="2400" actId="571"/>
          <ac:cxnSpMkLst>
            <pc:docMk/>
            <pc:sldMk cId="2112393548" sldId="446"/>
            <ac:cxnSpMk id="19" creationId="{FAFBC939-32E9-4B81-A6D6-B45E78B51708}"/>
          </ac:cxnSpMkLst>
        </pc:cxnChg>
      </pc:sldChg>
    </pc:docChg>
  </pc:docChgLst>
  <pc:docChgLst>
    <pc:chgData name="Kulinich Bohdan" userId="48e65c9f34e137d0" providerId="LiveId" clId="{AAE07A78-B3D0-4B26-8EF4-F197C295C812}"/>
    <pc:docChg chg="modSld">
      <pc:chgData name="Kulinich Bohdan" userId="48e65c9f34e137d0" providerId="LiveId" clId="{AAE07A78-B3D0-4B26-8EF4-F197C295C812}" dt="2020-09-26T12:49:49.271" v="52" actId="20577"/>
      <pc:docMkLst>
        <pc:docMk/>
      </pc:docMkLst>
      <pc:sldChg chg="modSp mod">
        <pc:chgData name="Kulinich Bohdan" userId="48e65c9f34e137d0" providerId="LiveId" clId="{AAE07A78-B3D0-4B26-8EF4-F197C295C812}" dt="2020-09-23T06:54:25.232" v="45" actId="20577"/>
        <pc:sldMkLst>
          <pc:docMk/>
          <pc:sldMk cId="1986055327" sldId="408"/>
        </pc:sldMkLst>
        <pc:spChg chg="mod">
          <ac:chgData name="Kulinich Bohdan" userId="48e65c9f34e137d0" providerId="LiveId" clId="{AAE07A78-B3D0-4B26-8EF4-F197C295C812}" dt="2020-09-23T06:54:25.232" v="45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AE07A78-B3D0-4B26-8EF4-F197C295C812}" dt="2020-09-23T06:54:11.058" v="5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AE07A78-B3D0-4B26-8EF4-F197C295C812}" dt="2020-09-26T12:49:49.271" v="52" actId="20577"/>
        <pc:sldMkLst>
          <pc:docMk/>
          <pc:sldMk cId="900640268" sldId="409"/>
        </pc:sldMkLst>
        <pc:spChg chg="mod">
          <ac:chgData name="Kulinich Bohdan" userId="48e65c9f34e137d0" providerId="LiveId" clId="{AAE07A78-B3D0-4B26-8EF4-F197C295C812}" dt="2020-09-26T12:49:49.271" v="52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0CCD81C5-E174-4CD6-9D12-E4F9D44994C4}"/>
    <pc:docChg chg="undo custSel addSld delSld modSld sldOrd">
      <pc:chgData name="Kulinich Bohdan" userId="48e65c9f34e137d0" providerId="LiveId" clId="{0CCD81C5-E174-4CD6-9D12-E4F9D44994C4}" dt="2020-07-01T02:38:18.231" v="2063" actId="20577"/>
      <pc:docMkLst>
        <pc:docMk/>
      </pc:docMkLst>
      <pc:sldChg chg="modSp mod">
        <pc:chgData name="Kulinich Bohdan" userId="48e65c9f34e137d0" providerId="LiveId" clId="{0CCD81C5-E174-4CD6-9D12-E4F9D44994C4}" dt="2020-06-29T05:42:44.987" v="2" actId="207"/>
        <pc:sldMkLst>
          <pc:docMk/>
          <pc:sldMk cId="1986055327" sldId="408"/>
        </pc:sldMkLst>
        <pc:spChg chg="mod">
          <ac:chgData name="Kulinich Bohdan" userId="48e65c9f34e137d0" providerId="LiveId" clId="{0CCD81C5-E174-4CD6-9D12-E4F9D44994C4}" dt="2020-06-29T05:42:44.987" v="2" actId="20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CD81C5-E174-4CD6-9D12-E4F9D44994C4}" dt="2020-06-29T05:42:24.83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CD81C5-E174-4CD6-9D12-E4F9D44994C4}" dt="2020-07-01T02:38:18.231" v="2063" actId="20577"/>
        <pc:sldMkLst>
          <pc:docMk/>
          <pc:sldMk cId="900640268" sldId="409"/>
        </pc:sldMkLst>
        <pc:spChg chg="mod">
          <ac:chgData name="Kulinich Bohdan" userId="48e65c9f34e137d0" providerId="LiveId" clId="{0CCD81C5-E174-4CD6-9D12-E4F9D44994C4}" dt="2020-07-01T02:38:18.231" v="206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0CCD81C5-E174-4CD6-9D12-E4F9D44994C4}" dt="2020-06-30T03:21:51.619" v="1683"/>
        <pc:sldMkLst>
          <pc:docMk/>
          <pc:sldMk cId="3046331109" sldId="423"/>
        </pc:sldMkLst>
        <pc:spChg chg="mod">
          <ac:chgData name="Kulinich Bohdan" userId="48e65c9f34e137d0" providerId="LiveId" clId="{0CCD81C5-E174-4CD6-9D12-E4F9D44994C4}" dt="2020-06-29T11:21:02.153" v="365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9" creationId="{AF5FED27-BC3D-40D1-A9E8-1E515496E993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0" creationId="{45C2EFFB-3F71-48D9-9D13-526DC9DF5D69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2" creationId="{90927AB1-4A6D-42FC-882D-5B329A4625AA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3" creationId="{3B7746EE-40CB-4220-8E44-B8D050256D1F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4" creationId="{22B1B786-B404-42B0-8AC9-1FD08B662936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5" creationId="{57AA6CAD-89BA-495E-BFC0-248EF3097CB2}"/>
          </ac:spMkLst>
        </pc:spChg>
        <pc:spChg chg="add del mod ord">
          <ac:chgData name="Kulinich Bohdan" userId="48e65c9f34e137d0" providerId="LiveId" clId="{0CCD81C5-E174-4CD6-9D12-E4F9D44994C4}" dt="2020-06-29T11:39:34.680" v="407" actId="478"/>
          <ac:spMkLst>
            <pc:docMk/>
            <pc:sldMk cId="3046331109" sldId="423"/>
            <ac:spMk id="17" creationId="{BA50CB0C-1864-476F-B83F-4FF59C28E7C3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2" creationId="{9751F7B8-9EBE-47F9-948B-AEE5F93DFF7C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3" creationId="{97861E9B-413C-4DF0-8301-E85AB062773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4" creationId="{E394EC17-0704-4162-8A5F-8A5F0CA08BD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5" creationId="{8AD51156-45A2-4977-941E-8AA622D9A218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6" creationId="{FFDDC80D-97EC-42F7-8544-2BDD00FE2D3F}"/>
          </ac:spMkLst>
        </pc:spChg>
        <pc:grpChg chg="add del mod">
          <ac:chgData name="Kulinich Bohdan" userId="48e65c9f34e137d0" providerId="LiveId" clId="{0CCD81C5-E174-4CD6-9D12-E4F9D44994C4}" dt="2020-06-29T11:37:50.382" v="388" actId="165"/>
          <ac:grpSpMkLst>
            <pc:docMk/>
            <pc:sldMk cId="3046331109" sldId="423"/>
            <ac:grpSpMk id="21" creationId="{CC15BE19-28D4-400F-AC04-654FDDB91434}"/>
          </ac:grpSpMkLst>
        </pc:grpChg>
        <pc:picChg chg="add del mod">
          <ac:chgData name="Kulinich Bohdan" userId="48e65c9f34e137d0" providerId="LiveId" clId="{0CCD81C5-E174-4CD6-9D12-E4F9D44994C4}" dt="2020-06-29T11:37:17.425" v="379" actId="478"/>
          <ac:picMkLst>
            <pc:docMk/>
            <pc:sldMk cId="3046331109" sldId="423"/>
            <ac:picMk id="18" creationId="{40A90CFB-81AC-44DD-A8AE-0E3E7A60F7D1}"/>
          </ac:picMkLst>
        </pc:picChg>
        <pc:picChg chg="add del mod">
          <ac:chgData name="Kulinich Bohdan" userId="48e65c9f34e137d0" providerId="LiveId" clId="{0CCD81C5-E174-4CD6-9D12-E4F9D44994C4}" dt="2020-06-29T11:39:27.989" v="405" actId="478"/>
          <ac:picMkLst>
            <pc:docMk/>
            <pc:sldMk cId="3046331109" sldId="423"/>
            <ac:picMk id="24" creationId="{71292303-6C98-47A5-924D-1564FE53A49C}"/>
          </ac:picMkLst>
        </pc:picChg>
        <pc:picChg chg="mod modVis">
          <ac:chgData name="Kulinich Bohdan" userId="48e65c9f34e137d0" providerId="LiveId" clId="{0CCD81C5-E174-4CD6-9D12-E4F9D44994C4}" dt="2020-06-29T15:42:00.919" v="461" actId="14429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0CCD81C5-E174-4CD6-9D12-E4F9D44994C4}" dt="2020-06-29T11:13:03.665" v="244" actId="478"/>
          <ac:cxnSpMkLst>
            <pc:docMk/>
            <pc:sldMk cId="3046331109" sldId="423"/>
            <ac:cxnSpMk id="8" creationId="{6D0E6CA1-25EF-4D91-A5B7-9744D0220ECE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6" creationId="{E2DB90AB-3E50-4DCE-ADEF-DCC87193DA20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9" creationId="{FD25F750-CB7B-4DE6-92C8-8FFA89DCC672}"/>
          </ac:cxnSpMkLst>
        </pc:cxnChg>
        <pc:cxnChg chg="add del mod">
          <ac:chgData name="Kulinich Bohdan" userId="48e65c9f34e137d0" providerId="LiveId" clId="{0CCD81C5-E174-4CD6-9D12-E4F9D44994C4}" dt="2020-06-29T11:38:35.260" v="395"/>
          <ac:cxnSpMkLst>
            <pc:docMk/>
            <pc:sldMk cId="3046331109" sldId="423"/>
            <ac:cxnSpMk id="26" creationId="{4C859814-DCC2-416B-B5E8-05B632D9DD87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7" creationId="{6885EE24-1C76-4F23-9394-C864F1496540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22:01.429" v="1684"/>
        <pc:sldMkLst>
          <pc:docMk/>
          <pc:sldMk cId="895604242" sldId="424"/>
        </pc:sldMkLst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0" creationId="{6F4B5234-AE07-4B03-B917-03BAD891C99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2" creationId="{B96A2B81-71F0-4F8B-8B9C-44BCC9114A4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3" creationId="{84847C81-AAF1-48D2-9443-E91A94A06FD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4" creationId="{3B7C9212-31BD-4C62-A5FF-689989CD097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5" creationId="{371EF896-7FF5-4C50-81E2-5082BD838FA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7" creationId="{F4E7E5F8-219F-4A92-92EC-2783A279C07E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9" creationId="{1E36B6A7-8798-4C8C-9D7E-BD3268EC636D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0" creationId="{5619241F-D158-410C-A73C-B1A66040514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1" creationId="{FB561C5A-9DF1-4B2B-AF0C-9A72F6C64A85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2" creationId="{FE88FEB8-C91B-4E79-B736-9CCC729929F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3" creationId="{3170F57F-056E-4AE5-BAE4-D1259B91385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4" creationId="{D2B7FC78-B97C-4B38-A114-3A293A172DE2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5" creationId="{398E709B-3654-4D35-ACF7-F154E3C5E47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6" creationId="{9F809BDA-293B-47BB-B58B-E993211BC946}"/>
          </ac:spMkLst>
        </pc:spChg>
        <pc:spChg chg="add mod">
          <ac:chgData name="Kulinich Bohdan" userId="48e65c9f34e137d0" providerId="LiveId" clId="{0CCD81C5-E174-4CD6-9D12-E4F9D44994C4}" dt="2020-06-29T16:47:05.190" v="529" actId="20577"/>
          <ac:spMkLst>
            <pc:docMk/>
            <pc:sldMk cId="895604242" sldId="424"/>
            <ac:spMk id="27" creationId="{1A51042D-56EB-402B-80F1-689E77F7E096}"/>
          </ac:spMkLst>
        </pc:spChg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5" creationId="{ABA347A4-65AA-4258-8688-72D4305BC36D}"/>
          </ac:spMkLst>
        </pc:sp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9" creationId="{68F27F83-6089-4053-AA72-318540394343}"/>
          </ac:cxnSpMkLst>
        </pc:cxn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18" creationId="{05FCA364-608E-43FF-9943-5C4E016D8C6E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29T06:37:16.147" v="242" actId="1076"/>
        <pc:sldMkLst>
          <pc:docMk/>
          <pc:sldMk cId="3467199460" sldId="428"/>
        </pc:sldMkLst>
        <pc:spChg chg="mod">
          <ac:chgData name="Kulinich Bohdan" userId="48e65c9f34e137d0" providerId="LiveId" clId="{0CCD81C5-E174-4CD6-9D12-E4F9D44994C4}" dt="2020-06-29T06:35:20.357" v="202" actId="20577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29T05:51:11.956" v="97" actId="1076"/>
          <ac:spMkLst>
            <pc:docMk/>
            <pc:sldMk cId="3467199460" sldId="428"/>
            <ac:spMk id="22" creationId="{F2AAE4CF-66DE-4AA6-AC02-ABCA9D2318D8}"/>
          </ac:spMkLst>
        </pc:spChg>
        <pc:spChg chg="add mod">
          <ac:chgData name="Kulinich Bohdan" userId="48e65c9f34e137d0" providerId="LiveId" clId="{0CCD81C5-E174-4CD6-9D12-E4F9D44994C4}" dt="2020-06-29T05:52:06.426" v="103" actId="207"/>
          <ac:spMkLst>
            <pc:docMk/>
            <pc:sldMk cId="3467199460" sldId="428"/>
            <ac:spMk id="23" creationId="{84907F25-5618-43C1-B665-23B1F8978391}"/>
          </ac:spMkLst>
        </pc:spChg>
        <pc:spChg chg="add mod">
          <ac:chgData name="Kulinich Bohdan" userId="48e65c9f34e137d0" providerId="LiveId" clId="{0CCD81C5-E174-4CD6-9D12-E4F9D44994C4}" dt="2020-06-29T06:35:23.257" v="203" actId="20577"/>
          <ac:spMkLst>
            <pc:docMk/>
            <pc:sldMk cId="3467199460" sldId="428"/>
            <ac:spMk id="24" creationId="{03FE02B6-674C-46B6-B618-3E910318CE80}"/>
          </ac:spMkLst>
        </pc:spChg>
        <pc:spChg chg="add mod">
          <ac:chgData name="Kulinich Bohdan" userId="48e65c9f34e137d0" providerId="LiveId" clId="{0CCD81C5-E174-4CD6-9D12-E4F9D44994C4}" dt="2020-06-29T06:31:55.882" v="120" actId="20577"/>
          <ac:spMkLst>
            <pc:docMk/>
            <pc:sldMk cId="3467199460" sldId="428"/>
            <ac:spMk id="25" creationId="{67A99B9A-4D61-4316-B137-A4981E2B63E3}"/>
          </ac:spMkLst>
        </pc:spChg>
        <pc:spChg chg="add mod">
          <ac:chgData name="Kulinich Bohdan" userId="48e65c9f34e137d0" providerId="LiveId" clId="{0CCD81C5-E174-4CD6-9D12-E4F9D44994C4}" dt="2020-06-29T06:35:25.517" v="204" actId="20577"/>
          <ac:spMkLst>
            <pc:docMk/>
            <pc:sldMk cId="3467199460" sldId="428"/>
            <ac:spMk id="26" creationId="{DE4BAF9F-5675-41BE-B80B-E5CA68D8CA24}"/>
          </ac:spMkLst>
        </pc:spChg>
        <pc:spChg chg="add mod">
          <ac:chgData name="Kulinich Bohdan" userId="48e65c9f34e137d0" providerId="LiveId" clId="{0CCD81C5-E174-4CD6-9D12-E4F9D44994C4}" dt="2020-06-29T06:32:35.747" v="149" actId="20577"/>
          <ac:spMkLst>
            <pc:docMk/>
            <pc:sldMk cId="3467199460" sldId="428"/>
            <ac:spMk id="27" creationId="{4E5EA88E-77EB-4E04-94F5-C7032BF1504A}"/>
          </ac:spMkLst>
        </pc:spChg>
        <pc:spChg chg="add mod">
          <ac:chgData name="Kulinich Bohdan" userId="48e65c9f34e137d0" providerId="LiveId" clId="{0CCD81C5-E174-4CD6-9D12-E4F9D44994C4}" dt="2020-06-29T06:35:28.077" v="205" actId="20577"/>
          <ac:spMkLst>
            <pc:docMk/>
            <pc:sldMk cId="3467199460" sldId="428"/>
            <ac:spMk id="28" creationId="{13C8F0F8-6D91-4C11-BD79-29CA15177C2A}"/>
          </ac:spMkLst>
        </pc:spChg>
        <pc:spChg chg="add mod">
          <ac:chgData name="Kulinich Bohdan" userId="48e65c9f34e137d0" providerId="LiveId" clId="{0CCD81C5-E174-4CD6-9D12-E4F9D44994C4}" dt="2020-06-29T06:33:54.913" v="172" actId="20577"/>
          <ac:spMkLst>
            <pc:docMk/>
            <pc:sldMk cId="3467199460" sldId="428"/>
            <ac:spMk id="29" creationId="{CAA592BE-378E-4B4B-8E19-4B3D35DA323A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0" creationId="{FE855F17-D775-415B-8E2C-3CB93613B46B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2" creationId="{914FFEE9-EA02-423D-8B89-5E07A7F09205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3" creationId="{F95DD003-A1AB-4C0F-8C65-0AD50AC3B5B2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4" creationId="{211281C2-2B12-4C8D-883C-C1DDA18406B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5" creationId="{0C0726DB-D70F-4FF5-B9A2-71F7E1986B0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6" creationId="{F60146B1-1AB2-43FB-B963-E2752004905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7" creationId="{68D12505-FF7D-4D2B-B328-CA20EAC5C8AF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8" creationId="{55C8B2FE-0204-4545-A7F1-7C6E4366A12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9" creationId="{3123FBF0-961C-4230-BCF2-32D665BBACAE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1" creationId="{B6778A99-43A5-46B5-9224-392F027C4CCF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3" creationId="{B05FBFBD-5A40-4D0F-8FA0-261DE859FB9C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4" creationId="{30637643-BE29-4B0D-8DCB-9828FEA966D3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5" creationId="{FA291789-0B68-4E0C-9926-CB4D127DA829}"/>
          </ac:spMkLst>
        </pc:spChg>
        <pc:picChg chg="del">
          <ac:chgData name="Kulinich Bohdan" userId="48e65c9f34e137d0" providerId="LiveId" clId="{0CCD81C5-E174-4CD6-9D12-E4F9D44994C4}" dt="2020-06-29T05:47:59.076" v="3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0" creationId="{46D6CD7E-7110-4077-8B8B-6AFA8DBB08B2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2" creationId="{E05A257D-4673-44A3-A6CF-138C9BAAFA70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7" creationId="{32D65C9C-429F-4E85-81DC-6B0F9879726E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2" creationId="{16961547-E7BE-450C-90DC-A7508874EBFB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7" creationId="{7B651C1C-2477-4CA3-AAB9-099D85FA0AB3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add">
        <pc:chgData name="Kulinich Bohdan" userId="48e65c9f34e137d0" providerId="LiveId" clId="{0CCD81C5-E174-4CD6-9D12-E4F9D44994C4}" dt="2020-07-01T02:31:23.514" v="1960"/>
        <pc:sldMkLst>
          <pc:docMk/>
          <pc:sldMk cId="752518231" sldId="430"/>
        </pc:sldMkLst>
      </pc:sldChg>
      <pc:sldChg chg="del">
        <pc:chgData name="Kulinich Bohdan" userId="48e65c9f34e137d0" providerId="LiveId" clId="{0CCD81C5-E174-4CD6-9D12-E4F9D44994C4}" dt="2020-07-01T02:31:22.334" v="1959" actId="47"/>
        <pc:sldMkLst>
          <pc:docMk/>
          <pc:sldMk cId="1933819423" sldId="431"/>
        </pc:sldMkLst>
      </pc:sldChg>
      <pc:sldChg chg="delSp add del mod delAnim">
        <pc:chgData name="Kulinich Bohdan" userId="48e65c9f34e137d0" providerId="LiveId" clId="{0CCD81C5-E174-4CD6-9D12-E4F9D44994C4}" dt="2020-06-29T17:07:28.533" v="574" actId="47"/>
        <pc:sldMkLst>
          <pc:docMk/>
          <pc:sldMk cId="1993370526" sldId="432"/>
        </pc:sldMkLst>
        <pc:spChg chg="del">
          <ac:chgData name="Kulinich Bohdan" userId="48e65c9f34e137d0" providerId="LiveId" clId="{0CCD81C5-E174-4CD6-9D12-E4F9D44994C4}" dt="2020-06-29T17:07:04.833" v="565" actId="478"/>
          <ac:spMkLst>
            <pc:docMk/>
            <pc:sldMk cId="1993370526" sldId="432"/>
            <ac:spMk id="79" creationId="{923380E8-4D0E-44B1-B60A-A63E30F857C9}"/>
          </ac:spMkLst>
        </pc:spChg>
        <pc:grpChg chg="del">
          <ac:chgData name="Kulinich Bohdan" userId="48e65c9f34e137d0" providerId="LiveId" clId="{0CCD81C5-E174-4CD6-9D12-E4F9D44994C4}" dt="2020-06-29T17:07:05.363" v="566" actId="478"/>
          <ac:grpSpMkLst>
            <pc:docMk/>
            <pc:sldMk cId="1993370526" sldId="432"/>
            <ac:grpSpMk id="17" creationId="{4C62376C-521B-4FB9-B2CF-491EC13A172E}"/>
          </ac:grpSpMkLst>
        </pc:grpChg>
        <pc:picChg chg="del">
          <ac:chgData name="Kulinich Bohdan" userId="48e65c9f34e137d0" providerId="LiveId" clId="{0CCD81C5-E174-4CD6-9D12-E4F9D44994C4}" dt="2020-06-29T17:07:06.023" v="567" actId="478"/>
          <ac:picMkLst>
            <pc:docMk/>
            <pc:sldMk cId="1993370526" sldId="432"/>
            <ac:picMk id="8" creationId="{3961858B-D687-469C-8C86-CE65BEFFE2CE}"/>
          </ac:picMkLst>
        </pc:picChg>
      </pc:sldChg>
      <pc:sldChg chg="addSp delSp modSp mod delAnim modAnim">
        <pc:chgData name="Kulinich Bohdan" userId="48e65c9f34e137d0" providerId="LiveId" clId="{0CCD81C5-E174-4CD6-9D12-E4F9D44994C4}" dt="2020-06-30T02:37:38.405" v="1246" actId="20577"/>
        <pc:sldMkLst>
          <pc:docMk/>
          <pc:sldMk cId="3676001664" sldId="441"/>
        </pc:sldMkLst>
        <pc:spChg chg="mod">
          <ac:chgData name="Kulinich Bohdan" userId="48e65c9f34e137d0" providerId="LiveId" clId="{0CCD81C5-E174-4CD6-9D12-E4F9D44994C4}" dt="2020-06-29T17:42:43.961" v="824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0" creationId="{312DB727-5A74-4788-9C3A-C24306A3C867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2" creationId="{7376ABFC-F728-4A78-94F6-95D3BB7A6830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3" creationId="{0C183F6F-8908-47F5-B6E9-35B5BE031611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4" creationId="{54C56CB8-E078-4AC7-8574-6CD0AF8C96BB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5" creationId="{92101052-0D32-48C0-AB83-57D16A852AFD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6" creationId="{BF08BD34-8106-4E58-AA76-0157A457A91E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8" creationId="{22883502-C6BD-4A4E-A907-E874BC854C9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9" creationId="{3D6D8E58-CB27-4D4D-8A6F-8988E7A4CEAF}"/>
          </ac:spMkLst>
        </pc:spChg>
        <pc:spChg chg="add mod">
          <ac:chgData name="Kulinich Bohdan" userId="48e65c9f34e137d0" providerId="LiveId" clId="{0CCD81C5-E174-4CD6-9D12-E4F9D44994C4}" dt="2020-06-29T17:46:48.232" v="915" actId="14100"/>
          <ac:spMkLst>
            <pc:docMk/>
            <pc:sldMk cId="3676001664" sldId="441"/>
            <ac:spMk id="24" creationId="{198DD5CD-1073-4639-A76A-BC96D557E948}"/>
          </ac:spMkLst>
        </pc:spChg>
        <pc:spChg chg="add mod">
          <ac:chgData name="Kulinich Bohdan" userId="48e65c9f34e137d0" providerId="LiveId" clId="{0CCD81C5-E174-4CD6-9D12-E4F9D44994C4}" dt="2020-06-29T17:46:56.182" v="920" actId="14100"/>
          <ac:spMkLst>
            <pc:docMk/>
            <pc:sldMk cId="3676001664" sldId="441"/>
            <ac:spMk id="25" creationId="{0744116C-A7E1-4F30-9569-D23FB1F67809}"/>
          </ac:spMkLst>
        </pc:spChg>
        <pc:spChg chg="add mod">
          <ac:chgData name="Kulinich Bohdan" userId="48e65c9f34e137d0" providerId="LiveId" clId="{0CCD81C5-E174-4CD6-9D12-E4F9D44994C4}" dt="2020-06-29T17:47:19.242" v="927" actId="1076"/>
          <ac:spMkLst>
            <pc:docMk/>
            <pc:sldMk cId="3676001664" sldId="441"/>
            <ac:spMk id="26" creationId="{78458636-89D2-4800-8F51-1619318BB498}"/>
          </ac:spMkLst>
        </pc:spChg>
        <pc:spChg chg="add mod">
          <ac:chgData name="Kulinich Bohdan" userId="48e65c9f34e137d0" providerId="LiveId" clId="{0CCD81C5-E174-4CD6-9D12-E4F9D44994C4}" dt="2020-06-29T17:48:41.902" v="952" actId="207"/>
          <ac:spMkLst>
            <pc:docMk/>
            <pc:sldMk cId="3676001664" sldId="441"/>
            <ac:spMk id="27" creationId="{A4CF6B59-95A2-4533-B112-6E518D443750}"/>
          </ac:spMkLst>
        </pc:spChg>
        <pc:spChg chg="add mod">
          <ac:chgData name="Kulinich Bohdan" userId="48e65c9f34e137d0" providerId="LiveId" clId="{0CCD81C5-E174-4CD6-9D12-E4F9D44994C4}" dt="2020-06-30T02:06:59.702" v="991" actId="1076"/>
          <ac:spMkLst>
            <pc:docMk/>
            <pc:sldMk cId="3676001664" sldId="441"/>
            <ac:spMk id="28" creationId="{ECA5192A-44CF-4DE1-82C9-37DB8F55AC88}"/>
          </ac:spMkLst>
        </pc:spChg>
        <pc:spChg chg="add mod">
          <ac:chgData name="Kulinich Bohdan" userId="48e65c9f34e137d0" providerId="LiveId" clId="{0CCD81C5-E174-4CD6-9D12-E4F9D44994C4}" dt="2020-06-30T02:08:03.522" v="1014" actId="1076"/>
          <ac:spMkLst>
            <pc:docMk/>
            <pc:sldMk cId="3676001664" sldId="441"/>
            <ac:spMk id="29" creationId="{28961F97-DE4F-408C-809D-1B8B3B24481D}"/>
          </ac:spMkLst>
        </pc:spChg>
        <pc:spChg chg="add mod">
          <ac:chgData name="Kulinich Bohdan" userId="48e65c9f34e137d0" providerId="LiveId" clId="{0CCD81C5-E174-4CD6-9D12-E4F9D44994C4}" dt="2020-06-30T02:37:38.405" v="1246" actId="20577"/>
          <ac:spMkLst>
            <pc:docMk/>
            <pc:sldMk cId="3676001664" sldId="441"/>
            <ac:spMk id="38" creationId="{50A2EA4E-20E1-41B8-8247-F3D50F59C715}"/>
          </ac:spMkLst>
        </pc:spChg>
        <pc:spChg chg="add mod">
          <ac:chgData name="Kulinich Bohdan" userId="48e65c9f34e137d0" providerId="LiveId" clId="{0CCD81C5-E174-4CD6-9D12-E4F9D44994C4}" dt="2020-06-30T02:08:32.193" v="1021" actId="14100"/>
          <ac:spMkLst>
            <pc:docMk/>
            <pc:sldMk cId="3676001664" sldId="441"/>
            <ac:spMk id="39" creationId="{0602D40D-2EC6-4C0C-A486-A0CB94F47B96}"/>
          </ac:spMkLst>
        </pc:spChg>
        <pc:spChg chg="add mod">
          <ac:chgData name="Kulinich Bohdan" userId="48e65c9f34e137d0" providerId="LiveId" clId="{0CCD81C5-E174-4CD6-9D12-E4F9D44994C4}" dt="2020-06-30T02:08:50.282" v="1029" actId="14100"/>
          <ac:spMkLst>
            <pc:docMk/>
            <pc:sldMk cId="3676001664" sldId="441"/>
            <ac:spMk id="40" creationId="{EDEE4060-6990-4435-B310-E0B8F0593528}"/>
          </ac:spMkLst>
        </pc:spChg>
        <pc:spChg chg="add mod">
          <ac:chgData name="Kulinich Bohdan" userId="48e65c9f34e137d0" providerId="LiveId" clId="{0CCD81C5-E174-4CD6-9D12-E4F9D44994C4}" dt="2020-06-30T02:09:55.903" v="1052" actId="1076"/>
          <ac:spMkLst>
            <pc:docMk/>
            <pc:sldMk cId="3676001664" sldId="441"/>
            <ac:spMk id="50" creationId="{6221CCD2-3E78-4976-96B0-2D22F0BB726A}"/>
          </ac:spMkLst>
        </pc:spChg>
        <pc:spChg chg="add mod">
          <ac:chgData name="Kulinich Bohdan" userId="48e65c9f34e137d0" providerId="LiveId" clId="{0CCD81C5-E174-4CD6-9D12-E4F9D44994C4}" dt="2020-06-30T02:12:32.549" v="1089" actId="14100"/>
          <ac:spMkLst>
            <pc:docMk/>
            <pc:sldMk cId="3676001664" sldId="441"/>
            <ac:spMk id="77" creationId="{8B1404D1-0591-423F-9258-51494BD28DB8}"/>
          </ac:spMkLst>
        </pc:spChg>
        <pc:spChg chg="add mod">
          <ac:chgData name="Kulinich Bohdan" userId="48e65c9f34e137d0" providerId="LiveId" clId="{0CCD81C5-E174-4CD6-9D12-E4F9D44994C4}" dt="2020-06-30T02:12:47.709" v="1096" actId="14100"/>
          <ac:spMkLst>
            <pc:docMk/>
            <pc:sldMk cId="3676001664" sldId="441"/>
            <ac:spMk id="78" creationId="{C765FD4F-239E-44D3-A07D-04C11E4FD6BA}"/>
          </ac:spMkLst>
        </pc:spChg>
        <pc:spChg chg="add mod">
          <ac:chgData name="Kulinich Bohdan" userId="48e65c9f34e137d0" providerId="LiveId" clId="{0CCD81C5-E174-4CD6-9D12-E4F9D44994C4}" dt="2020-06-30T02:13:04.329" v="1104" actId="1076"/>
          <ac:spMkLst>
            <pc:docMk/>
            <pc:sldMk cId="3676001664" sldId="441"/>
            <ac:spMk id="79" creationId="{DACCCFFF-8BF7-4DD9-8CEB-32A31E80E13A}"/>
          </ac:spMkLst>
        </pc:spChg>
        <pc:spChg chg="add mod">
          <ac:chgData name="Kulinich Bohdan" userId="48e65c9f34e137d0" providerId="LiveId" clId="{0CCD81C5-E174-4CD6-9D12-E4F9D44994C4}" dt="2020-06-30T02:13:20.959" v="1112" actId="14100"/>
          <ac:spMkLst>
            <pc:docMk/>
            <pc:sldMk cId="3676001664" sldId="441"/>
            <ac:spMk id="80" creationId="{957440A0-D4F0-4D98-B6A0-F2F92D258C44}"/>
          </ac:spMkLst>
        </pc:spChg>
        <pc:spChg chg="add mod">
          <ac:chgData name="Kulinich Bohdan" userId="48e65c9f34e137d0" providerId="LiveId" clId="{0CCD81C5-E174-4CD6-9D12-E4F9D44994C4}" dt="2020-06-30T02:13:32.199" v="1114" actId="1076"/>
          <ac:spMkLst>
            <pc:docMk/>
            <pc:sldMk cId="3676001664" sldId="441"/>
            <ac:spMk id="81" creationId="{FD52450A-D163-4705-B7BC-63F9D2D7201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2" creationId="{235B40C9-4C4E-4A9F-8F83-326028F8070D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3" creationId="{533AA7DE-F645-4C31-87D6-F6914F307FC0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4" creationId="{EDF870A9-8FE4-4C6B-8C80-7C37AE80A3C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5" creationId="{4047FBC5-8286-48DC-B81F-6F563D6EF06B}"/>
          </ac:spMkLst>
        </pc:spChg>
        <pc:grpChg chg="add del mod">
          <ac:chgData name="Kulinich Bohdan" userId="48e65c9f34e137d0" providerId="LiveId" clId="{0CCD81C5-E174-4CD6-9D12-E4F9D44994C4}" dt="2020-06-30T02:09:17.493" v="1037" actId="478"/>
          <ac:grpSpMkLst>
            <pc:docMk/>
            <pc:sldMk cId="3676001664" sldId="441"/>
            <ac:grpSpMk id="37" creationId="{7498CBF7-074A-4C5C-9CC4-C9DB84989369}"/>
          </ac:grpSpMkLst>
        </pc:grpChg>
        <pc:picChg chg="add del mod modCrop">
          <ac:chgData name="Kulinich Bohdan" userId="48e65c9f34e137d0" providerId="LiveId" clId="{0CCD81C5-E174-4CD6-9D12-E4F9D44994C4}" dt="2020-06-30T02:13:35.419" v="1115" actId="478"/>
          <ac:picMkLst>
            <pc:docMk/>
            <pc:sldMk cId="3676001664" sldId="441"/>
            <ac:picMk id="2" creationId="{2FEF5439-824C-4D29-B754-13143870BDFE}"/>
          </ac:picMkLst>
        </pc:picChg>
        <pc:cxnChg chg="del">
          <ac:chgData name="Kulinich Bohdan" userId="48e65c9f34e137d0" providerId="LiveId" clId="{0CCD81C5-E174-4CD6-9D12-E4F9D44994C4}" dt="2020-06-29T17:42:09.901" v="775" actId="478"/>
          <ac:cxnSpMkLst>
            <pc:docMk/>
            <pc:sldMk cId="3676001664" sldId="441"/>
            <ac:cxnSpMk id="9" creationId="{4E2EB26A-BBE1-4987-964B-642676545395}"/>
          </ac:cxnSpMkLst>
        </pc:cxnChg>
        <pc:cxnChg chg="add mod">
          <ac:chgData name="Kulinich Bohdan" userId="48e65c9f34e137d0" providerId="LiveId" clId="{0CCD81C5-E174-4CD6-9D12-E4F9D44994C4}" dt="2020-06-29T17:45:30.522" v="893" actId="14100"/>
          <ac:cxnSpMkLst>
            <pc:docMk/>
            <pc:sldMk cId="3676001664" sldId="441"/>
            <ac:cxnSpMk id="17" creationId="{892F72AF-9A23-4F22-8038-127FD827039F}"/>
          </ac:cxnSpMkLst>
        </pc:cxnChg>
        <pc:cxnChg chg="add mod">
          <ac:chgData name="Kulinich Bohdan" userId="48e65c9f34e137d0" providerId="LiveId" clId="{0CCD81C5-E174-4CD6-9D12-E4F9D44994C4}" dt="2020-06-30T02:05:31.382" v="973" actId="14100"/>
          <ac:cxnSpMkLst>
            <pc:docMk/>
            <pc:sldMk cId="3676001664" sldId="441"/>
            <ac:cxnSpMk id="18" creationId="{4F590DB1-684A-41DA-9D11-1A01997F1DDC}"/>
          </ac:cxnSpMkLst>
        </pc:cxnChg>
        <pc:cxnChg chg="add mod">
          <ac:chgData name="Kulinich Bohdan" userId="48e65c9f34e137d0" providerId="LiveId" clId="{0CCD81C5-E174-4CD6-9D12-E4F9D44994C4}" dt="2020-06-29T17:48:54.631" v="954" actId="14100"/>
          <ac:cxnSpMkLst>
            <pc:docMk/>
            <pc:sldMk cId="3676001664" sldId="441"/>
            <ac:cxnSpMk id="20" creationId="{5139C8AC-90AB-4A44-A228-C6AE66486523}"/>
          </ac:cxnSpMkLst>
        </pc:cxnChg>
        <pc:cxnChg chg="add mod">
          <ac:chgData name="Kulinich Bohdan" userId="48e65c9f34e137d0" providerId="LiveId" clId="{0CCD81C5-E174-4CD6-9D12-E4F9D44994C4}" dt="2020-06-30T02:05:44.276" v="977" actId="14100"/>
          <ac:cxnSpMkLst>
            <pc:docMk/>
            <pc:sldMk cId="3676001664" sldId="441"/>
            <ac:cxnSpMk id="21" creationId="{FA1677AD-AC06-4FA4-AA1A-6F2699F79CEA}"/>
          </ac:cxnSpMkLst>
        </pc:cxnChg>
        <pc:cxnChg chg="add mod">
          <ac:chgData name="Kulinich Bohdan" userId="48e65c9f34e137d0" providerId="LiveId" clId="{0CCD81C5-E174-4CD6-9D12-E4F9D44994C4}" dt="2020-06-29T17:48:57.222" v="955" actId="14100"/>
          <ac:cxnSpMkLst>
            <pc:docMk/>
            <pc:sldMk cId="3676001664" sldId="441"/>
            <ac:cxnSpMk id="22" creationId="{1743F97A-6776-45F9-B03B-9320959A0E54}"/>
          </ac:cxnSpMkLst>
        </pc:cxnChg>
        <pc:cxnChg chg="add mod">
          <ac:chgData name="Kulinich Bohdan" userId="48e65c9f34e137d0" providerId="LiveId" clId="{0CCD81C5-E174-4CD6-9D12-E4F9D44994C4}" dt="2020-06-30T02:07:13.402" v="995" actId="14100"/>
          <ac:cxnSpMkLst>
            <pc:docMk/>
            <pc:sldMk cId="3676001664" sldId="441"/>
            <ac:cxnSpMk id="23" creationId="{68F32110-128B-495A-A439-7244E7E1ADF2}"/>
          </ac:cxnSpMkLst>
        </pc:cxnChg>
        <pc:cxnChg chg="add mod">
          <ac:chgData name="Kulinich Bohdan" userId="48e65c9f34e137d0" providerId="LiveId" clId="{0CCD81C5-E174-4CD6-9D12-E4F9D44994C4}" dt="2020-06-29T17:49:11.222" v="959" actId="14100"/>
          <ac:cxnSpMkLst>
            <pc:docMk/>
            <pc:sldMk cId="3676001664" sldId="441"/>
            <ac:cxnSpMk id="30" creationId="{06FABC47-545A-4F51-8CFA-329BFC389BF9}"/>
          </ac:cxnSpMkLst>
        </pc:cxnChg>
        <pc:cxnChg chg="add mod">
          <ac:chgData name="Kulinich Bohdan" userId="48e65c9f34e137d0" providerId="LiveId" clId="{0CCD81C5-E174-4CD6-9D12-E4F9D44994C4}" dt="2020-06-30T02:11:27.544" v="1064" actId="208"/>
          <ac:cxnSpMkLst>
            <pc:docMk/>
            <pc:sldMk cId="3676001664" sldId="441"/>
            <ac:cxnSpMk id="31" creationId="{885E4636-FA7C-4C29-B653-7013D9471B4B}"/>
          </ac:cxnSpMkLst>
        </pc:cxnChg>
        <pc:cxnChg chg="add mod">
          <ac:chgData name="Kulinich Bohdan" userId="48e65c9f34e137d0" providerId="LiveId" clId="{0CCD81C5-E174-4CD6-9D12-E4F9D44994C4}" dt="2020-06-29T17:49:21.342" v="963" actId="14100"/>
          <ac:cxnSpMkLst>
            <pc:docMk/>
            <pc:sldMk cId="3676001664" sldId="441"/>
            <ac:cxnSpMk id="32" creationId="{0957E700-A79C-4DE8-A7FE-1644282D0E69}"/>
          </ac:cxnSpMkLst>
        </pc:cxnChg>
        <pc:cxnChg chg="add mod">
          <ac:chgData name="Kulinich Bohdan" userId="48e65c9f34e137d0" providerId="LiveId" clId="{0CCD81C5-E174-4CD6-9D12-E4F9D44994C4}" dt="2020-06-30T02:07:44.383" v="1006" actId="14100"/>
          <ac:cxnSpMkLst>
            <pc:docMk/>
            <pc:sldMk cId="3676001664" sldId="441"/>
            <ac:cxnSpMk id="33" creationId="{5496F636-1064-4A49-9BF0-AD7654FBE2DE}"/>
          </ac:cxnSpMkLst>
        </pc:cxnChg>
        <pc:cxnChg chg="add mod">
          <ac:chgData name="Kulinich Bohdan" userId="48e65c9f34e137d0" providerId="LiveId" clId="{0CCD81C5-E174-4CD6-9D12-E4F9D44994C4}" dt="2020-06-30T02:07:56.652" v="1011" actId="14100"/>
          <ac:cxnSpMkLst>
            <pc:docMk/>
            <pc:sldMk cId="3676001664" sldId="441"/>
            <ac:cxnSpMk id="34" creationId="{DFCF616A-0FBF-4DBC-92C2-0607FD6C6A4F}"/>
          </ac:cxnSpMkLst>
        </pc:cxnChg>
        <pc:cxnChg chg="add mod">
          <ac:chgData name="Kulinich Bohdan" userId="48e65c9f34e137d0" providerId="LiveId" clId="{0CCD81C5-E174-4CD6-9D12-E4F9D44994C4}" dt="2020-06-29T17:49:31.492" v="967" actId="14100"/>
          <ac:cxnSpMkLst>
            <pc:docMk/>
            <pc:sldMk cId="3676001664" sldId="441"/>
            <ac:cxnSpMk id="35" creationId="{3A4800EC-A826-4E01-8FF6-6A9981DD2742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1" creationId="{64481F06-F171-4731-A9AD-FAA7A1D79ADC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2" creationId="{FB5F13C2-0A99-4EEB-A696-6AB357490D75}"/>
          </ac:cxnSpMkLst>
        </pc:cxnChg>
        <pc:cxnChg chg="add mod">
          <ac:chgData name="Kulinich Bohdan" userId="48e65c9f34e137d0" providerId="LiveId" clId="{0CCD81C5-E174-4CD6-9D12-E4F9D44994C4}" dt="2020-06-30T02:09:31.473" v="1044" actId="14100"/>
          <ac:cxnSpMkLst>
            <pc:docMk/>
            <pc:sldMk cId="3676001664" sldId="441"/>
            <ac:cxnSpMk id="44" creationId="{00D6EC2E-48FC-46BF-8497-D6159701AD01}"/>
          </ac:cxnSpMkLst>
        </pc:cxnChg>
        <pc:cxnChg chg="add mod">
          <ac:chgData name="Kulinich Bohdan" userId="48e65c9f34e137d0" providerId="LiveId" clId="{0CCD81C5-E174-4CD6-9D12-E4F9D44994C4}" dt="2020-06-30T02:09:45.643" v="1050" actId="14100"/>
          <ac:cxnSpMkLst>
            <pc:docMk/>
            <pc:sldMk cId="3676001664" sldId="441"/>
            <ac:cxnSpMk id="47" creationId="{AF2D779E-FD82-4C7A-8EB7-809763C0EB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2" creationId="{FFB8029C-5DC6-47C3-BD20-1C07C2B64A24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3" creationId="{1F164339-7077-4E6A-9DBE-C40B58A23EB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4" creationId="{F593BC05-6B33-4CE6-B097-78FACDB800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5" creationId="{BA6A8423-C219-4FC9-B99A-0D1455B03FEB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6" creationId="{33EE770C-3F0E-4F28-842E-4F6FB022F628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7" creationId="{67771122-17A7-4E51-ADE1-FE374067796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8" creationId="{52519755-1D4E-439F-A434-AD5BC583A0D2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9" creationId="{3F2F776F-6F31-4CE4-A731-BA3ACCB491F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0" creationId="{7258F784-CB4D-4D75-9105-9EAF07CC8816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1" creationId="{6D5B34B4-055B-46A9-B0F3-1D2D87E119B3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2" creationId="{A5E5397D-6FCA-4C5E-8225-7518B957298F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3" creationId="{7F52E54A-7742-4D60-8332-3496EE4ADA76}"/>
          </ac:cxnSpMkLst>
        </pc:cxnChg>
        <pc:cxnChg chg="add del mod">
          <ac:chgData name="Kulinich Bohdan" userId="48e65c9f34e137d0" providerId="LiveId" clId="{0CCD81C5-E174-4CD6-9D12-E4F9D44994C4}" dt="2020-06-30T02:11:20.699" v="1063" actId="478"/>
          <ac:cxnSpMkLst>
            <pc:docMk/>
            <pc:sldMk cId="3676001664" sldId="441"/>
            <ac:cxnSpMk id="64" creationId="{B81B9222-5226-46BD-B9F3-A464F8BD1136}"/>
          </ac:cxnSpMkLst>
        </pc:cxnChg>
        <pc:cxnChg chg="add mod">
          <ac:chgData name="Kulinich Bohdan" userId="48e65c9f34e137d0" providerId="LiveId" clId="{0CCD81C5-E174-4CD6-9D12-E4F9D44994C4}" dt="2020-06-30T02:11:49.219" v="1071" actId="14100"/>
          <ac:cxnSpMkLst>
            <pc:docMk/>
            <pc:sldMk cId="3676001664" sldId="441"/>
            <ac:cxnSpMk id="65" creationId="{6F0AB6FA-BD54-494E-8FE9-AECBC5D1036B}"/>
          </ac:cxnSpMkLst>
        </pc:cxnChg>
        <pc:cxnChg chg="add mod">
          <ac:chgData name="Kulinich Bohdan" userId="48e65c9f34e137d0" providerId="LiveId" clId="{0CCD81C5-E174-4CD6-9D12-E4F9D44994C4}" dt="2020-06-30T02:12:00.699" v="1076" actId="14100"/>
          <ac:cxnSpMkLst>
            <pc:docMk/>
            <pc:sldMk cId="3676001664" sldId="441"/>
            <ac:cxnSpMk id="69" creationId="{822C367C-38DD-4E84-BBD2-738CF9B6456E}"/>
          </ac:cxnSpMkLst>
        </pc:cxnChg>
        <pc:cxnChg chg="add mod">
          <ac:chgData name="Kulinich Bohdan" userId="48e65c9f34e137d0" providerId="LiveId" clId="{0CCD81C5-E174-4CD6-9D12-E4F9D44994C4}" dt="2020-06-30T02:12:11.379" v="1081" actId="14100"/>
          <ac:cxnSpMkLst>
            <pc:docMk/>
            <pc:sldMk cId="3676001664" sldId="441"/>
            <ac:cxnSpMk id="73" creationId="{4ED6D07A-F088-4252-9267-94C9BC81B1FC}"/>
          </ac:cxnSpMkLst>
        </pc:cxnChg>
      </pc:sldChg>
      <pc:sldChg chg="addSp delSp modSp mod modAnim">
        <pc:chgData name="Kulinich Bohdan" userId="48e65c9f34e137d0" providerId="LiveId" clId="{0CCD81C5-E174-4CD6-9D12-E4F9D44994C4}" dt="2020-06-30T03:21:39.136" v="1682"/>
        <pc:sldMkLst>
          <pc:docMk/>
          <pc:sldMk cId="241768542" sldId="442"/>
        </pc:sldMkLst>
        <pc:spChg chg="mod">
          <ac:chgData name="Kulinich Bohdan" userId="48e65c9f34e137d0" providerId="LiveId" clId="{0CCD81C5-E174-4CD6-9D12-E4F9D44994C4}" dt="2020-06-30T02:43:39.912" v="1375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30T02:47:40.495" v="1459" actId="14100"/>
          <ac:spMkLst>
            <pc:docMk/>
            <pc:sldMk cId="241768542" sldId="442"/>
            <ac:spMk id="20" creationId="{5629DB07-9B3E-4DC6-A04D-2C9AD2842286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1" creationId="{E536AACE-EB49-47F7-A54B-998CBF7BC8E5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2" creationId="{53B1437F-A2A7-4314-82DF-EE4AF2061CE9}"/>
          </ac:spMkLst>
        </pc:spChg>
        <pc:spChg chg="mod">
          <ac:chgData name="Kulinich Bohdan" userId="48e65c9f34e137d0" providerId="LiveId" clId="{0CCD81C5-E174-4CD6-9D12-E4F9D44994C4}" dt="2020-06-30T02:48:24.665" v="1477" actId="14100"/>
          <ac:spMkLst>
            <pc:docMk/>
            <pc:sldMk cId="241768542" sldId="442"/>
            <ac:spMk id="25" creationId="{F2D735D4-5FAC-41B6-9960-E6A821A67818}"/>
          </ac:spMkLst>
        </pc:spChg>
        <pc:spChg chg="mod">
          <ac:chgData name="Kulinich Bohdan" userId="48e65c9f34e137d0" providerId="LiveId" clId="{0CCD81C5-E174-4CD6-9D12-E4F9D44994C4}" dt="2020-06-30T02:48:27.785" v="1478" actId="14100"/>
          <ac:spMkLst>
            <pc:docMk/>
            <pc:sldMk cId="241768542" sldId="442"/>
            <ac:spMk id="26" creationId="{4C32D4A2-66AE-4FBC-A2AC-41A940FD5C9A}"/>
          </ac:spMkLst>
        </pc:spChg>
        <pc:spChg chg="add mod">
          <ac:chgData name="Kulinich Bohdan" userId="48e65c9f34e137d0" providerId="LiveId" clId="{0CCD81C5-E174-4CD6-9D12-E4F9D44994C4}" dt="2020-06-30T02:48:45.394" v="1484" actId="1076"/>
          <ac:spMkLst>
            <pc:docMk/>
            <pc:sldMk cId="241768542" sldId="442"/>
            <ac:spMk id="27" creationId="{21ED8C87-B35C-443D-9C1F-2FD9754B6E0B}"/>
          </ac:spMkLst>
        </pc:spChg>
        <pc:spChg chg="add mod">
          <ac:chgData name="Kulinich Bohdan" userId="48e65c9f34e137d0" providerId="LiveId" clId="{0CCD81C5-E174-4CD6-9D12-E4F9D44994C4}" dt="2020-06-30T02:49:05.065" v="1487" actId="20577"/>
          <ac:spMkLst>
            <pc:docMk/>
            <pc:sldMk cId="241768542" sldId="442"/>
            <ac:spMk id="28" creationId="{52BD653D-CA93-4A69-B1D5-DA9C5486AD0A}"/>
          </ac:spMkLst>
        </pc:spChg>
        <pc:spChg chg="add mod">
          <ac:chgData name="Kulinich Bohdan" userId="48e65c9f34e137d0" providerId="LiveId" clId="{0CCD81C5-E174-4CD6-9D12-E4F9D44994C4}" dt="2020-06-30T02:49:10.095" v="1490" actId="20577"/>
          <ac:spMkLst>
            <pc:docMk/>
            <pc:sldMk cId="241768542" sldId="442"/>
            <ac:spMk id="29" creationId="{30E9DF17-753E-448C-A66A-B1C27D503B03}"/>
          </ac:spMkLst>
        </pc:spChg>
        <pc:spChg chg="add mod">
          <ac:chgData name="Kulinich Bohdan" userId="48e65c9f34e137d0" providerId="LiveId" clId="{0CCD81C5-E174-4CD6-9D12-E4F9D44994C4}" dt="2020-06-30T02:49:14.844" v="1493" actId="20577"/>
          <ac:spMkLst>
            <pc:docMk/>
            <pc:sldMk cId="241768542" sldId="442"/>
            <ac:spMk id="30" creationId="{7C716E1C-D0EF-4330-9989-1D5D1776BE7F}"/>
          </ac:spMkLst>
        </pc:spChg>
        <pc:spChg chg="add mod">
          <ac:chgData name="Kulinich Bohdan" userId="48e65c9f34e137d0" providerId="LiveId" clId="{0CCD81C5-E174-4CD6-9D12-E4F9D44994C4}" dt="2020-06-30T02:49:22.154" v="1496" actId="20577"/>
          <ac:spMkLst>
            <pc:docMk/>
            <pc:sldMk cId="241768542" sldId="442"/>
            <ac:spMk id="31" creationId="{2B02E187-F7C1-4EAE-9A86-3F1E83771EF1}"/>
          </ac:spMkLst>
        </pc:spChg>
        <pc:spChg chg="add mod">
          <ac:chgData name="Kulinich Bohdan" userId="48e65c9f34e137d0" providerId="LiveId" clId="{0CCD81C5-E174-4CD6-9D12-E4F9D44994C4}" dt="2020-06-30T02:49:42.894" v="1501" actId="1076"/>
          <ac:spMkLst>
            <pc:docMk/>
            <pc:sldMk cId="241768542" sldId="442"/>
            <ac:spMk id="32" creationId="{846C1326-6539-40D7-BFA2-868B9E7EC06F}"/>
          </ac:spMkLst>
        </pc:spChg>
        <pc:grpChg chg="add mod">
          <ac:chgData name="Kulinich Bohdan" userId="48e65c9f34e137d0" providerId="LiveId" clId="{0CCD81C5-E174-4CD6-9D12-E4F9D44994C4}" dt="2020-06-30T02:48:10.155" v="1470" actId="164"/>
          <ac:grpSpMkLst>
            <pc:docMk/>
            <pc:sldMk cId="241768542" sldId="442"/>
            <ac:grpSpMk id="19" creationId="{6DE87841-1B0A-4FAD-8C01-3F915A5E2BE4}"/>
          </ac:grpSpMkLst>
        </pc:grpChg>
        <pc:grpChg chg="add mod">
          <ac:chgData name="Kulinich Bohdan" userId="48e65c9f34e137d0" providerId="LiveId" clId="{0CCD81C5-E174-4CD6-9D12-E4F9D44994C4}" dt="2020-06-30T02:48:22.015" v="1476" actId="1076"/>
          <ac:grpSpMkLst>
            <pc:docMk/>
            <pc:sldMk cId="241768542" sldId="442"/>
            <ac:grpSpMk id="24" creationId="{6C74D168-D0E2-4B23-B98F-1D367820B08D}"/>
          </ac:grpSpMkLst>
        </pc:grpChg>
        <pc:picChg chg="add del mod ord">
          <ac:chgData name="Kulinich Bohdan" userId="48e65c9f34e137d0" providerId="LiveId" clId="{0CCD81C5-E174-4CD6-9D12-E4F9D44994C4}" dt="2020-06-30T02:49:44.213" v="1502" actId="478"/>
          <ac:picMkLst>
            <pc:docMk/>
            <pc:sldMk cId="241768542" sldId="442"/>
            <ac:picMk id="2" creationId="{EB10E6E8-82F2-4EF4-97CF-E0FF733B60A7}"/>
          </ac:picMkLst>
        </pc:picChg>
        <pc:picChg chg="mod modVis">
          <ac:chgData name="Kulinich Bohdan" userId="48e65c9f34e137d0" providerId="LiveId" clId="{0CCD81C5-E174-4CD6-9D12-E4F9D44994C4}" dt="2020-06-30T02:51:13.594" v="1520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6-30T02:45:55.899" v="1420" actId="14100"/>
          <ac:cxnSpMkLst>
            <pc:docMk/>
            <pc:sldMk cId="241768542" sldId="442"/>
            <ac:cxnSpMk id="8" creationId="{275AD64B-2D1A-408F-8E56-D12E8DFF2E15}"/>
          </ac:cxnSpMkLst>
        </pc:cxnChg>
        <pc:cxnChg chg="add mod">
          <ac:chgData name="Kulinich Bohdan" userId="48e65c9f34e137d0" providerId="LiveId" clId="{0CCD81C5-E174-4CD6-9D12-E4F9D44994C4}" dt="2020-06-30T02:46:20.744" v="1427" actId="14100"/>
          <ac:cxnSpMkLst>
            <pc:docMk/>
            <pc:sldMk cId="241768542" sldId="442"/>
            <ac:cxnSpMk id="12" creationId="{9D2C400F-D8CD-4092-8C33-94168515EBE4}"/>
          </ac:cxnSpMkLst>
        </pc:cxnChg>
        <pc:cxnChg chg="add del mod">
          <ac:chgData name="Kulinich Bohdan" userId="48e65c9f34e137d0" providerId="LiveId" clId="{0CCD81C5-E174-4CD6-9D12-E4F9D44994C4}" dt="2020-06-30T02:46:28.465" v="1432"/>
          <ac:cxnSpMkLst>
            <pc:docMk/>
            <pc:sldMk cId="241768542" sldId="442"/>
            <ac:cxnSpMk id="15" creationId="{FE93AF04-582D-4E3E-B7EF-A47FBE3151BB}"/>
          </ac:cxnSpMkLst>
        </pc:cxnChg>
        <pc:cxnChg chg="add mod">
          <ac:chgData name="Kulinich Bohdan" userId="48e65c9f34e137d0" providerId="LiveId" clId="{0CCD81C5-E174-4CD6-9D12-E4F9D44994C4}" dt="2020-06-30T02:46:38.925" v="1437" actId="14100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del">
        <pc:chgData name="Kulinich Bohdan" userId="48e65c9f34e137d0" providerId="LiveId" clId="{0CCD81C5-E174-4CD6-9D12-E4F9D44994C4}" dt="2020-07-01T02:31:21.293" v="1958" actId="47"/>
        <pc:sldMkLst>
          <pc:docMk/>
          <pc:sldMk cId="2920674578" sldId="444"/>
        </pc:sldMkLst>
      </pc:sldChg>
      <pc:sldChg chg="addSp delSp modSp del mod delAnim modAnim">
        <pc:chgData name="Kulinich Bohdan" userId="48e65c9f34e137d0" providerId="LiveId" clId="{0CCD81C5-E174-4CD6-9D12-E4F9D44994C4}" dt="2020-06-29T17:22:37.831" v="710" actId="47"/>
        <pc:sldMkLst>
          <pc:docMk/>
          <pc:sldMk cId="1453008999" sldId="445"/>
        </pc:sldMkLst>
        <pc:spChg chg="mod">
          <ac:chgData name="Kulinich Bohdan" userId="48e65c9f34e137d0" providerId="LiveId" clId="{0CCD81C5-E174-4CD6-9D12-E4F9D44994C4}" dt="2020-06-29T17:16:42.849" v="686" actId="20577"/>
          <ac:spMkLst>
            <pc:docMk/>
            <pc:sldMk cId="1453008999" sldId="445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9" creationId="{D948AE09-E0F2-4F66-8F6C-76BC8235FE34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0" creationId="{3418300F-9C42-4744-9F6E-859C895E5421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2" creationId="{8E134E8B-223D-4998-8008-8304D63833ED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3" creationId="{2DDEA242-0A96-4D56-B839-EA64A16EDCB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4" creationId="{32821C21-C84D-4B55-8147-35F5242DF99E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5" creationId="{B49CB591-91CA-408F-8CA9-585E967E21B6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6" creationId="{526DC288-CEDD-4655-974C-7D8294396FD9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8" creationId="{9B87BA29-400F-40A8-9A27-51BE08954487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9" creationId="{11326EFB-56AA-4815-88C3-D9E4E53D16C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20" creationId="{4CA5DCB4-A73D-4EFD-85DB-2757223BD0A2}"/>
          </ac:spMkLst>
        </pc:spChg>
        <pc:spChg chg="del">
          <ac:chgData name="Kulinich Bohdan" userId="48e65c9f34e137d0" providerId="LiveId" clId="{0CCD81C5-E174-4CD6-9D12-E4F9D44994C4}" dt="2020-06-29T17:06:02.252" v="531" actId="478"/>
          <ac:spMkLst>
            <pc:docMk/>
            <pc:sldMk cId="1453008999" sldId="445"/>
            <ac:spMk id="29" creationId="{96B715AA-150F-4F18-9499-C27B0BB11898}"/>
          </ac:spMkLst>
        </pc:spChg>
        <pc:spChg chg="del">
          <ac:chgData name="Kulinich Bohdan" userId="48e65c9f34e137d0" providerId="LiveId" clId="{0CCD81C5-E174-4CD6-9D12-E4F9D44994C4}" dt="2020-06-29T17:06:01.082" v="530" actId="478"/>
          <ac:spMkLst>
            <pc:docMk/>
            <pc:sldMk cId="1453008999" sldId="445"/>
            <ac:spMk id="30" creationId="{1017167B-C89E-43C1-81B7-FD6E3531C6FA}"/>
          </ac:spMkLst>
        </pc:spChg>
        <pc:spChg chg="add mod">
          <ac:chgData name="Kulinich Bohdan" userId="48e65c9f34e137d0" providerId="LiveId" clId="{0CCD81C5-E174-4CD6-9D12-E4F9D44994C4}" dt="2020-06-29T17:19:42.106" v="688" actId="20577"/>
          <ac:spMkLst>
            <pc:docMk/>
            <pc:sldMk cId="1453008999" sldId="445"/>
            <ac:spMk id="36" creationId="{030AB607-4A13-458C-8059-227CA1EC6F66}"/>
          </ac:spMkLst>
        </pc:spChg>
        <pc:spChg chg="add mod">
          <ac:chgData name="Kulinich Bohdan" userId="48e65c9f34e137d0" providerId="LiveId" clId="{0CCD81C5-E174-4CD6-9D12-E4F9D44994C4}" dt="2020-06-29T17:19:39.656" v="687" actId="20577"/>
          <ac:spMkLst>
            <pc:docMk/>
            <pc:sldMk cId="1453008999" sldId="445"/>
            <ac:spMk id="37" creationId="{59FC5BC3-6705-43AA-8302-5B7831EEBC0F}"/>
          </ac:spMkLst>
        </pc:spChg>
        <pc:spChg chg="add mod">
          <ac:chgData name="Kulinich Bohdan" userId="48e65c9f34e137d0" providerId="LiveId" clId="{0CCD81C5-E174-4CD6-9D12-E4F9D44994C4}" dt="2020-06-29T17:19:51.166" v="690" actId="20577"/>
          <ac:spMkLst>
            <pc:docMk/>
            <pc:sldMk cId="1453008999" sldId="445"/>
            <ac:spMk id="38" creationId="{4D0A4026-C491-44CD-BF6F-B2444B5D43ED}"/>
          </ac:spMkLst>
        </pc:spChg>
        <pc:spChg chg="add mod">
          <ac:chgData name="Kulinich Bohdan" userId="48e65c9f34e137d0" providerId="LiveId" clId="{0CCD81C5-E174-4CD6-9D12-E4F9D44994C4}" dt="2020-06-29T17:19:57.024" v="691" actId="20577"/>
          <ac:spMkLst>
            <pc:docMk/>
            <pc:sldMk cId="1453008999" sldId="445"/>
            <ac:spMk id="43" creationId="{546F10B9-7C7D-4C15-84F7-248213F2FAE3}"/>
          </ac:spMkLst>
        </pc:spChg>
        <pc:spChg chg="add mod">
          <ac:chgData name="Kulinich Bohdan" userId="48e65c9f34e137d0" providerId="LiveId" clId="{0CCD81C5-E174-4CD6-9D12-E4F9D44994C4}" dt="2020-06-29T17:19:59.641" v="692" actId="20577"/>
          <ac:spMkLst>
            <pc:docMk/>
            <pc:sldMk cId="1453008999" sldId="445"/>
            <ac:spMk id="47" creationId="{0AD4983D-410B-4A8D-8F56-B7D958A67500}"/>
          </ac:spMkLst>
        </pc:spChg>
        <pc:grpChg chg="add del mod">
          <ac:chgData name="Kulinich Bohdan" userId="48e65c9f34e137d0" providerId="LiveId" clId="{0CCD81C5-E174-4CD6-9D12-E4F9D44994C4}" dt="2020-06-29T17:07:24.474" v="573" actId="165"/>
          <ac:grpSpMkLst>
            <pc:docMk/>
            <pc:sldMk cId="1453008999" sldId="445"/>
            <ac:grpSpMk id="2" creationId="{0FC174C4-83E4-4F9A-ABEE-23DA2F5755B4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5" creationId="{689F46C1-E02D-4EE4-9C20-C3849703EC3F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0CCD81C5-E174-4CD6-9D12-E4F9D44994C4}" dt="2020-06-29T17:06:33.968" v="563" actId="14430"/>
          <ac:picMkLst>
            <pc:docMk/>
            <pc:sldMk cId="1453008999" sldId="445"/>
            <ac:picMk id="17" creationId="{BD7AEADA-D379-4498-A792-48D005AFF9EB}"/>
          </ac:picMkLst>
        </pc:picChg>
        <pc:picChg chg="del">
          <ac:chgData name="Kulinich Bohdan" userId="48e65c9f34e137d0" providerId="LiveId" clId="{0CCD81C5-E174-4CD6-9D12-E4F9D44994C4}" dt="2020-06-29T17:06:03.585" v="533" actId="478"/>
          <ac:picMkLst>
            <pc:docMk/>
            <pc:sldMk cId="1453008999" sldId="445"/>
            <ac:picMk id="28" creationId="{49C92FE2-6B28-4E24-AB28-6565B5472A73}"/>
          </ac:picMkLst>
        </pc:picChg>
        <pc:picChg chg="del">
          <ac:chgData name="Kulinich Bohdan" userId="48e65c9f34e137d0" providerId="LiveId" clId="{0CCD81C5-E174-4CD6-9D12-E4F9D44994C4}" dt="2020-06-29T17:06:02.798" v="532" actId="478"/>
          <ac:picMkLst>
            <pc:docMk/>
            <pc:sldMk cId="1453008999" sldId="445"/>
            <ac:picMk id="31" creationId="{CB945C97-1957-41D3-8C21-DB3225F7C0A8}"/>
          </ac:picMkLst>
        </pc:picChg>
        <pc:picChg chg="add del mod">
          <ac:chgData name="Kulinich Bohdan" userId="48e65c9f34e137d0" providerId="LiveId" clId="{0CCD81C5-E174-4CD6-9D12-E4F9D44994C4}" dt="2020-06-29T17:11:32.725" v="615" actId="478"/>
          <ac:picMkLst>
            <pc:docMk/>
            <pc:sldMk cId="1453008999" sldId="445"/>
            <ac:picMk id="39" creationId="{6A23A658-1EE0-4754-BAEC-FC7C4D0F8B7D}"/>
          </ac:picMkLst>
        </pc:pic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8" creationId="{C17E55FF-B4C8-440C-9064-24B5829900B7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1" creationId="{9F4291FD-A103-484D-A2AE-8CB44E0BF804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2" creationId="{886B3BA7-3F4A-488F-88BA-6648DE3A84FC}"/>
          </ac:cxnSpMkLst>
        </pc:cxnChg>
        <pc:cxnChg chg="add del mod">
          <ac:chgData name="Kulinich Bohdan" userId="48e65c9f34e137d0" providerId="LiveId" clId="{0CCD81C5-E174-4CD6-9D12-E4F9D44994C4}" dt="2020-06-29T17:11:49.074" v="619" actId="478"/>
          <ac:cxnSpMkLst>
            <pc:docMk/>
            <pc:sldMk cId="1453008999" sldId="445"/>
            <ac:cxnSpMk id="32" creationId="{7BCE57BE-3882-41AF-882A-4D876101BE68}"/>
          </ac:cxnSpMkLst>
        </pc:cxnChg>
        <pc:cxnChg chg="add del mod">
          <ac:chgData name="Kulinich Bohdan" userId="48e65c9f34e137d0" providerId="LiveId" clId="{0CCD81C5-E174-4CD6-9D12-E4F9D44994C4}" dt="2020-06-29T17:11:51.914" v="620" actId="478"/>
          <ac:cxnSpMkLst>
            <pc:docMk/>
            <pc:sldMk cId="1453008999" sldId="445"/>
            <ac:cxnSpMk id="33" creationId="{4BBA0930-1666-4486-B53C-795DCB24A568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4" creationId="{99D6064C-27B8-4B95-8E3C-B532DAECDC06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5" creationId="{B83F3D40-B21E-4CFD-BBBF-D33CD813DB33}"/>
          </ac:cxnSpMkLst>
        </pc:cxnChg>
        <pc:cxnChg chg="add mod">
          <ac:chgData name="Kulinich Bohdan" userId="48e65c9f34e137d0" providerId="LiveId" clId="{0CCD81C5-E174-4CD6-9D12-E4F9D44994C4}" dt="2020-06-29T17:10:34.834" v="607" actId="14100"/>
          <ac:cxnSpMkLst>
            <pc:docMk/>
            <pc:sldMk cId="1453008999" sldId="445"/>
            <ac:cxnSpMk id="40" creationId="{39EBCB17-BA70-4096-96A3-47825D18FB1A}"/>
          </ac:cxnSpMkLst>
        </pc:cxnChg>
        <pc:cxnChg chg="add mod">
          <ac:chgData name="Kulinich Bohdan" userId="48e65c9f34e137d0" providerId="LiveId" clId="{0CCD81C5-E174-4CD6-9D12-E4F9D44994C4}" dt="2020-06-29T17:12:01.255" v="621" actId="1076"/>
          <ac:cxnSpMkLst>
            <pc:docMk/>
            <pc:sldMk cId="1453008999" sldId="445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39:22.610" v="1737" actId="14429"/>
        <pc:sldMkLst>
          <pc:docMk/>
          <pc:sldMk cId="2112393548" sldId="446"/>
        </pc:sldMkLst>
        <pc:spChg chg="mod modVis">
          <ac:chgData name="Kulinich Bohdan" userId="48e65c9f34e137d0" providerId="LiveId" clId="{0CCD81C5-E174-4CD6-9D12-E4F9D44994C4}" dt="2020-06-30T03:27:11.349" v="1736" actId="20577"/>
          <ac:spMkLst>
            <pc:docMk/>
            <pc:sldMk cId="2112393548" sldId="446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9" creationId="{95E2A1F1-6848-4155-A6FA-D2B682524DD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0" creationId="{B24B9704-309C-4E3A-8A85-088E5E62F3C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2" creationId="{E91C17E2-A44E-46B1-82F8-B8BA72DA448E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3" creationId="{6885499E-CF68-4371-B8A5-E4BA3A4B46E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4" creationId="{356D5AA2-B842-466F-ADA6-B08E747EDEED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5" creationId="{61913B72-9AF1-4FF0-8D3F-073BE1876E45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6" creationId="{5C829539-B958-4B62-B6BA-A8FAE2E03073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0CCD81C5-E174-4CD6-9D12-E4F9D44994C4}" dt="2020-06-30T03:26:00.609" v="1710" actId="20577"/>
          <ac:spMkLst>
            <pc:docMk/>
            <pc:sldMk cId="2112393548" sldId="446"/>
            <ac:spMk id="29" creationId="{73A627AF-71E2-46A1-B0F7-C67B8E13ADCF}"/>
          </ac:spMkLst>
        </pc:spChg>
        <pc:spChg chg="add mod">
          <ac:chgData name="Kulinich Bohdan" userId="48e65c9f34e137d0" providerId="LiveId" clId="{0CCD81C5-E174-4CD6-9D12-E4F9D44994C4}" dt="2020-06-30T03:26:05.639" v="1713" actId="20577"/>
          <ac:spMkLst>
            <pc:docMk/>
            <pc:sldMk cId="2112393548" sldId="446"/>
            <ac:spMk id="30" creationId="{43FEC8A3-D4C9-4406-BB15-51C148138B87}"/>
          </ac:spMkLst>
        </pc:spChg>
        <pc:spChg chg="add mod">
          <ac:chgData name="Kulinich Bohdan" userId="48e65c9f34e137d0" providerId="LiveId" clId="{0CCD81C5-E174-4CD6-9D12-E4F9D44994C4}" dt="2020-06-30T03:26:10.269" v="1716" actId="1076"/>
          <ac:spMkLst>
            <pc:docMk/>
            <pc:sldMk cId="2112393548" sldId="446"/>
            <ac:spMk id="31" creationId="{50D30533-5B16-46D3-A550-FAC6826915ED}"/>
          </ac:spMkLst>
        </pc:spChg>
        <pc:spChg chg="add mod">
          <ac:chgData name="Kulinich Bohdan" userId="48e65c9f34e137d0" providerId="LiveId" clId="{0CCD81C5-E174-4CD6-9D12-E4F9D44994C4}" dt="2020-06-30T03:26:16.909" v="1719" actId="20577"/>
          <ac:spMkLst>
            <pc:docMk/>
            <pc:sldMk cId="2112393548" sldId="446"/>
            <ac:spMk id="32" creationId="{8BBED56E-984C-4A5D-BE6C-736239B46E99}"/>
          </ac:spMkLst>
        </pc:spChg>
        <pc:picChg chg="mod modVis">
          <ac:chgData name="Kulinich Bohdan" userId="48e65c9f34e137d0" providerId="LiveId" clId="{0CCD81C5-E174-4CD6-9D12-E4F9D44994C4}" dt="2020-06-30T03:14:58.974" v="1537" actId="14429"/>
          <ac:picMkLst>
            <pc:docMk/>
            <pc:sldMk cId="2112393548" sldId="446"/>
            <ac:picMk id="11" creationId="{E9F02244-0F28-48FC-BE09-347456BF9881}"/>
          </ac:picMkLst>
        </pc:picChg>
        <pc:picChg chg="mod modVis">
          <ac:chgData name="Kulinich Bohdan" userId="48e65c9f34e137d0" providerId="LiveId" clId="{0CCD81C5-E174-4CD6-9D12-E4F9D44994C4}" dt="2020-06-30T03:39:22.610" v="1737" actId="14429"/>
          <ac:picMkLst>
            <pc:docMk/>
            <pc:sldMk cId="2112393548" sldId="446"/>
            <ac:picMk id="17" creationId="{BD7AEADA-D379-4498-A792-48D005AFF9EB}"/>
          </ac:picMkLst>
        </pc:picChg>
        <pc:picChg chg="add del mod">
          <ac:chgData name="Kulinich Bohdan" userId="48e65c9f34e137d0" providerId="LiveId" clId="{0CCD81C5-E174-4CD6-9D12-E4F9D44994C4}" dt="2020-06-30T03:15:03.075" v="1538" actId="478"/>
          <ac:picMkLst>
            <pc:docMk/>
            <pc:sldMk cId="2112393548" sldId="446"/>
            <ac:picMk id="19" creationId="{6FA8F902-E38D-4D9F-96BD-9BBE33AB78DE}"/>
          </ac:picMkLst>
        </pc:picChg>
        <pc:picChg chg="add del mod">
          <ac:chgData name="Kulinich Bohdan" userId="48e65c9f34e137d0" providerId="LiveId" clId="{0CCD81C5-E174-4CD6-9D12-E4F9D44994C4}" dt="2020-06-30T03:25:34.284" v="1704" actId="478"/>
          <ac:picMkLst>
            <pc:docMk/>
            <pc:sldMk cId="2112393548" sldId="446"/>
            <ac:picMk id="20" creationId="{E7D5217F-4C77-4FE4-B33E-6EDF3EA84452}"/>
          </ac:picMkLst>
        </pc:picChg>
        <pc:cxnChg chg="del">
          <ac:chgData name="Kulinich Bohdan" userId="48e65c9f34e137d0" providerId="LiveId" clId="{0CCD81C5-E174-4CD6-9D12-E4F9D44994C4}" dt="2020-06-30T03:14:09.904" v="1526" actId="478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1" creationId="{163B21CE-75F5-4E44-95D6-46A8AD6C434C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2" creationId="{B9943893-CFE1-4D64-A936-6898821D2A5B}"/>
          </ac:cxnSpMkLst>
        </pc:cxnChg>
        <pc:cxnChg chg="add mod">
          <ac:chgData name="Kulinich Bohdan" userId="48e65c9f34e137d0" providerId="LiveId" clId="{0CCD81C5-E174-4CD6-9D12-E4F9D44994C4}" dt="2020-06-30T03:25:49.369" v="1707" actId="1076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add del mod delAnim modAnim">
        <pc:chgData name="Kulinich Bohdan" userId="48e65c9f34e137d0" providerId="LiveId" clId="{0CCD81C5-E174-4CD6-9D12-E4F9D44994C4}" dt="2020-06-29T17:41:55.174" v="774" actId="47"/>
        <pc:sldMkLst>
          <pc:docMk/>
          <pc:sldMk cId="1129748168" sldId="447"/>
        </pc:sldMkLst>
        <pc:spChg chg="ord">
          <ac:chgData name="Kulinich Bohdan" userId="48e65c9f34e137d0" providerId="LiveId" clId="{0CCD81C5-E174-4CD6-9D12-E4F9D44994C4}" dt="2020-06-29T17:21:14.371" v="700" actId="166"/>
          <ac:spMkLst>
            <pc:docMk/>
            <pc:sldMk cId="1129748168" sldId="447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0:41.841" v="696" actId="20577"/>
          <ac:spMkLst>
            <pc:docMk/>
            <pc:sldMk cId="1129748168" sldId="447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0:46.056" v="697" actId="20577"/>
          <ac:spMkLst>
            <pc:docMk/>
            <pc:sldMk cId="1129748168" sldId="447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01.110" v="704" actId="1076"/>
          <ac:spMkLst>
            <pc:docMk/>
            <pc:sldMk cId="1129748168" sldId="447"/>
            <ac:spMk id="43" creationId="{546F10B9-7C7D-4C15-84F7-248213F2FAE3}"/>
          </ac:spMkLst>
        </pc:spChg>
        <pc:picChg chg="add del mod">
          <ac:chgData name="Kulinich Bohdan" userId="48e65c9f34e137d0" providerId="LiveId" clId="{0CCD81C5-E174-4CD6-9D12-E4F9D44994C4}" dt="2020-06-29T17:22:19.611" v="705" actId="478"/>
          <ac:picMkLst>
            <pc:docMk/>
            <pc:sldMk cId="1129748168" sldId="447"/>
            <ac:picMk id="18" creationId="{0E2837DE-64F9-4D62-B8E6-54AA37AD29D9}"/>
          </ac:picMkLst>
        </pc:picChg>
        <pc:cxnChg chg="mod">
          <ac:chgData name="Kulinich Bohdan" userId="48e65c9f34e137d0" providerId="LiveId" clId="{0CCD81C5-E174-4CD6-9D12-E4F9D44994C4}" dt="2020-06-29T17:21:44.741" v="703" actId="14100"/>
          <ac:cxnSpMkLst>
            <pc:docMk/>
            <pc:sldMk cId="1129748168" sldId="447"/>
            <ac:cxnSpMk id="40" creationId="{39EBCB17-BA70-4096-96A3-47825D18FB1A}"/>
          </ac:cxnSpMkLst>
        </pc:cxnChg>
      </pc:sldChg>
      <pc:sldChg chg="add del">
        <pc:chgData name="Kulinich Bohdan" userId="48e65c9f34e137d0" providerId="LiveId" clId="{0CCD81C5-E174-4CD6-9D12-E4F9D44994C4}" dt="2020-06-29T16:40:34.088" v="463" actId="47"/>
        <pc:sldMkLst>
          <pc:docMk/>
          <pc:sldMk cId="2230631155" sldId="447"/>
        </pc:sldMkLst>
      </pc:sldChg>
      <pc:sldChg chg="add del">
        <pc:chgData name="Kulinich Bohdan" userId="48e65c9f34e137d0" providerId="LiveId" clId="{0CCD81C5-E174-4CD6-9D12-E4F9D44994C4}" dt="2020-06-29T17:22:32.881" v="708"/>
        <pc:sldMkLst>
          <pc:docMk/>
          <pc:sldMk cId="3953051366" sldId="447"/>
        </pc:sldMkLst>
      </pc:sldChg>
      <pc:sldChg chg="modSp add mod modAnim">
        <pc:chgData name="Kulinich Bohdan" userId="48e65c9f34e137d0" providerId="LiveId" clId="{0CCD81C5-E174-4CD6-9D12-E4F9D44994C4}" dt="2020-06-30T03:22:07.393" v="1685"/>
        <pc:sldMkLst>
          <pc:docMk/>
          <pc:sldMk cId="4177422951" sldId="448"/>
        </pc:sldMkLst>
        <pc:spChg chg="mod">
          <ac:chgData name="Kulinich Bohdan" userId="48e65c9f34e137d0" providerId="LiveId" clId="{0CCD81C5-E174-4CD6-9D12-E4F9D44994C4}" dt="2020-06-29T17:25:14.426" v="772" actId="14100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0CCD81C5-E174-4CD6-9D12-E4F9D44994C4}" dt="2020-06-29T17:22:44.991" v="713" actId="20577"/>
          <ac:spMkLst>
            <pc:docMk/>
            <pc:sldMk cId="4177422951" sldId="448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2:42.981" v="712" actId="20577"/>
          <ac:spMkLst>
            <pc:docMk/>
            <pc:sldMk cId="4177422951" sldId="448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2:47.156" v="714" actId="20577"/>
          <ac:spMkLst>
            <pc:docMk/>
            <pc:sldMk cId="4177422951" sldId="448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52.546" v="716" actId="20577"/>
          <ac:spMkLst>
            <pc:docMk/>
            <pc:sldMk cId="4177422951" sldId="448"/>
            <ac:spMk id="43" creationId="{546F10B9-7C7D-4C15-84F7-248213F2FAE3}"/>
          </ac:spMkLst>
        </pc:spChg>
        <pc:spChg chg="mod">
          <ac:chgData name="Kulinich Bohdan" userId="48e65c9f34e137d0" providerId="LiveId" clId="{0CCD81C5-E174-4CD6-9D12-E4F9D44994C4}" dt="2020-06-29T17:22:49.871" v="715" actId="20577"/>
          <ac:spMkLst>
            <pc:docMk/>
            <pc:sldMk cId="4177422951" sldId="448"/>
            <ac:spMk id="47" creationId="{0AD4983D-410B-4A8D-8F56-B7D958A67500}"/>
          </ac:spMkLst>
        </pc:spChg>
        <pc:picChg chg="mod modVis">
          <ac:chgData name="Kulinich Bohdan" userId="48e65c9f34e137d0" providerId="LiveId" clId="{0CCD81C5-E174-4CD6-9D12-E4F9D44994C4}" dt="2020-06-29T17:25:44.536" v="773" actId="14429"/>
          <ac:picMkLst>
            <pc:docMk/>
            <pc:sldMk cId="4177422951" sldId="448"/>
            <ac:picMk id="17" creationId="{BD7AEADA-D379-4498-A792-48D005AFF9EB}"/>
          </ac:picMkLst>
        </pc:picChg>
      </pc:sldChg>
      <pc:sldChg chg="add del">
        <pc:chgData name="Kulinich Bohdan" userId="48e65c9f34e137d0" providerId="LiveId" clId="{0CCD81C5-E174-4CD6-9D12-E4F9D44994C4}" dt="2020-06-30T02:06:27.862" v="979" actId="47"/>
        <pc:sldMkLst>
          <pc:docMk/>
          <pc:sldMk cId="855163433" sldId="449"/>
        </pc:sldMkLst>
      </pc:sldChg>
      <pc:sldChg chg="addSp delSp modSp add mod delAnim modAnim">
        <pc:chgData name="Kulinich Bohdan" userId="48e65c9f34e137d0" providerId="LiveId" clId="{0CCD81C5-E174-4CD6-9D12-E4F9D44994C4}" dt="2020-07-01T02:12:44.421" v="1957" actId="20577"/>
        <pc:sldMkLst>
          <pc:docMk/>
          <pc:sldMk cId="3212449614" sldId="449"/>
        </pc:sldMkLst>
        <pc:spChg chg="mod">
          <ac:chgData name="Kulinich Bohdan" userId="48e65c9f34e137d0" providerId="LiveId" clId="{0CCD81C5-E174-4CD6-9D12-E4F9D44994C4}" dt="2020-07-01T02:12:44.421" v="1957" actId="20577"/>
          <ac:spMkLst>
            <pc:docMk/>
            <pc:sldMk cId="3212449614" sldId="449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0" creationId="{A0CC270C-5B5D-434D-BEF5-E45E5BE5361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1" creationId="{18BD379F-DA46-478C-B095-5F82904A4BEB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2" creationId="{69EFE133-308C-4272-90CF-35C3F280F030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3" creationId="{84F3110C-C37B-49C5-9B4E-14BF4A395179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4" creationId="{FCCD9CB7-8332-4BFF-973A-3B7834F381B9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29" creationId="{73A627AF-71E2-46A1-B0F7-C67B8E13ADCF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0" creationId="{43FEC8A3-D4C9-4406-BB15-51C148138B87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1" creationId="{50D30533-5B16-46D3-A550-FAC6826915ED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2" creationId="{8BBED56E-984C-4A5D-BE6C-736239B46E99}"/>
          </ac:spMkLst>
        </pc:spChg>
        <pc:spChg chg="mod">
          <ac:chgData name="Kulinich Bohdan" userId="48e65c9f34e137d0" providerId="LiveId" clId="{0CCD81C5-E174-4CD6-9D12-E4F9D44994C4}" dt="2020-06-30T03:55:21.590" v="1744" actId="20577"/>
          <ac:spMkLst>
            <pc:docMk/>
            <pc:sldMk cId="3212449614" sldId="449"/>
            <ac:spMk id="51" creationId="{86BC9140-E395-435D-A852-213A1317C46C}"/>
          </ac:spMkLst>
        </pc:spChg>
        <pc:picChg chg="mod modVis">
          <ac:chgData name="Kulinich Bohdan" userId="48e65c9f34e137d0" providerId="LiveId" clId="{0CCD81C5-E174-4CD6-9D12-E4F9D44994C4}" dt="2020-07-01T02:10:46.764" v="1938" actId="14429"/>
          <ac:picMkLst>
            <pc:docMk/>
            <pc:sldMk cId="3212449614" sldId="449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8" creationId="{3B618FA1-A30F-4109-AF76-FE4AEC29B63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9" creationId="{E54C6BD9-800D-4C5D-95A9-EC91BD27D0AF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3" creationId="{170BFDAD-9BC5-4482-B0AB-F0D53565770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8" creationId="{59D4FA8B-3F94-4DB6-90EC-894C0565D701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1" creationId="{163B21CE-75F5-4E44-95D6-46A8AD6C434C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2" creationId="{B9943893-CFE1-4D64-A936-6898821D2A5B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5" creationId="{0567D235-AEC7-463A-B940-1BFC3F145832}"/>
          </ac:cxnSpMkLst>
        </pc:cxnChg>
      </pc:sldChg>
      <pc:sldChg chg="addSp modSp add del mod ord">
        <pc:chgData name="Kulinich Bohdan" userId="48e65c9f34e137d0" providerId="LiveId" clId="{0CCD81C5-E174-4CD6-9D12-E4F9D44994C4}" dt="2020-06-29T17:45:07.772" v="850" actId="47"/>
        <pc:sldMkLst>
          <pc:docMk/>
          <pc:sldMk cId="3891624264" sldId="449"/>
        </pc:sldMkLst>
        <pc:picChg chg="mod modCrop">
          <ac:chgData name="Kulinich Bohdan" userId="48e65c9f34e137d0" providerId="LiveId" clId="{0CCD81C5-E174-4CD6-9D12-E4F9D44994C4}" dt="2020-06-29T17:45:02.222" v="846" actId="1076"/>
          <ac:picMkLst>
            <pc:docMk/>
            <pc:sldMk cId="3891624264" sldId="449"/>
            <ac:picMk id="2" creationId="{2FEF5439-824C-4D29-B754-13143870BDFE}"/>
          </ac:picMkLst>
        </pc:picChg>
        <pc:picChg chg="add mod modCrop">
          <ac:chgData name="Kulinich Bohdan" userId="48e65c9f34e137d0" providerId="LiveId" clId="{0CCD81C5-E174-4CD6-9D12-E4F9D44994C4}" dt="2020-06-29T17:45:06.562" v="849" actId="14100"/>
          <ac:picMkLst>
            <pc:docMk/>
            <pc:sldMk cId="3891624264" sldId="449"/>
            <ac:picMk id="8" creationId="{435D9DFB-B334-4830-A20B-EB5A8FFEBEFB}"/>
          </ac:picMkLst>
        </pc:picChg>
      </pc:sldChg>
      <pc:sldChg chg="delSp modSp add del mod delAnim">
        <pc:chgData name="Kulinich Bohdan" userId="48e65c9f34e137d0" providerId="LiveId" clId="{0CCD81C5-E174-4CD6-9D12-E4F9D44994C4}" dt="2020-06-30T02:04:16.497" v="968" actId="47"/>
        <pc:sldMkLst>
          <pc:docMk/>
          <pc:sldMk cId="1742233131" sldId="455"/>
        </pc:sldMkLst>
        <pc:spChg chg="mod">
          <ac:chgData name="Kulinich Bohdan" userId="48e65c9f34e137d0" providerId="LiveId" clId="{0CCD81C5-E174-4CD6-9D12-E4F9D44994C4}" dt="2020-06-29T17:48:31.402" v="951" actId="207"/>
          <ac:spMkLst>
            <pc:docMk/>
            <pc:sldMk cId="1742233131" sldId="455"/>
            <ac:spMk id="34" creationId="{52F43756-20E2-488F-822D-429F3E410294}"/>
          </ac:spMkLst>
        </pc:spChg>
        <pc:spChg chg="del">
          <ac:chgData name="Kulinich Bohdan" userId="48e65c9f34e137d0" providerId="LiveId" clId="{0CCD81C5-E174-4CD6-9D12-E4F9D44994C4}" dt="2020-06-29T17:46:30.267" v="907" actId="478"/>
          <ac:spMkLst>
            <pc:docMk/>
            <pc:sldMk cId="1742233131" sldId="455"/>
            <ac:spMk id="57" creationId="{16FFDC21-E34F-4416-A9AC-BA51AD311798}"/>
          </ac:spMkLst>
        </pc:spChg>
        <pc:spChg chg="del">
          <ac:chgData name="Kulinich Bohdan" userId="48e65c9f34e137d0" providerId="LiveId" clId="{0CCD81C5-E174-4CD6-9D12-E4F9D44994C4}" dt="2020-06-29T17:46:32.302" v="908" actId="478"/>
          <ac:spMkLst>
            <pc:docMk/>
            <pc:sldMk cId="1742233131" sldId="455"/>
            <ac:spMk id="120" creationId="{88C79768-ABC4-4FE6-BE86-16596899AC54}"/>
          </ac:spMkLst>
        </pc:spChg>
        <pc:picChg chg="del">
          <ac:chgData name="Kulinich Bohdan" userId="48e65c9f34e137d0" providerId="LiveId" clId="{0CCD81C5-E174-4CD6-9D12-E4F9D44994C4}" dt="2020-06-29T17:46:29.207" v="90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0CCD81C5-E174-4CD6-9D12-E4F9D44994C4}" dt="2020-06-29T17:46:28.487" v="905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modSp add mod">
        <pc:chgData name="Kulinich Bohdan" userId="48e65c9f34e137d0" providerId="LiveId" clId="{0CCD81C5-E174-4CD6-9D12-E4F9D44994C4}" dt="2020-07-01T02:33:31.384" v="2047" actId="1076"/>
        <pc:sldMkLst>
          <pc:docMk/>
          <pc:sldMk cId="1108550450" sldId="459"/>
        </pc:sldMkLst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A3E4F889-6FDD-49B4-86D9-FAEB9A693EB9}"/>
    <pc:docChg chg="undo custSel modSld">
      <pc:chgData name="Kulinich Bohdan" userId="48e65c9f34e137d0" providerId="LiveId" clId="{A3E4F889-6FDD-49B4-86D9-FAEB9A693EB9}" dt="2020-12-19T09:35:37.850" v="20" actId="790"/>
      <pc:docMkLst>
        <pc:docMk/>
      </pc:docMkLst>
      <pc:sldChg chg="modSp mod">
        <pc:chgData name="Kulinich Bohdan" userId="48e65c9f34e137d0" providerId="LiveId" clId="{A3E4F889-6FDD-49B4-86D9-FAEB9A693EB9}" dt="2020-12-19T09:35:37.850" v="20" actId="790"/>
        <pc:sldMkLst>
          <pc:docMk/>
          <pc:sldMk cId="1986055327" sldId="408"/>
        </pc:sldMkLst>
        <pc:spChg chg="mod">
          <ac:chgData name="Kulinich Bohdan" userId="48e65c9f34e137d0" providerId="LiveId" clId="{A3E4F889-6FDD-49B4-86D9-FAEB9A693EB9}" dt="2020-12-19T09:35:37.850" v="20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3E4F889-6FDD-49B4-86D9-FAEB9A693EB9}" dt="2020-12-19T09:32:28.123" v="3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3E4F889-6FDD-49B4-86D9-FAEB9A693EB9}" dt="2020-12-19T09:34:02.717" v="10" actId="20577"/>
        <pc:sldMkLst>
          <pc:docMk/>
          <pc:sldMk cId="900640268" sldId="409"/>
        </pc:sldMkLst>
        <pc:spChg chg="mod">
          <ac:chgData name="Kulinich Bohdan" userId="48e65c9f34e137d0" providerId="LiveId" clId="{A3E4F889-6FDD-49B4-86D9-FAEB9A693EB9}" dt="2020-12-19T09:34:02.717" v="10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26B65DA7-CA80-4C23-B5E8-867EF3A6D88F}"/>
    <pc:docChg chg="undo custSel addSld delSld modSld sldOrd">
      <pc:chgData name="Kulinich Bohdan" userId="48e65c9f34e137d0" providerId="LiveId" clId="{26B65DA7-CA80-4C23-B5E8-867EF3A6D88F}" dt="2020-07-03T03:29:59.905" v="286" actId="20577"/>
      <pc:docMkLst>
        <pc:docMk/>
      </pc:docMkLst>
      <pc:sldChg chg="addSp delSp modSp add mod delAnim modAnim">
        <pc:chgData name="Kulinich Bohdan" userId="48e65c9f34e137d0" providerId="LiveId" clId="{26B65DA7-CA80-4C23-B5E8-867EF3A6D88F}" dt="2020-07-03T03:25:28.651" v="239" actId="1076"/>
        <pc:sldMkLst>
          <pc:docMk/>
          <pc:sldMk cId="4071669346" sldId="394"/>
        </pc:sldMkLst>
        <pc:spChg chg="mod">
          <ac:chgData name="Kulinich Bohdan" userId="48e65c9f34e137d0" providerId="LiveId" clId="{26B65DA7-CA80-4C23-B5E8-867EF3A6D88F}" dt="2020-07-03T03:24:37.021" v="232" actId="207"/>
          <ac:spMkLst>
            <pc:docMk/>
            <pc:sldMk cId="4071669346" sldId="394"/>
            <ac:spMk id="3" creationId="{00000000-0000-0000-0000-000000000000}"/>
          </ac:spMkLst>
        </pc:spChg>
        <pc:picChg chg="del">
          <ac:chgData name="Kulinich Bohdan" userId="48e65c9f34e137d0" providerId="LiveId" clId="{26B65DA7-CA80-4C23-B5E8-867EF3A6D88F}" dt="2020-07-03T03:24:12.451" v="226" actId="478"/>
          <ac:picMkLst>
            <pc:docMk/>
            <pc:sldMk cId="4071669346" sldId="394"/>
            <ac:picMk id="5" creationId="{16685221-9D0E-4508-881B-FA0C44D664AA}"/>
          </ac:picMkLst>
        </pc:picChg>
        <pc:picChg chg="add mod">
          <ac:chgData name="Kulinich Bohdan" userId="48e65c9f34e137d0" providerId="LiveId" clId="{26B65DA7-CA80-4C23-B5E8-867EF3A6D88F}" dt="2020-07-03T03:25:28.651" v="239" actId="1076"/>
          <ac:picMkLst>
            <pc:docMk/>
            <pc:sldMk cId="4071669346" sldId="394"/>
            <ac:picMk id="6" creationId="{D744AB29-5C9B-46E7-9B96-8EBE5EB3F690}"/>
          </ac:picMkLst>
        </pc:picChg>
      </pc:sldChg>
      <pc:sldChg chg="modSp mod">
        <pc:chgData name="Kulinich Bohdan" userId="48e65c9f34e137d0" providerId="LiveId" clId="{26B65DA7-CA80-4C23-B5E8-867EF3A6D88F}" dt="2020-07-03T02:25:55.301" v="20" actId="1076"/>
        <pc:sldMkLst>
          <pc:docMk/>
          <pc:sldMk cId="1986055327" sldId="408"/>
        </pc:sldMkLst>
        <pc:spChg chg="mod">
          <ac:chgData name="Kulinich Bohdan" userId="48e65c9f34e137d0" providerId="LiveId" clId="{26B65DA7-CA80-4C23-B5E8-867EF3A6D88F}" dt="2020-07-03T02:25:55.301" v="20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26B65DA7-CA80-4C23-B5E8-867EF3A6D88F}" dt="2020-07-03T02:25:40.79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26B65DA7-CA80-4C23-B5E8-867EF3A6D88F}" dt="2020-07-03T03:29:59.905" v="286" actId="20577"/>
        <pc:sldMkLst>
          <pc:docMk/>
          <pc:sldMk cId="900640268" sldId="409"/>
        </pc:sldMkLst>
        <pc:spChg chg="mod">
          <ac:chgData name="Kulinich Bohdan" userId="48e65c9f34e137d0" providerId="LiveId" clId="{26B65DA7-CA80-4C23-B5E8-867EF3A6D88F}" dt="2020-07-03T03:29:59.905" v="28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26B65DA7-CA80-4C23-B5E8-867EF3A6D88F}" dt="2020-07-03T03:03:12.794" v="174"/>
        <pc:sldMkLst>
          <pc:docMk/>
          <pc:sldMk cId="3046331109" sldId="423"/>
        </pc:sldMkLst>
        <pc:spChg chg="mod">
          <ac:chgData name="Kulinich Bohdan" userId="48e65c9f34e137d0" providerId="LiveId" clId="{26B65DA7-CA80-4C23-B5E8-867EF3A6D88F}" dt="2020-07-03T02:52:23.415" v="103" actId="20577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26B65DA7-CA80-4C23-B5E8-867EF3A6D88F}" dt="2020-07-03T02:57:30.332" v="137" actId="14100"/>
          <ac:spMkLst>
            <pc:docMk/>
            <pc:sldMk cId="3046331109" sldId="423"/>
            <ac:spMk id="22" creationId="{19710760-0B1C-4506-98DE-55B2CEEFE8F9}"/>
          </ac:spMkLst>
        </pc:spChg>
        <pc:spChg chg="mod">
          <ac:chgData name="Kulinich Bohdan" userId="48e65c9f34e137d0" providerId="LiveId" clId="{26B65DA7-CA80-4C23-B5E8-867EF3A6D88F}" dt="2020-07-03T02:57:43.818" v="141" actId="14100"/>
          <ac:spMkLst>
            <pc:docMk/>
            <pc:sldMk cId="3046331109" sldId="423"/>
            <ac:spMk id="23" creationId="{90E1FAA8-92E0-4FD5-96EE-96BE03CE465C}"/>
          </ac:spMkLst>
        </pc:spChg>
        <pc:spChg chg="mod">
          <ac:chgData name="Kulinich Bohdan" userId="48e65c9f34e137d0" providerId="LiveId" clId="{26B65DA7-CA80-4C23-B5E8-867EF3A6D88F}" dt="2020-07-03T02:53:05.106" v="106"/>
          <ac:spMkLst>
            <pc:docMk/>
            <pc:sldMk cId="3046331109" sldId="423"/>
            <ac:spMk id="26" creationId="{88B9D0CA-6312-492F-9747-B6A2CBD64788}"/>
          </ac:spMkLst>
        </pc:spChg>
        <pc:spChg chg="mod">
          <ac:chgData name="Kulinich Bohdan" userId="48e65c9f34e137d0" providerId="LiveId" clId="{26B65DA7-CA80-4C23-B5E8-867EF3A6D88F}" dt="2020-07-03T02:57:10.952" v="130" actId="1076"/>
          <ac:spMkLst>
            <pc:docMk/>
            <pc:sldMk cId="3046331109" sldId="423"/>
            <ac:spMk id="28" creationId="{4D86D4CC-27DB-4EE0-80B3-0C3BB15A19B1}"/>
          </ac:spMkLst>
        </pc:spChg>
        <pc:spChg chg="add mod">
          <ac:chgData name="Kulinich Bohdan" userId="48e65c9f34e137d0" providerId="LiveId" clId="{26B65DA7-CA80-4C23-B5E8-867EF3A6D88F}" dt="2020-07-03T02:59:00.982" v="158" actId="207"/>
          <ac:spMkLst>
            <pc:docMk/>
            <pc:sldMk cId="3046331109" sldId="423"/>
            <ac:spMk id="30" creationId="{0B4CB092-3073-4118-82A1-F472EF48F099}"/>
          </ac:spMkLst>
        </pc:spChg>
        <pc:spChg chg="add mod">
          <ac:chgData name="Kulinich Bohdan" userId="48e65c9f34e137d0" providerId="LiveId" clId="{26B65DA7-CA80-4C23-B5E8-867EF3A6D88F}" dt="2020-07-03T02:59:12.064" v="160" actId="1076"/>
          <ac:spMkLst>
            <pc:docMk/>
            <pc:sldMk cId="3046331109" sldId="423"/>
            <ac:spMk id="31" creationId="{FF63E9F1-D692-4505-87CF-98BE84D1F84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6" creationId="{FFDDC80D-97EC-42F7-8544-2BDD00FE2D3F}"/>
          </ac:spMkLst>
        </pc:spChg>
        <pc:spChg chg="add mod">
          <ac:chgData name="Kulinich Bohdan" userId="48e65c9f34e137d0" providerId="LiveId" clId="{26B65DA7-CA80-4C23-B5E8-867EF3A6D88F}" dt="2020-07-03T02:59:25.425" v="163" actId="1076"/>
          <ac:spMkLst>
            <pc:docMk/>
            <pc:sldMk cId="3046331109" sldId="423"/>
            <ac:spMk id="37" creationId="{B5470814-08BD-486F-8BDD-92CA6096116E}"/>
          </ac:spMkLst>
        </pc:spChg>
        <pc:spChg chg="add mod">
          <ac:chgData name="Kulinich Bohdan" userId="48e65c9f34e137d0" providerId="LiveId" clId="{26B65DA7-CA80-4C23-B5E8-867EF3A6D88F}" dt="2020-07-03T02:59:18.264" v="162" actId="1076"/>
          <ac:spMkLst>
            <pc:docMk/>
            <pc:sldMk cId="3046331109" sldId="423"/>
            <ac:spMk id="38" creationId="{43AC415D-EFF3-4587-B7E9-042C3272F02A}"/>
          </ac:spMkLst>
        </pc:spChg>
        <pc:spChg chg="add mod">
          <ac:chgData name="Kulinich Bohdan" userId="48e65c9f34e137d0" providerId="LiveId" clId="{26B65DA7-CA80-4C23-B5E8-867EF3A6D88F}" dt="2020-07-03T02:59:31.324" v="165" actId="1076"/>
          <ac:spMkLst>
            <pc:docMk/>
            <pc:sldMk cId="3046331109" sldId="423"/>
            <ac:spMk id="39" creationId="{5AB7B10A-0BC7-427F-88D4-216A4D74692C}"/>
          </ac:spMkLst>
        </pc:spChg>
        <pc:spChg chg="add mod">
          <ac:chgData name="Kulinich Bohdan" userId="48e65c9f34e137d0" providerId="LiveId" clId="{26B65DA7-CA80-4C23-B5E8-867EF3A6D88F}" dt="2020-07-03T02:59:27.785" v="164" actId="1076"/>
          <ac:spMkLst>
            <pc:docMk/>
            <pc:sldMk cId="3046331109" sldId="423"/>
            <ac:spMk id="40" creationId="{3B865B5D-7675-47E0-B536-74A31FD69431}"/>
          </ac:spMkLst>
        </pc:spChg>
        <pc:spChg chg="add mod">
          <ac:chgData name="Kulinich Bohdan" userId="48e65c9f34e137d0" providerId="LiveId" clId="{26B65DA7-CA80-4C23-B5E8-867EF3A6D88F}" dt="2020-07-03T02:58:55.013" v="157" actId="208"/>
          <ac:spMkLst>
            <pc:docMk/>
            <pc:sldMk cId="3046331109" sldId="423"/>
            <ac:spMk id="42" creationId="{FFB9FF2D-B684-48E5-810D-480D8D4A310D}"/>
          </ac:spMkLst>
        </pc:spChg>
        <pc:grpChg chg="add mod">
          <ac:chgData name="Kulinich Bohdan" userId="48e65c9f34e137d0" providerId="LiveId" clId="{26B65DA7-CA80-4C23-B5E8-867EF3A6D88F}" dt="2020-07-03T02:57:35.422" v="138" actId="688"/>
          <ac:grpSpMkLst>
            <pc:docMk/>
            <pc:sldMk cId="3046331109" sldId="423"/>
            <ac:grpSpMk id="21" creationId="{E09B40E3-6FCA-4E5A-A2ED-69FBEE280650}"/>
          </ac:grpSpMkLst>
        </pc:grpChg>
        <pc:grpChg chg="add mod">
          <ac:chgData name="Kulinich Bohdan" userId="48e65c9f34e137d0" providerId="LiveId" clId="{26B65DA7-CA80-4C23-B5E8-867EF3A6D88F}" dt="2020-07-03T02:57:02.155" v="128" actId="1076"/>
          <ac:grpSpMkLst>
            <pc:docMk/>
            <pc:sldMk cId="3046331109" sldId="423"/>
            <ac:grpSpMk id="24" creationId="{63057ADC-CC6F-4802-8495-EB08E9813864}"/>
          </ac:grpSpMkLst>
        </pc:grpChg>
        <pc:picChg chg="mod modVis">
          <ac:chgData name="Kulinich Bohdan" userId="48e65c9f34e137d0" providerId="LiveId" clId="{26B65DA7-CA80-4C23-B5E8-867EF3A6D88F}" dt="2020-07-03T03:02:56.204" v="171" actId="14429"/>
          <ac:picMkLst>
            <pc:docMk/>
            <pc:sldMk cId="3046331109" sldId="423"/>
            <ac:picMk id="25" creationId="{EA2FCC2D-0FA0-4DB1-9BBB-1187C05396DE}"/>
          </ac:picMkLst>
        </pc:picChg>
        <pc:picChg chg="add del mod">
          <ac:chgData name="Kulinich Bohdan" userId="48e65c9f34e137d0" providerId="LiveId" clId="{26B65DA7-CA80-4C23-B5E8-867EF3A6D88F}" dt="2020-07-03T02:59:03.206" v="159" actId="478"/>
          <ac:picMkLst>
            <pc:docMk/>
            <pc:sldMk cId="3046331109" sldId="423"/>
            <ac:picMk id="41" creationId="{A2A1DC3C-2CFD-402E-B158-7A36EB42FBE6}"/>
          </ac:picMkLst>
        </pc:pic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56:52.192" v="123" actId="14100"/>
          <ac:cxnSpMkLst>
            <pc:docMk/>
            <pc:sldMk cId="3046331109" sldId="423"/>
            <ac:cxnSpMk id="17" creationId="{5C319388-A098-4914-9F4B-C005EA9B0901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18" creationId="{CF7DB6AA-CCF4-4C7F-B5D2-F87B005C385E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9" creationId="{FD25F750-CB7B-4DE6-92C8-8FFA89DCC672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20" creationId="{CB8971A8-3EAC-4CA3-82FD-1318727218E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3:08:06.613" v="175" actId="47"/>
        <pc:sldMkLst>
          <pc:docMk/>
          <pc:sldMk cId="895604242" sldId="424"/>
        </pc:sldMkLst>
      </pc:sldChg>
      <pc:sldChg chg="del">
        <pc:chgData name="Kulinich Bohdan" userId="48e65c9f34e137d0" providerId="LiveId" clId="{26B65DA7-CA80-4C23-B5E8-867EF3A6D88F}" dt="2020-07-03T02:28:51.441" v="25" actId="47"/>
        <pc:sldMkLst>
          <pc:docMk/>
          <pc:sldMk cId="3467199460" sldId="428"/>
        </pc:sldMkLst>
      </pc:sldChg>
      <pc:sldChg chg="delSp modSp mod ord delAnim modAnim">
        <pc:chgData name="Kulinich Bohdan" userId="48e65c9f34e137d0" providerId="LiveId" clId="{26B65DA7-CA80-4C23-B5E8-867EF3A6D88F}" dt="2020-07-03T03:26:57.302" v="254"/>
        <pc:sldMkLst>
          <pc:docMk/>
          <pc:sldMk cId="752518231" sldId="430"/>
        </pc:sldMkLst>
        <pc:spChg chg="mod">
          <ac:chgData name="Kulinich Bohdan" userId="48e65c9f34e137d0" providerId="LiveId" clId="{26B65DA7-CA80-4C23-B5E8-867EF3A6D88F}" dt="2020-07-03T03:25:45.382" v="240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26B65DA7-CA80-4C23-B5E8-867EF3A6D88F}" dt="2020-07-03T03:26:00.171" v="24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26B65DA7-CA80-4C23-B5E8-867EF3A6D88F}" dt="2020-07-03T03:26:29.081" v="251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676001664" sldId="441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41768542" sldId="442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112393548" sldId="446"/>
        </pc:sldMkLst>
      </pc:sldChg>
      <pc:sldChg chg="addSp delSp modSp mod delAnim modAnim">
        <pc:chgData name="Kulinich Bohdan" userId="48e65c9f34e137d0" providerId="LiveId" clId="{26B65DA7-CA80-4C23-B5E8-867EF3A6D88F}" dt="2020-07-03T03:19:47.987" v="223" actId="14429"/>
        <pc:sldMkLst>
          <pc:docMk/>
          <pc:sldMk cId="4177422951" sldId="448"/>
        </pc:sldMkLst>
        <pc:spChg chg="mod">
          <ac:chgData name="Kulinich Bohdan" userId="48e65c9f34e137d0" providerId="LiveId" clId="{26B65DA7-CA80-4C23-B5E8-867EF3A6D88F}" dt="2020-07-03T03:15:24.377" v="207" actId="20577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3:19:37.457" v="222" actId="1076"/>
          <ac:spMkLst>
            <pc:docMk/>
            <pc:sldMk cId="4177422951" sldId="448"/>
            <ac:spMk id="20" creationId="{41DE28BB-61E8-41EF-9B88-3DACB6D13E72}"/>
          </ac:spMkLst>
        </pc:spChg>
        <pc:spChg chg="add mod">
          <ac:chgData name="Kulinich Bohdan" userId="48e65c9f34e137d0" providerId="LiveId" clId="{26B65DA7-CA80-4C23-B5E8-867EF3A6D88F}" dt="2020-07-03T03:19:19.767" v="218" actId="1076"/>
          <ac:spMkLst>
            <pc:docMk/>
            <pc:sldMk cId="4177422951" sldId="448"/>
            <ac:spMk id="21" creationId="{13899A5C-A414-4B26-9734-D1D0DFF0703A}"/>
          </ac:spMkLst>
        </pc:spChg>
        <pc:spChg chg="add mod">
          <ac:chgData name="Kulinich Bohdan" userId="48e65c9f34e137d0" providerId="LiveId" clId="{26B65DA7-CA80-4C23-B5E8-867EF3A6D88F}" dt="2020-07-03T03:18:55.497" v="213" actId="1076"/>
          <ac:spMkLst>
            <pc:docMk/>
            <pc:sldMk cId="4177422951" sldId="448"/>
            <ac:spMk id="22" creationId="{E25AA4D7-F811-4BB9-A961-99B292F10A5E}"/>
          </ac:spMkLst>
        </pc:spChg>
        <pc:spChg chg="add mod">
          <ac:chgData name="Kulinich Bohdan" userId="48e65c9f34e137d0" providerId="LiveId" clId="{26B65DA7-CA80-4C23-B5E8-867EF3A6D88F}" dt="2020-07-03T03:19:31.507" v="220" actId="1076"/>
          <ac:spMkLst>
            <pc:docMk/>
            <pc:sldMk cId="4177422951" sldId="448"/>
            <ac:spMk id="24" creationId="{8E4126BA-8F73-4545-A42B-BC1A53A698CE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6" creationId="{030AB607-4A13-458C-8059-227CA1EC6F66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7" creationId="{59FC5BC3-6705-43AA-8302-5B7831EEBC0F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8" creationId="{4D0A4026-C491-44CD-BF6F-B2444B5D43ED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3" creationId="{546F10B9-7C7D-4C15-84F7-248213F2FAE3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7" creationId="{0AD4983D-410B-4A8D-8F56-B7D958A67500}"/>
          </ac:spMkLst>
        </pc:spChg>
        <pc:spChg chg="mod">
          <ac:chgData name="Kulinich Bohdan" userId="48e65c9f34e137d0" providerId="LiveId" clId="{26B65DA7-CA80-4C23-B5E8-867EF3A6D88F}" dt="2020-07-03T03:08:10.553" v="176" actId="20577"/>
          <ac:spMkLst>
            <pc:docMk/>
            <pc:sldMk cId="4177422951" sldId="448"/>
            <ac:spMk id="51" creationId="{86BC9140-E395-435D-A852-213A1317C46C}"/>
          </ac:spMkLst>
        </pc:spChg>
        <pc:picChg chg="mod modVis">
          <ac:chgData name="Kulinich Bohdan" userId="48e65c9f34e137d0" providerId="LiveId" clId="{26B65DA7-CA80-4C23-B5E8-867EF3A6D88F}" dt="2020-07-03T03:19:47.987" v="223" actId="14429"/>
          <ac:picMkLst>
            <pc:docMk/>
            <pc:sldMk cId="4177422951" sldId="448"/>
            <ac:picMk id="17" creationId="{BD7AEADA-D379-4498-A792-48D005AFF9EB}"/>
          </ac:picMkLst>
        </pc:picChg>
        <pc:picChg chg="add del mod">
          <ac:chgData name="Kulinich Bohdan" userId="48e65c9f34e137d0" providerId="LiveId" clId="{26B65DA7-CA80-4C23-B5E8-867EF3A6D88F}" dt="2020-07-03T03:19:15.127" v="217" actId="478"/>
          <ac:picMkLst>
            <pc:docMk/>
            <pc:sldMk cId="4177422951" sldId="448"/>
            <ac:picMk id="25" creationId="{1F8BE68F-B564-4913-BF54-8FC7A623394D}"/>
          </ac:picMkLst>
        </pc:picChg>
        <pc:cxnChg chg="add mod">
          <ac:chgData name="Kulinich Bohdan" userId="48e65c9f34e137d0" providerId="LiveId" clId="{26B65DA7-CA80-4C23-B5E8-867EF3A6D88F}" dt="2020-07-03T03:19:34.957" v="221" actId="14100"/>
          <ac:cxnSpMkLst>
            <pc:docMk/>
            <pc:sldMk cId="4177422951" sldId="448"/>
            <ac:cxnSpMk id="18" creationId="{C7B70F4C-7836-43DB-B45A-5423DD2FC80E}"/>
          </ac:cxnSpMkLst>
        </pc:cxnChg>
        <pc:cxnChg chg="add mod">
          <ac:chgData name="Kulinich Bohdan" userId="48e65c9f34e137d0" providerId="LiveId" clId="{26B65DA7-CA80-4C23-B5E8-867EF3A6D88F}" dt="2020-07-03T03:19:09.927" v="216" actId="14100"/>
          <ac:cxnSpMkLst>
            <pc:docMk/>
            <pc:sldMk cId="4177422951" sldId="448"/>
            <ac:cxnSpMk id="19" creationId="{E4B79F58-15F8-4C0E-93E2-45DCE3D33B7B}"/>
          </ac:cxnSpMkLst>
        </pc:cxnChg>
        <pc:cxnChg chg="add mod">
          <ac:chgData name="Kulinich Bohdan" userId="48e65c9f34e137d0" providerId="LiveId" clId="{26B65DA7-CA80-4C23-B5E8-867EF3A6D88F}" dt="2020-07-03T03:19:29.056" v="219" actId="14100"/>
          <ac:cxnSpMkLst>
            <pc:docMk/>
            <pc:sldMk cId="4177422951" sldId="448"/>
            <ac:cxnSpMk id="23" creationId="{6F6895FB-4C0E-495F-BEFC-3611D9FBB7F1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4" creationId="{99D6064C-27B8-4B95-8E3C-B532DAECDC06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5" creationId="{B83F3D40-B21E-4CFD-BBBF-D33CD813DB33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0" creationId="{39EBCB17-BA70-4096-96A3-47825D18FB1A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4" creationId="{F34F4590-2422-4B46-9E39-E55BEB0BAFE2}"/>
          </ac:cxnSpMkLst>
        </pc:cxn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212449614" sldId="449"/>
        </pc:sldMkLst>
      </pc:sldChg>
      <pc:sldChg chg="addSp delSp modSp add mod delAnim modAnim">
        <pc:chgData name="Kulinich Bohdan" userId="48e65c9f34e137d0" providerId="LiveId" clId="{26B65DA7-CA80-4C23-B5E8-867EF3A6D88F}" dt="2020-07-03T03:24:33.091" v="231" actId="207"/>
        <pc:sldMkLst>
          <pc:docMk/>
          <pc:sldMk cId="2751563909" sldId="450"/>
        </pc:sldMkLst>
        <pc:spChg chg="mod">
          <ac:chgData name="Kulinich Bohdan" userId="48e65c9f34e137d0" providerId="LiveId" clId="{26B65DA7-CA80-4C23-B5E8-867EF3A6D88F}" dt="2020-07-03T03:24:33.091" v="231" actId="207"/>
          <ac:spMkLst>
            <pc:docMk/>
            <pc:sldMk cId="2751563909" sldId="450"/>
            <ac:spMk id="3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2:49:35.217" v="95" actId="20577"/>
          <ac:spMkLst>
            <pc:docMk/>
            <pc:sldMk cId="2751563909" sldId="450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2:35:30.267" v="47" actId="20577"/>
          <ac:spMkLst>
            <pc:docMk/>
            <pc:sldMk cId="2751563909" sldId="450"/>
            <ac:spMk id="18" creationId="{F01CB793-A6D1-4FB6-B2BA-B177FC1375D9}"/>
          </ac:spMkLst>
        </pc:spChg>
        <pc:spChg chg="add mod">
          <ac:chgData name="Kulinich Bohdan" userId="48e65c9f34e137d0" providerId="LiveId" clId="{26B65DA7-CA80-4C23-B5E8-867EF3A6D88F}" dt="2020-07-03T02:35:33.044" v="48" actId="20577"/>
          <ac:spMkLst>
            <pc:docMk/>
            <pc:sldMk cId="2751563909" sldId="450"/>
            <ac:spMk id="20" creationId="{1D1D916E-0276-48B2-84FB-5FF8513B5F2F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1" creationId="{BD40282F-F721-43EF-B01E-C05090B3D1B0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2" creationId="{0AD44D07-B680-4CBE-A907-34053D464280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3" creationId="{F7ED5A92-8366-4E3C-B7E6-DE68EBB40A4D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4" creationId="{96A33A01-399E-493D-84BD-97EF37AD5AB7}"/>
          </ac:spMkLst>
        </pc:spChg>
        <pc:spChg chg="add del mod">
          <ac:chgData name="Kulinich Bohdan" userId="48e65c9f34e137d0" providerId="LiveId" clId="{26B65DA7-CA80-4C23-B5E8-867EF3A6D88F}" dt="2020-07-03T02:35:19.364" v="44" actId="478"/>
          <ac:spMkLst>
            <pc:docMk/>
            <pc:sldMk cId="2751563909" sldId="450"/>
            <ac:spMk id="26" creationId="{8EFCA324-D819-494E-9CA0-EF0A745DF8DB}"/>
          </ac:spMkLst>
        </pc:spChg>
        <pc:spChg chg="add del mod">
          <ac:chgData name="Kulinich Bohdan" userId="48e65c9f34e137d0" providerId="LiveId" clId="{26B65DA7-CA80-4C23-B5E8-867EF3A6D88F}" dt="2020-07-03T02:35:17.452" v="43" actId="478"/>
          <ac:spMkLst>
            <pc:docMk/>
            <pc:sldMk cId="2751563909" sldId="450"/>
            <ac:spMk id="28" creationId="{57880D18-2A4E-4260-A99B-03DA0F641182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0" creationId="{92011B89-409F-45DC-B886-79DBF476B174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1" creationId="{5C635C8E-F379-4D5D-9C19-D8B9E534907A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6" creationId="{FFDDC80D-97EC-42F7-8544-2BDD00FE2D3F}"/>
          </ac:spMkLst>
        </pc:spChg>
        <pc:spChg chg="mod">
          <ac:chgData name="Kulinich Bohdan" userId="48e65c9f34e137d0" providerId="LiveId" clId="{26B65DA7-CA80-4C23-B5E8-867EF3A6D88F}" dt="2020-07-03T02:28:54.052" v="26" actId="20577"/>
          <ac:spMkLst>
            <pc:docMk/>
            <pc:sldMk cId="2751563909" sldId="450"/>
            <ac:spMk id="51" creationId="{86BC9140-E395-435D-A852-213A1317C46C}"/>
          </ac:spMkLst>
        </pc:spChg>
        <pc:picChg chg="del mod modVis">
          <ac:chgData name="Kulinich Bohdan" userId="48e65c9f34e137d0" providerId="LiveId" clId="{26B65DA7-CA80-4C23-B5E8-867EF3A6D88F}" dt="2020-07-03T02:38:24.799" v="86" actId="478"/>
          <ac:picMkLst>
            <pc:docMk/>
            <pc:sldMk cId="2751563909" sldId="450"/>
            <ac:picMk id="25" creationId="{EA2FCC2D-0FA0-4DB1-9BBB-1187C05396DE}"/>
          </ac:picMkLst>
        </pc:pic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35:14.304" v="42" actId="1076"/>
          <ac:cxnSpMkLst>
            <pc:docMk/>
            <pc:sldMk cId="2751563909" sldId="450"/>
            <ac:cxnSpMk id="17" creationId="{061D5237-2C98-4821-B6DD-1F14AE9AFDCA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9" creationId="{FD25F750-CB7B-4DE6-92C8-8FFA89DCC672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2:26:01.181" v="21" actId="47"/>
        <pc:sldMkLst>
          <pc:docMk/>
          <pc:sldMk cId="1108550450" sldId="459"/>
        </pc:sldMkLst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2T18:02:49.317" v="4626" actId="1076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61526946-493D-ED42-A5CA-7E54EAC8CFFE}"/>
    <pc:docChg chg="custSel addSld delSld modSld">
      <pc:chgData name="Kulinich Bohdan" userId="48e65c9f34e137d0" providerId="LiveId" clId="{61526946-493D-ED42-A5CA-7E54EAC8CFFE}" dt="2024-06-20T16:45:38.090" v="67"/>
      <pc:docMkLst>
        <pc:docMk/>
      </pc:docMkLst>
      <pc:sldChg chg="modSp add setBg">
        <pc:chgData name="Kulinich Bohdan" userId="48e65c9f34e137d0" providerId="LiveId" clId="{61526946-493D-ED42-A5CA-7E54EAC8CFFE}" dt="2024-06-17T13:17:27.476" v="5" actId="20577"/>
        <pc:sldMkLst>
          <pc:docMk/>
          <pc:sldMk cId="1079275318" sldId="264"/>
        </pc:sldMkLst>
        <pc:spChg chg="mod">
          <ac:chgData name="Kulinich Bohdan" userId="48e65c9f34e137d0" providerId="LiveId" clId="{61526946-493D-ED42-A5CA-7E54EAC8CFFE}" dt="2024-06-17T13:17:24.549" v="3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61526946-493D-ED42-A5CA-7E54EAC8CFFE}" dt="2024-06-17T13:17:27.476" v="5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61526946-493D-ED42-A5CA-7E54EAC8CFFE}" dt="2024-06-17T13:18:30.930" v="65" actId="20577"/>
        <pc:sldMkLst>
          <pc:docMk/>
          <pc:sldMk cId="788512274" sldId="265"/>
        </pc:sldMkLst>
        <pc:spChg chg="mod">
          <ac:chgData name="Kulinich Bohdan" userId="48e65c9f34e137d0" providerId="LiveId" clId="{61526946-493D-ED42-A5CA-7E54EAC8CFFE}" dt="2024-06-17T13:18:30.930" v="65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">
        <pc:chgData name="Kulinich Bohdan" userId="48e65c9f34e137d0" providerId="LiveId" clId="{61526946-493D-ED42-A5CA-7E54EAC8CFFE}" dt="2024-06-20T16:45:38.090" v="67"/>
        <pc:sldMkLst>
          <pc:docMk/>
          <pc:sldMk cId="4071669346" sldId="394"/>
        </pc:sldMkLst>
        <pc:spChg chg="mod">
          <ac:chgData name="Kulinich Bohdan" userId="48e65c9f34e137d0" providerId="LiveId" clId="{61526946-493D-ED42-A5CA-7E54EAC8CFFE}" dt="2024-06-17T13:17:39.732" v="7" actId="2711"/>
          <ac:spMkLst>
            <pc:docMk/>
            <pc:sldMk cId="4071669346" sldId="394"/>
            <ac:spMk id="3" creationId="{00000000-0000-0000-0000-000000000000}"/>
          </ac:spMkLst>
        </pc:spChg>
        <pc:spChg chg="mod">
          <ac:chgData name="Kulinich Bohdan" userId="48e65c9f34e137d0" providerId="LiveId" clId="{61526946-493D-ED42-A5CA-7E54EAC8CFFE}" dt="2024-06-17T13:17:39.732" v="7" actId="2711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61526946-493D-ED42-A5CA-7E54EAC8CFFE}" dt="2024-06-17T13:17:39.732" v="7" actId="2711"/>
          <ac:spMkLst>
            <pc:docMk/>
            <pc:sldMk cId="4071669346" sldId="394"/>
            <ac:spMk id="7" creationId="{4071B761-50E4-4E74-801A-1C18038E6E92}"/>
          </ac:spMkLst>
        </pc:spChg>
        <pc:picChg chg="add mod">
          <ac:chgData name="Kulinich Bohdan" userId="48e65c9f34e137d0" providerId="LiveId" clId="{61526946-493D-ED42-A5CA-7E54EAC8CFFE}" dt="2024-06-20T16:45:38.090" v="67"/>
          <ac:picMkLst>
            <pc:docMk/>
            <pc:sldMk cId="4071669346" sldId="394"/>
            <ac:picMk id="2" creationId="{449409A4-4854-ABCD-63BE-31A55D2E15C1}"/>
          </ac:picMkLst>
        </pc:picChg>
        <pc:picChg chg="del mod">
          <ac:chgData name="Kulinich Bohdan" userId="48e65c9f34e137d0" providerId="LiveId" clId="{61526946-493D-ED42-A5CA-7E54EAC8CFFE}" dt="2024-06-20T16:45:37.357" v="66" actId="478"/>
          <ac:picMkLst>
            <pc:docMk/>
            <pc:sldMk cId="4071669346" sldId="394"/>
            <ac:picMk id="6" creationId="{D744AB29-5C9B-46E7-9B96-8EBE5EB3F690}"/>
          </ac:picMkLst>
        </pc:picChg>
      </pc:sldChg>
      <pc:sldChg chg="del">
        <pc:chgData name="Kulinich Bohdan" userId="48e65c9f34e137d0" providerId="LiveId" clId="{61526946-493D-ED42-A5CA-7E54EAC8CFFE}" dt="2024-06-17T13:17:29.508" v="6" actId="2696"/>
        <pc:sldMkLst>
          <pc:docMk/>
          <pc:sldMk cId="1986055327" sldId="408"/>
        </pc:sldMkLst>
      </pc:sldChg>
      <pc:sldChg chg="del">
        <pc:chgData name="Kulinich Bohdan" userId="48e65c9f34e137d0" providerId="LiveId" clId="{61526946-493D-ED42-A5CA-7E54EAC8CFFE}" dt="2024-06-17T13:17:41.669" v="8" actId="2696"/>
        <pc:sldMkLst>
          <pc:docMk/>
          <pc:sldMk cId="900640268" sldId="409"/>
        </pc:sldMkLst>
      </pc:sldChg>
    </pc:docChg>
  </pc:docChgLst>
  <pc:docChgLst>
    <pc:chgData name="Kulinich Bohdan" userId="48e65c9f34e137d0" providerId="LiveId" clId="{63A5F879-D51B-4084-AB4F-A46296A4D3C2}"/>
    <pc:docChg chg="custSel delSld modSld">
      <pc:chgData name="Kulinich Bohdan" userId="48e65c9f34e137d0" providerId="LiveId" clId="{63A5F879-D51B-4084-AB4F-A46296A4D3C2}" dt="2020-07-05T10:20:32.434" v="102" actId="1076"/>
      <pc:docMkLst>
        <pc:docMk/>
      </pc:docMkLst>
      <pc:sldChg chg="modSp">
        <pc:chgData name="Kulinich Bohdan" userId="48e65c9f34e137d0" providerId="LiveId" clId="{63A5F879-D51B-4084-AB4F-A46296A4D3C2}" dt="2020-07-03T13:57:19.665" v="90" actId="20577"/>
        <pc:sldMkLst>
          <pc:docMk/>
          <pc:sldMk cId="4071669346" sldId="394"/>
        </pc:sldMkLst>
        <pc:spChg chg="mod">
          <ac:chgData name="Kulinich Bohdan" userId="48e65c9f34e137d0" providerId="LiveId" clId="{63A5F879-D51B-4084-AB4F-A46296A4D3C2}" dt="2020-07-03T13:57:19.665" v="90" actId="20577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63A5F879-D51B-4084-AB4F-A46296A4D3C2}" dt="2020-07-03T13:56:35.733" v="79" actId="1076"/>
        <pc:sldMkLst>
          <pc:docMk/>
          <pc:sldMk cId="1986055327" sldId="408"/>
        </pc:sldMkLst>
        <pc:spChg chg="mod">
          <ac:chgData name="Kulinich Bohdan" userId="48e65c9f34e137d0" providerId="LiveId" clId="{63A5F879-D51B-4084-AB4F-A46296A4D3C2}" dt="2020-07-03T13:56:35.733" v="7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3A5F879-D51B-4084-AB4F-A46296A4D3C2}" dt="2020-07-03T13:52:53.819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3A5F879-D51B-4084-AB4F-A46296A4D3C2}" dt="2020-07-05T10:20:32.434" v="102" actId="1076"/>
        <pc:sldMkLst>
          <pc:docMk/>
          <pc:sldMk cId="900640268" sldId="409"/>
        </pc:sldMkLst>
        <pc:spChg chg="mod">
          <ac:chgData name="Kulinich Bohdan" userId="48e65c9f34e137d0" providerId="LiveId" clId="{63A5F879-D51B-4084-AB4F-A46296A4D3C2}" dt="2020-07-05T10:20:32.434" v="102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3046331109" sldId="423"/>
        </pc:sldMkLst>
      </pc:sldChg>
      <pc:sldChg chg="del">
        <pc:chgData name="Kulinich Bohdan" userId="48e65c9f34e137d0" providerId="LiveId" clId="{63A5F879-D51B-4084-AB4F-A46296A4D3C2}" dt="2020-07-03T13:57:41.374" v="91" actId="47"/>
        <pc:sldMkLst>
          <pc:docMk/>
          <pc:sldMk cId="752518231" sldId="430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4177422951" sldId="448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2751563909" sldId="450"/>
        </pc:sldMkLst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3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20.06.2024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40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Контрольна робота №3 «Трикутники. Ознаки рівності трикутників. Рівнобедрений трикутник»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Працюємо самостійно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4071B761-50E4-4E74-801A-1C18038E6E92}"/>
              </a:ext>
            </a:extLst>
          </p:cNvPr>
          <p:cNvSpPr/>
          <p:nvPr/>
        </p:nvSpPr>
        <p:spPr>
          <a:xfrm>
            <a:off x="3342289" y="5411300"/>
            <a:ext cx="5076497" cy="584775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Контрольна робота</a:t>
            </a:r>
          </a:p>
        </p:txBody>
      </p:sp>
      <p:pic>
        <p:nvPicPr>
          <p:cNvPr id="2" name="Picture 1" descr="A triangle with a circle and text&#10;&#10;Description automatically generated">
            <a:extLst>
              <a:ext uri="{FF2B5EF4-FFF2-40B4-BE49-F238E27FC236}">
                <a16:creationId xmlns:a16="http://schemas.microsoft.com/office/drawing/2014/main" id="{449409A4-4854-ABCD-63BE-31A55D2E1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333" y="1818333"/>
            <a:ext cx="3221334" cy="322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69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4D4A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3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6D66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4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5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75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75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7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§11-16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«Додаткові вправи №10-11» на стор. 116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4402</TotalTime>
  <Words>67</Words>
  <Application>Microsoft Macintosh PowerPoint</Application>
  <PresentationFormat>Widescreen</PresentationFormat>
  <Paragraphs>18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 Light</vt:lpstr>
      <vt:lpstr>Arial</vt:lpstr>
      <vt:lpstr>Calibri</vt:lpstr>
      <vt:lpstr>Calibri Light</vt:lpstr>
      <vt:lpstr>Тема Office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37</cp:revision>
  <dcterms:created xsi:type="dcterms:W3CDTF">2020-06-13T11:16:11Z</dcterms:created>
  <dcterms:modified xsi:type="dcterms:W3CDTF">2024-06-20T16:45:39Z</dcterms:modified>
  <cp:category>Презентація уроку геометрії // МАТЕМАТИКА НОВА // www.matnova.com.ua // Кулініч Богдан Юрійович</cp:category>
</cp:coreProperties>
</file>