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514" r:id="rId3"/>
    <p:sldId id="543" r:id="rId4"/>
    <p:sldId id="545" r:id="rId5"/>
    <p:sldId id="546" r:id="rId6"/>
    <p:sldId id="547" r:id="rId7"/>
    <p:sldId id="548" r:id="rId8"/>
    <p:sldId id="549" r:id="rId9"/>
    <p:sldId id="550" r:id="rId10"/>
    <p:sldId id="542" r:id="rId11"/>
    <p:sldId id="551" r:id="rId12"/>
    <p:sldId id="552" r:id="rId13"/>
    <p:sldId id="515" r:id="rId14"/>
    <p:sldId id="516" r:id="rId15"/>
    <p:sldId id="538" r:id="rId16"/>
    <p:sldId id="539" r:id="rId17"/>
    <p:sldId id="430" r:id="rId18"/>
    <p:sldId id="26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ко Мілевський" initials="ММ" lastIdx="1" clrIdx="0">
    <p:extLst>
      <p:ext uri="{19B8F6BF-5375-455C-9EA6-DF929625EA0E}">
        <p15:presenceInfo xmlns:p15="http://schemas.microsoft.com/office/powerpoint/2012/main" userId="Марко Мілевськ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5D"/>
    <a:srgbClr val="404D56"/>
    <a:srgbClr val="3E3D3D"/>
    <a:srgbClr val="2AA4DE"/>
    <a:srgbClr val="F47721"/>
    <a:srgbClr val="199900"/>
    <a:srgbClr val="006699"/>
    <a:srgbClr val="BDBDBB"/>
    <a:srgbClr val="985426"/>
    <a:srgbClr val="DA8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9902B-E7E7-814A-BBC5-2292B1C35156}" v="3" dt="2025-01-30T15:40:13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8" autoAdjust="0"/>
    <p:restoredTop sz="93197" autoAdjust="0"/>
  </p:normalViewPr>
  <p:slideViewPr>
    <p:cSldViewPr snapToGrid="0">
      <p:cViewPr varScale="1">
        <p:scale>
          <a:sx n="144" d="100"/>
          <a:sy n="144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4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DD77E4D2-1FC4-4EA1-8462-6628692154DD}"/>
    <pc:docChg chg="undo redo custSel addSld delSld modSld">
      <pc:chgData name="Kulinich Bohdan" userId="48e65c9f34e137d0" providerId="LiveId" clId="{DD77E4D2-1FC4-4EA1-8462-6628692154DD}" dt="2020-10-21T03:28:09.458" v="4518" actId="14100"/>
      <pc:docMkLst>
        <pc:docMk/>
      </pc:docMkLst>
      <pc:sldChg chg="modSp mod">
        <pc:chgData name="Kulinich Bohdan" userId="48e65c9f34e137d0" providerId="LiveId" clId="{DD77E4D2-1FC4-4EA1-8462-6628692154DD}" dt="2020-10-21T03:02:06.773" v="4213" actId="1076"/>
        <pc:sldMkLst>
          <pc:docMk/>
          <pc:sldMk cId="1986055327" sldId="408"/>
        </pc:sldMkLst>
      </pc:sldChg>
      <pc:sldChg chg="modSp mod">
        <pc:chgData name="Kulinich Bohdan" userId="48e65c9f34e137d0" providerId="LiveId" clId="{DD77E4D2-1FC4-4EA1-8462-6628692154DD}" dt="2020-10-20T10:54:24.937" v="4073" actId="20577"/>
        <pc:sldMkLst>
          <pc:docMk/>
          <pc:sldMk cId="900640268" sldId="409"/>
        </pc:sldMkLst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895604242" sldId="424"/>
        </pc:sldMkLst>
      </pc:sldChg>
      <pc:sldChg chg="addSp delSp modSp mod delAnim modAnim">
        <pc:chgData name="Kulinich Bohdan" userId="48e65c9f34e137d0" providerId="LiveId" clId="{DD77E4D2-1FC4-4EA1-8462-6628692154DD}" dt="2020-10-20T05:54:23.452" v="3181" actId="20577"/>
        <pc:sldMkLst>
          <pc:docMk/>
          <pc:sldMk cId="3467199460" sldId="428"/>
        </pc:sldMkLst>
      </pc:sldChg>
      <pc:sldChg chg="delSp modSp mod delAnim modAnim">
        <pc:chgData name="Kulinich Bohdan" userId="48e65c9f34e137d0" providerId="LiveId" clId="{DD77E4D2-1FC4-4EA1-8462-6628692154DD}" dt="2020-10-20T10:52:37.226" v="4040"/>
        <pc:sldMkLst>
          <pc:docMk/>
          <pc:sldMk cId="752518231" sldId="430"/>
        </pc:sldMkLst>
      </pc:sldChg>
      <pc:sldChg chg="addSp delSp modSp mod delAnim modAnim">
        <pc:chgData name="Kulinich Bohdan" userId="48e65c9f34e137d0" providerId="LiveId" clId="{DD77E4D2-1FC4-4EA1-8462-6628692154DD}" dt="2020-10-19T06:09:38.454" v="2718" actId="14429"/>
        <pc:sldMkLst>
          <pc:docMk/>
          <pc:sldMk cId="3678422849" sldId="434"/>
        </pc:sldMkLst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241768542" sldId="442"/>
        </pc:sldMkLst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2071804829" sldId="456"/>
        </pc:sldMkLst>
      </pc:sldChg>
      <pc:sldChg chg="add">
        <pc:chgData name="Kulinich Bohdan" userId="48e65c9f34e137d0" providerId="LiveId" clId="{DD77E4D2-1FC4-4EA1-8462-6628692154DD}" dt="2020-10-20T10:47:45.311" v="3731"/>
        <pc:sldMkLst>
          <pc:docMk/>
          <pc:sldMk cId="1108550450" sldId="459"/>
        </pc:sldMkLst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4287784577" sldId="468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90960753" sldId="475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5578349" sldId="478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500183176" sldId="480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3259995495" sldId="481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49569767" sldId="482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562669747" sldId="486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1786667909" sldId="487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99036088" sldId="489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776055001" sldId="490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3642641627" sldId="491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252611582" sldId="492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3168313003" sldId="493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70186712" sldId="494"/>
        </pc:sldMkLst>
      </pc:sldChg>
      <pc:sldChg chg="modSp add del mod">
        <pc:chgData name="Kulinich Bohdan" userId="48e65c9f34e137d0" providerId="LiveId" clId="{DD77E4D2-1FC4-4EA1-8462-6628692154DD}" dt="2020-10-18T13:22:08.315" v="2702" actId="47"/>
        <pc:sldMkLst>
          <pc:docMk/>
          <pc:sldMk cId="2709278879" sldId="497"/>
        </pc:sldMkLst>
      </pc:sldChg>
      <pc:sldChg chg="addSp delSp modSp add del mod addAnim delAnim modAnim">
        <pc:chgData name="Kulinich Bohdan" userId="48e65c9f34e137d0" providerId="LiveId" clId="{DD77E4D2-1FC4-4EA1-8462-6628692154DD}" dt="2020-10-18T11:43:19.225" v="1936" actId="47"/>
        <pc:sldMkLst>
          <pc:docMk/>
          <pc:sldMk cId="1444066879" sldId="498"/>
        </pc:sldMkLst>
      </pc:sldChg>
      <pc:sldChg chg="addSp delSp modSp add mod delAnim modAnim">
        <pc:chgData name="Kulinich Bohdan" userId="48e65c9f34e137d0" providerId="LiveId" clId="{DD77E4D2-1FC4-4EA1-8462-6628692154DD}" dt="2020-10-18T08:53:55.793" v="1507" actId="14100"/>
        <pc:sldMkLst>
          <pc:docMk/>
          <pc:sldMk cId="2902136337" sldId="499"/>
        </pc:sldMkLst>
      </pc:sldChg>
      <pc:sldChg chg="addSp delSp modSp add mod modTransition delAnim modAnim">
        <pc:chgData name="Kulinich Bohdan" userId="48e65c9f34e137d0" providerId="LiveId" clId="{DD77E4D2-1FC4-4EA1-8462-6628692154DD}" dt="2020-10-18T11:43:13.737" v="1935"/>
        <pc:sldMkLst>
          <pc:docMk/>
          <pc:sldMk cId="3515392346" sldId="500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1684335456" sldId="501"/>
        </pc:sldMkLst>
      </pc:sldChg>
      <pc:sldChg chg="addSp delSp modSp add mod modTransition delAnim modAnim">
        <pc:chgData name="Kulinich Bohdan" userId="48e65c9f34e137d0" providerId="LiveId" clId="{DD77E4D2-1FC4-4EA1-8462-6628692154DD}" dt="2020-10-18T11:58:13.892" v="2013"/>
        <pc:sldMkLst>
          <pc:docMk/>
          <pc:sldMk cId="1909930976" sldId="502"/>
        </pc:sldMkLst>
      </pc:sldChg>
      <pc:sldChg chg="addSp delSp modSp add mod modTransition delAnim modAnim">
        <pc:chgData name="Kulinich Bohdan" userId="48e65c9f34e137d0" providerId="LiveId" clId="{DD77E4D2-1FC4-4EA1-8462-6628692154DD}" dt="2020-10-19T06:41:03.727" v="2719"/>
        <pc:sldMkLst>
          <pc:docMk/>
          <pc:sldMk cId="2007864334" sldId="503"/>
        </pc:sldMkLst>
      </pc:sldChg>
      <pc:sldChg chg="addSp delSp modSp add mod modAnim">
        <pc:chgData name="Kulinich Bohdan" userId="48e65c9f34e137d0" providerId="LiveId" clId="{DD77E4D2-1FC4-4EA1-8462-6628692154DD}" dt="2020-10-18T11:39:11.572" v="1904" actId="14429"/>
        <pc:sldMkLst>
          <pc:docMk/>
          <pc:sldMk cId="4080288012" sldId="504"/>
        </pc:sldMkLst>
      </pc:sldChg>
      <pc:sldChg chg="addSp delSp modSp add mod modAnim">
        <pc:chgData name="Kulinich Bohdan" userId="48e65c9f34e137d0" providerId="LiveId" clId="{DD77E4D2-1FC4-4EA1-8462-6628692154DD}" dt="2020-10-19T07:26:27.451" v="2721" actId="1076"/>
        <pc:sldMkLst>
          <pc:docMk/>
          <pc:sldMk cId="104730443" sldId="505"/>
        </pc:sldMkLst>
      </pc:sldChg>
      <pc:sldChg chg="add">
        <pc:chgData name="Kulinich Bohdan" userId="48e65c9f34e137d0" providerId="LiveId" clId="{DD77E4D2-1FC4-4EA1-8462-6628692154DD}" dt="2020-10-19T08:23:30.937" v="2722"/>
        <pc:sldMkLst>
          <pc:docMk/>
          <pc:sldMk cId="4185658582" sldId="515"/>
        </pc:sldMkLst>
      </pc:sldChg>
      <pc:sldChg chg="addSp delSp modSp add mod delAnim modAnim">
        <pc:chgData name="Kulinich Bohdan" userId="48e65c9f34e137d0" providerId="LiveId" clId="{DD77E4D2-1FC4-4EA1-8462-6628692154DD}" dt="2020-10-20T05:28:17.349" v="2853" actId="20577"/>
        <pc:sldMkLst>
          <pc:docMk/>
          <pc:sldMk cId="688882841" sldId="516"/>
        </pc:sldMkLst>
      </pc:sldChg>
      <pc:sldChg chg="modSp add mod modAnim">
        <pc:chgData name="Kulinich Bohdan" userId="48e65c9f34e137d0" providerId="LiveId" clId="{DD77E4D2-1FC4-4EA1-8462-6628692154DD}" dt="2020-10-20T09:04:34.182" v="3372"/>
        <pc:sldMkLst>
          <pc:docMk/>
          <pc:sldMk cId="3294062066" sldId="517"/>
        </pc:sldMkLst>
      </pc:sldChg>
      <pc:sldChg chg="addSp delSp modSp add mod delAnim modAnim">
        <pc:chgData name="Kulinich Bohdan" userId="48e65c9f34e137d0" providerId="LiveId" clId="{DD77E4D2-1FC4-4EA1-8462-6628692154DD}" dt="2020-10-20T09:32:16.470" v="3590" actId="207"/>
        <pc:sldMkLst>
          <pc:docMk/>
          <pc:sldMk cId="1215614594" sldId="519"/>
        </pc:sldMkLst>
      </pc:sldChg>
      <pc:sldChg chg="delSp modSp add mod delAnim modAnim">
        <pc:chgData name="Kulinich Bohdan" userId="48e65c9f34e137d0" providerId="LiveId" clId="{DD77E4D2-1FC4-4EA1-8462-6628692154DD}" dt="2020-10-20T10:32:57.642" v="3730"/>
        <pc:sldMkLst>
          <pc:docMk/>
          <pc:sldMk cId="2936015320" sldId="520"/>
        </pc:sldMkLst>
      </pc:sldChg>
      <pc:sldChg chg="modSp add">
        <pc:chgData name="Kulinich Bohdan" userId="48e65c9f34e137d0" providerId="LiveId" clId="{DD77E4D2-1FC4-4EA1-8462-6628692154DD}" dt="2020-10-21T03:00:04.322" v="4174" actId="20577"/>
        <pc:sldMkLst>
          <pc:docMk/>
          <pc:sldMk cId="1464099681" sldId="521"/>
        </pc:sldMkLst>
      </pc:sldChg>
      <pc:sldChg chg="addSp delSp modSp new del mod delAnim modAnim">
        <pc:chgData name="Kulinich Bohdan" userId="48e65c9f34e137d0" providerId="LiveId" clId="{DD77E4D2-1FC4-4EA1-8462-6628692154DD}" dt="2020-10-21T03:14:36.071" v="4245" actId="47"/>
        <pc:sldMkLst>
          <pc:docMk/>
          <pc:sldMk cId="906752086" sldId="522"/>
        </pc:sldMkLst>
      </pc:sldChg>
      <pc:sldChg chg="modSp add">
        <pc:chgData name="Kulinich Bohdan" userId="48e65c9f34e137d0" providerId="LiveId" clId="{DD77E4D2-1FC4-4EA1-8462-6628692154DD}" dt="2020-10-21T03:15:36.960" v="4354" actId="20577"/>
        <pc:sldMkLst>
          <pc:docMk/>
          <pc:sldMk cId="1644549829" sldId="522"/>
        </pc:sldMkLst>
      </pc:sldChg>
      <pc:sldChg chg="modSp add mod">
        <pc:chgData name="Kulinich Bohdan" userId="48e65c9f34e137d0" providerId="LiveId" clId="{DD77E4D2-1FC4-4EA1-8462-6628692154DD}" dt="2020-10-21T03:28:09.458" v="4518" actId="14100"/>
        <pc:sldMkLst>
          <pc:docMk/>
          <pc:sldMk cId="4002643370" sldId="523"/>
        </pc:sldMkLst>
      </pc:sldChg>
    </pc:docChg>
  </pc:docChgLst>
  <pc:docChgLst>
    <pc:chgData name="Kulinich Bohdan" userId="48e65c9f34e137d0" providerId="LiveId" clId="{E3553469-EBCF-134A-A026-AD469F7633ED}"/>
    <pc:docChg chg="undo redo custSel modSld">
      <pc:chgData name="Kulinich Bohdan" userId="48e65c9f34e137d0" providerId="LiveId" clId="{E3553469-EBCF-134A-A026-AD469F7633ED}" dt="2020-07-24T09:28:42.295" v="72"/>
      <pc:docMkLst>
        <pc:docMk/>
      </pc:docMkLst>
      <pc:sldChg chg="addSp delSp modSp">
        <pc:chgData name="Kulinich Bohdan" userId="48e65c9f34e137d0" providerId="LiveId" clId="{E3553469-EBCF-134A-A026-AD469F7633ED}" dt="2020-07-24T09:28:42.295" v="72"/>
        <pc:sldMkLst>
          <pc:docMk/>
          <pc:sldMk cId="209899949" sldId="470"/>
        </pc:sldMkLst>
      </pc:sldChg>
    </pc:docChg>
  </pc:docChgLst>
  <pc:docChgLst>
    <pc:chgData name="Kulinich Bohdan" userId="48e65c9f34e137d0" providerId="LiveId" clId="{F17131F9-D9A4-4574-89EF-B04C804651E7}"/>
    <pc:docChg chg="undo custSel addSld delSld modSld sldOrd">
      <pc:chgData name="Kulinich Bohdan" userId="48e65c9f34e137d0" providerId="LiveId" clId="{F17131F9-D9A4-4574-89EF-B04C804651E7}" dt="2020-11-11T09:18:46.955" v="6196" actId="1076"/>
      <pc:docMkLst>
        <pc:docMk/>
      </pc:docMkLst>
      <pc:sldChg chg="modSp mod">
        <pc:chgData name="Kulinich Bohdan" userId="48e65c9f34e137d0" providerId="LiveId" clId="{F17131F9-D9A4-4574-89EF-B04C804651E7}" dt="2020-11-11T09:18:46.955" v="6196" actId="1076"/>
        <pc:sldMkLst>
          <pc:docMk/>
          <pc:sldMk cId="1986055327" sldId="408"/>
        </pc:sldMkLst>
      </pc:sldChg>
      <pc:sldChg chg="modSp mod">
        <pc:chgData name="Kulinich Bohdan" userId="48e65c9f34e137d0" providerId="LiveId" clId="{F17131F9-D9A4-4574-89EF-B04C804651E7}" dt="2020-11-09T14:19:39.446" v="6192" actId="20577"/>
        <pc:sldMkLst>
          <pc:docMk/>
          <pc:sldMk cId="900640268" sldId="409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3467199460" sldId="428"/>
        </pc:sldMkLst>
      </pc:sldChg>
      <pc:sldChg chg="addSp modSp mod modAnim">
        <pc:chgData name="Kulinich Bohdan" userId="48e65c9f34e137d0" providerId="LiveId" clId="{F17131F9-D9A4-4574-89EF-B04C804651E7}" dt="2020-11-09T14:17:37.022" v="6143"/>
        <pc:sldMkLst>
          <pc:docMk/>
          <pc:sldMk cId="752518231" sldId="430"/>
        </pc:sldMkLst>
      </pc:sldChg>
      <pc:sldChg chg="addSp delSp modSp mod ord delAnim modAnim">
        <pc:chgData name="Kulinich Bohdan" userId="48e65c9f34e137d0" providerId="LiveId" clId="{F17131F9-D9A4-4574-89EF-B04C804651E7}" dt="2020-11-06T12:40:26.336" v="597"/>
        <pc:sldMkLst>
          <pc:docMk/>
          <pc:sldMk cId="3678422849" sldId="434"/>
        </pc:sldMkLst>
      </pc:sldChg>
      <pc:sldChg chg="del">
        <pc:chgData name="Kulinich Bohdan" userId="48e65c9f34e137d0" providerId="LiveId" clId="{F17131F9-D9A4-4574-89EF-B04C804651E7}" dt="2020-11-08T04:42:59.882" v="4428" actId="47"/>
        <pc:sldMkLst>
          <pc:docMk/>
          <pc:sldMk cId="1108550450" sldId="459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2902136337" sldId="499"/>
        </pc:sldMkLst>
      </pc:sldChg>
      <pc:sldChg chg="del modTransition">
        <pc:chgData name="Kulinich Bohdan" userId="48e65c9f34e137d0" providerId="LiveId" clId="{F17131F9-D9A4-4574-89EF-B04C804651E7}" dt="2020-11-08T14:52:45.178" v="4515" actId="47"/>
        <pc:sldMkLst>
          <pc:docMk/>
          <pc:sldMk cId="3515392346" sldId="500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1909930976" sldId="502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2007864334" sldId="503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4080288012" sldId="504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104730443" sldId="505"/>
        </pc:sldMkLst>
      </pc:sldChg>
      <pc:sldChg chg="addSp modSp add ord modAnim">
        <pc:chgData name="Kulinich Bohdan" userId="48e65c9f34e137d0" providerId="LiveId" clId="{F17131F9-D9A4-4574-89EF-B04C804651E7}" dt="2020-11-06T12:41:24.677" v="599"/>
        <pc:sldMkLst>
          <pc:docMk/>
          <pc:sldMk cId="371247338" sldId="514"/>
        </pc:sldMkLst>
      </pc:sldChg>
      <pc:sldChg chg="addSp delSp modSp mod delAnim modAnim">
        <pc:chgData name="Kulinich Bohdan" userId="48e65c9f34e137d0" providerId="LiveId" clId="{F17131F9-D9A4-4574-89EF-B04C804651E7}" dt="2020-11-08T16:07:09.045" v="4913"/>
        <pc:sldMkLst>
          <pc:docMk/>
          <pc:sldMk cId="4185658582" sldId="515"/>
        </pc:sldMkLst>
      </pc:sldChg>
      <pc:sldChg chg="delSp modSp mod delAnim">
        <pc:chgData name="Kulinich Bohdan" userId="48e65c9f34e137d0" providerId="LiveId" clId="{F17131F9-D9A4-4574-89EF-B04C804651E7}" dt="2020-11-09T17:39:29.473" v="6193" actId="14100"/>
        <pc:sldMkLst>
          <pc:docMk/>
          <pc:sldMk cId="688882841" sldId="516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3294062066" sldId="517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1215614594" sldId="519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2936015320" sldId="520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1464099681" sldId="521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1644549829" sldId="522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4002643370" sldId="523"/>
        </pc:sldMkLst>
      </pc:sldChg>
      <pc:sldChg chg="addSp delSp modSp add mod modTransition modAnim">
        <pc:chgData name="Kulinich Bohdan" userId="48e65c9f34e137d0" providerId="LiveId" clId="{F17131F9-D9A4-4574-89EF-B04C804651E7}" dt="2020-11-06T13:01:30.502" v="850" actId="208"/>
        <pc:sldMkLst>
          <pc:docMk/>
          <pc:sldMk cId="1669040665" sldId="524"/>
        </pc:sldMkLst>
      </pc:sldChg>
      <pc:sldChg chg="addSp delSp modSp add mod modTransition delAnim modAnim">
        <pc:chgData name="Kulinich Bohdan" userId="48e65c9f34e137d0" providerId="LiveId" clId="{F17131F9-D9A4-4574-89EF-B04C804651E7}" dt="2020-11-06T14:41:12.053" v="1394"/>
        <pc:sldMkLst>
          <pc:docMk/>
          <pc:sldMk cId="248853447" sldId="525"/>
        </pc:sldMkLst>
      </pc:sldChg>
      <pc:sldChg chg="addSp delSp modSp add del mod ord delAnim modAnim">
        <pc:chgData name="Kulinich Bohdan" userId="48e65c9f34e137d0" providerId="LiveId" clId="{F17131F9-D9A4-4574-89EF-B04C804651E7}" dt="2020-11-08T14:52:45.178" v="4515" actId="47"/>
        <pc:sldMkLst>
          <pc:docMk/>
          <pc:sldMk cId="1364077541" sldId="526"/>
        </pc:sldMkLst>
      </pc:sldChg>
      <pc:sldChg chg="addSp modSp new del mod ord modAnim">
        <pc:chgData name="Kulinich Bohdan" userId="48e65c9f34e137d0" providerId="LiveId" clId="{F17131F9-D9A4-4574-89EF-B04C804651E7}" dt="2020-11-08T14:52:45.178" v="4515" actId="47"/>
        <pc:sldMkLst>
          <pc:docMk/>
          <pc:sldMk cId="3117758121" sldId="527"/>
        </pc:sldMkLst>
      </pc:sldChg>
      <pc:sldChg chg="addSp delSp modSp add mod modAnim">
        <pc:chgData name="Kulinich Bohdan" userId="48e65c9f34e137d0" providerId="LiveId" clId="{F17131F9-D9A4-4574-89EF-B04C804651E7}" dt="2020-11-06T15:15:08.301" v="1620"/>
        <pc:sldMkLst>
          <pc:docMk/>
          <pc:sldMk cId="1397606751" sldId="528"/>
        </pc:sldMkLst>
      </pc:sldChg>
      <pc:sldChg chg="new del">
        <pc:chgData name="Kulinich Bohdan" userId="48e65c9f34e137d0" providerId="LiveId" clId="{F17131F9-D9A4-4574-89EF-B04C804651E7}" dt="2020-11-08T14:52:33.298" v="4514" actId="47"/>
        <pc:sldMkLst>
          <pc:docMk/>
          <pc:sldMk cId="1910317595" sldId="529"/>
        </pc:sldMkLst>
      </pc:sldChg>
      <pc:sldChg chg="delSp modSp add del mod modAnim">
        <pc:chgData name="Kulinich Bohdan" userId="48e65c9f34e137d0" providerId="LiveId" clId="{F17131F9-D9A4-4574-89EF-B04C804651E7}" dt="2020-11-06T15:13:58.075" v="1601" actId="47"/>
        <pc:sldMkLst>
          <pc:docMk/>
          <pc:sldMk cId="1146126169" sldId="530"/>
        </pc:sldMkLst>
      </pc:sldChg>
      <pc:sldChg chg="addSp delSp modSp add mod delAnim modAnim">
        <pc:chgData name="Kulinich Bohdan" userId="48e65c9f34e137d0" providerId="LiveId" clId="{F17131F9-D9A4-4574-89EF-B04C804651E7}" dt="2020-11-09T08:29:14.009" v="4986"/>
        <pc:sldMkLst>
          <pc:docMk/>
          <pc:sldMk cId="1180942480" sldId="530"/>
        </pc:sldMkLst>
      </pc:sldChg>
      <pc:sldChg chg="delSp modSp add del mod delAnim modAnim">
        <pc:chgData name="Kulinich Bohdan" userId="48e65c9f34e137d0" providerId="LiveId" clId="{F17131F9-D9A4-4574-89EF-B04C804651E7}" dt="2020-11-06T15:15:15.253" v="1621" actId="47"/>
        <pc:sldMkLst>
          <pc:docMk/>
          <pc:sldMk cId="2996194303" sldId="530"/>
        </pc:sldMkLst>
      </pc:sldChg>
      <pc:sldChg chg="addSp delSp modSp add mod modTransition delAnim modAnim">
        <pc:chgData name="Kulinich Bohdan" userId="48e65c9f34e137d0" providerId="LiveId" clId="{F17131F9-D9A4-4574-89EF-B04C804651E7}" dt="2020-11-08T05:48:37.395" v="4479"/>
        <pc:sldMkLst>
          <pc:docMk/>
          <pc:sldMk cId="3161242734" sldId="531"/>
        </pc:sldMkLst>
      </pc:sldChg>
      <pc:sldChg chg="addSp delSp modSp add mod modTransition modAnim">
        <pc:chgData name="Kulinich Bohdan" userId="48e65c9f34e137d0" providerId="LiveId" clId="{F17131F9-D9A4-4574-89EF-B04C804651E7}" dt="2020-11-09T08:29:49.492" v="4987"/>
        <pc:sldMkLst>
          <pc:docMk/>
          <pc:sldMk cId="238157843" sldId="532"/>
        </pc:sldMkLst>
      </pc:sldChg>
      <pc:sldChg chg="addSp delSp modSp add mod delAnim modAnim">
        <pc:chgData name="Kulinich Bohdan" userId="48e65c9f34e137d0" providerId="LiveId" clId="{F17131F9-D9A4-4574-89EF-B04C804651E7}" dt="2020-11-07T14:12:10.342" v="3218"/>
        <pc:sldMkLst>
          <pc:docMk/>
          <pc:sldMk cId="458250582" sldId="533"/>
        </pc:sldMkLst>
      </pc:sldChg>
      <pc:sldChg chg="addSp delSp modSp add mod modTransition modAnim">
        <pc:chgData name="Kulinich Bohdan" userId="48e65c9f34e137d0" providerId="LiveId" clId="{F17131F9-D9A4-4574-89EF-B04C804651E7}" dt="2020-11-09T08:30:21.507" v="4988"/>
        <pc:sldMkLst>
          <pc:docMk/>
          <pc:sldMk cId="2317248342" sldId="534"/>
        </pc:sldMkLst>
      </pc:sldChg>
      <pc:sldChg chg="add del">
        <pc:chgData name="Kulinich Bohdan" userId="48e65c9f34e137d0" providerId="LiveId" clId="{F17131F9-D9A4-4574-89EF-B04C804651E7}" dt="2020-11-07T14:50:34.671" v="3582"/>
        <pc:sldMkLst>
          <pc:docMk/>
          <pc:sldMk cId="906704907" sldId="535"/>
        </pc:sldMkLst>
      </pc:sldChg>
      <pc:sldChg chg="addSp delSp modSp add mod addAnim delAnim modAnim">
        <pc:chgData name="Kulinich Bohdan" userId="48e65c9f34e137d0" providerId="LiveId" clId="{F17131F9-D9A4-4574-89EF-B04C804651E7}" dt="2020-11-08T06:24:24.813" v="4504" actId="14100"/>
        <pc:sldMkLst>
          <pc:docMk/>
          <pc:sldMk cId="1846306374" sldId="535"/>
        </pc:sldMkLst>
      </pc:sldChg>
      <pc:sldChg chg="addSp delSp modSp add mod modTransition delAnim modAnim">
        <pc:chgData name="Kulinich Bohdan" userId="48e65c9f34e137d0" providerId="LiveId" clId="{F17131F9-D9A4-4574-89EF-B04C804651E7}" dt="2020-11-09T08:30:50.041" v="4989"/>
        <pc:sldMkLst>
          <pc:docMk/>
          <pc:sldMk cId="3304284526" sldId="536"/>
        </pc:sldMkLst>
      </pc:sldChg>
      <pc:sldChg chg="addSp delSp modSp add mod delAnim modAnim">
        <pc:chgData name="Kulinich Bohdan" userId="48e65c9f34e137d0" providerId="LiveId" clId="{F17131F9-D9A4-4574-89EF-B04C804651E7}" dt="2020-11-07T17:06:15.855" v="4427" actId="1076"/>
        <pc:sldMkLst>
          <pc:docMk/>
          <pc:sldMk cId="181099835" sldId="537"/>
        </pc:sldMkLst>
      </pc:sldChg>
      <pc:sldChg chg="addSp delSp modSp add mod delAnim modAnim">
        <pc:chgData name="Kulinich Bohdan" userId="48e65c9f34e137d0" providerId="LiveId" clId="{F17131F9-D9A4-4574-89EF-B04C804651E7}" dt="2020-11-09T17:39:37.317" v="6194" actId="14100"/>
        <pc:sldMkLst>
          <pc:docMk/>
          <pc:sldMk cId="1838235607" sldId="538"/>
        </pc:sldMkLst>
      </pc:sldChg>
      <pc:sldChg chg="delSp add del mod delAnim">
        <pc:chgData name="Kulinich Bohdan" userId="48e65c9f34e137d0" providerId="LiveId" clId="{F17131F9-D9A4-4574-89EF-B04C804651E7}" dt="2020-11-08T14:52:46.898" v="4516" actId="47"/>
        <pc:sldMkLst>
          <pc:docMk/>
          <pc:sldMk cId="2824456216" sldId="538"/>
        </pc:sldMkLst>
      </pc:sldChg>
      <pc:sldChg chg="modSp add mod">
        <pc:chgData name="Kulinich Bohdan" userId="48e65c9f34e137d0" providerId="LiveId" clId="{F17131F9-D9A4-4574-89EF-B04C804651E7}" dt="2020-11-09T17:39:52.980" v="6195" actId="14100"/>
        <pc:sldMkLst>
          <pc:docMk/>
          <pc:sldMk cId="2278534468" sldId="539"/>
        </pc:sldMkLst>
      </pc:sldChg>
      <pc:sldChg chg="modSp add mod">
        <pc:chgData name="Kulinich Bohdan" userId="48e65c9f34e137d0" providerId="LiveId" clId="{F17131F9-D9A4-4574-89EF-B04C804651E7}" dt="2020-11-09T09:57:13.617" v="5496" actId="14429"/>
        <pc:sldMkLst>
          <pc:docMk/>
          <pc:sldMk cId="124371813" sldId="540"/>
        </pc:sldMkLst>
      </pc:sldChg>
      <pc:sldChg chg="addSp delSp modSp add mod delAnim modAnim">
        <pc:chgData name="Kulinich Bohdan" userId="48e65c9f34e137d0" providerId="LiveId" clId="{F17131F9-D9A4-4574-89EF-B04C804651E7}" dt="2020-11-09T13:31:33.267" v="5765"/>
        <pc:sldMkLst>
          <pc:docMk/>
          <pc:sldMk cId="3990839082" sldId="541"/>
        </pc:sldMkLst>
      </pc:sldChg>
    </pc:docChg>
  </pc:docChgLst>
  <pc:docChgLst>
    <pc:chgData name="Kulinich Bohdan" userId="48e65c9f34e137d0" providerId="LiveId" clId="{B99A3FA7-BD8F-5047-837C-30BE2244AFEA}"/>
    <pc:docChg chg="undo custSel modSld">
      <pc:chgData name="Kulinich Bohdan" userId="48e65c9f34e137d0" providerId="LiveId" clId="{B99A3FA7-BD8F-5047-837C-30BE2244AFEA}" dt="2020-10-18T11:51:19.474" v="44"/>
      <pc:docMkLst>
        <pc:docMk/>
      </pc:docMkLst>
      <pc:sldChg chg="addSp delSp">
        <pc:chgData name="Kulinich Bohdan" userId="48e65c9f34e137d0" providerId="LiveId" clId="{B99A3FA7-BD8F-5047-837C-30BE2244AFEA}" dt="2020-10-18T11:51:19.474" v="44"/>
        <pc:sldMkLst>
          <pc:docMk/>
          <pc:sldMk cId="1909930976" sldId="502"/>
        </pc:sldMkLst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</pc:sldChg>
    </pc:docChg>
  </pc:docChgLst>
  <pc:docChgLst>
    <pc:chgData name="Kulinich Bohdan" userId="48e65c9f34e137d0" providerId="LiveId" clId="{F3BAF525-D825-429C-8E7D-8BD2E07E5ED7}"/>
    <pc:docChg chg="undo custSel addSld delSld modSld sldOrd">
      <pc:chgData name="Kulinich Bohdan" userId="48e65c9f34e137d0" providerId="LiveId" clId="{F3BAF525-D825-429C-8E7D-8BD2E07E5ED7}" dt="2020-08-28T05:41:15.966" v="4457" actId="20577"/>
      <pc:docMkLst>
        <pc:docMk/>
      </pc:docMkLst>
      <pc:sldChg chg="modSp mod">
        <pc:chgData name="Kulinich Bohdan" userId="48e65c9f34e137d0" providerId="LiveId" clId="{F3BAF525-D825-429C-8E7D-8BD2E07E5ED7}" dt="2020-08-18T02:21:34.494" v="7" actId="20577"/>
        <pc:sldMkLst>
          <pc:docMk/>
          <pc:sldMk cId="1986055327" sldId="408"/>
        </pc:sldMkLst>
      </pc:sldChg>
      <pc:sldChg chg="modSp mod">
        <pc:chgData name="Kulinich Bohdan" userId="48e65c9f34e137d0" providerId="LiveId" clId="{F3BAF525-D825-429C-8E7D-8BD2E07E5ED7}" dt="2020-08-28T05:41:15.966" v="4457" actId="20577"/>
        <pc:sldMkLst>
          <pc:docMk/>
          <pc:sldMk cId="900640268" sldId="409"/>
        </pc:sldMkLst>
      </pc:sldChg>
      <pc:sldChg chg="addSp delSp modSp mod addAnim delAnim modAnim">
        <pc:chgData name="Kulinich Bohdan" userId="48e65c9f34e137d0" providerId="LiveId" clId="{F3BAF525-D825-429C-8E7D-8BD2E07E5ED7}" dt="2020-08-26T10:15:07.625" v="3795" actId="207"/>
        <pc:sldMkLst>
          <pc:docMk/>
          <pc:sldMk cId="895604242" sldId="424"/>
        </pc:sldMkLst>
      </pc:sldChg>
      <pc:sldChg chg="addSp delSp modSp mod delAnim modAnim">
        <pc:chgData name="Kulinich Bohdan" userId="48e65c9f34e137d0" providerId="LiveId" clId="{F3BAF525-D825-429C-8E7D-8BD2E07E5ED7}" dt="2020-08-26T02:48:42.083" v="3393" actId="22"/>
        <pc:sldMkLst>
          <pc:docMk/>
          <pc:sldMk cId="3467199460" sldId="428"/>
        </pc:sldMkLst>
      </pc:sldChg>
      <pc:sldChg chg="delSp modSp mod delAnim modAnim">
        <pc:chgData name="Kulinich Bohdan" userId="48e65c9f34e137d0" providerId="LiveId" clId="{F3BAF525-D825-429C-8E7D-8BD2E07E5ED7}" dt="2020-08-28T05:39:34.186" v="4422" actId="1076"/>
        <pc:sldMkLst>
          <pc:docMk/>
          <pc:sldMk cId="752518231" sldId="430"/>
        </pc:sldMkLst>
      </pc:sldChg>
      <pc:sldChg chg="addSp delSp modSp mod delAnim modAnim">
        <pc:chgData name="Kulinich Bohdan" userId="48e65c9f34e137d0" providerId="LiveId" clId="{F3BAF525-D825-429C-8E7D-8BD2E07E5ED7}" dt="2020-08-18T15:27:06.583" v="618" actId="2085"/>
        <pc:sldMkLst>
          <pc:docMk/>
          <pc:sldMk cId="3678422849" sldId="434"/>
        </pc:sldMkLst>
      </pc:sldChg>
      <pc:sldChg chg="del">
        <pc:chgData name="Kulinich Bohdan" userId="48e65c9f34e137d0" providerId="LiveId" clId="{F3BAF525-D825-429C-8E7D-8BD2E07E5ED7}" dt="2020-08-27T08:06:08.267" v="3983" actId="47"/>
        <pc:sldMkLst>
          <pc:docMk/>
          <pc:sldMk cId="3676001664" sldId="441"/>
        </pc:sldMkLst>
      </pc:sldChg>
      <pc:sldChg chg="addSp delSp modSp mod modAnim">
        <pc:chgData name="Kulinich Bohdan" userId="48e65c9f34e137d0" providerId="LiveId" clId="{F3BAF525-D825-429C-8E7D-8BD2E07E5ED7}" dt="2020-08-27T08:17:45.428" v="4164"/>
        <pc:sldMkLst>
          <pc:docMk/>
          <pc:sldMk cId="241768542" sldId="442"/>
        </pc:sldMkLst>
      </pc:sldChg>
      <pc:sldChg chg="addSp delSp modSp mod delAnim modAnim">
        <pc:chgData name="Kulinich Bohdan" userId="48e65c9f34e137d0" providerId="LiveId" clId="{F3BAF525-D825-429C-8E7D-8BD2E07E5ED7}" dt="2020-08-27T06:43:38.193" v="3982"/>
        <pc:sldMkLst>
          <pc:docMk/>
          <pc:sldMk cId="2071804829" sldId="456"/>
        </pc:sldMkLst>
      </pc:sldChg>
      <pc:sldChg chg="del">
        <pc:chgData name="Kulinich Bohdan" userId="48e65c9f34e137d0" providerId="LiveId" clId="{F3BAF525-D825-429C-8E7D-8BD2E07E5ED7}" dt="2020-08-27T08:06:16.489" v="3985" actId="47"/>
        <pc:sldMkLst>
          <pc:docMk/>
          <pc:sldMk cId="1255004229" sldId="457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013462143" sldId="464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3630972679" sldId="465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6035044" sldId="467"/>
        </pc:sldMkLst>
      </pc:sldChg>
      <pc:sldChg chg="addSp delSp modSp mod delAnim modAnim">
        <pc:chgData name="Kulinich Bohdan" userId="48e65c9f34e137d0" providerId="LiveId" clId="{F3BAF525-D825-429C-8E7D-8BD2E07E5ED7}" dt="2020-08-26T02:51:47.628" v="3463" actId="1076"/>
        <pc:sldMkLst>
          <pc:docMk/>
          <pc:sldMk cId="4287784577" sldId="468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209899949" sldId="470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524959890" sldId="472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2275507474" sldId="473"/>
        </pc:sldMkLst>
      </pc:sldChg>
      <pc:sldChg chg="modSp del">
        <pc:chgData name="Kulinich Bohdan" userId="48e65c9f34e137d0" providerId="LiveId" clId="{F3BAF525-D825-429C-8E7D-8BD2E07E5ED7}" dt="2020-08-25T03:28:30.446" v="3350" actId="47"/>
        <pc:sldMkLst>
          <pc:docMk/>
          <pc:sldMk cId="4008052977" sldId="474"/>
        </pc:sldMkLst>
      </pc:sldChg>
      <pc:sldChg chg="addSp delSp modSp add mod delAnim modAnim">
        <pc:chgData name="Kulinich Bohdan" userId="48e65c9f34e137d0" providerId="LiveId" clId="{F3BAF525-D825-429C-8E7D-8BD2E07E5ED7}" dt="2020-08-19T15:36:53.488" v="1253"/>
        <pc:sldMkLst>
          <pc:docMk/>
          <pc:sldMk cId="2090960753" sldId="475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488500328" sldId="476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18690997" sldId="477"/>
        </pc:sldMkLst>
      </pc:sldChg>
      <pc:sldChg chg="addSp delSp modSp mod ord delAnim modAnim">
        <pc:chgData name="Kulinich Bohdan" userId="48e65c9f34e137d0" providerId="LiveId" clId="{F3BAF525-D825-429C-8E7D-8BD2E07E5ED7}" dt="2020-08-19T11:40:56.148" v="730" actId="207"/>
        <pc:sldMkLst>
          <pc:docMk/>
          <pc:sldMk cId="205578349" sldId="478"/>
        </pc:sldMkLst>
      </pc:sldChg>
      <pc:sldChg chg="addSp modSp new del mod modAnim">
        <pc:chgData name="Kulinich Bohdan" userId="48e65c9f34e137d0" providerId="LiveId" clId="{F3BAF525-D825-429C-8E7D-8BD2E07E5ED7}" dt="2020-08-24T11:57:22.570" v="3035" actId="47"/>
        <pc:sldMkLst>
          <pc:docMk/>
          <pc:sldMk cId="2789829942" sldId="479"/>
        </pc:sldMkLst>
      </pc:sldChg>
      <pc:sldChg chg="addSp delSp modSp add mod modTransition modAnim">
        <pc:chgData name="Kulinich Bohdan" userId="48e65c9f34e137d0" providerId="LiveId" clId="{F3BAF525-D825-429C-8E7D-8BD2E07E5ED7}" dt="2020-08-19T15:52:10.906" v="1579"/>
        <pc:sldMkLst>
          <pc:docMk/>
          <pc:sldMk cId="2500183176" sldId="480"/>
        </pc:sldMkLst>
      </pc:sldChg>
      <pc:sldChg chg="addSp delSp modSp add mod modTransition delAnim modAnim">
        <pc:chgData name="Kulinich Bohdan" userId="48e65c9f34e137d0" providerId="LiveId" clId="{F3BAF525-D825-429C-8E7D-8BD2E07E5ED7}" dt="2020-08-19T16:23:36.524" v="2066" actId="478"/>
        <pc:sldMkLst>
          <pc:docMk/>
          <pc:sldMk cId="3259995495" sldId="481"/>
        </pc:sldMkLst>
      </pc:sldChg>
      <pc:sldChg chg="addSp delSp modSp add mod addAnim delAnim modAnim">
        <pc:chgData name="Kulinich Bohdan" userId="48e65c9f34e137d0" providerId="LiveId" clId="{F3BAF525-D825-429C-8E7D-8BD2E07E5ED7}" dt="2020-08-19T16:43:34.388" v="2516"/>
        <pc:sldMkLst>
          <pc:docMk/>
          <pc:sldMk cId="2049569767" sldId="482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7602005" sldId="483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3987603817" sldId="484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101744235" sldId="485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8155023" sldId="488"/>
        </pc:sldMkLst>
      </pc:sldChg>
      <pc:sldChg chg="modSp add mod">
        <pc:chgData name="Kulinich Bohdan" userId="48e65c9f34e137d0" providerId="LiveId" clId="{F3BAF525-D825-429C-8E7D-8BD2E07E5ED7}" dt="2020-08-21T14:16:15.511" v="2563" actId="1076"/>
        <pc:sldMkLst>
          <pc:docMk/>
          <pc:sldMk cId="2099036088" sldId="489"/>
        </pc:sldMkLst>
      </pc:sldChg>
      <pc:sldChg chg="addSp delSp modSp add mod modTransition modAnim">
        <pc:chgData name="Kulinich Bohdan" userId="48e65c9f34e137d0" providerId="LiveId" clId="{F3BAF525-D825-429C-8E7D-8BD2E07E5ED7}" dt="2020-08-24T09:18:14.100" v="2628" actId="20577"/>
        <pc:sldMkLst>
          <pc:docMk/>
          <pc:sldMk cId="776055001" sldId="490"/>
        </pc:sldMkLst>
      </pc:sldChg>
      <pc:sldChg chg="addSp delSp modSp add mod delAnim modAnim">
        <pc:chgData name="Kulinich Bohdan" userId="48e65c9f34e137d0" providerId="LiveId" clId="{F3BAF525-D825-429C-8E7D-8BD2E07E5ED7}" dt="2020-08-24T09:24:29.183" v="2734"/>
        <pc:sldMkLst>
          <pc:docMk/>
          <pc:sldMk cId="3642641627" sldId="491"/>
        </pc:sldMkLst>
      </pc:sldChg>
      <pc:sldChg chg="addSp delSp modSp add mod delAnim modAnim">
        <pc:chgData name="Kulinich Bohdan" userId="48e65c9f34e137d0" providerId="LiveId" clId="{F3BAF525-D825-429C-8E7D-8BD2E07E5ED7}" dt="2020-08-24T11:50:40.249" v="2929"/>
        <pc:sldMkLst>
          <pc:docMk/>
          <pc:sldMk cId="2252611582" sldId="492"/>
        </pc:sldMkLst>
      </pc:sldChg>
      <pc:sldChg chg="addSp delSp modSp add mod modTransition delAnim modAnim">
        <pc:chgData name="Kulinich Bohdan" userId="48e65c9f34e137d0" providerId="LiveId" clId="{F3BAF525-D825-429C-8E7D-8BD2E07E5ED7}" dt="2020-08-24T11:53:47.409" v="3011"/>
        <pc:sldMkLst>
          <pc:docMk/>
          <pc:sldMk cId="3168313003" sldId="493"/>
        </pc:sldMkLst>
      </pc:sldChg>
      <pc:sldChg chg="addSp delSp modSp add mod modTransition delAnim modAnim">
        <pc:chgData name="Kulinich Bohdan" userId="48e65c9f34e137d0" providerId="LiveId" clId="{F3BAF525-D825-429C-8E7D-8BD2E07E5ED7}" dt="2020-08-24T11:55:20.629" v="3034"/>
        <pc:sldMkLst>
          <pc:docMk/>
          <pc:sldMk cId="70186712" sldId="494"/>
        </pc:sldMkLst>
      </pc:sldChg>
      <pc:sldChg chg="delSp add del mod">
        <pc:chgData name="Kulinich Bohdan" userId="48e65c9f34e137d0" providerId="LiveId" clId="{F3BAF525-D825-429C-8E7D-8BD2E07E5ED7}" dt="2020-08-24T12:26:01.730" v="3041" actId="47"/>
        <pc:sldMkLst>
          <pc:docMk/>
          <pc:sldMk cId="563659677" sldId="495"/>
        </pc:sldMkLst>
      </pc:sldChg>
      <pc:sldChg chg="add del">
        <pc:chgData name="Kulinich Bohdan" userId="48e65c9f34e137d0" providerId="LiveId" clId="{F3BAF525-D825-429C-8E7D-8BD2E07E5ED7}" dt="2020-08-24T11:53:53.219" v="3013"/>
        <pc:sldMkLst>
          <pc:docMk/>
          <pc:sldMk cId="2420440335" sldId="495"/>
        </pc:sldMkLst>
      </pc:sldChg>
      <pc:sldChg chg="addSp delSp modSp add del mod modAnim">
        <pc:chgData name="Kulinich Bohdan" userId="48e65c9f34e137d0" providerId="LiveId" clId="{F3BAF525-D825-429C-8E7D-8BD2E07E5ED7}" dt="2020-08-24T12:46:59.280" v="3187" actId="47"/>
        <pc:sldMkLst>
          <pc:docMk/>
          <pc:sldMk cId="2526093627" sldId="495"/>
        </pc:sldMkLst>
      </pc:sldChg>
      <pc:sldChg chg="delSp add del mod">
        <pc:chgData name="Kulinich Bohdan" userId="48e65c9f34e137d0" providerId="LiveId" clId="{F3BAF525-D825-429C-8E7D-8BD2E07E5ED7}" dt="2020-08-24T12:18:33.090" v="3038" actId="47"/>
        <pc:sldMkLst>
          <pc:docMk/>
          <pc:sldMk cId="3700996149" sldId="495"/>
        </pc:sldMkLst>
      </pc:sldChg>
      <pc:sldChg chg="delSp modSp add del mod delAnim">
        <pc:chgData name="Kulinich Bohdan" userId="48e65c9f34e137d0" providerId="LiveId" clId="{F3BAF525-D825-429C-8E7D-8BD2E07E5ED7}" dt="2020-08-24T13:23:15.659" v="3188" actId="47"/>
        <pc:sldMkLst>
          <pc:docMk/>
          <pc:sldMk cId="3471712456" sldId="496"/>
        </pc:sldMkLst>
      </pc:sldChg>
      <pc:sldChg chg="addSp delSp modSp add mod delAnim modAnim">
        <pc:chgData name="Kulinich Bohdan" userId="48e65c9f34e137d0" providerId="LiveId" clId="{F3BAF525-D825-429C-8E7D-8BD2E07E5ED7}" dt="2020-08-24T12:46:45.740" v="3186"/>
        <pc:sldMkLst>
          <pc:docMk/>
          <pc:sldMk cId="2709278879" sldId="497"/>
        </pc:sldMkLst>
      </pc:sldChg>
      <pc:sldChg chg="add del">
        <pc:chgData name="Kulinich Bohdan" userId="48e65c9f34e137d0" providerId="LiveId" clId="{F3BAF525-D825-429C-8E7D-8BD2E07E5ED7}" dt="2020-08-28T05:29:52.904" v="4417" actId="47"/>
        <pc:sldMkLst>
          <pc:docMk/>
          <pc:sldMk cId="2402122620" sldId="498"/>
        </pc:sldMkLst>
      </pc:sldChg>
      <pc:sldChg chg="delSp add del mod delAnim">
        <pc:chgData name="Kulinich Bohdan" userId="48e65c9f34e137d0" providerId="LiveId" clId="{F3BAF525-D825-429C-8E7D-8BD2E07E5ED7}" dt="2020-08-26T02:59:48.918" v="3464" actId="47"/>
        <pc:sldMkLst>
          <pc:docMk/>
          <pc:sldMk cId="3300089012" sldId="498"/>
        </pc:sldMkLst>
      </pc:sldChg>
    </pc:docChg>
  </pc:docChgLst>
  <pc:docChgLst>
    <pc:chgData name="Kulinich Bohdan" userId="48e65c9f34e137d0" providerId="LiveId" clId="{9869902B-E7E7-814A-BBC5-2292B1C35156}"/>
    <pc:docChg chg="modSld">
      <pc:chgData name="Kulinich Bohdan" userId="48e65c9f34e137d0" providerId="LiveId" clId="{9869902B-E7E7-814A-BBC5-2292B1C35156}" dt="2025-01-30T15:40:13.872" v="2" actId="20577"/>
      <pc:docMkLst>
        <pc:docMk/>
      </pc:docMkLst>
      <pc:sldChg chg="modSp">
        <pc:chgData name="Kulinich Bohdan" userId="48e65c9f34e137d0" providerId="LiveId" clId="{9869902B-E7E7-814A-BBC5-2292B1C35156}" dt="2025-01-30T15:40:13.872" v="2" actId="20577"/>
        <pc:sldMkLst>
          <pc:docMk/>
          <pc:sldMk cId="688882841" sldId="516"/>
        </pc:sldMkLst>
        <pc:spChg chg="mod">
          <ac:chgData name="Kulinich Bohdan" userId="48e65c9f34e137d0" providerId="LiveId" clId="{9869902B-E7E7-814A-BBC5-2292B1C35156}" dt="2025-01-30T15:40:13.872" v="2" actId="20577"/>
          <ac:spMkLst>
            <pc:docMk/>
            <pc:sldMk cId="688882841" sldId="516"/>
            <ac:spMk id="6" creationId="{4CD1B612-D16C-4F70-8335-78480BFE8EC8}"/>
          </ac:spMkLst>
        </pc:spChg>
      </pc:sldChg>
      <pc:sldChg chg="modSp">
        <pc:chgData name="Kulinich Bohdan" userId="48e65c9f34e137d0" providerId="LiveId" clId="{9869902B-E7E7-814A-BBC5-2292B1C35156}" dt="2025-01-30T15:39:49.124" v="1" actId="20577"/>
        <pc:sldMkLst>
          <pc:docMk/>
          <pc:sldMk cId="2761341391" sldId="552"/>
        </pc:sldMkLst>
        <pc:spChg chg="mod">
          <ac:chgData name="Kulinich Bohdan" userId="48e65c9f34e137d0" providerId="LiveId" clId="{9869902B-E7E7-814A-BBC5-2292B1C35156}" dt="2025-01-30T15:39:49.124" v="1" actId="20577"/>
          <ac:spMkLst>
            <pc:docMk/>
            <pc:sldMk cId="2761341391" sldId="552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D1E9E751-91A5-FF4F-9E0E-08632B502A54}"/>
    <pc:docChg chg="addSld delSld modSld">
      <pc:chgData name="Kulinich Bohdan" userId="48e65c9f34e137d0" providerId="LiveId" clId="{D1E9E751-91A5-FF4F-9E0E-08632B502A54}" dt="2024-06-17T12:32:42.801" v="56" actId="20577"/>
      <pc:docMkLst>
        <pc:docMk/>
      </pc:docMkLst>
      <pc:sldChg chg="modSp add setBg">
        <pc:chgData name="Kulinich Bohdan" userId="48e65c9f34e137d0" providerId="LiveId" clId="{D1E9E751-91A5-FF4F-9E0E-08632B502A54}" dt="2024-06-17T12:12:12.836" v="5" actId="20577"/>
        <pc:sldMkLst>
          <pc:docMk/>
          <pc:sldMk cId="1079275318" sldId="264"/>
        </pc:sldMkLst>
      </pc:sldChg>
      <pc:sldChg chg="modSp add setBg">
        <pc:chgData name="Kulinich Bohdan" userId="48e65c9f34e137d0" providerId="LiveId" clId="{D1E9E751-91A5-FF4F-9E0E-08632B502A54}" dt="2024-06-17T12:32:42.801" v="56" actId="20577"/>
        <pc:sldMkLst>
          <pc:docMk/>
          <pc:sldMk cId="788512274" sldId="265"/>
        </pc:sldMkLst>
      </pc:sldChg>
      <pc:sldChg chg="del">
        <pc:chgData name="Kulinich Bohdan" userId="48e65c9f34e137d0" providerId="LiveId" clId="{D1E9E751-91A5-FF4F-9E0E-08632B502A54}" dt="2024-06-17T12:12:14.653" v="6" actId="2696"/>
        <pc:sldMkLst>
          <pc:docMk/>
          <pc:sldMk cId="1986055327" sldId="408"/>
        </pc:sldMkLst>
      </pc:sldChg>
      <pc:sldChg chg="del">
        <pc:chgData name="Kulinich Bohdan" userId="48e65c9f34e137d0" providerId="LiveId" clId="{D1E9E751-91A5-FF4F-9E0E-08632B502A54}" dt="2024-06-17T12:30:44.287" v="23" actId="2696"/>
        <pc:sldMkLst>
          <pc:docMk/>
          <pc:sldMk cId="900640268" sldId="409"/>
        </pc:sldMkLst>
      </pc:sldChg>
      <pc:sldChg chg="modSp">
        <pc:chgData name="Kulinich Bohdan" userId="48e65c9f34e137d0" providerId="LiveId" clId="{D1E9E751-91A5-FF4F-9E0E-08632B502A54}" dt="2024-06-17T12:30:41.428" v="22" actId="2711"/>
        <pc:sldMkLst>
          <pc:docMk/>
          <pc:sldMk cId="752518231" sldId="430"/>
        </pc:sldMkLst>
      </pc:sldChg>
      <pc:sldChg chg="modSp">
        <pc:chgData name="Kulinich Bohdan" userId="48e65c9f34e137d0" providerId="LiveId" clId="{D1E9E751-91A5-FF4F-9E0E-08632B502A54}" dt="2024-06-17T12:12:24.050" v="7" actId="2711"/>
        <pc:sldMkLst>
          <pc:docMk/>
          <pc:sldMk cId="371247338" sldId="514"/>
        </pc:sldMkLst>
      </pc:sldChg>
      <pc:sldChg chg="modSp">
        <pc:chgData name="Kulinich Bohdan" userId="48e65c9f34e137d0" providerId="LiveId" clId="{D1E9E751-91A5-FF4F-9E0E-08632B502A54}" dt="2024-06-17T12:30:14.590" v="18" actId="2711"/>
        <pc:sldMkLst>
          <pc:docMk/>
          <pc:sldMk cId="4185658582" sldId="515"/>
        </pc:sldMkLst>
      </pc:sldChg>
      <pc:sldChg chg="modSp">
        <pc:chgData name="Kulinich Bohdan" userId="48e65c9f34e137d0" providerId="LiveId" clId="{D1E9E751-91A5-FF4F-9E0E-08632B502A54}" dt="2024-06-17T12:30:20.041" v="19" actId="2711"/>
        <pc:sldMkLst>
          <pc:docMk/>
          <pc:sldMk cId="688882841" sldId="516"/>
        </pc:sldMkLst>
      </pc:sldChg>
      <pc:sldChg chg="modSp">
        <pc:chgData name="Kulinich Bohdan" userId="48e65c9f34e137d0" providerId="LiveId" clId="{D1E9E751-91A5-FF4F-9E0E-08632B502A54}" dt="2024-06-17T12:30:28.147" v="20" actId="2711"/>
        <pc:sldMkLst>
          <pc:docMk/>
          <pc:sldMk cId="1838235607" sldId="538"/>
        </pc:sldMkLst>
      </pc:sldChg>
      <pc:sldChg chg="modSp">
        <pc:chgData name="Kulinich Bohdan" userId="48e65c9f34e137d0" providerId="LiveId" clId="{D1E9E751-91A5-FF4F-9E0E-08632B502A54}" dt="2024-06-17T12:30:35.305" v="21" actId="2711"/>
        <pc:sldMkLst>
          <pc:docMk/>
          <pc:sldMk cId="2278534468" sldId="539"/>
        </pc:sldMkLst>
      </pc:sldChg>
      <pc:sldChg chg="modSp">
        <pc:chgData name="Kulinich Bohdan" userId="48e65c9f34e137d0" providerId="LiveId" clId="{D1E9E751-91A5-FF4F-9E0E-08632B502A54}" dt="2024-06-17T12:29:36.783" v="15" actId="2711"/>
        <pc:sldMkLst>
          <pc:docMk/>
          <pc:sldMk cId="1878481081" sldId="542"/>
        </pc:sldMkLst>
      </pc:sldChg>
      <pc:sldChg chg="modSp">
        <pc:chgData name="Kulinich Bohdan" userId="48e65c9f34e137d0" providerId="LiveId" clId="{D1E9E751-91A5-FF4F-9E0E-08632B502A54}" dt="2024-06-17T12:12:29.830" v="8" actId="2711"/>
        <pc:sldMkLst>
          <pc:docMk/>
          <pc:sldMk cId="752614448" sldId="543"/>
        </pc:sldMkLst>
      </pc:sldChg>
      <pc:sldChg chg="modSp">
        <pc:chgData name="Kulinich Bohdan" userId="48e65c9f34e137d0" providerId="LiveId" clId="{D1E9E751-91A5-FF4F-9E0E-08632B502A54}" dt="2024-06-17T12:12:35.576" v="9" actId="2711"/>
        <pc:sldMkLst>
          <pc:docMk/>
          <pc:sldMk cId="3691845172" sldId="545"/>
        </pc:sldMkLst>
      </pc:sldChg>
      <pc:sldChg chg="modSp">
        <pc:chgData name="Kulinich Bohdan" userId="48e65c9f34e137d0" providerId="LiveId" clId="{D1E9E751-91A5-FF4F-9E0E-08632B502A54}" dt="2024-06-17T12:28:59.933" v="10" actId="2711"/>
        <pc:sldMkLst>
          <pc:docMk/>
          <pc:sldMk cId="2758549178" sldId="546"/>
        </pc:sldMkLst>
      </pc:sldChg>
      <pc:sldChg chg="modSp">
        <pc:chgData name="Kulinich Bohdan" userId="48e65c9f34e137d0" providerId="LiveId" clId="{D1E9E751-91A5-FF4F-9E0E-08632B502A54}" dt="2024-06-17T12:29:06.138" v="11" actId="2711"/>
        <pc:sldMkLst>
          <pc:docMk/>
          <pc:sldMk cId="4004308898" sldId="547"/>
        </pc:sldMkLst>
      </pc:sldChg>
      <pc:sldChg chg="modSp">
        <pc:chgData name="Kulinich Bohdan" userId="48e65c9f34e137d0" providerId="LiveId" clId="{D1E9E751-91A5-FF4F-9E0E-08632B502A54}" dt="2024-06-17T12:29:16.652" v="12" actId="2711"/>
        <pc:sldMkLst>
          <pc:docMk/>
          <pc:sldMk cId="4121883091" sldId="548"/>
        </pc:sldMkLst>
      </pc:sldChg>
      <pc:sldChg chg="modSp">
        <pc:chgData name="Kulinich Bohdan" userId="48e65c9f34e137d0" providerId="LiveId" clId="{D1E9E751-91A5-FF4F-9E0E-08632B502A54}" dt="2024-06-17T12:29:24.138" v="13" actId="2711"/>
        <pc:sldMkLst>
          <pc:docMk/>
          <pc:sldMk cId="1461255374" sldId="549"/>
        </pc:sldMkLst>
      </pc:sldChg>
      <pc:sldChg chg="modSp">
        <pc:chgData name="Kulinich Bohdan" userId="48e65c9f34e137d0" providerId="LiveId" clId="{D1E9E751-91A5-FF4F-9E0E-08632B502A54}" dt="2024-06-17T12:29:30.877" v="14" actId="2711"/>
        <pc:sldMkLst>
          <pc:docMk/>
          <pc:sldMk cId="740542570" sldId="550"/>
        </pc:sldMkLst>
      </pc:sldChg>
      <pc:sldChg chg="modSp">
        <pc:chgData name="Kulinich Bohdan" userId="48e65c9f34e137d0" providerId="LiveId" clId="{D1E9E751-91A5-FF4F-9E0E-08632B502A54}" dt="2024-06-17T12:29:50.481" v="16" actId="2711"/>
        <pc:sldMkLst>
          <pc:docMk/>
          <pc:sldMk cId="4173280188" sldId="551"/>
        </pc:sldMkLst>
      </pc:sldChg>
      <pc:sldChg chg="modSp">
        <pc:chgData name="Kulinich Bohdan" userId="48e65c9f34e137d0" providerId="LiveId" clId="{D1E9E751-91A5-FF4F-9E0E-08632B502A54}" dt="2024-06-17T12:30:08.039" v="17" actId="2711"/>
        <pc:sldMkLst>
          <pc:docMk/>
          <pc:sldMk cId="2761341391" sldId="552"/>
        </pc:sldMkLst>
      </pc:sldChg>
    </pc:docChg>
  </pc:docChgLst>
  <pc:docChgLst>
    <pc:chgData name="Kulinich Bohdan" userId="48e65c9f34e137d0" providerId="LiveId" clId="{A3AADB82-C9A0-49B1-AC7D-DF10A582F6C6}"/>
    <pc:docChg chg="undo custSel addSld delSld modSld sldOrd">
      <pc:chgData name="Kulinich Bohdan" userId="48e65c9f34e137d0" providerId="LiveId" clId="{A3AADB82-C9A0-49B1-AC7D-DF10A582F6C6}" dt="2020-07-25T06:35:20.769" v="4935"/>
      <pc:docMkLst>
        <pc:docMk/>
      </pc:docMkLst>
      <pc:sldChg chg="modSp mod">
        <pc:chgData name="Kulinich Bohdan" userId="48e65c9f34e137d0" providerId="LiveId" clId="{A3AADB82-C9A0-49B1-AC7D-DF10A582F6C6}" dt="2020-07-20T07:13:36.831" v="13" actId="1076"/>
        <pc:sldMkLst>
          <pc:docMk/>
          <pc:sldMk cId="1986055327" sldId="408"/>
        </pc:sldMkLst>
      </pc:sldChg>
      <pc:sldChg chg="modSp mod">
        <pc:chgData name="Kulinich Bohdan" userId="48e65c9f34e137d0" providerId="LiveId" clId="{A3AADB82-C9A0-49B1-AC7D-DF10A582F6C6}" dt="2020-07-24T08:20:58.544" v="3493" actId="20577"/>
        <pc:sldMkLst>
          <pc:docMk/>
          <pc:sldMk cId="900640268" sldId="409"/>
        </pc:sldMkLst>
      </pc:sldChg>
      <pc:sldChg chg="del">
        <pc:chgData name="Kulinich Bohdan" userId="48e65c9f34e137d0" providerId="LiveId" clId="{A3AADB82-C9A0-49B1-AC7D-DF10A582F6C6}" dt="2020-07-23T14:59:35.741" v="2477" actId="47"/>
        <pc:sldMkLst>
          <pc:docMk/>
          <pc:sldMk cId="3046331109" sldId="423"/>
        </pc:sldMkLst>
      </pc:sldChg>
      <pc:sldChg chg="delSp modSp mod delAnim modAnim">
        <pc:chgData name="Kulinich Bohdan" userId="48e65c9f34e137d0" providerId="LiveId" clId="{A3AADB82-C9A0-49B1-AC7D-DF10A582F6C6}" dt="2020-07-23T15:02:29.507" v="2633" actId="1076"/>
        <pc:sldMkLst>
          <pc:docMk/>
          <pc:sldMk cId="895604242" sldId="424"/>
        </pc:sldMkLst>
      </pc:sldChg>
      <pc:sldChg chg="addSp delSp modSp mod delAnim modAnim">
        <pc:chgData name="Kulinich Bohdan" userId="48e65c9f34e137d0" providerId="LiveId" clId="{A3AADB82-C9A0-49B1-AC7D-DF10A582F6C6}" dt="2020-07-24T12:26:06.356" v="4714"/>
        <pc:sldMkLst>
          <pc:docMk/>
          <pc:sldMk cId="3467199460" sldId="428"/>
        </pc:sldMkLst>
      </pc:sldChg>
      <pc:sldChg chg="modSp mod">
        <pc:chgData name="Kulinich Bohdan" userId="48e65c9f34e137d0" providerId="LiveId" clId="{A3AADB82-C9A0-49B1-AC7D-DF10A582F6C6}" dt="2020-07-24T08:19:33.568" v="3447" actId="1076"/>
        <pc:sldMkLst>
          <pc:docMk/>
          <pc:sldMk cId="752518231" sldId="430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1993370526" sldId="432"/>
        </pc:sldMkLst>
      </pc:sldChg>
      <pc:sldChg chg="addSp delSp modSp mod addAnim delAnim modAnim">
        <pc:chgData name="Kulinich Bohdan" userId="48e65c9f34e137d0" providerId="LiveId" clId="{A3AADB82-C9A0-49B1-AC7D-DF10A582F6C6}" dt="2020-07-24T10:54:59.522" v="4345" actId="207"/>
        <pc:sldMkLst>
          <pc:docMk/>
          <pc:sldMk cId="3678422849" sldId="434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675147498" sldId="437"/>
        </pc:sldMkLst>
      </pc:sldChg>
      <pc:sldChg chg="addSp delSp modSp mod delAnim modAnim">
        <pc:chgData name="Kulinich Bohdan" userId="48e65c9f34e137d0" providerId="LiveId" clId="{A3AADB82-C9A0-49B1-AC7D-DF10A582F6C6}" dt="2020-07-23T16:35:04.062" v="2880" actId="1076"/>
        <pc:sldMkLst>
          <pc:docMk/>
          <pc:sldMk cId="3676001664" sldId="441"/>
        </pc:sldMkLst>
      </pc:sldChg>
      <pc:sldChg chg="delSp modSp mod delAnim modAnim">
        <pc:chgData name="Kulinich Bohdan" userId="48e65c9f34e137d0" providerId="LiveId" clId="{A3AADB82-C9A0-49B1-AC7D-DF10A582F6C6}" dt="2020-07-24T08:22:50.441" v="3494"/>
        <pc:sldMkLst>
          <pc:docMk/>
          <pc:sldMk cId="241768542" sldId="442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2860491989" sldId="447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771353730" sldId="449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032548992" sldId="450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4226433578" sldId="451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959243290" sldId="452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1902682216" sldId="454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1742233131" sldId="455"/>
        </pc:sldMkLst>
      </pc:sldChg>
      <pc:sldChg chg="addSp delSp modSp mod delAnim modAnim">
        <pc:chgData name="Kulinich Bohdan" userId="48e65c9f34e137d0" providerId="LiveId" clId="{A3AADB82-C9A0-49B1-AC7D-DF10A582F6C6}" dt="2020-07-24T12:06:53.400" v="4713"/>
        <pc:sldMkLst>
          <pc:docMk/>
          <pc:sldMk cId="2071804829" sldId="456"/>
        </pc:sldMkLst>
      </pc:sldChg>
      <pc:sldChg chg="addSp delSp modSp mod delAnim modAnim">
        <pc:chgData name="Kulinich Bohdan" userId="48e65c9f34e137d0" providerId="LiveId" clId="{A3AADB82-C9A0-49B1-AC7D-DF10A582F6C6}" dt="2020-07-24T08:18:23.135" v="3370"/>
        <pc:sldMkLst>
          <pc:docMk/>
          <pc:sldMk cId="1255004229" sldId="457"/>
        </pc:sldMkLst>
      </pc:sldChg>
      <pc:sldChg chg="del">
        <pc:chgData name="Kulinich Bohdan" userId="48e65c9f34e137d0" providerId="LiveId" clId="{A3AADB82-C9A0-49B1-AC7D-DF10A582F6C6}" dt="2020-07-24T08:19:41.348" v="3448" actId="47"/>
        <pc:sldMkLst>
          <pc:docMk/>
          <pc:sldMk cId="1108550450" sldId="459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549694346" sldId="460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2163044538" sldId="462"/>
        </pc:sldMkLst>
      </pc:sldChg>
      <pc:sldChg chg="add del">
        <pc:chgData name="Kulinich Bohdan" userId="48e65c9f34e137d0" providerId="LiveId" clId="{A3AADB82-C9A0-49B1-AC7D-DF10A582F6C6}" dt="2020-07-22T17:20:26.059" v="2235" actId="47"/>
        <pc:sldMkLst>
          <pc:docMk/>
          <pc:sldMk cId="1815894058" sldId="463"/>
        </pc:sldMkLst>
      </pc:sldChg>
      <pc:sldChg chg="addSp delSp modSp add mod delAnim modAnim">
        <pc:chgData name="Kulinich Bohdan" userId="48e65c9f34e137d0" providerId="LiveId" clId="{A3AADB82-C9A0-49B1-AC7D-DF10A582F6C6}" dt="2020-07-22T11:11:33.448" v="2128" actId="1076"/>
        <pc:sldMkLst>
          <pc:docMk/>
          <pc:sldMk cId="1013462143" sldId="464"/>
        </pc:sldMkLst>
      </pc:sldChg>
      <pc:sldChg chg="addSp delSp modSp add mod delAnim modAnim">
        <pc:chgData name="Kulinich Bohdan" userId="48e65c9f34e137d0" providerId="LiveId" clId="{A3AADB82-C9A0-49B1-AC7D-DF10A582F6C6}" dt="2020-07-22T09:21:56.260" v="1814" actId="21"/>
        <pc:sldMkLst>
          <pc:docMk/>
          <pc:sldMk cId="3630972679" sldId="465"/>
        </pc:sldMkLst>
      </pc:sldChg>
      <pc:sldChg chg="addSp delSp modSp add del mod delAnim modAnim">
        <pc:chgData name="Kulinich Bohdan" userId="48e65c9f34e137d0" providerId="LiveId" clId="{A3AADB82-C9A0-49B1-AC7D-DF10A582F6C6}" dt="2020-07-24T12:05:00.992" v="4710" actId="47"/>
        <pc:sldMkLst>
          <pc:docMk/>
          <pc:sldMk cId="804219051" sldId="466"/>
        </pc:sldMkLst>
      </pc:sldChg>
      <pc:sldChg chg="addSp delSp modSp add mod modTransition modAnim">
        <pc:chgData name="Kulinich Bohdan" userId="48e65c9f34e137d0" providerId="LiveId" clId="{A3AADB82-C9A0-49B1-AC7D-DF10A582F6C6}" dt="2020-07-22T09:25:53.031" v="2114" actId="20577"/>
        <pc:sldMkLst>
          <pc:docMk/>
          <pc:sldMk cId="6035044" sldId="467"/>
        </pc:sldMkLst>
      </pc:sldChg>
      <pc:sldChg chg="add del">
        <pc:chgData name="Kulinich Bohdan" userId="48e65c9f34e137d0" providerId="LiveId" clId="{A3AADB82-C9A0-49B1-AC7D-DF10A582F6C6}" dt="2020-07-22T07:36:20.671" v="965" actId="47"/>
        <pc:sldMkLst>
          <pc:docMk/>
          <pc:sldMk cId="1710507466" sldId="467"/>
        </pc:sldMkLst>
      </pc:sldChg>
      <pc:sldChg chg="addSp delSp modSp add mod addAnim delAnim modAnim">
        <pc:chgData name="Kulinich Bohdan" userId="48e65c9f34e137d0" providerId="LiveId" clId="{A3AADB82-C9A0-49B1-AC7D-DF10A582F6C6}" dt="2020-07-23T14:55:43.805" v="2476" actId="20577"/>
        <pc:sldMkLst>
          <pc:docMk/>
          <pc:sldMk cId="4287784577" sldId="468"/>
        </pc:sldMkLst>
      </pc:sldChg>
      <pc:sldChg chg="modSp add del mod">
        <pc:chgData name="Kulinich Bohdan" userId="48e65c9f34e137d0" providerId="LiveId" clId="{A3AADB82-C9A0-49B1-AC7D-DF10A582F6C6}" dt="2020-07-24T12:05:00.992" v="4710" actId="47"/>
        <pc:sldMkLst>
          <pc:docMk/>
          <pc:sldMk cId="719025496" sldId="469"/>
        </pc:sldMkLst>
      </pc:sldChg>
      <pc:sldChg chg="modSp add del">
        <pc:chgData name="Kulinich Bohdan" userId="48e65c9f34e137d0" providerId="LiveId" clId="{A3AADB82-C9A0-49B1-AC7D-DF10A582F6C6}" dt="2020-07-23T18:12:45.128" v="2967" actId="47"/>
        <pc:sldMkLst>
          <pc:docMk/>
          <pc:sldMk cId="4183589394" sldId="469"/>
        </pc:sldMkLst>
      </pc:sldChg>
      <pc:sldChg chg="addSp delSp modSp add mod ord modTransition modAnim">
        <pc:chgData name="Kulinich Bohdan" userId="48e65c9f34e137d0" providerId="LiveId" clId="{A3AADB82-C9A0-49B1-AC7D-DF10A582F6C6}" dt="2020-07-24T10:57:28.236" v="4370"/>
        <pc:sldMkLst>
          <pc:docMk/>
          <pc:sldMk cId="209899949" sldId="470"/>
        </pc:sldMkLst>
      </pc:sldChg>
      <pc:sldChg chg="addSp delSp modSp add del mod modTransition delAnim modAnim">
        <pc:chgData name="Kulinich Bohdan" userId="48e65c9f34e137d0" providerId="LiveId" clId="{A3AADB82-C9A0-49B1-AC7D-DF10A582F6C6}" dt="2020-07-24T12:05:00.992" v="4710" actId="47"/>
        <pc:sldMkLst>
          <pc:docMk/>
          <pc:sldMk cId="1281130448" sldId="471"/>
        </pc:sldMkLst>
      </pc:sldChg>
      <pc:sldChg chg="delSp add mod delAnim modAnim">
        <pc:chgData name="Kulinich Bohdan" userId="48e65c9f34e137d0" providerId="LiveId" clId="{A3AADB82-C9A0-49B1-AC7D-DF10A582F6C6}" dt="2020-07-24T10:36:37.088" v="4068"/>
        <pc:sldMkLst>
          <pc:docMk/>
          <pc:sldMk cId="1524959890" sldId="472"/>
        </pc:sldMkLst>
      </pc:sldChg>
      <pc:sldChg chg="addSp delSp modSp add mod modTransition delAnim modAnim">
        <pc:chgData name="Kulinich Bohdan" userId="48e65c9f34e137d0" providerId="LiveId" clId="{A3AADB82-C9A0-49B1-AC7D-DF10A582F6C6}" dt="2020-07-24T11:23:13.847" v="4709" actId="14100"/>
        <pc:sldMkLst>
          <pc:docMk/>
          <pc:sldMk cId="2275507474" sldId="473"/>
        </pc:sldMkLst>
      </pc:sldChg>
      <pc:sldChg chg="delSp modSp add mod delAnim modAnim">
        <pc:chgData name="Kulinich Bohdan" userId="48e65c9f34e137d0" providerId="LiveId" clId="{A3AADB82-C9A0-49B1-AC7D-DF10A582F6C6}" dt="2020-07-25T06:35:20.769" v="4935"/>
        <pc:sldMkLst>
          <pc:docMk/>
          <pc:sldMk cId="4008052977" sldId="474"/>
        </pc:sldMkLst>
      </pc:sldChg>
    </pc:docChg>
  </pc:docChgLst>
  <pc:docChgLst>
    <pc:chgData name="Kulinich Bohdan" userId="48e65c9f34e137d0" providerId="LiveId" clId="{BCDF8B03-0139-4F79-815B-9B18C189771A}"/>
    <pc:docChg chg="modSld">
      <pc:chgData name="Kulinich Bohdan" userId="48e65c9f34e137d0" providerId="LiveId" clId="{BCDF8B03-0139-4F79-815B-9B18C189771A}" dt="2021-01-21T08:22:40.510" v="2" actId="20577"/>
      <pc:docMkLst>
        <pc:docMk/>
      </pc:docMkLst>
      <pc:sldChg chg="modSp">
        <pc:chgData name="Kulinich Bohdan" userId="48e65c9f34e137d0" providerId="LiveId" clId="{BCDF8B03-0139-4F79-815B-9B18C189771A}" dt="2021-01-21T08:22:40.510" v="2" actId="20577"/>
        <pc:sldMkLst>
          <pc:docMk/>
          <pc:sldMk cId="2278534468" sldId="539"/>
        </pc:sldMkLst>
      </pc:sldChg>
    </pc:docChg>
  </pc:docChgLst>
  <pc:docChgLst>
    <pc:chgData name="Kulinich Bohdan" userId="48e65c9f34e137d0" providerId="LiveId" clId="{4073E0F1-BF7F-7D45-B448-B60C370A9DF4}"/>
    <pc:docChg chg="undo custSel modSld">
      <pc:chgData name="Kulinich Bohdan" userId="48e65c9f34e137d0" providerId="LiveId" clId="{4073E0F1-BF7F-7D45-B448-B60C370A9DF4}" dt="2020-06-25T02:53:20.155" v="19"/>
      <pc:docMkLst>
        <pc:docMk/>
      </pc:docMkLst>
      <pc:sldChg chg="addSp delSp">
        <pc:chgData name="Kulinich Bohdan" userId="48e65c9f34e137d0" providerId="LiveId" clId="{4073E0F1-BF7F-7D45-B448-B60C370A9DF4}" dt="2020-06-25T02:53:20.155" v="19"/>
        <pc:sldMkLst>
          <pc:docMk/>
          <pc:sldMk cId="3032548992" sldId="450"/>
        </pc:sldMkLst>
      </pc:sldChg>
    </pc:docChg>
  </pc:docChgLst>
  <pc:docChgLst>
    <pc:chgData name="Kulinich Bohdan" userId="48e65c9f34e137d0" providerId="LiveId" clId="{6AB28CDB-DFF0-4D04-9E35-5CABEDA9C745}"/>
    <pc:docChg chg="undo redo custSel addSld delSld modSld sldOrd">
      <pc:chgData name="Kulinich Bohdan" userId="48e65c9f34e137d0" providerId="LiveId" clId="{6AB28CDB-DFF0-4D04-9E35-5CABEDA9C745}" dt="2020-07-01T02:38:12.461" v="9379" actId="20577"/>
      <pc:docMkLst>
        <pc:docMk/>
      </pc:docMkLst>
      <pc:sldChg chg="modSp mod">
        <pc:chgData name="Kulinich Bohdan" userId="48e65c9f34e137d0" providerId="LiveId" clId="{6AB28CDB-DFF0-4D04-9E35-5CABEDA9C745}" dt="2020-06-24T15:07:53.854" v="11" actId="1076"/>
        <pc:sldMkLst>
          <pc:docMk/>
          <pc:sldMk cId="1986055327" sldId="408"/>
        </pc:sldMkLst>
      </pc:sldChg>
      <pc:sldChg chg="modSp mod">
        <pc:chgData name="Kulinich Bohdan" userId="48e65c9f34e137d0" providerId="LiveId" clId="{6AB28CDB-DFF0-4D04-9E35-5CABEDA9C745}" dt="2020-07-01T02:38:12.461" v="9379" actId="20577"/>
        <pc:sldMkLst>
          <pc:docMk/>
          <pc:sldMk cId="900640268" sldId="409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4248769537" sldId="411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6AB28CDB-DFF0-4D04-9E35-5CABEDA9C745}" dt="2020-06-27T13:03:50.563" v="6475"/>
        <pc:sldMkLst>
          <pc:docMk/>
          <pc:sldMk cId="3046331109" sldId="423"/>
        </pc:sldMkLst>
      </pc:sldChg>
      <pc:sldChg chg="addSp delSp modSp mod delAnim modAnim">
        <pc:chgData name="Kulinich Bohdan" userId="48e65c9f34e137d0" providerId="LiveId" clId="{6AB28CDB-DFF0-4D04-9E35-5CABEDA9C745}" dt="2020-06-27T13:36:54.184" v="6948"/>
        <pc:sldMkLst>
          <pc:docMk/>
          <pc:sldMk cId="895604242" sldId="424"/>
        </pc:sldMkLst>
      </pc:sldChg>
      <pc:sldChg chg="addSp delSp modSp mod delAnim modAnim">
        <pc:chgData name="Kulinich Bohdan" userId="48e65c9f34e137d0" providerId="LiveId" clId="{6AB28CDB-DFF0-4D04-9E35-5CABEDA9C745}" dt="2020-06-27T10:08:56.374" v="6128"/>
        <pc:sldMkLst>
          <pc:docMk/>
          <pc:sldMk cId="3467199460" sldId="428"/>
        </pc:sldMkLst>
      </pc:sldChg>
      <pc:sldChg chg="modSp mod">
        <pc:chgData name="Kulinich Bohdan" userId="48e65c9f34e137d0" providerId="LiveId" clId="{6AB28CDB-DFF0-4D04-9E35-5CABEDA9C745}" dt="2020-06-27T15:58:38.298" v="8130" actId="20577"/>
        <pc:sldMkLst>
          <pc:docMk/>
          <pc:sldMk cId="752518231" sldId="430"/>
        </pc:sldMkLst>
      </pc:sldChg>
      <pc:sldChg chg="addSp delSp modSp del modAnim">
        <pc:chgData name="Kulinich Bohdan" userId="48e65c9f34e137d0" providerId="LiveId" clId="{6AB28CDB-DFF0-4D04-9E35-5CABEDA9C745}" dt="2020-06-27T05:41:17.976" v="5970" actId="47"/>
        <pc:sldMkLst>
          <pc:docMk/>
          <pc:sldMk cId="1933819423" sldId="431"/>
        </pc:sldMkLst>
      </pc:sldChg>
      <pc:sldChg chg="addSp delSp modSp mod delAnim modAnim">
        <pc:chgData name="Kulinich Bohdan" userId="48e65c9f34e137d0" providerId="LiveId" clId="{6AB28CDB-DFF0-4D04-9E35-5CABEDA9C745}" dt="2020-06-26T14:59:49.897" v="5798" actId="20577"/>
        <pc:sldMkLst>
          <pc:docMk/>
          <pc:sldMk cId="1993370526" sldId="432"/>
        </pc:sldMkLst>
      </pc:sldChg>
      <pc:sldChg chg="addSp delSp modSp mod delAnim modAnim">
        <pc:chgData name="Kulinich Bohdan" userId="48e65c9f34e137d0" providerId="LiveId" clId="{6AB28CDB-DFF0-4D04-9E35-5CABEDA9C745}" dt="2020-06-24T18:18:30.230" v="769"/>
        <pc:sldMkLst>
          <pc:docMk/>
          <pc:sldMk cId="3678422849" sldId="434"/>
        </pc:sldMkLst>
      </pc:sldChg>
      <pc:sldChg chg="del">
        <pc:chgData name="Kulinich Bohdan" userId="48e65c9f34e137d0" providerId="LiveId" clId="{6AB28CDB-DFF0-4D04-9E35-5CABEDA9C745}" dt="2020-06-26T14:05:24.711" v="4983" actId="47"/>
        <pc:sldMkLst>
          <pc:docMk/>
          <pc:sldMk cId="892203634" sldId="435"/>
        </pc:sldMkLst>
      </pc:sldChg>
      <pc:sldChg chg="delSp del mod modTransition delAnim">
        <pc:chgData name="Kulinich Bohdan" userId="48e65c9f34e137d0" providerId="LiveId" clId="{6AB28CDB-DFF0-4D04-9E35-5CABEDA9C745}" dt="2020-06-26T14:05:22.632" v="4982" actId="47"/>
        <pc:sldMkLst>
          <pc:docMk/>
          <pc:sldMk cId="1792787157" sldId="436"/>
        </pc:sldMkLst>
      </pc:sldChg>
      <pc:sldChg chg="addSp delSp modSp mod delAnim modAnim">
        <pc:chgData name="Kulinich Bohdan" userId="48e65c9f34e137d0" providerId="LiveId" clId="{6AB28CDB-DFF0-4D04-9E35-5CABEDA9C745}" dt="2020-06-26T15:06:47.600" v="5969" actId="20577"/>
        <pc:sldMkLst>
          <pc:docMk/>
          <pc:sldMk cId="675147498" sldId="437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3733414091" sldId="438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807027264" sldId="439"/>
        </pc:sldMkLst>
      </pc:sldChg>
      <pc:sldChg chg="del">
        <pc:chgData name="Kulinich Bohdan" userId="48e65c9f34e137d0" providerId="LiveId" clId="{6AB28CDB-DFF0-4D04-9E35-5CABEDA9C745}" dt="2020-06-27T13:28:13.570" v="6722" actId="47"/>
        <pc:sldMkLst>
          <pc:docMk/>
          <pc:sldMk cId="7015384" sldId="440"/>
        </pc:sldMkLst>
      </pc:sldChg>
      <pc:sldChg chg="modSp mod">
        <pc:chgData name="Kulinich Bohdan" userId="48e65c9f34e137d0" providerId="LiveId" clId="{6AB28CDB-DFF0-4D04-9E35-5CABEDA9C745}" dt="2020-06-27T13:46:55.325" v="7127" actId="20577"/>
        <pc:sldMkLst>
          <pc:docMk/>
          <pc:sldMk cId="3676001664" sldId="441"/>
        </pc:sldMkLst>
      </pc:sldChg>
      <pc:sldChg chg="addSp delSp modSp mod addAnim delAnim modAnim">
        <pc:chgData name="Kulinich Bohdan" userId="48e65c9f34e137d0" providerId="LiveId" clId="{6AB28CDB-DFF0-4D04-9E35-5CABEDA9C745}" dt="2020-06-27T14:15:30.477" v="7450"/>
        <pc:sldMkLst>
          <pc:docMk/>
          <pc:sldMk cId="241768542" sldId="442"/>
        </pc:sldMkLst>
      </pc:sldChg>
      <pc:sldChg chg="delSp modSp del mod delAnim modAnim">
        <pc:chgData name="Kulinich Bohdan" userId="48e65c9f34e137d0" providerId="LiveId" clId="{6AB28CDB-DFF0-4D04-9E35-5CABEDA9C745}" dt="2020-06-27T16:10:27.513" v="8362" actId="47"/>
        <pc:sldMkLst>
          <pc:docMk/>
          <pc:sldMk cId="427130965" sldId="443"/>
        </pc:sldMkLst>
      </pc:sldChg>
      <pc:sldChg chg="addSp delSp modSp add del mod delAnim modAnim">
        <pc:chgData name="Kulinich Bohdan" userId="48e65c9f34e137d0" providerId="LiveId" clId="{6AB28CDB-DFF0-4D04-9E35-5CABEDA9C745}" dt="2020-06-28T03:42:52.764" v="8426" actId="47"/>
        <pc:sldMkLst>
          <pc:docMk/>
          <pc:sldMk cId="1532573346" sldId="444"/>
        </pc:sldMkLst>
      </pc:sldChg>
      <pc:sldChg chg="addSp delSp modSp add del mod modTransition delAnim modAnim">
        <pc:chgData name="Kulinich Bohdan" userId="48e65c9f34e137d0" providerId="LiveId" clId="{6AB28CDB-DFF0-4D04-9E35-5CABEDA9C745}" dt="2020-06-28T05:31:06.778" v="9228" actId="47"/>
        <pc:sldMkLst>
          <pc:docMk/>
          <pc:sldMk cId="2149138203" sldId="445"/>
        </pc:sldMkLst>
      </pc:sldChg>
      <pc:sldChg chg="addSp delSp modSp add del mod modTransition delAnim modAnim">
        <pc:chgData name="Kulinich Bohdan" userId="48e65c9f34e137d0" providerId="LiveId" clId="{6AB28CDB-DFF0-4D04-9E35-5CABEDA9C745}" dt="2020-06-26T05:41:57.707" v="2154" actId="47"/>
        <pc:sldMkLst>
          <pc:docMk/>
          <pc:sldMk cId="2869595627" sldId="446"/>
        </pc:sldMkLst>
      </pc:sldChg>
      <pc:sldChg chg="addSp delSp modSp add mod delAnim modAnim">
        <pc:chgData name="Kulinich Bohdan" userId="48e65c9f34e137d0" providerId="LiveId" clId="{6AB28CDB-DFF0-4D04-9E35-5CABEDA9C745}" dt="2020-06-26T07:05:21.684" v="3096" actId="403"/>
        <pc:sldMkLst>
          <pc:docMk/>
          <pc:sldMk cId="2860491989" sldId="447"/>
        </pc:sldMkLst>
      </pc:sldChg>
      <pc:sldChg chg="addSp delSp modSp add del mod ord modTransition delAnim modAnim">
        <pc:chgData name="Kulinich Bohdan" userId="48e65c9f34e137d0" providerId="LiveId" clId="{6AB28CDB-DFF0-4D04-9E35-5CABEDA9C745}" dt="2020-06-26T05:41:30.091" v="2151" actId="47"/>
        <pc:sldMkLst>
          <pc:docMk/>
          <pc:sldMk cId="656629987" sldId="448"/>
        </pc:sldMkLst>
      </pc:sldChg>
      <pc:sldChg chg="addSp delSp modSp add mod delAnim modAnim">
        <pc:chgData name="Kulinich Bohdan" userId="48e65c9f34e137d0" providerId="LiveId" clId="{6AB28CDB-DFF0-4D04-9E35-5CABEDA9C745}" dt="2020-06-25T02:40:24.861" v="1290"/>
        <pc:sldMkLst>
          <pc:docMk/>
          <pc:sldMk cId="3771353730" sldId="449"/>
        </pc:sldMkLst>
      </pc:sldChg>
      <pc:sldChg chg="addSp delSp modSp add mod modTransition delAnim modAnim">
        <pc:chgData name="Kulinich Bohdan" userId="48e65c9f34e137d0" providerId="LiveId" clId="{6AB28CDB-DFF0-4D04-9E35-5CABEDA9C745}" dt="2020-06-27T06:09:03.054" v="5974" actId="14100"/>
        <pc:sldMkLst>
          <pc:docMk/>
          <pc:sldMk cId="3032548992" sldId="450"/>
        </pc:sldMkLst>
      </pc:sldChg>
      <pc:sldChg chg="addSp delSp modSp add mod delAnim modAnim">
        <pc:chgData name="Kulinich Bohdan" userId="48e65c9f34e137d0" providerId="LiveId" clId="{6AB28CDB-DFF0-4D04-9E35-5CABEDA9C745}" dt="2020-06-27T14:20:10.970" v="7508"/>
        <pc:sldMkLst>
          <pc:docMk/>
          <pc:sldMk cId="4226433578" sldId="451"/>
        </pc:sldMkLst>
      </pc:sldChg>
      <pc:sldChg chg="addSp delSp modSp add mod delAnim modAnim">
        <pc:chgData name="Kulinich Bohdan" userId="48e65c9f34e137d0" providerId="LiveId" clId="{6AB28CDB-DFF0-4D04-9E35-5CABEDA9C745}" dt="2020-06-27T06:13:22.782" v="5992" actId="20577"/>
        <pc:sldMkLst>
          <pc:docMk/>
          <pc:sldMk cId="3959243290" sldId="452"/>
        </pc:sldMkLst>
      </pc:sldChg>
      <pc:sldChg chg="add del">
        <pc:chgData name="Kulinich Bohdan" userId="48e65c9f34e137d0" providerId="LiveId" clId="{6AB28CDB-DFF0-4D04-9E35-5CABEDA9C745}" dt="2020-06-26T06:00:32.570" v="2566"/>
        <pc:sldMkLst>
          <pc:docMk/>
          <pc:sldMk cId="2820725591" sldId="453"/>
        </pc:sldMkLst>
      </pc:sldChg>
      <pc:sldChg chg="addSp delSp modSp add del mod modTransition delAnim modAnim">
        <pc:chgData name="Kulinich Bohdan" userId="48e65c9f34e137d0" providerId="LiveId" clId="{6AB28CDB-DFF0-4D04-9E35-5CABEDA9C745}" dt="2020-06-28T05:35:16.835" v="9249" actId="47"/>
        <pc:sldMkLst>
          <pc:docMk/>
          <pc:sldMk cId="3275116757" sldId="453"/>
        </pc:sldMkLst>
      </pc:sldChg>
      <pc:sldChg chg="addSp delSp modSp add mod delAnim modAnim">
        <pc:chgData name="Kulinich Bohdan" userId="48e65c9f34e137d0" providerId="LiveId" clId="{6AB28CDB-DFF0-4D04-9E35-5CABEDA9C745}" dt="2020-06-27T07:13:02.775" v="6007" actId="20577"/>
        <pc:sldMkLst>
          <pc:docMk/>
          <pc:sldMk cId="1902682216" sldId="454"/>
        </pc:sldMkLst>
      </pc:sldChg>
      <pc:sldChg chg="addSp delSp modSp add mod modTransition delAnim modAnim">
        <pc:chgData name="Kulinich Bohdan" userId="48e65c9f34e137d0" providerId="LiveId" clId="{6AB28CDB-DFF0-4D04-9E35-5CABEDA9C745}" dt="2020-06-28T05:40:57.658" v="9266"/>
        <pc:sldMkLst>
          <pc:docMk/>
          <pc:sldMk cId="1742233131" sldId="455"/>
        </pc:sldMkLst>
      </pc:sldChg>
      <pc:sldChg chg="delSp add del mod delAnim">
        <pc:chgData name="Kulinich Bohdan" userId="48e65c9f34e137d0" providerId="LiveId" clId="{6AB28CDB-DFF0-4D04-9E35-5CABEDA9C745}" dt="2020-06-27T10:05:06.592" v="6088" actId="47"/>
        <pc:sldMkLst>
          <pc:docMk/>
          <pc:sldMk cId="233557764" sldId="456"/>
        </pc:sldMkLst>
      </pc:sldChg>
      <pc:sldChg chg="delSp add del mod delAnim">
        <pc:chgData name="Kulinich Bohdan" userId="48e65c9f34e137d0" providerId="LiveId" clId="{6AB28CDB-DFF0-4D04-9E35-5CABEDA9C745}" dt="2020-06-27T09:56:27.729" v="6008" actId="47"/>
        <pc:sldMkLst>
          <pc:docMk/>
          <pc:sldMk cId="1880799754" sldId="456"/>
        </pc:sldMkLst>
      </pc:sldChg>
      <pc:sldChg chg="addSp delSp modSp add mod modAnim">
        <pc:chgData name="Kulinich Bohdan" userId="48e65c9f34e137d0" providerId="LiveId" clId="{6AB28CDB-DFF0-4D04-9E35-5CABEDA9C745}" dt="2020-06-27T13:41:47.990" v="7022"/>
        <pc:sldMkLst>
          <pc:docMk/>
          <pc:sldMk cId="2071804829" sldId="456"/>
        </pc:sldMkLst>
      </pc:sldChg>
      <pc:sldChg chg="addSp delSp modSp add del mod delAnim modAnim">
        <pc:chgData name="Kulinich Bohdan" userId="48e65c9f34e137d0" providerId="LiveId" clId="{6AB28CDB-DFF0-4D04-9E35-5CABEDA9C745}" dt="2020-06-27T13:44:47.362" v="7024" actId="47"/>
        <pc:sldMkLst>
          <pc:docMk/>
          <pc:sldMk cId="683604461" sldId="457"/>
        </pc:sldMkLst>
      </pc:sldChg>
      <pc:sldChg chg="addSp delSp modSp add mod delAnim modAnim">
        <pc:chgData name="Kulinich Bohdan" userId="48e65c9f34e137d0" providerId="LiveId" clId="{6AB28CDB-DFF0-4D04-9E35-5CABEDA9C745}" dt="2020-06-27T15:48:37.608" v="7950" actId="14100"/>
        <pc:sldMkLst>
          <pc:docMk/>
          <pc:sldMk cId="1255004229" sldId="457"/>
        </pc:sldMkLst>
      </pc:sldChg>
      <pc:sldChg chg="addSp modSp add del modAnim">
        <pc:chgData name="Kulinich Bohdan" userId="48e65c9f34e137d0" providerId="LiveId" clId="{6AB28CDB-DFF0-4D04-9E35-5CABEDA9C745}" dt="2020-06-27T14:26:53.041" v="7560" actId="47"/>
        <pc:sldMkLst>
          <pc:docMk/>
          <pc:sldMk cId="2287835799" sldId="457"/>
        </pc:sldMkLst>
      </pc:sldChg>
      <pc:sldChg chg="addSp delSp modSp add del mod delAnim modAnim">
        <pc:chgData name="Kulinich Bohdan" userId="48e65c9f34e137d0" providerId="LiveId" clId="{6AB28CDB-DFF0-4D04-9E35-5CABEDA9C745}" dt="2020-06-27T16:10:26.143" v="8361" actId="47"/>
        <pc:sldMkLst>
          <pc:docMk/>
          <pc:sldMk cId="1860186375" sldId="458"/>
        </pc:sldMkLst>
      </pc:sldChg>
      <pc:sldChg chg="addSp delSp modSp add del mod delAnim modAnim">
        <pc:chgData name="Kulinich Bohdan" userId="48e65c9f34e137d0" providerId="LiveId" clId="{6AB28CDB-DFF0-4D04-9E35-5CABEDA9C745}" dt="2020-06-27T13:44:45.322" v="7023" actId="47"/>
        <pc:sldMkLst>
          <pc:docMk/>
          <pc:sldMk cId="3093333903" sldId="458"/>
        </pc:sldMkLst>
      </pc:sldChg>
      <pc:sldChg chg="modSp add mod">
        <pc:chgData name="Kulinich Bohdan" userId="48e65c9f34e137d0" providerId="LiveId" clId="{6AB28CDB-DFF0-4D04-9E35-5CABEDA9C745}" dt="2020-06-27T16:01:16.193" v="8320" actId="1076"/>
        <pc:sldMkLst>
          <pc:docMk/>
          <pc:sldMk cId="1108550450" sldId="459"/>
        </pc:sldMkLst>
      </pc:sldChg>
      <pc:sldChg chg="addSp delSp modSp add mod modAnim">
        <pc:chgData name="Kulinich Bohdan" userId="48e65c9f34e137d0" providerId="LiveId" clId="{6AB28CDB-DFF0-4D04-9E35-5CABEDA9C745}" dt="2020-06-28T04:01:58.304" v="8527"/>
        <pc:sldMkLst>
          <pc:docMk/>
          <pc:sldMk cId="3549694346" sldId="460"/>
        </pc:sldMkLst>
      </pc:sldChg>
      <pc:sldChg chg="add del">
        <pc:chgData name="Kulinich Bohdan" userId="48e65c9f34e137d0" providerId="LiveId" clId="{6AB28CDB-DFF0-4D04-9E35-5CABEDA9C745}" dt="2020-06-28T04:10:19.464" v="8620" actId="47"/>
        <pc:sldMkLst>
          <pc:docMk/>
          <pc:sldMk cId="2756787099" sldId="461"/>
        </pc:sldMkLst>
      </pc:sldChg>
      <pc:sldChg chg="add del">
        <pc:chgData name="Kulinich Bohdan" userId="48e65c9f34e137d0" providerId="LiveId" clId="{6AB28CDB-DFF0-4D04-9E35-5CABEDA9C745}" dt="2020-06-28T05:35:15.535" v="9248" actId="47"/>
        <pc:sldMkLst>
          <pc:docMk/>
          <pc:sldMk cId="2825160784" sldId="461"/>
        </pc:sldMkLst>
      </pc:sldChg>
      <pc:sldChg chg="add del">
        <pc:chgData name="Kulinich Bohdan" userId="48e65c9f34e137d0" providerId="LiveId" clId="{6AB28CDB-DFF0-4D04-9E35-5CABEDA9C745}" dt="2020-06-28T04:01:59.020" v="8528"/>
        <pc:sldMkLst>
          <pc:docMk/>
          <pc:sldMk cId="2965994263" sldId="461"/>
        </pc:sldMkLst>
      </pc:sldChg>
      <pc:sldChg chg="addSp modSp add del modAnim">
        <pc:chgData name="Kulinich Bohdan" userId="48e65c9f34e137d0" providerId="LiveId" clId="{6AB28CDB-DFF0-4D04-9E35-5CABEDA9C745}" dt="2020-06-28T04:08:43.977" v="8617" actId="47"/>
        <pc:sldMkLst>
          <pc:docMk/>
          <pc:sldMk cId="118216649" sldId="462"/>
        </pc:sldMkLst>
      </pc:sldChg>
      <pc:sldChg chg="modSp add del mod">
        <pc:chgData name="Kulinich Bohdan" userId="48e65c9f34e137d0" providerId="LiveId" clId="{6AB28CDB-DFF0-4D04-9E35-5CABEDA9C745}" dt="2020-06-28T04:52:22.092" v="9081" actId="47"/>
        <pc:sldMkLst>
          <pc:docMk/>
          <pc:sldMk cId="1172610321" sldId="462"/>
        </pc:sldMkLst>
      </pc:sldChg>
      <pc:sldChg chg="addSp modSp add del modAnim">
        <pc:chgData name="Kulinich Bohdan" userId="48e65c9f34e137d0" providerId="LiveId" clId="{6AB28CDB-DFF0-4D04-9E35-5CABEDA9C745}" dt="2020-06-28T04:04:17.594" v="8570" actId="47"/>
        <pc:sldMkLst>
          <pc:docMk/>
          <pc:sldMk cId="1287256840" sldId="462"/>
        </pc:sldMkLst>
      </pc:sldChg>
      <pc:sldChg chg="addSp modSp add mod modAnim">
        <pc:chgData name="Kulinich Bohdan" userId="48e65c9f34e137d0" providerId="LiveId" clId="{6AB28CDB-DFF0-4D04-9E35-5CABEDA9C745}" dt="2020-06-29T16:38:30.988" v="9375"/>
        <pc:sldMkLst>
          <pc:docMk/>
          <pc:sldMk cId="2163044538" sldId="462"/>
        </pc:sldMkLst>
      </pc:sldChg>
      <pc:sldChg chg="add del">
        <pc:chgData name="Kulinich Bohdan" userId="48e65c9f34e137d0" providerId="LiveId" clId="{6AB28CDB-DFF0-4D04-9E35-5CABEDA9C745}" dt="2020-06-28T04:52:20.890" v="9080" actId="47"/>
        <pc:sldMkLst>
          <pc:docMk/>
          <pc:sldMk cId="1641251010" sldId="463"/>
        </pc:sldMkLst>
      </pc:sldChg>
      <pc:sldChg chg="add del">
        <pc:chgData name="Kulinich Bohdan" userId="48e65c9f34e137d0" providerId="LiveId" clId="{6AB28CDB-DFF0-4D04-9E35-5CABEDA9C745}" dt="2020-06-28T04:52:19.920" v="9079" actId="47"/>
        <pc:sldMkLst>
          <pc:docMk/>
          <pc:sldMk cId="138068823" sldId="464"/>
        </pc:sldMkLst>
      </pc:sldChg>
    </pc:docChg>
  </pc:docChgLst>
  <pc:docChgLst>
    <pc:chgData name="Kulinich Bohdan" userId="48e65c9f34e137d0" providerId="LiveId" clId="{83BB6FD4-6E85-E542-8BEF-F4703055DB62}"/>
    <pc:docChg chg="modSld">
      <pc:chgData name="Kulinich Bohdan" userId="48e65c9f34e137d0" providerId="LiveId" clId="{83BB6FD4-6E85-E542-8BEF-F4703055DB62}" dt="2023-12-05T23:07:56.624" v="0" actId="16959"/>
      <pc:docMkLst>
        <pc:docMk/>
      </pc:docMkLst>
      <pc:sldChg chg="modSp">
        <pc:chgData name="Kulinich Bohdan" userId="48e65c9f34e137d0" providerId="LiveId" clId="{83BB6FD4-6E85-E542-8BEF-F4703055DB62}" dt="2023-12-05T23:07:56.624" v="0" actId="16959"/>
        <pc:sldMkLst>
          <pc:docMk/>
          <pc:sldMk cId="740542570" sldId="550"/>
        </pc:sldMkLst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4T10:05:35.708" v="4630" actId="20577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</pc:sldChg>
      <pc:sldChg chg="modSp mod">
        <pc:chgData name="Kulinich Bohdan" userId="48e65c9f34e137d0" providerId="LiveId" clId="{870BF2BF-A78E-485B-B053-43610552463F}" dt="2020-06-24T10:05:35.708" v="4630" actId="20577"/>
        <pc:sldMkLst>
          <pc:docMk/>
          <pc:sldMk cId="900640268" sldId="409"/>
        </pc:sldMkLst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</pc:sldChg>
    </pc:docChg>
  </pc:docChgLst>
  <pc:docChgLst>
    <pc:chgData name="Kulinich Bohdan" userId="48e65c9f34e137d0" providerId="LiveId" clId="{A6E4AC83-81E8-4C68-8A2F-467141D55BCA}"/>
    <pc:docChg chg="undo redo custSel addSld delSld modSld">
      <pc:chgData name="Kulinich Bohdan" userId="48e65c9f34e137d0" providerId="LiveId" clId="{A6E4AC83-81E8-4C68-8A2F-467141D55BCA}" dt="2020-12-16T18:33:05.280" v="6263"/>
      <pc:docMkLst>
        <pc:docMk/>
      </pc:docMkLst>
      <pc:sldChg chg="modSp mod">
        <pc:chgData name="Kulinich Bohdan" userId="48e65c9f34e137d0" providerId="LiveId" clId="{A6E4AC83-81E8-4C68-8A2F-467141D55BCA}" dt="2020-11-23T06:00:16.987" v="36" actId="20577"/>
        <pc:sldMkLst>
          <pc:docMk/>
          <pc:sldMk cId="1986055327" sldId="408"/>
        </pc:sldMkLst>
      </pc:sldChg>
      <pc:sldChg chg="modSp mod">
        <pc:chgData name="Kulinich Bohdan" userId="48e65c9f34e137d0" providerId="LiveId" clId="{A6E4AC83-81E8-4C68-8A2F-467141D55BCA}" dt="2020-11-25T09:57:06.622" v="6259" actId="20577"/>
        <pc:sldMkLst>
          <pc:docMk/>
          <pc:sldMk cId="900640268" sldId="409"/>
        </pc:sldMkLst>
      </pc:sldChg>
      <pc:sldChg chg="modSp mod">
        <pc:chgData name="Kulinich Bohdan" userId="48e65c9f34e137d0" providerId="LiveId" clId="{A6E4AC83-81E8-4C68-8A2F-467141D55BCA}" dt="2020-11-25T09:54:54.310" v="6240" actId="20577"/>
        <pc:sldMkLst>
          <pc:docMk/>
          <pc:sldMk cId="752518231" sldId="430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3678422849" sldId="434"/>
        </pc:sldMkLst>
      </pc:sldChg>
      <pc:sldChg chg="addSp delSp modSp mod delAnim modAnim">
        <pc:chgData name="Kulinich Bohdan" userId="48e65c9f34e137d0" providerId="LiveId" clId="{A6E4AC83-81E8-4C68-8A2F-467141D55BCA}" dt="2020-11-23T18:44:38.794" v="3687" actId="20577"/>
        <pc:sldMkLst>
          <pc:docMk/>
          <pc:sldMk cId="371247338" sldId="514"/>
        </pc:sldMkLst>
      </pc:sldChg>
      <pc:sldChg chg="addSp delSp modSp mod delAnim modAnim">
        <pc:chgData name="Kulinich Bohdan" userId="48e65c9f34e137d0" providerId="LiveId" clId="{A6E4AC83-81E8-4C68-8A2F-467141D55BCA}" dt="2020-11-24T12:41:19.787" v="5342"/>
        <pc:sldMkLst>
          <pc:docMk/>
          <pc:sldMk cId="4185658582" sldId="515"/>
        </pc:sldMkLst>
      </pc:sldChg>
      <pc:sldChg chg="addSp delSp modSp mod delAnim modAnim">
        <pc:chgData name="Kulinich Bohdan" userId="48e65c9f34e137d0" providerId="LiveId" clId="{A6E4AC83-81E8-4C68-8A2F-467141D55BCA}" dt="2020-11-24T12:27:19.050" v="5339"/>
        <pc:sldMkLst>
          <pc:docMk/>
          <pc:sldMk cId="688882841" sldId="516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669040665" sldId="524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248853447" sldId="525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397606751" sldId="528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180942480" sldId="530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3161242734" sldId="531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238157843" sldId="532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458250582" sldId="533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2317248342" sldId="534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846306374" sldId="535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3304284526" sldId="536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81099835" sldId="537"/>
        </pc:sldMkLst>
      </pc:sldChg>
      <pc:sldChg chg="addSp delSp modSp mod delAnim modAnim">
        <pc:chgData name="Kulinich Bohdan" userId="48e65c9f34e137d0" providerId="LiveId" clId="{A6E4AC83-81E8-4C68-8A2F-467141D55BCA}" dt="2020-12-16T18:32:29.190" v="6260"/>
        <pc:sldMkLst>
          <pc:docMk/>
          <pc:sldMk cId="1838235607" sldId="538"/>
        </pc:sldMkLst>
      </pc:sldChg>
      <pc:sldChg chg="addSp delSp modSp mod delAnim modAnim">
        <pc:chgData name="Kulinich Bohdan" userId="48e65c9f34e137d0" providerId="LiveId" clId="{A6E4AC83-81E8-4C68-8A2F-467141D55BCA}" dt="2020-12-16T18:33:05.280" v="6263"/>
        <pc:sldMkLst>
          <pc:docMk/>
          <pc:sldMk cId="2278534468" sldId="539"/>
        </pc:sldMkLst>
      </pc:sldChg>
      <pc:sldChg chg="del">
        <pc:chgData name="Kulinich Bohdan" userId="48e65c9f34e137d0" providerId="LiveId" clId="{A6E4AC83-81E8-4C68-8A2F-467141D55BCA}" dt="2020-11-25T09:50:14.921" v="5669" actId="47"/>
        <pc:sldMkLst>
          <pc:docMk/>
          <pc:sldMk cId="124371813" sldId="540"/>
        </pc:sldMkLst>
      </pc:sldChg>
      <pc:sldChg chg="del">
        <pc:chgData name="Kulinich Bohdan" userId="48e65c9f34e137d0" providerId="LiveId" clId="{A6E4AC83-81E8-4C68-8A2F-467141D55BCA}" dt="2020-11-25T09:50:14.921" v="5669" actId="47"/>
        <pc:sldMkLst>
          <pc:docMk/>
          <pc:sldMk cId="3990839082" sldId="541"/>
        </pc:sldMkLst>
      </pc:sldChg>
      <pc:sldChg chg="addSp delSp modSp add mod delAnim modAnim">
        <pc:chgData name="Kulinich Bohdan" userId="48e65c9f34e137d0" providerId="LiveId" clId="{A6E4AC83-81E8-4C68-8A2F-467141D55BCA}" dt="2020-11-23T19:36:15.163" v="3701" actId="166"/>
        <pc:sldMkLst>
          <pc:docMk/>
          <pc:sldMk cId="1878481081" sldId="542"/>
        </pc:sldMkLst>
      </pc:sldChg>
      <pc:sldChg chg="addSp delSp modSp add mod delAnim modAnim">
        <pc:chgData name="Kulinich Bohdan" userId="48e65c9f34e137d0" providerId="LiveId" clId="{A6E4AC83-81E8-4C68-8A2F-467141D55BCA}" dt="2020-11-23T18:44:48.496" v="3688"/>
        <pc:sldMkLst>
          <pc:docMk/>
          <pc:sldMk cId="752614448" sldId="543"/>
        </pc:sldMkLst>
      </pc:sldChg>
      <pc:sldChg chg="modSp add del mod">
        <pc:chgData name="Kulinich Bohdan" userId="48e65c9f34e137d0" providerId="LiveId" clId="{A6E4AC83-81E8-4C68-8A2F-467141D55BCA}" dt="2020-11-23T10:01:02.612" v="1252" actId="47"/>
        <pc:sldMkLst>
          <pc:docMk/>
          <pc:sldMk cId="1267770934" sldId="544"/>
        </pc:sldMkLst>
      </pc:sldChg>
      <pc:sldChg chg="addSp delSp modSp add mod delAnim modAnim">
        <pc:chgData name="Kulinich Bohdan" userId="48e65c9f34e137d0" providerId="LiveId" clId="{A6E4AC83-81E8-4C68-8A2F-467141D55BCA}" dt="2020-11-23T11:36:22.067" v="2029"/>
        <pc:sldMkLst>
          <pc:docMk/>
          <pc:sldMk cId="3691845172" sldId="545"/>
        </pc:sldMkLst>
      </pc:sldChg>
      <pc:sldChg chg="addSp delSp modSp add mod modTransition delAnim modAnim">
        <pc:chgData name="Kulinich Bohdan" userId="48e65c9f34e137d0" providerId="LiveId" clId="{A6E4AC83-81E8-4C68-8A2F-467141D55BCA}" dt="2020-11-23T11:43:23.136" v="2163"/>
        <pc:sldMkLst>
          <pc:docMk/>
          <pc:sldMk cId="2758549178" sldId="546"/>
        </pc:sldMkLst>
      </pc:sldChg>
      <pc:sldChg chg="addSp delSp modSp add del mod delAnim modAnim">
        <pc:chgData name="Kulinich Bohdan" userId="48e65c9f34e137d0" providerId="LiveId" clId="{A6E4AC83-81E8-4C68-8A2F-467141D55BCA}" dt="2020-11-23T11:30:11.159" v="1794" actId="47"/>
        <pc:sldMkLst>
          <pc:docMk/>
          <pc:sldMk cId="4280850213" sldId="546"/>
        </pc:sldMkLst>
      </pc:sldChg>
      <pc:sldChg chg="addSp delSp modSp add mod modTransition delAnim modAnim addCm delCm">
        <pc:chgData name="Kulinich Bohdan" userId="48e65c9f34e137d0" providerId="LiveId" clId="{A6E4AC83-81E8-4C68-8A2F-467141D55BCA}" dt="2020-11-23T13:02:50.279" v="2475" actId="14430"/>
        <pc:sldMkLst>
          <pc:docMk/>
          <pc:sldMk cId="4004308898" sldId="547"/>
        </pc:sldMkLst>
      </pc:sldChg>
      <pc:sldChg chg="addSp delSp modSp add mod delAnim modAnim">
        <pc:chgData name="Kulinich Bohdan" userId="48e65c9f34e137d0" providerId="LiveId" clId="{A6E4AC83-81E8-4C68-8A2F-467141D55BCA}" dt="2020-11-23T13:23:01.911" v="2812" actId="14429"/>
        <pc:sldMkLst>
          <pc:docMk/>
          <pc:sldMk cId="4121883091" sldId="548"/>
        </pc:sldMkLst>
      </pc:sldChg>
      <pc:sldChg chg="addSp delSp modSp add mod modAnim">
        <pc:chgData name="Kulinich Bohdan" userId="48e65c9f34e137d0" providerId="LiveId" clId="{A6E4AC83-81E8-4C68-8A2F-467141D55BCA}" dt="2020-11-23T13:16:24.302" v="2721"/>
        <pc:sldMkLst>
          <pc:docMk/>
          <pc:sldMk cId="1461255374" sldId="549"/>
        </pc:sldMkLst>
      </pc:sldChg>
      <pc:sldChg chg="addSp delSp modSp add mod delAnim modAnim">
        <pc:chgData name="Kulinich Bohdan" userId="48e65c9f34e137d0" providerId="LiveId" clId="{A6E4AC83-81E8-4C68-8A2F-467141D55BCA}" dt="2020-11-23T13:26:01.350" v="2919"/>
        <pc:sldMkLst>
          <pc:docMk/>
          <pc:sldMk cId="740542570" sldId="550"/>
        </pc:sldMkLst>
      </pc:sldChg>
      <pc:sldChg chg="add del">
        <pc:chgData name="Kulinich Bohdan" userId="48e65c9f34e137d0" providerId="LiveId" clId="{A6E4AC83-81E8-4C68-8A2F-467141D55BCA}" dt="2020-11-23T19:37:21.010" v="3702" actId="47"/>
        <pc:sldMkLst>
          <pc:docMk/>
          <pc:sldMk cId="350696848" sldId="551"/>
        </pc:sldMkLst>
      </pc:sldChg>
      <pc:sldChg chg="addSp delSp modSp add mod delAnim modAnim">
        <pc:chgData name="Kulinich Bohdan" userId="48e65c9f34e137d0" providerId="LiveId" clId="{A6E4AC83-81E8-4C68-8A2F-467141D55BCA}" dt="2020-11-23T21:25:39.660" v="4545" actId="14429"/>
        <pc:sldMkLst>
          <pc:docMk/>
          <pc:sldMk cId="4173280188" sldId="551"/>
        </pc:sldMkLst>
      </pc:sldChg>
      <pc:sldChg chg="add del">
        <pc:chgData name="Kulinich Bohdan" userId="48e65c9f34e137d0" providerId="LiveId" clId="{A6E4AC83-81E8-4C68-8A2F-467141D55BCA}" dt="2020-11-23T21:17:57.068" v="4493" actId="47"/>
        <pc:sldMkLst>
          <pc:docMk/>
          <pc:sldMk cId="454995374" sldId="552"/>
        </pc:sldMkLst>
      </pc:sldChg>
      <pc:sldChg chg="delSp add del mod">
        <pc:chgData name="Kulinich Bohdan" userId="48e65c9f34e137d0" providerId="LiveId" clId="{A6E4AC83-81E8-4C68-8A2F-467141D55BCA}" dt="2020-11-23T19:12:14.695" v="3696" actId="47"/>
        <pc:sldMkLst>
          <pc:docMk/>
          <pc:sldMk cId="2004987107" sldId="552"/>
        </pc:sldMkLst>
      </pc:sldChg>
      <pc:sldChg chg="addSp delSp modSp add mod delAnim modAnim">
        <pc:chgData name="Kulinich Bohdan" userId="48e65c9f34e137d0" providerId="LiveId" clId="{A6E4AC83-81E8-4C68-8A2F-467141D55BCA}" dt="2020-11-24T08:48:43.532" v="4789" actId="1076"/>
        <pc:sldMkLst>
          <pc:docMk/>
          <pc:sldMk cId="2761341391" sldId="552"/>
        </pc:sldMkLst>
      </pc:sldChg>
      <pc:sldChg chg="delSp add del mod delAnim">
        <pc:chgData name="Kulinich Bohdan" userId="48e65c9f34e137d0" providerId="LiveId" clId="{A6E4AC83-81E8-4C68-8A2F-467141D55BCA}" dt="2020-11-23T19:09:52.807" v="3693" actId="47"/>
        <pc:sldMkLst>
          <pc:docMk/>
          <pc:sldMk cId="2888860573" sldId="5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49FA966-4EA1-4833-9AEE-5C286151B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2CB27CB-3E7A-44AC-A77F-F74895CC31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1026-9BB5-4C43-8D5B-1AFBCE9B8E12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0F14C9-C166-4357-B14A-2E0D20BBB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DCD553-8349-4F3A-8110-BC0D0AB65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4708-30D9-4E9A-A59A-B810BEC0F6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4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2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3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6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44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1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2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8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8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8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7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8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2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30.01.25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14.png"/><Relationship Id="rId3" Type="http://schemas.openxmlformats.org/officeDocument/2006/relationships/image" Target="../media/image55.png"/><Relationship Id="rId21" Type="http://schemas.openxmlformats.org/officeDocument/2006/relationships/image" Target="../media/image69.png"/><Relationship Id="rId7" Type="http://schemas.openxmlformats.org/officeDocument/2006/relationships/image" Target="../media/image18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9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19" Type="http://schemas.openxmlformats.org/officeDocument/2006/relationships/image" Target="../media/image15.sv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15.sv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05.png"/><Relationship Id="rId18" Type="http://schemas.openxmlformats.org/officeDocument/2006/relationships/image" Target="../media/image108.png"/><Relationship Id="rId3" Type="http://schemas.openxmlformats.org/officeDocument/2006/relationships/image" Target="../media/image84.png"/><Relationship Id="rId21" Type="http://schemas.openxmlformats.org/officeDocument/2006/relationships/image" Target="../media/image110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6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5" Type="http://schemas.openxmlformats.org/officeDocument/2006/relationships/image" Target="../media/image106.png"/><Relationship Id="rId10" Type="http://schemas.openxmlformats.org/officeDocument/2006/relationships/image" Target="../media/image102.png"/><Relationship Id="rId19" Type="http://schemas.openxmlformats.org/officeDocument/2006/relationships/image" Target="../media/image29.png"/><Relationship Id="rId4" Type="http://schemas.openxmlformats.org/officeDocument/2006/relationships/image" Target="../media/image98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84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30.png"/><Relationship Id="rId26" Type="http://schemas.openxmlformats.org/officeDocument/2006/relationships/image" Target="../media/image31.png"/><Relationship Id="rId3" Type="http://schemas.openxmlformats.org/officeDocument/2006/relationships/image" Target="../media/image16.jpg"/><Relationship Id="rId21" Type="http://schemas.openxmlformats.org/officeDocument/2006/relationships/image" Target="../media/image26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250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5.svg"/><Relationship Id="rId15" Type="http://schemas.openxmlformats.org/officeDocument/2006/relationships/image" Target="../media/image26.png"/><Relationship Id="rId23" Type="http://schemas.openxmlformats.org/officeDocument/2006/relationships/image" Target="../media/image280.png"/><Relationship Id="rId28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40.png"/><Relationship Id="rId31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270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6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image" Target="../media/image16.jpg"/><Relationship Id="rId7" Type="http://schemas.openxmlformats.org/officeDocument/2006/relationships/image" Target="../media/image4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image" Target="../media/image16.jp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16.jp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35.png"/><Relationship Id="rId19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png"/><Relationship Id="rId3" Type="http://schemas.openxmlformats.org/officeDocument/2006/relationships/image" Target="../media/image16.jpg"/><Relationship Id="rId7" Type="http://schemas.openxmlformats.org/officeDocument/2006/relationships/image" Target="../media/image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5" Type="http://schemas.openxmlformats.org/officeDocument/2006/relationships/image" Target="../media/image5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>
            <a:extLst>
              <a:ext uri="{FF2B5EF4-FFF2-40B4-BE49-F238E27FC236}">
                <a16:creationId xmlns:a16="http://schemas.microsoft.com/office/drawing/2014/main" id="{BD02CE6E-98DC-8E0F-54C5-5CBAEC9B4528}"/>
              </a:ext>
            </a:extLst>
          </p:cNvPr>
          <p:cNvSpPr txBox="1">
            <a:spLocks/>
          </p:cNvSpPr>
          <p:nvPr/>
        </p:nvSpPr>
        <p:spPr>
          <a:xfrm>
            <a:off x="9609438" y="4611151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30.01.2025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Aptos Light" panose="020B0004020202020204" pitchFamily="34" charset="0"/>
              </a:rPr>
              <a:t>ГЕОМЕТРІЯ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36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7"/>
            <a:ext cx="852133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Третя ознака рівності трикутників</a:t>
            </a:r>
            <a:endParaRPr lang="uk-UA" sz="4000" dirty="0">
              <a:solidFill>
                <a:srgbClr val="33565D"/>
              </a:solidFill>
              <a:effectLst/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33565D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pic>
        <p:nvPicPr>
          <p:cNvPr id="7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DAB5DF8B-12E9-F9A9-A023-66F1DAE681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353576" y="238458"/>
            <a:ext cx="651278" cy="731909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D66F7D79-B632-CD8B-1F6B-6C00EF26C82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17199" y="1795566"/>
            <a:ext cx="679680" cy="763828"/>
          </a:xfrm>
          <a:prstGeom prst="rect">
            <a:avLst/>
          </a:prstGeom>
        </p:spPr>
      </p:pic>
      <p:pic>
        <p:nvPicPr>
          <p:cNvPr id="17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0AC42A0F-5D14-B417-0A88-F70BCC7F8F5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1" y="871090"/>
            <a:ext cx="688119" cy="773311"/>
          </a:xfrm>
          <a:prstGeom prst="rect">
            <a:avLst/>
          </a:prstGeom>
        </p:spPr>
      </p:pic>
      <p:pic>
        <p:nvPicPr>
          <p:cNvPr id="18" name="Рисунок 29">
            <a:extLst>
              <a:ext uri="{FF2B5EF4-FFF2-40B4-BE49-F238E27FC236}">
                <a16:creationId xmlns:a16="http://schemas.microsoft.com/office/drawing/2014/main" id="{06624323-F01B-DC5D-450B-96740B71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464589" y="3054222"/>
            <a:ext cx="551672" cy="619972"/>
          </a:xfrm>
          <a:prstGeom prst="rect">
            <a:avLst/>
          </a:prstGeom>
        </p:spPr>
      </p:pic>
      <p:pic>
        <p:nvPicPr>
          <p:cNvPr id="19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33E3F005-6E22-DEEC-B4E1-77FF4037153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2321292" y="2909140"/>
            <a:ext cx="567298" cy="637531"/>
          </a:xfrm>
          <a:prstGeom prst="rect">
            <a:avLst/>
          </a:prstGeom>
        </p:spPr>
      </p:pic>
      <p:pic>
        <p:nvPicPr>
          <p:cNvPr id="20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16039C44-A05E-AF9B-5DBE-99ECFB3CBD1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202000" y="4760080"/>
            <a:ext cx="922803" cy="1037049"/>
          </a:xfrm>
          <a:prstGeom prst="rect">
            <a:avLst/>
          </a:prstGeom>
        </p:spPr>
      </p:pic>
      <p:pic>
        <p:nvPicPr>
          <p:cNvPr id="24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2CB43B2D-AF7C-CC5B-EB68-D3D7B36EE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925789" y="4738734"/>
            <a:ext cx="893835" cy="1004495"/>
          </a:xfrm>
          <a:prstGeom prst="rect">
            <a:avLst/>
          </a:prstGeom>
        </p:spPr>
      </p:pic>
      <p:pic>
        <p:nvPicPr>
          <p:cNvPr id="26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A11BB125-3F8B-2A21-2A32-F44820964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836065" cy="939573"/>
          </a:xfrm>
          <a:prstGeom prst="rect">
            <a:avLst/>
          </a:prstGeom>
        </p:spPr>
      </p:pic>
      <p:pic>
        <p:nvPicPr>
          <p:cNvPr id="29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FED8F97-3F7E-3C2B-504E-97684C8B3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562" y="5959602"/>
            <a:ext cx="739464" cy="831013"/>
          </a:xfrm>
          <a:prstGeom prst="rect">
            <a:avLst/>
          </a:prstGeom>
        </p:spPr>
      </p:pic>
      <p:pic>
        <p:nvPicPr>
          <p:cNvPr id="30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77BDF6FD-652D-B7A4-751A-FDCD76FE9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014668" y="5513748"/>
            <a:ext cx="862967" cy="969805"/>
          </a:xfrm>
          <a:prstGeom prst="rect">
            <a:avLst/>
          </a:prstGeom>
        </p:spPr>
      </p:pic>
      <p:pic>
        <p:nvPicPr>
          <p:cNvPr id="31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5EA7C49C-AC35-D5DE-386D-652609E1F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4" y="5808467"/>
            <a:ext cx="909327" cy="1021905"/>
          </a:xfrm>
          <a:prstGeom prst="rect">
            <a:avLst/>
          </a:prstGeom>
        </p:spPr>
      </p:pic>
      <p:pic>
        <p:nvPicPr>
          <p:cNvPr id="33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DC61C869-DA63-E783-2038-A632B0008818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3893625" y="6081107"/>
            <a:ext cx="754433" cy="8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7">
            <a:extLst>
              <a:ext uri="{FF2B5EF4-FFF2-40B4-BE49-F238E27FC236}">
                <a16:creationId xmlns:a16="http://schemas.microsoft.com/office/drawing/2014/main" id="{7CEFD495-B08A-48EF-AF3D-9974DAA3D48A}"/>
              </a:ext>
            </a:extLst>
          </p:cNvPr>
          <p:cNvSpPr/>
          <p:nvPr/>
        </p:nvSpPr>
        <p:spPr>
          <a:xfrm>
            <a:off x="3689131" y="5805570"/>
            <a:ext cx="7681933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Доведіть усно, що теорема справджується і для прямокутних та тупокутних трикутників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B5C57210-CA0D-4629-843A-2F100EF9112E}"/>
              </a:ext>
            </a:extLst>
          </p:cNvPr>
          <p:cNvGrpSpPr/>
          <p:nvPr/>
        </p:nvGrpSpPr>
        <p:grpSpPr>
          <a:xfrm rot="14569312">
            <a:off x="8640865" y="4208667"/>
            <a:ext cx="1166361" cy="1035570"/>
            <a:chOff x="1174201" y="994788"/>
            <a:chExt cx="482981" cy="428822"/>
          </a:xfrm>
        </p:grpSpPr>
        <p:sp>
          <p:nvSpPr>
            <p:cNvPr id="83" name="Дуга 82">
              <a:extLst>
                <a:ext uri="{FF2B5EF4-FFF2-40B4-BE49-F238E27FC236}">
                  <a16:creationId xmlns:a16="http://schemas.microsoft.com/office/drawing/2014/main" id="{D28A938B-A1F7-4E4A-B986-C3F39AC0D88C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633914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84" name="Дуга 83">
              <a:extLst>
                <a:ext uri="{FF2B5EF4-FFF2-40B4-BE49-F238E27FC236}">
                  <a16:creationId xmlns:a16="http://schemas.microsoft.com/office/drawing/2014/main" id="{25569FA7-C89A-42A6-B803-C596EDDA3EFB}"/>
                </a:ext>
              </a:extLst>
            </p:cNvPr>
            <p:cNvSpPr/>
            <p:nvPr/>
          </p:nvSpPr>
          <p:spPr>
            <a:xfrm rot="18285639" flipH="1" flipV="1">
              <a:off x="1201281" y="967708"/>
              <a:ext cx="428822" cy="482981"/>
            </a:xfrm>
            <a:prstGeom prst="arc">
              <a:avLst>
                <a:gd name="adj1" fmla="val 15454584"/>
                <a:gd name="adj2" fmla="val 19614261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151" name="Групувати 150">
            <a:extLst>
              <a:ext uri="{FF2B5EF4-FFF2-40B4-BE49-F238E27FC236}">
                <a16:creationId xmlns:a16="http://schemas.microsoft.com/office/drawing/2014/main" id="{CD8785A0-BC0E-4DA1-B968-C67E77AFC995}"/>
              </a:ext>
            </a:extLst>
          </p:cNvPr>
          <p:cNvGrpSpPr/>
          <p:nvPr/>
        </p:nvGrpSpPr>
        <p:grpSpPr>
          <a:xfrm rot="7030688" flipV="1">
            <a:off x="8614066" y="1102621"/>
            <a:ext cx="1166361" cy="1035570"/>
            <a:chOff x="1174201" y="994788"/>
            <a:chExt cx="482981" cy="428822"/>
          </a:xfrm>
        </p:grpSpPr>
        <p:sp>
          <p:nvSpPr>
            <p:cNvPr id="152" name="Дуга 151">
              <a:extLst>
                <a:ext uri="{FF2B5EF4-FFF2-40B4-BE49-F238E27FC236}">
                  <a16:creationId xmlns:a16="http://schemas.microsoft.com/office/drawing/2014/main" id="{1A16D995-607A-48F7-93DF-BF628760E3F0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702896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153" name="Дуга 152">
              <a:extLst>
                <a:ext uri="{FF2B5EF4-FFF2-40B4-BE49-F238E27FC236}">
                  <a16:creationId xmlns:a16="http://schemas.microsoft.com/office/drawing/2014/main" id="{1AEEFE06-D1AA-485E-BB68-C8B60467BC3D}"/>
                </a:ext>
              </a:extLst>
            </p:cNvPr>
            <p:cNvSpPr/>
            <p:nvPr/>
          </p:nvSpPr>
          <p:spPr>
            <a:xfrm rot="18285639" flipH="1" flipV="1">
              <a:off x="1201281" y="967708"/>
              <a:ext cx="428822" cy="482981"/>
            </a:xfrm>
            <a:prstGeom prst="arc">
              <a:avLst>
                <a:gd name="adj1" fmla="val 15567004"/>
                <a:gd name="adj2" fmla="val 19614261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sp>
        <p:nvSpPr>
          <p:cNvPr id="146" name="Дуга 145">
            <a:extLst>
              <a:ext uri="{FF2B5EF4-FFF2-40B4-BE49-F238E27FC236}">
                <a16:creationId xmlns:a16="http://schemas.microsoft.com/office/drawing/2014/main" id="{9421985E-24FB-46CD-B7DF-BE34F8C98A52}"/>
              </a:ext>
            </a:extLst>
          </p:cNvPr>
          <p:cNvSpPr/>
          <p:nvPr/>
        </p:nvSpPr>
        <p:spPr>
          <a:xfrm rot="18054139" flipH="1" flipV="1">
            <a:off x="4745986" y="1548056"/>
            <a:ext cx="343057" cy="343057"/>
          </a:xfrm>
          <a:prstGeom prst="arc">
            <a:avLst>
              <a:gd name="adj1" fmla="val 13848727"/>
              <a:gd name="adj2" fmla="val 21334377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7" name="Дуга 146">
            <a:extLst>
              <a:ext uri="{FF2B5EF4-FFF2-40B4-BE49-F238E27FC236}">
                <a16:creationId xmlns:a16="http://schemas.microsoft.com/office/drawing/2014/main" id="{260C13EF-9594-4673-8FFA-B8F462A7AEDE}"/>
              </a:ext>
            </a:extLst>
          </p:cNvPr>
          <p:cNvSpPr/>
          <p:nvPr/>
        </p:nvSpPr>
        <p:spPr>
          <a:xfrm rot="3545861" flipH="1">
            <a:off x="4745986" y="4523904"/>
            <a:ext cx="343057" cy="343057"/>
          </a:xfrm>
          <a:prstGeom prst="arc">
            <a:avLst>
              <a:gd name="adj1" fmla="val 13848727"/>
              <a:gd name="adj2" fmla="val 21334377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8" name="Дуга 147">
            <a:extLst>
              <a:ext uri="{FF2B5EF4-FFF2-40B4-BE49-F238E27FC236}">
                <a16:creationId xmlns:a16="http://schemas.microsoft.com/office/drawing/2014/main" id="{3080EC9F-EDEF-458B-9533-8EEB1B8D5CFB}"/>
              </a:ext>
            </a:extLst>
          </p:cNvPr>
          <p:cNvSpPr/>
          <p:nvPr/>
        </p:nvSpPr>
        <p:spPr>
          <a:xfrm rot="19178033" flipH="1" flipV="1">
            <a:off x="9052517" y="1630278"/>
            <a:ext cx="343057" cy="343057"/>
          </a:xfrm>
          <a:prstGeom prst="arc">
            <a:avLst>
              <a:gd name="adj1" fmla="val 14660604"/>
              <a:gd name="adj2" fmla="val 2012348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9" name="Дуга 148">
            <a:extLst>
              <a:ext uri="{FF2B5EF4-FFF2-40B4-BE49-F238E27FC236}">
                <a16:creationId xmlns:a16="http://schemas.microsoft.com/office/drawing/2014/main" id="{22F8A293-6B2F-4B9E-89A7-32EC4108A362}"/>
              </a:ext>
            </a:extLst>
          </p:cNvPr>
          <p:cNvSpPr/>
          <p:nvPr/>
        </p:nvSpPr>
        <p:spPr>
          <a:xfrm rot="2421967" flipH="1">
            <a:off x="9079116" y="4347109"/>
            <a:ext cx="343057" cy="343057"/>
          </a:xfrm>
          <a:prstGeom prst="arc">
            <a:avLst>
              <a:gd name="adj1" fmla="val 14660604"/>
              <a:gd name="adj2" fmla="val 2012348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F76FE3-3842-42DD-9420-746A5B136651}"/>
                  </a:ext>
                </a:extLst>
              </p:cNvPr>
              <p:cNvSpPr txBox="1"/>
              <p:nvPr/>
            </p:nvSpPr>
            <p:spPr>
              <a:xfrm>
                <a:off x="140823" y="2832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F76FE3-3842-42DD-9420-746A5B136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3" y="2832220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678B6E-A737-4B00-A623-BFA665E8151F}"/>
                  </a:ext>
                </a:extLst>
              </p:cNvPr>
              <p:cNvSpPr txBox="1"/>
              <p:nvPr/>
            </p:nvSpPr>
            <p:spPr>
              <a:xfrm>
                <a:off x="122831" y="324416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678B6E-A737-4B00-A623-BFA665E8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" y="3244164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FF1C1B-F8D9-45AE-9EB4-7C119132706F}"/>
                  </a:ext>
                </a:extLst>
              </p:cNvPr>
              <p:cNvSpPr txBox="1"/>
              <p:nvPr/>
            </p:nvSpPr>
            <p:spPr>
              <a:xfrm>
                <a:off x="3441981" y="2832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FF1C1B-F8D9-45AE-9EB4-7C1191327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81" y="2832219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419D4F-489D-4418-BCFA-024B7E145A07}"/>
                  </a:ext>
                </a:extLst>
              </p:cNvPr>
              <p:cNvSpPr txBox="1"/>
              <p:nvPr/>
            </p:nvSpPr>
            <p:spPr>
              <a:xfrm>
                <a:off x="3441981" y="324356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419D4F-489D-4418-BCFA-024B7E145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81" y="3243562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63C4F4-91A0-49C3-8CCD-54AA66C39713}"/>
                  </a:ext>
                </a:extLst>
              </p:cNvPr>
              <p:cNvSpPr txBox="1"/>
              <p:nvPr/>
            </p:nvSpPr>
            <p:spPr>
              <a:xfrm>
                <a:off x="857881" y="122543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C63C4F4-91A0-49C3-8CCD-54AA66C3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1" y="1225431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473AE3-55C0-4764-89A3-A1BBF2BDBD5E}"/>
                  </a:ext>
                </a:extLst>
              </p:cNvPr>
              <p:cNvSpPr txBox="1"/>
              <p:nvPr/>
            </p:nvSpPr>
            <p:spPr>
              <a:xfrm>
                <a:off x="853271" y="473439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473AE3-55C0-4764-89A3-A1BBF2BD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71" y="4734391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5B3334BD-C053-4B12-B849-36F38385B91A}"/>
              </a:ext>
            </a:extLst>
          </p:cNvPr>
          <p:cNvGrpSpPr/>
          <p:nvPr/>
        </p:nvGrpSpPr>
        <p:grpSpPr>
          <a:xfrm>
            <a:off x="577806" y="1578341"/>
            <a:ext cx="2899679" cy="3305933"/>
            <a:chOff x="692993" y="1024327"/>
            <a:chExt cx="3292276" cy="3753533"/>
          </a:xfrm>
        </p:grpSpPr>
        <p:sp>
          <p:nvSpPr>
            <p:cNvPr id="75" name="Дуга 74">
              <a:extLst>
                <a:ext uri="{FF2B5EF4-FFF2-40B4-BE49-F238E27FC236}">
                  <a16:creationId xmlns:a16="http://schemas.microsoft.com/office/drawing/2014/main" id="{14E88B94-D8D8-4F24-A1F8-DCCBA58E0096}"/>
                </a:ext>
              </a:extLst>
            </p:cNvPr>
            <p:cNvSpPr/>
            <p:nvPr/>
          </p:nvSpPr>
          <p:spPr>
            <a:xfrm flipH="1" flipV="1">
              <a:off x="1198260" y="1350780"/>
              <a:ext cx="331464" cy="331464"/>
            </a:xfrm>
            <a:prstGeom prst="arc">
              <a:avLst>
                <a:gd name="adj1" fmla="val 15424635"/>
                <a:gd name="adj2" fmla="val 1946008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80" name="Дуга 79">
              <a:extLst>
                <a:ext uri="{FF2B5EF4-FFF2-40B4-BE49-F238E27FC236}">
                  <a16:creationId xmlns:a16="http://schemas.microsoft.com/office/drawing/2014/main" id="{E78A0956-BA22-4AEE-A094-A0298D59AE9E}"/>
                </a:ext>
              </a:extLst>
            </p:cNvPr>
            <p:cNvSpPr/>
            <p:nvPr/>
          </p:nvSpPr>
          <p:spPr>
            <a:xfrm flipH="1">
              <a:off x="1198260" y="4147111"/>
              <a:ext cx="331464" cy="331464"/>
            </a:xfrm>
            <a:prstGeom prst="arc">
              <a:avLst>
                <a:gd name="adj1" fmla="val 15424635"/>
                <a:gd name="adj2" fmla="val 1946008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id="{3EE2A5E6-DFFA-440F-B727-6A0C162305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994" y="1130503"/>
              <a:ext cx="723243" cy="1762062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id="{3ABC1F16-C963-4F82-97F1-255144C34E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6240" y="1130504"/>
              <a:ext cx="2569029" cy="175343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C23D7833-DD2B-4319-89DA-57034CB1D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993" y="2883935"/>
              <a:ext cx="3292276" cy="8631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8351C653-570B-45F9-9EEC-2B80711F517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92994" y="2886266"/>
              <a:ext cx="723243" cy="1762062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EBE16500-4489-46AE-AB56-E9795B15E39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16240" y="2894897"/>
              <a:ext cx="2569029" cy="1753430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>
              <a:extLst>
                <a:ext uri="{FF2B5EF4-FFF2-40B4-BE49-F238E27FC236}">
                  <a16:creationId xmlns:a16="http://schemas.microsoft.com/office/drawing/2014/main" id="{57F0F5E2-1BA4-4454-8C3F-4769C37CE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238" y="1130503"/>
              <a:ext cx="1" cy="3517824"/>
            </a:xfrm>
            <a:prstGeom prst="line">
              <a:avLst/>
            </a:prstGeom>
            <a:ln w="57150" cap="rnd">
              <a:solidFill>
                <a:srgbClr val="3E3D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91067665-761F-4D8C-8220-9FD7D77C7914}"/>
                </a:ext>
              </a:extLst>
            </p:cNvPr>
            <p:cNvCxnSpPr>
              <a:cxnSpLocks/>
            </p:cNvCxnSpPr>
            <p:nvPr/>
          </p:nvCxnSpPr>
          <p:spPr>
            <a:xfrm>
              <a:off x="944333" y="2007219"/>
              <a:ext cx="215881" cy="88609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6518487F-B944-4F2E-82D4-AE390635F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142" y="3724976"/>
              <a:ext cx="215881" cy="88609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Групувати 63">
              <a:extLst>
                <a:ext uri="{FF2B5EF4-FFF2-40B4-BE49-F238E27FC236}">
                  <a16:creationId xmlns:a16="http://schemas.microsoft.com/office/drawing/2014/main" id="{2891BA4F-65D6-4B3F-86DE-39BEE26239A9}"/>
                </a:ext>
              </a:extLst>
            </p:cNvPr>
            <p:cNvGrpSpPr/>
            <p:nvPr/>
          </p:nvGrpSpPr>
          <p:grpSpPr>
            <a:xfrm>
              <a:off x="2388202" y="1725524"/>
              <a:ext cx="208368" cy="264178"/>
              <a:chOff x="2308225" y="1697295"/>
              <a:chExt cx="208368" cy="264177"/>
            </a:xfrm>
          </p:grpSpPr>
          <p:cxnSp>
            <p:nvCxnSpPr>
              <p:cNvPr id="65" name="Пряма сполучна лінія 64">
                <a:extLst>
                  <a:ext uri="{FF2B5EF4-FFF2-40B4-BE49-F238E27FC236}">
                    <a16:creationId xmlns:a16="http://schemas.microsoft.com/office/drawing/2014/main" id="{C1C02574-0160-463D-8CC4-1C22ED8BF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8225" y="1697295"/>
                <a:ext cx="149540" cy="219096"/>
              </a:xfrm>
              <a:prstGeom prst="line">
                <a:avLst/>
              </a:prstGeom>
              <a:ln w="3810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 сполучна лінія 65">
                <a:extLst>
                  <a:ext uri="{FF2B5EF4-FFF2-40B4-BE49-F238E27FC236}">
                    <a16:creationId xmlns:a16="http://schemas.microsoft.com/office/drawing/2014/main" id="{17F1E6B9-EB21-4F45-8321-35A176097B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7053" y="1742376"/>
                <a:ext cx="149540" cy="219096"/>
              </a:xfrm>
              <a:prstGeom prst="line">
                <a:avLst/>
              </a:prstGeom>
              <a:ln w="3810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увати 66">
              <a:extLst>
                <a:ext uri="{FF2B5EF4-FFF2-40B4-BE49-F238E27FC236}">
                  <a16:creationId xmlns:a16="http://schemas.microsoft.com/office/drawing/2014/main" id="{E11F3248-88F6-4585-8DF2-7A88A81635A2}"/>
                </a:ext>
              </a:extLst>
            </p:cNvPr>
            <p:cNvGrpSpPr/>
            <p:nvPr/>
          </p:nvGrpSpPr>
          <p:grpSpPr>
            <a:xfrm flipV="1">
              <a:off x="2388202" y="3789623"/>
              <a:ext cx="208368" cy="264178"/>
              <a:chOff x="2308225" y="1697295"/>
              <a:chExt cx="208368" cy="264177"/>
            </a:xfrm>
          </p:grpSpPr>
          <p:cxnSp>
            <p:nvCxnSpPr>
              <p:cNvPr id="73" name="Пряма сполучна лінія 72">
                <a:extLst>
                  <a:ext uri="{FF2B5EF4-FFF2-40B4-BE49-F238E27FC236}">
                    <a16:creationId xmlns:a16="http://schemas.microsoft.com/office/drawing/2014/main" id="{D5FD37A6-81F3-4553-8546-A74D1AD512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8225" y="1697295"/>
                <a:ext cx="149540" cy="219096"/>
              </a:xfrm>
              <a:prstGeom prst="line">
                <a:avLst/>
              </a:prstGeom>
              <a:ln w="3810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 сполучна лінія 73">
                <a:extLst>
                  <a:ext uri="{FF2B5EF4-FFF2-40B4-BE49-F238E27FC236}">
                    <a16:creationId xmlns:a16="http://schemas.microsoft.com/office/drawing/2014/main" id="{418CBBAA-B721-4601-8345-B4C3674CFE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7053" y="1742376"/>
                <a:ext cx="149540" cy="219096"/>
              </a:xfrm>
              <a:prstGeom prst="line">
                <a:avLst/>
              </a:prstGeom>
              <a:ln w="3810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5F96C12E-D9E7-42D3-8B0C-A6694D6B9592}"/>
                </a:ext>
              </a:extLst>
            </p:cNvPr>
            <p:cNvGrpSpPr/>
            <p:nvPr/>
          </p:nvGrpSpPr>
          <p:grpSpPr>
            <a:xfrm>
              <a:off x="1194413" y="1024327"/>
              <a:ext cx="482981" cy="428822"/>
              <a:chOff x="1194414" y="1024327"/>
              <a:chExt cx="482981" cy="428822"/>
            </a:xfrm>
          </p:grpSpPr>
          <p:sp>
            <p:nvSpPr>
              <p:cNvPr id="82" name="Дуга 81">
                <a:extLst>
                  <a:ext uri="{FF2B5EF4-FFF2-40B4-BE49-F238E27FC236}">
                    <a16:creationId xmlns:a16="http://schemas.microsoft.com/office/drawing/2014/main" id="{A8EC05C9-5325-4BB5-B6DD-689E11C7680C}"/>
                  </a:ext>
                </a:extLst>
              </p:cNvPr>
              <p:cNvSpPr/>
              <p:nvPr/>
            </p:nvSpPr>
            <p:spPr>
              <a:xfrm rot="18060436" flipH="1" flipV="1">
                <a:off x="1238235" y="1008377"/>
                <a:ext cx="375029" cy="417879"/>
              </a:xfrm>
              <a:prstGeom prst="arc">
                <a:avLst>
                  <a:gd name="adj1" fmla="val 15299828"/>
                  <a:gd name="adj2" fmla="val 20068356"/>
                </a:avLst>
              </a:prstGeom>
              <a:ln w="28575" cap="rnd">
                <a:solidFill>
                  <a:srgbClr val="3E3D3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>
                  <a:latin typeface="Aptos Light" panose="020B0004020202020204" pitchFamily="34" charset="0"/>
                </a:endParaRPr>
              </a:p>
            </p:txBody>
          </p:sp>
          <p:sp>
            <p:nvSpPr>
              <p:cNvPr id="86" name="Дуга 85">
                <a:extLst>
                  <a:ext uri="{FF2B5EF4-FFF2-40B4-BE49-F238E27FC236}">
                    <a16:creationId xmlns:a16="http://schemas.microsoft.com/office/drawing/2014/main" id="{431D15BA-B18E-4F79-A5D9-D9B732A916B3}"/>
                  </a:ext>
                </a:extLst>
              </p:cNvPr>
              <p:cNvSpPr/>
              <p:nvPr/>
            </p:nvSpPr>
            <p:spPr>
              <a:xfrm rot="18285639" flipH="1" flipV="1">
                <a:off x="1221494" y="997247"/>
                <a:ext cx="428822" cy="482981"/>
              </a:xfrm>
              <a:prstGeom prst="arc">
                <a:avLst>
                  <a:gd name="adj1" fmla="val 15188236"/>
                  <a:gd name="adj2" fmla="val 19801508"/>
                </a:avLst>
              </a:prstGeom>
              <a:ln w="28575" cap="rnd">
                <a:solidFill>
                  <a:srgbClr val="3E3D3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>
                  <a:latin typeface="Aptos Light" panose="020B0004020202020204" pitchFamily="34" charset="0"/>
                </a:endParaRPr>
              </a:p>
            </p:txBody>
          </p:sp>
        </p:grpSp>
        <p:grpSp>
          <p:nvGrpSpPr>
            <p:cNvPr id="87" name="Групувати 86">
              <a:extLst>
                <a:ext uri="{FF2B5EF4-FFF2-40B4-BE49-F238E27FC236}">
                  <a16:creationId xmlns:a16="http://schemas.microsoft.com/office/drawing/2014/main" id="{F8D2E528-0AEE-4C53-BB84-B573A8E7CCF2}"/>
                </a:ext>
              </a:extLst>
            </p:cNvPr>
            <p:cNvGrpSpPr/>
            <p:nvPr/>
          </p:nvGrpSpPr>
          <p:grpSpPr>
            <a:xfrm flipV="1">
              <a:off x="1214058" y="4349038"/>
              <a:ext cx="482981" cy="428822"/>
              <a:chOff x="1194415" y="1024327"/>
              <a:chExt cx="482981" cy="428822"/>
            </a:xfrm>
          </p:grpSpPr>
          <p:sp>
            <p:nvSpPr>
              <p:cNvPr id="90" name="Дуга 89">
                <a:extLst>
                  <a:ext uri="{FF2B5EF4-FFF2-40B4-BE49-F238E27FC236}">
                    <a16:creationId xmlns:a16="http://schemas.microsoft.com/office/drawing/2014/main" id="{8BDF0C37-A6B5-4E60-9812-04F813B13BD4}"/>
                  </a:ext>
                </a:extLst>
              </p:cNvPr>
              <p:cNvSpPr/>
              <p:nvPr/>
            </p:nvSpPr>
            <p:spPr>
              <a:xfrm rot="18285639" flipH="1" flipV="1">
                <a:off x="1221495" y="997247"/>
                <a:ext cx="428822" cy="482981"/>
              </a:xfrm>
              <a:prstGeom prst="arc">
                <a:avLst>
                  <a:gd name="adj1" fmla="val 15524102"/>
                  <a:gd name="adj2" fmla="val 19801508"/>
                </a:avLst>
              </a:prstGeom>
              <a:ln w="28575" cap="rnd">
                <a:solidFill>
                  <a:srgbClr val="3E3D3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>
                  <a:latin typeface="Aptos Light" panose="020B0004020202020204" pitchFamily="34" charset="0"/>
                </a:endParaRPr>
              </a:p>
            </p:txBody>
          </p:sp>
          <p:sp>
            <p:nvSpPr>
              <p:cNvPr id="88" name="Дуга 87">
                <a:extLst>
                  <a:ext uri="{FF2B5EF4-FFF2-40B4-BE49-F238E27FC236}">
                    <a16:creationId xmlns:a16="http://schemas.microsoft.com/office/drawing/2014/main" id="{3C44CE4E-FF95-4ECE-B9E4-4632495730D0}"/>
                  </a:ext>
                </a:extLst>
              </p:cNvPr>
              <p:cNvSpPr/>
              <p:nvPr/>
            </p:nvSpPr>
            <p:spPr>
              <a:xfrm rot="18060436" flipH="1" flipV="1">
                <a:off x="1238235" y="1008377"/>
                <a:ext cx="375029" cy="417879"/>
              </a:xfrm>
              <a:prstGeom prst="arc">
                <a:avLst>
                  <a:gd name="adj1" fmla="val 15702896"/>
                  <a:gd name="adj2" fmla="val 20068356"/>
                </a:avLst>
              </a:prstGeom>
              <a:ln w="28575" cap="rnd">
                <a:solidFill>
                  <a:srgbClr val="3E3D3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>
                  <a:latin typeface="Aptos Light" panose="020B0004020202020204" pitchFamily="34" charset="0"/>
                </a:endParaRPr>
              </a:p>
            </p:txBody>
          </p:sp>
        </p:grp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C7C63662-6869-45D2-8F19-6C52D50B8AD2}"/>
              </a:ext>
            </a:extLst>
          </p:cNvPr>
          <p:cNvGrpSpPr/>
          <p:nvPr/>
        </p:nvGrpSpPr>
        <p:grpSpPr>
          <a:xfrm>
            <a:off x="4832888" y="1522096"/>
            <a:ext cx="2440271" cy="1690298"/>
            <a:chOff x="4832888" y="1311699"/>
            <a:chExt cx="2440271" cy="1690298"/>
          </a:xfrm>
        </p:grpSpPr>
        <p:cxnSp>
          <p:nvCxnSpPr>
            <p:cNvPr id="92" name="Пряма сполучна лінія 91">
              <a:extLst>
                <a:ext uri="{FF2B5EF4-FFF2-40B4-BE49-F238E27FC236}">
                  <a16:creationId xmlns:a16="http://schemas.microsoft.com/office/drawing/2014/main" id="{8894ABD0-02D3-4DC0-B42F-9829E86F1464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3001997"/>
              <a:ext cx="2440271" cy="0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 сполучна лінія 92">
              <a:extLst>
                <a:ext uri="{FF2B5EF4-FFF2-40B4-BE49-F238E27FC236}">
                  <a16:creationId xmlns:a16="http://schemas.microsoft.com/office/drawing/2014/main" id="{52363D67-5E4C-47B2-BA3C-220CDF943CC3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1699"/>
              <a:ext cx="2440271" cy="1682710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 сполучна лінія 93">
              <a:extLst>
                <a:ext uri="{FF2B5EF4-FFF2-40B4-BE49-F238E27FC236}">
                  <a16:creationId xmlns:a16="http://schemas.microsoft.com/office/drawing/2014/main" id="{5A21B375-0F5F-4155-9148-2BACEFE6DBB4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4442"/>
              <a:ext cx="0" cy="1679967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увати 95">
            <a:extLst>
              <a:ext uri="{FF2B5EF4-FFF2-40B4-BE49-F238E27FC236}">
                <a16:creationId xmlns:a16="http://schemas.microsoft.com/office/drawing/2014/main" id="{39D67AF0-A8CD-4A11-BDDC-A6511CA2747A}"/>
              </a:ext>
            </a:extLst>
          </p:cNvPr>
          <p:cNvGrpSpPr/>
          <p:nvPr/>
        </p:nvGrpSpPr>
        <p:grpSpPr>
          <a:xfrm flipV="1">
            <a:off x="4832888" y="3208438"/>
            <a:ext cx="2440271" cy="1690298"/>
            <a:chOff x="4832888" y="1311699"/>
            <a:chExt cx="2440271" cy="1690298"/>
          </a:xfrm>
        </p:grpSpPr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FAFF67B1-FD85-4961-8DF7-61C8E909FDC1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3001997"/>
              <a:ext cx="2440271" cy="0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1CBD879E-1E22-4FBB-B999-6B40BA5DADBC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1699"/>
              <a:ext cx="2440271" cy="1682710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>
              <a:extLst>
                <a:ext uri="{FF2B5EF4-FFF2-40B4-BE49-F238E27FC236}">
                  <a16:creationId xmlns:a16="http://schemas.microsoft.com/office/drawing/2014/main" id="{15278BA7-D8FC-47C9-9BAA-CE356396055D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4442"/>
              <a:ext cx="0" cy="1679967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D425D674-6207-4D98-9977-826FAAD60B5B}"/>
              </a:ext>
            </a:extLst>
          </p:cNvPr>
          <p:cNvGrpSpPr/>
          <p:nvPr/>
        </p:nvGrpSpPr>
        <p:grpSpPr>
          <a:xfrm>
            <a:off x="9150031" y="1492540"/>
            <a:ext cx="2440271" cy="1690298"/>
            <a:chOff x="4832888" y="1311699"/>
            <a:chExt cx="2440271" cy="1690298"/>
          </a:xfrm>
        </p:grpSpPr>
        <p:cxnSp>
          <p:nvCxnSpPr>
            <p:cNvPr id="101" name="Пряма сполучна лінія 100">
              <a:extLst>
                <a:ext uri="{FF2B5EF4-FFF2-40B4-BE49-F238E27FC236}">
                  <a16:creationId xmlns:a16="http://schemas.microsoft.com/office/drawing/2014/main" id="{8D8A826F-A4C5-4F28-A709-B00EC015985C}"/>
                </a:ext>
              </a:extLst>
            </p:cNvPr>
            <p:cNvCxnSpPr>
              <a:cxnSpLocks/>
            </p:cNvCxnSpPr>
            <p:nvPr/>
          </p:nvCxnSpPr>
          <p:spPr>
            <a:xfrm>
              <a:off x="5856241" y="3001997"/>
              <a:ext cx="1416918" cy="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 сполучна лінія 101">
              <a:extLst>
                <a:ext uri="{FF2B5EF4-FFF2-40B4-BE49-F238E27FC236}">
                  <a16:creationId xmlns:a16="http://schemas.microsoft.com/office/drawing/2014/main" id="{D762DD6E-BD03-4245-A343-A226FEF59CFD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1699"/>
              <a:ext cx="2440271" cy="168271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 сполучна лінія 102">
              <a:extLst>
                <a:ext uri="{FF2B5EF4-FFF2-40B4-BE49-F238E27FC236}">
                  <a16:creationId xmlns:a16="http://schemas.microsoft.com/office/drawing/2014/main" id="{C38C966A-555D-43C6-A8AE-46C1E2F8D861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4442"/>
              <a:ext cx="1023353" cy="1687555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увати 104">
            <a:extLst>
              <a:ext uri="{FF2B5EF4-FFF2-40B4-BE49-F238E27FC236}">
                <a16:creationId xmlns:a16="http://schemas.microsoft.com/office/drawing/2014/main" id="{CB19B6EB-B2A0-488E-838E-202E3E9A8BE9}"/>
              </a:ext>
            </a:extLst>
          </p:cNvPr>
          <p:cNvGrpSpPr/>
          <p:nvPr/>
        </p:nvGrpSpPr>
        <p:grpSpPr>
          <a:xfrm flipV="1">
            <a:off x="9150030" y="3185071"/>
            <a:ext cx="2440271" cy="1690298"/>
            <a:chOff x="4832888" y="1311699"/>
            <a:chExt cx="2440271" cy="1690298"/>
          </a:xfrm>
        </p:grpSpPr>
        <p:cxnSp>
          <p:nvCxnSpPr>
            <p:cNvPr id="107" name="Пряма сполучна лінія 106">
              <a:extLst>
                <a:ext uri="{FF2B5EF4-FFF2-40B4-BE49-F238E27FC236}">
                  <a16:creationId xmlns:a16="http://schemas.microsoft.com/office/drawing/2014/main" id="{B3360666-CF03-4B92-880E-E33EC2B4CFF1}"/>
                </a:ext>
              </a:extLst>
            </p:cNvPr>
            <p:cNvCxnSpPr>
              <a:cxnSpLocks/>
            </p:cNvCxnSpPr>
            <p:nvPr/>
          </p:nvCxnSpPr>
          <p:spPr>
            <a:xfrm>
              <a:off x="5856241" y="3001997"/>
              <a:ext cx="1416918" cy="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109">
              <a:extLst>
                <a:ext uri="{FF2B5EF4-FFF2-40B4-BE49-F238E27FC236}">
                  <a16:creationId xmlns:a16="http://schemas.microsoft.com/office/drawing/2014/main" id="{8E0673EC-36D6-45DB-873B-B94B4AAFA311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1699"/>
              <a:ext cx="2440271" cy="168271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>
              <a:extLst>
                <a:ext uri="{FF2B5EF4-FFF2-40B4-BE49-F238E27FC236}">
                  <a16:creationId xmlns:a16="http://schemas.microsoft.com/office/drawing/2014/main" id="{21B19319-734D-4D30-B2AB-10A6E8B0286A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88" y="1314442"/>
              <a:ext cx="1023353" cy="1687555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6564DEAC-2AA8-4280-A357-66E085A296C2}"/>
              </a:ext>
            </a:extLst>
          </p:cNvPr>
          <p:cNvCxnSpPr>
            <a:cxnSpLocks/>
          </p:cNvCxnSpPr>
          <p:nvPr/>
        </p:nvCxnSpPr>
        <p:spPr>
          <a:xfrm>
            <a:off x="9150030" y="1495403"/>
            <a:ext cx="0" cy="3377223"/>
          </a:xfrm>
          <a:prstGeom prst="line">
            <a:avLst/>
          </a:prstGeom>
          <a:ln w="57150" cap="rnd">
            <a:solidFill>
              <a:srgbClr val="3E3D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6AA83F7-0930-4A82-B9B6-6A660125742F}"/>
                  </a:ext>
                </a:extLst>
              </p:cNvPr>
              <p:cNvSpPr txBox="1"/>
              <p:nvPr/>
            </p:nvSpPr>
            <p:spPr>
              <a:xfrm>
                <a:off x="4291341" y="280045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6AA83F7-0930-4A82-B9B6-6A6601257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1" y="2800450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2F7EE3E-A21E-4BB4-8DB3-C6988CBD7609}"/>
                  </a:ext>
                </a:extLst>
              </p:cNvPr>
              <p:cNvSpPr txBox="1"/>
              <p:nvPr/>
            </p:nvSpPr>
            <p:spPr>
              <a:xfrm>
                <a:off x="4273349" y="32123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2F7EE3E-A21E-4BB4-8DB3-C6988CBD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349" y="3212394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4E71025-70AF-404C-87E7-89507CE16D8D}"/>
                  </a:ext>
                </a:extLst>
              </p:cNvPr>
              <p:cNvSpPr txBox="1"/>
              <p:nvPr/>
            </p:nvSpPr>
            <p:spPr>
              <a:xfrm>
                <a:off x="7213751" y="280044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4E71025-70AF-404C-87E7-89507CE16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51" y="2800449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F5F62D0-81CE-4C7B-BE5B-A0B884005FFC}"/>
                  </a:ext>
                </a:extLst>
              </p:cNvPr>
              <p:cNvSpPr txBox="1"/>
              <p:nvPr/>
            </p:nvSpPr>
            <p:spPr>
              <a:xfrm>
                <a:off x="7213751" y="32117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F5F62D0-81CE-4C7B-BE5B-A0B884005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51" y="3211792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F960244-B56A-48A7-A024-A7C4C2343982}"/>
                  </a:ext>
                </a:extLst>
              </p:cNvPr>
              <p:cNvSpPr txBox="1"/>
              <p:nvPr/>
            </p:nvSpPr>
            <p:spPr>
              <a:xfrm>
                <a:off x="4565946" y="10953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F960244-B56A-48A7-A024-A7C4C2343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46" y="109539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247812E-C0D9-493D-BEF0-E49FBB35981E}"/>
                  </a:ext>
                </a:extLst>
              </p:cNvPr>
              <p:cNvSpPr txBox="1"/>
              <p:nvPr/>
            </p:nvSpPr>
            <p:spPr>
              <a:xfrm>
                <a:off x="4560874" y="48959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247812E-C0D9-493D-BEF0-E49FBB35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74" y="4895993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0B669B5-FCBA-46BA-8D30-EC228913E183}"/>
                  </a:ext>
                </a:extLst>
              </p:cNvPr>
              <p:cNvSpPr txBox="1"/>
              <p:nvPr/>
            </p:nvSpPr>
            <p:spPr>
              <a:xfrm>
                <a:off x="9510422" y="274533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0B669B5-FCBA-46BA-8D30-EC228913E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22" y="2745335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C3092BD-647F-44EF-8A82-E5C63B57D27F}"/>
                  </a:ext>
                </a:extLst>
              </p:cNvPr>
              <p:cNvSpPr txBox="1"/>
              <p:nvPr/>
            </p:nvSpPr>
            <p:spPr>
              <a:xfrm>
                <a:off x="9492430" y="31572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C3092BD-647F-44EF-8A82-E5C63B57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30" y="3157279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761A2A3-A6E9-4057-9D96-8A9D216D23A6}"/>
                  </a:ext>
                </a:extLst>
              </p:cNvPr>
              <p:cNvSpPr txBox="1"/>
              <p:nvPr/>
            </p:nvSpPr>
            <p:spPr>
              <a:xfrm>
                <a:off x="11570347" y="27453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761A2A3-A6E9-4057-9D96-8A9D216D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347" y="2745334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83D83A2-824F-46FE-AD85-87940F7D2FE4}"/>
                  </a:ext>
                </a:extLst>
              </p:cNvPr>
              <p:cNvSpPr txBox="1"/>
              <p:nvPr/>
            </p:nvSpPr>
            <p:spPr>
              <a:xfrm>
                <a:off x="11570347" y="315667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83D83A2-824F-46FE-AD85-87940F7D2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347" y="3156677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29C2837-F578-46BA-B682-ECC3236A7695}"/>
                  </a:ext>
                </a:extLst>
              </p:cNvPr>
              <p:cNvSpPr txBox="1"/>
              <p:nvPr/>
            </p:nvSpPr>
            <p:spPr>
              <a:xfrm>
                <a:off x="8759845" y="107202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29C2837-F578-46BA-B682-ECC3236A7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45" y="1072026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F32E88C-1492-4817-8104-2ECCBF03C517}"/>
                  </a:ext>
                </a:extLst>
              </p:cNvPr>
              <p:cNvSpPr txBox="1"/>
              <p:nvPr/>
            </p:nvSpPr>
            <p:spPr>
              <a:xfrm>
                <a:off x="8754773" y="487262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F32E88C-1492-4817-8104-2ECCBF03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73" y="4872626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7" name="Графіка 156" descr="Лампочка">
            <a:extLst>
              <a:ext uri="{FF2B5EF4-FFF2-40B4-BE49-F238E27FC236}">
                <a16:creationId xmlns:a16="http://schemas.microsoft.com/office/drawing/2014/main" id="{099D6598-20FF-444B-B93F-788D42B23B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77600" y="578864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Прямоугольник 7">
                <a:extLst>
                  <a:ext uri="{FF2B5EF4-FFF2-40B4-BE49-F238E27FC236}">
                    <a16:creationId xmlns:a16="http://schemas.microsoft.com/office/drawing/2014/main" id="{838C0FB6-152D-465E-8316-427A82C5F6E1}"/>
                  </a:ext>
                </a:extLst>
              </p:cNvPr>
              <p:cNvSpPr/>
              <p:nvPr/>
            </p:nvSpPr>
            <p:spPr>
              <a:xfrm>
                <a:off x="370112" y="687195"/>
                <a:ext cx="11655207" cy="461665"/>
              </a:xfrm>
              <a:prstGeom prst="rect">
                <a:avLst/>
              </a:prstGeom>
              <a:solidFill>
                <a:srgbClr val="199900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 </a:t>
                </a:r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кожному випадку</a:t>
                </a:r>
                <a:r>
                  <a:rPr lang="ru-RU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ABC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</m:t>
                    </m:r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Прямоугольник 7">
                <a:extLst>
                  <a:ext uri="{FF2B5EF4-FFF2-40B4-BE49-F238E27FC236}">
                    <a16:creationId xmlns:a16="http://schemas.microsoft.com/office/drawing/2014/main" id="{838C0FB6-152D-465E-8316-427A82C5F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687195"/>
                <a:ext cx="11655207" cy="461665"/>
              </a:xfrm>
              <a:prstGeom prst="rect">
                <a:avLst/>
              </a:prstGeom>
              <a:blipFill>
                <a:blip r:embed="rId20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Прямоугольник 7">
            <a:extLst>
              <a:ext uri="{FF2B5EF4-FFF2-40B4-BE49-F238E27FC236}">
                <a16:creationId xmlns:a16="http://schemas.microsoft.com/office/drawing/2014/main" id="{879B3D8B-AA29-48DA-85AF-6A47D3A7F8C0}"/>
              </a:ext>
            </a:extLst>
          </p:cNvPr>
          <p:cNvSpPr/>
          <p:nvPr/>
        </p:nvSpPr>
        <p:spPr>
          <a:xfrm>
            <a:off x="536793" y="5392643"/>
            <a:ext cx="2826517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сума рівних кутів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">
            <a:extLst>
              <a:ext uri="{FF2B5EF4-FFF2-40B4-BE49-F238E27FC236}">
                <a16:creationId xmlns:a16="http://schemas.microsoft.com/office/drawing/2014/main" id="{61729F6F-CA5D-4BFF-9CDF-E8EE8ACA8D70}"/>
              </a:ext>
            </a:extLst>
          </p:cNvPr>
          <p:cNvSpPr/>
          <p:nvPr/>
        </p:nvSpPr>
        <p:spPr>
          <a:xfrm>
            <a:off x="4200252" y="5400024"/>
            <a:ext cx="3240986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кути при основі рівнобедреного трикутника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">
            <a:extLst>
              <a:ext uri="{FF2B5EF4-FFF2-40B4-BE49-F238E27FC236}">
                <a16:creationId xmlns:a16="http://schemas.microsoft.com/office/drawing/2014/main" id="{5A9FDFBA-D08C-40F7-8EEC-F45ED7E88456}"/>
              </a:ext>
            </a:extLst>
          </p:cNvPr>
          <p:cNvSpPr/>
          <p:nvPr/>
        </p:nvSpPr>
        <p:spPr>
          <a:xfrm>
            <a:off x="8646874" y="5400023"/>
            <a:ext cx="3240986" cy="461665"/>
          </a:xfrm>
          <a:prstGeom prst="rect">
            <a:avLst/>
          </a:prstGeom>
          <a:solidFill>
            <a:srgbClr val="2AA4DE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різниця рівних кутів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9D0C248C-658A-4649-9373-99F6ACF5638E}"/>
              </a:ext>
            </a:extLst>
          </p:cNvPr>
          <p:cNvCxnSpPr>
            <a:cxnSpLocks/>
          </p:cNvCxnSpPr>
          <p:nvPr/>
        </p:nvCxnSpPr>
        <p:spPr>
          <a:xfrm flipH="1">
            <a:off x="4728324" y="2444025"/>
            <a:ext cx="247432" cy="0"/>
          </a:xfrm>
          <a:prstGeom prst="line">
            <a:avLst/>
          </a:prstGeom>
          <a:ln w="38100" cap="rnd">
            <a:solidFill>
              <a:srgbClr val="F47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8EBC37B6-DD55-44BA-8DCE-DB20F370BC3E}"/>
              </a:ext>
            </a:extLst>
          </p:cNvPr>
          <p:cNvCxnSpPr>
            <a:cxnSpLocks/>
          </p:cNvCxnSpPr>
          <p:nvPr/>
        </p:nvCxnSpPr>
        <p:spPr>
          <a:xfrm flipH="1">
            <a:off x="4728324" y="3948035"/>
            <a:ext cx="247432" cy="0"/>
          </a:xfrm>
          <a:prstGeom prst="line">
            <a:avLst/>
          </a:prstGeom>
          <a:ln w="38100" cap="rnd">
            <a:solidFill>
              <a:srgbClr val="F47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A4FA323-1186-46DF-B097-2A2DC1CD5DEF}"/>
              </a:ext>
            </a:extLst>
          </p:cNvPr>
          <p:cNvGrpSpPr/>
          <p:nvPr/>
        </p:nvGrpSpPr>
        <p:grpSpPr>
          <a:xfrm>
            <a:off x="5747883" y="2104043"/>
            <a:ext cx="209110" cy="257339"/>
            <a:chOff x="5664676" y="2040481"/>
            <a:chExt cx="209110" cy="257339"/>
          </a:xfrm>
        </p:grpSpPr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D658CC68-6D50-403E-98FD-F98C3AD7D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4676" y="2040481"/>
              <a:ext cx="156069" cy="226331"/>
            </a:xfrm>
            <a:prstGeom prst="line">
              <a:avLst/>
            </a:prstGeom>
            <a:ln w="3810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 сполучна лінія 103">
              <a:extLst>
                <a:ext uri="{FF2B5EF4-FFF2-40B4-BE49-F238E27FC236}">
                  <a16:creationId xmlns:a16="http://schemas.microsoft.com/office/drawing/2014/main" id="{ED0A67FB-DBF5-43ED-83A1-F8A282A54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7717" y="2071489"/>
              <a:ext cx="156069" cy="226331"/>
            </a:xfrm>
            <a:prstGeom prst="line">
              <a:avLst/>
            </a:prstGeom>
            <a:ln w="3810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увати 105">
            <a:extLst>
              <a:ext uri="{FF2B5EF4-FFF2-40B4-BE49-F238E27FC236}">
                <a16:creationId xmlns:a16="http://schemas.microsoft.com/office/drawing/2014/main" id="{6D28DC12-30A4-449C-8411-825E05CB641C}"/>
              </a:ext>
            </a:extLst>
          </p:cNvPr>
          <p:cNvGrpSpPr/>
          <p:nvPr/>
        </p:nvGrpSpPr>
        <p:grpSpPr>
          <a:xfrm flipV="1">
            <a:off x="5753792" y="4061816"/>
            <a:ext cx="209110" cy="257339"/>
            <a:chOff x="5664676" y="2040481"/>
            <a:chExt cx="209110" cy="257339"/>
          </a:xfrm>
        </p:grpSpPr>
        <p:cxnSp>
          <p:nvCxnSpPr>
            <p:cNvPr id="108" name="Пряма сполучна лінія 107">
              <a:extLst>
                <a:ext uri="{FF2B5EF4-FFF2-40B4-BE49-F238E27FC236}">
                  <a16:creationId xmlns:a16="http://schemas.microsoft.com/office/drawing/2014/main" id="{C60859C1-5209-416B-865E-A4C74A2FA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4676" y="2040481"/>
              <a:ext cx="156069" cy="226331"/>
            </a:xfrm>
            <a:prstGeom prst="line">
              <a:avLst/>
            </a:prstGeom>
            <a:ln w="3810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108">
              <a:extLst>
                <a:ext uri="{FF2B5EF4-FFF2-40B4-BE49-F238E27FC236}">
                  <a16:creationId xmlns:a16="http://schemas.microsoft.com/office/drawing/2014/main" id="{08A28163-20D2-4D1F-8B0F-765DAAC08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7717" y="2071489"/>
              <a:ext cx="156069" cy="226331"/>
            </a:xfrm>
            <a:prstGeom prst="line">
              <a:avLst/>
            </a:prstGeom>
            <a:ln w="3810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F9E13829-DBC7-407D-AD9C-B67D7C40FBAA}"/>
              </a:ext>
            </a:extLst>
          </p:cNvPr>
          <p:cNvCxnSpPr>
            <a:cxnSpLocks/>
          </p:cNvCxnSpPr>
          <p:nvPr/>
        </p:nvCxnSpPr>
        <p:spPr>
          <a:xfrm flipH="1">
            <a:off x="9602325" y="2368491"/>
            <a:ext cx="271168" cy="164438"/>
          </a:xfrm>
          <a:prstGeom prst="line">
            <a:avLst/>
          </a:prstGeom>
          <a:ln w="38100" cap="rnd">
            <a:solidFill>
              <a:srgbClr val="2A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 сполучна лінія 111">
            <a:extLst>
              <a:ext uri="{FF2B5EF4-FFF2-40B4-BE49-F238E27FC236}">
                <a16:creationId xmlns:a16="http://schemas.microsoft.com/office/drawing/2014/main" id="{B4167323-E4E3-4EBF-8772-956712DE7D6C}"/>
              </a:ext>
            </a:extLst>
          </p:cNvPr>
          <p:cNvCxnSpPr>
            <a:cxnSpLocks/>
          </p:cNvCxnSpPr>
          <p:nvPr/>
        </p:nvCxnSpPr>
        <p:spPr>
          <a:xfrm flipH="1" flipV="1">
            <a:off x="9602325" y="3851213"/>
            <a:ext cx="271168" cy="164438"/>
          </a:xfrm>
          <a:prstGeom prst="line">
            <a:avLst/>
          </a:prstGeom>
          <a:ln w="38100" cap="rnd">
            <a:solidFill>
              <a:srgbClr val="2A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813BBD03-2981-475D-8E2B-225FC46BFC6C}"/>
              </a:ext>
            </a:extLst>
          </p:cNvPr>
          <p:cNvGrpSpPr/>
          <p:nvPr/>
        </p:nvGrpSpPr>
        <p:grpSpPr>
          <a:xfrm>
            <a:off x="10306159" y="2222499"/>
            <a:ext cx="243961" cy="299569"/>
            <a:chOff x="10306159" y="2222499"/>
            <a:chExt cx="243961" cy="299569"/>
          </a:xfrm>
        </p:grpSpPr>
        <p:cxnSp>
          <p:nvCxnSpPr>
            <p:cNvPr id="114" name="Пряма сполучна лінія 113">
              <a:extLst>
                <a:ext uri="{FF2B5EF4-FFF2-40B4-BE49-F238E27FC236}">
                  <a16:creationId xmlns:a16="http://schemas.microsoft.com/office/drawing/2014/main" id="{29D0FD56-89B5-4640-A132-5B4791F3A6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6159" y="2222499"/>
              <a:ext cx="179955" cy="260972"/>
            </a:xfrm>
            <a:prstGeom prst="line">
              <a:avLst/>
            </a:prstGeom>
            <a:ln w="3810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 сполучна лінія 115">
              <a:extLst>
                <a:ext uri="{FF2B5EF4-FFF2-40B4-BE49-F238E27FC236}">
                  <a16:creationId xmlns:a16="http://schemas.microsoft.com/office/drawing/2014/main" id="{DB19D53A-F2BE-41AC-B74B-D7BC989DD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0165" y="2261096"/>
              <a:ext cx="179955" cy="260972"/>
            </a:xfrm>
            <a:prstGeom prst="line">
              <a:avLst/>
            </a:prstGeom>
            <a:ln w="3810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увати 117">
            <a:extLst>
              <a:ext uri="{FF2B5EF4-FFF2-40B4-BE49-F238E27FC236}">
                <a16:creationId xmlns:a16="http://schemas.microsoft.com/office/drawing/2014/main" id="{AA364638-7019-47EE-9417-31104DF0B96E}"/>
              </a:ext>
            </a:extLst>
          </p:cNvPr>
          <p:cNvGrpSpPr/>
          <p:nvPr/>
        </p:nvGrpSpPr>
        <p:grpSpPr>
          <a:xfrm flipV="1">
            <a:off x="10338161" y="3879063"/>
            <a:ext cx="243961" cy="299569"/>
            <a:chOff x="10306159" y="2222499"/>
            <a:chExt cx="243961" cy="299569"/>
          </a:xfrm>
        </p:grpSpPr>
        <p:cxnSp>
          <p:nvCxnSpPr>
            <p:cNvPr id="120" name="Пряма сполучна лінія 119">
              <a:extLst>
                <a:ext uri="{FF2B5EF4-FFF2-40B4-BE49-F238E27FC236}">
                  <a16:creationId xmlns:a16="http://schemas.microsoft.com/office/drawing/2014/main" id="{2FCBC9E9-C9C9-464E-850E-5E06EC747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6159" y="2222499"/>
              <a:ext cx="179955" cy="260972"/>
            </a:xfrm>
            <a:prstGeom prst="line">
              <a:avLst/>
            </a:prstGeom>
            <a:ln w="3810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21">
              <a:extLst>
                <a:ext uri="{FF2B5EF4-FFF2-40B4-BE49-F238E27FC236}">
                  <a16:creationId xmlns:a16="http://schemas.microsoft.com/office/drawing/2014/main" id="{A34A7110-98F9-4E02-A5FF-3BE1653D8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0165" y="2261096"/>
              <a:ext cx="179955" cy="260972"/>
            </a:xfrm>
            <a:prstGeom prst="line">
              <a:avLst/>
            </a:prstGeom>
            <a:ln w="3810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7">
                <a:extLst>
                  <a:ext uri="{FF2B5EF4-FFF2-40B4-BE49-F238E27FC236}">
                    <a16:creationId xmlns:a16="http://schemas.microsoft.com/office/drawing/2014/main" id="{D4871379-3312-47CA-9B33-261BD84D30E9}"/>
                  </a:ext>
                </a:extLst>
              </p:cNvPr>
              <p:cNvSpPr/>
              <p:nvPr/>
            </p:nvSpPr>
            <p:spPr>
              <a:xfrm>
                <a:off x="370112" y="5577857"/>
                <a:ext cx="11655207" cy="461665"/>
              </a:xfrm>
              <a:prstGeom prst="rect">
                <a:avLst/>
              </a:prstGeom>
              <a:solidFill>
                <a:srgbClr val="199900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 кожному </a:t>
                </a:r>
                <a:r>
                  <a:rPr lang="ru-RU" sz="2400" dirty="0" err="1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випадку</a:t>
                </a:r>
                <a:r>
                  <a:rPr lang="ru-RU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ABC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=∆</m:t>
                    </m:r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 першою ознакою рівності трикутників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Прямоугольник 7">
                <a:extLst>
                  <a:ext uri="{FF2B5EF4-FFF2-40B4-BE49-F238E27FC236}">
                    <a16:creationId xmlns:a16="http://schemas.microsoft.com/office/drawing/2014/main" id="{D4871379-3312-47CA-9B33-261BD84D3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5577857"/>
                <a:ext cx="11655207" cy="461665"/>
              </a:xfrm>
              <a:prstGeom prst="rect">
                <a:avLst/>
              </a:prstGeom>
              <a:blipFill>
                <a:blip r:embed="rId21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4810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50"/>
                            </p:stCondLst>
                            <p:childTnLst>
                              <p:par>
                                <p:cTn id="2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2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50"/>
                            </p:stCondLst>
                            <p:childTnLst>
                              <p:par>
                                <p:cTn id="2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8" grpId="1" animBg="1"/>
      <p:bldP spid="146" grpId="0" animBg="1"/>
      <p:bldP spid="147" grpId="0" animBg="1"/>
      <p:bldP spid="148" grpId="0" animBg="1"/>
      <p:bldP spid="149" grpId="0" animBg="1"/>
      <p:bldP spid="55" grpId="0"/>
      <p:bldP spid="56" grpId="0"/>
      <p:bldP spid="57" grpId="0"/>
      <p:bldP spid="58" grpId="0"/>
      <p:bldP spid="59" grpId="0"/>
      <p:bldP spid="60" grpId="0"/>
      <p:bldP spid="117" grpId="0"/>
      <p:bldP spid="119" grpId="0"/>
      <p:bldP spid="121" grpId="0"/>
      <p:bldP spid="123" grpId="0"/>
      <p:bldP spid="125" grpId="0"/>
      <p:bldP spid="131" grpId="0"/>
      <p:bldP spid="132" grpId="0"/>
      <p:bldP spid="135" grpId="0"/>
      <p:bldP spid="140" grpId="0"/>
      <p:bldP spid="142" grpId="0"/>
      <p:bldP spid="144" grpId="0"/>
      <p:bldP spid="145" grpId="0"/>
      <p:bldP spid="159" grpId="0" animBg="1"/>
      <p:bldP spid="159" grpId="1" animBg="1"/>
      <p:bldP spid="160" grpId="0" animBg="1"/>
      <p:bldP spid="160" grpId="1" animBg="1"/>
      <p:bldP spid="160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85" grpId="0" animBg="1"/>
      <p:bldP spid="8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Жорсткість трикутника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4" name="Графіка 123" descr="Лампочка">
            <a:extLst>
              <a:ext uri="{FF2B5EF4-FFF2-40B4-BE49-F238E27FC236}">
                <a16:creationId xmlns:a16="http://schemas.microsoft.com/office/drawing/2014/main" id="{AC06A77D-11EF-47D8-861A-91082DC7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88648"/>
            <a:ext cx="914400" cy="914400"/>
          </a:xfrm>
          <a:prstGeom prst="rect">
            <a:avLst/>
          </a:prstGeom>
        </p:spPr>
      </p:pic>
      <p:sp>
        <p:nvSpPr>
          <p:cNvPr id="126" name="Прямоугольник 7">
            <a:extLst>
              <a:ext uri="{FF2B5EF4-FFF2-40B4-BE49-F238E27FC236}">
                <a16:creationId xmlns:a16="http://schemas.microsoft.com/office/drawing/2014/main" id="{C9D34975-26F7-407F-8EE0-B82F68EA5F77}"/>
              </a:ext>
            </a:extLst>
          </p:cNvPr>
          <p:cNvSpPr/>
          <p:nvPr/>
        </p:nvSpPr>
        <p:spPr>
          <a:xfrm>
            <a:off x="4561490" y="5830349"/>
            <a:ext cx="6809574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 вашу думку, чи можна трикутник однозначно задати його трьома кутами?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7" name="Пряма сполучна лінія 126">
            <a:extLst>
              <a:ext uri="{FF2B5EF4-FFF2-40B4-BE49-F238E27FC236}">
                <a16:creationId xmlns:a16="http://schemas.microsoft.com/office/drawing/2014/main" id="{FBD34258-B7AA-4113-81C8-F4B9BE4EF52C}"/>
              </a:ext>
            </a:extLst>
          </p:cNvPr>
          <p:cNvCxnSpPr>
            <a:cxnSpLocks/>
          </p:cNvCxnSpPr>
          <p:nvPr/>
        </p:nvCxnSpPr>
        <p:spPr>
          <a:xfrm flipV="1">
            <a:off x="1076785" y="2187304"/>
            <a:ext cx="670412" cy="232938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 сполучна лінія 127">
            <a:extLst>
              <a:ext uri="{FF2B5EF4-FFF2-40B4-BE49-F238E27FC236}">
                <a16:creationId xmlns:a16="http://schemas.microsoft.com/office/drawing/2014/main" id="{C9DF7E8B-8942-4017-977E-EA5417EE67B4}"/>
              </a:ext>
            </a:extLst>
          </p:cNvPr>
          <p:cNvCxnSpPr/>
          <p:nvPr/>
        </p:nvCxnSpPr>
        <p:spPr>
          <a:xfrm>
            <a:off x="1076785" y="4516688"/>
            <a:ext cx="344739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 сполучна лінія 128">
            <a:extLst>
              <a:ext uri="{FF2B5EF4-FFF2-40B4-BE49-F238E27FC236}">
                <a16:creationId xmlns:a16="http://schemas.microsoft.com/office/drawing/2014/main" id="{294F6167-1EC0-49F4-A297-8A8A76C662A3}"/>
              </a:ext>
            </a:extLst>
          </p:cNvPr>
          <p:cNvCxnSpPr>
            <a:cxnSpLocks/>
          </p:cNvCxnSpPr>
          <p:nvPr/>
        </p:nvCxnSpPr>
        <p:spPr>
          <a:xfrm flipH="1" flipV="1">
            <a:off x="1747197" y="2187303"/>
            <a:ext cx="2776982" cy="23293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32A3132-C194-4150-BA92-F50DEFB7074D}"/>
                  </a:ext>
                </a:extLst>
              </p:cNvPr>
              <p:cNvSpPr txBox="1"/>
              <p:nvPr/>
            </p:nvSpPr>
            <p:spPr>
              <a:xfrm>
                <a:off x="500990" y="4506046"/>
                <a:ext cx="722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32A3132-C194-4150-BA92-F50DEFB70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90" y="4506046"/>
                <a:ext cx="7223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76CC821-CC78-4516-9262-83E07FF8BA97}"/>
                  </a:ext>
                </a:extLst>
              </p:cNvPr>
              <p:cNvSpPr txBox="1"/>
              <p:nvPr/>
            </p:nvSpPr>
            <p:spPr>
              <a:xfrm>
                <a:off x="1403763" y="1687003"/>
                <a:ext cx="722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76CC821-CC78-4516-9262-83E07FF8B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63" y="1687003"/>
                <a:ext cx="7223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E6C46FC-98C9-43CC-9337-2AC7D28D122A}"/>
                  </a:ext>
                </a:extLst>
              </p:cNvPr>
              <p:cNvSpPr txBox="1"/>
              <p:nvPr/>
            </p:nvSpPr>
            <p:spPr>
              <a:xfrm>
                <a:off x="4217737" y="4506046"/>
                <a:ext cx="722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E6C46FC-98C9-43CC-9337-2AC7D28D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7" y="4506046"/>
                <a:ext cx="7223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C813D491-B98E-40A6-A83C-B15BF17A4A88}"/>
              </a:ext>
            </a:extLst>
          </p:cNvPr>
          <p:cNvCxnSpPr>
            <a:cxnSpLocks/>
          </p:cNvCxnSpPr>
          <p:nvPr/>
        </p:nvCxnSpPr>
        <p:spPr>
          <a:xfrm flipV="1">
            <a:off x="6321539" y="1228890"/>
            <a:ext cx="940355" cy="326731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 сполучна лінія 140">
            <a:extLst>
              <a:ext uri="{FF2B5EF4-FFF2-40B4-BE49-F238E27FC236}">
                <a16:creationId xmlns:a16="http://schemas.microsoft.com/office/drawing/2014/main" id="{31ABAE6A-67C4-4656-A952-CEEA0823D19E}"/>
              </a:ext>
            </a:extLst>
          </p:cNvPr>
          <p:cNvCxnSpPr/>
          <p:nvPr/>
        </p:nvCxnSpPr>
        <p:spPr>
          <a:xfrm>
            <a:off x="6321539" y="4496205"/>
            <a:ext cx="4835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 сполучна лінія 142">
            <a:extLst>
              <a:ext uri="{FF2B5EF4-FFF2-40B4-BE49-F238E27FC236}">
                <a16:creationId xmlns:a16="http://schemas.microsoft.com/office/drawing/2014/main" id="{191DC426-0C68-4884-B0B3-699B3CC284D4}"/>
              </a:ext>
            </a:extLst>
          </p:cNvPr>
          <p:cNvCxnSpPr>
            <a:cxnSpLocks/>
          </p:cNvCxnSpPr>
          <p:nvPr/>
        </p:nvCxnSpPr>
        <p:spPr>
          <a:xfrm flipH="1" flipV="1">
            <a:off x="7261894" y="1228889"/>
            <a:ext cx="3895138" cy="326731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3677E028-6E8A-45BE-868F-4FA80A12B4D1}"/>
                  </a:ext>
                </a:extLst>
              </p:cNvPr>
              <p:cNvSpPr txBox="1"/>
              <p:nvPr/>
            </p:nvSpPr>
            <p:spPr>
              <a:xfrm>
                <a:off x="5708130" y="4447044"/>
                <a:ext cx="722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3677E028-6E8A-45BE-868F-4FA80A12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30" y="4447044"/>
                <a:ext cx="722391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BA4F884-0EFD-4C09-A628-B0F2B29A3271}"/>
                  </a:ext>
                </a:extLst>
              </p:cNvPr>
              <p:cNvSpPr txBox="1"/>
              <p:nvPr/>
            </p:nvSpPr>
            <p:spPr>
              <a:xfrm>
                <a:off x="6675119" y="698248"/>
                <a:ext cx="722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BA4F884-0EFD-4C09-A628-B0F2B29A3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9" y="698248"/>
                <a:ext cx="722391" cy="523220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53306C5B-1F41-43EC-95A7-B3DCFDFEAF7C}"/>
                  </a:ext>
                </a:extLst>
              </p:cNvPr>
              <p:cNvSpPr txBox="1"/>
              <p:nvPr/>
            </p:nvSpPr>
            <p:spPr>
              <a:xfrm>
                <a:off x="10968865" y="4447044"/>
                <a:ext cx="722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53306C5B-1F41-43EC-95A7-B3DCFDFE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865" y="4447044"/>
                <a:ext cx="722391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334C083-C923-4F52-865E-B5DE04EE11D8}"/>
                  </a:ext>
                </a:extLst>
              </p:cNvPr>
              <p:cNvSpPr txBox="1"/>
              <p:nvPr/>
            </p:nvSpPr>
            <p:spPr>
              <a:xfrm>
                <a:off x="1171402" y="4035706"/>
                <a:ext cx="72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334C083-C923-4F52-865E-B5DE04EE1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02" y="4035706"/>
                <a:ext cx="72239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7BC363F-28C2-4266-B877-490E789F1565}"/>
                  </a:ext>
                </a:extLst>
              </p:cNvPr>
              <p:cNvSpPr txBox="1"/>
              <p:nvPr/>
            </p:nvSpPr>
            <p:spPr>
              <a:xfrm>
                <a:off x="3324546" y="4023763"/>
                <a:ext cx="72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7BC363F-28C2-4266-B877-490E789F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546" y="4023763"/>
                <a:ext cx="72239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2F5FF4D-0102-494F-8E25-763D4ED4DC2C}"/>
                  </a:ext>
                </a:extLst>
              </p:cNvPr>
              <p:cNvSpPr txBox="1"/>
              <p:nvPr/>
            </p:nvSpPr>
            <p:spPr>
              <a:xfrm>
                <a:off x="1572535" y="2531653"/>
                <a:ext cx="72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2F5FF4D-0102-494F-8E25-763D4ED4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35" y="2531653"/>
                <a:ext cx="72239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507B4F1-0353-4945-BAC3-52646B125A35}"/>
                  </a:ext>
                </a:extLst>
              </p:cNvPr>
              <p:cNvSpPr txBox="1"/>
              <p:nvPr/>
            </p:nvSpPr>
            <p:spPr>
              <a:xfrm>
                <a:off x="6404979" y="4008256"/>
                <a:ext cx="72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507B4F1-0353-4945-BAC3-52646B12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9" y="4008256"/>
                <a:ext cx="72239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B8C55A09-3AE4-4DA9-B782-BE21C8EAE5DF}"/>
                  </a:ext>
                </a:extLst>
              </p:cNvPr>
              <p:cNvSpPr txBox="1"/>
              <p:nvPr/>
            </p:nvSpPr>
            <p:spPr>
              <a:xfrm>
                <a:off x="9870339" y="4008255"/>
                <a:ext cx="72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B8C55A09-3AE4-4DA9-B782-BE21C8EAE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339" y="4008255"/>
                <a:ext cx="72239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41001CB-9FFB-4289-974C-4F7FA57BF88F}"/>
                  </a:ext>
                </a:extLst>
              </p:cNvPr>
              <p:cNvSpPr txBox="1"/>
              <p:nvPr/>
            </p:nvSpPr>
            <p:spPr>
              <a:xfrm>
                <a:off x="7127370" y="1628268"/>
                <a:ext cx="72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41001CB-9FFB-4289-974C-4F7FA57BF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70" y="1628268"/>
                <a:ext cx="72239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угольник 7">
                <a:extLst>
                  <a:ext uri="{FF2B5EF4-FFF2-40B4-BE49-F238E27FC236}">
                    <a16:creationId xmlns:a16="http://schemas.microsoft.com/office/drawing/2014/main" id="{FD67F521-09D5-4606-9E88-AF998AD49401}"/>
                  </a:ext>
                </a:extLst>
              </p:cNvPr>
              <p:cNvSpPr/>
              <p:nvPr/>
            </p:nvSpPr>
            <p:spPr>
              <a:xfrm>
                <a:off x="2282513" y="5267223"/>
                <a:ext cx="7626974" cy="46166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=∠</m:t>
                      </m:r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=75°; 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=∠</m:t>
                      </m:r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=65°; 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=∠</m:t>
                      </m:r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=40°</m:t>
                      </m:r>
                    </m:oMath>
                  </m:oMathPara>
                </a14:m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6" name="Прямоугольник 7">
                <a:extLst>
                  <a:ext uri="{FF2B5EF4-FFF2-40B4-BE49-F238E27FC236}">
                    <a16:creationId xmlns:a16="http://schemas.microsoft.com/office/drawing/2014/main" id="{FD67F521-09D5-4606-9E88-AF998AD49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513" y="5267223"/>
                <a:ext cx="7626974" cy="461665"/>
              </a:xfrm>
              <a:prstGeom prst="rect">
                <a:avLst/>
              </a:prstGeom>
              <a:blipFill>
                <a:blip r:embed="rId17"/>
                <a:stretch>
                  <a:fillRect b="-1578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Прямоугольник 7">
                <a:extLst>
                  <a:ext uri="{FF2B5EF4-FFF2-40B4-BE49-F238E27FC236}">
                    <a16:creationId xmlns:a16="http://schemas.microsoft.com/office/drawing/2014/main" id="{062830B2-29BD-4526-8588-C3BFCE912953}"/>
                  </a:ext>
                </a:extLst>
              </p:cNvPr>
              <p:cNvSpPr/>
              <p:nvPr/>
            </p:nvSpPr>
            <p:spPr>
              <a:xfrm>
                <a:off x="4324492" y="5966845"/>
                <a:ext cx="3358570" cy="46166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≠∆</m:t>
                      </m:r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7" name="Прямоугольник 7">
                <a:extLst>
                  <a:ext uri="{FF2B5EF4-FFF2-40B4-BE49-F238E27FC236}">
                    <a16:creationId xmlns:a16="http://schemas.microsoft.com/office/drawing/2014/main" id="{062830B2-29BD-4526-8588-C3BFCE912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492" y="5966845"/>
                <a:ext cx="335857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Прямоугольник 7">
            <a:extLst>
              <a:ext uri="{FF2B5EF4-FFF2-40B4-BE49-F238E27FC236}">
                <a16:creationId xmlns:a16="http://schemas.microsoft.com/office/drawing/2014/main" id="{F76986EB-6A47-4258-97BA-3E46A189B479}"/>
              </a:ext>
            </a:extLst>
          </p:cNvPr>
          <p:cNvSpPr/>
          <p:nvPr/>
        </p:nvSpPr>
        <p:spPr>
          <a:xfrm>
            <a:off x="2650603" y="5806222"/>
            <a:ext cx="8708681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Пригадайте дві інші ознаки рівності трикутників та скажіть, як можна задати однозначно трикутник?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Прямокутник: округлені кути 168">
            <a:extLst>
              <a:ext uri="{FF2B5EF4-FFF2-40B4-BE49-F238E27FC236}">
                <a16:creationId xmlns:a16="http://schemas.microsoft.com/office/drawing/2014/main" id="{54C8DEEF-8375-45C5-A18F-D802C01B42E5}"/>
              </a:ext>
            </a:extLst>
          </p:cNvPr>
          <p:cNvSpPr/>
          <p:nvPr/>
        </p:nvSpPr>
        <p:spPr>
          <a:xfrm>
            <a:off x="522923" y="1077588"/>
            <a:ext cx="7990457" cy="746046"/>
          </a:xfrm>
          <a:prstGeom prst="roundRect">
            <a:avLst>
              <a:gd name="adj" fmla="val 7599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Трикутник однозначно можна задати:</a:t>
            </a:r>
          </a:p>
        </p:txBody>
      </p:sp>
      <p:sp>
        <p:nvSpPr>
          <p:cNvPr id="11" name="Прямокутник: округлені верхні кути 10">
            <a:extLst>
              <a:ext uri="{FF2B5EF4-FFF2-40B4-BE49-F238E27FC236}">
                <a16:creationId xmlns:a16="http://schemas.microsoft.com/office/drawing/2014/main" id="{14D3BE4D-5D5B-4945-9DC0-6237C28D5EFB}"/>
              </a:ext>
            </a:extLst>
          </p:cNvPr>
          <p:cNvSpPr/>
          <p:nvPr/>
        </p:nvSpPr>
        <p:spPr>
          <a:xfrm rot="16200000">
            <a:off x="1048442" y="2443655"/>
            <a:ext cx="767255" cy="767255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0" name="Прямокутник: округлені верхні кути 169">
            <a:extLst>
              <a:ext uri="{FF2B5EF4-FFF2-40B4-BE49-F238E27FC236}">
                <a16:creationId xmlns:a16="http://schemas.microsoft.com/office/drawing/2014/main" id="{54232F82-F7E7-4D7E-9C75-18BA283D24AA}"/>
              </a:ext>
            </a:extLst>
          </p:cNvPr>
          <p:cNvSpPr/>
          <p:nvPr/>
        </p:nvSpPr>
        <p:spPr>
          <a:xfrm rot="5400000" flipH="1">
            <a:off x="4914917" y="-387553"/>
            <a:ext cx="767255" cy="6429670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Двома сторонами і кутом між ними</a:t>
            </a:r>
          </a:p>
        </p:txBody>
      </p:sp>
      <p:sp>
        <p:nvSpPr>
          <p:cNvPr id="175" name="Прямокутник: округлені верхні кути 174">
            <a:extLst>
              <a:ext uri="{FF2B5EF4-FFF2-40B4-BE49-F238E27FC236}">
                <a16:creationId xmlns:a16="http://schemas.microsoft.com/office/drawing/2014/main" id="{AE49B8EA-3938-4F03-AEFB-7301BDF669C0}"/>
              </a:ext>
            </a:extLst>
          </p:cNvPr>
          <p:cNvSpPr/>
          <p:nvPr/>
        </p:nvSpPr>
        <p:spPr>
          <a:xfrm rot="16200000">
            <a:off x="1566076" y="2443655"/>
            <a:ext cx="767255" cy="767255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6" name="Прямокутник: округлені верхні кути 175">
            <a:extLst>
              <a:ext uri="{FF2B5EF4-FFF2-40B4-BE49-F238E27FC236}">
                <a16:creationId xmlns:a16="http://schemas.microsoft.com/office/drawing/2014/main" id="{7D23FDA8-B758-49CB-94DE-8E6520084591}"/>
              </a:ext>
            </a:extLst>
          </p:cNvPr>
          <p:cNvSpPr/>
          <p:nvPr/>
        </p:nvSpPr>
        <p:spPr>
          <a:xfrm rot="5400000" flipH="1">
            <a:off x="4522095" y="-387554"/>
            <a:ext cx="767255" cy="6429670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Двома сторонами і кутом між ними</a:t>
            </a:r>
          </a:p>
        </p:txBody>
      </p:sp>
      <p:sp>
        <p:nvSpPr>
          <p:cNvPr id="177" name="Прямокутник: округлені верхні кути 176">
            <a:extLst>
              <a:ext uri="{FF2B5EF4-FFF2-40B4-BE49-F238E27FC236}">
                <a16:creationId xmlns:a16="http://schemas.microsoft.com/office/drawing/2014/main" id="{701B521E-88EF-40EA-A34F-07B17AC62F0A}"/>
              </a:ext>
            </a:extLst>
          </p:cNvPr>
          <p:cNvSpPr/>
          <p:nvPr/>
        </p:nvSpPr>
        <p:spPr>
          <a:xfrm rot="16200000">
            <a:off x="1048442" y="3494693"/>
            <a:ext cx="767255" cy="767255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Прямокутник: округлені верхні кути 177">
            <a:extLst>
              <a:ext uri="{FF2B5EF4-FFF2-40B4-BE49-F238E27FC236}">
                <a16:creationId xmlns:a16="http://schemas.microsoft.com/office/drawing/2014/main" id="{8FFDF8E0-DE59-4B90-A665-754AA91FA53A}"/>
              </a:ext>
            </a:extLst>
          </p:cNvPr>
          <p:cNvSpPr/>
          <p:nvPr/>
        </p:nvSpPr>
        <p:spPr>
          <a:xfrm rot="5400000" flipH="1">
            <a:off x="4914917" y="663485"/>
            <a:ext cx="767255" cy="6429670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Стороною і двома прилеглими кутами</a:t>
            </a:r>
          </a:p>
        </p:txBody>
      </p:sp>
      <p:sp>
        <p:nvSpPr>
          <p:cNvPr id="179" name="Прямокутник: округлені верхні кути 178">
            <a:extLst>
              <a:ext uri="{FF2B5EF4-FFF2-40B4-BE49-F238E27FC236}">
                <a16:creationId xmlns:a16="http://schemas.microsoft.com/office/drawing/2014/main" id="{AE8D0EB6-173D-4C4A-B1CA-823D18E3B9F4}"/>
              </a:ext>
            </a:extLst>
          </p:cNvPr>
          <p:cNvSpPr/>
          <p:nvPr/>
        </p:nvSpPr>
        <p:spPr>
          <a:xfrm rot="16200000">
            <a:off x="1566076" y="3494693"/>
            <a:ext cx="767255" cy="767255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Прямокутник: округлені верхні кути 179">
            <a:extLst>
              <a:ext uri="{FF2B5EF4-FFF2-40B4-BE49-F238E27FC236}">
                <a16:creationId xmlns:a16="http://schemas.microsoft.com/office/drawing/2014/main" id="{C45FC5A5-8908-460A-97D2-8240395EF438}"/>
              </a:ext>
            </a:extLst>
          </p:cNvPr>
          <p:cNvSpPr/>
          <p:nvPr/>
        </p:nvSpPr>
        <p:spPr>
          <a:xfrm rot="5400000" flipH="1">
            <a:off x="4522095" y="663484"/>
            <a:ext cx="767255" cy="6429670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Стороною і двома прилеглими кутами</a:t>
            </a:r>
          </a:p>
        </p:txBody>
      </p:sp>
      <p:sp>
        <p:nvSpPr>
          <p:cNvPr id="182" name="Прямокутник: округлені верхні кути 181">
            <a:extLst>
              <a:ext uri="{FF2B5EF4-FFF2-40B4-BE49-F238E27FC236}">
                <a16:creationId xmlns:a16="http://schemas.microsoft.com/office/drawing/2014/main" id="{1405B33D-8272-4B8A-A446-0F699F194FC2}"/>
              </a:ext>
            </a:extLst>
          </p:cNvPr>
          <p:cNvSpPr/>
          <p:nvPr/>
        </p:nvSpPr>
        <p:spPr>
          <a:xfrm rot="16200000">
            <a:off x="1048442" y="4545730"/>
            <a:ext cx="767255" cy="767255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Прямокутник: округлені верхні кути 182">
            <a:extLst>
              <a:ext uri="{FF2B5EF4-FFF2-40B4-BE49-F238E27FC236}">
                <a16:creationId xmlns:a16="http://schemas.microsoft.com/office/drawing/2014/main" id="{4B6AAE75-C9C2-48DE-B607-3B99F289EBA3}"/>
              </a:ext>
            </a:extLst>
          </p:cNvPr>
          <p:cNvSpPr/>
          <p:nvPr/>
        </p:nvSpPr>
        <p:spPr>
          <a:xfrm rot="5400000" flipH="1">
            <a:off x="4914917" y="1714522"/>
            <a:ext cx="767255" cy="6429670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Трьома сторонами</a:t>
            </a:r>
          </a:p>
        </p:txBody>
      </p:sp>
      <p:sp>
        <p:nvSpPr>
          <p:cNvPr id="184" name="Прямокутник: округлені верхні кути 183">
            <a:extLst>
              <a:ext uri="{FF2B5EF4-FFF2-40B4-BE49-F238E27FC236}">
                <a16:creationId xmlns:a16="http://schemas.microsoft.com/office/drawing/2014/main" id="{2B91697D-18DA-4C23-9F35-2272D54A854E}"/>
              </a:ext>
            </a:extLst>
          </p:cNvPr>
          <p:cNvSpPr/>
          <p:nvPr/>
        </p:nvSpPr>
        <p:spPr>
          <a:xfrm rot="16200000">
            <a:off x="1566076" y="4545730"/>
            <a:ext cx="767255" cy="767255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Прямокутник: округлені верхні кути 184">
            <a:extLst>
              <a:ext uri="{FF2B5EF4-FFF2-40B4-BE49-F238E27FC236}">
                <a16:creationId xmlns:a16="http://schemas.microsoft.com/office/drawing/2014/main" id="{26F24424-B42C-463A-BBE8-CAC73E85BEED}"/>
              </a:ext>
            </a:extLst>
          </p:cNvPr>
          <p:cNvSpPr/>
          <p:nvPr/>
        </p:nvSpPr>
        <p:spPr>
          <a:xfrm rot="5400000" flipH="1">
            <a:off x="4522095" y="1714521"/>
            <a:ext cx="767255" cy="6429670"/>
          </a:xfrm>
          <a:prstGeom prst="round2Same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Трьома сторонами</a:t>
            </a:r>
          </a:p>
        </p:txBody>
      </p:sp>
      <p:sp>
        <p:nvSpPr>
          <p:cNvPr id="186" name="Прямокутник: округлені кути 185">
            <a:extLst>
              <a:ext uri="{FF2B5EF4-FFF2-40B4-BE49-F238E27FC236}">
                <a16:creationId xmlns:a16="http://schemas.microsoft.com/office/drawing/2014/main" id="{7D2850E9-E743-4260-96BA-76E7D1C5BA48}"/>
              </a:ext>
            </a:extLst>
          </p:cNvPr>
          <p:cNvSpPr/>
          <p:nvPr/>
        </p:nvSpPr>
        <p:spPr>
          <a:xfrm>
            <a:off x="522923" y="561101"/>
            <a:ext cx="7990457" cy="746046"/>
          </a:xfrm>
          <a:prstGeom prst="roundRect">
            <a:avLst>
              <a:gd name="adj" fmla="val 7599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Трикутник однозначно можна задати:</a:t>
            </a:r>
          </a:p>
        </p:txBody>
      </p:sp>
    </p:spTree>
    <p:extLst>
      <p:ext uri="{BB962C8B-B14F-4D97-AF65-F5344CB8AC3E}">
        <p14:creationId xmlns:p14="http://schemas.microsoft.com/office/powerpoint/2010/main" val="41732801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"/>
                            </p:stCondLst>
                            <p:childTnLst>
                              <p:par>
                                <p:cTn id="2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2.91667E-6 0.07546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4323 1.48148E-6 " pathEditMode="relative" rAng="0" ptsTypes="AA">
                                      <p:cBhvr>
                                        <p:cTn id="2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03269 1.48148E-6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4323 7.40741E-7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03269 7.40741E-7 " pathEditMode="relative" rAng="0" ptsTypes="AA">
                                      <p:cBhvr>
                                        <p:cTn id="28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5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-0.04323 1.11022E-16 " pathEditMode="relative" rAng="0" ptsTypes="AA">
                                      <p:cBhvr>
                                        <p:cTn id="30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0.03269 1.11022E-16 " pathEditMode="relative" rAng="0" ptsTypes="AA">
                                      <p:cBhvr>
                                        <p:cTn id="30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6" grpId="0"/>
      <p:bldP spid="136" grpId="1"/>
      <p:bldP spid="137" grpId="0"/>
      <p:bldP spid="137" grpId="1"/>
      <p:bldP spid="138" grpId="0"/>
      <p:bldP spid="138" grpId="1"/>
      <p:bldP spid="150" grpId="0"/>
      <p:bldP spid="150" grpId="1"/>
      <p:bldP spid="154" grpId="0"/>
      <p:bldP spid="154" grpId="1"/>
      <p:bldP spid="155" grpId="0"/>
      <p:bldP spid="155" grpId="1"/>
      <p:bldP spid="156" grpId="0"/>
      <p:bldP spid="156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9" grpId="0" animBg="1"/>
      <p:bldP spid="11" grpId="0" animBg="1"/>
      <p:bldP spid="170" grpId="0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8" grpId="0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2" grpId="0" animBg="1"/>
      <p:bldP spid="183" grpId="0" animBg="1"/>
      <p:bldP spid="184" grpId="0" animBg="1"/>
      <p:bldP spid="184" grpId="1" animBg="1"/>
      <p:bldP spid="184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745887" y="3951890"/>
                <a:ext cx="5446112" cy="1602302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Який кут трикутника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дорівнює куту</a:t>
                </a:r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трикутника</a:t>
                </a:r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Відповідь поясніть.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887" y="3951890"/>
                <a:ext cx="5446112" cy="1602302"/>
              </a:xfrm>
              <a:prstGeom prst="rect">
                <a:avLst/>
              </a:prstGeom>
              <a:blipFill>
                <a:blip r:embed="rId4"/>
                <a:stretch>
                  <a:fillRect l="-2326" r="-1395" b="-39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7D7DC47-4327-40FE-844F-8BD1AF459584}"/>
              </a:ext>
            </a:extLst>
          </p:cNvPr>
          <p:cNvGrpSpPr/>
          <p:nvPr/>
        </p:nvGrpSpPr>
        <p:grpSpPr>
          <a:xfrm rot="10800000">
            <a:off x="2140560" y="1950817"/>
            <a:ext cx="3292273" cy="1762062"/>
            <a:chOff x="482600" y="1666939"/>
            <a:chExt cx="3292273" cy="1762062"/>
          </a:xfrm>
        </p:grpSpPr>
        <p:cxnSp>
          <p:nvCxnSpPr>
            <p:cNvPr id="9" name="Пряма сполучна лінія 8">
              <a:extLst>
                <a:ext uri="{FF2B5EF4-FFF2-40B4-BE49-F238E27FC236}">
                  <a16:creationId xmlns:a16="http://schemas.microsoft.com/office/drawing/2014/main" id="{A687B318-CC1E-4433-8C73-0633E22BB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601" y="1666939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9">
              <a:extLst>
                <a:ext uri="{FF2B5EF4-FFF2-40B4-BE49-F238E27FC236}">
                  <a16:creationId xmlns:a16="http://schemas.microsoft.com/office/drawing/2014/main" id="{09D3E7EF-E4D8-4691-B906-F1A418C3D5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5846" y="1666940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>
              <a:extLst>
                <a:ext uri="{FF2B5EF4-FFF2-40B4-BE49-F238E27FC236}">
                  <a16:creationId xmlns:a16="http://schemas.microsoft.com/office/drawing/2014/main" id="{282C3587-BCA1-4C45-BFF7-C1A634FD4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600" y="3420370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8608133F-BA86-4E2A-B08D-F2DAAC6C5B73}"/>
              </a:ext>
            </a:extLst>
          </p:cNvPr>
          <p:cNvGrpSpPr/>
          <p:nvPr/>
        </p:nvGrpSpPr>
        <p:grpSpPr>
          <a:xfrm flipH="1">
            <a:off x="506371" y="4056588"/>
            <a:ext cx="3292273" cy="1762062"/>
            <a:chOff x="1233697" y="4100083"/>
            <a:chExt cx="3292273" cy="1762062"/>
          </a:xfrm>
        </p:grpSpPr>
        <p:cxnSp>
          <p:nvCxnSpPr>
            <p:cNvPr id="14" name="Пряма сполучна лінія 13">
              <a:extLst>
                <a:ext uri="{FF2B5EF4-FFF2-40B4-BE49-F238E27FC236}">
                  <a16:creationId xmlns:a16="http://schemas.microsoft.com/office/drawing/2014/main" id="{19FB86C5-A2FB-4245-A3F5-1EE28A61B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>
              <a:extLst>
                <a:ext uri="{FF2B5EF4-FFF2-40B4-BE49-F238E27FC236}">
                  <a16:creationId xmlns:a16="http://schemas.microsoft.com/office/drawing/2014/main" id="{93FF4C87-4E86-4051-90BF-61BD81DA18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8E31BEB8-3677-4956-98F5-AD7D03D45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FD6B2A-6577-4FA5-8812-B40B4C4E18CD}"/>
                  </a:ext>
                </a:extLst>
              </p:cNvPr>
              <p:cNvSpPr txBox="1"/>
              <p:nvPr/>
            </p:nvSpPr>
            <p:spPr>
              <a:xfrm>
                <a:off x="156989" y="58582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FD6B2A-6577-4FA5-8812-B40B4C4E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9" y="5858276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2F25B7-8A42-4D05-8769-C252C54CEF37}"/>
                  </a:ext>
                </a:extLst>
              </p:cNvPr>
              <p:cNvSpPr txBox="1"/>
              <p:nvPr/>
            </p:nvSpPr>
            <p:spPr>
              <a:xfrm>
                <a:off x="2847910" y="359060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2F25B7-8A42-4D05-8769-C252C54C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10" y="3590607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F1C28-3901-4EB4-AB72-38D4A00CB6AC}"/>
                  </a:ext>
                </a:extLst>
              </p:cNvPr>
              <p:cNvSpPr txBox="1"/>
              <p:nvPr/>
            </p:nvSpPr>
            <p:spPr>
              <a:xfrm>
                <a:off x="3695468" y="58582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F1C28-3901-4EB4-AB72-38D4A00CB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68" y="5858276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CEABE0-439A-4689-AF09-6EBF3486D26E}"/>
                  </a:ext>
                </a:extLst>
              </p:cNvPr>
              <p:cNvSpPr txBox="1"/>
              <p:nvPr/>
            </p:nvSpPr>
            <p:spPr>
              <a:xfrm>
                <a:off x="1605622" y="1528777"/>
                <a:ext cx="546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CEABE0-439A-4689-AF09-6EBF3486D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22" y="1528777"/>
                <a:ext cx="5468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BB7F2D-4652-4151-9969-B78CD9F2ABD6}"/>
                  </a:ext>
                </a:extLst>
              </p:cNvPr>
              <p:cNvSpPr txBox="1"/>
              <p:nvPr/>
            </p:nvSpPr>
            <p:spPr>
              <a:xfrm>
                <a:off x="5318098" y="1528777"/>
                <a:ext cx="546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BB7F2D-4652-4151-9969-B78CD9F2A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98" y="1528777"/>
                <a:ext cx="5468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F1FDF6-4F6F-451D-B9D6-22B1AB833B52}"/>
                  </a:ext>
                </a:extLst>
              </p:cNvPr>
              <p:cNvSpPr txBox="1"/>
              <p:nvPr/>
            </p:nvSpPr>
            <p:spPr>
              <a:xfrm>
                <a:off x="4501564" y="3792175"/>
                <a:ext cx="546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F1FDF6-4F6F-451D-B9D6-22B1AB83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64" y="3792175"/>
                <a:ext cx="5468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ACEA7A-8113-436F-A9F9-E6A6E0C38339}"/>
                  </a:ext>
                </a:extLst>
              </p:cNvPr>
              <p:cNvSpPr txBox="1"/>
              <p:nvPr/>
            </p:nvSpPr>
            <p:spPr>
              <a:xfrm>
                <a:off x="1712320" y="5858275"/>
                <a:ext cx="112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7,3</m:t>
                    </m:r>
                  </m:oMath>
                </a14:m>
                <a:r>
                  <a:rPr lang="en-US" sz="2400" dirty="0">
                    <a:latin typeface="Aptos Light" panose="020B0004020202020204" pitchFamily="34" charset="0"/>
                  </a:rPr>
                  <a:t> </a:t>
                </a:r>
                <a:r>
                  <a:rPr lang="uk-UA" sz="2400" dirty="0">
                    <a:latin typeface="Aptos Light" panose="020B0004020202020204" pitchFamily="34" charset="0"/>
                    <a:cs typeface="Times New Roman" panose="02020603050405020304" pitchFamily="18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ACEA7A-8113-436F-A9F9-E6A6E0C38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20" y="5858275"/>
                <a:ext cx="1128999" cy="461665"/>
              </a:xfrm>
              <a:prstGeom prst="rect">
                <a:avLst/>
              </a:prstGeom>
              <a:blipFill>
                <a:blip r:embed="rId11"/>
                <a:stretch>
                  <a:fillRect l="-1111" t="-10811" b="-2973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3D68C0-447D-456F-AF37-DF8D45AE889D}"/>
                  </a:ext>
                </a:extLst>
              </p:cNvPr>
              <p:cNvSpPr txBox="1"/>
              <p:nvPr/>
            </p:nvSpPr>
            <p:spPr>
              <a:xfrm rot="3972010">
                <a:off x="3139132" y="4674512"/>
                <a:ext cx="112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ptos Light" panose="020B0004020202020204" pitchFamily="34" charset="0"/>
                  </a:rPr>
                  <a:t> </a:t>
                </a:r>
                <a:r>
                  <a:rPr lang="uk-UA" sz="2400" dirty="0">
                    <a:latin typeface="Aptos Light" panose="020B0004020202020204" pitchFamily="34" charset="0"/>
                    <a:cs typeface="Times New Roman" panose="02020603050405020304" pitchFamily="18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3D68C0-447D-456F-AF37-DF8D45AE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72010">
                <a:off x="3139132" y="4674512"/>
                <a:ext cx="1128999" cy="461665"/>
              </a:xfrm>
              <a:prstGeom prst="rect">
                <a:avLst/>
              </a:prstGeom>
              <a:blipFill>
                <a:blip r:embed="rId12"/>
                <a:stretch>
                  <a:fillRect r="-2817" b="-102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210417-C163-4C90-8ABE-A6AE8A016D62}"/>
                  </a:ext>
                </a:extLst>
              </p:cNvPr>
              <p:cNvSpPr txBox="1"/>
              <p:nvPr/>
            </p:nvSpPr>
            <p:spPr>
              <a:xfrm rot="19499098">
                <a:off x="1029618" y="4516998"/>
                <a:ext cx="112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Aptos Light" panose="020B0004020202020204" pitchFamily="34" charset="0"/>
                  </a:rPr>
                  <a:t> </a:t>
                </a:r>
                <a:r>
                  <a:rPr lang="uk-UA" sz="2400" dirty="0">
                    <a:latin typeface="Aptos Light" panose="020B0004020202020204" pitchFamily="34" charset="0"/>
                    <a:cs typeface="Times New Roman" panose="02020603050405020304" pitchFamily="18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210417-C163-4C90-8ABE-A6AE8A016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99098">
                <a:off x="1029618" y="4516998"/>
                <a:ext cx="1128999" cy="461665"/>
              </a:xfrm>
              <a:prstGeom prst="rect">
                <a:avLst/>
              </a:prstGeom>
              <a:blipFill>
                <a:blip r:embed="rId13"/>
                <a:stretch>
                  <a:fillRect t="-1220" r="-42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D8E5CD-6E0D-41BE-BC1D-FD2E4E904E5C}"/>
                  </a:ext>
                </a:extLst>
              </p:cNvPr>
              <p:cNvSpPr txBox="1"/>
              <p:nvPr/>
            </p:nvSpPr>
            <p:spPr>
              <a:xfrm rot="2039354">
                <a:off x="2860573" y="2843060"/>
                <a:ext cx="112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Aptos Light" panose="020B0004020202020204" pitchFamily="34" charset="0"/>
                  </a:rPr>
                  <a:t> </a:t>
                </a:r>
                <a:r>
                  <a:rPr lang="uk-UA" sz="2400" dirty="0">
                    <a:latin typeface="Aptos Light" panose="020B0004020202020204" pitchFamily="34" charset="0"/>
                    <a:cs typeface="Times New Roman" panose="02020603050405020304" pitchFamily="18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D8E5CD-6E0D-41BE-BC1D-FD2E4E904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354">
                <a:off x="2860573" y="2843060"/>
                <a:ext cx="1128999" cy="461665"/>
              </a:xfrm>
              <a:prstGeom prst="rect">
                <a:avLst/>
              </a:prstGeom>
              <a:blipFill>
                <a:blip r:embed="rId14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1C2D22-1E9D-4CBA-B096-D2A9F855A081}"/>
                  </a:ext>
                </a:extLst>
              </p:cNvPr>
              <p:cNvSpPr txBox="1"/>
              <p:nvPr/>
            </p:nvSpPr>
            <p:spPr>
              <a:xfrm>
                <a:off x="3441874" y="1503768"/>
                <a:ext cx="112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7,3</m:t>
                    </m:r>
                  </m:oMath>
                </a14:m>
                <a:r>
                  <a:rPr lang="en-US" sz="2400" dirty="0">
                    <a:latin typeface="Aptos Light" panose="020B0004020202020204" pitchFamily="34" charset="0"/>
                  </a:rPr>
                  <a:t> </a:t>
                </a:r>
                <a:r>
                  <a:rPr lang="uk-UA" sz="2400" dirty="0">
                    <a:latin typeface="Aptos Light" panose="020B0004020202020204" pitchFamily="34" charset="0"/>
                    <a:cs typeface="Times New Roman" panose="02020603050405020304" pitchFamily="18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1C2D22-1E9D-4CBA-B096-D2A9F855A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74" y="1503768"/>
                <a:ext cx="1128999" cy="461665"/>
              </a:xfrm>
              <a:prstGeom prst="rect">
                <a:avLst/>
              </a:prstGeom>
              <a:blipFill>
                <a:blip r:embed="rId15"/>
                <a:stretch>
                  <a:fillRect l="-2247" t="-10811" b="-2973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C68B0A-3B7C-4F75-B8C4-E18DDE49E7B5}"/>
                  </a:ext>
                </a:extLst>
              </p:cNvPr>
              <p:cNvSpPr txBox="1"/>
              <p:nvPr/>
            </p:nvSpPr>
            <p:spPr>
              <a:xfrm rot="17471479">
                <a:off x="4724848" y="2626828"/>
                <a:ext cx="1128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ptos Light" panose="020B0004020202020204" pitchFamily="34" charset="0"/>
                  </a:rPr>
                  <a:t> </a:t>
                </a:r>
                <a:r>
                  <a:rPr lang="uk-UA" sz="2400" dirty="0">
                    <a:latin typeface="Aptos Light" panose="020B0004020202020204" pitchFamily="34" charset="0"/>
                    <a:cs typeface="Times New Roman" panose="02020603050405020304" pitchFamily="18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C68B0A-3B7C-4F75-B8C4-E18DDE49E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71479">
                <a:off x="4724848" y="2626828"/>
                <a:ext cx="1128999" cy="461665"/>
              </a:xfrm>
              <a:prstGeom prst="rect">
                <a:avLst/>
              </a:prstGeom>
              <a:blipFill>
                <a:blip r:embed="rId16"/>
                <a:stretch>
                  <a:fillRect r="-134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413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1.25E-6 -0.1680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202CE127-E14D-4252-902C-A7E01F6A8D55}"/>
              </a:ext>
            </a:extLst>
          </p:cNvPr>
          <p:cNvSpPr/>
          <p:nvPr/>
        </p:nvSpPr>
        <p:spPr>
          <a:xfrm>
            <a:off x="3188211" y="689662"/>
            <a:ext cx="8825479" cy="471964"/>
          </a:xfrm>
          <a:prstGeom prst="roundRect">
            <a:avLst>
              <a:gd name="adj" fmla="val 9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Доведіть рівність трикутників на кожному з рисунків</a:t>
            </a:r>
            <a:r>
              <a:rPr lang="en-US" sz="24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4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C48B071-B2C6-4722-947B-03A3DC1CC233}"/>
                  </a:ext>
                </a:extLst>
              </p:cNvPr>
              <p:cNvSpPr txBox="1"/>
              <p:nvPr/>
            </p:nvSpPr>
            <p:spPr>
              <a:xfrm>
                <a:off x="2904115" y="64148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C48B071-B2C6-4722-947B-03A3DC1C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15" y="641488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64859B-C104-4A00-B740-51776C33603E}"/>
                  </a:ext>
                </a:extLst>
              </p:cNvPr>
              <p:cNvSpPr txBox="1"/>
              <p:nvPr/>
            </p:nvSpPr>
            <p:spPr>
              <a:xfrm>
                <a:off x="4025200" y="350300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64859B-C104-4A00-B740-51776C336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00" y="3503007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9055EE-F2F4-4151-A028-8D98A3D910F8}"/>
                  </a:ext>
                </a:extLst>
              </p:cNvPr>
              <p:cNvSpPr txBox="1"/>
              <p:nvPr/>
            </p:nvSpPr>
            <p:spPr>
              <a:xfrm>
                <a:off x="5039241" y="641488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9055EE-F2F4-4151-A028-8D98A3D9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41" y="6414887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D185C8E5-2D78-4815-A811-D840FD15A76B}"/>
              </a:ext>
            </a:extLst>
          </p:cNvPr>
          <p:cNvCxnSpPr>
            <a:cxnSpLocks/>
          </p:cNvCxnSpPr>
          <p:nvPr/>
        </p:nvCxnSpPr>
        <p:spPr>
          <a:xfrm flipV="1">
            <a:off x="3290888" y="4022663"/>
            <a:ext cx="967980" cy="240152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B2E18C7B-F268-4C7F-BAE6-BB5212753022}"/>
              </a:ext>
            </a:extLst>
          </p:cNvPr>
          <p:cNvCxnSpPr>
            <a:cxnSpLocks/>
          </p:cNvCxnSpPr>
          <p:nvPr/>
        </p:nvCxnSpPr>
        <p:spPr>
          <a:xfrm>
            <a:off x="3290888" y="6424188"/>
            <a:ext cx="193596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C1E9AE98-E464-4D4D-84FC-241947997992}"/>
              </a:ext>
            </a:extLst>
          </p:cNvPr>
          <p:cNvCxnSpPr>
            <a:cxnSpLocks/>
          </p:cNvCxnSpPr>
          <p:nvPr/>
        </p:nvCxnSpPr>
        <p:spPr>
          <a:xfrm>
            <a:off x="3774878" y="6308208"/>
            <a:ext cx="0" cy="25486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26FEE6DE-B679-472F-A025-7A8C85B0C167}"/>
              </a:ext>
            </a:extLst>
          </p:cNvPr>
          <p:cNvCxnSpPr>
            <a:cxnSpLocks/>
          </p:cNvCxnSpPr>
          <p:nvPr/>
        </p:nvCxnSpPr>
        <p:spPr>
          <a:xfrm flipH="1" flipV="1">
            <a:off x="4258868" y="4022663"/>
            <a:ext cx="967980" cy="240152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323662EB-B0B0-4B3B-B453-5AECA0370F8B}"/>
              </a:ext>
            </a:extLst>
          </p:cNvPr>
          <p:cNvCxnSpPr>
            <a:cxnSpLocks/>
          </p:cNvCxnSpPr>
          <p:nvPr/>
        </p:nvCxnSpPr>
        <p:spPr>
          <a:xfrm flipV="1">
            <a:off x="536456" y="2239669"/>
            <a:ext cx="576471" cy="140447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95E8C7D2-4B06-4E64-9A24-70579C8568BE}"/>
              </a:ext>
            </a:extLst>
          </p:cNvPr>
          <p:cNvCxnSpPr>
            <a:cxnSpLocks/>
          </p:cNvCxnSpPr>
          <p:nvPr/>
        </p:nvCxnSpPr>
        <p:spPr>
          <a:xfrm flipH="1" flipV="1">
            <a:off x="1112929" y="2239670"/>
            <a:ext cx="2047680" cy="139759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9A5E27F0-B08C-4E1E-B830-C6C5C7F29DD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36456" y="3639125"/>
            <a:ext cx="576471" cy="140447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300E3DD7-0A59-4453-B5D1-396E52652E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929" y="3646004"/>
            <a:ext cx="2047680" cy="139759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6E0AEA2A-C3CB-48B2-B769-08F0FB75C33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36455" y="3639124"/>
            <a:ext cx="2624154" cy="687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4991A506-16FA-4441-A363-DD889760EA8B}"/>
              </a:ext>
            </a:extLst>
          </p:cNvPr>
          <p:cNvCxnSpPr>
            <a:cxnSpLocks/>
          </p:cNvCxnSpPr>
          <p:nvPr/>
        </p:nvCxnSpPr>
        <p:spPr>
          <a:xfrm flipV="1">
            <a:off x="5637644" y="1697663"/>
            <a:ext cx="1174523" cy="248154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B61EAA01-A434-40D0-ADAC-558FB544711E}"/>
              </a:ext>
            </a:extLst>
          </p:cNvPr>
          <p:cNvCxnSpPr>
            <a:cxnSpLocks/>
          </p:cNvCxnSpPr>
          <p:nvPr/>
        </p:nvCxnSpPr>
        <p:spPr>
          <a:xfrm flipH="1" flipV="1">
            <a:off x="6812168" y="1697663"/>
            <a:ext cx="1174523" cy="248154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D1E12267-F583-4820-8D42-8CFA0EAC7088}"/>
              </a:ext>
            </a:extLst>
          </p:cNvPr>
          <p:cNvCxnSpPr>
            <a:cxnSpLocks/>
          </p:cNvCxnSpPr>
          <p:nvPr/>
        </p:nvCxnSpPr>
        <p:spPr>
          <a:xfrm flipV="1">
            <a:off x="5637644" y="3490393"/>
            <a:ext cx="1174523" cy="68881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69DF3582-3406-4411-87EF-F3BEC5317F56}"/>
              </a:ext>
            </a:extLst>
          </p:cNvPr>
          <p:cNvCxnSpPr>
            <a:cxnSpLocks/>
          </p:cNvCxnSpPr>
          <p:nvPr/>
        </p:nvCxnSpPr>
        <p:spPr>
          <a:xfrm>
            <a:off x="6816619" y="1697663"/>
            <a:ext cx="0" cy="17927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64CD5375-43E6-4C40-9082-FCCF9A8F25A9}"/>
              </a:ext>
            </a:extLst>
          </p:cNvPr>
          <p:cNvCxnSpPr>
            <a:cxnSpLocks/>
          </p:cNvCxnSpPr>
          <p:nvPr/>
        </p:nvCxnSpPr>
        <p:spPr>
          <a:xfrm flipH="1" flipV="1">
            <a:off x="6812168" y="3490393"/>
            <a:ext cx="1174523" cy="68881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9163CC13-462F-4ED6-9A38-4BE5A82E7910}"/>
              </a:ext>
            </a:extLst>
          </p:cNvPr>
          <p:cNvCxnSpPr>
            <a:cxnSpLocks/>
          </p:cNvCxnSpPr>
          <p:nvPr/>
        </p:nvCxnSpPr>
        <p:spPr>
          <a:xfrm>
            <a:off x="8660524" y="5084636"/>
            <a:ext cx="321653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ABCC1523-5CA1-4A4D-8BBD-A075F231B89D}"/>
              </a:ext>
            </a:extLst>
          </p:cNvPr>
          <p:cNvCxnSpPr>
            <a:cxnSpLocks/>
          </p:cNvCxnSpPr>
          <p:nvPr/>
        </p:nvCxnSpPr>
        <p:spPr>
          <a:xfrm flipH="1">
            <a:off x="8660524" y="3855187"/>
            <a:ext cx="613606" cy="122944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>
            <a:extLst>
              <a:ext uri="{FF2B5EF4-FFF2-40B4-BE49-F238E27FC236}">
                <a16:creationId xmlns:a16="http://schemas.microsoft.com/office/drawing/2014/main" id="{7EAF7473-D9D1-498A-9B69-27FDBEDEF685}"/>
              </a:ext>
            </a:extLst>
          </p:cNvPr>
          <p:cNvCxnSpPr>
            <a:cxnSpLocks/>
          </p:cNvCxnSpPr>
          <p:nvPr/>
        </p:nvCxnSpPr>
        <p:spPr>
          <a:xfrm flipH="1">
            <a:off x="11263455" y="5084636"/>
            <a:ext cx="613606" cy="122944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E4A0EE25-545C-4BA6-9EB8-601BBE8D7622}"/>
              </a:ext>
            </a:extLst>
          </p:cNvPr>
          <p:cNvCxnSpPr>
            <a:cxnSpLocks/>
          </p:cNvCxnSpPr>
          <p:nvPr/>
        </p:nvCxnSpPr>
        <p:spPr>
          <a:xfrm>
            <a:off x="9274130" y="3855186"/>
            <a:ext cx="1381170" cy="122944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D29A1605-ACCE-4BED-A34A-4DA615E41937}"/>
              </a:ext>
            </a:extLst>
          </p:cNvPr>
          <p:cNvCxnSpPr>
            <a:cxnSpLocks/>
          </p:cNvCxnSpPr>
          <p:nvPr/>
        </p:nvCxnSpPr>
        <p:spPr>
          <a:xfrm>
            <a:off x="9882285" y="5084635"/>
            <a:ext cx="1381170" cy="122944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D7BC0BD2-66F5-4108-98C8-7261A737D775}"/>
              </a:ext>
            </a:extLst>
          </p:cNvPr>
          <p:cNvCxnSpPr>
            <a:cxnSpLocks/>
          </p:cNvCxnSpPr>
          <p:nvPr/>
        </p:nvCxnSpPr>
        <p:spPr>
          <a:xfrm>
            <a:off x="4258868" y="4022662"/>
            <a:ext cx="0" cy="239222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92F66DBE-1A83-458E-8BCD-47C445AD30AD}"/>
              </a:ext>
            </a:extLst>
          </p:cNvPr>
          <p:cNvCxnSpPr>
            <a:cxnSpLocks/>
          </p:cNvCxnSpPr>
          <p:nvPr/>
        </p:nvCxnSpPr>
        <p:spPr>
          <a:xfrm>
            <a:off x="4670009" y="6308208"/>
            <a:ext cx="0" cy="25486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Дуга 86">
            <a:extLst>
              <a:ext uri="{FF2B5EF4-FFF2-40B4-BE49-F238E27FC236}">
                <a16:creationId xmlns:a16="http://schemas.microsoft.com/office/drawing/2014/main" id="{6CC33D7D-F223-44BA-A059-B1382743E95E}"/>
              </a:ext>
            </a:extLst>
          </p:cNvPr>
          <p:cNvSpPr/>
          <p:nvPr/>
        </p:nvSpPr>
        <p:spPr>
          <a:xfrm rot="15495081" flipH="1" flipV="1">
            <a:off x="3218717" y="6198582"/>
            <a:ext cx="333983" cy="333983"/>
          </a:xfrm>
          <a:prstGeom prst="arc">
            <a:avLst>
              <a:gd name="adj1" fmla="val 11465529"/>
              <a:gd name="adj2" fmla="val 18112193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88" name="Дуга 87">
            <a:extLst>
              <a:ext uri="{FF2B5EF4-FFF2-40B4-BE49-F238E27FC236}">
                <a16:creationId xmlns:a16="http://schemas.microsoft.com/office/drawing/2014/main" id="{09F96F54-8DDE-4BC8-81A1-2B85CFF05AD2}"/>
              </a:ext>
            </a:extLst>
          </p:cNvPr>
          <p:cNvSpPr/>
          <p:nvPr/>
        </p:nvSpPr>
        <p:spPr>
          <a:xfrm rot="6104919" flipV="1">
            <a:off x="4967883" y="6213553"/>
            <a:ext cx="333983" cy="333983"/>
          </a:xfrm>
          <a:prstGeom prst="arc">
            <a:avLst>
              <a:gd name="adj1" fmla="val 11465529"/>
              <a:gd name="adj2" fmla="val 1771472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F9CF8433-D3E5-40C2-81ED-4AA06A59E6A4}"/>
              </a:ext>
            </a:extLst>
          </p:cNvPr>
          <p:cNvCxnSpPr>
            <a:cxnSpLocks/>
          </p:cNvCxnSpPr>
          <p:nvPr/>
        </p:nvCxnSpPr>
        <p:spPr>
          <a:xfrm>
            <a:off x="706957" y="2892210"/>
            <a:ext cx="229922" cy="9437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8B982B20-C880-4AE7-8F29-759134FF903F}"/>
              </a:ext>
            </a:extLst>
          </p:cNvPr>
          <p:cNvCxnSpPr>
            <a:cxnSpLocks/>
          </p:cNvCxnSpPr>
          <p:nvPr/>
        </p:nvCxnSpPr>
        <p:spPr>
          <a:xfrm flipV="1">
            <a:off x="706957" y="4295757"/>
            <a:ext cx="229922" cy="9437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увати 92">
            <a:extLst>
              <a:ext uri="{FF2B5EF4-FFF2-40B4-BE49-F238E27FC236}">
                <a16:creationId xmlns:a16="http://schemas.microsoft.com/office/drawing/2014/main" id="{679DB8AA-4CB9-46BF-BB53-5EFFFB11D729}"/>
              </a:ext>
            </a:extLst>
          </p:cNvPr>
          <p:cNvGrpSpPr/>
          <p:nvPr/>
        </p:nvGrpSpPr>
        <p:grpSpPr>
          <a:xfrm>
            <a:off x="1869255" y="2716189"/>
            <a:ext cx="178342" cy="222247"/>
            <a:chOff x="4113361" y="4080933"/>
            <a:chExt cx="178342" cy="222247"/>
          </a:xfrm>
        </p:grpSpPr>
        <p:cxnSp>
          <p:nvCxnSpPr>
            <p:cNvPr id="91" name="Пряма сполучна лінія 90">
              <a:extLst>
                <a:ext uri="{FF2B5EF4-FFF2-40B4-BE49-F238E27FC236}">
                  <a16:creationId xmlns:a16="http://schemas.microsoft.com/office/drawing/2014/main" id="{100DAF7C-0212-4C5F-8DA9-9251C11D1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3361" y="4080933"/>
              <a:ext cx="123517" cy="180972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 сполучна лінія 91">
              <a:extLst>
                <a:ext uri="{FF2B5EF4-FFF2-40B4-BE49-F238E27FC236}">
                  <a16:creationId xmlns:a16="http://schemas.microsoft.com/office/drawing/2014/main" id="{FF758B8E-AD9B-4058-9F08-8583AA677F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8186" y="4122208"/>
              <a:ext cx="123517" cy="180972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410028DA-3C71-4B59-B02C-3942E3BCD35B}"/>
              </a:ext>
            </a:extLst>
          </p:cNvPr>
          <p:cNvGrpSpPr/>
          <p:nvPr/>
        </p:nvGrpSpPr>
        <p:grpSpPr>
          <a:xfrm flipV="1">
            <a:off x="1874890" y="4344802"/>
            <a:ext cx="178342" cy="222247"/>
            <a:chOff x="4113361" y="4080933"/>
            <a:chExt cx="178342" cy="222247"/>
          </a:xfrm>
        </p:grpSpPr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3B912B61-592B-4DBF-9A1A-326625391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3361" y="4080933"/>
              <a:ext cx="123517" cy="180972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43E06A07-0DCA-4E41-863A-909FD5CE0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8186" y="4122208"/>
              <a:ext cx="123517" cy="180972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AF0D2F1-6492-4866-8294-7D6238C8834D}"/>
                  </a:ext>
                </a:extLst>
              </p:cNvPr>
              <p:cNvSpPr txBox="1"/>
              <p:nvPr/>
            </p:nvSpPr>
            <p:spPr>
              <a:xfrm>
                <a:off x="4035754" y="64217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AF0D2F1-6492-4866-8294-7D6238C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54" y="6421788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36F1E77-3D78-4F44-887B-1756537EA2FD}"/>
                  </a:ext>
                </a:extLst>
              </p:cNvPr>
              <p:cNvSpPr txBox="1"/>
              <p:nvPr/>
            </p:nvSpPr>
            <p:spPr>
              <a:xfrm>
                <a:off x="50230" y="34220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36F1E77-3D78-4F44-887B-1756537EA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" y="342207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16CF908-6AB8-4971-8376-E5DF7E93393D}"/>
                  </a:ext>
                </a:extLst>
              </p:cNvPr>
              <p:cNvSpPr txBox="1"/>
              <p:nvPr/>
            </p:nvSpPr>
            <p:spPr>
              <a:xfrm>
                <a:off x="908866" y="173081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16CF908-6AB8-4971-8376-E5DF7E933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66" y="1730817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1252DDF-FBC1-4B2A-B012-04BD9A76A192}"/>
                  </a:ext>
                </a:extLst>
              </p:cNvPr>
              <p:cNvSpPr txBox="1"/>
              <p:nvPr/>
            </p:nvSpPr>
            <p:spPr>
              <a:xfrm>
                <a:off x="3134419" y="341331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1252DDF-FBC1-4B2A-B012-04BD9A76A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19" y="3413312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6DC345A-113A-40E4-83F8-3FF38EDE8B60}"/>
                  </a:ext>
                </a:extLst>
              </p:cNvPr>
              <p:cNvSpPr txBox="1"/>
              <p:nvPr/>
            </p:nvSpPr>
            <p:spPr>
              <a:xfrm>
                <a:off x="908865" y="507946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6DC345A-113A-40E4-83F8-3FF38EDE8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65" y="5079469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 сполучна лінія 101">
            <a:extLst>
              <a:ext uri="{FF2B5EF4-FFF2-40B4-BE49-F238E27FC236}">
                <a16:creationId xmlns:a16="http://schemas.microsoft.com/office/drawing/2014/main" id="{F2643641-A624-467F-A7EE-2A27BDAC13B2}"/>
              </a:ext>
            </a:extLst>
          </p:cNvPr>
          <p:cNvCxnSpPr>
            <a:cxnSpLocks/>
          </p:cNvCxnSpPr>
          <p:nvPr/>
        </p:nvCxnSpPr>
        <p:spPr>
          <a:xfrm>
            <a:off x="6109001" y="2917478"/>
            <a:ext cx="231807" cy="109715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8D2FA721-1611-40FC-A4E9-E0E81C804932}"/>
              </a:ext>
            </a:extLst>
          </p:cNvPr>
          <p:cNvCxnSpPr>
            <a:cxnSpLocks/>
          </p:cNvCxnSpPr>
          <p:nvPr/>
        </p:nvCxnSpPr>
        <p:spPr>
          <a:xfrm flipH="1">
            <a:off x="7318508" y="2917478"/>
            <a:ext cx="231807" cy="109715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Групувати 107">
            <a:extLst>
              <a:ext uri="{FF2B5EF4-FFF2-40B4-BE49-F238E27FC236}">
                <a16:creationId xmlns:a16="http://schemas.microsoft.com/office/drawing/2014/main" id="{8B53C200-27D5-42D3-A40B-8529F93B3179}"/>
              </a:ext>
            </a:extLst>
          </p:cNvPr>
          <p:cNvGrpSpPr/>
          <p:nvPr/>
        </p:nvGrpSpPr>
        <p:grpSpPr>
          <a:xfrm>
            <a:off x="6140608" y="3741881"/>
            <a:ext cx="168592" cy="225010"/>
            <a:chOff x="6284755" y="3663359"/>
            <a:chExt cx="168592" cy="225010"/>
          </a:xfrm>
        </p:grpSpPr>
        <p:cxnSp>
          <p:nvCxnSpPr>
            <p:cNvPr id="105" name="Пряма сполучна лінія 104">
              <a:extLst>
                <a:ext uri="{FF2B5EF4-FFF2-40B4-BE49-F238E27FC236}">
                  <a16:creationId xmlns:a16="http://schemas.microsoft.com/office/drawing/2014/main" id="{59354752-4FA9-4F1F-888F-C8CBF73CF04F}"/>
                </a:ext>
              </a:extLst>
            </p:cNvPr>
            <p:cNvCxnSpPr>
              <a:cxnSpLocks/>
            </p:cNvCxnSpPr>
            <p:nvPr/>
          </p:nvCxnSpPr>
          <p:spPr>
            <a:xfrm>
              <a:off x="6284755" y="3696542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 сполучна лінія 106">
              <a:extLst>
                <a:ext uri="{FF2B5EF4-FFF2-40B4-BE49-F238E27FC236}">
                  <a16:creationId xmlns:a16="http://schemas.microsoft.com/office/drawing/2014/main" id="{0433C2DB-58A0-4D5D-87F8-77A738887631}"/>
                </a:ext>
              </a:extLst>
            </p:cNvPr>
            <p:cNvCxnSpPr>
              <a:cxnSpLocks/>
            </p:cNvCxnSpPr>
            <p:nvPr/>
          </p:nvCxnSpPr>
          <p:spPr>
            <a:xfrm>
              <a:off x="6340848" y="3663359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увати 108">
            <a:extLst>
              <a:ext uri="{FF2B5EF4-FFF2-40B4-BE49-F238E27FC236}">
                <a16:creationId xmlns:a16="http://schemas.microsoft.com/office/drawing/2014/main" id="{749B0BF1-A2E6-4EDE-9EAE-11E35A6E3CC1}"/>
              </a:ext>
            </a:extLst>
          </p:cNvPr>
          <p:cNvGrpSpPr/>
          <p:nvPr/>
        </p:nvGrpSpPr>
        <p:grpSpPr>
          <a:xfrm flipH="1">
            <a:off x="7323163" y="3741661"/>
            <a:ext cx="168592" cy="225010"/>
            <a:chOff x="6284755" y="3663359"/>
            <a:chExt cx="168592" cy="225010"/>
          </a:xfrm>
        </p:grpSpPr>
        <p:cxnSp>
          <p:nvCxnSpPr>
            <p:cNvPr id="110" name="Пряма сполучна лінія 109">
              <a:extLst>
                <a:ext uri="{FF2B5EF4-FFF2-40B4-BE49-F238E27FC236}">
                  <a16:creationId xmlns:a16="http://schemas.microsoft.com/office/drawing/2014/main" id="{69930AEF-0510-439D-A677-527FAF7B86EE}"/>
                </a:ext>
              </a:extLst>
            </p:cNvPr>
            <p:cNvCxnSpPr>
              <a:cxnSpLocks/>
            </p:cNvCxnSpPr>
            <p:nvPr/>
          </p:nvCxnSpPr>
          <p:spPr>
            <a:xfrm>
              <a:off x="6284755" y="3696542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 сполучна лінія 110">
              <a:extLst>
                <a:ext uri="{FF2B5EF4-FFF2-40B4-BE49-F238E27FC236}">
                  <a16:creationId xmlns:a16="http://schemas.microsoft.com/office/drawing/2014/main" id="{48D685D6-A692-4A7D-9923-911B186DEAA4}"/>
                </a:ext>
              </a:extLst>
            </p:cNvPr>
            <p:cNvCxnSpPr>
              <a:cxnSpLocks/>
            </p:cNvCxnSpPr>
            <p:nvPr/>
          </p:nvCxnSpPr>
          <p:spPr>
            <a:xfrm>
              <a:off x="6340848" y="3663359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C7CAADE-057D-46BA-A7C3-3F3065C42F8D}"/>
                  </a:ext>
                </a:extLst>
              </p:cNvPr>
              <p:cNvSpPr txBox="1"/>
              <p:nvPr/>
            </p:nvSpPr>
            <p:spPr>
              <a:xfrm>
                <a:off x="5205527" y="409546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C7CAADE-057D-46BA-A7C3-3F3065C42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27" y="4095469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1174D7E-DD73-41E4-8F44-0C8BF8A3E6B8}"/>
                  </a:ext>
                </a:extLst>
              </p:cNvPr>
              <p:cNvSpPr txBox="1"/>
              <p:nvPr/>
            </p:nvSpPr>
            <p:spPr>
              <a:xfrm>
                <a:off x="6582397" y="121606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1174D7E-DD73-41E4-8F44-0C8BF8A3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397" y="1216065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88F871-D29A-4F12-9BC9-9B7FC2C858F2}"/>
                  </a:ext>
                </a:extLst>
              </p:cNvPr>
              <p:cNvSpPr txBox="1"/>
              <p:nvPr/>
            </p:nvSpPr>
            <p:spPr>
              <a:xfrm>
                <a:off x="7918166" y="410446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88F871-D29A-4F12-9BC9-9B7FC2C85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66" y="4104468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8788C12-4821-442B-A171-060FEA6A6D2F}"/>
                  </a:ext>
                </a:extLst>
              </p:cNvPr>
              <p:cNvSpPr txBox="1"/>
              <p:nvPr/>
            </p:nvSpPr>
            <p:spPr>
              <a:xfrm>
                <a:off x="6568026" y="360159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8788C12-4821-442B-A171-060FEA6A6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26" y="3601595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Пряма сполучна лінія 115">
            <a:extLst>
              <a:ext uri="{FF2B5EF4-FFF2-40B4-BE49-F238E27FC236}">
                <a16:creationId xmlns:a16="http://schemas.microsoft.com/office/drawing/2014/main" id="{64D6AD1E-6F7F-4D87-AB17-312EDDA091B9}"/>
              </a:ext>
            </a:extLst>
          </p:cNvPr>
          <p:cNvCxnSpPr>
            <a:cxnSpLocks/>
          </p:cNvCxnSpPr>
          <p:nvPr/>
        </p:nvCxnSpPr>
        <p:spPr>
          <a:xfrm>
            <a:off x="9309351" y="4969731"/>
            <a:ext cx="0" cy="249044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94E4F0B1-5635-40B8-A8E7-E3E8BD70177B}"/>
              </a:ext>
            </a:extLst>
          </p:cNvPr>
          <p:cNvCxnSpPr>
            <a:cxnSpLocks/>
          </p:cNvCxnSpPr>
          <p:nvPr/>
        </p:nvCxnSpPr>
        <p:spPr>
          <a:xfrm>
            <a:off x="11210118" y="4969731"/>
            <a:ext cx="0" cy="249044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увати 127">
            <a:extLst>
              <a:ext uri="{FF2B5EF4-FFF2-40B4-BE49-F238E27FC236}">
                <a16:creationId xmlns:a16="http://schemas.microsoft.com/office/drawing/2014/main" id="{C23FA025-C84C-42A1-8C34-800E6A8E3AC4}"/>
              </a:ext>
            </a:extLst>
          </p:cNvPr>
          <p:cNvGrpSpPr/>
          <p:nvPr/>
        </p:nvGrpSpPr>
        <p:grpSpPr>
          <a:xfrm>
            <a:off x="8805270" y="4454913"/>
            <a:ext cx="258455" cy="166829"/>
            <a:chOff x="8805270" y="4454913"/>
            <a:chExt cx="258455" cy="166829"/>
          </a:xfrm>
        </p:grpSpPr>
        <p:cxnSp>
          <p:nvCxnSpPr>
            <p:cNvPr id="120" name="Пряма сполучна лінія 119">
              <a:extLst>
                <a:ext uri="{FF2B5EF4-FFF2-40B4-BE49-F238E27FC236}">
                  <a16:creationId xmlns:a16="http://schemas.microsoft.com/office/drawing/2014/main" id="{B9F28EC2-DEBB-4FA9-B392-E391DAC24D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5270" y="4510523"/>
              <a:ext cx="222843" cy="111219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 сполучна лінія 126">
              <a:extLst>
                <a:ext uri="{FF2B5EF4-FFF2-40B4-BE49-F238E27FC236}">
                  <a16:creationId xmlns:a16="http://schemas.microsoft.com/office/drawing/2014/main" id="{9CEF4BD1-390A-4D0D-AACE-35A0696E02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0882" y="4454913"/>
              <a:ext cx="222843" cy="111219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Групувати 128">
            <a:extLst>
              <a:ext uri="{FF2B5EF4-FFF2-40B4-BE49-F238E27FC236}">
                <a16:creationId xmlns:a16="http://schemas.microsoft.com/office/drawing/2014/main" id="{57065A6B-2B88-4A7D-A40B-F8510673CA95}"/>
              </a:ext>
            </a:extLst>
          </p:cNvPr>
          <p:cNvGrpSpPr/>
          <p:nvPr/>
        </p:nvGrpSpPr>
        <p:grpSpPr>
          <a:xfrm>
            <a:off x="11441030" y="5627583"/>
            <a:ext cx="258455" cy="166829"/>
            <a:chOff x="8805270" y="4454913"/>
            <a:chExt cx="258455" cy="166829"/>
          </a:xfrm>
        </p:grpSpPr>
        <p:cxnSp>
          <p:nvCxnSpPr>
            <p:cNvPr id="130" name="Пряма сполучна лінія 129">
              <a:extLst>
                <a:ext uri="{FF2B5EF4-FFF2-40B4-BE49-F238E27FC236}">
                  <a16:creationId xmlns:a16="http://schemas.microsoft.com/office/drawing/2014/main" id="{93D31441-F5F8-4B99-ABD3-7F49997D29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5270" y="4510523"/>
              <a:ext cx="222843" cy="111219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3EB850EC-8397-44A6-AA34-AA13D00A3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0882" y="4454913"/>
              <a:ext cx="222843" cy="111219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Групувати 136">
            <a:extLst>
              <a:ext uri="{FF2B5EF4-FFF2-40B4-BE49-F238E27FC236}">
                <a16:creationId xmlns:a16="http://schemas.microsoft.com/office/drawing/2014/main" id="{E9100F09-90A6-49FF-AB36-07A9A15CA5CA}"/>
              </a:ext>
            </a:extLst>
          </p:cNvPr>
          <p:cNvGrpSpPr/>
          <p:nvPr/>
        </p:nvGrpSpPr>
        <p:grpSpPr>
          <a:xfrm>
            <a:off x="9749166" y="4257609"/>
            <a:ext cx="266237" cy="274537"/>
            <a:chOff x="9716600" y="4211542"/>
            <a:chExt cx="266237" cy="274537"/>
          </a:xfrm>
        </p:grpSpPr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4E4CE5F2-3A48-480D-98A5-D8B797C20F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6600" y="4211542"/>
              <a:ext cx="158970" cy="17858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 сполучна лінія 134">
              <a:extLst>
                <a:ext uri="{FF2B5EF4-FFF2-40B4-BE49-F238E27FC236}">
                  <a16:creationId xmlns:a16="http://schemas.microsoft.com/office/drawing/2014/main" id="{97C2A6F0-CE0C-4A3F-A6E9-97B56BFA9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2163" y="4256700"/>
              <a:ext cx="158970" cy="17858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 сполучна лінія 135">
              <a:extLst>
                <a:ext uri="{FF2B5EF4-FFF2-40B4-BE49-F238E27FC236}">
                  <a16:creationId xmlns:a16="http://schemas.microsoft.com/office/drawing/2014/main" id="{D0E86F93-3D9C-4B20-ACA9-FB53869BAE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3867" y="4307491"/>
              <a:ext cx="158970" cy="17858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увати 137">
            <a:extLst>
              <a:ext uri="{FF2B5EF4-FFF2-40B4-BE49-F238E27FC236}">
                <a16:creationId xmlns:a16="http://schemas.microsoft.com/office/drawing/2014/main" id="{38C49745-88B3-49D7-B7A7-C9725B690D59}"/>
              </a:ext>
            </a:extLst>
          </p:cNvPr>
          <p:cNvGrpSpPr/>
          <p:nvPr/>
        </p:nvGrpSpPr>
        <p:grpSpPr>
          <a:xfrm>
            <a:off x="10439751" y="5545923"/>
            <a:ext cx="266237" cy="274537"/>
            <a:chOff x="9716600" y="4211542"/>
            <a:chExt cx="266237" cy="274537"/>
          </a:xfrm>
        </p:grpSpPr>
        <p:cxnSp>
          <p:nvCxnSpPr>
            <p:cNvPr id="139" name="Пряма сполучна лінія 138">
              <a:extLst>
                <a:ext uri="{FF2B5EF4-FFF2-40B4-BE49-F238E27FC236}">
                  <a16:creationId xmlns:a16="http://schemas.microsoft.com/office/drawing/2014/main" id="{B34B2B9A-1364-4796-ABC2-00487CF73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6600" y="4211542"/>
              <a:ext cx="158970" cy="17858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 сполучна лінія 139">
              <a:extLst>
                <a:ext uri="{FF2B5EF4-FFF2-40B4-BE49-F238E27FC236}">
                  <a16:creationId xmlns:a16="http://schemas.microsoft.com/office/drawing/2014/main" id="{867FA83E-8675-4C8E-932A-4AF47A11B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2163" y="4256700"/>
              <a:ext cx="158970" cy="17858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 сполучна лінія 140">
              <a:extLst>
                <a:ext uri="{FF2B5EF4-FFF2-40B4-BE49-F238E27FC236}">
                  <a16:creationId xmlns:a16="http://schemas.microsoft.com/office/drawing/2014/main" id="{1D7DE359-CFA6-4AE3-B9D0-82A2F2052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3867" y="4307491"/>
              <a:ext cx="158970" cy="17858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F235D8A-6E1F-4864-B762-4230D32AE693}"/>
                  </a:ext>
                </a:extLst>
              </p:cNvPr>
              <p:cNvSpPr txBox="1"/>
              <p:nvPr/>
            </p:nvSpPr>
            <p:spPr>
              <a:xfrm>
                <a:off x="8195308" y="508425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BF235D8A-6E1F-4864-B762-4230D32AE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308" y="5084258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9D9E6A2-DFD4-4557-8878-F7BF935F48A1}"/>
                  </a:ext>
                </a:extLst>
              </p:cNvPr>
              <p:cNvSpPr txBox="1"/>
              <p:nvPr/>
            </p:nvSpPr>
            <p:spPr>
              <a:xfrm>
                <a:off x="9007760" y="336571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9D9E6A2-DFD4-4557-8878-F7BF935F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760" y="3365716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64D1252-1116-4898-A58D-A369E6592414}"/>
                  </a:ext>
                </a:extLst>
              </p:cNvPr>
              <p:cNvSpPr txBox="1"/>
              <p:nvPr/>
            </p:nvSpPr>
            <p:spPr>
              <a:xfrm>
                <a:off x="10397459" y="504359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64D1252-1116-4898-A58D-A369E659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59" y="5043599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6CBECE4-2670-4035-94AB-D663E32FF1E6}"/>
                  </a:ext>
                </a:extLst>
              </p:cNvPr>
              <p:cNvSpPr txBox="1"/>
              <p:nvPr/>
            </p:nvSpPr>
            <p:spPr>
              <a:xfrm>
                <a:off x="11089303" y="631601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6CBECE4-2670-4035-94AB-D663E32FF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303" y="6316018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2617220-DA88-4322-A084-EBA6BE6AED84}"/>
                  </a:ext>
                </a:extLst>
              </p:cNvPr>
              <p:cNvSpPr txBox="1"/>
              <p:nvPr/>
            </p:nvSpPr>
            <p:spPr>
              <a:xfrm>
                <a:off x="9526252" y="508425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2617220-DA88-4322-A084-EBA6BE6AE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252" y="5084257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20A603F-C900-4E71-9F70-A2A39524C0DB}"/>
                  </a:ext>
                </a:extLst>
              </p:cNvPr>
              <p:cNvSpPr txBox="1"/>
              <p:nvPr/>
            </p:nvSpPr>
            <p:spPr>
              <a:xfrm>
                <a:off x="11684794" y="46329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20A603F-C900-4E71-9F70-A2A39524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794" y="4632990"/>
                <a:ext cx="4549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585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 animBg="1"/>
      <p:bldP spid="59" grpId="1" animBg="1"/>
      <p:bldP spid="65" grpId="0"/>
      <p:bldP spid="66" grpId="0"/>
      <p:bldP spid="67" grpId="0"/>
      <p:bldP spid="87" grpId="0" animBg="1"/>
      <p:bldP spid="88" grpId="0" animBg="1"/>
      <p:bldP spid="97" grpId="0"/>
      <p:bldP spid="98" grpId="0"/>
      <p:bldP spid="99" grpId="0"/>
      <p:bldP spid="100" grpId="0"/>
      <p:bldP spid="101" grpId="0"/>
      <p:bldP spid="112" grpId="0"/>
      <p:bldP spid="113" grpId="0"/>
      <p:bldP spid="114" grpId="0"/>
      <p:bldP spid="115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623034" y="3951890"/>
                <a:ext cx="6568965" cy="145042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NV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EV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Доведіть, що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NE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бісектриса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34" y="3951890"/>
                <a:ext cx="6568965" cy="1450427"/>
              </a:xfrm>
              <a:prstGeom prst="rect">
                <a:avLst/>
              </a:prstGeom>
              <a:blipFill>
                <a:blip r:embed="rId4"/>
                <a:stretch>
                  <a:fillRect l="-19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068A156B-3F80-44F0-80E4-9E29B1C0F0E6}"/>
              </a:ext>
            </a:extLst>
          </p:cNvPr>
          <p:cNvCxnSpPr>
            <a:cxnSpLocks/>
          </p:cNvCxnSpPr>
          <p:nvPr/>
        </p:nvCxnSpPr>
        <p:spPr>
          <a:xfrm flipV="1">
            <a:off x="893088" y="1878800"/>
            <a:ext cx="1833333" cy="387348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0ED4B40-D509-4CD2-87E6-B22A371D7988}"/>
              </a:ext>
            </a:extLst>
          </p:cNvPr>
          <p:cNvCxnSpPr>
            <a:cxnSpLocks/>
          </p:cNvCxnSpPr>
          <p:nvPr/>
        </p:nvCxnSpPr>
        <p:spPr>
          <a:xfrm flipH="1" flipV="1">
            <a:off x="2726423" y="1878800"/>
            <a:ext cx="1833333" cy="387348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CD071BF0-AB84-4D9A-9F91-F3DCDF363203}"/>
              </a:ext>
            </a:extLst>
          </p:cNvPr>
          <p:cNvCxnSpPr>
            <a:cxnSpLocks/>
          </p:cNvCxnSpPr>
          <p:nvPr/>
        </p:nvCxnSpPr>
        <p:spPr>
          <a:xfrm flipV="1">
            <a:off x="893088" y="4677103"/>
            <a:ext cx="1833333" cy="10751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43D465EC-D27D-47DB-93BB-4C679A8161E5}"/>
              </a:ext>
            </a:extLst>
          </p:cNvPr>
          <p:cNvCxnSpPr>
            <a:cxnSpLocks/>
          </p:cNvCxnSpPr>
          <p:nvPr/>
        </p:nvCxnSpPr>
        <p:spPr>
          <a:xfrm flipH="1" flipV="1">
            <a:off x="2726423" y="4677103"/>
            <a:ext cx="1833333" cy="10751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F5533E22-F8D2-412F-97B7-C89673BE9401}"/>
              </a:ext>
            </a:extLst>
          </p:cNvPr>
          <p:cNvCxnSpPr>
            <a:cxnSpLocks/>
          </p:cNvCxnSpPr>
          <p:nvPr/>
        </p:nvCxnSpPr>
        <p:spPr>
          <a:xfrm>
            <a:off x="1628837" y="3782830"/>
            <a:ext cx="361832" cy="171256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F80BDBE3-D1A7-441D-BDF5-96D1E6B11900}"/>
              </a:ext>
            </a:extLst>
          </p:cNvPr>
          <p:cNvCxnSpPr>
            <a:cxnSpLocks/>
          </p:cNvCxnSpPr>
          <p:nvPr/>
        </p:nvCxnSpPr>
        <p:spPr>
          <a:xfrm flipH="1">
            <a:off x="3516778" y="3782830"/>
            <a:ext cx="361832" cy="171256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640FADF6-E157-4264-A643-D13878BDB095}"/>
              </a:ext>
            </a:extLst>
          </p:cNvPr>
          <p:cNvGrpSpPr/>
          <p:nvPr/>
        </p:nvGrpSpPr>
        <p:grpSpPr>
          <a:xfrm>
            <a:off x="1678173" y="5069655"/>
            <a:ext cx="263158" cy="351222"/>
            <a:chOff x="6284755" y="3663359"/>
            <a:chExt cx="168592" cy="225010"/>
          </a:xfrm>
        </p:grpSpPr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710B2DF1-8341-45F3-AC16-16EAA3BD496D}"/>
                </a:ext>
              </a:extLst>
            </p:cNvPr>
            <p:cNvCxnSpPr>
              <a:cxnSpLocks/>
            </p:cNvCxnSpPr>
            <p:nvPr/>
          </p:nvCxnSpPr>
          <p:spPr>
            <a:xfrm>
              <a:off x="6284755" y="3696542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>
              <a:extLst>
                <a:ext uri="{FF2B5EF4-FFF2-40B4-BE49-F238E27FC236}">
                  <a16:creationId xmlns:a16="http://schemas.microsoft.com/office/drawing/2014/main" id="{C3D1A5B8-F12D-498D-9355-AA27AA413B5B}"/>
                </a:ext>
              </a:extLst>
            </p:cNvPr>
            <p:cNvCxnSpPr>
              <a:cxnSpLocks/>
            </p:cNvCxnSpPr>
            <p:nvPr/>
          </p:nvCxnSpPr>
          <p:spPr>
            <a:xfrm>
              <a:off x="6340848" y="3663359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81B3E4AF-F200-4600-A354-2C42F636D819}"/>
              </a:ext>
            </a:extLst>
          </p:cNvPr>
          <p:cNvGrpSpPr/>
          <p:nvPr/>
        </p:nvGrpSpPr>
        <p:grpSpPr>
          <a:xfrm flipH="1">
            <a:off x="3524044" y="5069312"/>
            <a:ext cx="263158" cy="351222"/>
            <a:chOff x="6284755" y="3663359"/>
            <a:chExt cx="168592" cy="225010"/>
          </a:xfrm>
        </p:grpSpPr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40435A61-E92D-492B-A554-31921104D362}"/>
                </a:ext>
              </a:extLst>
            </p:cNvPr>
            <p:cNvCxnSpPr>
              <a:cxnSpLocks/>
            </p:cNvCxnSpPr>
            <p:nvPr/>
          </p:nvCxnSpPr>
          <p:spPr>
            <a:xfrm>
              <a:off x="6284755" y="3696542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id="{7BC374E0-D46D-4D99-9A0A-6AC2C4778830}"/>
                </a:ext>
              </a:extLst>
            </p:cNvPr>
            <p:cNvCxnSpPr>
              <a:cxnSpLocks/>
            </p:cNvCxnSpPr>
            <p:nvPr/>
          </p:nvCxnSpPr>
          <p:spPr>
            <a:xfrm>
              <a:off x="6340848" y="3663359"/>
              <a:ext cx="112499" cy="191827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4A128F-5FED-4D5B-AC4B-7AA962D58452}"/>
                  </a:ext>
                </a:extLst>
              </p:cNvPr>
              <p:cNvSpPr txBox="1"/>
              <p:nvPr/>
            </p:nvSpPr>
            <p:spPr>
              <a:xfrm>
                <a:off x="438113" y="577352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4A128F-5FED-4D5B-AC4B-7AA962D5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13" y="5773523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93077D-0212-4F52-AAEF-3C72D2246F02}"/>
                  </a:ext>
                </a:extLst>
              </p:cNvPr>
              <p:cNvSpPr txBox="1"/>
              <p:nvPr/>
            </p:nvSpPr>
            <p:spPr>
              <a:xfrm>
                <a:off x="2498933" y="134713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93077D-0212-4F52-AAEF-3C72D2246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933" y="134713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5D5864-6FF4-4642-954A-E7110994072F}"/>
                  </a:ext>
                </a:extLst>
              </p:cNvPr>
              <p:cNvSpPr txBox="1"/>
              <p:nvPr/>
            </p:nvSpPr>
            <p:spPr>
              <a:xfrm>
                <a:off x="4428303" y="577352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5D5864-6FF4-4642-954A-E71109940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3" y="5773522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59F39A-BF53-46B0-8BB3-E8DDAF8820F9}"/>
                  </a:ext>
                </a:extLst>
              </p:cNvPr>
              <p:cNvSpPr txBox="1"/>
              <p:nvPr/>
            </p:nvSpPr>
            <p:spPr>
              <a:xfrm>
                <a:off x="2454687" y="48384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59F39A-BF53-46B0-8BB3-E8DDAF882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687" y="4838479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24210B30-4BBD-444E-B609-DA944B1624E7}"/>
              </a:ext>
            </a:extLst>
          </p:cNvPr>
          <p:cNvCxnSpPr>
            <a:cxnSpLocks/>
          </p:cNvCxnSpPr>
          <p:nvPr/>
        </p:nvCxnSpPr>
        <p:spPr>
          <a:xfrm>
            <a:off x="2726421" y="1878800"/>
            <a:ext cx="0" cy="2798303"/>
          </a:xfrm>
          <a:prstGeom prst="line">
            <a:avLst/>
          </a:prstGeom>
          <a:ln w="57150" cap="rnd">
            <a:solidFill>
              <a:srgbClr val="3E3D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828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1.25E-6 -0.1680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91504" y="3720662"/>
                <a:ext cx="6600496" cy="176573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 трикутники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MNV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відомо, що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Чи можуть бути рівними такі трикутники?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4" y="3720662"/>
                <a:ext cx="6600496" cy="1765737"/>
              </a:xfrm>
              <a:prstGeom prst="rect">
                <a:avLst/>
              </a:prstGeom>
              <a:blipFill>
                <a:blip r:embed="rId4"/>
                <a:stretch>
                  <a:fillRect l="-1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7C1AC2-299E-4B0D-A1CB-9DF1DBF8C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356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1680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48AC9B2-65A9-42C3-AF8B-90FAF936D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096000" y="3753274"/>
                <a:ext cx="6096000" cy="173312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чотирикутнику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ATHM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MA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MH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AMH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128°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ATH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53274"/>
                <a:ext cx="6096000" cy="1733125"/>
              </a:xfrm>
              <a:prstGeom prst="rect">
                <a:avLst/>
              </a:prstGeom>
              <a:blipFill>
                <a:blip r:embed="rId5"/>
                <a:stretch>
                  <a:fillRect l="-22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B229CEFB-9596-481D-BBB6-9DCD30948B5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98495" y="5177520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82774DB8-EDF3-4D8D-B07C-877C18B600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917846" y="2919401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90FD367B-5B47-4B1E-9920-2C5FCAEEFC02}"/>
              </a:ext>
            </a:extLst>
          </p:cNvPr>
          <p:cNvCxnSpPr>
            <a:cxnSpLocks/>
          </p:cNvCxnSpPr>
          <p:nvPr/>
        </p:nvCxnSpPr>
        <p:spPr>
          <a:xfrm flipH="1">
            <a:off x="798494" y="2921616"/>
            <a:ext cx="1119353" cy="225590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79F7D902-B4DB-463A-91F2-93CE56DE5322}"/>
              </a:ext>
            </a:extLst>
          </p:cNvPr>
          <p:cNvCxnSpPr>
            <a:cxnSpLocks/>
          </p:cNvCxnSpPr>
          <p:nvPr/>
        </p:nvCxnSpPr>
        <p:spPr>
          <a:xfrm flipH="1">
            <a:off x="4090768" y="2928033"/>
            <a:ext cx="1119353" cy="225590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1E642191-9831-47E2-949A-00068EDE35D4}"/>
              </a:ext>
            </a:extLst>
          </p:cNvPr>
          <p:cNvCxnSpPr>
            <a:cxnSpLocks/>
          </p:cNvCxnSpPr>
          <p:nvPr/>
        </p:nvCxnSpPr>
        <p:spPr>
          <a:xfrm>
            <a:off x="1917844" y="2928033"/>
            <a:ext cx="2172924" cy="224948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40C7B9AB-878C-4070-824F-86B0B313E9EB}"/>
              </a:ext>
            </a:extLst>
          </p:cNvPr>
          <p:cNvCxnSpPr>
            <a:cxnSpLocks/>
          </p:cNvCxnSpPr>
          <p:nvPr/>
        </p:nvCxnSpPr>
        <p:spPr>
          <a:xfrm flipH="1" flipV="1">
            <a:off x="1179293" y="4073303"/>
            <a:ext cx="265949" cy="13196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2B5E742B-3294-48AD-BE95-26D4613D1661}"/>
              </a:ext>
            </a:extLst>
          </p:cNvPr>
          <p:cNvCxnSpPr>
            <a:cxnSpLocks/>
          </p:cNvCxnSpPr>
          <p:nvPr/>
        </p:nvCxnSpPr>
        <p:spPr>
          <a:xfrm flipH="1" flipV="1">
            <a:off x="4471567" y="4073303"/>
            <a:ext cx="265949" cy="13196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5F11965A-2F4C-4D43-ADBC-32315325758D}"/>
              </a:ext>
            </a:extLst>
          </p:cNvPr>
          <p:cNvGrpSpPr/>
          <p:nvPr/>
        </p:nvGrpSpPr>
        <p:grpSpPr>
          <a:xfrm>
            <a:off x="3431945" y="2775567"/>
            <a:ext cx="69851" cy="287668"/>
            <a:chOff x="3204888" y="2775567"/>
            <a:chExt cx="69851" cy="287668"/>
          </a:xfrm>
        </p:grpSpPr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9D03847B-9DD2-4CA6-B4B2-CA68CE01F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4888" y="2775567"/>
              <a:ext cx="1" cy="28766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A6A2F81D-9412-459C-957D-2CA6CF0C0B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4738" y="2775567"/>
              <a:ext cx="1" cy="28766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880223F5-75A3-4234-95C8-F77C0EEE294C}"/>
              </a:ext>
            </a:extLst>
          </p:cNvPr>
          <p:cNvGrpSpPr/>
          <p:nvPr/>
        </p:nvGrpSpPr>
        <p:grpSpPr>
          <a:xfrm>
            <a:off x="2250635" y="5033686"/>
            <a:ext cx="69851" cy="287668"/>
            <a:chOff x="3204888" y="2775567"/>
            <a:chExt cx="69851" cy="287668"/>
          </a:xfrm>
        </p:grpSpPr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E440B539-4978-42DB-A823-2315761C35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4888" y="2775567"/>
              <a:ext cx="1" cy="28766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1592E1F3-A64F-4529-9CD0-E8A5A6A63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4738" y="2775567"/>
              <a:ext cx="1" cy="287668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895C94-3CB6-4629-92DC-507DA41C6850}"/>
                  </a:ext>
                </a:extLst>
              </p:cNvPr>
              <p:cNvSpPr txBox="1"/>
              <p:nvPr/>
            </p:nvSpPr>
            <p:spPr>
              <a:xfrm>
                <a:off x="276521" y="509052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895C94-3CB6-4629-92DC-507DA41C6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1" y="509052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A8D5DD-3920-4BAA-8FC9-BBF9B56AE6EB}"/>
                  </a:ext>
                </a:extLst>
              </p:cNvPr>
              <p:cNvSpPr txBox="1"/>
              <p:nvPr/>
            </p:nvSpPr>
            <p:spPr>
              <a:xfrm>
                <a:off x="1462364" y="25447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A8D5DD-3920-4BAA-8FC9-BBF9B56A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64" y="2544734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8BA416-0703-45B6-8E5D-3E3E09FE79E2}"/>
                  </a:ext>
                </a:extLst>
              </p:cNvPr>
              <p:cNvSpPr txBox="1"/>
              <p:nvPr/>
            </p:nvSpPr>
            <p:spPr>
              <a:xfrm>
                <a:off x="5198083" y="254312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8BA416-0703-45B6-8E5D-3E3E09FE7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83" y="2543127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17DA8-B183-48FA-8E85-E3703E4381CA}"/>
                  </a:ext>
                </a:extLst>
              </p:cNvPr>
              <p:cNvSpPr txBox="1"/>
              <p:nvPr/>
            </p:nvSpPr>
            <p:spPr>
              <a:xfrm>
                <a:off x="4098230" y="509052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17DA8-B183-48FA-8E85-E3703E438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30" y="5090521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5344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1.25E-6 -0.1680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9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791695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Чому трикутник – це жорстка фігура?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43893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третю ознаку рівності трикутників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086171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елементи трикутників треба порівнювати, щоб довести рівність цих трикутників за третьою ознакою рівності трикутників?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595184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необхідно знати елементів трикутника, щоб задати його однозначно?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959563-082D-442E-ABAC-3B0F054F0090}"/>
              </a:ext>
            </a:extLst>
          </p:cNvPr>
          <p:cNvSpPr/>
          <p:nvPr/>
        </p:nvSpPr>
        <p:spPr>
          <a:xfrm>
            <a:off x="508000" y="4673309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завжди будуть рівними два чотирикутники, якщо нам відомо, що всі їх сторони є рівними? Чому?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612D0777-0B9D-4973-84AF-DDD0972C094B}"/>
              </a:ext>
            </a:extLst>
          </p:cNvPr>
          <p:cNvSpPr/>
          <p:nvPr/>
        </p:nvSpPr>
        <p:spPr>
          <a:xfrm>
            <a:off x="508000" y="575143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сформулювати власну ознаку рівності двох чотирикутників</a:t>
            </a:r>
          </a:p>
        </p:txBody>
      </p:sp>
    </p:spTree>
    <p:extLst>
      <p:ext uri="{BB962C8B-B14F-4D97-AF65-F5344CB8AC3E}">
        <p14:creationId xmlns:p14="http://schemas.microsoft.com/office/powerpoint/2010/main" val="7525182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§16</a:t>
            </a:r>
            <a:b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№401, 405, 409</a:t>
            </a:r>
            <a:endParaRPr lang="en-UA" sz="4000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кутник: округлені кути 118">
            <a:extLst>
              <a:ext uri="{FF2B5EF4-FFF2-40B4-BE49-F238E27FC236}">
                <a16:creationId xmlns:a16="http://schemas.microsoft.com/office/drawing/2014/main" id="{7A6D5AF7-4637-41F9-9E4F-7545158CC277}"/>
              </a:ext>
            </a:extLst>
          </p:cNvPr>
          <p:cNvSpPr/>
          <p:nvPr/>
        </p:nvSpPr>
        <p:spPr>
          <a:xfrm rot="8095823">
            <a:off x="8136787" y="2577516"/>
            <a:ext cx="4169357" cy="361950"/>
          </a:xfrm>
          <a:prstGeom prst="roundRect">
            <a:avLst/>
          </a:prstGeom>
          <a:solidFill>
            <a:srgbClr val="98542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Жорсткість трикутника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кутник: округлені верхні кути 1">
            <a:extLst>
              <a:ext uri="{FF2B5EF4-FFF2-40B4-BE49-F238E27FC236}">
                <a16:creationId xmlns:a16="http://schemas.microsoft.com/office/drawing/2014/main" id="{7D8FA5ED-C175-4FD7-854C-21FAA2AD271B}"/>
              </a:ext>
            </a:extLst>
          </p:cNvPr>
          <p:cNvSpPr/>
          <p:nvPr/>
        </p:nvSpPr>
        <p:spPr>
          <a:xfrm>
            <a:off x="184917" y="745067"/>
            <a:ext cx="557048" cy="3887805"/>
          </a:xfrm>
          <a:prstGeom prst="round2SameRect">
            <a:avLst>
              <a:gd name="adj1" fmla="val 27610"/>
              <a:gd name="adj2" fmla="val 0"/>
            </a:avLst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кутник: округлені верхні кути 49">
            <a:extLst>
              <a:ext uri="{FF2B5EF4-FFF2-40B4-BE49-F238E27FC236}">
                <a16:creationId xmlns:a16="http://schemas.microsoft.com/office/drawing/2014/main" id="{46467B0B-E322-4D9E-AC5A-4F2C9F1E3B45}"/>
              </a:ext>
            </a:extLst>
          </p:cNvPr>
          <p:cNvSpPr/>
          <p:nvPr/>
        </p:nvSpPr>
        <p:spPr>
          <a:xfrm>
            <a:off x="3914365" y="745067"/>
            <a:ext cx="557048" cy="3887805"/>
          </a:xfrm>
          <a:prstGeom prst="round2SameRect">
            <a:avLst>
              <a:gd name="adj1" fmla="val 27610"/>
              <a:gd name="adj2" fmla="val 0"/>
            </a:avLst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AE75AE69-BC43-4D8D-B032-C7B8C3599AD5}"/>
              </a:ext>
            </a:extLst>
          </p:cNvPr>
          <p:cNvSpPr/>
          <p:nvPr/>
        </p:nvSpPr>
        <p:spPr>
          <a:xfrm rot="180000">
            <a:off x="749375" y="1126490"/>
            <a:ext cx="3009900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2DFBBC9C-CFF9-4F45-856D-30FD34A816EA}"/>
              </a:ext>
            </a:extLst>
          </p:cNvPr>
          <p:cNvSpPr/>
          <p:nvPr/>
        </p:nvSpPr>
        <p:spPr>
          <a:xfrm rot="180000">
            <a:off x="749376" y="3937726"/>
            <a:ext cx="3009900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A4A377A-9F3A-4B1D-A275-2E992EFCDCA7}"/>
              </a:ext>
            </a:extLst>
          </p:cNvPr>
          <p:cNvSpPr/>
          <p:nvPr/>
        </p:nvSpPr>
        <p:spPr>
          <a:xfrm rot="5400000">
            <a:off x="-664514" y="2454454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45965F76-5B6E-4F12-BACB-F4EBEDDEEE87}"/>
              </a:ext>
            </a:extLst>
          </p:cNvPr>
          <p:cNvSpPr/>
          <p:nvPr/>
        </p:nvSpPr>
        <p:spPr>
          <a:xfrm rot="5400000">
            <a:off x="31751" y="2502047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кутник: округлені кути 85">
            <a:extLst>
              <a:ext uri="{FF2B5EF4-FFF2-40B4-BE49-F238E27FC236}">
                <a16:creationId xmlns:a16="http://schemas.microsoft.com/office/drawing/2014/main" id="{0A0EFB76-B6D8-4711-84D4-2A4113FA1C02}"/>
              </a:ext>
            </a:extLst>
          </p:cNvPr>
          <p:cNvSpPr/>
          <p:nvPr/>
        </p:nvSpPr>
        <p:spPr>
          <a:xfrm rot="5400000">
            <a:off x="689965" y="2532108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кутник: округлені кути 86">
            <a:extLst>
              <a:ext uri="{FF2B5EF4-FFF2-40B4-BE49-F238E27FC236}">
                <a16:creationId xmlns:a16="http://schemas.microsoft.com/office/drawing/2014/main" id="{29A86ED1-E4FB-4755-A261-3E9EC16388D8}"/>
              </a:ext>
            </a:extLst>
          </p:cNvPr>
          <p:cNvSpPr/>
          <p:nvPr/>
        </p:nvSpPr>
        <p:spPr>
          <a:xfrm rot="5400000">
            <a:off x="1340042" y="2569726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кутник: округлені кути 87">
            <a:extLst>
              <a:ext uri="{FF2B5EF4-FFF2-40B4-BE49-F238E27FC236}">
                <a16:creationId xmlns:a16="http://schemas.microsoft.com/office/drawing/2014/main" id="{2658844D-0FA7-4476-9BA7-A6DD15222C69}"/>
              </a:ext>
            </a:extLst>
          </p:cNvPr>
          <p:cNvSpPr/>
          <p:nvPr/>
        </p:nvSpPr>
        <p:spPr>
          <a:xfrm rot="5400000">
            <a:off x="1985751" y="2619776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B1509E05-B3D5-42F1-9477-5C68B72BE9FC}"/>
              </a:ext>
            </a:extLst>
          </p:cNvPr>
          <p:cNvSpPr/>
          <p:nvPr/>
        </p:nvSpPr>
        <p:spPr>
          <a:xfrm>
            <a:off x="853171" y="1162497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74BAD759-6823-42D8-96C1-A76831FAD421}"/>
              </a:ext>
            </a:extLst>
          </p:cNvPr>
          <p:cNvSpPr/>
          <p:nvPr/>
        </p:nvSpPr>
        <p:spPr>
          <a:xfrm>
            <a:off x="1539968" y="1209138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4E1DC060-ADF5-4AC3-A891-E00AAEEB6886}"/>
              </a:ext>
            </a:extLst>
          </p:cNvPr>
          <p:cNvSpPr/>
          <p:nvPr/>
        </p:nvSpPr>
        <p:spPr>
          <a:xfrm>
            <a:off x="2213131" y="1247674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F1C5357F-26F5-4B9D-9EB9-AAB3BC294451}"/>
              </a:ext>
            </a:extLst>
          </p:cNvPr>
          <p:cNvSpPr/>
          <p:nvPr/>
        </p:nvSpPr>
        <p:spPr>
          <a:xfrm>
            <a:off x="2852708" y="1275265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648A4A3F-C7B3-4A7B-9D7B-3ED1A892AE8D}"/>
              </a:ext>
            </a:extLst>
          </p:cNvPr>
          <p:cNvSpPr/>
          <p:nvPr/>
        </p:nvSpPr>
        <p:spPr>
          <a:xfrm>
            <a:off x="3494670" y="1323105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60749DD9-E543-4C83-B975-C9BDA755851C}"/>
              </a:ext>
            </a:extLst>
          </p:cNvPr>
          <p:cNvSpPr/>
          <p:nvPr/>
        </p:nvSpPr>
        <p:spPr>
          <a:xfrm>
            <a:off x="861592" y="3953887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A34FFC3E-E596-47EE-AF5F-B109FB7E721C}"/>
              </a:ext>
            </a:extLst>
          </p:cNvPr>
          <p:cNvSpPr/>
          <p:nvPr/>
        </p:nvSpPr>
        <p:spPr>
          <a:xfrm>
            <a:off x="1548389" y="4000528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7C4F108F-7559-4117-99D3-8EE3526AB929}"/>
              </a:ext>
            </a:extLst>
          </p:cNvPr>
          <p:cNvSpPr/>
          <p:nvPr/>
        </p:nvSpPr>
        <p:spPr>
          <a:xfrm>
            <a:off x="2221552" y="4039064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242ECB60-BC83-4897-A5D2-3D6E76CF7C22}"/>
              </a:ext>
            </a:extLst>
          </p:cNvPr>
          <p:cNvSpPr/>
          <p:nvPr/>
        </p:nvSpPr>
        <p:spPr>
          <a:xfrm>
            <a:off x="2861129" y="4066655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3676BBAC-FAF4-4C93-8DAC-02BDDEFB54E3}"/>
              </a:ext>
            </a:extLst>
          </p:cNvPr>
          <p:cNvSpPr/>
          <p:nvPr/>
        </p:nvSpPr>
        <p:spPr>
          <a:xfrm>
            <a:off x="3503091" y="4114495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pic>
        <p:nvPicPr>
          <p:cNvPr id="102" name="Графіка 101" descr="Лампочка">
            <a:extLst>
              <a:ext uri="{FF2B5EF4-FFF2-40B4-BE49-F238E27FC236}">
                <a16:creationId xmlns:a16="http://schemas.microsoft.com/office/drawing/2014/main" id="{281D843C-22AF-47F3-9EE9-92807CBCD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88648"/>
            <a:ext cx="914400" cy="914400"/>
          </a:xfrm>
          <a:prstGeom prst="rect">
            <a:avLst/>
          </a:prstGeom>
        </p:spPr>
      </p:pic>
      <p:sp>
        <p:nvSpPr>
          <p:cNvPr id="103" name="Прямоугольник 7">
            <a:extLst>
              <a:ext uri="{FF2B5EF4-FFF2-40B4-BE49-F238E27FC236}">
                <a16:creationId xmlns:a16="http://schemas.microsoft.com/office/drawing/2014/main" id="{2B44BC6E-200F-41CF-AAFA-DCADB5511761}"/>
              </a:ext>
            </a:extLst>
          </p:cNvPr>
          <p:cNvSpPr/>
          <p:nvPr/>
        </p:nvSpPr>
        <p:spPr>
          <a:xfrm>
            <a:off x="5065986" y="5816516"/>
            <a:ext cx="630507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потрібно зробити, щоб хвіртка не перекошувалася?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кутник: округлені кути 109">
            <a:extLst>
              <a:ext uri="{FF2B5EF4-FFF2-40B4-BE49-F238E27FC236}">
                <a16:creationId xmlns:a16="http://schemas.microsoft.com/office/drawing/2014/main" id="{92C9BAFF-8AD4-4C9C-B3E4-556F02A23C69}"/>
              </a:ext>
            </a:extLst>
          </p:cNvPr>
          <p:cNvSpPr/>
          <p:nvPr/>
        </p:nvSpPr>
        <p:spPr>
          <a:xfrm rot="10800000">
            <a:off x="8641343" y="1162497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Прямокутник: округлені кути 116">
            <a:extLst>
              <a:ext uri="{FF2B5EF4-FFF2-40B4-BE49-F238E27FC236}">
                <a16:creationId xmlns:a16="http://schemas.microsoft.com/office/drawing/2014/main" id="{A6872362-C168-4891-B21A-FCE4AA5D5D0A}"/>
              </a:ext>
            </a:extLst>
          </p:cNvPr>
          <p:cNvSpPr/>
          <p:nvPr/>
        </p:nvSpPr>
        <p:spPr>
          <a:xfrm rot="10800000">
            <a:off x="8632165" y="4000528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Прямокутник: округлені кути 120">
            <a:extLst>
              <a:ext uri="{FF2B5EF4-FFF2-40B4-BE49-F238E27FC236}">
                <a16:creationId xmlns:a16="http://schemas.microsoft.com/office/drawing/2014/main" id="{F202E509-E9F5-4AC4-9580-F2F56656A94C}"/>
              </a:ext>
            </a:extLst>
          </p:cNvPr>
          <p:cNvSpPr/>
          <p:nvPr/>
        </p:nvSpPr>
        <p:spPr>
          <a:xfrm>
            <a:off x="4631597" y="1669348"/>
            <a:ext cx="3796015" cy="2360426"/>
          </a:xfrm>
          <a:prstGeom prst="roundRect">
            <a:avLst>
              <a:gd name="adj" fmla="val 7599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додати третю дошку так, щоб утворилося два трикутники – хвіртка перекошуватися не буде</a:t>
            </a:r>
            <a:endParaRPr lang="uk-UA" sz="32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4064CB35-4E5F-43CE-ABAC-21D2366AC4CE}"/>
              </a:ext>
            </a:extLst>
          </p:cNvPr>
          <p:cNvSpPr/>
          <p:nvPr/>
        </p:nvSpPr>
        <p:spPr>
          <a:xfrm rot="5400000">
            <a:off x="7216507" y="2568976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Прямокутник: округлені кути 106">
            <a:extLst>
              <a:ext uri="{FF2B5EF4-FFF2-40B4-BE49-F238E27FC236}">
                <a16:creationId xmlns:a16="http://schemas.microsoft.com/office/drawing/2014/main" id="{5B92A69C-6E1F-461D-9824-B9C13329EBFE}"/>
              </a:ext>
            </a:extLst>
          </p:cNvPr>
          <p:cNvSpPr/>
          <p:nvPr/>
        </p:nvSpPr>
        <p:spPr>
          <a:xfrm rot="5400000">
            <a:off x="10038644" y="2568976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Прямокутник: округлені кути 122">
            <a:extLst>
              <a:ext uri="{FF2B5EF4-FFF2-40B4-BE49-F238E27FC236}">
                <a16:creationId xmlns:a16="http://schemas.microsoft.com/office/drawing/2014/main" id="{58465691-61FA-4A83-B31E-1325D2CD74DA}"/>
              </a:ext>
            </a:extLst>
          </p:cNvPr>
          <p:cNvSpPr/>
          <p:nvPr/>
        </p:nvSpPr>
        <p:spPr>
          <a:xfrm rot="5400000">
            <a:off x="7909186" y="2579368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кутник: округлені кути 124">
            <a:extLst>
              <a:ext uri="{FF2B5EF4-FFF2-40B4-BE49-F238E27FC236}">
                <a16:creationId xmlns:a16="http://schemas.microsoft.com/office/drawing/2014/main" id="{92EDCC6A-EB95-4199-8C21-CDD14ACC60EA}"/>
              </a:ext>
            </a:extLst>
          </p:cNvPr>
          <p:cNvSpPr/>
          <p:nvPr/>
        </p:nvSpPr>
        <p:spPr>
          <a:xfrm rot="5400000">
            <a:off x="8601865" y="2594049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Прямокутник: округлені кути 130">
            <a:extLst>
              <a:ext uri="{FF2B5EF4-FFF2-40B4-BE49-F238E27FC236}">
                <a16:creationId xmlns:a16="http://schemas.microsoft.com/office/drawing/2014/main" id="{4EDBAB1D-C303-4C44-A188-8F090BF3C57D}"/>
              </a:ext>
            </a:extLst>
          </p:cNvPr>
          <p:cNvSpPr/>
          <p:nvPr/>
        </p:nvSpPr>
        <p:spPr>
          <a:xfrm rot="5400000">
            <a:off x="9300015" y="2594049"/>
            <a:ext cx="3174908" cy="361950"/>
          </a:xfrm>
          <a:prstGeom prst="roundRect">
            <a:avLst/>
          </a:prstGeom>
          <a:solidFill>
            <a:srgbClr val="DA865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74C2F081-721D-46D8-B773-68106B19F7E1}"/>
              </a:ext>
            </a:extLst>
          </p:cNvPr>
          <p:cNvSpPr/>
          <p:nvPr/>
        </p:nvSpPr>
        <p:spPr>
          <a:xfrm>
            <a:off x="8728073" y="1303481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95E0C0DF-9465-448F-A44D-C306321F752B}"/>
              </a:ext>
            </a:extLst>
          </p:cNvPr>
          <p:cNvSpPr/>
          <p:nvPr/>
        </p:nvSpPr>
        <p:spPr>
          <a:xfrm>
            <a:off x="9420752" y="1309098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5870FE22-1B50-45C3-A8D1-AEA29FB69FF2}"/>
              </a:ext>
            </a:extLst>
          </p:cNvPr>
          <p:cNvSpPr/>
          <p:nvPr/>
        </p:nvSpPr>
        <p:spPr>
          <a:xfrm>
            <a:off x="10116167" y="1314272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0D993574-0E70-48EF-884A-6CEEC626B2CD}"/>
              </a:ext>
            </a:extLst>
          </p:cNvPr>
          <p:cNvSpPr/>
          <p:nvPr/>
        </p:nvSpPr>
        <p:spPr>
          <a:xfrm>
            <a:off x="10811581" y="1319315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A6EC5974-50EB-4AB6-B5EF-C15BC51D74A3}"/>
              </a:ext>
            </a:extLst>
          </p:cNvPr>
          <p:cNvSpPr/>
          <p:nvPr/>
        </p:nvSpPr>
        <p:spPr>
          <a:xfrm>
            <a:off x="11562910" y="1312699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3DD13DE8-99FB-4180-9E15-1F6F86237AD4}"/>
              </a:ext>
            </a:extLst>
          </p:cNvPr>
          <p:cNvSpPr/>
          <p:nvPr/>
        </p:nvSpPr>
        <p:spPr>
          <a:xfrm>
            <a:off x="8728073" y="4089514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2AE8ABA1-B61C-47A7-95A1-57F62792CE63}"/>
              </a:ext>
            </a:extLst>
          </p:cNvPr>
          <p:cNvSpPr/>
          <p:nvPr/>
        </p:nvSpPr>
        <p:spPr>
          <a:xfrm>
            <a:off x="9420752" y="4095131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38F8C6C5-9793-4743-B88F-174227AB05A3}"/>
              </a:ext>
            </a:extLst>
          </p:cNvPr>
          <p:cNvSpPr/>
          <p:nvPr/>
        </p:nvSpPr>
        <p:spPr>
          <a:xfrm>
            <a:off x="10116167" y="4100305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id="{818C8754-694E-4A12-A18F-CF57510E3144}"/>
              </a:ext>
            </a:extLst>
          </p:cNvPr>
          <p:cNvSpPr/>
          <p:nvPr/>
        </p:nvSpPr>
        <p:spPr>
          <a:xfrm>
            <a:off x="10811581" y="4105348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4B3D6BEC-C745-4FCC-8519-A6A226E8F7B9}"/>
              </a:ext>
            </a:extLst>
          </p:cNvPr>
          <p:cNvSpPr/>
          <p:nvPr/>
        </p:nvSpPr>
        <p:spPr>
          <a:xfrm>
            <a:off x="11562910" y="4098732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145DC867-F0F5-4B5C-99F0-DC6AF2AE31F8}"/>
              </a:ext>
            </a:extLst>
          </p:cNvPr>
          <p:cNvSpPr/>
          <p:nvPr/>
        </p:nvSpPr>
        <p:spPr>
          <a:xfrm>
            <a:off x="10812373" y="2052870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5FA49893-6E98-409E-BC5A-AEABF3304CAB}"/>
              </a:ext>
            </a:extLst>
          </p:cNvPr>
          <p:cNvSpPr/>
          <p:nvPr/>
        </p:nvSpPr>
        <p:spPr>
          <a:xfrm>
            <a:off x="10117273" y="2727866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511C39FB-AA7F-4E6E-9225-91A2FC99B736}"/>
              </a:ext>
            </a:extLst>
          </p:cNvPr>
          <p:cNvSpPr/>
          <p:nvPr/>
        </p:nvSpPr>
        <p:spPr>
          <a:xfrm>
            <a:off x="9412791" y="3386257"/>
            <a:ext cx="151775" cy="15177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154" name="Прямоугольник 7">
            <a:extLst>
              <a:ext uri="{FF2B5EF4-FFF2-40B4-BE49-F238E27FC236}">
                <a16:creationId xmlns:a16="http://schemas.microsoft.com/office/drawing/2014/main" id="{61BBE0B9-2307-4355-BDC7-C54E77909587}"/>
              </a:ext>
            </a:extLst>
          </p:cNvPr>
          <p:cNvSpPr/>
          <p:nvPr/>
        </p:nvSpPr>
        <p:spPr>
          <a:xfrm>
            <a:off x="5671595" y="5805570"/>
            <a:ext cx="569946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 вашу думку, що є причиною жорсткості трикутних форм?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73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 animBg="1"/>
      <p:bldP spid="50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90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3" grpId="1" animBg="1"/>
      <p:bldP spid="110" grpId="0" animBg="1"/>
      <p:bldP spid="117" grpId="0" animBg="1"/>
      <p:bldP spid="121" grpId="0" animBg="1"/>
      <p:bldP spid="105" grpId="0" animBg="1"/>
      <p:bldP spid="107" grpId="0" animBg="1"/>
      <p:bldP spid="123" grpId="0" animBg="1"/>
      <p:bldP spid="125" grpId="0" animBg="1"/>
      <p:bldP spid="131" grpId="0" animBg="1"/>
      <p:bldP spid="135" grpId="0" animBg="1"/>
      <p:bldP spid="140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8A345943-BF42-4365-8AB1-D076B9528CC0}"/>
              </a:ext>
            </a:extLst>
          </p:cNvPr>
          <p:cNvGrpSpPr/>
          <p:nvPr/>
        </p:nvGrpSpPr>
        <p:grpSpPr>
          <a:xfrm rot="5400000">
            <a:off x="6810235" y="3002072"/>
            <a:ext cx="3014219" cy="2028497"/>
            <a:chOff x="527767" y="1702675"/>
            <a:chExt cx="3447394" cy="2329385"/>
          </a:xfrm>
        </p:grpSpPr>
        <p:cxnSp>
          <p:nvCxnSpPr>
            <p:cNvPr id="112" name="Пряма сполучна лінія 111">
              <a:extLst>
                <a:ext uri="{FF2B5EF4-FFF2-40B4-BE49-F238E27FC236}">
                  <a16:creationId xmlns:a16="http://schemas.microsoft.com/office/drawing/2014/main" id="{F796BE42-EE83-4E0B-8B51-353A09A2F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>
              <a:extLst>
                <a:ext uri="{FF2B5EF4-FFF2-40B4-BE49-F238E27FC236}">
                  <a16:creationId xmlns:a16="http://schemas.microsoft.com/office/drawing/2014/main" id="{B53D1703-FE33-4D4B-87E3-397CDDC8C0F2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 сполучна лінія 113">
              <a:extLst>
                <a:ext uri="{FF2B5EF4-FFF2-40B4-BE49-F238E27FC236}">
                  <a16:creationId xmlns:a16="http://schemas.microsoft.com/office/drawing/2014/main" id="{0E230496-0688-4028-9A22-FE842018ED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AC2B5D96-AADA-4D7B-A73E-7C7E9A6620C0}"/>
              </a:ext>
            </a:extLst>
          </p:cNvPr>
          <p:cNvGrpSpPr/>
          <p:nvPr/>
        </p:nvGrpSpPr>
        <p:grpSpPr>
          <a:xfrm rot="10800000">
            <a:off x="7913164" y="966345"/>
            <a:ext cx="3014219" cy="2028497"/>
            <a:chOff x="527767" y="1702675"/>
            <a:chExt cx="3447394" cy="2329385"/>
          </a:xfrm>
        </p:grpSpPr>
        <p:cxnSp>
          <p:nvCxnSpPr>
            <p:cNvPr id="106" name="Пряма сполучна лінія 105">
              <a:extLst>
                <a:ext uri="{FF2B5EF4-FFF2-40B4-BE49-F238E27FC236}">
                  <a16:creationId xmlns:a16="http://schemas.microsoft.com/office/drawing/2014/main" id="{A1145AC2-F658-40A3-A664-2991F233B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 сполучна лінія 107">
              <a:extLst>
                <a:ext uri="{FF2B5EF4-FFF2-40B4-BE49-F238E27FC236}">
                  <a16:creationId xmlns:a16="http://schemas.microsoft.com/office/drawing/2014/main" id="{7B499DCF-4BA2-4729-919A-A4E764CD92B6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108">
              <a:extLst>
                <a:ext uri="{FF2B5EF4-FFF2-40B4-BE49-F238E27FC236}">
                  <a16:creationId xmlns:a16="http://schemas.microsoft.com/office/drawing/2014/main" id="{4662EF7A-E016-4BA7-9145-DAFC877ED7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5C1D36E5-A4F1-4E33-9A6D-B7B32677A791}"/>
              </a:ext>
            </a:extLst>
          </p:cNvPr>
          <p:cNvGrpSpPr/>
          <p:nvPr/>
        </p:nvGrpSpPr>
        <p:grpSpPr>
          <a:xfrm rot="16200000">
            <a:off x="3150098" y="1487731"/>
            <a:ext cx="3014219" cy="2028497"/>
            <a:chOff x="527767" y="1702675"/>
            <a:chExt cx="3447394" cy="2329385"/>
          </a:xfrm>
        </p:grpSpPr>
        <p:cxnSp>
          <p:nvCxnSpPr>
            <p:cNvPr id="89" name="Пряма сполучна лінія 88">
              <a:extLst>
                <a:ext uri="{FF2B5EF4-FFF2-40B4-BE49-F238E27FC236}">
                  <a16:creationId xmlns:a16="http://schemas.microsoft.com/office/drawing/2014/main" id="{82E0628F-DEEA-4A2C-AC3A-4B1168DBD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 сполучна лінія 90">
              <a:extLst>
                <a:ext uri="{FF2B5EF4-FFF2-40B4-BE49-F238E27FC236}">
                  <a16:creationId xmlns:a16="http://schemas.microsoft.com/office/drawing/2014/main" id="{6EA24171-0108-4013-995F-C9E6744F36F6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F559CBFC-BB23-4BCF-BACF-A18998AF4A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BDB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Жорсткість трикутника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Графіка 47" descr="Лампочка">
            <a:extLst>
              <a:ext uri="{FF2B5EF4-FFF2-40B4-BE49-F238E27FC236}">
                <a16:creationId xmlns:a16="http://schemas.microsoft.com/office/drawing/2014/main" id="{A250541A-CFB2-43F9-8827-E94AFCC2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88648"/>
            <a:ext cx="914400" cy="914400"/>
          </a:xfrm>
          <a:prstGeom prst="rect">
            <a:avLst/>
          </a:prstGeom>
        </p:spPr>
      </p:pic>
      <p:sp>
        <p:nvSpPr>
          <p:cNvPr id="49" name="Прямоугольник 7">
            <a:extLst>
              <a:ext uri="{FF2B5EF4-FFF2-40B4-BE49-F238E27FC236}">
                <a16:creationId xmlns:a16="http://schemas.microsoft.com/office/drawing/2014/main" id="{53920839-4EB5-45D4-AF59-6A15AD789519}"/>
              </a:ext>
            </a:extLst>
          </p:cNvPr>
          <p:cNvSpPr/>
          <p:nvPr/>
        </p:nvSpPr>
        <p:spPr>
          <a:xfrm>
            <a:off x="5065986" y="5816516"/>
            <a:ext cx="630507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можемо скласти різні трикутники, маючи три його сторони?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5C0364E9-CB00-45EA-BE8B-1C480AC3F10B}"/>
              </a:ext>
            </a:extLst>
          </p:cNvPr>
          <p:cNvGrpSpPr/>
          <p:nvPr/>
        </p:nvGrpSpPr>
        <p:grpSpPr>
          <a:xfrm>
            <a:off x="370112" y="3069685"/>
            <a:ext cx="3014219" cy="2028497"/>
            <a:chOff x="527767" y="1702675"/>
            <a:chExt cx="3447394" cy="2329385"/>
          </a:xfrm>
        </p:grpSpPr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72C9018A-A344-4827-9ADE-AF7949104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34760C9F-79F5-41CA-9C8B-1B31EFDDFA87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0B700878-2E91-4276-A8FE-1B05F16F70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B54AFDBC-2CD9-4A11-A0DB-EB08007AD7D2}"/>
              </a:ext>
            </a:extLst>
          </p:cNvPr>
          <p:cNvGrpSpPr/>
          <p:nvPr/>
        </p:nvGrpSpPr>
        <p:grpSpPr>
          <a:xfrm rot="16200000">
            <a:off x="3150098" y="1487733"/>
            <a:ext cx="3014219" cy="2028497"/>
            <a:chOff x="527767" y="1702675"/>
            <a:chExt cx="3447394" cy="2329385"/>
          </a:xfrm>
        </p:grpSpPr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2507856E-36C5-42BE-AD95-AA47C4D0F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9142A0C8-856D-4DA7-98F1-30CB934E6A19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>
              <a:extLst>
                <a:ext uri="{FF2B5EF4-FFF2-40B4-BE49-F238E27FC236}">
                  <a16:creationId xmlns:a16="http://schemas.microsoft.com/office/drawing/2014/main" id="{AD2971C6-657D-451D-8107-7F4C4421A7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C20B4679-6FB8-4143-AF62-D923C8701F0B}"/>
              </a:ext>
            </a:extLst>
          </p:cNvPr>
          <p:cNvCxnSpPr>
            <a:cxnSpLocks/>
          </p:cNvCxnSpPr>
          <p:nvPr/>
        </p:nvCxnSpPr>
        <p:spPr>
          <a:xfrm rot="4440000" flipV="1">
            <a:off x="1053327" y="22723"/>
            <a:ext cx="586173" cy="2028496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12D1D3C3-5B8F-4695-B911-40DFFC9AD813}"/>
              </a:ext>
            </a:extLst>
          </p:cNvPr>
          <p:cNvCxnSpPr>
            <a:cxnSpLocks/>
          </p:cNvCxnSpPr>
          <p:nvPr/>
        </p:nvCxnSpPr>
        <p:spPr>
          <a:xfrm rot="-2400000" flipH="1" flipV="1">
            <a:off x="680581" y="648746"/>
            <a:ext cx="2428046" cy="2028497"/>
          </a:xfrm>
          <a:prstGeom prst="line">
            <a:avLst/>
          </a:prstGeom>
          <a:ln w="57150" cap="rnd">
            <a:solidFill>
              <a:srgbClr val="F47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B4AF0077-1186-4174-8CFE-338668650B2A}"/>
              </a:ext>
            </a:extLst>
          </p:cNvPr>
          <p:cNvCxnSpPr/>
          <p:nvPr/>
        </p:nvCxnSpPr>
        <p:spPr>
          <a:xfrm>
            <a:off x="290670" y="1343371"/>
            <a:ext cx="3014219" cy="0"/>
          </a:xfrm>
          <a:prstGeom prst="line">
            <a:avLst/>
          </a:prstGeom>
          <a:ln w="57150" cap="rnd">
            <a:solidFill>
              <a:srgbClr val="2AA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F48FE7AA-E894-4065-86C1-0FEB40214A33}"/>
              </a:ext>
            </a:extLst>
          </p:cNvPr>
          <p:cNvGrpSpPr/>
          <p:nvPr/>
        </p:nvGrpSpPr>
        <p:grpSpPr>
          <a:xfrm rot="5400000">
            <a:off x="6805604" y="3002072"/>
            <a:ext cx="3014219" cy="2028497"/>
            <a:chOff x="527767" y="1702675"/>
            <a:chExt cx="3447394" cy="2329385"/>
          </a:xfrm>
        </p:grpSpPr>
        <p:cxnSp>
          <p:nvCxnSpPr>
            <p:cNvPr id="72" name="Пряма сполучна лінія 71">
              <a:extLst>
                <a:ext uri="{FF2B5EF4-FFF2-40B4-BE49-F238E27FC236}">
                  <a16:creationId xmlns:a16="http://schemas.microsoft.com/office/drawing/2014/main" id="{5E65A49A-3B1D-4243-B6C0-C0FC72EB5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>
              <a:extLst>
                <a:ext uri="{FF2B5EF4-FFF2-40B4-BE49-F238E27FC236}">
                  <a16:creationId xmlns:a16="http://schemas.microsoft.com/office/drawing/2014/main" id="{719A1924-798E-464E-BF21-485315BCD5C4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>
              <a:extLst>
                <a:ext uri="{FF2B5EF4-FFF2-40B4-BE49-F238E27FC236}">
                  <a16:creationId xmlns:a16="http://schemas.microsoft.com/office/drawing/2014/main" id="{F67D8425-14DE-4A7F-977B-50D1178A3D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0F6DCC45-A8D5-4CDF-946D-1A9214D8D773}"/>
              </a:ext>
            </a:extLst>
          </p:cNvPr>
          <p:cNvGrpSpPr/>
          <p:nvPr/>
        </p:nvGrpSpPr>
        <p:grpSpPr>
          <a:xfrm rot="10800000">
            <a:off x="7913164" y="966346"/>
            <a:ext cx="3014219" cy="2028497"/>
            <a:chOff x="527767" y="1702675"/>
            <a:chExt cx="3447394" cy="2329385"/>
          </a:xfrm>
        </p:grpSpPr>
        <p:cxnSp>
          <p:nvCxnSpPr>
            <p:cNvPr id="77" name="Пряма сполучна лінія 76">
              <a:extLst>
                <a:ext uri="{FF2B5EF4-FFF2-40B4-BE49-F238E27FC236}">
                  <a16:creationId xmlns:a16="http://schemas.microsoft.com/office/drawing/2014/main" id="{96927622-99CE-49A6-8199-10C40D220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7" y="1702676"/>
              <a:ext cx="670412" cy="2329384"/>
            </a:xfrm>
            <a:prstGeom prst="line">
              <a:avLst/>
            </a:prstGeom>
            <a:ln w="5715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>
              <a:extLst>
                <a:ext uri="{FF2B5EF4-FFF2-40B4-BE49-F238E27FC236}">
                  <a16:creationId xmlns:a16="http://schemas.microsoft.com/office/drawing/2014/main" id="{6DC1D12D-B785-42A4-BA3C-A6D2FBFCD7E4}"/>
                </a:ext>
              </a:extLst>
            </p:cNvPr>
            <p:cNvCxnSpPr/>
            <p:nvPr/>
          </p:nvCxnSpPr>
          <p:spPr>
            <a:xfrm>
              <a:off x="527767" y="4032060"/>
              <a:ext cx="3447394" cy="0"/>
            </a:xfrm>
            <a:prstGeom prst="line">
              <a:avLst/>
            </a:prstGeom>
            <a:ln w="57150" cap="rnd">
              <a:solidFill>
                <a:srgbClr val="2A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>
              <a:extLst>
                <a:ext uri="{FF2B5EF4-FFF2-40B4-BE49-F238E27FC236}">
                  <a16:creationId xmlns:a16="http://schemas.microsoft.com/office/drawing/2014/main" id="{54BFBDF2-5AF1-434D-BDDE-7303E60FD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179" y="1702675"/>
              <a:ext cx="2776982" cy="2329385"/>
            </a:xfrm>
            <a:prstGeom prst="line">
              <a:avLst/>
            </a:prstGeom>
            <a:ln w="57150" cap="rnd">
              <a:solidFill>
                <a:srgbClr val="F47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7AA723AE-62FF-4A10-8AD2-15C594220BA4}"/>
              </a:ext>
            </a:extLst>
          </p:cNvPr>
          <p:cNvSpPr/>
          <p:nvPr/>
        </p:nvSpPr>
        <p:spPr>
          <a:xfrm>
            <a:off x="104173" y="5335513"/>
            <a:ext cx="5316851" cy="1470975"/>
          </a:xfrm>
          <a:prstGeom prst="roundRect">
            <a:avLst>
              <a:gd name="adj" fmla="val 7599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Причиною жорсткості трикутника є те, що трикутник задається своїми сторонами однозначно</a:t>
            </a:r>
            <a:endParaRPr lang="uk-UA" sz="32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7">
            <a:extLst>
              <a:ext uri="{FF2B5EF4-FFF2-40B4-BE49-F238E27FC236}">
                <a16:creationId xmlns:a16="http://schemas.microsoft.com/office/drawing/2014/main" id="{59943565-2DCD-4E66-96F0-C7D6389A8867}"/>
              </a:ext>
            </a:extLst>
          </p:cNvPr>
          <p:cNvSpPr/>
          <p:nvPr/>
        </p:nvSpPr>
        <p:spPr>
          <a:xfrm>
            <a:off x="5799672" y="6015015"/>
            <a:ext cx="5571392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можемо зробити висновок?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144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2838 0.2317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115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52786 0.01018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5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61745 0.30463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152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Зображення, що містить екран, будівля, кімната, кахель&#10;&#10;Автоматично згенерований опис">
            <a:extLst>
              <a:ext uri="{FF2B5EF4-FFF2-40B4-BE49-F238E27FC236}">
                <a16:creationId xmlns:a16="http://schemas.microsoft.com/office/drawing/2014/main" id="{AEE1E7D4-7A0F-4A78-BD2A-D75DFD8B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Графіка 43" descr="Лампочка">
            <a:extLst>
              <a:ext uri="{FF2B5EF4-FFF2-40B4-BE49-F238E27FC236}">
                <a16:creationId xmlns:a16="http://schemas.microsoft.com/office/drawing/2014/main" id="{DD0BCA6A-6823-4EDC-8122-FADDED289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45" name="Прямоугольник 7">
            <a:extLst>
              <a:ext uri="{FF2B5EF4-FFF2-40B4-BE49-F238E27FC236}">
                <a16:creationId xmlns:a16="http://schemas.microsoft.com/office/drawing/2014/main" id="{B960E4BD-26D3-43B6-ACEE-A83ACBD24B93}"/>
              </a:ext>
            </a:extLst>
          </p:cNvPr>
          <p:cNvSpPr/>
          <p:nvPr/>
        </p:nvSpPr>
        <p:spPr>
          <a:xfrm>
            <a:off x="7914290" y="5775320"/>
            <a:ext cx="345677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нам дано і що необхідно довести?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7DA8AD98-D730-44AD-9A4C-2D8987674127}"/>
              </a:ext>
            </a:extLst>
          </p:cNvPr>
          <p:cNvGrpSpPr/>
          <p:nvPr/>
        </p:nvGrpSpPr>
        <p:grpSpPr>
          <a:xfrm rot="10800000">
            <a:off x="1521635" y="1258559"/>
            <a:ext cx="3292273" cy="1762062"/>
            <a:chOff x="482600" y="1666939"/>
            <a:chExt cx="3292273" cy="1762062"/>
          </a:xfrm>
        </p:grpSpPr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EBCB4E2D-120E-4A3D-B2EC-E3A096086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601" y="1666939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479BB8CF-8B41-47D7-A2B2-3B810472CC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5846" y="1666940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C16F2E07-235A-4DDA-9C39-35FCDC642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600" y="3420370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2BCE41-6BE5-4337-95B8-19273FB60552}"/>
                  </a:ext>
                </a:extLst>
              </p:cNvPr>
              <p:cNvSpPr txBox="1"/>
              <p:nvPr/>
            </p:nvSpPr>
            <p:spPr>
              <a:xfrm>
                <a:off x="4813907" y="98426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2BCE41-6BE5-4337-95B8-19273FB6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907" y="984260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969F40-92FC-4A02-9C2D-863C32DC14F6}"/>
                  </a:ext>
                </a:extLst>
              </p:cNvPr>
              <p:cNvSpPr txBox="1"/>
              <p:nvPr/>
            </p:nvSpPr>
            <p:spPr>
              <a:xfrm>
                <a:off x="3985268" y="312771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969F40-92FC-4A02-9C2D-863C32DC1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68" y="3127712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9685F43-1C49-44AE-A554-A94C914D8436}"/>
                  </a:ext>
                </a:extLst>
              </p:cNvPr>
              <p:cNvSpPr txBox="1"/>
              <p:nvPr/>
            </p:nvSpPr>
            <p:spPr>
              <a:xfrm>
                <a:off x="990180" y="98269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9685F43-1C49-44AE-A554-A94C914D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80" y="982695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125160E9-DE1E-4F40-A56B-C985580D6E1B}"/>
              </a:ext>
            </a:extLst>
          </p:cNvPr>
          <p:cNvGrpSpPr/>
          <p:nvPr/>
        </p:nvGrpSpPr>
        <p:grpSpPr>
          <a:xfrm flipH="1">
            <a:off x="494424" y="4299042"/>
            <a:ext cx="3292273" cy="1762062"/>
            <a:chOff x="1233697" y="4100083"/>
            <a:chExt cx="3292273" cy="1762062"/>
          </a:xfrm>
        </p:grpSpPr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474F75BE-448B-4A26-BD9C-89EA15965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id="{169FAA8E-F5C3-411F-A02D-9DD7C8FD7B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id="{5942CD5C-C455-4190-AB0B-46A4BA79B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5C8F1-F1E4-481E-BF5B-67DF67C961C2}"/>
                  </a:ext>
                </a:extLst>
              </p:cNvPr>
              <p:cNvSpPr txBox="1"/>
              <p:nvPr/>
            </p:nvSpPr>
            <p:spPr>
              <a:xfrm>
                <a:off x="79408" y="60929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5C8F1-F1E4-481E-BF5B-67DF67C96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" y="6092975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666AD1-19B2-43FA-9089-95FF24BB644C}"/>
                  </a:ext>
                </a:extLst>
              </p:cNvPr>
              <p:cNvSpPr txBox="1"/>
              <p:nvPr/>
            </p:nvSpPr>
            <p:spPr>
              <a:xfrm>
                <a:off x="2991601" y="380677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666AD1-19B2-43FA-9089-95FF24BB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601" y="3806773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8A3F3BF-346A-4296-A4C0-03BDA4210402}"/>
                  </a:ext>
                </a:extLst>
              </p:cNvPr>
              <p:cNvSpPr txBox="1"/>
              <p:nvPr/>
            </p:nvSpPr>
            <p:spPr>
              <a:xfrm>
                <a:off x="3611528" y="60972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8A3F3BF-346A-4296-A4C0-03BDA4210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28" y="6097241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64FD90B-16AB-4076-A9B8-EF413D7E653E}"/>
              </a:ext>
            </a:extLst>
          </p:cNvPr>
          <p:cNvGrpSpPr/>
          <p:nvPr/>
        </p:nvGrpSpPr>
        <p:grpSpPr>
          <a:xfrm>
            <a:off x="1147970" y="2246681"/>
            <a:ext cx="3292273" cy="1762062"/>
            <a:chOff x="1233697" y="4100083"/>
            <a:chExt cx="3292273" cy="1762062"/>
          </a:xfrm>
        </p:grpSpPr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92066D0B-BD61-408C-A46B-B63E595AE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id="{AEC79872-7A17-4D8E-B405-71A7F593DF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58">
              <a:extLst>
                <a:ext uri="{FF2B5EF4-FFF2-40B4-BE49-F238E27FC236}">
                  <a16:creationId xmlns:a16="http://schemas.microsoft.com/office/drawing/2014/main" id="{A0808D2D-2F8C-42C1-841D-53F827686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2128CEC8-CF2C-42D2-9322-1E031DAA7E67}"/>
              </a:ext>
            </a:extLst>
          </p:cNvPr>
          <p:cNvGrpSpPr/>
          <p:nvPr/>
        </p:nvGrpSpPr>
        <p:grpSpPr>
          <a:xfrm rot="10800000" flipH="1">
            <a:off x="1147970" y="4002442"/>
            <a:ext cx="3292273" cy="1762062"/>
            <a:chOff x="1233697" y="4100083"/>
            <a:chExt cx="3292273" cy="1762062"/>
          </a:xfrm>
        </p:grpSpPr>
        <p:cxnSp>
          <p:nvCxnSpPr>
            <p:cNvPr id="61" name="Пряма сполучна лінія 60">
              <a:extLst>
                <a:ext uri="{FF2B5EF4-FFF2-40B4-BE49-F238E27FC236}">
                  <a16:creationId xmlns:a16="http://schemas.microsoft.com/office/drawing/2014/main" id="{9E9795E6-A9C9-4130-8F43-399388657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4D437ECC-C942-4716-A4D5-39DA54CBB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76625C5F-A42B-4811-8D4D-7CFE78DA9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8EEBC8-96EB-420E-93DE-78EF566ACAF5}"/>
                  </a:ext>
                </a:extLst>
              </p:cNvPr>
              <p:cNvSpPr txBox="1"/>
              <p:nvPr/>
            </p:nvSpPr>
            <p:spPr>
              <a:xfrm>
                <a:off x="710985" y="360654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8EEBC8-96EB-420E-93DE-78EF566AC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85" y="3606545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A51D78B-E498-4EF6-91ED-636EB1D731E1}"/>
                  </a:ext>
                </a:extLst>
              </p:cNvPr>
              <p:cNvSpPr txBox="1"/>
              <p:nvPr/>
            </p:nvSpPr>
            <p:spPr>
              <a:xfrm>
                <a:off x="692993" y="40184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A51D78B-E498-4EF6-91ED-636EB1D73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93" y="4018489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3DD4E2A-D5B8-4290-929B-03E8DBCAC030}"/>
                  </a:ext>
                </a:extLst>
              </p:cNvPr>
              <p:cNvSpPr txBox="1"/>
              <p:nvPr/>
            </p:nvSpPr>
            <p:spPr>
              <a:xfrm>
                <a:off x="4349232" y="360654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3DD4E2A-D5B8-4290-929B-03E8DBCA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32" y="3606544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B0B4EF5-894C-4F98-99AF-BA9F3E07E4E2}"/>
                  </a:ext>
                </a:extLst>
              </p:cNvPr>
              <p:cNvSpPr txBox="1"/>
              <p:nvPr/>
            </p:nvSpPr>
            <p:spPr>
              <a:xfrm>
                <a:off x="4349232" y="401788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B0B4EF5-894C-4F98-99AF-BA9F3E07E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32" y="4017887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7DB4C84-0670-47C0-8A3E-67ECCCA5257B}"/>
                  </a:ext>
                </a:extLst>
              </p:cNvPr>
              <p:cNvSpPr txBox="1"/>
              <p:nvPr/>
            </p:nvSpPr>
            <p:spPr>
              <a:xfrm>
                <a:off x="1551449" y="176431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7DB4C84-0670-47C0-8A3E-67ECCCA52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49" y="1764312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BE60BCA-6CD6-4D36-BDA9-7AAF5CB279BE}"/>
                  </a:ext>
                </a:extLst>
              </p:cNvPr>
              <p:cNvSpPr txBox="1"/>
              <p:nvPr/>
            </p:nvSpPr>
            <p:spPr>
              <a:xfrm>
                <a:off x="1653237" y="583027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BE60BCA-6CD6-4D36-BDA9-7AAF5CB27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37" y="5830270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Групувати 69">
            <a:extLst>
              <a:ext uri="{FF2B5EF4-FFF2-40B4-BE49-F238E27FC236}">
                <a16:creationId xmlns:a16="http://schemas.microsoft.com/office/drawing/2014/main" id="{39C6BB1B-83B6-418A-BF3F-25BBA308090C}"/>
              </a:ext>
            </a:extLst>
          </p:cNvPr>
          <p:cNvGrpSpPr/>
          <p:nvPr/>
        </p:nvGrpSpPr>
        <p:grpSpPr>
          <a:xfrm>
            <a:off x="692993" y="1764312"/>
            <a:ext cx="4111214" cy="4527623"/>
            <a:chOff x="692993" y="1764312"/>
            <a:chExt cx="4111214" cy="4527623"/>
          </a:xfrm>
        </p:grpSpPr>
        <p:grpSp>
          <p:nvGrpSpPr>
            <p:cNvPr id="71" name="Групувати 70">
              <a:extLst>
                <a:ext uri="{FF2B5EF4-FFF2-40B4-BE49-F238E27FC236}">
                  <a16:creationId xmlns:a16="http://schemas.microsoft.com/office/drawing/2014/main" id="{AEC9564B-2069-423A-B865-CF5B43698A36}"/>
                </a:ext>
              </a:extLst>
            </p:cNvPr>
            <p:cNvGrpSpPr/>
            <p:nvPr/>
          </p:nvGrpSpPr>
          <p:grpSpPr>
            <a:xfrm>
              <a:off x="1147970" y="2246681"/>
              <a:ext cx="3292273" cy="1762062"/>
              <a:chOff x="1233697" y="4100083"/>
              <a:chExt cx="3292273" cy="1762062"/>
            </a:xfrm>
          </p:grpSpPr>
          <p:cxnSp>
            <p:nvCxnSpPr>
              <p:cNvPr id="82" name="Пряма сполучна лінія 81">
                <a:extLst>
                  <a:ext uri="{FF2B5EF4-FFF2-40B4-BE49-F238E27FC236}">
                    <a16:creationId xmlns:a16="http://schemas.microsoft.com/office/drawing/2014/main" id="{F2C731B0-676F-4446-A00C-09D23018F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3698" y="4100083"/>
                <a:ext cx="723243" cy="1762061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 сполучна лінія 82">
                <a:extLst>
                  <a:ext uri="{FF2B5EF4-FFF2-40B4-BE49-F238E27FC236}">
                    <a16:creationId xmlns:a16="http://schemas.microsoft.com/office/drawing/2014/main" id="{190B1274-D517-47B0-AEF1-CA277818DC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56943" y="4100084"/>
                <a:ext cx="2569027" cy="1753429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 сполучна лінія 83">
                <a:extLst>
                  <a:ext uri="{FF2B5EF4-FFF2-40B4-BE49-F238E27FC236}">
                    <a16:creationId xmlns:a16="http://schemas.microsoft.com/office/drawing/2014/main" id="{CF42C7AC-0F1B-4920-98B8-76FE22EC49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3697" y="5853514"/>
                <a:ext cx="3292273" cy="8631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639E8A65-87A7-42BA-8E5B-4AEAE9021E30}"/>
                </a:ext>
              </a:extLst>
            </p:cNvPr>
            <p:cNvGrpSpPr/>
            <p:nvPr/>
          </p:nvGrpSpPr>
          <p:grpSpPr>
            <a:xfrm rot="10800000" flipH="1">
              <a:off x="1147970" y="4002442"/>
              <a:ext cx="3292273" cy="1762062"/>
              <a:chOff x="1233697" y="4100083"/>
              <a:chExt cx="3292273" cy="1762062"/>
            </a:xfrm>
          </p:grpSpPr>
          <p:cxnSp>
            <p:nvCxnSpPr>
              <p:cNvPr id="79" name="Пряма сполучна лінія 78">
                <a:extLst>
                  <a:ext uri="{FF2B5EF4-FFF2-40B4-BE49-F238E27FC236}">
                    <a16:creationId xmlns:a16="http://schemas.microsoft.com/office/drawing/2014/main" id="{E490CD01-4F90-4943-85E5-1CBF3D408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3698" y="4100083"/>
                <a:ext cx="723243" cy="1762061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 сполучна лінія 79">
                <a:extLst>
                  <a:ext uri="{FF2B5EF4-FFF2-40B4-BE49-F238E27FC236}">
                    <a16:creationId xmlns:a16="http://schemas.microsoft.com/office/drawing/2014/main" id="{1708C3AF-032E-4DA4-AA45-C879469AB3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56943" y="4100084"/>
                <a:ext cx="2569027" cy="1753429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 сполучна лінія 80">
                <a:extLst>
                  <a:ext uri="{FF2B5EF4-FFF2-40B4-BE49-F238E27FC236}">
                    <a16:creationId xmlns:a16="http://schemas.microsoft.com/office/drawing/2014/main" id="{C4C27638-B915-4E0B-9E6C-2FEE01F66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3697" y="5853514"/>
                <a:ext cx="3292273" cy="8631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50EC887-77B7-41E3-9F30-6EAF57A3114B}"/>
                    </a:ext>
                  </a:extLst>
                </p:cNvPr>
                <p:cNvSpPr txBox="1"/>
                <p:nvPr/>
              </p:nvSpPr>
              <p:spPr>
                <a:xfrm>
                  <a:off x="710985" y="3606545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50EC887-77B7-41E3-9F30-6EAF57A311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85" y="3606545"/>
                  <a:ext cx="454975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92A583-AFB8-4421-A238-84CE12256C2E}"/>
                    </a:ext>
                  </a:extLst>
                </p:cNvPr>
                <p:cNvSpPr txBox="1"/>
                <p:nvPr/>
              </p:nvSpPr>
              <p:spPr>
                <a:xfrm>
                  <a:off x="692993" y="401848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92A583-AFB8-4421-A238-84CE12256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3" y="4018489"/>
                  <a:ext cx="454975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4054" r="-12162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8A86895-C0FC-4D19-92A3-8315E01E7639}"/>
                    </a:ext>
                  </a:extLst>
                </p:cNvPr>
                <p:cNvSpPr txBox="1"/>
                <p:nvPr/>
              </p:nvSpPr>
              <p:spPr>
                <a:xfrm>
                  <a:off x="4349232" y="360654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8A86895-C0FC-4D19-92A3-8315E01E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232" y="3606544"/>
                  <a:ext cx="454975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267E13B-1456-421B-9CA0-78B541F8BAF7}"/>
                    </a:ext>
                  </a:extLst>
                </p:cNvPr>
                <p:cNvSpPr txBox="1"/>
                <p:nvPr/>
              </p:nvSpPr>
              <p:spPr>
                <a:xfrm>
                  <a:off x="4349232" y="4017887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267E13B-1456-421B-9CA0-78B541F8B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232" y="4017887"/>
                  <a:ext cx="454975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2667" r="-8000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4F98D42-BA36-4D72-B266-EF5BFB6F58E9}"/>
                    </a:ext>
                  </a:extLst>
                </p:cNvPr>
                <p:cNvSpPr txBox="1"/>
                <p:nvPr/>
              </p:nvSpPr>
              <p:spPr>
                <a:xfrm>
                  <a:off x="1551449" y="1764312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4F98D42-BA36-4D72-B266-EF5BFB6F5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449" y="1764312"/>
                  <a:ext cx="454975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BA41A5A-0DA6-4112-A0CC-1179D0D8BC4C}"/>
                    </a:ext>
                  </a:extLst>
                </p:cNvPr>
                <p:cNvSpPr txBox="1"/>
                <p:nvPr/>
              </p:nvSpPr>
              <p:spPr>
                <a:xfrm>
                  <a:off x="1653237" y="583027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BA41A5A-0DA6-4112-A0CC-1179D0D8B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237" y="5830270"/>
                  <a:ext cx="454975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2667" r="-14667" b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549EF226-CDE9-45CE-8135-0D5F5A376EE0}"/>
              </a:ext>
            </a:extLst>
          </p:cNvPr>
          <p:cNvGrpSpPr/>
          <p:nvPr/>
        </p:nvGrpSpPr>
        <p:grpSpPr>
          <a:xfrm>
            <a:off x="692994" y="1130503"/>
            <a:ext cx="3292273" cy="1762062"/>
            <a:chOff x="1233697" y="4100083"/>
            <a:chExt cx="3292273" cy="1762062"/>
          </a:xfrm>
        </p:grpSpPr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24ECE56A-2225-4242-BE0A-253ED24F2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DA04CE2A-CE44-4582-8DD4-F7E102F2E5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>
              <a:extLst>
                <a:ext uri="{FF2B5EF4-FFF2-40B4-BE49-F238E27FC236}">
                  <a16:creationId xmlns:a16="http://schemas.microsoft.com/office/drawing/2014/main" id="{1DED3837-33D6-4F31-B8F5-2E7996944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B8E0EF8B-04D3-4260-B085-8C574CE601F5}"/>
              </a:ext>
            </a:extLst>
          </p:cNvPr>
          <p:cNvGrpSpPr/>
          <p:nvPr/>
        </p:nvGrpSpPr>
        <p:grpSpPr>
          <a:xfrm rot="10800000" flipH="1">
            <a:off x="692994" y="2886264"/>
            <a:ext cx="3292273" cy="1762062"/>
            <a:chOff x="1233697" y="4100083"/>
            <a:chExt cx="3292273" cy="1762062"/>
          </a:xfrm>
        </p:grpSpPr>
        <p:cxnSp>
          <p:nvCxnSpPr>
            <p:cNvPr id="94" name="Пряма сполучна лінія 93">
              <a:extLst>
                <a:ext uri="{FF2B5EF4-FFF2-40B4-BE49-F238E27FC236}">
                  <a16:creationId xmlns:a16="http://schemas.microsoft.com/office/drawing/2014/main" id="{874C2992-EFB9-40A7-814B-A3A5FAF47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2E8F89B4-5D8F-4472-9BBD-327D3B4150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0DE6385B-38BA-42DF-BF30-517C833D0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/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/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blipFill>
                <a:blip r:embed="rId25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/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/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blipFill>
                <a:blip r:embed="rId2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/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/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blipFill>
                <a:blip r:embed="rId2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/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blipFill>
                <a:blip r:embed="rId30"/>
                <a:stretch>
                  <a:fillRect l="-3254" t="-23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/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uk-UA" sz="2800" dirty="0">
                          <a:solidFill>
                            <a:srgbClr val="006699"/>
                          </a:solidFill>
                          <a:latin typeface="Aptos Light" panose="020B0004020202020204" pitchFamily="34" charset="0"/>
                        </a:rPr>
                        <m:t> і 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blipFill>
                <a:blip r:embed="rId31"/>
                <a:stretch>
                  <a:fillRect l="-2950" t="-6579" b="-1447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F3865E8D-C352-4DC7-A30E-94E51963755B}"/>
              </a:ext>
            </a:extLst>
          </p:cNvPr>
          <p:cNvSpPr txBox="1"/>
          <p:nvPr/>
        </p:nvSpPr>
        <p:spPr>
          <a:xfrm>
            <a:off x="5605847" y="3789621"/>
            <a:ext cx="336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sp>
        <p:nvSpPr>
          <p:cNvPr id="20" name="Прямокутник: округлені верхні кути 19">
            <a:extLst>
              <a:ext uri="{FF2B5EF4-FFF2-40B4-BE49-F238E27FC236}">
                <a16:creationId xmlns:a16="http://schemas.microsoft.com/office/drawing/2014/main" id="{6FA81531-3C02-435A-B39B-FAF632AC6660}"/>
              </a:ext>
            </a:extLst>
          </p:cNvPr>
          <p:cNvSpPr/>
          <p:nvPr/>
        </p:nvSpPr>
        <p:spPr>
          <a:xfrm>
            <a:off x="5686098" y="895594"/>
            <a:ext cx="4715202" cy="954228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(третя ознака рівності трикутників)</a:t>
            </a:r>
            <a:endParaRPr lang="uk-UA" sz="28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кутник: округлені верхні кути 20">
            <a:extLst>
              <a:ext uri="{FF2B5EF4-FFF2-40B4-BE49-F238E27FC236}">
                <a16:creationId xmlns:a16="http://schemas.microsoft.com/office/drawing/2014/main" id="{833EBDC1-B8F6-47C0-BF50-9CD4EBE71182}"/>
              </a:ext>
            </a:extLst>
          </p:cNvPr>
          <p:cNvSpPr/>
          <p:nvPr/>
        </p:nvSpPr>
        <p:spPr>
          <a:xfrm>
            <a:off x="5686098" y="1938042"/>
            <a:ext cx="6432332" cy="2245338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три сторони одного трикутника відповідно дорівнюють трьом сторонам іншого трикутника, то такі трикутники рівні.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кутник: округлені кути 102">
                <a:extLst>
                  <a:ext uri="{FF2B5EF4-FFF2-40B4-BE49-F238E27FC236}">
                    <a16:creationId xmlns:a16="http://schemas.microsoft.com/office/drawing/2014/main" id="{780783DD-C8BC-4058-8181-7406F31034B6}"/>
                  </a:ext>
                </a:extLst>
              </p:cNvPr>
              <p:cNvSpPr/>
              <p:nvPr/>
            </p:nvSpPr>
            <p:spPr>
              <a:xfrm>
                <a:off x="5567890" y="5205939"/>
                <a:ext cx="6513359" cy="1555355"/>
              </a:xfrm>
              <a:prstGeom prst="roundRect">
                <a:avLst>
                  <a:gd name="adj" fmla="val 7599"/>
                </a:avLst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Прикладемо трикутники один до одного більшою стороною так, щоб вершини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опинилися по різні сторони відносно прямої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endParaRPr lang="uk-UA" sz="2400" dirty="0">
                  <a:solidFill>
                    <a:schemeClr val="bg1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Прямокутник: округлені кути 102">
                <a:extLst>
                  <a:ext uri="{FF2B5EF4-FFF2-40B4-BE49-F238E27FC236}">
                    <a16:creationId xmlns:a16="http://schemas.microsoft.com/office/drawing/2014/main" id="{780783DD-C8BC-4058-8181-7406F3103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90" y="5205939"/>
                <a:ext cx="6513359" cy="1555355"/>
              </a:xfrm>
              <a:prstGeom prst="roundRect">
                <a:avLst>
                  <a:gd name="adj" fmla="val 7599"/>
                </a:avLst>
              </a:prstGeom>
              <a:blipFill>
                <a:blip r:embed="rId32"/>
                <a:stretch>
                  <a:fillRect t="-2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4517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03099 0.14398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719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05365 -0.04421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33633 0.38218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909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9935 -0.19953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997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7539 0.38264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1912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23932 -0.30301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1516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10898 0.29514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74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35065 -0.30231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3789 -0.16227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125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5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3" grpId="0"/>
      <p:bldP spid="43" grpId="1"/>
      <p:bldP spid="43" grpId="2"/>
      <p:bldP spid="46" grpId="0"/>
      <p:bldP spid="46" grpId="1"/>
      <p:bldP spid="46" grpId="2"/>
      <p:bldP spid="47" grpId="0"/>
      <p:bldP spid="47" grpId="1"/>
      <p:bldP spid="47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8" grpId="0"/>
      <p:bldP spid="89" grpId="0"/>
      <p:bldP spid="90" grpId="0"/>
      <p:bldP spid="91" grpId="0"/>
      <p:bldP spid="92" grpId="0"/>
      <p:bldP spid="93" grpId="0"/>
      <p:bldP spid="100" grpId="0"/>
      <p:bldP spid="100" grpId="1"/>
      <p:bldP spid="101" grpId="0"/>
      <p:bldP spid="101" grpId="1"/>
      <p:bldP spid="102" grpId="0"/>
      <p:bldP spid="102" grpId="1"/>
      <p:bldP spid="20" grpId="0" animBg="1"/>
      <p:bldP spid="20" grpId="1" animBg="1"/>
      <p:bldP spid="21" grpId="0" animBg="1"/>
      <p:bldP spid="21" grpId="1" animBg="1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Зображення, що містить екран, будівля, кімната, кахель&#10;&#10;Автоматично згенерований опис">
            <a:extLst>
              <a:ext uri="{FF2B5EF4-FFF2-40B4-BE49-F238E27FC236}">
                <a16:creationId xmlns:a16="http://schemas.microsoft.com/office/drawing/2014/main" id="{AEE1E7D4-7A0F-4A78-BD2A-D75DFD8B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549EF226-CDE9-45CE-8135-0D5F5A376EE0}"/>
              </a:ext>
            </a:extLst>
          </p:cNvPr>
          <p:cNvGrpSpPr/>
          <p:nvPr/>
        </p:nvGrpSpPr>
        <p:grpSpPr>
          <a:xfrm>
            <a:off x="692994" y="1130503"/>
            <a:ext cx="3292273" cy="1762062"/>
            <a:chOff x="1233697" y="4100083"/>
            <a:chExt cx="3292273" cy="1762062"/>
          </a:xfrm>
        </p:grpSpPr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24ECE56A-2225-4242-BE0A-253ED24F2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>
              <a:extLst>
                <a:ext uri="{FF2B5EF4-FFF2-40B4-BE49-F238E27FC236}">
                  <a16:creationId xmlns:a16="http://schemas.microsoft.com/office/drawing/2014/main" id="{DA04CE2A-CE44-4582-8DD4-F7E102F2E5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>
              <a:extLst>
                <a:ext uri="{FF2B5EF4-FFF2-40B4-BE49-F238E27FC236}">
                  <a16:creationId xmlns:a16="http://schemas.microsoft.com/office/drawing/2014/main" id="{1DED3837-33D6-4F31-B8F5-2E7996944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B8E0EF8B-04D3-4260-B085-8C574CE601F5}"/>
              </a:ext>
            </a:extLst>
          </p:cNvPr>
          <p:cNvGrpSpPr/>
          <p:nvPr/>
        </p:nvGrpSpPr>
        <p:grpSpPr>
          <a:xfrm rot="10800000" flipH="1">
            <a:off x="692994" y="2886264"/>
            <a:ext cx="3292273" cy="1762062"/>
            <a:chOff x="1233697" y="4100083"/>
            <a:chExt cx="3292273" cy="1762062"/>
          </a:xfrm>
        </p:grpSpPr>
        <p:cxnSp>
          <p:nvCxnSpPr>
            <p:cNvPr id="94" name="Пряма сполучна лінія 93">
              <a:extLst>
                <a:ext uri="{FF2B5EF4-FFF2-40B4-BE49-F238E27FC236}">
                  <a16:creationId xmlns:a16="http://schemas.microsoft.com/office/drawing/2014/main" id="{874C2992-EFB9-40A7-814B-A3A5FAF47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8" y="4100083"/>
              <a:ext cx="723243" cy="176206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2E8F89B4-5D8F-4472-9BBD-327D3B4150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943" y="4100084"/>
              <a:ext cx="2569027" cy="175342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0DE6385B-38BA-42DF-BF30-517C833D0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697" y="5853514"/>
              <a:ext cx="3292273" cy="863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/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/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/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/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/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/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/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blipFill>
                <a:blip r:embed="rId10"/>
                <a:stretch>
                  <a:fillRect l="-3254" t="-23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/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uk-UA" sz="2800" dirty="0">
                          <a:solidFill>
                            <a:srgbClr val="006699"/>
                          </a:solidFill>
                          <a:latin typeface="Aptos Light" panose="020B0004020202020204" pitchFamily="34" charset="0"/>
                        </a:rPr>
                        <m:t> і 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blipFill>
                <a:blip r:embed="rId11"/>
                <a:stretch>
                  <a:fillRect l="-2950" t="-6579" b="-1447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F3865E8D-C352-4DC7-A30E-94E51963755B}"/>
              </a:ext>
            </a:extLst>
          </p:cNvPr>
          <p:cNvSpPr txBox="1"/>
          <p:nvPr/>
        </p:nvSpPr>
        <p:spPr>
          <a:xfrm>
            <a:off x="5605847" y="3789621"/>
            <a:ext cx="336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кутник: округлені кути 84">
                <a:extLst>
                  <a:ext uri="{FF2B5EF4-FFF2-40B4-BE49-F238E27FC236}">
                    <a16:creationId xmlns:a16="http://schemas.microsoft.com/office/drawing/2014/main" id="{DD326626-2C29-48E4-B04F-D40EADD58DF1}"/>
                  </a:ext>
                </a:extLst>
              </p:cNvPr>
              <p:cNvSpPr/>
              <p:nvPr/>
            </p:nvSpPr>
            <p:spPr>
              <a:xfrm>
                <a:off x="5567890" y="5205939"/>
                <a:ext cx="6513359" cy="1555355"/>
              </a:xfrm>
              <a:prstGeom prst="roundRect">
                <a:avLst>
                  <a:gd name="adj" fmla="val 7599"/>
                </a:avLst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Прикладемо трикутники один до одного більшою стороною так, щоб вершини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опинилися по різні сторони відносно прямої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endParaRPr lang="uk-UA" sz="2400" dirty="0">
                  <a:solidFill>
                    <a:schemeClr val="bg1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Прямокутник: округлені кути 84">
                <a:extLst>
                  <a:ext uri="{FF2B5EF4-FFF2-40B4-BE49-F238E27FC236}">
                    <a16:creationId xmlns:a16="http://schemas.microsoft.com/office/drawing/2014/main" id="{DD326626-2C29-48E4-B04F-D40EADD58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90" y="5205939"/>
                <a:ext cx="6513359" cy="1555355"/>
              </a:xfrm>
              <a:prstGeom prst="roundRect">
                <a:avLst>
                  <a:gd name="adj" fmla="val 7599"/>
                </a:avLst>
              </a:prstGeom>
              <a:blipFill>
                <a:blip r:embed="rId12"/>
                <a:stretch>
                  <a:fillRect t="-2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кутник: округлені кути 102">
                <a:extLst>
                  <a:ext uri="{FF2B5EF4-FFF2-40B4-BE49-F238E27FC236}">
                    <a16:creationId xmlns:a16="http://schemas.microsoft.com/office/drawing/2014/main" id="{AC077062-F645-45BC-A6A0-34550A615920}"/>
                  </a:ext>
                </a:extLst>
              </p:cNvPr>
              <p:cNvSpPr/>
              <p:nvPr/>
            </p:nvSpPr>
            <p:spPr>
              <a:xfrm>
                <a:off x="5567889" y="5204767"/>
                <a:ext cx="6513359" cy="954107"/>
              </a:xfrm>
              <a:prstGeom prst="roundRect">
                <a:avLst>
                  <a:gd name="adj" fmla="val 7599"/>
                </a:avLst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 відрізок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розглянемо трикутники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Прямокутник: округлені кути 102">
                <a:extLst>
                  <a:ext uri="{FF2B5EF4-FFF2-40B4-BE49-F238E27FC236}">
                    <a16:creationId xmlns:a16="http://schemas.microsoft.com/office/drawing/2014/main" id="{AC077062-F645-45BC-A6A0-34550A615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89" y="5204767"/>
                <a:ext cx="6513359" cy="954107"/>
              </a:xfrm>
              <a:prstGeom prst="roundRect">
                <a:avLst>
                  <a:gd name="adj" fmla="val 7599"/>
                </a:avLst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5F19A062-E48F-4B28-9B76-BAF3615B547C}"/>
              </a:ext>
            </a:extLst>
          </p:cNvPr>
          <p:cNvCxnSpPr>
            <a:cxnSpLocks/>
          </p:cNvCxnSpPr>
          <p:nvPr/>
        </p:nvCxnSpPr>
        <p:spPr>
          <a:xfrm flipH="1">
            <a:off x="1416238" y="1130503"/>
            <a:ext cx="1" cy="3517822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85" grpId="0" animBg="1"/>
      <p:bldP spid="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Зображення, що містить екран, будівля, кімната, кахель&#10;&#10;Автоматично згенерований опис">
            <a:extLst>
              <a:ext uri="{FF2B5EF4-FFF2-40B4-BE49-F238E27FC236}">
                <a16:creationId xmlns:a16="http://schemas.microsoft.com/office/drawing/2014/main" id="{AEE1E7D4-7A0F-4A78-BD2A-D75DFD8B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24ECE56A-2225-4242-BE0A-253ED24F2D7D}"/>
              </a:ext>
            </a:extLst>
          </p:cNvPr>
          <p:cNvCxnSpPr>
            <a:cxnSpLocks/>
          </p:cNvCxnSpPr>
          <p:nvPr/>
        </p:nvCxnSpPr>
        <p:spPr>
          <a:xfrm flipV="1">
            <a:off x="692995" y="1130503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DA04CE2A-CE44-4582-8DD4-F7E102F2E5FE}"/>
              </a:ext>
            </a:extLst>
          </p:cNvPr>
          <p:cNvCxnSpPr>
            <a:cxnSpLocks/>
          </p:cNvCxnSpPr>
          <p:nvPr/>
        </p:nvCxnSpPr>
        <p:spPr>
          <a:xfrm flipH="1" flipV="1">
            <a:off x="1416240" y="1130504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1DED3837-33D6-4F31-B8F5-2E79969448FA}"/>
              </a:ext>
            </a:extLst>
          </p:cNvPr>
          <p:cNvCxnSpPr>
            <a:cxnSpLocks/>
          </p:cNvCxnSpPr>
          <p:nvPr/>
        </p:nvCxnSpPr>
        <p:spPr>
          <a:xfrm flipV="1">
            <a:off x="692994" y="288393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874C2992-EFB9-40A7-814B-A3A5FAF4794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5" y="2886265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E8F89B4-5D8F-4472-9BBD-327D3B4150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6240" y="2894896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0DE6385B-38BA-42DF-BF30-517C833D0F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4" y="288626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/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/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/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/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/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/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/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blipFill>
                <a:blip r:embed="rId10"/>
                <a:stretch>
                  <a:fillRect l="-3254" t="-23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/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uk-UA" sz="2800" dirty="0">
                          <a:solidFill>
                            <a:srgbClr val="006699"/>
                          </a:solidFill>
                          <a:latin typeface="Aptos Light" panose="020B0004020202020204" pitchFamily="34" charset="0"/>
                        </a:rPr>
                        <m:t> і 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blipFill>
                <a:blip r:embed="rId11"/>
                <a:stretch>
                  <a:fillRect l="-2950" t="-6579" b="-1447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F3865E8D-C352-4DC7-A30E-94E51963755B}"/>
              </a:ext>
            </a:extLst>
          </p:cNvPr>
          <p:cNvSpPr txBox="1"/>
          <p:nvPr/>
        </p:nvSpPr>
        <p:spPr>
          <a:xfrm>
            <a:off x="5605847" y="3789621"/>
            <a:ext cx="336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кутник: округлені кути 102">
                <a:extLst>
                  <a:ext uri="{FF2B5EF4-FFF2-40B4-BE49-F238E27FC236}">
                    <a16:creationId xmlns:a16="http://schemas.microsoft.com/office/drawing/2014/main" id="{AC077062-F645-45BC-A6A0-34550A615920}"/>
                  </a:ext>
                </a:extLst>
              </p:cNvPr>
              <p:cNvSpPr/>
              <p:nvPr/>
            </p:nvSpPr>
            <p:spPr>
              <a:xfrm>
                <a:off x="5567889" y="5204767"/>
                <a:ext cx="6513359" cy="954107"/>
              </a:xfrm>
              <a:prstGeom prst="roundRect">
                <a:avLst>
                  <a:gd name="adj" fmla="val 7599"/>
                </a:avLst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 відрізок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розглянемо трикутники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Прямокутник: округлені кути 102">
                <a:extLst>
                  <a:ext uri="{FF2B5EF4-FFF2-40B4-BE49-F238E27FC236}">
                    <a16:creationId xmlns:a16="http://schemas.microsoft.com/office/drawing/2014/main" id="{AC077062-F645-45BC-A6A0-34550A615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89" y="5204767"/>
                <a:ext cx="6513359" cy="954107"/>
              </a:xfrm>
              <a:prstGeom prst="roundRect">
                <a:avLst>
                  <a:gd name="adj" fmla="val 7599"/>
                </a:avLst>
              </a:prstGeom>
              <a:blipFill>
                <a:blip r:embed="rId12"/>
                <a:stretch>
                  <a:fillRect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5F19A062-E48F-4B28-9B76-BAF3615B547C}"/>
              </a:ext>
            </a:extLst>
          </p:cNvPr>
          <p:cNvCxnSpPr>
            <a:cxnSpLocks/>
          </p:cNvCxnSpPr>
          <p:nvPr/>
        </p:nvCxnSpPr>
        <p:spPr>
          <a:xfrm flipH="1">
            <a:off x="1416238" y="1130503"/>
            <a:ext cx="1" cy="3517822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7F62D052-5EA4-4BF1-B818-7E0A191EFD8E}"/>
              </a:ext>
            </a:extLst>
          </p:cNvPr>
          <p:cNvCxnSpPr>
            <a:cxnSpLocks/>
          </p:cNvCxnSpPr>
          <p:nvPr/>
        </p:nvCxnSpPr>
        <p:spPr>
          <a:xfrm>
            <a:off x="944333" y="2007218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0F649556-4DC7-4C7B-8406-B8087EEF1079}"/>
              </a:ext>
            </a:extLst>
          </p:cNvPr>
          <p:cNvCxnSpPr>
            <a:cxnSpLocks/>
          </p:cNvCxnSpPr>
          <p:nvPr/>
        </p:nvCxnSpPr>
        <p:spPr>
          <a:xfrm flipV="1">
            <a:off x="946142" y="3724974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2330E71-CAA1-4F71-B7DD-A2CEA98078E8}"/>
              </a:ext>
            </a:extLst>
          </p:cNvPr>
          <p:cNvGrpSpPr/>
          <p:nvPr/>
        </p:nvGrpSpPr>
        <p:grpSpPr>
          <a:xfrm>
            <a:off x="2388200" y="1725524"/>
            <a:ext cx="208368" cy="264177"/>
            <a:chOff x="2308225" y="1697295"/>
            <a:chExt cx="208368" cy="264177"/>
          </a:xfrm>
        </p:grpSpPr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E22271FA-94AD-480C-B5BE-37B2427F0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723B4BE9-0D25-4DE9-A73D-21554C8A3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24FB36C3-D239-4AC0-B6BE-E6F80C5EA1B4}"/>
              </a:ext>
            </a:extLst>
          </p:cNvPr>
          <p:cNvGrpSpPr/>
          <p:nvPr/>
        </p:nvGrpSpPr>
        <p:grpSpPr>
          <a:xfrm flipV="1">
            <a:off x="2388200" y="3789621"/>
            <a:ext cx="208368" cy="264177"/>
            <a:chOff x="2308225" y="1697295"/>
            <a:chExt cx="208368" cy="264177"/>
          </a:xfrm>
        </p:grpSpPr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00D16ECE-7E96-4DAC-A242-7DD86AFAB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5F49D1F6-3C2B-4B6F-8B14-1E78B844D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Дуга 35" hidden="1">
            <a:extLst>
              <a:ext uri="{FF2B5EF4-FFF2-40B4-BE49-F238E27FC236}">
                <a16:creationId xmlns:a16="http://schemas.microsoft.com/office/drawing/2014/main" id="{A3D45482-48DA-450A-8FC2-D192B0736A25}"/>
              </a:ext>
            </a:extLst>
          </p:cNvPr>
          <p:cNvSpPr/>
          <p:nvPr/>
        </p:nvSpPr>
        <p:spPr>
          <a:xfrm flipH="1" flipV="1">
            <a:off x="1198261" y="135077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Дуга 36" hidden="1">
            <a:extLst>
              <a:ext uri="{FF2B5EF4-FFF2-40B4-BE49-F238E27FC236}">
                <a16:creationId xmlns:a16="http://schemas.microsoft.com/office/drawing/2014/main" id="{10C4D4E6-066D-4BB2-8774-D6BF7FFECDF4}"/>
              </a:ext>
            </a:extLst>
          </p:cNvPr>
          <p:cNvSpPr/>
          <p:nvPr/>
        </p:nvSpPr>
        <p:spPr>
          <a:xfrm flipH="1">
            <a:off x="1198261" y="414710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увати 7" hidden="1">
            <a:extLst>
              <a:ext uri="{FF2B5EF4-FFF2-40B4-BE49-F238E27FC236}">
                <a16:creationId xmlns:a16="http://schemas.microsoft.com/office/drawing/2014/main" id="{0E255748-92E1-433F-8BFA-FEF3BD13B881}"/>
              </a:ext>
            </a:extLst>
          </p:cNvPr>
          <p:cNvGrpSpPr/>
          <p:nvPr/>
        </p:nvGrpSpPr>
        <p:grpSpPr>
          <a:xfrm>
            <a:off x="1194414" y="1024327"/>
            <a:ext cx="482981" cy="428822"/>
            <a:chOff x="1194414" y="1024327"/>
            <a:chExt cx="482981" cy="428822"/>
          </a:xfrm>
        </p:grpSpPr>
        <p:sp>
          <p:nvSpPr>
            <p:cNvPr id="41" name="Дуга 40">
              <a:extLst>
                <a:ext uri="{FF2B5EF4-FFF2-40B4-BE49-F238E27FC236}">
                  <a16:creationId xmlns:a16="http://schemas.microsoft.com/office/drawing/2014/main" id="{B16E9625-C943-42DA-996A-EC6A6B5E6390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299828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05A4211A-4F0A-40DA-B364-AF1131914621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188236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4" name="Групувати 43" hidden="1">
            <a:extLst>
              <a:ext uri="{FF2B5EF4-FFF2-40B4-BE49-F238E27FC236}">
                <a16:creationId xmlns:a16="http://schemas.microsoft.com/office/drawing/2014/main" id="{16973532-F3E1-49A9-B15C-F82A22CB8225}"/>
              </a:ext>
            </a:extLst>
          </p:cNvPr>
          <p:cNvGrpSpPr/>
          <p:nvPr/>
        </p:nvGrpSpPr>
        <p:grpSpPr>
          <a:xfrm flipV="1">
            <a:off x="1214057" y="4349038"/>
            <a:ext cx="482981" cy="428822"/>
            <a:chOff x="1194414" y="1024327"/>
            <a:chExt cx="482981" cy="428822"/>
          </a:xfrm>
        </p:grpSpPr>
        <p:sp>
          <p:nvSpPr>
            <p:cNvPr id="45" name="Дуга 44">
              <a:extLst>
                <a:ext uri="{FF2B5EF4-FFF2-40B4-BE49-F238E27FC236}">
                  <a16:creationId xmlns:a16="http://schemas.microsoft.com/office/drawing/2014/main" id="{ADFB3BCD-9986-4C45-A717-346639A16947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702896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id="{E4804DA5-52E5-4FA6-9280-34E7F4EB55F8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524102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427C1E-C539-47FA-BA14-EA7F0A4B86FD}"/>
                  </a:ext>
                </a:extLst>
              </p:cNvPr>
              <p:cNvSpPr txBox="1"/>
              <p:nvPr/>
            </p:nvSpPr>
            <p:spPr>
              <a:xfrm>
                <a:off x="-99850" y="5240598"/>
                <a:ext cx="67844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0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(За умовою)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0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(За умовою)</a:t>
                </a:r>
                <a:endParaRPr lang="en-US" sz="2000" dirty="0">
                  <a:solidFill>
                    <a:srgbClr val="006699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427C1E-C539-47FA-BA14-EA7F0A4B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850" y="5240598"/>
                <a:ext cx="6784429" cy="954107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3E4009E2-A974-4581-AEB0-6B37E379F36D}"/>
              </a:ext>
            </a:extLst>
          </p:cNvPr>
          <p:cNvCxnSpPr>
            <a:cxnSpLocks/>
          </p:cNvCxnSpPr>
          <p:nvPr/>
        </p:nvCxnSpPr>
        <p:spPr>
          <a:xfrm>
            <a:off x="3893521" y="5414000"/>
            <a:ext cx="0" cy="701397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ілка: вправо 48">
            <a:extLst>
              <a:ext uri="{FF2B5EF4-FFF2-40B4-BE49-F238E27FC236}">
                <a16:creationId xmlns:a16="http://schemas.microsoft.com/office/drawing/2014/main" id="{F2BA37E8-7A08-43B8-8CCE-2561DB5C6EA8}"/>
              </a:ext>
            </a:extLst>
          </p:cNvPr>
          <p:cNvSpPr/>
          <p:nvPr/>
        </p:nvSpPr>
        <p:spPr>
          <a:xfrm>
            <a:off x="4075943" y="5651940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26ED44-1BA7-4144-A717-88EB24E88DAE}"/>
                  </a:ext>
                </a:extLst>
              </p:cNvPr>
              <p:cNvSpPr txBox="1"/>
              <p:nvPr/>
            </p:nvSpPr>
            <p:spPr>
              <a:xfrm>
                <a:off x="4884037" y="5511949"/>
                <a:ext cx="5489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- рівнобедрені</a:t>
                </a:r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26ED44-1BA7-4144-A717-88EB24E8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7" y="5511949"/>
                <a:ext cx="5489674" cy="523220"/>
              </a:xfrm>
              <a:prstGeom prst="rect">
                <a:avLst/>
              </a:prstGeom>
              <a:blipFill>
                <a:blip r:embed="rId14"/>
                <a:stretch>
                  <a:fillRect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47" grpId="0"/>
      <p:bldP spid="47" grpId="1"/>
      <p:bldP spid="49" grpId="0" animBg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Зображення, що містить екран, будівля, кімната, кахель&#10;&#10;Автоматично згенерований опис">
            <a:extLst>
              <a:ext uri="{FF2B5EF4-FFF2-40B4-BE49-F238E27FC236}">
                <a16:creationId xmlns:a16="http://schemas.microsoft.com/office/drawing/2014/main" id="{AEE1E7D4-7A0F-4A78-BD2A-D75DFD8B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24ECE56A-2225-4242-BE0A-253ED24F2D7D}"/>
              </a:ext>
            </a:extLst>
          </p:cNvPr>
          <p:cNvCxnSpPr>
            <a:cxnSpLocks/>
          </p:cNvCxnSpPr>
          <p:nvPr/>
        </p:nvCxnSpPr>
        <p:spPr>
          <a:xfrm flipV="1">
            <a:off x="692995" y="1130503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DA04CE2A-CE44-4582-8DD4-F7E102F2E5FE}"/>
              </a:ext>
            </a:extLst>
          </p:cNvPr>
          <p:cNvCxnSpPr>
            <a:cxnSpLocks/>
          </p:cNvCxnSpPr>
          <p:nvPr/>
        </p:nvCxnSpPr>
        <p:spPr>
          <a:xfrm flipH="1" flipV="1">
            <a:off x="1416240" y="1130504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1DED3837-33D6-4F31-B8F5-2E79969448FA}"/>
              </a:ext>
            </a:extLst>
          </p:cNvPr>
          <p:cNvCxnSpPr>
            <a:cxnSpLocks/>
          </p:cNvCxnSpPr>
          <p:nvPr/>
        </p:nvCxnSpPr>
        <p:spPr>
          <a:xfrm flipV="1">
            <a:off x="692994" y="288393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874C2992-EFB9-40A7-814B-A3A5FAF4794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5" y="2886265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E8F89B4-5D8F-4472-9BBD-327D3B4150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6240" y="2894896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0DE6385B-38BA-42DF-BF30-517C833D0F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4" y="288626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/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/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/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/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/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/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/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blipFill>
                <a:blip r:embed="rId10"/>
                <a:stretch>
                  <a:fillRect l="-3254" t="-23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/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uk-UA" sz="2800" dirty="0">
                          <a:solidFill>
                            <a:srgbClr val="006699"/>
                          </a:solidFill>
                          <a:latin typeface="Aptos Light" panose="020B0004020202020204" pitchFamily="34" charset="0"/>
                        </a:rPr>
                        <m:t> і 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blipFill>
                <a:blip r:embed="rId11"/>
                <a:stretch>
                  <a:fillRect l="-2950" t="-6579" b="-1447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F3865E8D-C352-4DC7-A30E-94E51963755B}"/>
              </a:ext>
            </a:extLst>
          </p:cNvPr>
          <p:cNvSpPr txBox="1"/>
          <p:nvPr/>
        </p:nvSpPr>
        <p:spPr>
          <a:xfrm>
            <a:off x="5605847" y="3789621"/>
            <a:ext cx="336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5F19A062-E48F-4B28-9B76-BAF3615B547C}"/>
              </a:ext>
            </a:extLst>
          </p:cNvPr>
          <p:cNvCxnSpPr>
            <a:cxnSpLocks/>
          </p:cNvCxnSpPr>
          <p:nvPr/>
        </p:nvCxnSpPr>
        <p:spPr>
          <a:xfrm flipH="1">
            <a:off x="1416238" y="1130503"/>
            <a:ext cx="1" cy="3517822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7F62D052-5EA4-4BF1-B818-7E0A191EFD8E}"/>
              </a:ext>
            </a:extLst>
          </p:cNvPr>
          <p:cNvCxnSpPr>
            <a:cxnSpLocks/>
          </p:cNvCxnSpPr>
          <p:nvPr/>
        </p:nvCxnSpPr>
        <p:spPr>
          <a:xfrm>
            <a:off x="944333" y="2007218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0F649556-4DC7-4C7B-8406-B8087EEF1079}"/>
              </a:ext>
            </a:extLst>
          </p:cNvPr>
          <p:cNvCxnSpPr>
            <a:cxnSpLocks/>
          </p:cNvCxnSpPr>
          <p:nvPr/>
        </p:nvCxnSpPr>
        <p:spPr>
          <a:xfrm flipV="1">
            <a:off x="946142" y="3724974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2330E71-CAA1-4F71-B7DD-A2CEA98078E8}"/>
              </a:ext>
            </a:extLst>
          </p:cNvPr>
          <p:cNvGrpSpPr/>
          <p:nvPr/>
        </p:nvGrpSpPr>
        <p:grpSpPr>
          <a:xfrm>
            <a:off x="2388200" y="1725524"/>
            <a:ext cx="208368" cy="264177"/>
            <a:chOff x="2308225" y="1697295"/>
            <a:chExt cx="208368" cy="264177"/>
          </a:xfrm>
        </p:grpSpPr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E22271FA-94AD-480C-B5BE-37B2427F0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723B4BE9-0D25-4DE9-A73D-21554C8A3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24FB36C3-D239-4AC0-B6BE-E6F80C5EA1B4}"/>
              </a:ext>
            </a:extLst>
          </p:cNvPr>
          <p:cNvGrpSpPr/>
          <p:nvPr/>
        </p:nvGrpSpPr>
        <p:grpSpPr>
          <a:xfrm flipV="1">
            <a:off x="2388200" y="3789621"/>
            <a:ext cx="208368" cy="264177"/>
            <a:chOff x="2308225" y="1697295"/>
            <a:chExt cx="208368" cy="264177"/>
          </a:xfrm>
        </p:grpSpPr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00D16ECE-7E96-4DAC-A242-7DD86AFAB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5F49D1F6-3C2B-4B6F-8B14-1E78B844D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Дуга 35">
            <a:extLst>
              <a:ext uri="{FF2B5EF4-FFF2-40B4-BE49-F238E27FC236}">
                <a16:creationId xmlns:a16="http://schemas.microsoft.com/office/drawing/2014/main" id="{A3D45482-48DA-450A-8FC2-D192B0736A25}"/>
              </a:ext>
            </a:extLst>
          </p:cNvPr>
          <p:cNvSpPr/>
          <p:nvPr/>
        </p:nvSpPr>
        <p:spPr>
          <a:xfrm flipH="1" flipV="1">
            <a:off x="1198261" y="135077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10C4D4E6-066D-4BB2-8774-D6BF7FFECDF4}"/>
              </a:ext>
            </a:extLst>
          </p:cNvPr>
          <p:cNvSpPr/>
          <p:nvPr/>
        </p:nvSpPr>
        <p:spPr>
          <a:xfrm flipH="1">
            <a:off x="1198261" y="414710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E255748-92E1-433F-8BFA-FEF3BD13B881}"/>
              </a:ext>
            </a:extLst>
          </p:cNvPr>
          <p:cNvGrpSpPr/>
          <p:nvPr/>
        </p:nvGrpSpPr>
        <p:grpSpPr>
          <a:xfrm>
            <a:off x="1194414" y="1024327"/>
            <a:ext cx="482981" cy="428822"/>
            <a:chOff x="1194414" y="1024327"/>
            <a:chExt cx="482981" cy="428822"/>
          </a:xfrm>
        </p:grpSpPr>
        <p:sp>
          <p:nvSpPr>
            <p:cNvPr id="41" name="Дуга 40">
              <a:extLst>
                <a:ext uri="{FF2B5EF4-FFF2-40B4-BE49-F238E27FC236}">
                  <a16:creationId xmlns:a16="http://schemas.microsoft.com/office/drawing/2014/main" id="{B16E9625-C943-42DA-996A-EC6A6B5E6390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299828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05A4211A-4F0A-40DA-B364-AF1131914621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188236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16973532-F3E1-49A9-B15C-F82A22CB8225}"/>
              </a:ext>
            </a:extLst>
          </p:cNvPr>
          <p:cNvGrpSpPr/>
          <p:nvPr/>
        </p:nvGrpSpPr>
        <p:grpSpPr>
          <a:xfrm flipV="1">
            <a:off x="1214057" y="4349038"/>
            <a:ext cx="482981" cy="428822"/>
            <a:chOff x="1194414" y="1024327"/>
            <a:chExt cx="482981" cy="428822"/>
          </a:xfrm>
        </p:grpSpPr>
        <p:sp>
          <p:nvSpPr>
            <p:cNvPr id="45" name="Дуга 44">
              <a:extLst>
                <a:ext uri="{FF2B5EF4-FFF2-40B4-BE49-F238E27FC236}">
                  <a16:creationId xmlns:a16="http://schemas.microsoft.com/office/drawing/2014/main" id="{ADFB3BCD-9986-4C45-A717-346639A16947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702896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id="{E4804DA5-52E5-4FA6-9280-34E7F4EB55F8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524102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427C1E-C539-47FA-BA14-EA7F0A4B86FD}"/>
                  </a:ext>
                </a:extLst>
              </p:cNvPr>
              <p:cNvSpPr txBox="1"/>
              <p:nvPr/>
            </p:nvSpPr>
            <p:spPr>
              <a:xfrm>
                <a:off x="-99849" y="5240598"/>
                <a:ext cx="3993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0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(За умовою)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0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(За умовою)</a:t>
                </a:r>
                <a:endParaRPr lang="en-US" sz="2000" dirty="0">
                  <a:solidFill>
                    <a:srgbClr val="006699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427C1E-C539-47FA-BA14-EA7F0A4B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849" y="5240598"/>
                <a:ext cx="3993368" cy="954107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3E4009E2-A974-4581-AEB0-6B37E379F36D}"/>
              </a:ext>
            </a:extLst>
          </p:cNvPr>
          <p:cNvCxnSpPr>
            <a:cxnSpLocks/>
          </p:cNvCxnSpPr>
          <p:nvPr/>
        </p:nvCxnSpPr>
        <p:spPr>
          <a:xfrm>
            <a:off x="3893521" y="5414000"/>
            <a:ext cx="0" cy="701397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ілка: вправо 48">
            <a:extLst>
              <a:ext uri="{FF2B5EF4-FFF2-40B4-BE49-F238E27FC236}">
                <a16:creationId xmlns:a16="http://schemas.microsoft.com/office/drawing/2014/main" id="{F2BA37E8-7A08-43B8-8CCE-2561DB5C6EA8}"/>
              </a:ext>
            </a:extLst>
          </p:cNvPr>
          <p:cNvSpPr/>
          <p:nvPr/>
        </p:nvSpPr>
        <p:spPr>
          <a:xfrm>
            <a:off x="4075943" y="5651940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26ED44-1BA7-4144-A717-88EB24E88DAE}"/>
                  </a:ext>
                </a:extLst>
              </p:cNvPr>
              <p:cNvSpPr txBox="1"/>
              <p:nvPr/>
            </p:nvSpPr>
            <p:spPr>
              <a:xfrm>
                <a:off x="4884037" y="5511949"/>
                <a:ext cx="5489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- рівнобедрені</a:t>
                </a:r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26ED44-1BA7-4144-A717-88EB24E8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7" y="5511949"/>
                <a:ext cx="5489674" cy="523220"/>
              </a:xfrm>
              <a:prstGeom prst="rect">
                <a:avLst/>
              </a:prstGeom>
              <a:blipFill>
                <a:blip r:embed="rId13"/>
                <a:stretch>
                  <a:fillRect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F45FBC-1181-41C4-BFAF-AFE5C036B24E}"/>
                  </a:ext>
                </a:extLst>
              </p:cNvPr>
              <p:cNvSpPr txBox="1"/>
              <p:nvPr/>
            </p:nvSpPr>
            <p:spPr>
              <a:xfrm>
                <a:off x="4884037" y="5511949"/>
                <a:ext cx="5489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- рівнобедрені</a:t>
                </a:r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F45FBC-1181-41C4-BFAF-AFE5C036B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7" y="5511949"/>
                <a:ext cx="5489674" cy="523220"/>
              </a:xfrm>
              <a:prstGeom prst="rect">
                <a:avLst/>
              </a:prstGeom>
              <a:blipFill>
                <a:blip r:embed="rId13"/>
                <a:stretch>
                  <a:fillRect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C414D4-93D0-487F-AA3E-C2EC1E237FE6}"/>
                  </a:ext>
                </a:extLst>
              </p:cNvPr>
              <p:cNvSpPr txBox="1"/>
              <p:nvPr/>
            </p:nvSpPr>
            <p:spPr>
              <a:xfrm>
                <a:off x="-356637" y="5385818"/>
                <a:ext cx="5489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- рівнобедрені</a:t>
                </a:r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C414D4-93D0-487F-AA3E-C2EC1E237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6637" y="5385818"/>
                <a:ext cx="5489674" cy="523220"/>
              </a:xfrm>
              <a:prstGeom prst="rect">
                <a:avLst/>
              </a:prstGeom>
              <a:blipFill>
                <a:blip r:embed="rId14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C75C764B-582F-4CA0-9BE7-D6F51CBEF659}"/>
              </a:ext>
            </a:extLst>
          </p:cNvPr>
          <p:cNvCxnSpPr>
            <a:cxnSpLocks/>
          </p:cNvCxnSpPr>
          <p:nvPr/>
        </p:nvCxnSpPr>
        <p:spPr>
          <a:xfrm>
            <a:off x="6309731" y="5035119"/>
            <a:ext cx="0" cy="1071391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ілка: вправо 52">
            <a:extLst>
              <a:ext uri="{FF2B5EF4-FFF2-40B4-BE49-F238E27FC236}">
                <a16:creationId xmlns:a16="http://schemas.microsoft.com/office/drawing/2014/main" id="{DA9BA7AF-A564-49F2-9C5A-2F69F522AEC9}"/>
              </a:ext>
            </a:extLst>
          </p:cNvPr>
          <p:cNvSpPr/>
          <p:nvPr/>
        </p:nvSpPr>
        <p:spPr>
          <a:xfrm>
            <a:off x="5218652" y="5530244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0F53CAD-B867-40FC-A4B2-B55CBDF3BF4A}"/>
                  </a:ext>
                </a:extLst>
              </p:cNvPr>
              <p:cNvSpPr txBox="1"/>
              <p:nvPr/>
            </p:nvSpPr>
            <p:spPr>
              <a:xfrm>
                <a:off x="6234621" y="5039783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0F53CAD-B867-40FC-A4B2-B55CBDF3B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21" y="5039783"/>
                <a:ext cx="339759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982DAA-6CDF-4C83-A2F3-F006217CFA3A}"/>
                  </a:ext>
                </a:extLst>
              </p:cNvPr>
              <p:cNvSpPr txBox="1"/>
              <p:nvPr/>
            </p:nvSpPr>
            <p:spPr>
              <a:xfrm>
                <a:off x="6252966" y="5583290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CB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982DAA-6CDF-4C83-A2F3-F006217CF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66" y="5583290"/>
                <a:ext cx="3397592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CEB5F3F7-7D4D-4C77-A96E-89D18A5AD0F1}"/>
              </a:ext>
            </a:extLst>
          </p:cNvPr>
          <p:cNvSpPr txBox="1"/>
          <p:nvPr/>
        </p:nvSpPr>
        <p:spPr>
          <a:xfrm>
            <a:off x="9335563" y="4714092"/>
            <a:ext cx="3397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uk-UA" sz="2800" dirty="0">
                <a:solidFill>
                  <a:srgbClr val="006699"/>
                </a:solidFill>
                <a:latin typeface="Aptos Light" panose="020B0004020202020204" pitchFamily="34" charset="0"/>
              </a:rPr>
              <a:t>(Як кути при основі рівнобедрених трикутників)</a:t>
            </a:r>
            <a:endParaRPr lang="en-US" sz="2800" dirty="0">
              <a:solidFill>
                <a:srgbClr val="006699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42995 -0.0185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7" grpId="0"/>
      <p:bldP spid="49" grpId="0" animBg="1"/>
      <p:bldP spid="50" grpId="0"/>
      <p:bldP spid="43" grpId="0"/>
      <p:bldP spid="43" grpId="1"/>
      <p:bldP spid="43" grpId="2"/>
      <p:bldP spid="51" grpId="0"/>
      <p:bldP spid="53" grpId="0" animBg="1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Зображення, що містить екран, будівля, кімната, кахель&#10;&#10;Автоматично згенерований опис">
            <a:extLst>
              <a:ext uri="{FF2B5EF4-FFF2-40B4-BE49-F238E27FC236}">
                <a16:creationId xmlns:a16="http://schemas.microsoft.com/office/drawing/2014/main" id="{AEE1E7D4-7A0F-4A78-BD2A-D75DFD8B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24ECE56A-2225-4242-BE0A-253ED24F2D7D}"/>
              </a:ext>
            </a:extLst>
          </p:cNvPr>
          <p:cNvCxnSpPr>
            <a:cxnSpLocks/>
          </p:cNvCxnSpPr>
          <p:nvPr/>
        </p:nvCxnSpPr>
        <p:spPr>
          <a:xfrm flipV="1">
            <a:off x="692995" y="1130503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DA04CE2A-CE44-4582-8DD4-F7E102F2E5FE}"/>
              </a:ext>
            </a:extLst>
          </p:cNvPr>
          <p:cNvCxnSpPr>
            <a:cxnSpLocks/>
          </p:cNvCxnSpPr>
          <p:nvPr/>
        </p:nvCxnSpPr>
        <p:spPr>
          <a:xfrm flipH="1" flipV="1">
            <a:off x="1416240" y="1130504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1DED3837-33D6-4F31-B8F5-2E79969448FA}"/>
              </a:ext>
            </a:extLst>
          </p:cNvPr>
          <p:cNvCxnSpPr>
            <a:cxnSpLocks/>
          </p:cNvCxnSpPr>
          <p:nvPr/>
        </p:nvCxnSpPr>
        <p:spPr>
          <a:xfrm flipV="1">
            <a:off x="692994" y="288393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874C2992-EFB9-40A7-814B-A3A5FAF4794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5" y="2886265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E8F89B4-5D8F-4472-9BBD-327D3B4150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6240" y="2894896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0DE6385B-38BA-42DF-BF30-517C833D0F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4" y="288626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/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/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/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/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/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/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/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blipFill>
                <a:blip r:embed="rId10"/>
                <a:stretch>
                  <a:fillRect l="-3254" t="-23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/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uk-UA" sz="2800" dirty="0">
                          <a:solidFill>
                            <a:srgbClr val="006699"/>
                          </a:solidFill>
                          <a:latin typeface="Aptos Light" panose="020B0004020202020204" pitchFamily="34" charset="0"/>
                        </a:rPr>
                        <m:t> і 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blipFill>
                <a:blip r:embed="rId11"/>
                <a:stretch>
                  <a:fillRect l="-2950" t="-6579" b="-1447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F3865E8D-C352-4DC7-A30E-94E51963755B}"/>
              </a:ext>
            </a:extLst>
          </p:cNvPr>
          <p:cNvSpPr txBox="1"/>
          <p:nvPr/>
        </p:nvSpPr>
        <p:spPr>
          <a:xfrm>
            <a:off x="5605847" y="3789621"/>
            <a:ext cx="336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5F19A062-E48F-4B28-9B76-BAF3615B547C}"/>
              </a:ext>
            </a:extLst>
          </p:cNvPr>
          <p:cNvCxnSpPr>
            <a:cxnSpLocks/>
          </p:cNvCxnSpPr>
          <p:nvPr/>
        </p:nvCxnSpPr>
        <p:spPr>
          <a:xfrm flipH="1">
            <a:off x="1416238" y="1130503"/>
            <a:ext cx="1" cy="3517822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7F62D052-5EA4-4BF1-B818-7E0A191EFD8E}"/>
              </a:ext>
            </a:extLst>
          </p:cNvPr>
          <p:cNvCxnSpPr>
            <a:cxnSpLocks/>
          </p:cNvCxnSpPr>
          <p:nvPr/>
        </p:nvCxnSpPr>
        <p:spPr>
          <a:xfrm>
            <a:off x="944333" y="2007218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0F649556-4DC7-4C7B-8406-B8087EEF1079}"/>
              </a:ext>
            </a:extLst>
          </p:cNvPr>
          <p:cNvCxnSpPr>
            <a:cxnSpLocks/>
          </p:cNvCxnSpPr>
          <p:nvPr/>
        </p:nvCxnSpPr>
        <p:spPr>
          <a:xfrm flipV="1">
            <a:off x="946142" y="3724974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2330E71-CAA1-4F71-B7DD-A2CEA98078E8}"/>
              </a:ext>
            </a:extLst>
          </p:cNvPr>
          <p:cNvGrpSpPr/>
          <p:nvPr/>
        </p:nvGrpSpPr>
        <p:grpSpPr>
          <a:xfrm>
            <a:off x="2388200" y="1725524"/>
            <a:ext cx="208368" cy="264177"/>
            <a:chOff x="2308225" y="1697295"/>
            <a:chExt cx="208368" cy="264177"/>
          </a:xfrm>
        </p:grpSpPr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E22271FA-94AD-480C-B5BE-37B2427F0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723B4BE9-0D25-4DE9-A73D-21554C8A3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24FB36C3-D239-4AC0-B6BE-E6F80C5EA1B4}"/>
              </a:ext>
            </a:extLst>
          </p:cNvPr>
          <p:cNvGrpSpPr/>
          <p:nvPr/>
        </p:nvGrpSpPr>
        <p:grpSpPr>
          <a:xfrm flipV="1">
            <a:off x="2388200" y="3789621"/>
            <a:ext cx="208368" cy="264177"/>
            <a:chOff x="2308225" y="1697295"/>
            <a:chExt cx="208368" cy="264177"/>
          </a:xfrm>
        </p:grpSpPr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00D16ECE-7E96-4DAC-A242-7DD86AFAB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5F49D1F6-3C2B-4B6F-8B14-1E78B844D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Дуга 35">
            <a:extLst>
              <a:ext uri="{FF2B5EF4-FFF2-40B4-BE49-F238E27FC236}">
                <a16:creationId xmlns:a16="http://schemas.microsoft.com/office/drawing/2014/main" id="{A3D45482-48DA-450A-8FC2-D192B0736A25}"/>
              </a:ext>
            </a:extLst>
          </p:cNvPr>
          <p:cNvSpPr/>
          <p:nvPr/>
        </p:nvSpPr>
        <p:spPr>
          <a:xfrm flipH="1" flipV="1">
            <a:off x="1198261" y="135077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10C4D4E6-066D-4BB2-8774-D6BF7FFECDF4}"/>
              </a:ext>
            </a:extLst>
          </p:cNvPr>
          <p:cNvSpPr/>
          <p:nvPr/>
        </p:nvSpPr>
        <p:spPr>
          <a:xfrm flipH="1">
            <a:off x="1198261" y="414710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E255748-92E1-433F-8BFA-FEF3BD13B881}"/>
              </a:ext>
            </a:extLst>
          </p:cNvPr>
          <p:cNvGrpSpPr/>
          <p:nvPr/>
        </p:nvGrpSpPr>
        <p:grpSpPr>
          <a:xfrm>
            <a:off x="1194414" y="1024327"/>
            <a:ext cx="482981" cy="428822"/>
            <a:chOff x="1194414" y="1024327"/>
            <a:chExt cx="482981" cy="428822"/>
          </a:xfrm>
        </p:grpSpPr>
        <p:sp>
          <p:nvSpPr>
            <p:cNvPr id="41" name="Дуга 40">
              <a:extLst>
                <a:ext uri="{FF2B5EF4-FFF2-40B4-BE49-F238E27FC236}">
                  <a16:creationId xmlns:a16="http://schemas.microsoft.com/office/drawing/2014/main" id="{B16E9625-C943-42DA-996A-EC6A6B5E6390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299828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05A4211A-4F0A-40DA-B364-AF1131914621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188236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16973532-F3E1-49A9-B15C-F82A22CB8225}"/>
              </a:ext>
            </a:extLst>
          </p:cNvPr>
          <p:cNvGrpSpPr/>
          <p:nvPr/>
        </p:nvGrpSpPr>
        <p:grpSpPr>
          <a:xfrm flipV="1">
            <a:off x="1214057" y="4349038"/>
            <a:ext cx="482981" cy="428822"/>
            <a:chOff x="1194414" y="1024327"/>
            <a:chExt cx="482981" cy="428822"/>
          </a:xfrm>
        </p:grpSpPr>
        <p:sp>
          <p:nvSpPr>
            <p:cNvPr id="45" name="Дуга 44">
              <a:extLst>
                <a:ext uri="{FF2B5EF4-FFF2-40B4-BE49-F238E27FC236}">
                  <a16:creationId xmlns:a16="http://schemas.microsoft.com/office/drawing/2014/main" id="{ADFB3BCD-9986-4C45-A717-346639A16947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702896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id="{E4804DA5-52E5-4FA6-9280-34E7F4EB55F8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524102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C414D4-93D0-487F-AA3E-C2EC1E237FE6}"/>
                  </a:ext>
                </a:extLst>
              </p:cNvPr>
              <p:cNvSpPr txBox="1"/>
              <p:nvPr/>
            </p:nvSpPr>
            <p:spPr>
              <a:xfrm>
                <a:off x="-356637" y="5385818"/>
                <a:ext cx="5489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CB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  <m:sub>
                        <m:r>
                          <a:rPr lang="en-US" sz="2800" b="0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- рівнобедрені</a:t>
                </a:r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C414D4-93D0-487F-AA3E-C2EC1E237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6637" y="5385818"/>
                <a:ext cx="5489674" cy="523220"/>
              </a:xfrm>
              <a:prstGeom prst="rect">
                <a:avLst/>
              </a:prstGeom>
              <a:blipFill>
                <a:blip r:embed="rId12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C75C764B-582F-4CA0-9BE7-D6F51CBEF659}"/>
              </a:ext>
            </a:extLst>
          </p:cNvPr>
          <p:cNvCxnSpPr>
            <a:cxnSpLocks/>
          </p:cNvCxnSpPr>
          <p:nvPr/>
        </p:nvCxnSpPr>
        <p:spPr>
          <a:xfrm>
            <a:off x="6309731" y="5035119"/>
            <a:ext cx="0" cy="1071391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ілка: вправо 52">
            <a:extLst>
              <a:ext uri="{FF2B5EF4-FFF2-40B4-BE49-F238E27FC236}">
                <a16:creationId xmlns:a16="http://schemas.microsoft.com/office/drawing/2014/main" id="{DA9BA7AF-A564-49F2-9C5A-2F69F522AEC9}"/>
              </a:ext>
            </a:extLst>
          </p:cNvPr>
          <p:cNvSpPr/>
          <p:nvPr/>
        </p:nvSpPr>
        <p:spPr>
          <a:xfrm>
            <a:off x="5218652" y="5530244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0F53CAD-B867-40FC-A4B2-B55CBDF3BF4A}"/>
                  </a:ext>
                </a:extLst>
              </p:cNvPr>
              <p:cNvSpPr txBox="1"/>
              <p:nvPr/>
            </p:nvSpPr>
            <p:spPr>
              <a:xfrm>
                <a:off x="6234621" y="5039783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0F53CAD-B867-40FC-A4B2-B55CBDF3B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21" y="5039783"/>
                <a:ext cx="339759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982DAA-6CDF-4C83-A2F3-F006217CFA3A}"/>
                  </a:ext>
                </a:extLst>
              </p:cNvPr>
              <p:cNvSpPr txBox="1"/>
              <p:nvPr/>
            </p:nvSpPr>
            <p:spPr>
              <a:xfrm>
                <a:off x="6252966" y="5583290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CB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982DAA-6CDF-4C83-A2F3-F006217CF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66" y="5583290"/>
                <a:ext cx="3397592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108616EA-53FC-4A49-A0FB-6C722A5A5E4A}"/>
              </a:ext>
            </a:extLst>
          </p:cNvPr>
          <p:cNvGrpSpPr/>
          <p:nvPr/>
        </p:nvGrpSpPr>
        <p:grpSpPr>
          <a:xfrm>
            <a:off x="6234620" y="5043865"/>
            <a:ext cx="3415937" cy="1066727"/>
            <a:chOff x="6387021" y="5192183"/>
            <a:chExt cx="3415937" cy="1066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EA2CE76-F614-48E4-8540-CA25F6073001}"/>
                    </a:ext>
                  </a:extLst>
                </p:cNvPr>
                <p:cNvSpPr txBox="1"/>
                <p:nvPr/>
              </p:nvSpPr>
              <p:spPr>
                <a:xfrm>
                  <a:off x="6387021" y="5192183"/>
                  <a:ext cx="33975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7188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AB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EA2CE76-F614-48E4-8540-CA25F6073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021" y="5192183"/>
                  <a:ext cx="3397592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FD238C7-31A7-4ED2-86FD-8028D5FC9A12}"/>
                    </a:ext>
                  </a:extLst>
                </p:cNvPr>
                <p:cNvSpPr txBox="1"/>
                <p:nvPr/>
              </p:nvSpPr>
              <p:spPr>
                <a:xfrm>
                  <a:off x="6405366" y="5735690"/>
                  <a:ext cx="33975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718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CB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FD238C7-31A7-4ED2-86FD-8028D5FC9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366" y="5735690"/>
                  <a:ext cx="3397592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071AB8F0-D127-4D68-8487-C7764332D250}"/>
              </a:ext>
            </a:extLst>
          </p:cNvPr>
          <p:cNvGrpSpPr/>
          <p:nvPr/>
        </p:nvGrpSpPr>
        <p:grpSpPr>
          <a:xfrm>
            <a:off x="-178244" y="5194132"/>
            <a:ext cx="3415937" cy="1066727"/>
            <a:chOff x="6387021" y="5192183"/>
            <a:chExt cx="3415937" cy="1066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1A7E9CF-E31B-47DF-9B7F-1BEE052CC349}"/>
                    </a:ext>
                  </a:extLst>
                </p:cNvPr>
                <p:cNvSpPr txBox="1"/>
                <p:nvPr/>
              </p:nvSpPr>
              <p:spPr>
                <a:xfrm>
                  <a:off x="6387021" y="5192183"/>
                  <a:ext cx="33975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7188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AB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1A7E9CF-E31B-47DF-9B7F-1BEE052CC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021" y="5192183"/>
                  <a:ext cx="3397592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E55C9AE-0BAB-430C-88CD-2316F1346E36}"/>
                    </a:ext>
                  </a:extLst>
                </p:cNvPr>
                <p:cNvSpPr txBox="1"/>
                <p:nvPr/>
              </p:nvSpPr>
              <p:spPr>
                <a:xfrm>
                  <a:off x="6405366" y="5735690"/>
                  <a:ext cx="33975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718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CB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E55C9AE-0BAB-430C-88CD-2316F1346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366" y="5735690"/>
                  <a:ext cx="3397592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DD95B76-FBA9-4BE5-9C34-FEA6E6A2489F}"/>
              </a:ext>
            </a:extLst>
          </p:cNvPr>
          <p:cNvCxnSpPr>
            <a:cxnSpLocks/>
          </p:cNvCxnSpPr>
          <p:nvPr/>
        </p:nvCxnSpPr>
        <p:spPr>
          <a:xfrm>
            <a:off x="3217179" y="5321300"/>
            <a:ext cx="0" cy="857250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ілка: вправо 63">
            <a:extLst>
              <a:ext uri="{FF2B5EF4-FFF2-40B4-BE49-F238E27FC236}">
                <a16:creationId xmlns:a16="http://schemas.microsoft.com/office/drawing/2014/main" id="{6BC19BB8-9888-4F25-9B44-D9E6B94C6076}"/>
              </a:ext>
            </a:extLst>
          </p:cNvPr>
          <p:cNvSpPr/>
          <p:nvPr/>
        </p:nvSpPr>
        <p:spPr>
          <a:xfrm>
            <a:off x="3394517" y="5614031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EB4B61-033E-4FBB-A28D-8F3971A7D063}"/>
                  </a:ext>
                </a:extLst>
              </p:cNvPr>
              <p:cNvSpPr txBox="1"/>
              <p:nvPr/>
            </p:nvSpPr>
            <p:spPr>
              <a:xfrm>
                <a:off x="4121743" y="5429850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EB4B61-033E-4FBB-A28D-8F3971A7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743" y="5429850"/>
                <a:ext cx="3397592" cy="523220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EED55323-6DF3-4201-B82A-B6CBF41309E6}"/>
              </a:ext>
            </a:extLst>
          </p:cNvPr>
          <p:cNvSpPr txBox="1"/>
          <p:nvPr/>
        </p:nvSpPr>
        <p:spPr>
          <a:xfrm>
            <a:off x="9335563" y="4714092"/>
            <a:ext cx="3397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uk-UA" sz="2800" dirty="0">
                <a:solidFill>
                  <a:srgbClr val="006699"/>
                </a:solidFill>
                <a:latin typeface="Aptos Light" panose="020B0004020202020204" pitchFamily="34" charset="0"/>
              </a:rPr>
              <a:t>(Як кути при основі рівнобедрених трикутників)</a:t>
            </a:r>
            <a:endParaRPr lang="en-US" sz="2800" dirty="0">
              <a:solidFill>
                <a:srgbClr val="006699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52591 0.0210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6" grpId="0"/>
      <p:bldP spid="57" grpId="0"/>
      <p:bldP spid="64" grpId="0" animBg="1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Зображення, що містить екран, будівля, кімната, кахель&#10;&#10;Автоматично згенерований опис">
            <a:extLst>
              <a:ext uri="{FF2B5EF4-FFF2-40B4-BE49-F238E27FC236}">
                <a16:creationId xmlns:a16="http://schemas.microsoft.com/office/drawing/2014/main" id="{AEE1E7D4-7A0F-4A78-BD2A-D75DFD8B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Третя ознака рівності трикутників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24ECE56A-2225-4242-BE0A-253ED24F2D7D}"/>
              </a:ext>
            </a:extLst>
          </p:cNvPr>
          <p:cNvCxnSpPr>
            <a:cxnSpLocks/>
          </p:cNvCxnSpPr>
          <p:nvPr/>
        </p:nvCxnSpPr>
        <p:spPr>
          <a:xfrm flipV="1">
            <a:off x="692995" y="1130503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DA04CE2A-CE44-4582-8DD4-F7E102F2E5FE}"/>
              </a:ext>
            </a:extLst>
          </p:cNvPr>
          <p:cNvCxnSpPr>
            <a:cxnSpLocks/>
          </p:cNvCxnSpPr>
          <p:nvPr/>
        </p:nvCxnSpPr>
        <p:spPr>
          <a:xfrm flipH="1" flipV="1">
            <a:off x="1416240" y="1130504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1DED3837-33D6-4F31-B8F5-2E79969448FA}"/>
              </a:ext>
            </a:extLst>
          </p:cNvPr>
          <p:cNvCxnSpPr>
            <a:cxnSpLocks/>
          </p:cNvCxnSpPr>
          <p:nvPr/>
        </p:nvCxnSpPr>
        <p:spPr>
          <a:xfrm flipV="1">
            <a:off x="692994" y="288393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874C2992-EFB9-40A7-814B-A3A5FAF4794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5" y="2886265"/>
            <a:ext cx="723243" cy="176206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E8F89B4-5D8F-4472-9BBD-327D3B4150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6240" y="2894896"/>
            <a:ext cx="2569027" cy="175342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0DE6385B-38BA-42DF-BF30-517C833D0F0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2994" y="2886264"/>
            <a:ext cx="3292273" cy="8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/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B199216-484F-404C-9731-CDFDB62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9" y="24903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/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F31BB-8198-4BFB-B7AE-C1659E7A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7" y="29023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/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AF8813-3FBB-4551-910C-CA2D8AC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49036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/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BDBDB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EC98371-E490-4478-937D-93C695AC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56" y="29017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/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02AEB1-4A05-4C81-93E3-4FEC2A8A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73" y="648134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/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17FBF7E-45EC-457E-B5D3-A4FACD86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61" y="4714092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/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endParaRPr lang="uk-UA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EF5BEF-D9B0-4A3B-A034-648200651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3" y="650873"/>
                <a:ext cx="4285176" cy="2677656"/>
              </a:xfrm>
              <a:prstGeom prst="rect">
                <a:avLst/>
              </a:prstGeom>
              <a:blipFill>
                <a:blip r:embed="rId10"/>
                <a:stretch>
                  <a:fillRect l="-3254" t="-23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/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 dirty="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uk-UA" sz="2800" dirty="0">
                          <a:solidFill>
                            <a:srgbClr val="006699"/>
                          </a:solidFill>
                          <a:latin typeface="Aptos Light" panose="020B0004020202020204" pitchFamily="34" charset="0"/>
                        </a:rPr>
                        <m:t> і 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FD7C376-66F7-47DE-A5A0-B081141E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47" y="2852588"/>
                <a:ext cx="4285176" cy="954107"/>
              </a:xfrm>
              <a:prstGeom prst="rect">
                <a:avLst/>
              </a:prstGeom>
              <a:blipFill>
                <a:blip r:embed="rId11"/>
                <a:stretch>
                  <a:fillRect l="-2950" t="-6579" b="-1447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F3865E8D-C352-4DC7-A30E-94E51963755B}"/>
              </a:ext>
            </a:extLst>
          </p:cNvPr>
          <p:cNvSpPr txBox="1"/>
          <p:nvPr/>
        </p:nvSpPr>
        <p:spPr>
          <a:xfrm>
            <a:off x="5605847" y="3789621"/>
            <a:ext cx="336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5F19A062-E48F-4B28-9B76-BAF3615B547C}"/>
              </a:ext>
            </a:extLst>
          </p:cNvPr>
          <p:cNvCxnSpPr>
            <a:cxnSpLocks/>
          </p:cNvCxnSpPr>
          <p:nvPr/>
        </p:nvCxnSpPr>
        <p:spPr>
          <a:xfrm flipH="1">
            <a:off x="1416238" y="1130503"/>
            <a:ext cx="1" cy="3517822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7F62D052-5EA4-4BF1-B818-7E0A191EFD8E}"/>
              </a:ext>
            </a:extLst>
          </p:cNvPr>
          <p:cNvCxnSpPr>
            <a:cxnSpLocks/>
          </p:cNvCxnSpPr>
          <p:nvPr/>
        </p:nvCxnSpPr>
        <p:spPr>
          <a:xfrm>
            <a:off x="944333" y="2007218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0F649556-4DC7-4C7B-8406-B8087EEF1079}"/>
              </a:ext>
            </a:extLst>
          </p:cNvPr>
          <p:cNvCxnSpPr>
            <a:cxnSpLocks/>
          </p:cNvCxnSpPr>
          <p:nvPr/>
        </p:nvCxnSpPr>
        <p:spPr>
          <a:xfrm flipV="1">
            <a:off x="946142" y="3724974"/>
            <a:ext cx="215881" cy="8860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2330E71-CAA1-4F71-B7DD-A2CEA98078E8}"/>
              </a:ext>
            </a:extLst>
          </p:cNvPr>
          <p:cNvGrpSpPr/>
          <p:nvPr/>
        </p:nvGrpSpPr>
        <p:grpSpPr>
          <a:xfrm>
            <a:off x="2388200" y="1725524"/>
            <a:ext cx="208368" cy="264177"/>
            <a:chOff x="2308225" y="1697295"/>
            <a:chExt cx="208368" cy="264177"/>
          </a:xfrm>
        </p:grpSpPr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E22271FA-94AD-480C-B5BE-37B2427F0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723B4BE9-0D25-4DE9-A73D-21554C8A3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24FB36C3-D239-4AC0-B6BE-E6F80C5EA1B4}"/>
              </a:ext>
            </a:extLst>
          </p:cNvPr>
          <p:cNvGrpSpPr/>
          <p:nvPr/>
        </p:nvGrpSpPr>
        <p:grpSpPr>
          <a:xfrm flipV="1">
            <a:off x="2388200" y="3789621"/>
            <a:ext cx="208368" cy="264177"/>
            <a:chOff x="2308225" y="1697295"/>
            <a:chExt cx="208368" cy="264177"/>
          </a:xfrm>
        </p:grpSpPr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00D16ECE-7E96-4DAC-A242-7DD86AFAB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225" y="1697295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5F49D1F6-3C2B-4B6F-8B14-1E78B844D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053" y="1742376"/>
              <a:ext cx="149540" cy="219096"/>
            </a:xfrm>
            <a:prstGeom prst="line">
              <a:avLst/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Дуга 35">
            <a:extLst>
              <a:ext uri="{FF2B5EF4-FFF2-40B4-BE49-F238E27FC236}">
                <a16:creationId xmlns:a16="http://schemas.microsoft.com/office/drawing/2014/main" id="{A3D45482-48DA-450A-8FC2-D192B0736A25}"/>
              </a:ext>
            </a:extLst>
          </p:cNvPr>
          <p:cNvSpPr/>
          <p:nvPr/>
        </p:nvSpPr>
        <p:spPr>
          <a:xfrm flipH="1" flipV="1">
            <a:off x="1198261" y="135077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10C4D4E6-066D-4BB2-8774-D6BF7FFECDF4}"/>
              </a:ext>
            </a:extLst>
          </p:cNvPr>
          <p:cNvSpPr/>
          <p:nvPr/>
        </p:nvSpPr>
        <p:spPr>
          <a:xfrm flipH="1">
            <a:off x="1198261" y="4147109"/>
            <a:ext cx="331464" cy="331464"/>
          </a:xfrm>
          <a:prstGeom prst="arc">
            <a:avLst>
              <a:gd name="adj1" fmla="val 15424635"/>
              <a:gd name="adj2" fmla="val 1946008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E255748-92E1-433F-8BFA-FEF3BD13B881}"/>
              </a:ext>
            </a:extLst>
          </p:cNvPr>
          <p:cNvGrpSpPr/>
          <p:nvPr/>
        </p:nvGrpSpPr>
        <p:grpSpPr>
          <a:xfrm>
            <a:off x="1194414" y="1024327"/>
            <a:ext cx="482981" cy="428822"/>
            <a:chOff x="1194414" y="1024327"/>
            <a:chExt cx="482981" cy="428822"/>
          </a:xfrm>
        </p:grpSpPr>
        <p:sp>
          <p:nvSpPr>
            <p:cNvPr id="41" name="Дуга 40">
              <a:extLst>
                <a:ext uri="{FF2B5EF4-FFF2-40B4-BE49-F238E27FC236}">
                  <a16:creationId xmlns:a16="http://schemas.microsoft.com/office/drawing/2014/main" id="{B16E9625-C943-42DA-996A-EC6A6B5E6390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299828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05A4211A-4F0A-40DA-B364-AF1131914621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188236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16973532-F3E1-49A9-B15C-F82A22CB8225}"/>
              </a:ext>
            </a:extLst>
          </p:cNvPr>
          <p:cNvGrpSpPr/>
          <p:nvPr/>
        </p:nvGrpSpPr>
        <p:grpSpPr>
          <a:xfrm flipV="1">
            <a:off x="1214057" y="4349038"/>
            <a:ext cx="482981" cy="428822"/>
            <a:chOff x="1194414" y="1024327"/>
            <a:chExt cx="482981" cy="428822"/>
          </a:xfrm>
        </p:grpSpPr>
        <p:sp>
          <p:nvSpPr>
            <p:cNvPr id="45" name="Дуга 44">
              <a:extLst>
                <a:ext uri="{FF2B5EF4-FFF2-40B4-BE49-F238E27FC236}">
                  <a16:creationId xmlns:a16="http://schemas.microsoft.com/office/drawing/2014/main" id="{ADFB3BCD-9986-4C45-A717-346639A16947}"/>
                </a:ext>
              </a:extLst>
            </p:cNvPr>
            <p:cNvSpPr/>
            <p:nvPr/>
          </p:nvSpPr>
          <p:spPr>
            <a:xfrm rot="18060436" flipH="1" flipV="1">
              <a:off x="1238235" y="1008377"/>
              <a:ext cx="375029" cy="417879"/>
            </a:xfrm>
            <a:prstGeom prst="arc">
              <a:avLst>
                <a:gd name="adj1" fmla="val 15702896"/>
                <a:gd name="adj2" fmla="val 2006835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id="{E4804DA5-52E5-4FA6-9280-34E7F4EB55F8}"/>
                </a:ext>
              </a:extLst>
            </p:cNvPr>
            <p:cNvSpPr/>
            <p:nvPr/>
          </p:nvSpPr>
          <p:spPr>
            <a:xfrm rot="18285639" flipH="1" flipV="1">
              <a:off x="1221494" y="997247"/>
              <a:ext cx="428822" cy="482981"/>
            </a:xfrm>
            <a:prstGeom prst="arc">
              <a:avLst>
                <a:gd name="adj1" fmla="val 15524102"/>
                <a:gd name="adj2" fmla="val 19801508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071AB8F0-D127-4D68-8487-C7764332D250}"/>
              </a:ext>
            </a:extLst>
          </p:cNvPr>
          <p:cNvGrpSpPr/>
          <p:nvPr/>
        </p:nvGrpSpPr>
        <p:grpSpPr>
          <a:xfrm>
            <a:off x="-178244" y="5194132"/>
            <a:ext cx="3415937" cy="1066727"/>
            <a:chOff x="6387021" y="5192183"/>
            <a:chExt cx="3415937" cy="1066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1A7E9CF-E31B-47DF-9B7F-1BEE052CC349}"/>
                    </a:ext>
                  </a:extLst>
                </p:cNvPr>
                <p:cNvSpPr txBox="1"/>
                <p:nvPr/>
              </p:nvSpPr>
              <p:spPr>
                <a:xfrm>
                  <a:off x="6387021" y="5192183"/>
                  <a:ext cx="33975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7188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AB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1A7E9CF-E31B-47DF-9B7F-1BEE052CC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021" y="5192183"/>
                  <a:ext cx="339759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E55C9AE-0BAB-430C-88CD-2316F1346E36}"/>
                    </a:ext>
                  </a:extLst>
                </p:cNvPr>
                <p:cNvSpPr txBox="1"/>
                <p:nvPr/>
              </p:nvSpPr>
              <p:spPr>
                <a:xfrm>
                  <a:off x="6405366" y="5735690"/>
                  <a:ext cx="33975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718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CB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uk-UA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800" b="0" i="0">
                                <a:solidFill>
                                  <a:srgbClr val="0066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E55C9AE-0BAB-430C-88CD-2316F1346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366" y="5735690"/>
                  <a:ext cx="3397592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DD95B76-FBA9-4BE5-9C34-FEA6E6A2489F}"/>
              </a:ext>
            </a:extLst>
          </p:cNvPr>
          <p:cNvCxnSpPr>
            <a:cxnSpLocks/>
          </p:cNvCxnSpPr>
          <p:nvPr/>
        </p:nvCxnSpPr>
        <p:spPr>
          <a:xfrm>
            <a:off x="3217179" y="5321300"/>
            <a:ext cx="0" cy="857250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ілка: вправо 63">
            <a:extLst>
              <a:ext uri="{FF2B5EF4-FFF2-40B4-BE49-F238E27FC236}">
                <a16:creationId xmlns:a16="http://schemas.microsoft.com/office/drawing/2014/main" id="{6BC19BB8-9888-4F25-9B44-D9E6B94C6076}"/>
              </a:ext>
            </a:extLst>
          </p:cNvPr>
          <p:cNvSpPr/>
          <p:nvPr/>
        </p:nvSpPr>
        <p:spPr>
          <a:xfrm>
            <a:off x="3394517" y="5614031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EB4B61-033E-4FBB-A28D-8F3971A7D063}"/>
                  </a:ext>
                </a:extLst>
              </p:cNvPr>
              <p:cNvSpPr txBox="1"/>
              <p:nvPr/>
            </p:nvSpPr>
            <p:spPr>
              <a:xfrm>
                <a:off x="4121743" y="5429850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EB4B61-033E-4FBB-A28D-8F3971A7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743" y="5429850"/>
                <a:ext cx="3397592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4D9830-293E-4292-89A6-5EFABC081B53}"/>
                  </a:ext>
                </a:extLst>
              </p:cNvPr>
              <p:cNvSpPr txBox="1"/>
              <p:nvPr/>
            </p:nvSpPr>
            <p:spPr>
              <a:xfrm>
                <a:off x="4121742" y="5429850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4D9830-293E-4292-89A6-5EFABC081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742" y="5429850"/>
                <a:ext cx="3397592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B1C02AC-3D56-4694-842D-62E06A9F9BD4}"/>
                  </a:ext>
                </a:extLst>
              </p:cNvPr>
              <p:cNvSpPr txBox="1"/>
              <p:nvPr/>
            </p:nvSpPr>
            <p:spPr>
              <a:xfrm>
                <a:off x="-45560" y="5086975"/>
                <a:ext cx="3397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B1C02AC-3D56-4694-842D-62E06A9F9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60" y="5086975"/>
                <a:ext cx="3397592" cy="523220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F17F89-393B-4460-8238-7A3B4986FF3C}"/>
                  </a:ext>
                </a:extLst>
              </p:cNvPr>
              <p:cNvSpPr txBox="1"/>
              <p:nvPr/>
            </p:nvSpPr>
            <p:spPr>
              <a:xfrm>
                <a:off x="-63852" y="5468654"/>
                <a:ext cx="3993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0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(За умовою)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 </a:t>
                </a:r>
                <a:r>
                  <a:rPr lang="uk-UA" sz="2000" dirty="0">
                    <a:solidFill>
                      <a:srgbClr val="006699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(За умовою)</a:t>
                </a:r>
                <a:endParaRPr lang="en-US" sz="2000" dirty="0">
                  <a:solidFill>
                    <a:srgbClr val="006699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F17F89-393B-4460-8238-7A3B4986F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852" y="5468654"/>
                <a:ext cx="3993368" cy="954107"/>
              </a:xfrm>
              <a:prstGeom prst="rect">
                <a:avLst/>
              </a:prstGeom>
              <a:blipFill>
                <a:blip r:embed="rId1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86425E15-2DDE-4BAB-B6FD-363AEF8B6486}"/>
              </a:ext>
            </a:extLst>
          </p:cNvPr>
          <p:cNvCxnSpPr>
            <a:cxnSpLocks/>
          </p:cNvCxnSpPr>
          <p:nvPr/>
        </p:nvCxnSpPr>
        <p:spPr>
          <a:xfrm>
            <a:off x="3893521" y="5194132"/>
            <a:ext cx="0" cy="1125388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трілка: вправо 69">
            <a:extLst>
              <a:ext uri="{FF2B5EF4-FFF2-40B4-BE49-F238E27FC236}">
                <a16:creationId xmlns:a16="http://schemas.microsoft.com/office/drawing/2014/main" id="{F845188B-E283-491E-9004-587EA3531661}"/>
              </a:ext>
            </a:extLst>
          </p:cNvPr>
          <p:cNvSpPr/>
          <p:nvPr/>
        </p:nvSpPr>
        <p:spPr>
          <a:xfrm>
            <a:off x="4043908" y="5590578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EC6D12-236F-4DD2-8368-F2E98E7690FD}"/>
                  </a:ext>
                </a:extLst>
              </p:cNvPr>
              <p:cNvSpPr txBox="1"/>
              <p:nvPr/>
            </p:nvSpPr>
            <p:spPr>
              <a:xfrm>
                <a:off x="4864893" y="5086975"/>
                <a:ext cx="45880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800" i="1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6699"/>
                  </a:solidFill>
                  <a:latin typeface="Aptos Light" panose="020B0004020202020204" pitchFamily="34" charset="0"/>
                </a:endParaRPr>
              </a:p>
              <a:p>
                <a:pPr marL="357188"/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(</a:t>
                </a:r>
                <a:r>
                  <a:rPr lang="uk-UA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за першою ознакою рівності трикутників</a:t>
                </a:r>
                <a:r>
                  <a:rPr lang="en-US" sz="2800" dirty="0">
                    <a:solidFill>
                      <a:srgbClr val="006699"/>
                    </a:solidFill>
                    <a:latin typeface="Aptos Light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EC6D12-236F-4DD2-8368-F2E98E76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93" y="5086975"/>
                <a:ext cx="4588021" cy="1384995"/>
              </a:xfrm>
              <a:prstGeom prst="rect">
                <a:avLst/>
              </a:prstGeom>
              <a:blipFill>
                <a:blip r:embed="rId17"/>
                <a:stretch>
                  <a:fillRect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65693D3F-1F4D-47D8-B1DE-04DC85FB5578}"/>
              </a:ext>
            </a:extLst>
          </p:cNvPr>
          <p:cNvSpPr txBox="1"/>
          <p:nvPr/>
        </p:nvSpPr>
        <p:spPr>
          <a:xfrm>
            <a:off x="9365905" y="6210276"/>
            <a:ext cx="24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>
                <a:solidFill>
                  <a:srgbClr val="006699"/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7405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179 -0.05162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1" grpId="0"/>
      <p:bldP spid="61" grpId="1"/>
      <p:bldP spid="61" grpId="2"/>
      <p:bldP spid="62" grpId="0"/>
      <p:bldP spid="68" grpId="0"/>
      <p:bldP spid="70" grpId="0" animBg="1"/>
      <p:bldP spid="71" grpId="0"/>
      <p:bldP spid="72" grpId="0"/>
      <p:bldP spid="72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13342</TotalTime>
  <Words>1145</Words>
  <Application>Microsoft Macintosh PowerPoint</Application>
  <PresentationFormat>Widescreen</PresentationFormat>
  <Paragraphs>300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 Light</vt:lpstr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57</cp:revision>
  <dcterms:created xsi:type="dcterms:W3CDTF">2020-06-13T11:16:11Z</dcterms:created>
  <dcterms:modified xsi:type="dcterms:W3CDTF">2025-01-30T15:40:24Z</dcterms:modified>
  <cp:category>Презентація уроку геометрії // МАТЕМАТИКА НОВА // www.matnova.com.ua // Кулініч Богдан Юрійович</cp:category>
</cp:coreProperties>
</file>