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4" r:id="rId2"/>
    <p:sldId id="514" r:id="rId3"/>
    <p:sldId id="543" r:id="rId4"/>
    <p:sldId id="545" r:id="rId5"/>
    <p:sldId id="548" r:id="rId6"/>
    <p:sldId id="547" r:id="rId7"/>
    <p:sldId id="549" r:id="rId8"/>
    <p:sldId id="550" r:id="rId9"/>
    <p:sldId id="551" r:id="rId10"/>
    <p:sldId id="552" r:id="rId11"/>
    <p:sldId id="553" r:id="rId12"/>
    <p:sldId id="554" r:id="rId13"/>
    <p:sldId id="555" r:id="rId14"/>
    <p:sldId id="557" r:id="rId15"/>
    <p:sldId id="556" r:id="rId16"/>
    <p:sldId id="558" r:id="rId17"/>
    <p:sldId id="559" r:id="rId18"/>
    <p:sldId id="560" r:id="rId19"/>
    <p:sldId id="561" r:id="rId20"/>
    <p:sldId id="562" r:id="rId21"/>
    <p:sldId id="563" r:id="rId22"/>
    <p:sldId id="564" r:id="rId23"/>
    <p:sldId id="565" r:id="rId24"/>
    <p:sldId id="566" r:id="rId25"/>
    <p:sldId id="516" r:id="rId26"/>
    <p:sldId id="538" r:id="rId27"/>
    <p:sldId id="539" r:id="rId28"/>
    <p:sldId id="540" r:id="rId29"/>
    <p:sldId id="430" r:id="rId30"/>
    <p:sldId id="265" r:id="rId3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2AA4DE"/>
    <a:srgbClr val="199900"/>
    <a:srgbClr val="0085AD"/>
    <a:srgbClr val="3E3D3D"/>
    <a:srgbClr val="BDBDBB"/>
    <a:srgbClr val="588C7E"/>
    <a:srgbClr val="000000"/>
    <a:srgbClr val="7B0807"/>
    <a:srgbClr val="F477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469E6D-E513-2849-A29C-21789EFB83DD}" v="61" dt="2024-06-17T11:53:18.0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64" autoAdjust="0"/>
    <p:restoredTop sz="93234" autoAdjust="0"/>
  </p:normalViewPr>
  <p:slideViewPr>
    <p:cSldViewPr snapToGrid="0">
      <p:cViewPr varScale="1">
        <p:scale>
          <a:sx n="120" d="100"/>
          <a:sy n="120" d="100"/>
        </p:scale>
        <p:origin x="216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5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F3BAF525-D825-429C-8E7D-8BD2E07E5ED7}"/>
    <pc:docChg chg="undo custSel addSld delSld modSld sldOrd">
      <pc:chgData name="Kulinich Bohdan" userId="48e65c9f34e137d0" providerId="LiveId" clId="{F3BAF525-D825-429C-8E7D-8BD2E07E5ED7}" dt="2020-08-28T05:41:15.966" v="4457" actId="20577"/>
      <pc:docMkLst>
        <pc:docMk/>
      </pc:docMkLst>
      <pc:sldChg chg="modSp mod">
        <pc:chgData name="Kulinich Bohdan" userId="48e65c9f34e137d0" providerId="LiveId" clId="{F3BAF525-D825-429C-8E7D-8BD2E07E5ED7}" dt="2020-08-18T02:21:34.494" v="7" actId="20577"/>
        <pc:sldMkLst>
          <pc:docMk/>
          <pc:sldMk cId="1986055327" sldId="408"/>
        </pc:sldMkLst>
        <pc:spChg chg="mod">
          <ac:chgData name="Kulinich Bohdan" userId="48e65c9f34e137d0" providerId="LiveId" clId="{F3BAF525-D825-429C-8E7D-8BD2E07E5ED7}" dt="2020-08-18T02:21:34.494" v="7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3BAF525-D825-429C-8E7D-8BD2E07E5ED7}" dt="2020-08-18T02:21:06.486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3BAF525-D825-429C-8E7D-8BD2E07E5ED7}" dt="2020-08-28T05:41:15.966" v="4457" actId="20577"/>
        <pc:sldMkLst>
          <pc:docMk/>
          <pc:sldMk cId="900640268" sldId="409"/>
        </pc:sldMkLst>
        <pc:spChg chg="mod">
          <ac:chgData name="Kulinich Bohdan" userId="48e65c9f34e137d0" providerId="LiveId" clId="{F3BAF525-D825-429C-8E7D-8BD2E07E5ED7}" dt="2020-08-28T05:41:15.966" v="4457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F3BAF525-D825-429C-8E7D-8BD2E07E5ED7}" dt="2020-08-26T10:15:07.625" v="3795" actId="207"/>
        <pc:sldMkLst>
          <pc:docMk/>
          <pc:sldMk cId="895604242" sldId="424"/>
        </pc:sldMkLst>
        <pc:spChg chg="mod">
          <ac:chgData name="Kulinich Bohdan" userId="48e65c9f34e137d0" providerId="LiveId" clId="{F3BAF525-D825-429C-8E7D-8BD2E07E5ED7}" dt="2020-08-26T03:23:41.830" v="3764" actId="20577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17" creationId="{BA571007-6D3D-47DF-ACD0-7D41376D2535}"/>
          </ac:spMkLst>
        </pc:spChg>
        <pc:spChg chg="add del mod">
          <ac:chgData name="Kulinich Bohdan" userId="48e65c9f34e137d0" providerId="LiveId" clId="{F3BAF525-D825-429C-8E7D-8BD2E07E5ED7}" dt="2020-08-26T03:17:12.695" v="3720" actId="478"/>
          <ac:spMkLst>
            <pc:docMk/>
            <pc:sldMk cId="895604242" sldId="424"/>
            <ac:spMk id="18" creationId="{35C36A5E-ADAE-466D-AAB9-3B4D7F1DF315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0" creationId="{536F14CD-9AFB-4E31-9A9D-F2EA986C9A7B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1" creationId="{57C5EC73-686E-4AA8-AAEE-8CB562717606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2" creationId="{04EAABF1-618C-4595-BBA0-1699FE4D9E3F}"/>
          </ac:spMkLst>
        </pc:spChg>
        <pc:spChg chg="add del mod">
          <ac:chgData name="Kulinich Bohdan" userId="48e65c9f34e137d0" providerId="LiveId" clId="{F3BAF525-D825-429C-8E7D-8BD2E07E5ED7}" dt="2020-08-26T03:17:05.306" v="3716" actId="478"/>
          <ac:spMkLst>
            <pc:docMk/>
            <pc:sldMk cId="895604242" sldId="424"/>
            <ac:spMk id="22" creationId="{A495A7FF-0E7D-435E-B6D4-05B3A7E4B60C}"/>
          </ac:spMkLst>
        </pc:spChg>
        <pc:spChg chg="add del mod">
          <ac:chgData name="Kulinich Bohdan" userId="48e65c9f34e137d0" providerId="LiveId" clId="{F3BAF525-D825-429C-8E7D-8BD2E07E5ED7}" dt="2020-08-26T03:17:03.695" v="3715" actId="478"/>
          <ac:spMkLst>
            <pc:docMk/>
            <pc:sldMk cId="895604242" sldId="424"/>
            <ac:spMk id="23" creationId="{A15FFAF3-99CD-48B0-93A9-0A8F143DA70C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3" creationId="{A37D11E2-A16D-4FCA-BEA7-7E073F93E9EF}"/>
          </ac:spMkLst>
        </pc:spChg>
        <pc:spChg chg="add del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4" creationId="{7A9B4874-A6D6-47D9-8575-35AE4567E8AB}"/>
          </ac:spMkLst>
        </pc:spChg>
        <pc:spChg chg="add del mod">
          <ac:chgData name="Kulinich Bohdan" userId="48e65c9f34e137d0" providerId="LiveId" clId="{F3BAF525-D825-429C-8E7D-8BD2E07E5ED7}" dt="2020-08-26T03:17:07.055" v="3717" actId="478"/>
          <ac:spMkLst>
            <pc:docMk/>
            <pc:sldMk cId="895604242" sldId="424"/>
            <ac:spMk id="25" creationId="{512B192E-24EC-4F8A-B190-DDEAC567AD3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5" creationId="{91221390-7FEF-4E42-BCCB-E2F22E5D7505}"/>
          </ac:spMkLst>
        </pc:spChg>
        <pc:spChg chg="add mod">
          <ac:chgData name="Kulinich Bohdan" userId="48e65c9f34e137d0" providerId="LiveId" clId="{F3BAF525-D825-429C-8E7D-8BD2E07E5ED7}" dt="2020-08-26T03:18:21.830" v="3742" actId="1076"/>
          <ac:spMkLst>
            <pc:docMk/>
            <pc:sldMk cId="895604242" sldId="424"/>
            <ac:spMk id="26" creationId="{172ECE5F-849C-4B01-902A-95D3BBFBECC4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7" creationId="{35BEF2DA-AB75-42E2-80DB-5429E8D3F5F3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8" creationId="{E9A05107-1320-4587-932E-46D25F529489}"/>
          </ac:spMkLst>
        </pc:spChg>
        <pc:spChg chg="add mod">
          <ac:chgData name="Kulinich Bohdan" userId="48e65c9f34e137d0" providerId="LiveId" clId="{F3BAF525-D825-429C-8E7D-8BD2E07E5ED7}" dt="2020-08-26T03:18:49.510" v="3751" actId="20577"/>
          <ac:spMkLst>
            <pc:docMk/>
            <pc:sldMk cId="895604242" sldId="424"/>
            <ac:spMk id="29" creationId="{14212BF1-7DD3-438F-956F-B28B25F70E1D}"/>
          </ac:spMkLst>
        </pc:spChg>
        <pc:spChg chg="add mod">
          <ac:chgData name="Kulinich Bohdan" userId="48e65c9f34e137d0" providerId="LiveId" clId="{F3BAF525-D825-429C-8E7D-8BD2E07E5ED7}" dt="2020-08-26T03:19:01.650" v="3758" actId="20577"/>
          <ac:spMkLst>
            <pc:docMk/>
            <pc:sldMk cId="895604242" sldId="424"/>
            <ac:spMk id="30" creationId="{3BBB5CB6-E7AA-4862-954A-84A5FC6317F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1" creationId="{0E3CF09E-775A-4BAC-B7F2-5FDA30F44F9E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2" creationId="{2629A71A-137A-4205-84B6-6669F554755E}"/>
          </ac:spMkLst>
        </pc:spChg>
        <pc:grpChg chg="add mod">
          <ac:chgData name="Kulinich Bohdan" userId="48e65c9f34e137d0" providerId="LiveId" clId="{F3BAF525-D825-429C-8E7D-8BD2E07E5ED7}" dt="2020-08-26T03:17:35.386" v="3729" actId="688"/>
          <ac:grpSpMkLst>
            <pc:docMk/>
            <pc:sldMk cId="895604242" sldId="424"/>
            <ac:grpSpMk id="19" creationId="{736B1624-220F-43A4-BB35-3AC9A4D0AE40}"/>
          </ac:grpSpMkLst>
        </pc:grpChg>
        <pc:picChg chg="add del mod">
          <ac:chgData name="Kulinich Bohdan" userId="48e65c9f34e137d0" providerId="LiveId" clId="{F3BAF525-D825-429C-8E7D-8BD2E07E5ED7}" dt="2020-08-26T03:19:05.090" v="3759" actId="478"/>
          <ac:picMkLst>
            <pc:docMk/>
            <pc:sldMk cId="895604242" sldId="424"/>
            <ac:picMk id="5" creationId="{0080AEFD-21F8-453D-841F-FB19EDBDC9DF}"/>
          </ac:picMkLst>
        </pc:picChg>
        <pc:picChg chg="del">
          <ac:chgData name="Kulinich Bohdan" userId="48e65c9f34e137d0" providerId="LiveId" clId="{F3BAF525-D825-429C-8E7D-8BD2E07E5ED7}" dt="2020-08-26T03:01:16.828" v="3640" actId="478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3:18:27.600" v="3743" actId="14100"/>
          <ac:cxnSpMkLst>
            <pc:docMk/>
            <pc:sldMk cId="895604242" sldId="424"/>
            <ac:cxnSpMk id="10" creationId="{B9D79523-6E27-46DF-B37E-309361C502F7}"/>
          </ac:cxnSpMkLst>
        </pc:cxnChg>
        <pc:cxnChg chg="add mod">
          <ac:chgData name="Kulinich Bohdan" userId="48e65c9f34e137d0" providerId="LiveId" clId="{F3BAF525-D825-429C-8E7D-8BD2E07E5ED7}" dt="2020-08-26T10:13:33.563" v="3788" actId="1076"/>
          <ac:cxnSpMkLst>
            <pc:docMk/>
            <pc:sldMk cId="895604242" sldId="424"/>
            <ac:cxnSpMk id="12" creationId="{B3549E90-231C-4437-BD6B-E16C6BEE7E71}"/>
          </ac:cxnSpMkLst>
        </pc:cxnChg>
        <pc:cxnChg chg="add mod">
          <ac:chgData name="Kulinich Bohdan" userId="48e65c9f34e137d0" providerId="LiveId" clId="{F3BAF525-D825-429C-8E7D-8BD2E07E5ED7}" dt="2020-08-26T03:08:13.255" v="3702" actId="14100"/>
          <ac:cxnSpMkLst>
            <pc:docMk/>
            <pc:sldMk cId="895604242" sldId="424"/>
            <ac:cxnSpMk id="15" creationId="{FA85B6C5-DFE3-43F9-98A9-FD205D2C059E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6T02:48:42.083" v="3393" actId="22"/>
        <pc:sldMkLst>
          <pc:docMk/>
          <pc:sldMk cId="3467199460" sldId="428"/>
        </pc:sldMkLst>
        <pc:spChg chg="add del">
          <ac:chgData name="Kulinich Bohdan" userId="48e65c9f34e137d0" providerId="LiveId" clId="{F3BAF525-D825-429C-8E7D-8BD2E07E5ED7}" dt="2020-08-26T02:48:42.083" v="3393" actId="22"/>
          <ac:spMkLst>
            <pc:docMk/>
            <pc:sldMk cId="3467199460" sldId="428"/>
            <ac:spMk id="2" creationId="{BE572AEC-969A-4CF2-B509-645B1EC566DC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4" creationId="{48A1156A-E3CF-446B-9AF2-10E39572ECC3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6" creationId="{80860D90-0C12-4454-9895-9C28EB1FB90A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F3BAF525-D825-429C-8E7D-8BD2E07E5ED7}" dt="2020-08-25T03:02:13.301" v="3270" actId="1076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8" creationId="{FF9FA542-1524-40EF-9C2B-5E9033998861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9" creationId="{6DF45312-7BCB-424B-8045-85DA489887B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0" creationId="{BAD26F1A-2EDB-454D-A670-5C2F8826FABA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1" creationId="{7416B0E3-744C-4FC5-A232-1AEE00A94F7A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5" creationId="{62AE61E9-6A61-4BA3-9CE6-E121B7211792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6" creationId="{3B212F7D-2FF1-47F4-ADD9-C77DD61DC028}"/>
          </ac:spMkLst>
        </pc:spChg>
        <pc:spChg chg="add mod topLvl">
          <ac:chgData name="Kulinich Bohdan" userId="48e65c9f34e137d0" providerId="LiveId" clId="{F3BAF525-D825-429C-8E7D-8BD2E07E5ED7}" dt="2020-08-25T03:05:02.991" v="3309" actId="1076"/>
          <ac:spMkLst>
            <pc:docMk/>
            <pc:sldMk cId="3467199460" sldId="428"/>
            <ac:spMk id="37" creationId="{8C9C0767-577A-4590-AD9A-A27778119D2F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8" creationId="{B5E52856-B049-4D34-9429-A15B013FE71B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9" creationId="{1C9498D9-61D3-42E8-B52B-1D12BD4B7017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F3BAF525-D825-429C-8E7D-8BD2E07E5ED7}" dt="2020-08-25T03:03:25.831" v="3278" actId="1076"/>
          <ac:spMkLst>
            <pc:docMk/>
            <pc:sldMk cId="3467199460" sldId="428"/>
            <ac:spMk id="41" creationId="{C883E79F-9C1C-4FC7-A505-B0982C386140}"/>
          </ac:spMkLst>
        </pc:spChg>
        <pc:spChg chg="add mod">
          <ac:chgData name="Kulinich Bohdan" userId="48e65c9f34e137d0" providerId="LiveId" clId="{F3BAF525-D825-429C-8E7D-8BD2E07E5ED7}" dt="2020-08-25T03:03:37.261" v="3282" actId="1076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F3BAF525-D825-429C-8E7D-8BD2E07E5ED7}" dt="2020-08-25T03:04:53.676" v="3307" actId="1076"/>
          <ac:spMkLst>
            <pc:docMk/>
            <pc:sldMk cId="3467199460" sldId="428"/>
            <ac:spMk id="43" creationId="{F93088E5-66F8-4096-A379-5EEE6726D950}"/>
          </ac:spMkLst>
        </pc:spChg>
        <pc:spChg chg="add mod">
          <ac:chgData name="Kulinich Bohdan" userId="48e65c9f34e137d0" providerId="LiveId" clId="{F3BAF525-D825-429C-8E7D-8BD2E07E5ED7}" dt="2020-08-25T03:04:56.991" v="3308" actId="1076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F3BAF525-D825-429C-8E7D-8BD2E07E5ED7}" dt="2020-08-25T03:06:58.661" v="3347" actId="1076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F3BAF525-D825-429C-8E7D-8BD2E07E5ED7}" dt="2020-08-25T03:07:01.703" v="3348" actId="1076"/>
          <ac:spMkLst>
            <pc:docMk/>
            <pc:sldMk cId="3467199460" sldId="428"/>
            <ac:spMk id="46" creationId="{77D074FA-0BB7-48EE-80A2-43C08CF6313C}"/>
          </ac:spMkLst>
        </pc:spChg>
        <pc:grpChg chg="add del mod">
          <ac:chgData name="Kulinich Bohdan" userId="48e65c9f34e137d0" providerId="LiveId" clId="{F3BAF525-D825-429C-8E7D-8BD2E07E5ED7}" dt="2020-08-25T02:59:38.851" v="3232" actId="165"/>
          <ac:grpSpMkLst>
            <pc:docMk/>
            <pc:sldMk cId="3467199460" sldId="428"/>
            <ac:grpSpMk id="2" creationId="{5E7B396F-3F63-4144-9047-20B0DE77048D}"/>
          </ac:grpSpMkLst>
        </pc:grpChg>
        <pc:grpChg chg="add del mod topLvl">
          <ac:chgData name="Kulinich Bohdan" userId="48e65c9f34e137d0" providerId="LiveId" clId="{F3BAF525-D825-429C-8E7D-8BD2E07E5ED7}" dt="2020-08-25T03:02:58.711" v="3271" actId="165"/>
          <ac:grpSpMkLst>
            <pc:docMk/>
            <pc:sldMk cId="3467199460" sldId="428"/>
            <ac:grpSpMk id="7" creationId="{373D917F-EC94-4E4F-AB8B-ECD6B8C5FA19}"/>
          </ac:grpSpMkLst>
        </pc:grpChg>
        <pc:grpChg chg="add del mod">
          <ac:chgData name="Kulinich Bohdan" userId="48e65c9f34e137d0" providerId="LiveId" clId="{F3BAF525-D825-429C-8E7D-8BD2E07E5ED7}" dt="2020-08-25T03:02:04.301" v="3267" actId="165"/>
          <ac:grpSpMkLst>
            <pc:docMk/>
            <pc:sldMk cId="3467199460" sldId="428"/>
            <ac:grpSpMk id="9" creationId="{49646C86-07DC-46B7-A5D7-3CFC9C551AB6}"/>
          </ac:grpSpMkLst>
        </pc:grpChg>
        <pc:grpChg chg="add del mod">
          <ac:chgData name="Kulinich Bohdan" userId="48e65c9f34e137d0" providerId="LiveId" clId="{F3BAF525-D825-429C-8E7D-8BD2E07E5ED7}" dt="2020-08-25T03:02:00.381" v="3266" actId="165"/>
          <ac:grpSpMkLst>
            <pc:docMk/>
            <pc:sldMk cId="3467199460" sldId="428"/>
            <ac:grpSpMk id="10" creationId="{F757E020-B39C-45C3-B7F3-4271527946B2}"/>
          </ac:grpSpMkLst>
        </pc:grpChg>
        <pc:grpChg chg="add del mod">
          <ac:chgData name="Kulinich Bohdan" userId="48e65c9f34e137d0" providerId="LiveId" clId="{F3BAF525-D825-429C-8E7D-8BD2E07E5ED7}" dt="2020-08-25T03:02:10.041" v="3269" actId="165"/>
          <ac:grpSpMkLst>
            <pc:docMk/>
            <pc:sldMk cId="3467199460" sldId="428"/>
            <ac:grpSpMk id="21" creationId="{79F2A97D-5A93-40D8-B4B5-10854965F090}"/>
          </ac:grpSpMkLst>
        </pc:grp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2" creationId="{87C040BA-40EB-4606-B16B-84BB0A43AFEE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5" creationId="{EC16BF71-4AFF-4142-9635-1331DC990F5E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8" creationId="{04B5BF43-AF3F-4138-BA1D-B357A5470B02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9" creationId="{A6F9DCBE-7276-4C09-806D-13A28A01FE5C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20" creationId="{FC08BCCA-2F50-4CF0-B42F-4D49F3577C80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4" creationId="{079B0CA2-4C27-496C-882F-762DC58C93D9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5" creationId="{CF8B0C94-5517-4799-9575-3326EFD95122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6" creationId="{7FCC8E97-D99D-4CC4-9500-9D53048E8832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2" creationId="{E06B80E0-66F6-48F9-8F63-88112CE786FC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3" creationId="{52419861-3E52-4418-94EC-9ED21A216C49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4" creationId="{B887B1FC-99CE-45D0-990B-2E0253C0D2BF}"/>
          </ac:cxnSpMkLst>
        </pc:cxnChg>
      </pc:sldChg>
      <pc:sldChg chg="delSp modSp mod delAnim modAnim">
        <pc:chgData name="Kulinich Bohdan" userId="48e65c9f34e137d0" providerId="LiveId" clId="{F3BAF525-D825-429C-8E7D-8BD2E07E5ED7}" dt="2020-08-28T05:39:34.186" v="4422" actId="1076"/>
        <pc:sldMkLst>
          <pc:docMk/>
          <pc:sldMk cId="752518231" sldId="430"/>
        </pc:sldMkLst>
        <pc:spChg chg="mod">
          <ac:chgData name="Kulinich Bohdan" userId="48e65c9f34e137d0" providerId="LiveId" clId="{F3BAF525-D825-429C-8E7D-8BD2E07E5ED7}" dt="2020-08-28T05:39:22.776" v="4418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4.186" v="4422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28T05:28:40.885" v="438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29.866" v="4420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F3BAF525-D825-429C-8E7D-8BD2E07E5ED7}" dt="2020-08-28T05:28:35.294" v="4388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1.946" v="4421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F3BAF525-D825-429C-8E7D-8BD2E07E5ED7}" dt="2020-08-18T15:27:06.583" v="618" actId="2085"/>
        <pc:sldMkLst>
          <pc:docMk/>
          <pc:sldMk cId="3678422849" sldId="434"/>
        </pc:sldMkLst>
        <pc:spChg chg="mod">
          <ac:chgData name="Kulinich Bohdan" userId="48e65c9f34e137d0" providerId="LiveId" clId="{F3BAF525-D825-429C-8E7D-8BD2E07E5ED7}" dt="2020-08-18T02:29:45.262" v="15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F3BAF525-D825-429C-8E7D-8BD2E07E5ED7}" dt="2020-08-18T02:27:56.845" v="70" actId="478"/>
          <ac:spMkLst>
            <pc:docMk/>
            <pc:sldMk cId="3678422849" sldId="434"/>
            <ac:spMk id="11" creationId="{A65A6898-49B6-4CCE-82DF-518E4173EB8D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15" creationId="{9C957545-8943-49AC-93DA-7779E6E6FD5C}"/>
          </ac:spMkLst>
        </pc:spChg>
        <pc:spChg chg="del">
          <ac:chgData name="Kulinich Bohdan" userId="48e65c9f34e137d0" providerId="LiveId" clId="{F3BAF525-D825-429C-8E7D-8BD2E07E5ED7}" dt="2020-08-18T02:22:10.401" v="13" actId="478"/>
          <ac:spMkLst>
            <pc:docMk/>
            <pc:sldMk cId="3678422849" sldId="434"/>
            <ac:spMk id="17" creationId="{116BFFB4-8C5B-4BC6-97BF-A4DA769BB705}"/>
          </ac:spMkLst>
        </pc:spChg>
        <pc:spChg chg="del">
          <ac:chgData name="Kulinich Bohdan" userId="48e65c9f34e137d0" providerId="LiveId" clId="{F3BAF525-D825-429C-8E7D-8BD2E07E5ED7}" dt="2020-08-18T02:22:07.081" v="9" actId="478"/>
          <ac:spMkLst>
            <pc:docMk/>
            <pc:sldMk cId="3678422849" sldId="434"/>
            <ac:spMk id="18" creationId="{D9749ECF-0605-4877-B9B1-1360F187BA54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20" creationId="{F2CF2082-A122-49CD-B1A1-3D956D31D951}"/>
          </ac:spMkLst>
        </pc:spChg>
        <pc:spChg chg="add mod ord">
          <ac:chgData name="Kulinich Bohdan" userId="48e65c9f34e137d0" providerId="LiveId" clId="{F3BAF525-D825-429C-8E7D-8BD2E07E5ED7}" dt="2020-08-18T03:12:21.758" v="373" actId="167"/>
          <ac:spMkLst>
            <pc:docMk/>
            <pc:sldMk cId="3678422849" sldId="434"/>
            <ac:spMk id="21" creationId="{5125029E-70F4-4760-9056-09C476236183}"/>
          </ac:spMkLst>
        </pc:spChg>
        <pc:spChg chg="mod">
          <ac:chgData name="Kulinich Bohdan" userId="48e65c9f34e137d0" providerId="LiveId" clId="{F3BAF525-D825-429C-8E7D-8BD2E07E5ED7}" dt="2020-08-18T02:23:19.490" v="34" actId="20577"/>
          <ac:spMkLst>
            <pc:docMk/>
            <pc:sldMk cId="3678422849" sldId="434"/>
            <ac:spMk id="24" creationId="{A9890254-9716-4025-B13A-8355F847480A}"/>
          </ac:spMkLst>
        </pc:spChg>
        <pc:spChg chg="add mod">
          <ac:chgData name="Kulinich Bohdan" userId="48e65c9f34e137d0" providerId="LiveId" clId="{F3BAF525-D825-429C-8E7D-8BD2E07E5ED7}" dt="2020-08-18T02:23:27.338" v="37" actId="20577"/>
          <ac:spMkLst>
            <pc:docMk/>
            <pc:sldMk cId="3678422849" sldId="434"/>
            <ac:spMk id="25" creationId="{0DF18AFE-547A-4265-9E8C-908216961CE7}"/>
          </ac:spMkLst>
        </pc:spChg>
        <pc:spChg chg="add mod">
          <ac:chgData name="Kulinich Bohdan" userId="48e65c9f34e137d0" providerId="LiveId" clId="{F3BAF525-D825-429C-8E7D-8BD2E07E5ED7}" dt="2020-08-18T02:23:35.176" v="41" actId="1076"/>
          <ac:spMkLst>
            <pc:docMk/>
            <pc:sldMk cId="3678422849" sldId="434"/>
            <ac:spMk id="26" creationId="{F2683825-3AD6-4686-B778-77B414C0DEF8}"/>
          </ac:spMkLst>
        </pc:spChg>
        <pc:spChg chg="add mod">
          <ac:chgData name="Kulinich Bohdan" userId="48e65c9f34e137d0" providerId="LiveId" clId="{F3BAF525-D825-429C-8E7D-8BD2E07E5ED7}" dt="2020-08-18T02:28:39.131" v="84" actId="1076"/>
          <ac:spMkLst>
            <pc:docMk/>
            <pc:sldMk cId="3678422849" sldId="434"/>
            <ac:spMk id="27" creationId="{4C35F26A-1C28-4DAF-A4AE-C5D437DEDEB7}"/>
          </ac:spMkLst>
        </pc:spChg>
        <pc:spChg chg="add mod ord">
          <ac:chgData name="Kulinich Bohdan" userId="48e65c9f34e137d0" providerId="LiveId" clId="{F3BAF525-D825-429C-8E7D-8BD2E07E5ED7}" dt="2020-08-18T03:11:26.184" v="355" actId="167"/>
          <ac:spMkLst>
            <pc:docMk/>
            <pc:sldMk cId="3678422849" sldId="434"/>
            <ac:spMk id="29" creationId="{50563D18-670C-4CE6-B58D-12CA963B32BB}"/>
          </ac:spMkLst>
        </pc:spChg>
        <pc:spChg chg="add mod">
          <ac:chgData name="Kulinich Bohdan" userId="48e65c9f34e137d0" providerId="LiveId" clId="{F3BAF525-D825-429C-8E7D-8BD2E07E5ED7}" dt="2020-08-18T15:26:42.800" v="617" actId="2085"/>
          <ac:spMkLst>
            <pc:docMk/>
            <pc:sldMk cId="3678422849" sldId="434"/>
            <ac:spMk id="30" creationId="{B2ED6D62-1DD3-4C66-9B15-786DD7E9D940}"/>
          </ac:spMkLst>
        </pc:spChg>
        <pc:spChg chg="add mod ord">
          <ac:chgData name="Kulinich Bohdan" userId="48e65c9f34e137d0" providerId="LiveId" clId="{F3BAF525-D825-429C-8E7D-8BD2E07E5ED7}" dt="2020-08-18T03:13:40.127" v="386" actId="167"/>
          <ac:spMkLst>
            <pc:docMk/>
            <pc:sldMk cId="3678422849" sldId="434"/>
            <ac:spMk id="31" creationId="{05C16E4D-7FE5-4AF2-BDD2-14F8D9359C5E}"/>
          </ac:spMkLst>
        </pc:spChg>
        <pc:spChg chg="add mod ord">
          <ac:chgData name="Kulinich Bohdan" userId="48e65c9f34e137d0" providerId="LiveId" clId="{F3BAF525-D825-429C-8E7D-8BD2E07E5ED7}" dt="2020-08-18T03:14:06.976" v="396" actId="167"/>
          <ac:spMkLst>
            <pc:docMk/>
            <pc:sldMk cId="3678422849" sldId="434"/>
            <ac:spMk id="32" creationId="{74DA728C-0A15-4A39-AC52-FFD91491284F}"/>
          </ac:spMkLst>
        </pc:spChg>
        <pc:spChg chg="add mod">
          <ac:chgData name="Kulinich Bohdan" userId="48e65c9f34e137d0" providerId="LiveId" clId="{F3BAF525-D825-429C-8E7D-8BD2E07E5ED7}" dt="2020-08-18T02:53:39.729" v="235" actId="1076"/>
          <ac:spMkLst>
            <pc:docMk/>
            <pc:sldMk cId="3678422849" sldId="434"/>
            <ac:spMk id="34" creationId="{9E7E08A5-6CDE-4D8F-9804-1535D1DD0359}"/>
          </ac:spMkLst>
        </pc:spChg>
        <pc:spChg chg="add mod">
          <ac:chgData name="Kulinich Bohdan" userId="48e65c9f34e137d0" providerId="LiveId" clId="{F3BAF525-D825-429C-8E7D-8BD2E07E5ED7}" dt="2020-08-18T15:22:57.579" v="552" actId="1076"/>
          <ac:spMkLst>
            <pc:docMk/>
            <pc:sldMk cId="3678422849" sldId="434"/>
            <ac:spMk id="35" creationId="{452B6CAA-CD66-4EE5-9FBC-C9A420A949C3}"/>
          </ac:spMkLst>
        </pc:spChg>
        <pc:spChg chg="add mod">
          <ac:chgData name="Kulinich Bohdan" userId="48e65c9f34e137d0" providerId="LiveId" clId="{F3BAF525-D825-429C-8E7D-8BD2E07E5ED7}" dt="2020-08-18T03:12:04.804" v="366" actId="1076"/>
          <ac:spMkLst>
            <pc:docMk/>
            <pc:sldMk cId="3678422849" sldId="434"/>
            <ac:spMk id="36" creationId="{48759044-E021-4CB5-A59E-629AF35AE52C}"/>
          </ac:spMkLst>
        </pc:spChg>
        <pc:spChg chg="add mod">
          <ac:chgData name="Kulinich Bohdan" userId="48e65c9f34e137d0" providerId="LiveId" clId="{F3BAF525-D825-429C-8E7D-8BD2E07E5ED7}" dt="2020-08-18T03:11:30.419" v="356" actId="1076"/>
          <ac:spMkLst>
            <pc:docMk/>
            <pc:sldMk cId="3678422849" sldId="434"/>
            <ac:spMk id="37" creationId="{83ADF38B-0357-4E27-B487-C11CB2A2D2A6}"/>
          </ac:spMkLst>
        </pc:spChg>
        <pc:spChg chg="add mod">
          <ac:chgData name="Kulinich Bohdan" userId="48e65c9f34e137d0" providerId="LiveId" clId="{F3BAF525-D825-429C-8E7D-8BD2E07E5ED7}" dt="2020-08-18T02:54:29.459" v="253" actId="1076"/>
          <ac:spMkLst>
            <pc:docMk/>
            <pc:sldMk cId="3678422849" sldId="434"/>
            <ac:spMk id="38" creationId="{4D1250A0-7E6C-4EE0-9B61-89F007782191}"/>
          </ac:spMkLst>
        </pc:spChg>
        <pc:spChg chg="add mod">
          <ac:chgData name="Kulinich Bohdan" userId="48e65c9f34e137d0" providerId="LiveId" clId="{F3BAF525-D825-429C-8E7D-8BD2E07E5ED7}" dt="2020-08-18T02:54:49.921" v="261" actId="1076"/>
          <ac:spMkLst>
            <pc:docMk/>
            <pc:sldMk cId="3678422849" sldId="434"/>
            <ac:spMk id="39" creationId="{82982B74-C84C-45D3-82A0-B31D7259E048}"/>
          </ac:spMkLst>
        </pc:spChg>
        <pc:spChg chg="add mod">
          <ac:chgData name="Kulinich Bohdan" userId="48e65c9f34e137d0" providerId="LiveId" clId="{F3BAF525-D825-429C-8E7D-8BD2E07E5ED7}" dt="2020-08-18T02:54:46.421" v="260" actId="1076"/>
          <ac:spMkLst>
            <pc:docMk/>
            <pc:sldMk cId="3678422849" sldId="434"/>
            <ac:spMk id="40" creationId="{E737D74E-F46E-4994-8B65-EE8E88DE0ABB}"/>
          </ac:spMkLst>
        </pc:spChg>
        <pc:spChg chg="add mod">
          <ac:chgData name="Kulinich Bohdan" userId="48e65c9f34e137d0" providerId="LiveId" clId="{F3BAF525-D825-429C-8E7D-8BD2E07E5ED7}" dt="2020-08-18T02:54:56.771" v="262" actId="1076"/>
          <ac:spMkLst>
            <pc:docMk/>
            <pc:sldMk cId="3678422849" sldId="434"/>
            <ac:spMk id="41" creationId="{95E27476-E4F8-4B21-B97C-C3AE5C66DAC0}"/>
          </ac:spMkLst>
        </pc:spChg>
        <pc:spChg chg="add mod">
          <ac:chgData name="Kulinich Bohdan" userId="48e65c9f34e137d0" providerId="LiveId" clId="{F3BAF525-D825-429C-8E7D-8BD2E07E5ED7}" dt="2020-08-18T03:28:51.858" v="515" actId="2085"/>
          <ac:spMkLst>
            <pc:docMk/>
            <pc:sldMk cId="3678422849" sldId="434"/>
            <ac:spMk id="42" creationId="{8AA02CA7-F9DB-45F2-9E36-9E163260F12D}"/>
          </ac:spMkLst>
        </pc:spChg>
        <pc:spChg chg="add mod">
          <ac:chgData name="Kulinich Bohdan" userId="48e65c9f34e137d0" providerId="LiveId" clId="{F3BAF525-D825-429C-8E7D-8BD2E07E5ED7}" dt="2020-08-18T15:27:06.583" v="618" actId="2085"/>
          <ac:spMkLst>
            <pc:docMk/>
            <pc:sldMk cId="3678422849" sldId="434"/>
            <ac:spMk id="56" creationId="{720A3276-4590-43D2-9ADE-D0D0EA540D64}"/>
          </ac:spMkLst>
        </pc:spChg>
        <pc:spChg chg="add mod ord">
          <ac:chgData name="Kulinich Bohdan" userId="48e65c9f34e137d0" providerId="LiveId" clId="{F3BAF525-D825-429C-8E7D-8BD2E07E5ED7}" dt="2020-08-18T15:22:53.859" v="551" actId="167"/>
          <ac:spMkLst>
            <pc:docMk/>
            <pc:sldMk cId="3678422849" sldId="434"/>
            <ac:spMk id="57" creationId="{85FFDFF1-B8AD-46F9-90EF-C085CF82B819}"/>
          </ac:spMkLst>
        </pc:spChg>
        <pc:spChg chg="add mod ord">
          <ac:chgData name="Kulinich Bohdan" userId="48e65c9f34e137d0" providerId="LiveId" clId="{F3BAF525-D825-429C-8E7D-8BD2E07E5ED7}" dt="2020-08-18T15:21:54.526" v="539" actId="167"/>
          <ac:spMkLst>
            <pc:docMk/>
            <pc:sldMk cId="3678422849" sldId="434"/>
            <ac:spMk id="58" creationId="{9FA3E60F-719D-4884-AB45-E4DEC027671C}"/>
          </ac:spMkLst>
        </pc:spChg>
        <pc:spChg chg="del mod">
          <ac:chgData name="Kulinich Bohdan" userId="48e65c9f34e137d0" providerId="LiveId" clId="{F3BAF525-D825-429C-8E7D-8BD2E07E5ED7}" dt="2020-08-18T02:23:09.589" v="32" actId="478"/>
          <ac:spMkLst>
            <pc:docMk/>
            <pc:sldMk cId="3678422849" sldId="434"/>
            <ac:spMk id="62" creationId="{EEA00172-276D-44A3-B144-E157B7F566CC}"/>
          </ac:spMkLst>
        </pc:spChg>
        <pc:spChg chg="mod">
          <ac:chgData name="Kulinich Bohdan" userId="48e65c9f34e137d0" providerId="LiveId" clId="{F3BAF525-D825-429C-8E7D-8BD2E07E5ED7}" dt="2020-08-18T02:35:00.075" v="223" actId="1076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F3BAF525-D825-429C-8E7D-8BD2E07E5ED7}" dt="2020-08-18T02:22:14.574" v="16" actId="478"/>
          <ac:spMkLst>
            <pc:docMk/>
            <pc:sldMk cId="3678422849" sldId="434"/>
            <ac:spMk id="92" creationId="{C4096CAE-19A9-4A64-9D47-D7662263474B}"/>
          </ac:spMkLst>
        </pc:spChg>
        <pc:spChg chg="del">
          <ac:chgData name="Kulinich Bohdan" userId="48e65c9f34e137d0" providerId="LiveId" clId="{F3BAF525-D825-429C-8E7D-8BD2E07E5ED7}" dt="2020-08-18T02:22:08.868" v="11" actId="478"/>
          <ac:spMkLst>
            <pc:docMk/>
            <pc:sldMk cId="3678422849" sldId="434"/>
            <ac:spMk id="93" creationId="{071457A2-0DC2-4C3C-9606-3D4C3B8EF8E0}"/>
          </ac:spMkLst>
        </pc:spChg>
        <pc:spChg chg="del">
          <ac:chgData name="Kulinich Bohdan" userId="48e65c9f34e137d0" providerId="LiveId" clId="{F3BAF525-D825-429C-8E7D-8BD2E07E5ED7}" dt="2020-08-18T02:22:13.225" v="15" actId="478"/>
          <ac:spMkLst>
            <pc:docMk/>
            <pc:sldMk cId="3678422849" sldId="434"/>
            <ac:spMk id="97" creationId="{A1B3C156-3C97-4E8B-99B3-07255421A746}"/>
          </ac:spMkLst>
        </pc:spChg>
        <pc:picChg chg="mod">
          <ac:chgData name="Kulinich Bohdan" userId="48e65c9f34e137d0" providerId="LiveId" clId="{F3BAF525-D825-429C-8E7D-8BD2E07E5ED7}" dt="2020-08-18T02:34:58.004" v="222" actId="1076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F3BAF525-D825-429C-8E7D-8BD2E07E5ED7}" dt="2020-08-18T02:22:11.235" v="14" actId="478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F3BAF525-D825-429C-8E7D-8BD2E07E5ED7}" dt="2020-08-18T02:22:57.810" v="30" actId="1076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F3BAF525-D825-429C-8E7D-8BD2E07E5ED7}" dt="2020-08-18T02:22:09.400" v="12" actId="478"/>
          <ac:cxnSpMkLst>
            <pc:docMk/>
            <pc:sldMk cId="3678422849" sldId="434"/>
            <ac:cxnSpMk id="23" creationId="{FADF6E8B-FD7C-421E-8595-AC532EBF6A9A}"/>
          </ac:cxnSpMkLst>
        </pc:cxnChg>
        <pc:cxnChg chg="add mod">
          <ac:chgData name="Kulinich Bohdan" userId="48e65c9f34e137d0" providerId="LiveId" clId="{F3BAF525-D825-429C-8E7D-8BD2E07E5ED7}" dt="2020-08-18T02:29:00.283" v="88" actId="14100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F3BAF525-D825-429C-8E7D-8BD2E07E5ED7}" dt="2020-08-18T02:22:07.659" v="10" actId="478"/>
          <ac:cxnSpMkLst>
            <pc:docMk/>
            <pc:sldMk cId="3678422849" sldId="434"/>
            <ac:cxnSpMk id="30" creationId="{DF755CE2-5B5E-4983-B7C9-A3EDF0A8FCA4}"/>
          </ac:cxnSpMkLst>
        </pc:cxnChg>
        <pc:cxnChg chg="add del mod">
          <ac:chgData name="Kulinich Bohdan" userId="48e65c9f34e137d0" providerId="LiveId" clId="{F3BAF525-D825-429C-8E7D-8BD2E07E5ED7}" dt="2020-08-18T03:22:44.866" v="414" actId="478"/>
          <ac:cxnSpMkLst>
            <pc:docMk/>
            <pc:sldMk cId="3678422849" sldId="434"/>
            <ac:cxnSpMk id="44" creationId="{B2ED541E-7C5B-4754-84D7-649467E35326}"/>
          </ac:cxnSpMkLst>
        </pc:cxnChg>
        <pc:cxnChg chg="mod">
          <ac:chgData name="Kulinich Bohdan" userId="48e65c9f34e137d0" providerId="LiveId" clId="{F3BAF525-D825-429C-8E7D-8BD2E07E5ED7}" dt="2020-08-18T02:23:01.541" v="31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F3BAF525-D825-429C-8E7D-8BD2E07E5ED7}" dt="2020-08-18T02:22:53.827" v="28" actId="1076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F3BAF525-D825-429C-8E7D-8BD2E07E5ED7}" dt="2020-08-27T08:06:08.267" v="3983" actId="47"/>
        <pc:sldMkLst>
          <pc:docMk/>
          <pc:sldMk cId="3676001664" sldId="441"/>
        </pc:sldMkLst>
      </pc:sldChg>
      <pc:sldChg chg="addSp delSp modSp mod modAnim">
        <pc:chgData name="Kulinich Bohdan" userId="48e65c9f34e137d0" providerId="LiveId" clId="{F3BAF525-D825-429C-8E7D-8BD2E07E5ED7}" dt="2020-08-27T08:17:45.428" v="4164"/>
        <pc:sldMkLst>
          <pc:docMk/>
          <pc:sldMk cId="241768542" sldId="442"/>
        </pc:sldMkLst>
        <pc:spChg chg="mod">
          <ac:chgData name="Kulinich Bohdan" userId="48e65c9f34e137d0" providerId="LiveId" clId="{F3BAF525-D825-429C-8E7D-8BD2E07E5ED7}" dt="2020-08-27T08:09:53.472" v="4102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7T08:13:49.275" v="4126" actId="1076"/>
          <ac:spMkLst>
            <pc:docMk/>
            <pc:sldMk cId="241768542" sldId="442"/>
            <ac:spMk id="13" creationId="{07F1EEB5-73F7-4275-AD15-1CF68F062C89}"/>
          </ac:spMkLst>
        </pc:spChg>
        <pc:spChg chg="add mod">
          <ac:chgData name="Kulinich Bohdan" userId="48e65c9f34e137d0" providerId="LiveId" clId="{F3BAF525-D825-429C-8E7D-8BD2E07E5ED7}" dt="2020-08-27T08:14:15.134" v="4129" actId="1076"/>
          <ac:spMkLst>
            <pc:docMk/>
            <pc:sldMk cId="241768542" sldId="442"/>
            <ac:spMk id="14" creationId="{B358FE1F-1CA2-4741-A704-851FD5E53CFF}"/>
          </ac:spMkLst>
        </pc:spChg>
        <pc:spChg chg="add mod">
          <ac:chgData name="Kulinich Bohdan" userId="48e65c9f34e137d0" providerId="LiveId" clId="{F3BAF525-D825-429C-8E7D-8BD2E07E5ED7}" dt="2020-08-27T08:13:34.891" v="4122" actId="20577"/>
          <ac:spMkLst>
            <pc:docMk/>
            <pc:sldMk cId="241768542" sldId="442"/>
            <ac:spMk id="15" creationId="{86CE2377-1C0E-4197-B7C1-AC38CBDBD7DD}"/>
          </ac:spMkLst>
        </pc:spChg>
        <pc:spChg chg="add mod">
          <ac:chgData name="Kulinich Bohdan" userId="48e65c9f34e137d0" providerId="LiveId" clId="{F3BAF525-D825-429C-8E7D-8BD2E07E5ED7}" dt="2020-08-27T08:13:41.326" v="4125" actId="20577"/>
          <ac:spMkLst>
            <pc:docMk/>
            <pc:sldMk cId="241768542" sldId="442"/>
            <ac:spMk id="16" creationId="{13E4C56B-ED84-4EC0-9205-BCD2C5A73079}"/>
          </ac:spMkLst>
        </pc:spChg>
        <pc:spChg chg="add mod">
          <ac:chgData name="Kulinich Bohdan" userId="48e65c9f34e137d0" providerId="LiveId" clId="{F3BAF525-D825-429C-8E7D-8BD2E07E5ED7}" dt="2020-08-27T08:14:30.415" v="4133" actId="1076"/>
          <ac:spMkLst>
            <pc:docMk/>
            <pc:sldMk cId="241768542" sldId="442"/>
            <ac:spMk id="19" creationId="{265CC099-0E80-4826-A706-553681688A62}"/>
          </ac:spMkLst>
        </pc:spChg>
        <pc:spChg chg="add mod">
          <ac:chgData name="Kulinich Bohdan" userId="48e65c9f34e137d0" providerId="LiveId" clId="{F3BAF525-D825-429C-8E7D-8BD2E07E5ED7}" dt="2020-08-27T08:14:23.111" v="4131" actId="1076"/>
          <ac:spMkLst>
            <pc:docMk/>
            <pc:sldMk cId="241768542" sldId="442"/>
            <ac:spMk id="20" creationId="{13073065-F0A8-4444-BD1F-3E69610940D3}"/>
          </ac:spMkLst>
        </pc:spChg>
        <pc:spChg chg="mod">
          <ac:chgData name="Kulinich Bohdan" userId="48e65c9f34e137d0" providerId="LiveId" clId="{F3BAF525-D825-429C-8E7D-8BD2E07E5ED7}" dt="2020-08-27T08:06:13.412" v="3984" actId="20577"/>
          <ac:spMkLst>
            <pc:docMk/>
            <pc:sldMk cId="241768542" sldId="442"/>
            <ac:spMk id="51" creationId="{86BC9140-E395-435D-A852-213A1317C46C}"/>
          </ac:spMkLst>
        </pc:spChg>
        <pc:grpChg chg="add del mod">
          <ac:chgData name="Kulinich Bohdan" userId="48e65c9f34e137d0" providerId="LiveId" clId="{F3BAF525-D825-429C-8E7D-8BD2E07E5ED7}" dt="2020-08-27T08:15:40.607" v="4144" actId="165"/>
          <ac:grpSpMkLst>
            <pc:docMk/>
            <pc:sldMk cId="241768542" sldId="442"/>
            <ac:grpSpMk id="22" creationId="{435B19B3-9307-4E79-8CB8-524F5642D3B2}"/>
          </ac:grpSpMkLst>
        </pc:grpChg>
        <pc:grpChg chg="add mod">
          <ac:chgData name="Kulinich Bohdan" userId="48e65c9f34e137d0" providerId="LiveId" clId="{F3BAF525-D825-429C-8E7D-8BD2E07E5ED7}" dt="2020-08-27T08:16:31.894" v="4153" actId="1076"/>
          <ac:grpSpMkLst>
            <pc:docMk/>
            <pc:sldMk cId="241768542" sldId="442"/>
            <ac:grpSpMk id="24" creationId="{1DE81FA7-7E26-4DF2-BA5B-CA08D137A353}"/>
          </ac:grpSpMkLst>
        </pc:grpChg>
        <pc:grpChg chg="add mod">
          <ac:chgData name="Kulinich Bohdan" userId="48e65c9f34e137d0" providerId="LiveId" clId="{F3BAF525-D825-429C-8E7D-8BD2E07E5ED7}" dt="2020-08-27T08:16:51.143" v="4157" actId="1076"/>
          <ac:grpSpMkLst>
            <pc:docMk/>
            <pc:sldMk cId="241768542" sldId="442"/>
            <ac:grpSpMk id="26" creationId="{04CA9442-7DC8-4109-BBD0-1DE8BBB98DEC}"/>
          </ac:grpSpMkLst>
        </pc:grpChg>
        <pc:picChg chg="mod modVis">
          <ac:chgData name="Kulinich Bohdan" userId="48e65c9f34e137d0" providerId="LiveId" clId="{F3BAF525-D825-429C-8E7D-8BD2E07E5ED7}" dt="2020-08-27T08:12:04.810" v="4103" actId="14430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7T08:12:45.261" v="4109" actId="14100"/>
          <ac:cxnSpMkLst>
            <pc:docMk/>
            <pc:sldMk cId="241768542" sldId="442"/>
            <ac:cxnSpMk id="8" creationId="{DB163C8C-8E86-4D1E-8856-A2DFCE81FF13}"/>
          </ac:cxnSpMkLst>
        </pc:cxnChg>
        <pc:cxnChg chg="add mod">
          <ac:chgData name="Kulinich Bohdan" userId="48e65c9f34e137d0" providerId="LiveId" clId="{F3BAF525-D825-429C-8E7D-8BD2E07E5ED7}" dt="2020-08-27T08:13:04.886" v="4112" actId="1076"/>
          <ac:cxnSpMkLst>
            <pc:docMk/>
            <pc:sldMk cId="241768542" sldId="442"/>
            <ac:cxnSpMk id="12" creationId="{8D1FD9A5-31B7-4795-9A8A-DEC5106E578D}"/>
          </ac:cxnSpMkLst>
        </pc:cxnChg>
        <pc:cxnChg chg="add mod">
          <ac:chgData name="Kulinich Bohdan" userId="48e65c9f34e137d0" providerId="LiveId" clId="{F3BAF525-D825-429C-8E7D-8BD2E07E5ED7}" dt="2020-08-27T08:14:02.750" v="4128" actId="1076"/>
          <ac:cxnSpMkLst>
            <pc:docMk/>
            <pc:sldMk cId="241768542" sldId="442"/>
            <ac:cxnSpMk id="18" creationId="{6FFD3D14-F313-4906-A2AA-9D1819824545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1" creationId="{210EA552-8F8B-467C-914D-F3010C34729C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3" creationId="{87D32EC6-A468-47B1-8AAD-3FC72A49BF13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7" creationId="{B21AD4E2-ED3C-420B-8CFB-EAB114D16C97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8" creationId="{D0AB8B69-ADA3-42A4-81A2-1E77E849C1CA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7T06:43:38.193" v="3982"/>
        <pc:sldMkLst>
          <pc:docMk/>
          <pc:sldMk cId="2071804829" sldId="456"/>
        </pc:sldMkLst>
        <pc:spChg chg="mod">
          <ac:chgData name="Kulinich Bohdan" userId="48e65c9f34e137d0" providerId="LiveId" clId="{F3BAF525-D825-429C-8E7D-8BD2E07E5ED7}" dt="2020-08-27T06:27:23.216" v="3975" actId="14100"/>
          <ac:spMkLst>
            <pc:docMk/>
            <pc:sldMk cId="2071804829" sldId="456"/>
            <ac:spMk id="6" creationId="{4CD1B612-D16C-4F70-8335-78480BFE8EC8}"/>
          </ac:spMkLst>
        </pc:spChg>
        <pc:spChg chg="add del">
          <ac:chgData name="Kulinich Bohdan" userId="48e65c9f34e137d0" providerId="LiveId" clId="{F3BAF525-D825-429C-8E7D-8BD2E07E5ED7}" dt="2020-08-26T11:30:22.648" v="3864" actId="22"/>
          <ac:spMkLst>
            <pc:docMk/>
            <pc:sldMk cId="2071804829" sldId="456"/>
            <ac:spMk id="14" creationId="{3061CB08-AB17-4B06-8A90-0FB5635BE262}"/>
          </ac:spMkLst>
        </pc:spChg>
        <pc:spChg chg="add mod">
          <ac:chgData name="Kulinich Bohdan" userId="48e65c9f34e137d0" providerId="LiveId" clId="{F3BAF525-D825-429C-8E7D-8BD2E07E5ED7}" dt="2020-08-26T11:31:22.152" v="3879" actId="1076"/>
          <ac:spMkLst>
            <pc:docMk/>
            <pc:sldMk cId="2071804829" sldId="456"/>
            <ac:spMk id="15" creationId="{0D6A38E6-BA3D-4D54-930D-1A8C63FFAF50}"/>
          </ac:spMkLst>
        </pc:spChg>
        <pc:spChg chg="add mod">
          <ac:chgData name="Kulinich Bohdan" userId="48e65c9f34e137d0" providerId="LiveId" clId="{F3BAF525-D825-429C-8E7D-8BD2E07E5ED7}" dt="2020-08-26T11:29:32.778" v="3854" actId="14100"/>
          <ac:spMkLst>
            <pc:docMk/>
            <pc:sldMk cId="2071804829" sldId="456"/>
            <ac:spMk id="16" creationId="{4B69B56F-D828-4118-840A-F8E6C5B25866}"/>
          </ac:spMkLst>
        </pc:spChg>
        <pc:spChg chg="mod">
          <ac:chgData name="Kulinich Bohdan" userId="48e65c9f34e137d0" providerId="LiveId" clId="{F3BAF525-D825-429C-8E7D-8BD2E07E5ED7}" dt="2020-08-26T11:30:14.823" v="3861" actId="14100"/>
          <ac:spMkLst>
            <pc:docMk/>
            <pc:sldMk cId="2071804829" sldId="456"/>
            <ac:spMk id="19" creationId="{93B6336F-DCD2-41E8-9343-27EDD95BB020}"/>
          </ac:spMkLst>
        </pc:spChg>
        <pc:spChg chg="mod">
          <ac:chgData name="Kulinich Bohdan" userId="48e65c9f34e137d0" providerId="LiveId" clId="{F3BAF525-D825-429C-8E7D-8BD2E07E5ED7}" dt="2020-08-26T11:30:29.870" v="3865" actId="14100"/>
          <ac:spMkLst>
            <pc:docMk/>
            <pc:sldMk cId="2071804829" sldId="456"/>
            <ac:spMk id="20" creationId="{08ECE773-AE89-4FC3-9440-68585A003412}"/>
          </ac:spMkLst>
        </pc:spChg>
        <pc:spChg chg="add mod">
          <ac:chgData name="Kulinich Bohdan" userId="48e65c9f34e137d0" providerId="LiveId" clId="{F3BAF525-D825-429C-8E7D-8BD2E07E5ED7}" dt="2020-08-27T06:24:13.102" v="3881" actId="1076"/>
          <ac:spMkLst>
            <pc:docMk/>
            <pc:sldMk cId="2071804829" sldId="456"/>
            <ac:spMk id="21" creationId="{D264A22B-4CCC-48D6-A5FF-E6402DDE4E06}"/>
          </ac:spMkLst>
        </pc:spChg>
        <pc:spChg chg="mod">
          <ac:chgData name="Kulinich Bohdan" userId="48e65c9f34e137d0" providerId="LiveId" clId="{F3BAF525-D825-429C-8E7D-8BD2E07E5ED7}" dt="2020-08-26T11:30:56.405" v="3873" actId="1076"/>
          <ac:spMkLst>
            <pc:docMk/>
            <pc:sldMk cId="2071804829" sldId="456"/>
            <ac:spMk id="23" creationId="{F540973A-2CDA-4439-8D4C-75027664D3E1}"/>
          </ac:spMkLst>
        </pc:spChg>
        <pc:spChg chg="mod">
          <ac:chgData name="Kulinich Bohdan" userId="48e65c9f34e137d0" providerId="LiveId" clId="{F3BAF525-D825-429C-8E7D-8BD2E07E5ED7}" dt="2020-08-26T11:30:35.984" v="3866"/>
          <ac:spMkLst>
            <pc:docMk/>
            <pc:sldMk cId="2071804829" sldId="456"/>
            <ac:spMk id="24" creationId="{8F98EF88-6EA1-436F-BBB0-372F620948C1}"/>
          </ac:spMkLst>
        </pc:spChg>
        <pc:spChg chg="add mod">
          <ac:chgData name="Kulinich Bohdan" userId="48e65c9f34e137d0" providerId="LiveId" clId="{F3BAF525-D825-429C-8E7D-8BD2E07E5ED7}" dt="2020-08-27T06:24:18.603" v="3882" actId="1076"/>
          <ac:spMkLst>
            <pc:docMk/>
            <pc:sldMk cId="2071804829" sldId="456"/>
            <ac:spMk id="25" creationId="{34079BFC-A97C-4F51-9FB1-523ADBABDA65}"/>
          </ac:spMkLst>
        </pc:spChg>
        <pc:spChg chg="add mod">
          <ac:chgData name="Kulinich Bohdan" userId="48e65c9f34e137d0" providerId="LiveId" clId="{F3BAF525-D825-429C-8E7D-8BD2E07E5ED7}" dt="2020-08-27T06:24:27.699" v="3885" actId="20577"/>
          <ac:spMkLst>
            <pc:docMk/>
            <pc:sldMk cId="2071804829" sldId="456"/>
            <ac:spMk id="26" creationId="{78CA626C-8340-4F7E-85FA-80AF35A2DFD4}"/>
          </ac:spMkLst>
        </pc:spChg>
        <pc:spChg chg="add mod">
          <ac:chgData name="Kulinich Bohdan" userId="48e65c9f34e137d0" providerId="LiveId" clId="{F3BAF525-D825-429C-8E7D-8BD2E07E5ED7}" dt="2020-08-27T06:24:40.578" v="3888" actId="20577"/>
          <ac:spMkLst>
            <pc:docMk/>
            <pc:sldMk cId="2071804829" sldId="456"/>
            <ac:spMk id="27" creationId="{19DC640A-4354-456B-BD9C-7E32B37FC14A}"/>
          </ac:spMkLst>
        </pc:spChg>
        <pc:spChg chg="add mod">
          <ac:chgData name="Kulinich Bohdan" userId="48e65c9f34e137d0" providerId="LiveId" clId="{F3BAF525-D825-429C-8E7D-8BD2E07E5ED7}" dt="2020-08-27T06:25:11.494" v="3899" actId="1076"/>
          <ac:spMkLst>
            <pc:docMk/>
            <pc:sldMk cId="2071804829" sldId="456"/>
            <ac:spMk id="28" creationId="{40DF7273-52B8-40BC-A08F-6A423E7B0D6E}"/>
          </ac:spMkLst>
        </pc:spChg>
        <pc:spChg chg="add mod">
          <ac:chgData name="Kulinich Bohdan" userId="48e65c9f34e137d0" providerId="LiveId" clId="{F3BAF525-D825-429C-8E7D-8BD2E07E5ED7}" dt="2020-08-27T06:25:06.423" v="3898" actId="20577"/>
          <ac:spMkLst>
            <pc:docMk/>
            <pc:sldMk cId="2071804829" sldId="456"/>
            <ac:spMk id="29" creationId="{023533DF-6716-419A-AD8C-C092B32803BB}"/>
          </ac:spMkLst>
        </pc:spChg>
        <pc:spChg chg="add mod">
          <ac:chgData name="Kulinich Bohdan" userId="48e65c9f34e137d0" providerId="LiveId" clId="{F3BAF525-D825-429C-8E7D-8BD2E07E5ED7}" dt="2020-08-27T06:25:17.974" v="3902" actId="20577"/>
          <ac:spMkLst>
            <pc:docMk/>
            <pc:sldMk cId="2071804829" sldId="456"/>
            <ac:spMk id="30" creationId="{4FF3A61A-73E4-4631-9E10-E3FAA77B61A0}"/>
          </ac:spMkLst>
        </pc:spChg>
        <pc:spChg chg="add mod">
          <ac:chgData name="Kulinich Bohdan" userId="48e65c9f34e137d0" providerId="LiveId" clId="{F3BAF525-D825-429C-8E7D-8BD2E07E5ED7}" dt="2020-08-27T06:43:17.122" v="3981" actId="1076"/>
          <ac:spMkLst>
            <pc:docMk/>
            <pc:sldMk cId="2071804829" sldId="456"/>
            <ac:spMk id="31" creationId="{B4B6A89C-1F86-4D5C-97B9-2EF21DF6FBAB}"/>
          </ac:spMkLst>
        </pc:spChg>
        <pc:grpChg chg="add mod">
          <ac:chgData name="Kulinich Bohdan" userId="48e65c9f34e137d0" providerId="LiveId" clId="{F3BAF525-D825-429C-8E7D-8BD2E07E5ED7}" dt="2020-08-26T11:30:09.590" v="3860" actId="1076"/>
          <ac:grpSpMkLst>
            <pc:docMk/>
            <pc:sldMk cId="2071804829" sldId="456"/>
            <ac:grpSpMk id="18" creationId="{F411B821-F397-42AD-B28C-8AA8EAEA8113}"/>
          </ac:grpSpMkLst>
        </pc:grpChg>
        <pc:grpChg chg="add mod">
          <ac:chgData name="Kulinich Bohdan" userId="48e65c9f34e137d0" providerId="LiveId" clId="{F3BAF525-D825-429C-8E7D-8BD2E07E5ED7}" dt="2020-08-26T11:31:00.455" v="3874" actId="1076"/>
          <ac:grpSpMkLst>
            <pc:docMk/>
            <pc:sldMk cId="2071804829" sldId="456"/>
            <ac:grpSpMk id="22" creationId="{EEBFC17F-21D6-4FE1-97AC-56171A483239}"/>
          </ac:grpSpMkLst>
        </pc:grpChg>
        <pc:picChg chg="add del mod">
          <ac:chgData name="Kulinich Bohdan" userId="48e65c9f34e137d0" providerId="LiveId" clId="{F3BAF525-D825-429C-8E7D-8BD2E07E5ED7}" dt="2020-08-27T06:24:49.797" v="3892" actId="478"/>
          <ac:picMkLst>
            <pc:docMk/>
            <pc:sldMk cId="2071804829" sldId="456"/>
            <ac:picMk id="5" creationId="{DAE5CD55-8C37-4BEB-84E5-C12194E0750F}"/>
          </ac:picMkLst>
        </pc:picChg>
        <pc:picChg chg="del">
          <ac:chgData name="Kulinich Bohdan" userId="48e65c9f34e137d0" providerId="LiveId" clId="{F3BAF525-D825-429C-8E7D-8BD2E07E5ED7}" dt="2020-08-26T11:26:30.151" v="3796" actId="478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6T11:27:20.701" v="3836" actId="1076"/>
          <ac:cxnSpMkLst>
            <pc:docMk/>
            <pc:sldMk cId="2071804829" sldId="456"/>
            <ac:cxnSpMk id="10" creationId="{116B3392-2AF1-4A2D-8F05-5FD16FD36E5D}"/>
          </ac:cxnSpMkLst>
        </pc:cxnChg>
        <pc:cxnChg chg="add mod">
          <ac:chgData name="Kulinich Bohdan" userId="48e65c9f34e137d0" providerId="LiveId" clId="{F3BAF525-D825-429C-8E7D-8BD2E07E5ED7}" dt="2020-08-26T11:27:32.637" v="3839" actId="1076"/>
          <ac:cxnSpMkLst>
            <pc:docMk/>
            <pc:sldMk cId="2071804829" sldId="456"/>
            <ac:cxnSpMk id="11" creationId="{55CC4881-C819-4AC6-833E-73E93304E80D}"/>
          </ac:cxnSpMkLst>
        </pc:cxnChg>
        <pc:cxnChg chg="add mod">
          <ac:chgData name="Kulinich Bohdan" userId="48e65c9f34e137d0" providerId="LiveId" clId="{F3BAF525-D825-429C-8E7D-8BD2E07E5ED7}" dt="2020-08-26T11:27:40.743" v="3842" actId="1076"/>
          <ac:cxnSpMkLst>
            <pc:docMk/>
            <pc:sldMk cId="2071804829" sldId="456"/>
            <ac:cxnSpMk id="12" creationId="{DAEE3354-723B-453B-A1D3-2A487240927F}"/>
          </ac:cxnSpMkLst>
        </pc:cxnChg>
        <pc:cxnChg chg="add mod">
          <ac:chgData name="Kulinich Bohdan" userId="48e65c9f34e137d0" providerId="LiveId" clId="{F3BAF525-D825-429C-8E7D-8BD2E07E5ED7}" dt="2020-08-26T11:27:52.200" v="3845" actId="14100"/>
          <ac:cxnSpMkLst>
            <pc:docMk/>
            <pc:sldMk cId="2071804829" sldId="456"/>
            <ac:cxnSpMk id="13" creationId="{C59A78BA-4F03-4A46-8F68-245E88E24841}"/>
          </ac:cxnSpMkLst>
        </pc:cxnChg>
      </pc:sldChg>
      <pc:sldChg chg="del">
        <pc:chgData name="Kulinich Bohdan" userId="48e65c9f34e137d0" providerId="LiveId" clId="{F3BAF525-D825-429C-8E7D-8BD2E07E5ED7}" dt="2020-08-27T08:06:16.489" v="3985" actId="47"/>
        <pc:sldMkLst>
          <pc:docMk/>
          <pc:sldMk cId="1255004229" sldId="457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013462143" sldId="46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630972679" sldId="46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6035044" sldId="467"/>
        </pc:sldMkLst>
      </pc:sldChg>
      <pc:sldChg chg="addSp delSp modSp mod delAnim modAnim">
        <pc:chgData name="Kulinich Bohdan" userId="48e65c9f34e137d0" providerId="LiveId" clId="{F3BAF525-D825-429C-8E7D-8BD2E07E5ED7}" dt="2020-08-26T02:51:47.628" v="3463" actId="1076"/>
        <pc:sldMkLst>
          <pc:docMk/>
          <pc:sldMk cId="4287784577" sldId="468"/>
        </pc:sldMkLst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9" creationId="{4AD00067-593A-4312-904B-D8B2F5216D04}"/>
          </ac:spMkLst>
        </pc:spChg>
        <pc:spChg chg="add mod">
          <ac:chgData name="Kulinich Bohdan" userId="48e65c9f34e137d0" providerId="LiveId" clId="{F3BAF525-D825-429C-8E7D-8BD2E07E5ED7}" dt="2020-08-26T02:50:11.068" v="3449" actId="14100"/>
          <ac:spMkLst>
            <pc:docMk/>
            <pc:sldMk cId="4287784577" sldId="468"/>
            <ac:spMk id="10" creationId="{2787DE77-90E4-4804-95AA-97FB463097B5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7" creationId="{6C0E1EC7-BE31-4BCE-A94C-9B6DB6400D8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8" creationId="{B693E09E-AA85-4371-9DE8-8ABAB905314B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9" creationId="{A9D1C907-3EFF-494E-9971-3EBC89258FE5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0" creationId="{F883A9D2-1112-4C76-AB09-DB273DF9F1E2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1" creationId="{D93F0268-1A8B-415E-827F-66D935B1A203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5" creationId="{E19E743F-8D5F-415C-A74B-2E542E9C09A6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7" creationId="{9D36BAFD-A0DC-4703-8BA9-D854A160537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9" creationId="{6413E285-589E-4F7F-BF7D-5B8B64EC9561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31" creationId="{D0645F70-B644-4487-8ECA-1F65FBAEB080}"/>
          </ac:spMkLst>
        </pc:sp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4" creationId="{FF087979-FA62-47CD-B855-F1E2DF42703A}"/>
          </ac:picMkLst>
        </pc:pic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6" creationId="{DF8CB05E-4002-4CE9-88ED-AB530E6BB5B5}"/>
          </ac:picMkLst>
        </pc:picChg>
        <pc:picChg chg="del">
          <ac:chgData name="Kulinich Bohdan" userId="48e65c9f34e137d0" providerId="LiveId" clId="{F3BAF525-D825-429C-8E7D-8BD2E07E5ED7}" dt="2020-08-26T02:35:46.162" v="3351" actId="478"/>
          <ac:picMkLst>
            <pc:docMk/>
            <pc:sldMk cId="4287784577" sldId="468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2" creationId="{FA3F2120-D95A-4FBF-A5E1-C942C1E33E6C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3" creationId="{2065BC8D-D012-4467-BE7F-E5F043B3F5D0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5" creationId="{536EBC4D-70E5-474F-A743-D4EDAEB49623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09899949" sldId="470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524959890" sldId="472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275507474" sldId="473"/>
        </pc:sldMkLst>
      </pc:sldChg>
      <pc:sldChg chg="modSp del">
        <pc:chgData name="Kulinich Bohdan" userId="48e65c9f34e137d0" providerId="LiveId" clId="{F3BAF525-D825-429C-8E7D-8BD2E07E5ED7}" dt="2020-08-25T03:28:30.446" v="3350" actId="47"/>
        <pc:sldMkLst>
          <pc:docMk/>
          <pc:sldMk cId="4008052977" sldId="474"/>
        </pc:sldMkLst>
        <pc:spChg chg="mod">
          <ac:chgData name="Kulinich Bohdan" userId="48e65c9f34e137d0" providerId="LiveId" clId="{F3BAF525-D825-429C-8E7D-8BD2E07E5ED7}" dt="2020-08-19T16:41:58.633" v="2508" actId="20577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4.581" v="2512" actId="20577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19T16:42:00.375" v="2509" actId="20577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1.841" v="2510" actId="20577"/>
          <ac:spMkLst>
            <pc:docMk/>
            <pc:sldMk cId="4008052977" sldId="474"/>
            <ac:spMk id="54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3.527" v="2511" actId="20577"/>
          <ac:spMkLst>
            <pc:docMk/>
            <pc:sldMk cId="4008052977" sldId="474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F3BAF525-D825-429C-8E7D-8BD2E07E5ED7}" dt="2020-08-19T15:36:53.488" v="1253"/>
        <pc:sldMkLst>
          <pc:docMk/>
          <pc:sldMk cId="2090960753" sldId="475"/>
        </pc:sldMkLst>
        <pc:spChg chg="mod">
          <ac:chgData name="Kulinich Bohdan" userId="48e65c9f34e137d0" providerId="LiveId" clId="{F3BAF525-D825-429C-8E7D-8BD2E07E5ED7}" dt="2020-08-19T12:15:21.164" v="766" actId="20577"/>
          <ac:spMkLst>
            <pc:docMk/>
            <pc:sldMk cId="2090960753" sldId="475"/>
            <ac:spMk id="4" creationId="{00000000-0000-0000-0000-000000000000}"/>
          </ac:spMkLst>
        </pc:spChg>
        <pc:spChg chg="add del mod">
          <ac:chgData name="Kulinich Bohdan" userId="48e65c9f34e137d0" providerId="LiveId" clId="{F3BAF525-D825-429C-8E7D-8BD2E07E5ED7}" dt="2020-08-19T13:44:43.334" v="947" actId="478"/>
          <ac:spMkLst>
            <pc:docMk/>
            <pc:sldMk cId="2090960753" sldId="475"/>
            <ac:spMk id="12" creationId="{D1F0983A-C635-4E5A-B0EE-D7F88075CB44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3" creationId="{8437B8EA-13A4-4897-B554-9FB17C175748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4" creationId="{6AF9EA62-C5F8-4EB4-B45C-8FD87F8F410D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1" creationId="{3C068F7E-30A8-4F60-9E35-5D68B41D1B7C}"/>
          </ac:spMkLst>
        </pc:spChg>
        <pc:spChg chg="del">
          <ac:chgData name="Kulinich Bohdan" userId="48e65c9f34e137d0" providerId="LiveId" clId="{F3BAF525-D825-429C-8E7D-8BD2E07E5ED7}" dt="2020-08-19T11:43:02.957" v="733" actId="478"/>
          <ac:spMkLst>
            <pc:docMk/>
            <pc:sldMk cId="2090960753" sldId="475"/>
            <ac:spMk id="22" creationId="{7BE75DCA-EB1F-4D38-A0C3-6ABBB3DCF9EF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5" creationId="{08C67BA5-B3CE-4FD0-B276-117FD67824D8}"/>
          </ac:spMkLst>
        </pc:spChg>
        <pc:spChg chg="del">
          <ac:chgData name="Kulinich Bohdan" userId="48e65c9f34e137d0" providerId="LiveId" clId="{F3BAF525-D825-429C-8E7D-8BD2E07E5ED7}" dt="2020-08-19T11:43:00.636" v="731" actId="478"/>
          <ac:spMkLst>
            <pc:docMk/>
            <pc:sldMk cId="2090960753" sldId="475"/>
            <ac:spMk id="26" creationId="{5405391E-B38D-4AEF-9B0B-23E69479ECA0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7" creationId="{AE789EC3-94CC-4A76-9C7E-B72522977338}"/>
          </ac:spMkLst>
        </pc:spChg>
        <pc:spChg chg="del">
          <ac:chgData name="Kulinich Bohdan" userId="48e65c9f34e137d0" providerId="LiveId" clId="{F3BAF525-D825-429C-8E7D-8BD2E07E5ED7}" dt="2020-08-19T11:43:02.239" v="732" actId="478"/>
          <ac:spMkLst>
            <pc:docMk/>
            <pc:sldMk cId="2090960753" sldId="475"/>
            <ac:spMk id="28" creationId="{DFBA4E36-2C7C-4E89-B2F8-B0240D4BBB96}"/>
          </ac:spMkLst>
        </pc:spChg>
        <pc:spChg chg="del">
          <ac:chgData name="Kulinich Bohdan" userId="48e65c9f34e137d0" providerId="LiveId" clId="{F3BAF525-D825-429C-8E7D-8BD2E07E5ED7}" dt="2020-08-19T11:43:03.875" v="734" actId="478"/>
          <ac:spMkLst>
            <pc:docMk/>
            <pc:sldMk cId="2090960753" sldId="475"/>
            <ac:spMk id="29" creationId="{4C5B8540-41B0-4FAF-891B-ADA34EEEB03B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0" creationId="{BD9972B1-8447-47A6-B87F-FED01829796D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1" creationId="{DF83E289-869A-4BB8-AA80-A7DDE3481FD4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2" creationId="{27E18E41-1467-4C2C-9152-AB32957B4DD2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3" creationId="{F54BE535-2552-465C-9395-E67A7A739F4E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4" creationId="{C48B1D53-0C47-4F4C-97B3-DB5718B4EAA8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5" creationId="{F05F02A1-4B4C-476D-B1FA-F7399C5ACA2F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6" creationId="{FF3B4165-DF97-400A-A025-B7AE22333638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7" creationId="{673F88E5-3E17-45E1-BC18-5D26A9F45E1C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8" creationId="{EA85F460-CD3B-439E-B927-40A9F7DE7584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39" creationId="{62BFAA00-CC12-41C5-986F-9751B1738D48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40" creationId="{377DB4E2-4F2F-4B59-8166-A143CBA09D0D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1" creationId="{F30A1C9B-81EB-48EA-B734-A4DB3D98E322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3" creationId="{8341A857-E6D6-4D80-A53E-3B794D044990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4" creationId="{7E5095F8-7A32-4D1D-BB67-CD38AD95E590}"/>
          </ac:spMkLst>
        </pc:spChg>
        <pc:spChg chg="add mod">
          <ac:chgData name="Kulinich Bohdan" userId="48e65c9f34e137d0" providerId="LiveId" clId="{F3BAF525-D825-429C-8E7D-8BD2E07E5ED7}" dt="2020-08-19T15:20:38.243" v="1126"/>
          <ac:spMkLst>
            <pc:docMk/>
            <pc:sldMk cId="2090960753" sldId="475"/>
            <ac:spMk id="46" creationId="{E6D3884C-ABD5-4BA7-BC2C-F087595B50E2}"/>
          </ac:spMkLst>
        </pc:spChg>
        <pc:grpChg chg="add mod">
          <ac:chgData name="Kulinich Bohdan" userId="48e65c9f34e137d0" providerId="LiveId" clId="{F3BAF525-D825-429C-8E7D-8BD2E07E5ED7}" dt="2020-08-19T14:06:27.011" v="1078" actId="1076"/>
          <ac:grpSpMkLst>
            <pc:docMk/>
            <pc:sldMk cId="2090960753" sldId="475"/>
            <ac:grpSpMk id="11" creationId="{DAB6E37E-E768-424A-AD74-FCC648AD9FFC}"/>
          </ac:grpSpMkLst>
        </pc:grpChg>
        <pc:grpChg chg="add mod modVis">
          <ac:chgData name="Kulinich Bohdan" userId="48e65c9f34e137d0" providerId="LiveId" clId="{F3BAF525-D825-429C-8E7D-8BD2E07E5ED7}" dt="2020-08-19T15:18:43.347" v="1117" actId="14429"/>
          <ac:grpSpMkLst>
            <pc:docMk/>
            <pc:sldMk cId="2090960753" sldId="475"/>
            <ac:grpSpMk id="18" creationId="{C696E0F0-30C8-48F3-849E-9E5AEEA17591}"/>
          </ac:grpSpMkLst>
        </pc:grpChg>
        <pc:picChg chg="add del mod">
          <ac:chgData name="Kulinich Bohdan" userId="48e65c9f34e137d0" providerId="LiveId" clId="{F3BAF525-D825-429C-8E7D-8BD2E07E5ED7}" dt="2020-08-19T13:56:59.066" v="1029" actId="478"/>
          <ac:picMkLst>
            <pc:docMk/>
            <pc:sldMk cId="2090960753" sldId="475"/>
            <ac:picMk id="5" creationId="{38C707EB-2ECB-42F1-87F3-599D0749AA14}"/>
          </ac:picMkLst>
        </pc:picChg>
        <pc:picChg chg="add mod ord">
          <ac:chgData name="Kulinich Bohdan" userId="48e65c9f34e137d0" providerId="LiveId" clId="{F3BAF525-D825-429C-8E7D-8BD2E07E5ED7}" dt="2020-08-19T14:07:09.969" v="1083" actId="167"/>
          <ac:picMkLst>
            <pc:docMk/>
            <pc:sldMk cId="2090960753" sldId="475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1:43:05.533" v="735" actId="478"/>
          <ac:picMkLst>
            <pc:docMk/>
            <pc:sldMk cId="2090960753" sldId="475"/>
            <ac:picMk id="20" creationId="{B81A0C29-F9F9-4EAB-9468-AAA65CD4AFD6}"/>
          </ac:picMkLst>
        </pc:picChg>
        <pc:picChg chg="add mod">
          <ac:chgData name="Kulinich Bohdan" userId="48e65c9f34e137d0" providerId="LiveId" clId="{F3BAF525-D825-429C-8E7D-8BD2E07E5ED7}" dt="2020-08-19T15:20:38.243" v="1126"/>
          <ac:picMkLst>
            <pc:docMk/>
            <pc:sldMk cId="2090960753" sldId="475"/>
            <ac:picMk id="45" creationId="{66AAA471-5FAE-4286-91DD-3EF654395AA5}"/>
          </ac:picMkLst>
        </pc:pic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17" creationId="{C3AB9479-C876-4847-B714-6B4D8E2084E1}"/>
          </ac:cxnSpMkLst>
        </pc:cxnChg>
        <pc:cxnChg chg="add del mod">
          <ac:chgData name="Kulinich Bohdan" userId="48e65c9f34e137d0" providerId="LiveId" clId="{F3BAF525-D825-429C-8E7D-8BD2E07E5ED7}" dt="2020-08-19T13:52:48.511" v="998" actId="478"/>
          <ac:cxnSpMkLst>
            <pc:docMk/>
            <pc:sldMk cId="2090960753" sldId="475"/>
            <ac:cxnSpMk id="19" creationId="{337B0B5F-7942-426B-A9ED-6F0B523D275F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3" creationId="{BB632C05-8F7C-416C-A26D-82CF30F93DA0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4" creationId="{DFEB9AF5-6BB8-49D8-848A-9870F360A7EF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488500328" sldId="476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8690997" sldId="477"/>
        </pc:sldMkLst>
      </pc:sldChg>
      <pc:sldChg chg="addSp delSp modSp mod ord delAnim modAnim">
        <pc:chgData name="Kulinich Bohdan" userId="48e65c9f34e137d0" providerId="LiveId" clId="{F3BAF525-D825-429C-8E7D-8BD2E07E5ED7}" dt="2020-08-19T11:40:56.148" v="730" actId="207"/>
        <pc:sldMkLst>
          <pc:docMk/>
          <pc:sldMk cId="205578349" sldId="478"/>
        </pc:sldMkLst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2" creationId="{C2DD1667-8142-4D6A-8563-DC7C8BA49416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3" creationId="{61B6071C-0011-4B01-AF1F-0BF8F0E916BA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22" creationId="{7BE75DCA-EB1F-4D38-A0C3-6ABBB3DCF9EF}"/>
          </ac:spMkLst>
        </pc:spChg>
        <pc:spChg chg="mo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6" creationId="{5405391E-B38D-4AEF-9B0B-23E69479ECA0}"/>
          </ac:spMkLst>
        </pc:spChg>
        <pc:spChg chg="mod or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8" creationId="{DFBA4E36-2C7C-4E89-B2F8-B0240D4BBB96}"/>
          </ac:spMkLst>
        </pc:spChg>
        <pc:spChg chg="add mod">
          <ac:chgData name="Kulinich Bohdan" userId="48e65c9f34e137d0" providerId="LiveId" clId="{F3BAF525-D825-429C-8E7D-8BD2E07E5ED7}" dt="2020-08-19T11:40:56.148" v="730" actId="207"/>
          <ac:spMkLst>
            <pc:docMk/>
            <pc:sldMk cId="205578349" sldId="478"/>
            <ac:spMk id="46" creationId="{889CB5C9-AC63-409D-963C-BADECC400DAD}"/>
          </ac:spMkLst>
        </pc:spChg>
        <pc:picChg chg="add del mod">
          <ac:chgData name="Kulinich Bohdan" userId="48e65c9f34e137d0" providerId="LiveId" clId="{F3BAF525-D825-429C-8E7D-8BD2E07E5ED7}" dt="2020-08-19T11:20:35.979" v="631" actId="931"/>
          <ac:picMkLst>
            <pc:docMk/>
            <pc:sldMk cId="205578349" sldId="478"/>
            <ac:picMk id="8" creationId="{6E899CE9-6C48-4A42-8CA3-2F21D913E96C}"/>
          </ac:picMkLst>
        </pc:picChg>
        <pc:picChg chg="add mod">
          <ac:chgData name="Kulinich Bohdan" userId="48e65c9f34e137d0" providerId="LiveId" clId="{F3BAF525-D825-429C-8E7D-8BD2E07E5ED7}" dt="2020-08-19T11:26:40.378" v="638" actId="1076"/>
          <ac:picMkLst>
            <pc:docMk/>
            <pc:sldMk cId="205578349" sldId="478"/>
            <ac:picMk id="10" creationId="{AF4BD230-3BDF-4987-8034-3D6B598872EE}"/>
          </ac:picMkLst>
        </pc:picChg>
        <pc:picChg chg="add mod modCrop">
          <ac:chgData name="Kulinich Bohdan" userId="48e65c9f34e137d0" providerId="LiveId" clId="{F3BAF525-D825-429C-8E7D-8BD2E07E5ED7}" dt="2020-08-19T11:39:40.163" v="723" actId="732"/>
          <ac:picMkLst>
            <pc:docMk/>
            <pc:sldMk cId="205578349" sldId="478"/>
            <ac:picMk id="45" creationId="{638D7DC4-9167-44CE-AD1F-40018C0A310B}"/>
          </ac:picMkLst>
        </pc:pic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4" creationId="{A5CB0E81-FBF7-42D7-A8FF-36FFBA972FE2}"/>
          </ac:cxnSpMkLst>
        </pc:cxn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5" creationId="{419810D4-B2FD-4FC8-8C07-14B2A6ACBF7B}"/>
          </ac:cxnSpMkLst>
        </pc:cxnChg>
        <pc:cxnChg chg="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7" creationId="{9390DDFA-247E-4ABC-B301-310DB578C714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8" creationId="{028E392F-4878-4F41-BF69-A811A85A2883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23" creationId="{D93B655D-A951-4D60-9980-5591AE4C68E3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29" creationId="{0F115F6E-0361-4E9A-AE2F-B242DD29C5B1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30" creationId="{D812BE6F-8A66-4D94-9930-1FE00405D5B1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6" creationId="{297C56FB-80DE-47D3-B47C-471EFE22AE17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7" creationId="{9BD73C23-5462-4C21-B729-91B6BF30ABE0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8" creationId="{EF5DFF56-9AE2-4D05-B318-16CA2078E3DB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1" creationId="{9925CF3D-E4CE-455A-BB91-6020B49E57D9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2" creationId="{57D0A027-D697-4F57-96DA-CD5DF859C29D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3" creationId="{325301D1-BE53-455A-9042-8FA2B3783F31}"/>
          </ac:cxnSpMkLst>
        </pc:cxnChg>
      </pc:sldChg>
      <pc:sldChg chg="addSp modSp new del mod modAnim">
        <pc:chgData name="Kulinich Bohdan" userId="48e65c9f34e137d0" providerId="LiveId" clId="{F3BAF525-D825-429C-8E7D-8BD2E07E5ED7}" dt="2020-08-24T11:57:22.570" v="3035" actId="47"/>
        <pc:sldMkLst>
          <pc:docMk/>
          <pc:sldMk cId="2789829942" sldId="479"/>
        </pc:sldMkLst>
        <pc:spChg chg="add mod">
          <ac:chgData name="Kulinich Bohdan" userId="48e65c9f34e137d0" providerId="LiveId" clId="{F3BAF525-D825-429C-8E7D-8BD2E07E5ED7}" dt="2020-08-19T16:36:06.304" v="2470" actId="1076"/>
          <ac:spMkLst>
            <pc:docMk/>
            <pc:sldMk cId="2789829942" sldId="479"/>
            <ac:spMk id="3" creationId="{22F3F070-F7AA-468C-BBC5-59C29B808133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4" creationId="{2A9DE609-33C8-4CA6-B805-B3889EE864DC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5" creationId="{86ACD427-D9FE-48B8-9051-488CF869456A}"/>
          </ac:spMkLst>
        </pc:spChg>
        <pc:picChg chg="add mod">
          <ac:chgData name="Kulinich Bohdan" userId="48e65c9f34e137d0" providerId="LiveId" clId="{F3BAF525-D825-429C-8E7D-8BD2E07E5ED7}" dt="2020-08-19T16:36:04.101" v="2469"/>
          <ac:picMkLst>
            <pc:docMk/>
            <pc:sldMk cId="2789829942" sldId="479"/>
            <ac:picMk id="2" creationId="{AEAA61F9-D0BC-47C5-86F4-995E6E18AD75}"/>
          </ac:picMkLst>
        </pc:picChg>
      </pc:sldChg>
      <pc:sldChg chg="addSp delSp modSp add mod modTransition modAnim">
        <pc:chgData name="Kulinich Bohdan" userId="48e65c9f34e137d0" providerId="LiveId" clId="{F3BAF525-D825-429C-8E7D-8BD2E07E5ED7}" dt="2020-08-19T15:52:10.906" v="1579"/>
        <pc:sldMkLst>
          <pc:docMk/>
          <pc:sldMk cId="2500183176" sldId="480"/>
        </pc:sldMkLst>
        <pc:spChg chg="add mod">
          <ac:chgData name="Kulinich Bohdan" userId="48e65c9f34e137d0" providerId="LiveId" clId="{F3BAF525-D825-429C-8E7D-8BD2E07E5ED7}" dt="2020-08-19T15:45:45.156" v="1386" actId="1076"/>
          <ac:spMkLst>
            <pc:docMk/>
            <pc:sldMk cId="2500183176" sldId="480"/>
            <ac:spMk id="10" creationId="{5656981F-CCC1-4DEB-A09F-E8CEDA6B53DF}"/>
          </ac:spMkLst>
        </pc:spChg>
        <pc:spChg chg="add del mod">
          <ac:chgData name="Kulinich Bohdan" userId="48e65c9f34e137d0" providerId="LiveId" clId="{F3BAF525-D825-429C-8E7D-8BD2E07E5ED7}" dt="2020-08-19T15:48:56.825" v="1437" actId="478"/>
          <ac:spMkLst>
            <pc:docMk/>
            <pc:sldMk cId="2500183176" sldId="480"/>
            <ac:spMk id="11" creationId="{53A162E5-2D94-48A3-B997-201ACA59B2B5}"/>
          </ac:spMkLst>
        </pc:spChg>
        <pc:spChg chg="add mod">
          <ac:chgData name="Kulinich Bohdan" userId="48e65c9f34e137d0" providerId="LiveId" clId="{F3BAF525-D825-429C-8E7D-8BD2E07E5ED7}" dt="2020-08-19T15:46:42.900" v="1403" actId="1076"/>
          <ac:spMkLst>
            <pc:docMk/>
            <pc:sldMk cId="2500183176" sldId="480"/>
            <ac:spMk id="12" creationId="{D122C4D3-421D-460B-82B9-C02F095E385D}"/>
          </ac:spMkLst>
        </pc:spChg>
        <pc:spChg chg="add del mod">
          <ac:chgData name="Kulinich Bohdan" userId="48e65c9f34e137d0" providerId="LiveId" clId="{F3BAF525-D825-429C-8E7D-8BD2E07E5ED7}" dt="2020-08-19T15:48:58.144" v="1438" actId="478"/>
          <ac:spMkLst>
            <pc:docMk/>
            <pc:sldMk cId="2500183176" sldId="480"/>
            <ac:spMk id="13" creationId="{298BD58F-8425-4A9E-816D-8B8856CB7B53}"/>
          </ac:spMkLst>
        </pc:spChg>
        <pc:spChg chg="del">
          <ac:chgData name="Kulinich Bohdan" userId="48e65c9f34e137d0" providerId="LiveId" clId="{F3BAF525-D825-429C-8E7D-8BD2E07E5ED7}" dt="2020-08-19T15:21:10.513" v="1133" actId="478"/>
          <ac:spMkLst>
            <pc:docMk/>
            <pc:sldMk cId="2500183176" sldId="480"/>
            <ac:spMk id="13" creationId="{8437B8EA-13A4-4897-B554-9FB17C175748}"/>
          </ac:spMkLst>
        </pc:spChg>
        <pc:spChg chg="del">
          <ac:chgData name="Kulinich Bohdan" userId="48e65c9f34e137d0" providerId="LiveId" clId="{F3BAF525-D825-429C-8E7D-8BD2E07E5ED7}" dt="2020-08-19T15:21:09.742" v="1132" actId="478"/>
          <ac:spMkLst>
            <pc:docMk/>
            <pc:sldMk cId="2500183176" sldId="480"/>
            <ac:spMk id="14" creationId="{6AF9EA62-C5F8-4EB4-B45C-8FD87F8F410D}"/>
          </ac:spMkLst>
        </pc:spChg>
        <pc:spChg chg="add mod modVis">
          <ac:chgData name="Kulinich Bohdan" userId="48e65c9f34e137d0" providerId="LiveId" clId="{F3BAF525-D825-429C-8E7D-8BD2E07E5ED7}" dt="2020-08-19T15:49:06.450" v="1442" actId="14429"/>
          <ac:spMkLst>
            <pc:docMk/>
            <pc:sldMk cId="2500183176" sldId="480"/>
            <ac:spMk id="27" creationId="{9ACD231A-D2B1-4C0D-9930-7E53B80ADBF2}"/>
          </ac:spMkLst>
        </pc:spChg>
        <pc:spChg chg="add mod modVis">
          <ac:chgData name="Kulinich Bohdan" userId="48e65c9f34e137d0" providerId="LiveId" clId="{F3BAF525-D825-429C-8E7D-8BD2E07E5ED7}" dt="2020-08-19T15:49:06.766" v="1443" actId="14429"/>
          <ac:spMkLst>
            <pc:docMk/>
            <pc:sldMk cId="2500183176" sldId="480"/>
            <ac:spMk id="28" creationId="{31ABA5C0-2529-4071-935C-E8983F0DDF6A}"/>
          </ac:spMkLst>
        </pc:spChg>
        <pc:spChg chg="add mod">
          <ac:chgData name="Kulinich Bohdan" userId="48e65c9f34e137d0" providerId="LiveId" clId="{F3BAF525-D825-429C-8E7D-8BD2E07E5ED7}" dt="2020-08-19T15:39:13.616" v="1306" actId="1076"/>
          <ac:spMkLst>
            <pc:docMk/>
            <pc:sldMk cId="2500183176" sldId="480"/>
            <ac:spMk id="29" creationId="{E8620C18-4A1E-4ACA-89E5-3A9AD372810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0" creationId="{BD9972B1-8447-47A6-B87F-FED01829796D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1" creationId="{DF83E289-869A-4BB8-AA80-A7DDE3481FD4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2" creationId="{27E18E41-1467-4C2C-9152-AB32957B4DD2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3" creationId="{F54BE535-2552-465C-9395-E67A7A739F4E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4" creationId="{C48B1D53-0C47-4F4C-97B3-DB5718B4EAA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5" creationId="{F05F02A1-4B4C-476D-B1FA-F7399C5ACA2F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6" creationId="{FF3B4165-DF97-400A-A025-B7AE2233363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7" creationId="{673F88E5-3E17-45E1-BC18-5D26A9F45E1C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8" creationId="{EA85F460-CD3B-439E-B927-40A9F7DE758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39" creationId="{263C4C69-41D8-4EEF-B5B4-EA28866DC038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40" creationId="{B93BBE93-6CD8-48E4-A576-5523114AB6D9}"/>
          </ac:spMkLst>
        </pc:spChg>
        <pc:spChg chg="mod topLvl modVis">
          <ac:chgData name="Kulinich Bohdan" userId="48e65c9f34e137d0" providerId="LiveId" clId="{F3BAF525-D825-429C-8E7D-8BD2E07E5ED7}" dt="2020-08-19T15:49:06.011" v="1441" actId="14429"/>
          <ac:spMkLst>
            <pc:docMk/>
            <pc:sldMk cId="2500183176" sldId="480"/>
            <ac:spMk id="41" creationId="{F30A1C9B-81EB-48EA-B734-A4DB3D98E322}"/>
          </ac:spMkLst>
        </pc:spChg>
        <pc:spChg chg="mod topLvl modVis">
          <ac:chgData name="Kulinich Bohdan" userId="48e65c9f34e137d0" providerId="LiveId" clId="{F3BAF525-D825-429C-8E7D-8BD2E07E5ED7}" dt="2020-08-19T15:49:05.541" v="1440" actId="14429"/>
          <ac:spMkLst>
            <pc:docMk/>
            <pc:sldMk cId="2500183176" sldId="480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0" creationId="{F149D385-C913-4234-A7B1-71D0247FD393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1" creationId="{6213216C-611A-450E-B2AE-A8AF1B92A9EB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2" creationId="{B3AFCE1C-183F-4CA2-BAC3-B9337895E7C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3" creationId="{523D6081-2F56-4B50-B781-2B078D2E0F46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4" creationId="{D3879DD1-9448-49BC-8503-F5637C23F827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5" creationId="{509330B3-5BCD-448D-80CB-0A0588DF83A5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6" creationId="{BE78E7B6-D364-4F78-9251-3FA1B91D678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7" creationId="{2D007C3F-14EC-4614-BB85-FB697C9EADC3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8" creationId="{84B710AE-8A79-4956-A736-E1493CBE15F1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2" creationId="{9AE774D5-DFA3-49E6-9214-6B072D17CF5C}"/>
          </ac:spMkLst>
        </pc:spChg>
        <pc:spChg chg="add mod">
          <ac:chgData name="Kulinich Bohdan" userId="48e65c9f34e137d0" providerId="LiveId" clId="{F3BAF525-D825-429C-8E7D-8BD2E07E5ED7}" dt="2020-08-19T15:52:04.490" v="1578"/>
          <ac:spMkLst>
            <pc:docMk/>
            <pc:sldMk cId="2500183176" sldId="480"/>
            <ac:spMk id="63" creationId="{47E891EA-7892-4B3D-9362-CA061FB156C2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3" creationId="{7C81B2AF-FB55-4568-B49C-CCA2BB205ECC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4" creationId="{F9B24B70-4591-4262-B28E-C556BEEB58B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5" creationId="{075DFAA5-9B69-43BA-B4E3-AD127D959607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6" creationId="{5651914F-E326-4B7E-879C-1E9FD95415BF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7" creationId="{5C28EEB8-5015-45DE-8B39-3AD30751EFA9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8" creationId="{F998FC7C-D422-4A77-9F34-63A8BB300F52}"/>
          </ac:spMkLst>
        </pc:spChg>
        <pc:grpChg chg="add mod">
          <ac:chgData name="Kulinich Bohdan" userId="48e65c9f34e137d0" providerId="LiveId" clId="{F3BAF525-D825-429C-8E7D-8BD2E07E5ED7}" dt="2020-08-19T15:40:47.837" v="1327" actId="1076"/>
          <ac:grpSpMkLst>
            <pc:docMk/>
            <pc:sldMk cId="2500183176" sldId="480"/>
            <ac:grpSpMk id="2" creationId="{DE359464-7EE7-4106-8A1C-6B526FC52898}"/>
          </ac:grpSpMkLst>
        </pc:grpChg>
        <pc:grpChg chg="add mod">
          <ac:chgData name="Kulinich Bohdan" userId="48e65c9f34e137d0" providerId="LiveId" clId="{F3BAF525-D825-429C-8E7D-8BD2E07E5ED7}" dt="2020-08-19T15:41:01.187" v="1332" actId="164"/>
          <ac:grpSpMkLst>
            <pc:docMk/>
            <pc:sldMk cId="2500183176" sldId="480"/>
            <ac:grpSpMk id="5" creationId="{DFAC66A9-B326-4985-91E2-F9794555AD1B}"/>
          </ac:grpSpMkLst>
        </pc:grpChg>
        <pc:grpChg chg="add mod modVis">
          <ac:chgData name="Kulinich Bohdan" userId="48e65c9f34e137d0" providerId="LiveId" clId="{F3BAF525-D825-429C-8E7D-8BD2E07E5ED7}" dt="2020-08-19T15:49:04.646" v="1439" actId="14429"/>
          <ac:grpSpMkLst>
            <pc:docMk/>
            <pc:sldMk cId="2500183176" sldId="480"/>
            <ac:grpSpMk id="6" creationId="{A1555C7C-819E-4838-8265-5F059CC30B5E}"/>
          </ac:grpSpMkLst>
        </pc:grpChg>
        <pc:grpChg chg="del">
          <ac:chgData name="Kulinich Bohdan" userId="48e65c9f34e137d0" providerId="LiveId" clId="{F3BAF525-D825-429C-8E7D-8BD2E07E5ED7}" dt="2020-08-19T15:36:07.565" v="1244" actId="165"/>
          <ac:grpSpMkLst>
            <pc:docMk/>
            <pc:sldMk cId="2500183176" sldId="480"/>
            <ac:grpSpMk id="11" creationId="{DAB6E37E-E768-424A-AD74-FCC648AD9FFC}"/>
          </ac:grpSpMkLst>
        </pc:grpChg>
        <pc:grpChg chg="del">
          <ac:chgData name="Kulinich Bohdan" userId="48e65c9f34e137d0" providerId="LiveId" clId="{F3BAF525-D825-429C-8E7D-8BD2E07E5ED7}" dt="2020-08-19T15:21:08.956" v="1131" actId="478"/>
          <ac:grpSpMkLst>
            <pc:docMk/>
            <pc:sldMk cId="2500183176" sldId="480"/>
            <ac:grpSpMk id="18" creationId="{C696E0F0-30C8-48F3-849E-9E5AEEA17591}"/>
          </ac:grpSpMkLst>
        </pc:grpChg>
        <pc:picChg chg="mod">
          <ac:chgData name="Kulinich Bohdan" userId="48e65c9f34e137d0" providerId="LiveId" clId="{F3BAF525-D825-429C-8E7D-8BD2E07E5ED7}" dt="2020-08-19T15:41:12.715" v="1335" actId="1076"/>
          <ac:picMkLst>
            <pc:docMk/>
            <pc:sldMk cId="2500183176" sldId="480"/>
            <ac:picMk id="16" creationId="{2F910AC2-3DB2-4F8E-B25F-2151AC50D62D}"/>
          </ac:picMkLst>
        </pc:pic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17" creationId="{C3AB9479-C876-4847-B714-6B4D8E2084E1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3" creationId="{BB632C05-8F7C-416C-A26D-82CF30F93DA0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4" creationId="{DFEB9AF5-6BB8-49D8-848A-9870F360A7EF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3" creationId="{47B7C5AE-3575-478F-A2DC-97DB9D405598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4" creationId="{D60DF945-EB8B-4923-BFA0-D16F5EAD5B9E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7" creationId="{A2D87ECB-B1DF-444E-AD46-3CE8BC020C6B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8" creationId="{8E484251-122D-4F97-8135-38E48DF8FF5A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9" creationId="{FB92ABDE-3838-4D4B-9AC5-092ABA0BBAC0}"/>
          </ac:cxnSpMkLst>
        </pc:cxnChg>
        <pc:cxnChg chg="add del mod">
          <ac:chgData name="Kulinich Bohdan" userId="48e65c9f34e137d0" providerId="LiveId" clId="{F3BAF525-D825-429C-8E7D-8BD2E07E5ED7}" dt="2020-08-19T15:48:55.715" v="1436" actId="478"/>
          <ac:cxnSpMkLst>
            <pc:docMk/>
            <pc:sldMk cId="2500183176" sldId="480"/>
            <ac:cxnSpMk id="57" creationId="{9AE32B6B-1C96-497E-9848-B24D98AF790E}"/>
          </ac:cxnSpMkLst>
        </pc:cxnChg>
        <pc:cxnChg chg="add del mod">
          <ac:chgData name="Kulinich Bohdan" userId="48e65c9f34e137d0" providerId="LiveId" clId="{F3BAF525-D825-429C-8E7D-8BD2E07E5ED7}" dt="2020-08-19T15:48:54.967" v="1435" actId="478"/>
          <ac:cxnSpMkLst>
            <pc:docMk/>
            <pc:sldMk cId="2500183176" sldId="480"/>
            <ac:cxnSpMk id="58" creationId="{84D33A78-7E71-4BEB-B91C-57F2694AFC7A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59" creationId="{070764BE-DC8C-465B-9B28-B1E89C9A7F95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0" creationId="{D1BCD532-1E5A-45A6-821B-D306ACF4C3E7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1" creationId="{FF05BEB8-126D-41E7-949C-E650A6A2EFA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19T16:23:36.524" v="2066" actId="478"/>
        <pc:sldMkLst>
          <pc:docMk/>
          <pc:sldMk cId="3259995495" sldId="481"/>
        </pc:sldMkLst>
        <pc:spChg chg="add mod">
          <ac:chgData name="Kulinich Bohdan" userId="48e65c9f34e137d0" providerId="LiveId" clId="{F3BAF525-D825-429C-8E7D-8BD2E07E5ED7}" dt="2020-08-19T15:57:37.100" v="1628" actId="1076"/>
          <ac:spMkLst>
            <pc:docMk/>
            <pc:sldMk cId="3259995495" sldId="481"/>
            <ac:spMk id="5" creationId="{397768F4-EC06-4889-91E1-4CBCFA8D0D55}"/>
          </ac:spMkLst>
        </pc:spChg>
        <pc:spChg chg="add mod">
          <ac:chgData name="Kulinich Bohdan" userId="48e65c9f34e137d0" providerId="LiveId" clId="{F3BAF525-D825-429C-8E7D-8BD2E07E5ED7}" dt="2020-08-19T16:15:57.833" v="1921" actId="16959"/>
          <ac:spMkLst>
            <pc:docMk/>
            <pc:sldMk cId="3259995495" sldId="481"/>
            <ac:spMk id="6" creationId="{35932CDF-7ACD-4A57-9A70-6888508F8E4B}"/>
          </ac:spMkLst>
        </pc:spChg>
        <pc:spChg chg="add mod">
          <ac:chgData name="Kulinich Bohdan" userId="48e65c9f34e137d0" providerId="LiveId" clId="{F3BAF525-D825-429C-8E7D-8BD2E07E5ED7}" dt="2020-08-19T15:57:32.405" v="1627" actId="20577"/>
          <ac:spMkLst>
            <pc:docMk/>
            <pc:sldMk cId="3259995495" sldId="481"/>
            <ac:spMk id="7" creationId="{E98CE4A3-12A1-417E-B0DC-282588AACAFE}"/>
          </ac:spMkLst>
        </pc:spChg>
        <pc:spChg chg="add mod">
          <ac:chgData name="Kulinich Bohdan" userId="48e65c9f34e137d0" providerId="LiveId" clId="{F3BAF525-D825-429C-8E7D-8BD2E07E5ED7}" dt="2020-08-19T16:12:28.168" v="1834" actId="1076"/>
          <ac:spMkLst>
            <pc:docMk/>
            <pc:sldMk cId="3259995495" sldId="481"/>
            <ac:spMk id="8" creationId="{47BA6415-EEA4-4AE7-A5BA-045F445D2942}"/>
          </ac:spMkLst>
        </pc:spChg>
        <pc:spChg chg="del">
          <ac:chgData name="Kulinich Bohdan" userId="48e65c9f34e137d0" providerId="LiveId" clId="{F3BAF525-D825-429C-8E7D-8BD2E07E5ED7}" dt="2020-08-19T16:23:36.524" v="2066" actId="478"/>
          <ac:spMkLst>
            <pc:docMk/>
            <pc:sldMk cId="3259995495" sldId="481"/>
            <ac:spMk id="11" creationId="{53A162E5-2D94-48A3-B997-201ACA59B2B5}"/>
          </ac:spMkLst>
        </pc:spChg>
        <pc:spChg chg="del">
          <ac:chgData name="Kulinich Bohdan" userId="48e65c9f34e137d0" providerId="LiveId" clId="{F3BAF525-D825-429C-8E7D-8BD2E07E5ED7}" dt="2020-08-19T16:23:34.599" v="2064" actId="478"/>
          <ac:spMkLst>
            <pc:docMk/>
            <pc:sldMk cId="3259995495" sldId="481"/>
            <ac:spMk id="13" creationId="{298BD58F-8425-4A9E-816D-8B8856CB7B53}"/>
          </ac:spMkLst>
        </pc:spChg>
        <pc:spChg chg="del mod modVis">
          <ac:chgData name="Kulinich Bohdan" userId="48e65c9f34e137d0" providerId="LiveId" clId="{F3BAF525-D825-429C-8E7D-8BD2E07E5ED7}" dt="2020-08-19T15:48:37.172" v="1427" actId="478"/>
          <ac:spMkLst>
            <pc:docMk/>
            <pc:sldMk cId="3259995495" sldId="481"/>
            <ac:spMk id="27" creationId="{9ACD231A-D2B1-4C0D-9930-7E53B80ADBF2}"/>
          </ac:spMkLst>
        </pc:spChg>
        <pc:spChg chg="del mod modVis">
          <ac:chgData name="Kulinich Bohdan" userId="48e65c9f34e137d0" providerId="LiveId" clId="{F3BAF525-D825-429C-8E7D-8BD2E07E5ED7}" dt="2020-08-19T15:48:38.814" v="1428" actId="478"/>
          <ac:spMkLst>
            <pc:docMk/>
            <pc:sldMk cId="3259995495" sldId="481"/>
            <ac:spMk id="28" creationId="{31ABA5C0-2529-4071-935C-E8983F0DDF6A}"/>
          </ac:spMkLst>
        </pc:spChg>
        <pc:spChg chg="del">
          <ac:chgData name="Kulinich Bohdan" userId="48e65c9f34e137d0" providerId="LiveId" clId="{F3BAF525-D825-429C-8E7D-8BD2E07E5ED7}" dt="2020-08-19T15:48:49.185" v="1432" actId="478"/>
          <ac:spMkLst>
            <pc:docMk/>
            <pc:sldMk cId="3259995495" sldId="481"/>
            <ac:spMk id="29" creationId="{E8620C18-4A1E-4ACA-89E5-3A9AD3728108}"/>
          </ac:spMkLst>
        </pc:spChg>
        <pc:spChg chg="add del mod">
          <ac:chgData name="Kulinich Bohdan" userId="48e65c9f34e137d0" providerId="LiveId" clId="{F3BAF525-D825-429C-8E7D-8BD2E07E5ED7}" dt="2020-08-19T16:22:17.174" v="2043" actId="478"/>
          <ac:spMkLst>
            <pc:docMk/>
            <pc:sldMk cId="3259995495" sldId="481"/>
            <ac:spMk id="34" creationId="{4178BEAC-5CAD-47E5-9CD5-025EFE42C9D4}"/>
          </ac:spMkLst>
        </pc:spChg>
        <pc:spChg chg="add mod">
          <ac:chgData name="Kulinich Bohdan" userId="48e65c9f34e137d0" providerId="LiveId" clId="{F3BAF525-D825-429C-8E7D-8BD2E07E5ED7}" dt="2020-08-19T16:20:05.638" v="2018" actId="1076"/>
          <ac:spMkLst>
            <pc:docMk/>
            <pc:sldMk cId="3259995495" sldId="481"/>
            <ac:spMk id="35" creationId="{85E89E14-1250-434F-A53D-45A2A999171D}"/>
          </ac:spMkLst>
        </pc:spChg>
        <pc:spChg chg="del mod modVis">
          <ac:chgData name="Kulinich Bohdan" userId="48e65c9f34e137d0" providerId="LiveId" clId="{F3BAF525-D825-429C-8E7D-8BD2E07E5ED7}" dt="2020-08-19T15:48:43.889" v="1430" actId="478"/>
          <ac:spMkLst>
            <pc:docMk/>
            <pc:sldMk cId="3259995495" sldId="481"/>
            <ac:spMk id="41" creationId="{F30A1C9B-81EB-48EA-B734-A4DB3D98E322}"/>
          </ac:spMkLst>
        </pc:spChg>
        <pc:spChg chg="del mod modVis">
          <ac:chgData name="Kulinich Bohdan" userId="48e65c9f34e137d0" providerId="LiveId" clId="{F3BAF525-D825-429C-8E7D-8BD2E07E5ED7}" dt="2020-08-19T15:48:47.535" v="1431" actId="478"/>
          <ac:spMkLst>
            <pc:docMk/>
            <pc:sldMk cId="3259995495" sldId="481"/>
            <ac:spMk id="42" creationId="{4FB9EFC2-A68B-4BAC-BF36-DD42F53D2804}"/>
          </ac:spMkLst>
        </pc:spChg>
        <pc:spChg chg="del">
          <ac:chgData name="Kulinich Bohdan" userId="48e65c9f34e137d0" providerId="LiveId" clId="{F3BAF525-D825-429C-8E7D-8BD2E07E5ED7}" dt="2020-08-19T15:48:50.072" v="1433" actId="478"/>
          <ac:spMkLst>
            <pc:docMk/>
            <pc:sldMk cId="3259995495" sldId="481"/>
            <ac:spMk id="46" creationId="{E6D3884C-ABD5-4BA7-BC2C-F087595B50E2}"/>
          </ac:spMkLst>
        </pc:spChg>
        <pc:spChg chg="add mod modVis">
          <ac:chgData name="Kulinich Bohdan" userId="48e65c9f34e137d0" providerId="LiveId" clId="{F3BAF525-D825-429C-8E7D-8BD2E07E5ED7}" dt="2020-08-19T16:16:50.641" v="1937" actId="14429"/>
          <ac:spMkLst>
            <pc:docMk/>
            <pc:sldMk cId="3259995495" sldId="481"/>
            <ac:spMk id="59" creationId="{B04654C1-5201-49AC-BC9D-37AD6521CE7D}"/>
          </ac:spMkLst>
        </pc:spChg>
        <pc:spChg chg="add mod">
          <ac:chgData name="Kulinich Bohdan" userId="48e65c9f34e137d0" providerId="LiveId" clId="{F3BAF525-D825-429C-8E7D-8BD2E07E5ED7}" dt="2020-08-19T16:16:07.084" v="1922" actId="1076"/>
          <ac:spMkLst>
            <pc:docMk/>
            <pc:sldMk cId="3259995495" sldId="481"/>
            <ac:spMk id="61" creationId="{497DE047-2EFC-4AF7-AA9E-A6104D2AB36B}"/>
          </ac:spMkLst>
        </pc:spChg>
        <pc:grpChg chg="del mod modVis">
          <ac:chgData name="Kulinich Bohdan" userId="48e65c9f34e137d0" providerId="LiveId" clId="{F3BAF525-D825-429C-8E7D-8BD2E07E5ED7}" dt="2020-08-19T15:48:41.182" v="1429" actId="478"/>
          <ac:grpSpMkLst>
            <pc:docMk/>
            <pc:sldMk cId="3259995495" sldId="481"/>
            <ac:grpSpMk id="6" creationId="{A1555C7C-819E-4838-8265-5F059CC30B5E}"/>
          </ac:grpSpMkLst>
        </pc:grpChg>
        <pc:picChg chg="mod">
          <ac:chgData name="Kulinich Bohdan" userId="48e65c9f34e137d0" providerId="LiveId" clId="{F3BAF525-D825-429C-8E7D-8BD2E07E5ED7}" dt="2020-08-19T15:56:58.474" v="1619" actId="1076"/>
          <ac:picMkLst>
            <pc:docMk/>
            <pc:sldMk cId="3259995495" sldId="481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5:48:50.643" v="1434" actId="478"/>
          <ac:picMkLst>
            <pc:docMk/>
            <pc:sldMk cId="3259995495" sldId="481"/>
            <ac:picMk id="45" creationId="{66AAA471-5FAE-4286-91DD-3EF654395AA5}"/>
          </ac:picMkLst>
        </pc:picChg>
        <pc:picChg chg="add mod">
          <ac:chgData name="Kulinich Bohdan" userId="48e65c9f34e137d0" providerId="LiveId" clId="{F3BAF525-D825-429C-8E7D-8BD2E07E5ED7}" dt="2020-08-19T16:16:07.084" v="1922" actId="1076"/>
          <ac:picMkLst>
            <pc:docMk/>
            <pc:sldMk cId="3259995495" sldId="481"/>
            <ac:picMk id="60" creationId="{811CF16B-38A7-4E1E-9239-52A4C06B3894}"/>
          </ac:picMkLst>
        </pc:picChg>
        <pc:cxnChg chg="del">
          <ac:chgData name="Kulinich Bohdan" userId="48e65c9f34e137d0" providerId="LiveId" clId="{F3BAF525-D825-429C-8E7D-8BD2E07E5ED7}" dt="2020-08-19T16:23:35.338" v="2065" actId="478"/>
          <ac:cxnSpMkLst>
            <pc:docMk/>
            <pc:sldMk cId="3259995495" sldId="481"/>
            <ac:cxnSpMk id="57" creationId="{9AE32B6B-1C96-497E-9848-B24D98AF790E}"/>
          </ac:cxnSpMkLst>
        </pc:cxnChg>
        <pc:cxnChg chg="del">
          <ac:chgData name="Kulinich Bohdan" userId="48e65c9f34e137d0" providerId="LiveId" clId="{F3BAF525-D825-429C-8E7D-8BD2E07E5ED7}" dt="2020-08-19T16:23:32.800" v="2063" actId="478"/>
          <ac:cxnSpMkLst>
            <pc:docMk/>
            <pc:sldMk cId="3259995495" sldId="481"/>
            <ac:cxnSpMk id="58" creationId="{84D33A78-7E71-4BEB-B91C-57F2694AFC7A}"/>
          </ac:cxnSpMkLst>
        </pc:cxnChg>
      </pc:sldChg>
      <pc:sldChg chg="addSp delSp modSp add mod addAnim delAnim modAnim">
        <pc:chgData name="Kulinich Bohdan" userId="48e65c9f34e137d0" providerId="LiveId" clId="{F3BAF525-D825-429C-8E7D-8BD2E07E5ED7}" dt="2020-08-19T16:43:34.388" v="2516"/>
        <pc:sldMkLst>
          <pc:docMk/>
          <pc:sldMk cId="2049569767" sldId="482"/>
        </pc:sldMkLst>
        <pc:spChg chg="mod modVis">
          <ac:chgData name="Kulinich Bohdan" userId="48e65c9f34e137d0" providerId="LiveId" clId="{F3BAF525-D825-429C-8E7D-8BD2E07E5ED7}" dt="2020-08-19T16:36:20.140" v="2476" actId="14429"/>
          <ac:spMkLst>
            <pc:docMk/>
            <pc:sldMk cId="2049569767" sldId="482"/>
            <ac:spMk id="6" creationId="{35932CDF-7ACD-4A57-9A70-6888508F8E4B}"/>
          </ac:spMkLst>
        </pc:spChg>
        <pc:spChg chg="add del mod modVis">
          <ac:chgData name="Kulinich Bohdan" userId="48e65c9f34e137d0" providerId="LiveId" clId="{F3BAF525-D825-429C-8E7D-8BD2E07E5ED7}" dt="2020-08-19T16:36:20.610" v="2477" actId="14429"/>
          <ac:spMkLst>
            <pc:docMk/>
            <pc:sldMk cId="2049569767" sldId="482"/>
            <ac:spMk id="8" creationId="{47BA6415-EEA4-4AE7-A5BA-045F445D2942}"/>
          </ac:spMkLst>
        </pc:spChg>
        <pc:spChg chg="mod modVis">
          <ac:chgData name="Kulinich Bohdan" userId="48e65c9f34e137d0" providerId="LiveId" clId="{F3BAF525-D825-429C-8E7D-8BD2E07E5ED7}" dt="2020-08-19T16:36:19.724" v="2475" actId="14429"/>
          <ac:spMkLst>
            <pc:docMk/>
            <pc:sldMk cId="2049569767" sldId="482"/>
            <ac:spMk id="34" creationId="{4178BEAC-5CAD-47E5-9CD5-025EFE42C9D4}"/>
          </ac:spMkLst>
        </pc:spChg>
        <pc:spChg chg="mod modVis">
          <ac:chgData name="Kulinich Bohdan" userId="48e65c9f34e137d0" providerId="LiveId" clId="{F3BAF525-D825-429C-8E7D-8BD2E07E5ED7}" dt="2020-08-19T16:36:19.307" v="2474" actId="14429"/>
          <ac:spMkLst>
            <pc:docMk/>
            <pc:sldMk cId="2049569767" sldId="482"/>
            <ac:spMk id="35" creationId="{85E89E14-1250-434F-A53D-45A2A999171D}"/>
          </ac:spMkLst>
        </pc:spChg>
        <pc:spChg chg="add mod">
          <ac:chgData name="Kulinich Bohdan" userId="48e65c9f34e137d0" providerId="LiveId" clId="{F3BAF525-D825-429C-8E7D-8BD2E07E5ED7}" dt="2020-08-19T16:35:47.583" v="2467" actId="1076"/>
          <ac:spMkLst>
            <pc:docMk/>
            <pc:sldMk cId="2049569767" sldId="482"/>
            <ac:spMk id="36" creationId="{C8D0928C-3FC7-4349-947E-E80A4D2BAE39}"/>
          </ac:spMkLst>
        </pc:spChg>
        <pc:spChg chg="add mod">
          <ac:chgData name="Kulinich Bohdan" userId="48e65c9f34e137d0" providerId="LiveId" clId="{F3BAF525-D825-429C-8E7D-8BD2E07E5ED7}" dt="2020-08-19T16:35:52.275" v="2468" actId="1076"/>
          <ac:spMkLst>
            <pc:docMk/>
            <pc:sldMk cId="2049569767" sldId="482"/>
            <ac:spMk id="37" creationId="{2F3F2B2B-518E-4831-BFEC-00CC54ABA2E8}"/>
          </ac:spMkLst>
        </pc:spChg>
        <pc:spChg chg="add mod modVis">
          <ac:chgData name="Kulinich Bohdan" userId="48e65c9f34e137d0" providerId="LiveId" clId="{F3BAF525-D825-429C-8E7D-8BD2E07E5ED7}" dt="2020-08-19T16:36:18.690" v="2473" actId="14429"/>
          <ac:spMkLst>
            <pc:docMk/>
            <pc:sldMk cId="2049569767" sldId="482"/>
            <ac:spMk id="38" creationId="{F47C011F-CDDC-43D8-AF09-E7AEA78D3E75}"/>
          </ac:spMkLst>
        </pc:spChg>
        <pc:spChg chg="add del mod">
          <ac:chgData name="Kulinich Bohdan" userId="48e65c9f34e137d0" providerId="LiveId" clId="{F3BAF525-D825-429C-8E7D-8BD2E07E5ED7}" dt="2020-08-19T16:33:35.393" v="2339" actId="478"/>
          <ac:spMkLst>
            <pc:docMk/>
            <pc:sldMk cId="2049569767" sldId="482"/>
            <ac:spMk id="41" creationId="{5BE63AA6-35E5-4778-A3AE-28BA9690200F}"/>
          </ac:spMkLst>
        </pc:spChg>
        <pc:spChg chg="add mod">
          <ac:chgData name="Kulinich Bohdan" userId="48e65c9f34e137d0" providerId="LiveId" clId="{F3BAF525-D825-429C-8E7D-8BD2E07E5ED7}" dt="2020-08-19T16:40:51.887" v="2507" actId="207"/>
          <ac:spMkLst>
            <pc:docMk/>
            <pc:sldMk cId="2049569767" sldId="482"/>
            <ac:spMk id="42" creationId="{1D876AED-97A7-4A8B-9DD6-3433FAB2790B}"/>
          </ac:spMkLst>
        </pc:spChg>
        <pc:spChg chg="add mod">
          <ac:chgData name="Kulinich Bohdan" userId="48e65c9f34e137d0" providerId="LiveId" clId="{F3BAF525-D825-429C-8E7D-8BD2E07E5ED7}" dt="2020-08-19T16:37:08.907" v="2480" actId="1076"/>
          <ac:spMkLst>
            <pc:docMk/>
            <pc:sldMk cId="2049569767" sldId="482"/>
            <ac:spMk id="46" creationId="{A30C6D89-18FE-457E-A71F-95992CF495DC}"/>
          </ac:spMkLst>
        </pc:spChg>
        <pc:spChg chg="del">
          <ac:chgData name="Kulinich Bohdan" userId="48e65c9f34e137d0" providerId="LiveId" clId="{F3BAF525-D825-429C-8E7D-8BD2E07E5ED7}" dt="2020-08-19T16:21:37.235" v="2037" actId="478"/>
          <ac:spMkLst>
            <pc:docMk/>
            <pc:sldMk cId="2049569767" sldId="482"/>
            <ac:spMk id="59" creationId="{B04654C1-5201-49AC-BC9D-37AD6521CE7D}"/>
          </ac:spMkLst>
        </pc:spChg>
        <pc:spChg chg="del">
          <ac:chgData name="Kulinich Bohdan" userId="48e65c9f34e137d0" providerId="LiveId" clId="{F3BAF525-D825-429C-8E7D-8BD2E07E5ED7}" dt="2020-08-19T16:22:03.158" v="2041" actId="478"/>
          <ac:spMkLst>
            <pc:docMk/>
            <pc:sldMk cId="2049569767" sldId="482"/>
            <ac:spMk id="61" creationId="{497DE047-2EFC-4AF7-AA9E-A6104D2AB36B}"/>
          </ac:spMkLst>
        </pc:spChg>
        <pc:spChg chg="add mod">
          <ac:chgData name="Kulinich Bohdan" userId="48e65c9f34e137d0" providerId="LiveId" clId="{F3BAF525-D825-429C-8E7D-8BD2E07E5ED7}" dt="2020-08-19T16:36:11.874" v="2472" actId="1076"/>
          <ac:spMkLst>
            <pc:docMk/>
            <pc:sldMk cId="2049569767" sldId="482"/>
            <ac:spMk id="62" creationId="{0B30FB09-DA0C-409A-993E-D02726C36A9B}"/>
          </ac:spMkLst>
        </pc:spChg>
        <pc:picChg chg="add del mod">
          <ac:chgData name="Kulinich Bohdan" userId="48e65c9f34e137d0" providerId="LiveId" clId="{F3BAF525-D825-429C-8E7D-8BD2E07E5ED7}" dt="2020-08-19T16:33:37.336" v="2340" actId="478"/>
          <ac:picMkLst>
            <pc:docMk/>
            <pc:sldMk cId="2049569767" sldId="482"/>
            <ac:picMk id="45" creationId="{3739EDB6-F9E9-403A-A757-E39D1BA7228A}"/>
          </ac:picMkLst>
        </pc:picChg>
        <pc:picChg chg="mod modVis">
          <ac:chgData name="Kulinich Bohdan" userId="48e65c9f34e137d0" providerId="LiveId" clId="{F3BAF525-D825-429C-8E7D-8BD2E07E5ED7}" dt="2020-08-19T16:36:21.328" v="2478" actId="14429"/>
          <ac:picMkLst>
            <pc:docMk/>
            <pc:sldMk cId="2049569767" sldId="482"/>
            <ac:picMk id="60" creationId="{811CF16B-38A7-4E1E-9239-52A4C06B3894}"/>
          </ac:picMkLst>
        </pc:pic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7602005" sldId="483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987603817" sldId="48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01744235" sldId="48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8155023" sldId="488"/>
        </pc:sldMkLst>
      </pc:sldChg>
      <pc:sldChg chg="modSp add mod">
        <pc:chgData name="Kulinich Bohdan" userId="48e65c9f34e137d0" providerId="LiveId" clId="{F3BAF525-D825-429C-8E7D-8BD2E07E5ED7}" dt="2020-08-21T14:16:15.511" v="2563" actId="1076"/>
        <pc:sldMkLst>
          <pc:docMk/>
          <pc:sldMk cId="2099036088" sldId="489"/>
        </pc:sldMkLst>
        <pc:spChg chg="mod">
          <ac:chgData name="Kulinich Bohdan" userId="48e65c9f34e137d0" providerId="LiveId" clId="{F3BAF525-D825-429C-8E7D-8BD2E07E5ED7}" dt="2020-08-21T14:15:32.712" v="2541" actId="20577"/>
          <ac:spMkLst>
            <pc:docMk/>
            <pc:sldMk cId="2099036088" sldId="489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1T14:15:38.337" v="2551" actId="20577"/>
          <ac:spMkLst>
            <pc:docMk/>
            <pc:sldMk cId="2099036088" sldId="489"/>
            <ac:spMk id="28" creationId="{6A48E01A-F1D4-426D-A3B1-557C005B21D5}"/>
          </ac:spMkLst>
        </pc:spChg>
        <pc:spChg chg="mod">
          <ac:chgData name="Kulinich Bohdan" userId="48e65c9f34e137d0" providerId="LiveId" clId="{F3BAF525-D825-429C-8E7D-8BD2E07E5ED7}" dt="2020-08-21T14:16:15.511" v="2563" actId="1076"/>
          <ac:spMkLst>
            <pc:docMk/>
            <pc:sldMk cId="2099036088" sldId="489"/>
            <ac:spMk id="53" creationId="{CE5A4CA5-03A0-4F8E-A5AF-8D3D1EBF4987}"/>
          </ac:spMkLst>
        </pc:spChg>
        <pc:spChg chg="mod ord">
          <ac:chgData name="Kulinich Bohdan" userId="48e65c9f34e137d0" providerId="LiveId" clId="{F3BAF525-D825-429C-8E7D-8BD2E07E5ED7}" dt="2020-08-21T14:16:10.380" v="2562" actId="170"/>
          <ac:spMkLst>
            <pc:docMk/>
            <pc:sldMk cId="2099036088" sldId="489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1T14:15:15.989" v="2529" actId="20577"/>
          <ac:spMkLst>
            <pc:docMk/>
            <pc:sldMk cId="2099036088" sldId="489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1T14:15:22.539" v="2539" actId="20577"/>
          <ac:spMkLst>
            <pc:docMk/>
            <pc:sldMk cId="2099036088" sldId="489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1T14:14:59.096" v="2518" actId="20577"/>
          <ac:spMkLst>
            <pc:docMk/>
            <pc:sldMk cId="2099036088" sldId="489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1T14:15:08.213" v="2528" actId="20577"/>
          <ac:spMkLst>
            <pc:docMk/>
            <pc:sldMk cId="2099036088" sldId="489"/>
            <ac:spMk id="65" creationId="{67A98F6C-7B74-4FC4-B575-EEC1C9077EA3}"/>
          </ac:spMkLst>
        </pc:spChg>
        <pc:grpChg chg="mod modVis">
          <ac:chgData name="Kulinich Bohdan" userId="48e65c9f34e137d0" providerId="LiveId" clId="{F3BAF525-D825-429C-8E7D-8BD2E07E5ED7}" dt="2020-08-21T14:15:40.937" v="2552" actId="14429"/>
          <ac:grpSpMkLst>
            <pc:docMk/>
            <pc:sldMk cId="2099036088" sldId="489"/>
            <ac:grpSpMk id="63" creationId="{0D794A8F-DABD-4556-B942-89D1CEEECE44}"/>
          </ac:grpSpMkLst>
        </pc:grpChg>
      </pc:sldChg>
      <pc:sldChg chg="addSp delSp modSp add mod modTransition modAnim">
        <pc:chgData name="Kulinich Bohdan" userId="48e65c9f34e137d0" providerId="LiveId" clId="{F3BAF525-D825-429C-8E7D-8BD2E07E5ED7}" dt="2020-08-24T09:18:14.100" v="2628" actId="20577"/>
        <pc:sldMkLst>
          <pc:docMk/>
          <pc:sldMk cId="776055001" sldId="490"/>
        </pc:sldMkLst>
        <pc:spChg chg="add mod">
          <ac:chgData name="Kulinich Bohdan" userId="48e65c9f34e137d0" providerId="LiveId" clId="{F3BAF525-D825-429C-8E7D-8BD2E07E5ED7}" dt="2020-08-24T09:18:14.100" v="2628" actId="20577"/>
          <ac:spMkLst>
            <pc:docMk/>
            <pc:sldMk cId="776055001" sldId="490"/>
            <ac:spMk id="21" creationId="{F5CFFB0D-22E6-4B74-B53D-0868C713D807}"/>
          </ac:spMkLst>
        </pc:spChg>
        <pc:spChg chg="add mod">
          <ac:chgData name="Kulinich Bohdan" userId="48e65c9f34e137d0" providerId="LiveId" clId="{F3BAF525-D825-429C-8E7D-8BD2E07E5ED7}" dt="2020-08-24T09:17:54.073" v="2586"/>
          <ac:spMkLst>
            <pc:docMk/>
            <pc:sldMk cId="776055001" sldId="490"/>
            <ac:spMk id="22" creationId="{C9F7FCD9-5950-4CC6-A537-5FFA30F53EAB}"/>
          </ac:spMkLst>
        </pc:spChg>
        <pc:spChg chg="del">
          <ac:chgData name="Kulinich Bohdan" userId="48e65c9f34e137d0" providerId="LiveId" clId="{F3BAF525-D825-429C-8E7D-8BD2E07E5ED7}" dt="2020-08-21T14:16:44.003" v="2569" actId="478"/>
          <ac:spMkLst>
            <pc:docMk/>
            <pc:sldMk cId="776055001" sldId="490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1T14:16:43.260" v="2568" actId="478"/>
          <ac:spMkLst>
            <pc:docMk/>
            <pc:sldMk cId="776055001" sldId="490"/>
            <ac:spMk id="28" creationId="{6A48E01A-F1D4-426D-A3B1-557C005B21D5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1T14:16:47.275" v="2570" actId="165"/>
          <ac:grpSpMkLst>
            <pc:docMk/>
            <pc:sldMk cId="776055001" sldId="490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1T14:16:42.167" v="2567" actId="478"/>
          <ac:grpSpMkLst>
            <pc:docMk/>
            <pc:sldMk cId="776055001" sldId="490"/>
            <ac:grpSpMk id="63" creationId="{0D794A8F-DABD-4556-B942-89D1CEEECE44}"/>
          </ac:grpSpMkLst>
        </pc:grpChg>
      </pc:sldChg>
      <pc:sldChg chg="addSp delSp modSp add mod delAnim modAnim">
        <pc:chgData name="Kulinich Bohdan" userId="48e65c9f34e137d0" providerId="LiveId" clId="{F3BAF525-D825-429C-8E7D-8BD2E07E5ED7}" dt="2020-08-24T09:24:29.183" v="2734"/>
        <pc:sldMkLst>
          <pc:docMk/>
          <pc:sldMk cId="3642641627" sldId="491"/>
        </pc:sldMkLst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3" creationId="{CF3FB036-F1CA-4E72-BA14-DAA2DC6E83F6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4" creationId="{1B99BCF0-0832-4699-990B-2850F3F54AEF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5" creationId="{8F9F38AB-5899-4CBF-A606-51A1DE3742AD}"/>
          </ac:spMkLst>
        </pc:spChg>
        <pc:spChg chg="add mod">
          <ac:chgData name="Kulinich Bohdan" userId="48e65c9f34e137d0" providerId="LiveId" clId="{F3BAF525-D825-429C-8E7D-8BD2E07E5ED7}" dt="2020-08-24T09:20:53.873" v="2649"/>
          <ac:spMkLst>
            <pc:docMk/>
            <pc:sldMk cId="3642641627" sldId="491"/>
            <ac:spMk id="26" creationId="{94CF44CE-42EC-42FE-A850-54D9E8DFDDD0}"/>
          </ac:spMkLst>
        </pc:spChg>
        <pc:spChg chg="add mod">
          <ac:chgData name="Kulinich Bohdan" userId="48e65c9f34e137d0" providerId="LiveId" clId="{F3BAF525-D825-429C-8E7D-8BD2E07E5ED7}" dt="2020-08-24T09:23:04.673" v="2716" actId="1076"/>
          <ac:spMkLst>
            <pc:docMk/>
            <pc:sldMk cId="3642641627" sldId="491"/>
            <ac:spMk id="27" creationId="{050A51F3-5F2B-4180-ABF2-80DE3296896E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8" creationId="{A2D99420-EF4B-4AB9-A14E-0058EEDDA6BD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9" creationId="{C5667FB6-6D05-4B33-8324-5A7CEF7E73F5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1" creationId="{88714ACE-7BE9-43B9-88EE-712F78881280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2" creationId="{0AF00FD2-7AC5-4339-BE8D-E25D0822DC73}"/>
          </ac:spMkLst>
        </pc:spChg>
        <pc:spChg chg="add del mod">
          <ac:chgData name="Kulinich Bohdan" userId="48e65c9f34e137d0" providerId="LiveId" clId="{F3BAF525-D825-429C-8E7D-8BD2E07E5ED7}" dt="2020-08-24T09:23:50.483" v="2725"/>
          <ac:spMkLst>
            <pc:docMk/>
            <pc:sldMk cId="3642641627" sldId="491"/>
            <ac:spMk id="34" creationId="{64A7AFAF-6EB6-47F4-9F8D-63C9BB0DB74D}"/>
          </ac:spMkLst>
        </pc:spChg>
        <pc:spChg chg="add mod">
          <ac:chgData name="Kulinich Bohdan" userId="48e65c9f34e137d0" providerId="LiveId" clId="{F3BAF525-D825-429C-8E7D-8BD2E07E5ED7}" dt="2020-08-24T09:24:06.463" v="2727"/>
          <ac:spMkLst>
            <pc:docMk/>
            <pc:sldMk cId="3642641627" sldId="491"/>
            <ac:spMk id="35" creationId="{CDFDB766-C445-4E75-A63D-A830B6655C94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6" creationId="{BF31C77A-8ABD-4059-B08C-9CD8B4C16775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7" creationId="{D8421BB0-6A2C-416D-B81C-5D78196D6F35}"/>
          </ac:spMkLst>
        </pc:spChg>
        <pc:spChg chg="del">
          <ac:chgData name="Kulinich Bohdan" userId="48e65c9f34e137d0" providerId="LiveId" clId="{F3BAF525-D825-429C-8E7D-8BD2E07E5ED7}" dt="2020-08-24T09:19:32.234" v="2630" actId="478"/>
          <ac:spMkLst>
            <pc:docMk/>
            <pc:sldMk cId="3642641627" sldId="491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09:19:33.343" v="2631" actId="478"/>
          <ac:spMkLst>
            <pc:docMk/>
            <pc:sldMk cId="3642641627" sldId="491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21:40.723" v="2709" actId="14100"/>
          <ac:spMkLst>
            <pc:docMk/>
            <pc:sldMk cId="3642641627" sldId="491"/>
            <ac:spMk id="62" creationId="{7E63C8F7-FD37-483E-9705-9618FD43A683}"/>
          </ac:spMkLst>
        </pc:spChg>
        <pc:picChg chg="add del mod">
          <ac:chgData name="Kulinich Bohdan" userId="48e65c9f34e137d0" providerId="LiveId" clId="{F3BAF525-D825-429C-8E7D-8BD2E07E5ED7}" dt="2020-08-24T09:23:50.483" v="2725"/>
          <ac:picMkLst>
            <pc:docMk/>
            <pc:sldMk cId="3642641627" sldId="491"/>
            <ac:picMk id="33" creationId="{AF478DC4-5C60-4A0D-BBAF-AE7F4BFC07B4}"/>
          </ac:picMkLst>
        </pc:picChg>
        <pc:cxnChg chg="add mod">
          <ac:chgData name="Kulinich Bohdan" userId="48e65c9f34e137d0" providerId="LiveId" clId="{F3BAF525-D825-429C-8E7D-8BD2E07E5ED7}" dt="2020-08-24T09:23:28.473" v="2723"/>
          <ac:cxnSpMkLst>
            <pc:docMk/>
            <pc:sldMk cId="3642641627" sldId="491"/>
            <ac:cxnSpMk id="30" creationId="{B9DC9A96-F329-46D1-B2FC-15AEF2D92E90}"/>
          </ac:cxnSpMkLst>
        </pc:cxnChg>
      </pc:sldChg>
      <pc:sldChg chg="addSp delSp modSp add mod delAnim modAnim">
        <pc:chgData name="Kulinich Bohdan" userId="48e65c9f34e137d0" providerId="LiveId" clId="{F3BAF525-D825-429C-8E7D-8BD2E07E5ED7}" dt="2020-08-24T11:50:40.249" v="2929"/>
        <pc:sldMkLst>
          <pc:docMk/>
          <pc:sldMk cId="2252611582" sldId="492"/>
        </pc:sldMkLst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1" creationId="{A2D4151A-B6DF-4244-A2F4-2F2035A507D2}"/>
          </ac:spMkLst>
        </pc:spChg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2" creationId="{3AD128DC-16EC-459D-9FB5-B18DA3765782}"/>
          </ac:spMkLst>
        </pc:spChg>
        <pc:spChg chg="mod">
          <ac:chgData name="Kulinich Bohdan" userId="48e65c9f34e137d0" providerId="LiveId" clId="{F3BAF525-D825-429C-8E7D-8BD2E07E5ED7}" dt="2020-08-24T09:34:59.274" v="2778" actId="20577"/>
          <ac:spMkLst>
            <pc:docMk/>
            <pc:sldMk cId="2252611582" sldId="492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4T09:35:02.654" v="2779"/>
          <ac:spMkLst>
            <pc:docMk/>
            <pc:sldMk cId="2252611582" sldId="492"/>
            <ac:spMk id="28" creationId="{6A48E01A-F1D4-426D-A3B1-557C005B21D5}"/>
          </ac:spMkLst>
        </pc:spChg>
        <pc:spChg chg="del">
          <ac:chgData name="Kulinich Bohdan" userId="48e65c9f34e137d0" providerId="LiveId" clId="{F3BAF525-D825-429C-8E7D-8BD2E07E5ED7}" dt="2020-08-24T09:35:44.744" v="2786" actId="478"/>
          <ac:spMkLst>
            <pc:docMk/>
            <pc:sldMk cId="2252611582" sldId="492"/>
            <ac:spMk id="39" creationId="{A36B326F-D2DA-47CE-906C-1F50C0A3A628}"/>
          </ac:spMkLst>
        </pc:spChg>
        <pc:spChg chg="mod">
          <ac:chgData name="Kulinich Bohdan" userId="48e65c9f34e137d0" providerId="LiveId" clId="{F3BAF525-D825-429C-8E7D-8BD2E07E5ED7}" dt="2020-08-24T09:35:55.674" v="2789" actId="1076"/>
          <ac:spMkLst>
            <pc:docMk/>
            <pc:sldMk cId="2252611582" sldId="492"/>
            <ac:spMk id="49" creationId="{2F8EC4F2-87B7-4711-AD4A-FC50C71547DC}"/>
          </ac:spMkLst>
        </pc:spChg>
        <pc:spChg chg="mod">
          <ac:chgData name="Kulinich Bohdan" userId="48e65c9f34e137d0" providerId="LiveId" clId="{F3BAF525-D825-429C-8E7D-8BD2E07E5ED7}" dt="2020-08-24T09:36:33.379" v="2797" actId="1076"/>
          <ac:spMkLst>
            <pc:docMk/>
            <pc:sldMk cId="2252611582" sldId="492"/>
            <ac:spMk id="51" creationId="{AD3DA1A6-B6B4-4411-A181-FDEAF052D3FB}"/>
          </ac:spMkLst>
        </pc:spChg>
        <pc:spChg chg="del mod">
          <ac:chgData name="Kulinich Bohdan" userId="48e65c9f34e137d0" providerId="LiveId" clId="{F3BAF525-D825-429C-8E7D-8BD2E07E5ED7}" dt="2020-08-24T09:35:39.264" v="2783" actId="478"/>
          <ac:spMkLst>
            <pc:docMk/>
            <pc:sldMk cId="2252611582" sldId="492"/>
            <ac:spMk id="52" creationId="{7E14B48A-076C-4A04-A9B1-9A2570E694BD}"/>
          </ac:spMkLst>
        </pc:spChg>
        <pc:spChg chg="del">
          <ac:chgData name="Kulinich Bohdan" userId="48e65c9f34e137d0" providerId="LiveId" clId="{F3BAF525-D825-429C-8E7D-8BD2E07E5ED7}" dt="2020-08-24T09:35:41.063" v="2784" actId="478"/>
          <ac:spMkLst>
            <pc:docMk/>
            <pc:sldMk cId="2252611582" sldId="492"/>
            <ac:spMk id="53" creationId="{CE5A4CA5-03A0-4F8E-A5AF-8D3D1EBF4987}"/>
          </ac:spMkLst>
        </pc:spChg>
        <pc:spChg chg="mod">
          <ac:chgData name="Kulinich Bohdan" userId="48e65c9f34e137d0" providerId="LiveId" clId="{F3BAF525-D825-429C-8E7D-8BD2E07E5ED7}" dt="2020-08-24T09:36:14.904" v="2795" actId="1076"/>
          <ac:spMkLst>
            <pc:docMk/>
            <pc:sldMk cId="2252611582" sldId="492"/>
            <ac:spMk id="54" creationId="{A1CF46CE-D762-4CD1-9627-D97BB589C528}"/>
          </ac:spMkLst>
        </pc:spChg>
        <pc:spChg chg="mod">
          <ac:chgData name="Kulinich Bohdan" userId="48e65c9f34e137d0" providerId="LiveId" clId="{F3BAF525-D825-429C-8E7D-8BD2E07E5ED7}" dt="2020-08-24T09:36:19.884" v="2796" actId="1076"/>
          <ac:spMkLst>
            <pc:docMk/>
            <pc:sldMk cId="2252611582" sldId="492"/>
            <ac:spMk id="55" creationId="{12B5E224-F854-46DD-84A9-DA6AD50E8F86}"/>
          </ac:spMkLst>
        </pc:spChg>
        <pc:spChg chg="del">
          <ac:chgData name="Kulinich Bohdan" userId="48e65c9f34e137d0" providerId="LiveId" clId="{F3BAF525-D825-429C-8E7D-8BD2E07E5ED7}" dt="2020-08-24T09:35:41.914" v="2785" actId="478"/>
          <ac:spMkLst>
            <pc:docMk/>
            <pc:sldMk cId="2252611582" sldId="492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4T09:34:50.774" v="2776" actId="20577"/>
          <ac:spMkLst>
            <pc:docMk/>
            <pc:sldMk cId="2252611582" sldId="492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4T09:34:48.323" v="2775"/>
          <ac:spMkLst>
            <pc:docMk/>
            <pc:sldMk cId="2252611582" sldId="492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30:18.914" v="2736" actId="20577"/>
          <ac:spMkLst>
            <pc:docMk/>
            <pc:sldMk cId="2252611582" sldId="492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4T09:30:35.076" v="2774" actId="20577"/>
          <ac:spMkLst>
            <pc:docMk/>
            <pc:sldMk cId="2252611582" sldId="492"/>
            <ac:spMk id="65" creationId="{67A98F6C-7B74-4FC4-B575-EEC1C9077EA3}"/>
          </ac:spMkLst>
        </pc:spChg>
        <pc:grpChg chg="add mod">
          <ac:chgData name="Kulinich Bohdan" userId="48e65c9f34e137d0" providerId="LiveId" clId="{F3BAF525-D825-429C-8E7D-8BD2E07E5ED7}" dt="2020-08-24T11:42:01.641" v="2810" actId="1076"/>
          <ac:grpSpMkLst>
            <pc:docMk/>
            <pc:sldMk cId="2252611582" sldId="492"/>
            <ac:grpSpMk id="10" creationId="{D06BC3FC-7468-497C-9DA5-51B2F040C4DC}"/>
          </ac:grpSpMkLst>
        </pc:grpChg>
        <pc:grpChg chg="add mod">
          <ac:chgData name="Kulinich Bohdan" userId="48e65c9f34e137d0" providerId="LiveId" clId="{F3BAF525-D825-429C-8E7D-8BD2E07E5ED7}" dt="2020-08-24T11:42:17.870" v="2818" actId="1076"/>
          <ac:grpSpMkLst>
            <pc:docMk/>
            <pc:sldMk cId="2252611582" sldId="492"/>
            <ac:grpSpMk id="35" creationId="{5EC46B7B-8E24-47E3-BC14-C61DBCC22B86}"/>
          </ac:grpSpMkLst>
        </pc:grpChg>
        <pc:grpChg chg="mod modVis">
          <ac:chgData name="Kulinich Bohdan" userId="48e65c9f34e137d0" providerId="LiveId" clId="{F3BAF525-D825-429C-8E7D-8BD2E07E5ED7}" dt="2020-08-24T09:35:04.424" v="2780" actId="14429"/>
          <ac:grpSpMkLst>
            <pc:docMk/>
            <pc:sldMk cId="2252611582" sldId="492"/>
            <ac:grpSpMk id="63" creationId="{0D794A8F-DABD-4556-B942-89D1CEEECE44}"/>
          </ac:grpSpMkLst>
        </pc:grpChg>
        <pc:cxnChg chg="add mod">
          <ac:chgData name="Kulinich Bohdan" userId="48e65c9f34e137d0" providerId="LiveId" clId="{F3BAF525-D825-429C-8E7D-8BD2E07E5ED7}" dt="2020-08-24T09:36:10.514" v="2794" actId="14100"/>
          <ac:cxnSpMkLst>
            <pc:docMk/>
            <pc:sldMk cId="2252611582" sldId="492"/>
            <ac:cxnSpMk id="29" creationId="{1D581D5A-1BAB-4A6D-862C-3E457391D7A6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0" creationId="{6249AE89-3080-4EBE-AA2B-546560CC6222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3" creationId="{D949407F-5A11-48F7-85A8-D032DEEB9389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6" creationId="{245185FC-17A3-4A2A-9032-AEF2F1517E73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7" creationId="{D87F4C2C-7D01-4B63-A924-8C15FE56B3F9}"/>
          </ac:cxnSpMkLst>
        </pc:cxnChg>
        <pc:cxnChg chg="mod">
          <ac:chgData name="Kulinich Bohdan" userId="48e65c9f34e137d0" providerId="LiveId" clId="{F3BAF525-D825-429C-8E7D-8BD2E07E5ED7}" dt="2020-08-24T09:35:48.754" v="2787" actId="1076"/>
          <ac:cxnSpMkLst>
            <pc:docMk/>
            <pc:sldMk cId="2252611582" sldId="492"/>
            <ac:cxnSpMk id="47" creationId="{9F4365D2-93A1-4642-870E-8366D6A9727D}"/>
          </ac:cxnSpMkLst>
        </pc:cxnChg>
        <pc:cxnChg chg="del">
          <ac:chgData name="Kulinich Bohdan" userId="48e65c9f34e137d0" providerId="LiveId" clId="{F3BAF525-D825-429C-8E7D-8BD2E07E5ED7}" dt="2020-08-24T09:35:30.084" v="2781" actId="478"/>
          <ac:cxnSpMkLst>
            <pc:docMk/>
            <pc:sldMk cId="2252611582" sldId="492"/>
            <ac:cxnSpMk id="48" creationId="{C72A80FB-E1E8-4862-8004-C07A50556A4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24T11:53:47.409" v="3011"/>
        <pc:sldMkLst>
          <pc:docMk/>
          <pc:sldMk cId="3168313003" sldId="493"/>
        </pc:sldMkLst>
        <pc:spChg chg="add mod">
          <ac:chgData name="Kulinich Bohdan" userId="48e65c9f34e137d0" providerId="LiveId" clId="{F3BAF525-D825-429C-8E7D-8BD2E07E5ED7}" dt="2020-08-24T11:49:18.665" v="2916" actId="20577"/>
          <ac:spMkLst>
            <pc:docMk/>
            <pc:sldMk cId="3168313003" sldId="493"/>
            <ac:spMk id="6" creationId="{B2B75412-C14B-4C8F-A3E1-42EB89D96115}"/>
          </ac:spMkLst>
        </pc:spChg>
        <pc:spChg chg="add mod">
          <ac:chgData name="Kulinich Bohdan" userId="48e65c9f34e137d0" providerId="LiveId" clId="{F3BAF525-D825-429C-8E7D-8BD2E07E5ED7}" dt="2020-08-24T11:47:34.650" v="2884" actId="1076"/>
          <ac:spMkLst>
            <pc:docMk/>
            <pc:sldMk cId="3168313003" sldId="493"/>
            <ac:spMk id="7" creationId="{78DFA077-A386-43AD-BE9D-78A6FE2F79FC}"/>
          </ac:spMkLst>
        </pc:spChg>
        <pc:spChg chg="del">
          <ac:chgData name="Kulinich Bohdan" userId="48e65c9f34e137d0" providerId="LiveId" clId="{F3BAF525-D825-429C-8E7D-8BD2E07E5ED7}" dt="2020-08-24T11:45:05.404" v="2826" actId="478"/>
          <ac:spMkLst>
            <pc:docMk/>
            <pc:sldMk cId="3168313003" sldId="493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4T11:45:06.855" v="2827" actId="478"/>
          <ac:spMkLst>
            <pc:docMk/>
            <pc:sldMk cId="3168313003" sldId="493"/>
            <ac:spMk id="28" creationId="{6A48E01A-F1D4-426D-A3B1-557C005B21D5}"/>
          </ac:spMkLst>
        </pc:spChg>
        <pc:spChg chg="add mod">
          <ac:chgData name="Kulinich Bohdan" userId="48e65c9f34e137d0" providerId="LiveId" clId="{F3BAF525-D825-429C-8E7D-8BD2E07E5ED7}" dt="2020-08-24T11:49:54.809" v="2919" actId="20577"/>
          <ac:spMkLst>
            <pc:docMk/>
            <pc:sldMk cId="3168313003" sldId="493"/>
            <ac:spMk id="34" creationId="{5A4CDF63-F3D9-4F70-A9C2-2F35CED3038F}"/>
          </ac:spMkLst>
        </pc:spChg>
        <pc:spChg chg="add mod">
          <ac:chgData name="Kulinich Bohdan" userId="48e65c9f34e137d0" providerId="LiveId" clId="{F3BAF525-D825-429C-8E7D-8BD2E07E5ED7}" dt="2020-08-24T11:50:04.536" v="2923" actId="20577"/>
          <ac:spMkLst>
            <pc:docMk/>
            <pc:sldMk cId="3168313003" sldId="493"/>
            <ac:spMk id="38" creationId="{86505834-CDFF-4196-9BC3-B5068FE698FA}"/>
          </ac:spMkLst>
        </pc:spChg>
        <pc:spChg chg="add mod">
          <ac:chgData name="Kulinich Bohdan" userId="48e65c9f34e137d0" providerId="LiveId" clId="{F3BAF525-D825-429C-8E7D-8BD2E07E5ED7}" dt="2020-08-24T11:52:09.069" v="2987" actId="1076"/>
          <ac:spMkLst>
            <pc:docMk/>
            <pc:sldMk cId="3168313003" sldId="493"/>
            <ac:spMk id="39" creationId="{59930B11-57FE-4608-B08C-46555E964AD9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1" creationId="{BC3F994E-9DB6-4C71-A325-4F38F8588105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2" creationId="{C98642AA-7314-40F9-9093-A447C2E9DB03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3" creationId="{950986C9-143D-459F-8BEC-2A8F75DD5F04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4" creationId="{EEC92837-ECE5-4A42-B9AD-4E1A27611982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5" creationId="{C03C680C-910D-4E18-9BA8-A1BD791323BB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4T11:45:11.262" v="2828" actId="165"/>
          <ac:grpSpMkLst>
            <pc:docMk/>
            <pc:sldMk cId="3168313003" sldId="493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4T11:45:04.504" v="2825" actId="478"/>
          <ac:grpSpMkLst>
            <pc:docMk/>
            <pc:sldMk cId="3168313003" sldId="493"/>
            <ac:grpSpMk id="63" creationId="{0D794A8F-DABD-4556-B942-89D1CEEECE44}"/>
          </ac:grpSpMkLst>
        </pc:grpChg>
      </pc:sldChg>
      <pc:sldChg chg="addSp delSp modSp add mod modTransition delAnim modAnim">
        <pc:chgData name="Kulinich Bohdan" userId="48e65c9f34e137d0" providerId="LiveId" clId="{F3BAF525-D825-429C-8E7D-8BD2E07E5ED7}" dt="2020-08-24T11:55:20.629" v="3034"/>
        <pc:sldMkLst>
          <pc:docMk/>
          <pc:sldMk cId="70186712" sldId="494"/>
        </pc:sldMkLst>
        <pc:spChg chg="add mod">
          <ac:chgData name="Kulinich Bohdan" userId="48e65c9f34e137d0" providerId="LiveId" clId="{F3BAF525-D825-429C-8E7D-8BD2E07E5ED7}" dt="2020-08-24T11:54:05.959" v="3015" actId="1076"/>
          <ac:spMkLst>
            <pc:docMk/>
            <pc:sldMk cId="70186712" sldId="494"/>
            <ac:spMk id="28" creationId="{4ABA25C7-C3DB-431B-9014-FD0E7DFFF190}"/>
          </ac:spMkLst>
        </pc:spChg>
        <pc:spChg chg="add mod">
          <ac:chgData name="Kulinich Bohdan" userId="48e65c9f34e137d0" providerId="LiveId" clId="{F3BAF525-D825-429C-8E7D-8BD2E07E5ED7}" dt="2020-08-24T11:54:21.201" v="3021" actId="14100"/>
          <ac:spMkLst>
            <pc:docMk/>
            <pc:sldMk cId="70186712" sldId="494"/>
            <ac:spMk id="31" creationId="{F2A7E7F2-701A-4297-9268-AF3838F07852}"/>
          </ac:spMkLst>
        </pc:spChg>
        <pc:spChg chg="add del mod">
          <ac:chgData name="Kulinich Bohdan" userId="48e65c9f34e137d0" providerId="LiveId" clId="{F3BAF525-D825-429C-8E7D-8BD2E07E5ED7}" dt="2020-08-24T11:54:25.239" v="3022" actId="478"/>
          <ac:spMkLst>
            <pc:docMk/>
            <pc:sldMk cId="70186712" sldId="494"/>
            <ac:spMk id="32" creationId="{207B70FE-491C-4543-88E4-243582C23256}"/>
          </ac:spMkLst>
        </pc:spChg>
        <pc:spChg chg="mod modVis">
          <ac:chgData name="Kulinich Bohdan" userId="48e65c9f34e137d0" providerId="LiveId" clId="{F3BAF525-D825-429C-8E7D-8BD2E07E5ED7}" dt="2020-08-24T11:53:34.910" v="3008" actId="14429"/>
          <ac:spMkLst>
            <pc:docMk/>
            <pc:sldMk cId="70186712" sldId="494"/>
            <ac:spMk id="39" creationId="{59930B11-57FE-4608-B08C-46555E964AD9}"/>
          </ac:spMkLst>
        </pc:spChg>
        <pc:spChg chg="add mod">
          <ac:chgData name="Kulinich Bohdan" userId="48e65c9f34e137d0" providerId="LiveId" clId="{F3BAF525-D825-429C-8E7D-8BD2E07E5ED7}" dt="2020-08-24T11:54:29.919" v="3023" actId="1076"/>
          <ac:spMkLst>
            <pc:docMk/>
            <pc:sldMk cId="70186712" sldId="494"/>
            <ac:spMk id="41" creationId="{762A6639-2C7F-4ECB-829D-E67CD2172DB5}"/>
          </ac:spMkLst>
        </pc:spChg>
        <pc:spChg chg="add mod">
          <ac:chgData name="Kulinich Bohdan" userId="48e65c9f34e137d0" providerId="LiveId" clId="{F3BAF525-D825-429C-8E7D-8BD2E07E5ED7}" dt="2020-08-24T11:54:42.569" v="3025" actId="20577"/>
          <ac:spMkLst>
            <pc:docMk/>
            <pc:sldMk cId="70186712" sldId="494"/>
            <ac:spMk id="42" creationId="{61BE0215-AD10-48C8-95CD-CFC3105A7CE8}"/>
          </ac:spMkLst>
        </pc:spChg>
        <pc:spChg chg="add mod">
          <ac:chgData name="Kulinich Bohdan" userId="48e65c9f34e137d0" providerId="LiveId" clId="{F3BAF525-D825-429C-8E7D-8BD2E07E5ED7}" dt="2020-08-24T11:55:01.420" v="3027"/>
          <ac:spMkLst>
            <pc:docMk/>
            <pc:sldMk cId="70186712" sldId="494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4" creationId="{A764665E-11CA-4763-8901-7B90F90830C7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5" creationId="{7B4F70CB-FD8E-4918-91A5-AC3013538E42}"/>
          </ac:spMkLst>
        </pc:spChg>
        <pc:spChg chg="del">
          <ac:chgData name="Kulinich Bohdan" userId="48e65c9f34e137d0" providerId="LiveId" clId="{F3BAF525-D825-429C-8E7D-8BD2E07E5ED7}" dt="2020-08-24T11:53:26.714" v="3004" actId="478"/>
          <ac:spMkLst>
            <pc:docMk/>
            <pc:sldMk cId="70186712" sldId="494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11:53:27.690" v="3005" actId="478"/>
          <ac:spMkLst>
            <pc:docMk/>
            <pc:sldMk cId="70186712" sldId="494"/>
            <ac:spMk id="60" creationId="{8017BE2C-1E25-4B83-9F8A-6DC6C6A73018}"/>
          </ac:spMkLst>
        </pc:spChg>
        <pc:spChg chg="del">
          <ac:chgData name="Kulinich Bohdan" userId="48e65c9f34e137d0" providerId="LiveId" clId="{F3BAF525-D825-429C-8E7D-8BD2E07E5ED7}" dt="2020-08-24T11:53:33.879" v="3007" actId="478"/>
          <ac:spMkLst>
            <pc:docMk/>
            <pc:sldMk cId="70186712" sldId="494"/>
            <ac:spMk id="62" creationId="{7E63C8F7-FD37-483E-9705-9618FD43A683}"/>
          </ac:spMkLst>
        </pc:spChg>
      </pc:sldChg>
      <pc:sldChg chg="delSp add del mod">
        <pc:chgData name="Kulinich Bohdan" userId="48e65c9f34e137d0" providerId="LiveId" clId="{F3BAF525-D825-429C-8E7D-8BD2E07E5ED7}" dt="2020-08-24T12:26:01.730" v="3041" actId="47"/>
        <pc:sldMkLst>
          <pc:docMk/>
          <pc:sldMk cId="563659677" sldId="495"/>
        </pc:sldMkLst>
        <pc:picChg chg="del">
          <ac:chgData name="Kulinich Bohdan" userId="48e65c9f34e137d0" providerId="LiveId" clId="{F3BAF525-D825-429C-8E7D-8BD2E07E5ED7}" dt="2020-08-24T12:21:55.594" v="3040" actId="478"/>
          <ac:picMkLst>
            <pc:docMk/>
            <pc:sldMk cId="563659677" sldId="495"/>
            <ac:picMk id="2" creationId="{3F69C687-B17A-47F5-91E3-D6D5CCE93D24}"/>
          </ac:picMkLst>
        </pc:picChg>
      </pc:sldChg>
      <pc:sldChg chg="add del">
        <pc:chgData name="Kulinich Bohdan" userId="48e65c9f34e137d0" providerId="LiveId" clId="{F3BAF525-D825-429C-8E7D-8BD2E07E5ED7}" dt="2020-08-24T11:53:53.219" v="3013"/>
        <pc:sldMkLst>
          <pc:docMk/>
          <pc:sldMk cId="2420440335" sldId="495"/>
        </pc:sldMkLst>
      </pc:sldChg>
      <pc:sldChg chg="addSp delSp modSp add del mod modAnim">
        <pc:chgData name="Kulinich Bohdan" userId="48e65c9f34e137d0" providerId="LiveId" clId="{F3BAF525-D825-429C-8E7D-8BD2E07E5ED7}" dt="2020-08-24T12:46:59.280" v="3187" actId="47"/>
        <pc:sldMkLst>
          <pc:docMk/>
          <pc:sldMk cId="2526093627" sldId="495"/>
        </pc:sldMkLst>
        <pc:spChg chg="del">
          <ac:chgData name="Kulinich Bohdan" userId="48e65c9f34e137d0" providerId="LiveId" clId="{F3BAF525-D825-429C-8E7D-8BD2E07E5ED7}" dt="2020-08-24T12:35:39.270" v="3046" actId="478"/>
          <ac:spMkLst>
            <pc:docMk/>
            <pc:sldMk cId="2526093627" sldId="495"/>
            <ac:spMk id="39" creationId="{59930B11-57FE-4608-B08C-46555E964AD9}"/>
          </ac:spMkLst>
        </pc:spChg>
        <pc:spChg chg="del">
          <ac:chgData name="Kulinich Bohdan" userId="48e65c9f34e137d0" providerId="LiveId" clId="{F3BAF525-D825-429C-8E7D-8BD2E07E5ED7}" dt="2020-08-24T12:35:36.100" v="3044" actId="478"/>
          <ac:spMkLst>
            <pc:docMk/>
            <pc:sldMk cId="2526093627" sldId="495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2:43:36.370" v="3161" actId="1076"/>
          <ac:spMkLst>
            <pc:docMk/>
            <pc:sldMk cId="2526093627" sldId="495"/>
            <ac:spMk id="46" creationId="{C0492FB2-5BAD-4328-B47D-D655EC7A997E}"/>
          </ac:spMkLst>
        </pc:spChg>
        <pc:picChg chg="add mod modCrop">
          <ac:chgData name="Kulinich Bohdan" userId="48e65c9f34e137d0" providerId="LiveId" clId="{F3BAF525-D825-429C-8E7D-8BD2E07E5ED7}" dt="2020-08-24T12:37:37.980" v="3053" actId="732"/>
          <ac:picMkLst>
            <pc:docMk/>
            <pc:sldMk cId="2526093627" sldId="495"/>
            <ac:picMk id="8" creationId="{94B6C229-500D-4F97-AB79-558E9F0F64DE}"/>
          </ac:picMkLst>
        </pc:picChg>
        <pc:picChg chg="add mod">
          <ac:chgData name="Kulinich Bohdan" userId="48e65c9f34e137d0" providerId="LiveId" clId="{F3BAF525-D825-429C-8E7D-8BD2E07E5ED7}" dt="2020-08-24T12:43:36.370" v="3161" actId="1076"/>
          <ac:picMkLst>
            <pc:docMk/>
            <pc:sldMk cId="2526093627" sldId="495"/>
            <ac:picMk id="11" creationId="{64F9F0AF-98F6-432F-97C8-DFB10685DF8B}"/>
          </ac:picMkLst>
        </pc:picChg>
        <pc:picChg chg="del">
          <ac:chgData name="Kulinich Bohdan" userId="48e65c9f34e137d0" providerId="LiveId" clId="{F3BAF525-D825-429C-8E7D-8BD2E07E5ED7}" dt="2020-08-24T12:35:37.220" v="3045" actId="478"/>
          <ac:picMkLst>
            <pc:docMk/>
            <pc:sldMk cId="2526093627" sldId="495"/>
            <ac:picMk id="61" creationId="{91CB6090-6938-4B98-BD12-D0EC315BD98F}"/>
          </ac:picMkLst>
        </pc:picChg>
      </pc:sldChg>
      <pc:sldChg chg="delSp add del mod">
        <pc:chgData name="Kulinich Bohdan" userId="48e65c9f34e137d0" providerId="LiveId" clId="{F3BAF525-D825-429C-8E7D-8BD2E07E5ED7}" dt="2020-08-24T12:18:33.090" v="3038" actId="47"/>
        <pc:sldMkLst>
          <pc:docMk/>
          <pc:sldMk cId="3700996149" sldId="495"/>
        </pc:sldMkLst>
        <pc:picChg chg="del">
          <ac:chgData name="Kulinich Bohdan" userId="48e65c9f34e137d0" providerId="LiveId" clId="{F3BAF525-D825-429C-8E7D-8BD2E07E5ED7}" dt="2020-08-24T11:58:40.040" v="3037" actId="478"/>
          <ac:picMkLst>
            <pc:docMk/>
            <pc:sldMk cId="3700996149" sldId="495"/>
            <ac:picMk id="2" creationId="{3F69C687-B17A-47F5-91E3-D6D5CCE93D24}"/>
          </ac:picMkLst>
        </pc:picChg>
      </pc:sldChg>
      <pc:sldChg chg="delSp modSp add del mod delAnim">
        <pc:chgData name="Kulinich Bohdan" userId="48e65c9f34e137d0" providerId="LiveId" clId="{F3BAF525-D825-429C-8E7D-8BD2E07E5ED7}" dt="2020-08-24T13:23:15.659" v="3188" actId="47"/>
        <pc:sldMkLst>
          <pc:docMk/>
          <pc:sldMk cId="3471712456" sldId="496"/>
        </pc:sldMkLst>
        <pc:spChg chg="mod">
          <ac:chgData name="Kulinich Bohdan" userId="48e65c9f34e137d0" providerId="LiveId" clId="{F3BAF525-D825-429C-8E7D-8BD2E07E5ED7}" dt="2020-08-24T12:39:09.170" v="3142" actId="207"/>
          <ac:spMkLst>
            <pc:docMk/>
            <pc:sldMk cId="3471712456" sldId="496"/>
            <ac:spMk id="46" creationId="{889CB5C9-AC63-409D-963C-BADECC400DAD}"/>
          </ac:spMkLst>
        </pc:spChg>
        <pc:picChg chg="del">
          <ac:chgData name="Kulinich Bohdan" userId="48e65c9f34e137d0" providerId="LiveId" clId="{F3BAF525-D825-429C-8E7D-8BD2E07E5ED7}" dt="2020-08-24T12:38:11.335" v="3058" actId="478"/>
          <ac:picMkLst>
            <pc:docMk/>
            <pc:sldMk cId="3471712456" sldId="496"/>
            <ac:picMk id="45" creationId="{638D7DC4-9167-44CE-AD1F-40018C0A310B}"/>
          </ac:picMkLst>
        </pc:picChg>
      </pc:sldChg>
      <pc:sldChg chg="addSp delSp modSp add mod delAnim modAnim">
        <pc:chgData name="Kulinich Bohdan" userId="48e65c9f34e137d0" providerId="LiveId" clId="{F3BAF525-D825-429C-8E7D-8BD2E07E5ED7}" dt="2020-08-24T12:46:45.740" v="3186"/>
        <pc:sldMkLst>
          <pc:docMk/>
          <pc:sldMk cId="2709278879" sldId="497"/>
        </pc:sldMkLst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3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4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6:00.810" v="3177" actId="166"/>
          <ac:spMkLst>
            <pc:docMk/>
            <pc:sldMk cId="2709278879" sldId="497"/>
            <ac:spMk id="46" creationId="{C0492FB2-5BAD-4328-B47D-D655EC7A997E}"/>
          </ac:spMkLst>
        </pc:spChg>
        <pc:picChg chg="del">
          <ac:chgData name="Kulinich Bohdan" userId="48e65c9f34e137d0" providerId="LiveId" clId="{F3BAF525-D825-429C-8E7D-8BD2E07E5ED7}" dt="2020-08-24T12:44:10.330" v="3166" actId="478"/>
          <ac:picMkLst>
            <pc:docMk/>
            <pc:sldMk cId="2709278879" sldId="497"/>
            <ac:picMk id="8" creationId="{94B6C229-500D-4F97-AB79-558E9F0F64DE}"/>
          </ac:picMkLst>
        </pc:picChg>
        <pc:picChg chg="add mod modVis modCrop">
          <ac:chgData name="Kulinich Bohdan" userId="48e65c9f34e137d0" providerId="LiveId" clId="{F3BAF525-D825-429C-8E7D-8BD2E07E5ED7}" dt="2020-08-24T12:46:02.010" v="3178" actId="14429"/>
          <ac:picMkLst>
            <pc:docMk/>
            <pc:sldMk cId="2709278879" sldId="497"/>
            <ac:picMk id="9" creationId="{345E3C81-0046-4712-81B9-545E8CD30FE0}"/>
          </ac:picMkLst>
        </pc:picChg>
        <pc:picChg chg="ord">
          <ac:chgData name="Kulinich Bohdan" userId="48e65c9f34e137d0" providerId="LiveId" clId="{F3BAF525-D825-429C-8E7D-8BD2E07E5ED7}" dt="2020-08-24T12:46:00.810" v="3177" actId="16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 del">
        <pc:chgData name="Kulinich Bohdan" userId="48e65c9f34e137d0" providerId="LiveId" clId="{F3BAF525-D825-429C-8E7D-8BD2E07E5ED7}" dt="2020-08-28T05:29:52.904" v="4417" actId="47"/>
        <pc:sldMkLst>
          <pc:docMk/>
          <pc:sldMk cId="2402122620" sldId="498"/>
        </pc:sldMkLst>
      </pc:sldChg>
      <pc:sldChg chg="delSp add del mod delAnim">
        <pc:chgData name="Kulinich Bohdan" userId="48e65c9f34e137d0" providerId="LiveId" clId="{F3BAF525-D825-429C-8E7D-8BD2E07E5ED7}" dt="2020-08-26T02:59:48.918" v="3464" actId="47"/>
        <pc:sldMkLst>
          <pc:docMk/>
          <pc:sldMk cId="3300089012" sldId="498"/>
        </pc:sldMkLst>
        <pc:grpChg chg="del">
          <ac:chgData name="Kulinich Bohdan" userId="48e65c9f34e137d0" providerId="LiveId" clId="{F3BAF525-D825-429C-8E7D-8BD2E07E5ED7}" dt="2020-08-26T02:45:05.669" v="3355" actId="478"/>
          <ac:grpSpMkLst>
            <pc:docMk/>
            <pc:sldMk cId="3300089012" sldId="498"/>
            <ac:grpSpMk id="12" creationId="{9A732B6C-A1FD-4FE7-80FE-1EE98C20E2C9}"/>
          </ac:grpSpMkLst>
        </pc:grpChg>
        <pc:picChg chg="del">
          <ac:chgData name="Kulinich Bohdan" userId="48e65c9f34e137d0" providerId="LiveId" clId="{F3BAF525-D825-429C-8E7D-8BD2E07E5ED7}" dt="2020-08-26T02:45:06.318" v="3356" actId="478"/>
          <ac:picMkLst>
            <pc:docMk/>
            <pc:sldMk cId="3300089012" sldId="498"/>
            <ac:picMk id="20" creationId="{37EE0FA7-E784-4150-AA13-74DBB7FBFC34}"/>
          </ac:picMkLst>
        </pc:picChg>
      </pc:sldChg>
    </pc:docChg>
  </pc:docChgLst>
  <pc:docChgLst>
    <pc:chgData name="Kulinich Bohdan" userId="48e65c9f34e137d0" providerId="LiveId" clId="{E3553469-EBCF-134A-A026-AD469F7633ED}"/>
    <pc:docChg chg="undo redo custSel modSld">
      <pc:chgData name="Kulinich Bohdan" userId="48e65c9f34e137d0" providerId="LiveId" clId="{E3553469-EBCF-134A-A026-AD469F7633ED}" dt="2020-07-24T09:28:42.295" v="72"/>
      <pc:docMkLst>
        <pc:docMk/>
      </pc:docMkLst>
      <pc:sldChg chg="addSp delSp modSp">
        <pc:chgData name="Kulinich Bohdan" userId="48e65c9f34e137d0" providerId="LiveId" clId="{E3553469-EBCF-134A-A026-AD469F7633ED}" dt="2020-07-24T09:28:42.295" v="72"/>
        <pc:sldMkLst>
          <pc:docMk/>
          <pc:sldMk cId="209899949" sldId="470"/>
        </pc:sldMkLst>
        <pc:spChg chg="mod">
          <ac:chgData name="Kulinich Bohdan" userId="48e65c9f34e137d0" providerId="LiveId" clId="{E3553469-EBCF-134A-A026-AD469F7633ED}" dt="2020-07-24T09:27:32.430" v="12" actId="1076"/>
          <ac:spMkLst>
            <pc:docMk/>
            <pc:sldMk cId="209899949" sldId="470"/>
            <ac:spMk id="12" creationId="{816F7C81-3965-45F0-B4CE-58B54AE3A270}"/>
          </ac:spMkLst>
        </pc:spChg>
        <pc:grpChg chg="add del">
          <ac:chgData name="Kulinich Bohdan" userId="48e65c9f34e137d0" providerId="LiveId" clId="{E3553469-EBCF-134A-A026-AD469F7633ED}" dt="2020-07-24T09:27:27.131" v="7"/>
          <ac:grpSpMkLst>
            <pc:docMk/>
            <pc:sldMk cId="209899949" sldId="470"/>
            <ac:grpSpMk id="16" creationId="{661889EB-DED0-5B46-9B94-0F0331D93622}"/>
          </ac:grpSpMkLst>
        </pc:grpChg>
        <pc:grpChg chg="add del">
          <ac:chgData name="Kulinich Bohdan" userId="48e65c9f34e137d0" providerId="LiveId" clId="{E3553469-EBCF-134A-A026-AD469F7633ED}" dt="2020-07-24T09:28:24.336" v="58"/>
          <ac:grpSpMkLst>
            <pc:docMk/>
            <pc:sldMk cId="209899949" sldId="470"/>
            <ac:grpSpMk id="22" creationId="{CEA7F24F-59B1-184A-9F23-1AF102BC62E9}"/>
          </ac:grpSpMkLst>
        </pc:grpChg>
        <pc:grpChg chg="add del">
          <ac:chgData name="Kulinich Bohdan" userId="48e65c9f34e137d0" providerId="LiveId" clId="{E3553469-EBCF-134A-A026-AD469F7633ED}" dt="2020-07-24T09:28:23.966" v="56"/>
          <ac:grpSpMkLst>
            <pc:docMk/>
            <pc:sldMk cId="209899949" sldId="470"/>
            <ac:grpSpMk id="46" creationId="{9CBC43A3-E9C8-0944-A4AF-01D8EF104F13}"/>
          </ac:grpSpMkLst>
        </pc:grpChg>
        <pc:grpChg chg="add del">
          <ac:chgData name="Kulinich Bohdan" userId="48e65c9f34e137d0" providerId="LiveId" clId="{E3553469-EBCF-134A-A026-AD469F7633ED}" dt="2020-07-24T09:28:21.354" v="44"/>
          <ac:grpSpMkLst>
            <pc:docMk/>
            <pc:sldMk cId="209899949" sldId="470"/>
            <ac:grpSpMk id="53" creationId="{31C041C3-CDF3-B547-8AAF-EEB78FE35EB3}"/>
          </ac:grpSpMkLst>
        </pc:grpChg>
        <pc:grpChg chg="add del">
          <ac:chgData name="Kulinich Bohdan" userId="48e65c9f34e137d0" providerId="LiveId" clId="{E3553469-EBCF-134A-A026-AD469F7633ED}" dt="2020-07-24T09:28:20.854" v="41"/>
          <ac:grpSpMkLst>
            <pc:docMk/>
            <pc:sldMk cId="209899949" sldId="470"/>
            <ac:grpSpMk id="57" creationId="{3DC436E3-2EA0-D94D-A1A1-441586A413C6}"/>
          </ac:grpSpMkLst>
        </pc:grpChg>
        <pc:grpChg chg="add del">
          <ac:chgData name="Kulinich Bohdan" userId="48e65c9f34e137d0" providerId="LiveId" clId="{E3553469-EBCF-134A-A026-AD469F7633ED}" dt="2020-07-24T09:28:20.169" v="38"/>
          <ac:grpSpMkLst>
            <pc:docMk/>
            <pc:sldMk cId="209899949" sldId="470"/>
            <ac:grpSpMk id="61" creationId="{9FE98484-7329-C945-AC5D-3149932FB4D1}"/>
          </ac:grpSpMkLst>
        </pc:grpChg>
        <pc:grpChg chg="add del">
          <ac:chgData name="Kulinich Bohdan" userId="48e65c9f34e137d0" providerId="LiveId" clId="{E3553469-EBCF-134A-A026-AD469F7633ED}" dt="2020-07-24T09:28:41.671" v="68"/>
          <ac:grpSpMkLst>
            <pc:docMk/>
            <pc:sldMk cId="209899949" sldId="470"/>
            <ac:grpSpMk id="67" creationId="{9F88CF9B-C67A-7043-8C6C-3852DA24C7E6}"/>
          </ac:grpSpMkLst>
        </pc:grpChg>
        <pc:inkChg chg="add del">
          <ac:chgData name="Kulinich Bohdan" userId="48e65c9f34e137d0" providerId="LiveId" clId="{E3553469-EBCF-134A-A026-AD469F7633ED}" dt="2020-07-24T09:27:07.669" v="1"/>
          <ac:inkMkLst>
            <pc:docMk/>
            <pc:sldMk cId="209899949" sldId="470"/>
            <ac:inkMk id="2" creationId="{94DBBC91-5644-2E4C-A523-84FC746BD4C5}"/>
          </ac:inkMkLst>
        </pc:inkChg>
        <pc:inkChg chg="add del topLvl">
          <ac:chgData name="Kulinich Bohdan" userId="48e65c9f34e137d0" providerId="LiveId" clId="{E3553469-EBCF-134A-A026-AD469F7633ED}" dt="2020-07-24T09:27:28.872" v="10"/>
          <ac:inkMkLst>
            <pc:docMk/>
            <pc:sldMk cId="209899949" sldId="470"/>
            <ac:inkMk id="11" creationId="{65B4901E-5B9B-2344-862A-853BF86735BE}"/>
          </ac:inkMkLst>
        </pc:inkChg>
        <pc:inkChg chg="add del topLvl">
          <ac:chgData name="Kulinich Bohdan" userId="48e65c9f34e137d0" providerId="LiveId" clId="{E3553469-EBCF-134A-A026-AD469F7633ED}" dt="2020-07-24T09:27:28.501" v="9"/>
          <ac:inkMkLst>
            <pc:docMk/>
            <pc:sldMk cId="209899949" sldId="470"/>
            <ac:inkMk id="13" creationId="{5B5FF316-C65B-A147-B6FD-159DBF40D5DE}"/>
          </ac:inkMkLst>
        </pc:inkChg>
        <pc:inkChg chg="add del topLvl">
          <ac:chgData name="Kulinich Bohdan" userId="48e65c9f34e137d0" providerId="LiveId" clId="{E3553469-EBCF-134A-A026-AD469F7633ED}" dt="2020-07-24T09:27:28.052" v="8"/>
          <ac:inkMkLst>
            <pc:docMk/>
            <pc:sldMk cId="209899949" sldId="470"/>
            <ac:inkMk id="14" creationId="{9C464A59-4DFD-874C-9359-19C516698491}"/>
          </ac:inkMkLst>
        </pc:inkChg>
        <pc:inkChg chg="add del topLvl">
          <ac:chgData name="Kulinich Bohdan" userId="48e65c9f34e137d0" providerId="LiveId" clId="{E3553469-EBCF-134A-A026-AD469F7633ED}" dt="2020-07-24T09:27:27.131" v="7"/>
          <ac:inkMkLst>
            <pc:docMk/>
            <pc:sldMk cId="209899949" sldId="470"/>
            <ac:inkMk id="15" creationId="{FC52220D-6C02-4447-8141-6E21578C6B80}"/>
          </ac:inkMkLst>
        </pc:inkChg>
        <pc:inkChg chg="add del">
          <ac:chgData name="Kulinich Bohdan" userId="48e65c9f34e137d0" providerId="LiveId" clId="{E3553469-EBCF-134A-A026-AD469F7633ED}" dt="2020-07-24T09:27:42.874" v="14"/>
          <ac:inkMkLst>
            <pc:docMk/>
            <pc:sldMk cId="209899949" sldId="470"/>
            <ac:inkMk id="17" creationId="{6BDA1CBA-5F5A-D745-9C4A-32D11D33F030}"/>
          </ac:inkMkLst>
        </pc:inkChg>
        <pc:inkChg chg="add del topLvl">
          <ac:chgData name="Kulinich Bohdan" userId="48e65c9f34e137d0" providerId="LiveId" clId="{E3553469-EBCF-134A-A026-AD469F7633ED}" dt="2020-07-24T09:28:24.866" v="61"/>
          <ac:inkMkLst>
            <pc:docMk/>
            <pc:sldMk cId="209899949" sldId="470"/>
            <ac:inkMk id="18" creationId="{10DAAD77-46CD-244B-8291-30C1814AD3E0}"/>
          </ac:inkMkLst>
        </pc:inkChg>
        <pc:inkChg chg="add del topLvl">
          <ac:chgData name="Kulinich Bohdan" userId="48e65c9f34e137d0" providerId="LiveId" clId="{E3553469-EBCF-134A-A026-AD469F7633ED}" dt="2020-07-24T09:28:24.688" v="60"/>
          <ac:inkMkLst>
            <pc:docMk/>
            <pc:sldMk cId="209899949" sldId="470"/>
            <ac:inkMk id="19" creationId="{E14DE466-3EA3-BB4E-9D51-83E1DD9F4925}"/>
          </ac:inkMkLst>
        </pc:inkChg>
        <pc:inkChg chg="add del topLvl">
          <ac:chgData name="Kulinich Bohdan" userId="48e65c9f34e137d0" providerId="LiveId" clId="{E3553469-EBCF-134A-A026-AD469F7633ED}" dt="2020-07-24T09:28:24.512" v="59"/>
          <ac:inkMkLst>
            <pc:docMk/>
            <pc:sldMk cId="209899949" sldId="470"/>
            <ac:inkMk id="20" creationId="{ED914499-B1EA-FB46-8E2C-393BD37E3B74}"/>
          </ac:inkMkLst>
        </pc:inkChg>
        <pc:inkChg chg="add del topLvl">
          <ac:chgData name="Kulinich Bohdan" userId="48e65c9f34e137d0" providerId="LiveId" clId="{E3553469-EBCF-134A-A026-AD469F7633ED}" dt="2020-07-24T09:28:24.336" v="58"/>
          <ac:inkMkLst>
            <pc:docMk/>
            <pc:sldMk cId="209899949" sldId="470"/>
            <ac:inkMk id="21" creationId="{0FE71574-F89C-EA47-A449-47F2177F2E1B}"/>
          </ac:inkMkLst>
        </pc:inkChg>
        <pc:inkChg chg="add del topLvl">
          <ac:chgData name="Kulinich Bohdan" userId="48e65c9f34e137d0" providerId="LiveId" clId="{E3553469-EBCF-134A-A026-AD469F7633ED}" dt="2020-07-24T09:28:24.138" v="57"/>
          <ac:inkMkLst>
            <pc:docMk/>
            <pc:sldMk cId="209899949" sldId="470"/>
            <ac:inkMk id="23" creationId="{2A014E3F-1D37-A74B-A5B3-DD89D9F7D1D9}"/>
          </ac:inkMkLst>
        </pc:inkChg>
        <pc:inkChg chg="add del topLvl">
          <ac:chgData name="Kulinich Bohdan" userId="48e65c9f34e137d0" providerId="LiveId" clId="{E3553469-EBCF-134A-A026-AD469F7633ED}" dt="2020-07-24T09:28:23.966" v="56"/>
          <ac:inkMkLst>
            <pc:docMk/>
            <pc:sldMk cId="209899949" sldId="470"/>
            <ac:inkMk id="34" creationId="{F3CFF38B-B1AE-7A4C-A324-845E4B251127}"/>
          </ac:inkMkLst>
        </pc:inkChg>
        <pc:inkChg chg="add del topLvl">
          <ac:chgData name="Kulinich Bohdan" userId="48e65c9f34e137d0" providerId="LiveId" clId="{E3553469-EBCF-134A-A026-AD469F7633ED}" dt="2020-07-24T09:28:23.788" v="55"/>
          <ac:inkMkLst>
            <pc:docMk/>
            <pc:sldMk cId="209899949" sldId="470"/>
            <ac:inkMk id="47" creationId="{1775FE65-5DC7-ED41-8F23-90FFBEF06D6E}"/>
          </ac:inkMkLst>
        </pc:inkChg>
        <pc:inkChg chg="add del topLvl">
          <ac:chgData name="Kulinich Bohdan" userId="48e65c9f34e137d0" providerId="LiveId" clId="{E3553469-EBCF-134A-A026-AD469F7633ED}" dt="2020-07-24T09:28:23.604" v="54"/>
          <ac:inkMkLst>
            <pc:docMk/>
            <pc:sldMk cId="209899949" sldId="470"/>
            <ac:inkMk id="48" creationId="{581B8146-60CE-5B4B-B7E7-3D6456EB7551}"/>
          </ac:inkMkLst>
        </pc:inkChg>
        <pc:inkChg chg="add del topLvl">
          <ac:chgData name="Kulinich Bohdan" userId="48e65c9f34e137d0" providerId="LiveId" clId="{E3553469-EBCF-134A-A026-AD469F7633ED}" dt="2020-07-24T09:28:23.399" v="53"/>
          <ac:inkMkLst>
            <pc:docMk/>
            <pc:sldMk cId="209899949" sldId="470"/>
            <ac:inkMk id="49" creationId="{42A933DF-F4C2-D74F-9337-AAF785FECD3F}"/>
          </ac:inkMkLst>
        </pc:inkChg>
        <pc:inkChg chg="add del topLvl">
          <ac:chgData name="Kulinich Bohdan" userId="48e65c9f34e137d0" providerId="LiveId" clId="{E3553469-EBCF-134A-A026-AD469F7633ED}" dt="2020-07-24T09:28:21.648" v="46"/>
          <ac:inkMkLst>
            <pc:docMk/>
            <pc:sldMk cId="209899949" sldId="470"/>
            <ac:inkMk id="50" creationId="{69A140B8-C560-6D48-92AB-54B95FD6C82C}"/>
          </ac:inkMkLst>
        </pc:inkChg>
        <pc:inkChg chg="add del topLvl">
          <ac:chgData name="Kulinich Bohdan" userId="48e65c9f34e137d0" providerId="LiveId" clId="{E3553469-EBCF-134A-A026-AD469F7633ED}" dt="2020-07-24T09:28:21.492" v="45"/>
          <ac:inkMkLst>
            <pc:docMk/>
            <pc:sldMk cId="209899949" sldId="470"/>
            <ac:inkMk id="51" creationId="{7530C2BC-65F9-D64D-A517-E7CAFD587EB8}"/>
          </ac:inkMkLst>
        </pc:inkChg>
        <pc:inkChg chg="add del topLvl">
          <ac:chgData name="Kulinich Bohdan" userId="48e65c9f34e137d0" providerId="LiveId" clId="{E3553469-EBCF-134A-A026-AD469F7633ED}" dt="2020-07-24T09:28:21.354" v="44"/>
          <ac:inkMkLst>
            <pc:docMk/>
            <pc:sldMk cId="209899949" sldId="470"/>
            <ac:inkMk id="52" creationId="{CAB257A0-3E08-0B4A-A9F1-B34E4080FCA9}"/>
          </ac:inkMkLst>
        </pc:inkChg>
        <pc:inkChg chg="add del topLvl">
          <ac:chgData name="Kulinich Bohdan" userId="48e65c9f34e137d0" providerId="LiveId" clId="{E3553469-EBCF-134A-A026-AD469F7633ED}" dt="2020-07-24T09:28:21.206" v="43"/>
          <ac:inkMkLst>
            <pc:docMk/>
            <pc:sldMk cId="209899949" sldId="470"/>
            <ac:inkMk id="54" creationId="{27A31117-E52A-9E41-A535-206C9F87ED2F}"/>
          </ac:inkMkLst>
        </pc:inkChg>
        <pc:inkChg chg="add del topLvl">
          <ac:chgData name="Kulinich Bohdan" userId="48e65c9f34e137d0" providerId="LiveId" clId="{E3553469-EBCF-134A-A026-AD469F7633ED}" dt="2020-07-24T09:28:21.034" v="42"/>
          <ac:inkMkLst>
            <pc:docMk/>
            <pc:sldMk cId="209899949" sldId="470"/>
            <ac:inkMk id="55" creationId="{669ECB9C-A598-6D47-9B4D-4B03E37138CD}"/>
          </ac:inkMkLst>
        </pc:inkChg>
        <pc:inkChg chg="add del topLvl">
          <ac:chgData name="Kulinich Bohdan" userId="48e65c9f34e137d0" providerId="LiveId" clId="{E3553469-EBCF-134A-A026-AD469F7633ED}" dt="2020-07-24T09:28:20.854" v="41"/>
          <ac:inkMkLst>
            <pc:docMk/>
            <pc:sldMk cId="209899949" sldId="470"/>
            <ac:inkMk id="56" creationId="{7F9266FD-E743-4249-A678-32E3D7DF5472}"/>
          </ac:inkMkLst>
        </pc:inkChg>
        <pc:inkChg chg="add del topLvl">
          <ac:chgData name="Kulinich Bohdan" userId="48e65c9f34e137d0" providerId="LiveId" clId="{E3553469-EBCF-134A-A026-AD469F7633ED}" dt="2020-07-24T09:28:20.701" v="40"/>
          <ac:inkMkLst>
            <pc:docMk/>
            <pc:sldMk cId="209899949" sldId="470"/>
            <ac:inkMk id="58" creationId="{4D0F7943-1C34-0940-A400-5C0B0177F7CF}"/>
          </ac:inkMkLst>
        </pc:inkChg>
        <pc:inkChg chg="add del topLvl">
          <ac:chgData name="Kulinich Bohdan" userId="48e65c9f34e137d0" providerId="LiveId" clId="{E3553469-EBCF-134A-A026-AD469F7633ED}" dt="2020-07-24T09:28:20.504" v="39"/>
          <ac:inkMkLst>
            <pc:docMk/>
            <pc:sldMk cId="209899949" sldId="470"/>
            <ac:inkMk id="59" creationId="{B06BE73C-A422-3949-9DA3-E9CAD03DED05}"/>
          </ac:inkMkLst>
        </pc:inkChg>
        <pc:inkChg chg="add del topLvl">
          <ac:chgData name="Kulinich Bohdan" userId="48e65c9f34e137d0" providerId="LiveId" clId="{E3553469-EBCF-134A-A026-AD469F7633ED}" dt="2020-07-24T09:28:20.169" v="38"/>
          <ac:inkMkLst>
            <pc:docMk/>
            <pc:sldMk cId="209899949" sldId="470"/>
            <ac:inkMk id="60" creationId="{8EDBCE9E-D263-CC4E-AAFD-CB796661DA5D}"/>
          </ac:inkMkLst>
        </pc:inkChg>
        <pc:inkChg chg="add del topLvl">
          <ac:chgData name="Kulinich Bohdan" userId="48e65c9f34e137d0" providerId="LiveId" clId="{E3553469-EBCF-134A-A026-AD469F7633ED}" dt="2020-07-24T09:28:42.295" v="72"/>
          <ac:inkMkLst>
            <pc:docMk/>
            <pc:sldMk cId="209899949" sldId="470"/>
            <ac:inkMk id="62" creationId="{3EFCCDB3-7535-7A48-81DD-64058205597F}"/>
          </ac:inkMkLst>
        </pc:inkChg>
        <pc:inkChg chg="add del topLvl">
          <ac:chgData name="Kulinich Bohdan" userId="48e65c9f34e137d0" providerId="LiveId" clId="{E3553469-EBCF-134A-A026-AD469F7633ED}" dt="2020-07-24T09:28:42.151" v="71"/>
          <ac:inkMkLst>
            <pc:docMk/>
            <pc:sldMk cId="209899949" sldId="470"/>
            <ac:inkMk id="63" creationId="{B6BABB8D-B2DA-E243-AD8F-EAE608A3B554}"/>
          </ac:inkMkLst>
        </pc:inkChg>
        <pc:inkChg chg="add del topLvl">
          <ac:chgData name="Kulinich Bohdan" userId="48e65c9f34e137d0" providerId="LiveId" clId="{E3553469-EBCF-134A-A026-AD469F7633ED}" dt="2020-07-24T09:28:41.984" v="70"/>
          <ac:inkMkLst>
            <pc:docMk/>
            <pc:sldMk cId="209899949" sldId="470"/>
            <ac:inkMk id="64" creationId="{CA47B635-EEFF-EF42-BBCD-2DA1BD4B7694}"/>
          </ac:inkMkLst>
        </pc:inkChg>
        <pc:inkChg chg="add del topLvl">
          <ac:chgData name="Kulinich Bohdan" userId="48e65c9f34e137d0" providerId="LiveId" clId="{E3553469-EBCF-134A-A026-AD469F7633ED}" dt="2020-07-24T09:28:41.803" v="69"/>
          <ac:inkMkLst>
            <pc:docMk/>
            <pc:sldMk cId="209899949" sldId="470"/>
            <ac:inkMk id="65" creationId="{242AE20A-DACD-7548-B805-52647764BFB3}"/>
          </ac:inkMkLst>
        </pc:inkChg>
        <pc:inkChg chg="add del topLvl">
          <ac:chgData name="Kulinich Bohdan" userId="48e65c9f34e137d0" providerId="LiveId" clId="{E3553469-EBCF-134A-A026-AD469F7633ED}" dt="2020-07-24T09:28:41.671" v="68"/>
          <ac:inkMkLst>
            <pc:docMk/>
            <pc:sldMk cId="209899949" sldId="470"/>
            <ac:inkMk id="66" creationId="{14D7AFB5-E00D-8142-8040-2C96442FDB3F}"/>
          </ac:inkMkLst>
        </pc:inkChg>
      </pc:sldChg>
    </pc:docChg>
  </pc:docChgLst>
  <pc:docChgLst>
    <pc:chgData name="Kulinich Bohdan" userId="48e65c9f34e137d0" providerId="LiveId" clId="{F17131F9-D9A4-4574-89EF-B04C804651E7}"/>
    <pc:docChg chg="undo custSel addSld delSld modSld sldOrd">
      <pc:chgData name="Kulinich Bohdan" userId="48e65c9f34e137d0" providerId="LiveId" clId="{F17131F9-D9A4-4574-89EF-B04C804651E7}" dt="2020-11-11T09:18:46.955" v="6196" actId="1076"/>
      <pc:docMkLst>
        <pc:docMk/>
      </pc:docMkLst>
      <pc:sldChg chg="modSp mod">
        <pc:chgData name="Kulinich Bohdan" userId="48e65c9f34e137d0" providerId="LiveId" clId="{F17131F9-D9A4-4574-89EF-B04C804651E7}" dt="2020-11-11T09:18:46.955" v="6196" actId="1076"/>
        <pc:sldMkLst>
          <pc:docMk/>
          <pc:sldMk cId="1986055327" sldId="408"/>
        </pc:sldMkLst>
        <pc:spChg chg="mod">
          <ac:chgData name="Kulinich Bohdan" userId="48e65c9f34e137d0" providerId="LiveId" clId="{F17131F9-D9A4-4574-89EF-B04C804651E7}" dt="2020-11-11T09:18:46.955" v="6196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17131F9-D9A4-4574-89EF-B04C804651E7}" dt="2020-11-01T07:52:57.874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17131F9-D9A4-4574-89EF-B04C804651E7}" dt="2020-11-09T14:19:39.446" v="6192" actId="20577"/>
        <pc:sldMkLst>
          <pc:docMk/>
          <pc:sldMk cId="900640268" sldId="409"/>
        </pc:sldMkLst>
        <pc:spChg chg="mod">
          <ac:chgData name="Kulinich Bohdan" userId="48e65c9f34e137d0" providerId="LiveId" clId="{F17131F9-D9A4-4574-89EF-B04C804651E7}" dt="2020-11-09T14:19:39.446" v="6192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467199460" sldId="428"/>
        </pc:sldMkLst>
      </pc:sldChg>
      <pc:sldChg chg="addSp modSp mod modAnim">
        <pc:chgData name="Kulinich Bohdan" userId="48e65c9f34e137d0" providerId="LiveId" clId="{F17131F9-D9A4-4574-89EF-B04C804651E7}" dt="2020-11-09T14:17:37.022" v="6143"/>
        <pc:sldMkLst>
          <pc:docMk/>
          <pc:sldMk cId="752518231" sldId="430"/>
        </pc:sldMkLst>
        <pc:spChg chg="mod">
          <ac:chgData name="Kulinich Bohdan" userId="48e65c9f34e137d0" providerId="LiveId" clId="{F17131F9-D9A4-4574-89EF-B04C804651E7}" dt="2020-11-09T14:15:02.833" v="6045" actId="1076"/>
          <ac:spMkLst>
            <pc:docMk/>
            <pc:sldMk cId="752518231" sldId="430"/>
            <ac:spMk id="7" creationId="{00000000-0000-0000-0000-000000000000}"/>
          </ac:spMkLst>
        </pc:spChg>
        <pc:spChg chg="add mod">
          <ac:chgData name="Kulinich Bohdan" userId="48e65c9f34e137d0" providerId="LiveId" clId="{F17131F9-D9A4-4574-89EF-B04C804651E7}" dt="2020-11-09T14:15:12.085" v="6049" actId="1076"/>
          <ac:spMkLst>
            <pc:docMk/>
            <pc:sldMk cId="752518231" sldId="430"/>
            <ac:spMk id="8" creationId="{7C959563-082D-442E-ABAC-3B0F054F0090}"/>
          </ac:spMkLst>
        </pc:spChg>
        <pc:spChg chg="add mod">
          <ac:chgData name="Kulinich Bohdan" userId="48e65c9f34e137d0" providerId="LiveId" clId="{F17131F9-D9A4-4574-89EF-B04C804651E7}" dt="2020-11-09T14:15:45.957" v="6120" actId="20577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F17131F9-D9A4-4574-89EF-B04C804651E7}" dt="2020-11-09T14:15:05.854" v="6046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07.542" v="60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10.180" v="6048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ord delAnim modAnim">
        <pc:chgData name="Kulinich Bohdan" userId="48e65c9f34e137d0" providerId="LiveId" clId="{F17131F9-D9A4-4574-89EF-B04C804651E7}" dt="2020-11-06T12:40:26.336" v="597"/>
        <pc:sldMkLst>
          <pc:docMk/>
          <pc:sldMk cId="3678422849" sldId="434"/>
        </pc:sldMkLst>
        <pc:spChg chg="mod">
          <ac:chgData name="Kulinich Bohdan" userId="48e65c9f34e137d0" providerId="LiveId" clId="{F17131F9-D9A4-4574-89EF-B04C804651E7}" dt="2020-11-04T15:45:22.606" v="53" actId="20577"/>
          <ac:spMkLst>
            <pc:docMk/>
            <pc:sldMk cId="3678422849" sldId="434"/>
            <ac:spMk id="4" creationId="{00000000-0000-0000-0000-000000000000}"/>
          </ac:spMkLst>
        </pc:spChg>
        <pc:spChg chg="add del mod">
          <ac:chgData name="Kulinich Bohdan" userId="48e65c9f34e137d0" providerId="LiveId" clId="{F17131F9-D9A4-4574-89EF-B04C804651E7}" dt="2020-11-04T15:49:36.640" v="136" actId="478"/>
          <ac:spMkLst>
            <pc:docMk/>
            <pc:sldMk cId="3678422849" sldId="434"/>
            <ac:spMk id="10" creationId="{4F065BAA-1EA3-4137-B131-928CF6229ED2}"/>
          </ac:spMkLst>
        </pc:spChg>
        <pc:spChg chg="add del mod">
          <ac:chgData name="Kulinich Bohdan" userId="48e65c9f34e137d0" providerId="LiveId" clId="{F17131F9-D9A4-4574-89EF-B04C804651E7}" dt="2020-11-04T15:56:01.678" v="231" actId="478"/>
          <ac:spMkLst>
            <pc:docMk/>
            <pc:sldMk cId="3678422849" sldId="434"/>
            <ac:spMk id="15" creationId="{AE278518-CE3F-4252-B77F-DE3496B5412F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7" creationId="{53C672C5-A123-4432-8F18-07D9365E1E4C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8" creationId="{C88377D9-E709-4994-8EFF-DEFFF5BC39EC}"/>
          </ac:spMkLst>
        </pc:spChg>
        <pc:spChg chg="add mod">
          <ac:chgData name="Kulinich Bohdan" userId="48e65c9f34e137d0" providerId="LiveId" clId="{F17131F9-D9A4-4574-89EF-B04C804651E7}" dt="2020-11-04T15:57:07.442" v="353" actId="20577"/>
          <ac:spMkLst>
            <pc:docMk/>
            <pc:sldMk cId="3678422849" sldId="434"/>
            <ac:spMk id="20" creationId="{E5FA078E-20DC-4C6E-B8FE-8719FD68BCBC}"/>
          </ac:spMkLst>
        </pc:spChg>
        <pc:spChg chg="add mod">
          <ac:chgData name="Kulinich Bohdan" userId="48e65c9f34e137d0" providerId="LiveId" clId="{F17131F9-D9A4-4574-89EF-B04C804651E7}" dt="2020-11-04T15:56:56.974" v="321" actId="20577"/>
          <ac:spMkLst>
            <pc:docMk/>
            <pc:sldMk cId="3678422849" sldId="434"/>
            <ac:spMk id="23" creationId="{0481CD72-156E-4232-820D-9A74E7B97A00}"/>
          </ac:spMkLst>
        </pc:spChg>
        <pc:spChg chg="add mod modVis">
          <ac:chgData name="Kulinich Bohdan" userId="48e65c9f34e137d0" providerId="LiveId" clId="{F17131F9-D9A4-4574-89EF-B04C804651E7}" dt="2020-11-04T15:57:09.284" v="354" actId="14429"/>
          <ac:spMkLst>
            <pc:docMk/>
            <pc:sldMk cId="3678422849" sldId="434"/>
            <ac:spMk id="24" creationId="{A3E5DFA9-51E6-4E6C-8065-481734F6D389}"/>
          </ac:spMkLst>
        </pc:spChg>
        <pc:spChg chg="add mod modVis">
          <ac:chgData name="Kulinich Bohdan" userId="48e65c9f34e137d0" providerId="LiveId" clId="{F17131F9-D9A4-4574-89EF-B04C804651E7}" dt="2020-11-06T05:16:45.382" v="565" actId="114"/>
          <ac:spMkLst>
            <pc:docMk/>
            <pc:sldMk cId="3678422849" sldId="434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05:15:20.537" v="521" actId="478"/>
          <ac:spMkLst>
            <pc:docMk/>
            <pc:sldMk cId="3678422849" sldId="434"/>
            <ac:spMk id="38" creationId="{E6480712-6605-4101-BA8A-B3886B1626FD}"/>
          </ac:spMkLst>
        </pc:spChg>
        <pc:spChg chg="add mod ord modVis">
          <ac:chgData name="Kulinich Bohdan" userId="48e65c9f34e137d0" providerId="LiveId" clId="{F17131F9-D9A4-4574-89EF-B04C804651E7}" dt="2020-11-06T05:16:48.790" v="566" actId="14429"/>
          <ac:spMkLst>
            <pc:docMk/>
            <pc:sldMk cId="3678422849" sldId="434"/>
            <ac:spMk id="39" creationId="{AD257092-0E3B-434D-A3EF-59FB322781E6}"/>
          </ac:spMkLst>
        </pc:spChg>
        <pc:spChg chg="add del mod">
          <ac:chgData name="Kulinich Bohdan" userId="48e65c9f34e137d0" providerId="LiveId" clId="{F17131F9-D9A4-4574-89EF-B04C804651E7}" dt="2020-11-06T05:14:38.068" v="513" actId="478"/>
          <ac:spMkLst>
            <pc:docMk/>
            <pc:sldMk cId="3678422849" sldId="434"/>
            <ac:spMk id="40" creationId="{B5FAB840-F667-46D8-A74A-5A35D07270C6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7" creationId="{135393EA-8C13-4CB8-9F94-B41A820C72BB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7" creationId="{65ACA854-5DD9-463E-989A-C3DEDAF5E143}"/>
          </ac:spMkLst>
        </pc:spChg>
        <pc:spChg chg="add del mod">
          <ac:chgData name="Kulinich Bohdan" userId="48e65c9f34e137d0" providerId="LiveId" clId="{F17131F9-D9A4-4574-89EF-B04C804651E7}" dt="2020-11-04T16:00:36.517" v="414" actId="478"/>
          <ac:spMkLst>
            <pc:docMk/>
            <pc:sldMk cId="3678422849" sldId="434"/>
            <ac:spMk id="48" creationId="{A09B2E76-AD01-4FF6-8594-334571F39B98}"/>
          </ac:spMkLst>
        </pc:spChg>
        <pc:spChg chg="add mod modVis">
          <ac:chgData name="Kulinich Bohdan" userId="48e65c9f34e137d0" providerId="LiveId" clId="{F17131F9-D9A4-4574-89EF-B04C804651E7}" dt="2020-11-06T05:15:21.934" v="522" actId="14429"/>
          <ac:spMkLst>
            <pc:docMk/>
            <pc:sldMk cId="3678422849" sldId="43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8" creationId="{F54DFE34-BEE3-438F-ADFC-426EBFF74D4C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9" creationId="{F00E7A5A-F076-4AC4-A6EE-D98902869418}"/>
          </ac:spMkLst>
        </pc:spChg>
        <pc:spChg chg="add mod modVis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50" creationId="{5F002C93-0691-437E-A533-B6C98205D62B}"/>
          </ac:spMkLst>
        </pc:s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10" creationId="{602AC213-F3A6-4C7E-BC0C-6BD9933BA708}"/>
          </ac:grpSpMkLst>
        </pc:grpChg>
        <pc:grpChg chg="add mod">
          <ac:chgData name="Kulinich Bohdan" userId="48e65c9f34e137d0" providerId="LiveId" clId="{F17131F9-D9A4-4574-89EF-B04C804651E7}" dt="2020-11-04T15:52:50.924" v="179" actId="1076"/>
          <ac:grpSpMkLst>
            <pc:docMk/>
            <pc:sldMk cId="3678422849" sldId="434"/>
            <ac:grpSpMk id="21" creationId="{67B7DB92-BB10-4A21-BB76-AB9C8E3FD65B}"/>
          </ac:grpSpMkLst>
        </pc:grpChg>
        <pc:grpChg chg="add mod">
          <ac:chgData name="Kulinich Bohdan" userId="48e65c9f34e137d0" providerId="LiveId" clId="{F17131F9-D9A4-4574-89EF-B04C804651E7}" dt="2020-11-04T15:54:14.077" v="199" actId="1076"/>
          <ac:grpSpMkLst>
            <pc:docMk/>
            <pc:sldMk cId="3678422849" sldId="434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4T15:58:17.346" v="368" actId="478"/>
          <ac:grpSpMkLst>
            <pc:docMk/>
            <pc:sldMk cId="3678422849" sldId="434"/>
            <ac:grpSpMk id="34" creationId="{AEE4C5F9-3BD3-49CC-B4FA-84A4219C3C79}"/>
          </ac:grpSpMkLst>
        </pc:grpChg>
        <pc:grpChg chg="add del mod">
          <ac:chgData name="Kulinich Bohdan" userId="48e65c9f34e137d0" providerId="LiveId" clId="{F17131F9-D9A4-4574-89EF-B04C804651E7}" dt="2020-11-04T15:58:18.248" v="369" actId="478"/>
          <ac:grpSpMkLst>
            <pc:docMk/>
            <pc:sldMk cId="3678422849" sldId="434"/>
            <ac:grpSpMk id="37" creationId="{589011F1-8374-42B1-BDCB-4B33CA23FBB2}"/>
          </ac:grpSpMkLst>
        </pc:gr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44" creationId="{573AFCA5-38E7-4817-9ADE-1B557581449C}"/>
          </ac:grpSpMkLst>
        </pc:grpChg>
        <pc:picChg chg="del">
          <ac:chgData name="Kulinich Bohdan" userId="48e65c9f34e137d0" providerId="LiveId" clId="{F17131F9-D9A4-4574-89EF-B04C804651E7}" dt="2020-11-04T15:46:58.521" v="55" actId="478"/>
          <ac:picMkLst>
            <pc:docMk/>
            <pc:sldMk cId="3678422849" sldId="434"/>
            <ac:picMk id="5" creationId="{EFD703E4-BDE2-434D-9E61-B0733658BC6D}"/>
          </ac:picMkLst>
        </pc:picChg>
        <pc:picChg chg="add del mod">
          <ac:chgData name="Kulinich Bohdan" userId="48e65c9f34e137d0" providerId="LiveId" clId="{F17131F9-D9A4-4574-89EF-B04C804651E7}" dt="2020-11-04T15:49:36.640" v="136" actId="478"/>
          <ac:picMkLst>
            <pc:docMk/>
            <pc:sldMk cId="3678422849" sldId="434"/>
            <ac:picMk id="9" creationId="{24E7835C-9B94-4E14-A547-CCB07E418AAE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6" creationId="{1027328E-4B20-4E62-80D1-E454F29DECB5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9" creationId="{B554A7E7-7DD8-4C9A-BDA0-CE9112F307CD}"/>
          </ac:picMkLst>
        </pc:picChg>
        <pc:cxnChg chg="add mod">
          <ac:chgData name="Kulinich Bohdan" userId="48e65c9f34e137d0" providerId="LiveId" clId="{F17131F9-D9A4-4574-89EF-B04C804651E7}" dt="2020-11-04T15:50:28.037" v="144" actId="1076"/>
          <ac:cxnSpMkLst>
            <pc:docMk/>
            <pc:sldMk cId="3678422849" sldId="434"/>
            <ac:cxnSpMk id="7" creationId="{6732FAE4-4EBE-4A05-8360-11907E98A296}"/>
          </ac:cxnSpMkLst>
        </pc:cxnChg>
        <pc:cxnChg chg="add mod">
          <ac:chgData name="Kulinich Bohdan" userId="48e65c9f34e137d0" providerId="LiveId" clId="{F17131F9-D9A4-4574-89EF-B04C804651E7}" dt="2020-11-04T15:50:31.058" v="145" actId="14100"/>
          <ac:cxnSpMkLst>
            <pc:docMk/>
            <pc:sldMk cId="3678422849" sldId="434"/>
            <ac:cxnSpMk id="11" creationId="{FADB8B0A-4816-41E3-9611-42C4377FF5E8}"/>
          </ac:cxnSpMkLst>
        </pc:cxnChg>
        <pc:cxnChg chg="add mod">
          <ac:chgData name="Kulinich Bohdan" userId="48e65c9f34e137d0" providerId="LiveId" clId="{F17131F9-D9A4-4574-89EF-B04C804651E7}" dt="2020-11-04T15:50:39.064" v="149" actId="14100"/>
          <ac:cxnSpMkLst>
            <pc:docMk/>
            <pc:sldMk cId="3678422849" sldId="434"/>
            <ac:cxnSpMk id="16" creationId="{3B62E213-19E2-438A-ACCF-5E163ECED6EF}"/>
          </ac:cxnSpMkLst>
        </pc:cxnChg>
        <pc:cxnChg chg="add mod">
          <ac:chgData name="Kulinich Bohdan" userId="48e65c9f34e137d0" providerId="LiveId" clId="{F17131F9-D9A4-4574-89EF-B04C804651E7}" dt="2020-11-04T15:51:37.577" v="161" actId="1076"/>
          <ac:cxnSpMkLst>
            <pc:docMk/>
            <pc:sldMk cId="3678422849" sldId="434"/>
            <ac:cxnSpMk id="19" creationId="{A8182E20-2C28-4658-8276-32F7F9B2A048}"/>
          </ac:cxnSpMkLst>
        </pc:cxnChg>
        <pc:cxnChg chg="add mod">
          <ac:chgData name="Kulinich Bohdan" userId="48e65c9f34e137d0" providerId="LiveId" clId="{F17131F9-D9A4-4574-89EF-B04C804651E7}" dt="2020-11-04T15:52:28.553" v="175" actId="164"/>
          <ac:cxnSpMkLst>
            <pc:docMk/>
            <pc:sldMk cId="3678422849" sldId="434"/>
            <ac:cxnSpMk id="22" creationId="{8C0CE343-3626-4DD1-A9B5-28DB830DBEC8}"/>
          </ac:cxnSpMkLst>
        </pc:cxnChg>
        <pc:cxnChg chg="add mod">
          <ac:chgData name="Kulinich Bohdan" userId="48e65c9f34e137d0" providerId="LiveId" clId="{F17131F9-D9A4-4574-89EF-B04C804651E7}" dt="2020-11-04T15:52:45.191" v="178" actId="1076"/>
          <ac:cxnSpMkLst>
            <pc:docMk/>
            <pc:sldMk cId="3678422849" sldId="434"/>
            <ac:cxnSpMk id="26" creationId="{D64E5166-0F32-4179-BA05-61828CD5794C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7" creationId="{07088E87-16D5-4392-81FA-A91B84C96910}"/>
          </ac:cxnSpMkLst>
        </pc:cxnChg>
        <pc:cxnChg chg="add del mod">
          <ac:chgData name="Kulinich Bohdan" userId="48e65c9f34e137d0" providerId="LiveId" clId="{F17131F9-D9A4-4574-89EF-B04C804651E7}" dt="2020-11-04T15:52:38.938" v="177" actId="478"/>
          <ac:cxnSpMkLst>
            <pc:docMk/>
            <pc:sldMk cId="3678422849" sldId="434"/>
            <ac:cxnSpMk id="27" creationId="{D539FEC8-841A-4C79-99BE-D7233C15F3FF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8" creationId="{91BB2F37-E357-4B38-A90C-0C100EFE99F5}"/>
          </ac:cxnSpMkLst>
        </pc:cxnChg>
        <pc:cxnChg chg="add mod">
          <ac:chgData name="Kulinich Bohdan" userId="48e65c9f34e137d0" providerId="LiveId" clId="{F17131F9-D9A4-4574-89EF-B04C804651E7}" dt="2020-11-04T15:54:16.351" v="200" actId="1076"/>
          <ac:cxnSpMkLst>
            <pc:docMk/>
            <pc:sldMk cId="3678422849" sldId="434"/>
            <ac:cxnSpMk id="29" creationId="{BB530CC7-9255-4F13-9CF4-CB153995A270}"/>
          </ac:cxnSpMkLst>
        </pc:cxnChg>
        <pc:cxnChg chg="add del mod">
          <ac:chgData name="Kulinich Bohdan" userId="48e65c9f34e137d0" providerId="LiveId" clId="{F17131F9-D9A4-4574-89EF-B04C804651E7}" dt="2020-11-04T15:57:45.395" v="359" actId="478"/>
          <ac:cxnSpMkLst>
            <pc:docMk/>
            <pc:sldMk cId="3678422849" sldId="434"/>
            <ac:cxnSpMk id="30" creationId="{00A58FF0-172A-4DAF-9EFE-DEED6180D2F5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31" creationId="{F4CB8FE5-5E28-4B13-AE08-468F2F9C350B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2" creationId="{0FC4C9CC-7EF0-474A-BAF0-9B62EE34286F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3" creationId="{E33EB324-F1B9-4384-8891-35687FADE26E}"/>
          </ac:cxnSpMkLst>
        </pc:cxnChg>
        <pc:cxnChg chg="add mod">
          <ac:chgData name="Kulinich Bohdan" userId="48e65c9f34e137d0" providerId="LiveId" clId="{F17131F9-D9A4-4574-89EF-B04C804651E7}" dt="2020-11-06T05:12:03.954" v="462" actId="1076"/>
          <ac:cxnSpMkLst>
            <pc:docMk/>
            <pc:sldMk cId="3678422849" sldId="434"/>
            <ac:cxnSpMk id="34" creationId="{D69E8920-C8FC-4931-9F9B-AC3E801CD831}"/>
          </ac:cxnSpMkLst>
        </pc:cxnChg>
        <pc:cxnChg chg="add mod">
          <ac:chgData name="Kulinich Bohdan" userId="48e65c9f34e137d0" providerId="LiveId" clId="{F17131F9-D9A4-4574-89EF-B04C804651E7}" dt="2020-11-06T05:12:32.676" v="466" actId="1076"/>
          <ac:cxnSpMkLst>
            <pc:docMk/>
            <pc:sldMk cId="3678422849" sldId="434"/>
            <ac:cxnSpMk id="35" creationId="{08FB895F-B01F-4069-B8FE-3661AC0EDB12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5" creationId="{9B20858C-0A63-4C23-89A3-82C95DF48710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6" creationId="{560B3B1B-256B-47E8-85D4-A135CEC1B71F}"/>
          </ac:cxnSpMkLst>
        </pc:cxnChg>
        <pc:cxnChg chg="add mod">
          <ac:chgData name="Kulinich Bohdan" userId="48e65c9f34e137d0" providerId="LiveId" clId="{F17131F9-D9A4-4574-89EF-B04C804651E7}" dt="2020-11-06T05:12:43.013" v="470" actId="1076"/>
          <ac:cxnSpMkLst>
            <pc:docMk/>
            <pc:sldMk cId="3678422849" sldId="43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8" creationId="{77343695-795D-499C-8B77-2389A3562BF8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9" creationId="{2A7F1B92-39DE-4B93-A7B7-2EC260905631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40" creationId="{4E9A2362-42C1-4B8A-9C97-5B07698F6001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41" creationId="{C76E15EF-5BA9-4338-87B1-8BD06BB265CA}"/>
          </ac:cxnSpMkLst>
        </pc:cxnChg>
        <pc:cxnChg chg="add mod">
          <ac:chgData name="Kulinich Bohdan" userId="48e65c9f34e137d0" providerId="LiveId" clId="{F17131F9-D9A4-4574-89EF-B04C804651E7}" dt="2020-11-04T15:58:42.172" v="378" actId="164"/>
          <ac:cxnSpMkLst>
            <pc:docMk/>
            <pc:sldMk cId="3678422849" sldId="434"/>
            <ac:cxnSpMk id="42" creationId="{77A01920-EC8E-4BAB-893A-7ED8A65383D9}"/>
          </ac:cxnSpMkLst>
        </pc:cxnChg>
        <pc:cxnChg chg="add mod">
          <ac:chgData name="Kulinich Bohdan" userId="48e65c9f34e137d0" providerId="LiveId" clId="{F17131F9-D9A4-4574-89EF-B04C804651E7}" dt="2020-11-04T15:58:57.122" v="380" actId="1076"/>
          <ac:cxnSpMkLst>
            <pc:docMk/>
            <pc:sldMk cId="3678422849" sldId="434"/>
            <ac:cxnSpMk id="43" creationId="{C9D92488-E459-4013-88D6-85B6115BB8E1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5" creationId="{B078307A-C493-4AFB-A014-656C00A0168C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6" creationId="{16172F61-205E-44A1-A360-A53F64137F23}"/>
          </ac:cxnSpMkLst>
        </pc:cxnChg>
        <pc:cxnChg chg="add mod">
          <ac:chgData name="Kulinich Bohdan" userId="48e65c9f34e137d0" providerId="LiveId" clId="{F17131F9-D9A4-4574-89EF-B04C804651E7}" dt="2020-11-04T16:41:23.214" v="451" actId="1076"/>
          <ac:cxnSpMkLst>
            <pc:docMk/>
            <pc:sldMk cId="3678422849" sldId="434"/>
            <ac:cxnSpMk id="51" creationId="{878F41F1-D26B-4EA5-A4E7-36645415ED10}"/>
          </ac:cxnSpMkLst>
        </pc:cxnChg>
        <pc:cxnChg chg="add mod">
          <ac:chgData name="Kulinich Bohdan" userId="48e65c9f34e137d0" providerId="LiveId" clId="{F17131F9-D9A4-4574-89EF-B04C804651E7}" dt="2020-11-04T16:41:44.932" v="459" actId="1076"/>
          <ac:cxnSpMkLst>
            <pc:docMk/>
            <pc:sldMk cId="3678422849" sldId="434"/>
            <ac:cxnSpMk id="52" creationId="{958D0AB1-7D67-4352-AEF8-AD26CFBBB0BE}"/>
          </ac:cxnSpMkLst>
        </pc:cxnChg>
        <pc:cxnChg chg="add mod">
          <ac:chgData name="Kulinich Bohdan" userId="48e65c9f34e137d0" providerId="LiveId" clId="{F17131F9-D9A4-4574-89EF-B04C804651E7}" dt="2020-11-04T16:41:42.495" v="458" actId="1076"/>
          <ac:cxnSpMkLst>
            <pc:docMk/>
            <pc:sldMk cId="3678422849" sldId="434"/>
            <ac:cxnSpMk id="53" creationId="{E9FE7317-D39D-4BB1-B992-8185E80CE425}"/>
          </ac:cxnSpMkLst>
        </pc:cxnChg>
      </pc:sldChg>
      <pc:sldChg chg="del">
        <pc:chgData name="Kulinich Bohdan" userId="48e65c9f34e137d0" providerId="LiveId" clId="{F17131F9-D9A4-4574-89EF-B04C804651E7}" dt="2020-11-08T04:42:59.882" v="4428" actId="47"/>
        <pc:sldMkLst>
          <pc:docMk/>
          <pc:sldMk cId="1108550450" sldId="459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902136337" sldId="499"/>
        </pc:sldMkLst>
      </pc:sldChg>
      <pc:sldChg chg="del modTransition">
        <pc:chgData name="Kulinich Bohdan" userId="48e65c9f34e137d0" providerId="LiveId" clId="{F17131F9-D9A4-4574-89EF-B04C804651E7}" dt="2020-11-08T14:52:45.178" v="4515" actId="47"/>
        <pc:sldMkLst>
          <pc:docMk/>
          <pc:sldMk cId="3515392346" sldId="500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909930976" sldId="502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007864334" sldId="503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4080288012" sldId="504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04730443" sldId="505"/>
        </pc:sldMkLst>
      </pc:sldChg>
      <pc:sldChg chg="addSp modSp add ord modAnim">
        <pc:chgData name="Kulinich Bohdan" userId="48e65c9f34e137d0" providerId="LiveId" clId="{F17131F9-D9A4-4574-89EF-B04C804651E7}" dt="2020-11-06T12:41:24.677" v="599"/>
        <pc:sldMkLst>
          <pc:docMk/>
          <pc:sldMk cId="371247338" sldId="514"/>
        </pc:sldMkLst>
        <pc:spChg chg="add mod">
          <ac:chgData name="Kulinich Bohdan" userId="48e65c9f34e137d0" providerId="LiveId" clId="{F17131F9-D9A4-4574-89EF-B04C804651E7}" dt="2020-11-04T15:47:52.664" v="131"/>
          <ac:spMkLst>
            <pc:docMk/>
            <pc:sldMk cId="371247338" sldId="514"/>
            <ac:spMk id="48" creationId="{A0586DCA-91F8-46F5-A4B9-A5E25D229CFC}"/>
          </ac:spMkLst>
        </pc:spChg>
        <pc:picChg chg="add mod">
          <ac:chgData name="Kulinich Bohdan" userId="48e65c9f34e137d0" providerId="LiveId" clId="{F17131F9-D9A4-4574-89EF-B04C804651E7}" dt="2020-11-04T15:47:52.664" v="131"/>
          <ac:picMkLst>
            <pc:docMk/>
            <pc:sldMk cId="371247338" sldId="514"/>
            <ac:picMk id="47" creationId="{E18D86A8-86C8-4EA7-A45B-F2322FDB3658}"/>
          </ac:picMkLst>
        </pc:picChg>
      </pc:sldChg>
      <pc:sldChg chg="addSp delSp modSp mod delAnim modAnim">
        <pc:chgData name="Kulinich Bohdan" userId="48e65c9f34e137d0" providerId="LiveId" clId="{F17131F9-D9A4-4574-89EF-B04C804651E7}" dt="2020-11-08T16:07:09.045" v="4913"/>
        <pc:sldMkLst>
          <pc:docMk/>
          <pc:sldMk cId="4185658582" sldId="515"/>
        </pc:sldMkLst>
        <pc:spChg chg="mod">
          <ac:chgData name="Kulinich Bohdan" userId="48e65c9f34e137d0" providerId="LiveId" clId="{F17131F9-D9A4-4574-89EF-B04C804651E7}" dt="2020-11-08T15:30:46.580" v="4739" actId="1036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5:29:06.395" v="4518" actId="478"/>
          <ac:spMkLst>
            <pc:docMk/>
            <pc:sldMk cId="4185658582" sldId="515"/>
            <ac:spMk id="8" creationId="{9FD0A124-B38E-475F-B1E7-4E13D0CE0EEA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8" creationId="{615384AE-94EE-4253-B336-33CB4BAC4CC0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9" creationId="{DD30417B-9C92-4F57-8459-370B7B9E0672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1" creationId="{A052B0BF-B82E-40F5-91AD-E9FCEEB5E5F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2" creationId="{F5A7F530-CC63-4407-B011-D007DEFA6F2F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3" creationId="{3E251CFE-0FCB-4102-980F-53AC75506FE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4" creationId="{C0CB9D2C-1C66-485D-BD83-794D85C5B7AB}"/>
          </ac:spMkLst>
        </pc:spChg>
        <pc:spChg chg="add del mod">
          <ac:chgData name="Kulinich Bohdan" userId="48e65c9f34e137d0" providerId="LiveId" clId="{F17131F9-D9A4-4574-89EF-B04C804651E7}" dt="2020-11-08T15:53:09.602" v="4847" actId="478"/>
          <ac:spMkLst>
            <pc:docMk/>
            <pc:sldMk cId="4185658582" sldId="515"/>
            <ac:spMk id="45" creationId="{88736E3B-AB0C-4005-9D56-A9E69E4071A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6" creationId="{4DAD3991-286B-4A73-9112-E82897FE7BCB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7" creationId="{AD232398-3F7D-48A0-9102-D3BB6E18BED5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8" creationId="{012D5F43-849A-431B-8C12-4DC7CC0C7B5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9" creationId="{64457E1E-66BF-46AA-B29C-FB6B93E969D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0" creationId="{D4C67136-8F9C-4373-B26D-94403F5AEFD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2" creationId="{F3466ADB-2036-4837-BBCA-29AA1F31CF6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3" creationId="{F1E737AC-9EC1-4DDF-BF02-DD3CE2BEBD4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4" creationId="{3D78F58A-E12A-4FEA-97DA-F9E90E574E9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5" creationId="{09C127F5-F83C-48D2-A1E3-D5A6D45C9C38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6" creationId="{0F5A7CEC-EF7C-4A33-A6D3-AE726B84CDA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7" creationId="{67F93E99-2CD6-4E1C-B7F9-879F0C9496A1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8" creationId="{1B5B13BA-98FC-41AE-97E5-E7FE0D0E722C}"/>
          </ac:spMkLst>
        </pc:spChg>
        <pc:spChg chg="add mod">
          <ac:chgData name="Kulinich Bohdan" userId="48e65c9f34e137d0" providerId="LiveId" clId="{F17131F9-D9A4-4574-89EF-B04C804651E7}" dt="2020-11-08T16:06:55.815" v="4911" actId="1076"/>
          <ac:spMkLst>
            <pc:docMk/>
            <pc:sldMk cId="4185658582" sldId="515"/>
            <ac:spMk id="59" creationId="{202CE127-E14D-4252-902C-A7E01F6A8D55}"/>
          </ac:spMkLst>
        </pc:spChg>
        <pc:grpChg chg="add del mod">
          <ac:chgData name="Kulinich Bohdan" userId="48e65c9f34e137d0" providerId="LiveId" clId="{F17131F9-D9A4-4574-89EF-B04C804651E7}" dt="2020-11-08T15:34:09.970" v="4743" actId="478"/>
          <ac:grpSpMkLst>
            <pc:docMk/>
            <pc:sldMk cId="4185658582" sldId="515"/>
            <ac:grpSpMk id="14" creationId="{6D59399E-0065-40E5-9A7B-45AC04339D6C}"/>
          </ac:grpSpMkLst>
        </pc:grpChg>
        <pc:grpChg chg="add del mod">
          <ac:chgData name="Kulinich Bohdan" userId="48e65c9f34e137d0" providerId="LiveId" clId="{F17131F9-D9A4-4574-89EF-B04C804651E7}" dt="2020-11-08T15:34:10.590" v="4744" actId="478"/>
          <ac:grpSpMkLst>
            <pc:docMk/>
            <pc:sldMk cId="4185658582" sldId="515"/>
            <ac:grpSpMk id="17" creationId="{B020EDCA-D30F-4D60-A95F-7F86CB75154B}"/>
          </ac:grpSpMkLst>
        </pc:grpChg>
        <pc:grpChg chg="add del mod">
          <ac:chgData name="Kulinich Bohdan" userId="48e65c9f34e137d0" providerId="LiveId" clId="{F17131F9-D9A4-4574-89EF-B04C804651E7}" dt="2020-11-08T15:34:11.330" v="4745" actId="478"/>
          <ac:grpSpMkLst>
            <pc:docMk/>
            <pc:sldMk cId="4185658582" sldId="515"/>
            <ac:grpSpMk id="25" creationId="{735EE051-1206-4F52-B9D7-23E0901E2EE2}"/>
          </ac:grpSpMkLst>
        </pc:grpChg>
        <pc:grpChg chg="add del mod">
          <ac:chgData name="Kulinich Bohdan" userId="48e65c9f34e137d0" providerId="LiveId" clId="{F17131F9-D9A4-4574-89EF-B04C804651E7}" dt="2020-11-08T15:34:12.070" v="4746" actId="478"/>
          <ac:grpSpMkLst>
            <pc:docMk/>
            <pc:sldMk cId="4185658582" sldId="515"/>
            <ac:grpSpMk id="28" creationId="{E085FD3C-1835-4A33-9C11-E15A5DC58285}"/>
          </ac:grpSpMkLst>
        </pc:grpChg>
        <pc:picChg chg="add del mod modCrop">
          <ac:chgData name="Kulinich Bohdan" userId="48e65c9f34e137d0" providerId="LiveId" clId="{F17131F9-D9A4-4574-89EF-B04C804651E7}" dt="2020-11-08T15:51:57.972" v="4838" actId="478"/>
          <ac:picMkLst>
            <pc:docMk/>
            <pc:sldMk cId="4185658582" sldId="515"/>
            <ac:picMk id="5" creationId="{824D1AD8-510B-4AD9-B434-60243A390933}"/>
          </ac:picMkLst>
        </pc:picChg>
        <pc:picChg chg="del">
          <ac:chgData name="Kulinich Bohdan" userId="48e65c9f34e137d0" providerId="LiveId" clId="{F17131F9-D9A4-4574-89EF-B04C804651E7}" dt="2020-11-08T15:29:05.295" v="4517" actId="478"/>
          <ac:picMkLst>
            <pc:docMk/>
            <pc:sldMk cId="4185658582" sldId="515"/>
            <ac:picMk id="40" creationId="{248AC9B2-65A9-42C3-AF8B-90FAF936D6A5}"/>
          </ac:picMkLst>
        </pc:pic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9" creationId="{733637CD-E03C-447B-92F1-6BB90E8DFFD2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0" creationId="{5BED2114-043C-4F4E-B542-1A738DFA0954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2" creationId="{82F99454-AC75-4054-9E83-D217FF11D93C}"/>
          </ac:cxnSpMkLst>
        </pc:cxnChg>
        <pc:cxnChg chg="add del mod">
          <ac:chgData name="Kulinich Bohdan" userId="48e65c9f34e137d0" providerId="LiveId" clId="{F17131F9-D9A4-4574-89EF-B04C804651E7}" dt="2020-11-08T15:34:09.120" v="4742" actId="478"/>
          <ac:cxnSpMkLst>
            <pc:docMk/>
            <pc:sldMk cId="4185658582" sldId="515"/>
            <ac:cxnSpMk id="13" creationId="{BCB7373F-2941-4957-9080-672A678886F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5" creationId="{0F6736DF-B232-4B3E-A6EF-FA67A318F81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6" creationId="{B206BA6E-1BD7-4544-B8E6-E8DECF68E6BB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8" creationId="{0A748492-EFC0-4AC2-BC55-B817EB89FE0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9" creationId="{F77C3444-D97C-4D58-9285-108554FAEB99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0" creationId="{AFB91393-93BF-475A-8D32-A7532017337E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1" creationId="{EBD2E8A9-1570-4696-8D56-7A8D9B9CC44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2" creationId="{9DB7A3E3-5089-45D3-9478-A6AB45497D14}"/>
          </ac:cxnSpMkLst>
        </pc:cxnChg>
        <pc:cxnChg chg="add del mod">
          <ac:chgData name="Kulinich Bohdan" userId="48e65c9f34e137d0" providerId="LiveId" clId="{F17131F9-D9A4-4574-89EF-B04C804651E7}" dt="2020-11-08T15:34:12.620" v="4747" actId="478"/>
          <ac:cxnSpMkLst>
            <pc:docMk/>
            <pc:sldMk cId="4185658582" sldId="515"/>
            <ac:cxnSpMk id="23" creationId="{F8B72C6C-FC1E-4C24-87EB-A18FDF79A4F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4" creationId="{0DEDC5A8-7C62-4B1B-9461-C7C847CAA00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6" creationId="{6B822B72-ACC1-427B-A74B-AB79D91C03E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7" creationId="{7EB5A87E-F664-48E9-B6D4-A3DAFACC02FE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9" creationId="{9EB9E471-F156-4F80-BD02-3BE19318B778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30" creationId="{77E98A81-B100-4605-95B6-CC76DBE18793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1" creationId="{CB7CB660-24B3-4E36-A5E3-F3A9869BD70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2" creationId="{46D1316B-BDC2-4746-9039-9352B94D4B2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3" creationId="{B1F37B27-28E4-4C9F-829A-947137132188}"/>
          </ac:cxnSpMkLst>
        </pc:cxnChg>
        <pc:cxnChg chg="add del mod">
          <ac:chgData name="Kulinich Bohdan" userId="48e65c9f34e137d0" providerId="LiveId" clId="{F17131F9-D9A4-4574-89EF-B04C804651E7}" dt="2020-11-08T15:34:13.601" v="4748" actId="478"/>
          <ac:cxnSpMkLst>
            <pc:docMk/>
            <pc:sldMk cId="4185658582" sldId="515"/>
            <ac:cxnSpMk id="34" creationId="{FE3B870D-0107-4250-84EE-6C1926DA422D}"/>
          </ac:cxnSpMkLst>
        </pc:cxnChg>
        <pc:cxnChg chg="add del mod">
          <ac:chgData name="Kulinich Bohdan" userId="48e65c9f34e137d0" providerId="LiveId" clId="{F17131F9-D9A4-4574-89EF-B04C804651E7}" dt="2020-11-08T15:34:16.090" v="4750" actId="478"/>
          <ac:cxnSpMkLst>
            <pc:docMk/>
            <pc:sldMk cId="4185658582" sldId="515"/>
            <ac:cxnSpMk id="35" creationId="{03211B30-0EEB-4E17-9D25-4E5207E8B8B3}"/>
          </ac:cxnSpMkLst>
        </pc:cxnChg>
        <pc:cxnChg chg="add del mod">
          <ac:chgData name="Kulinich Bohdan" userId="48e65c9f34e137d0" providerId="LiveId" clId="{F17131F9-D9A4-4574-89EF-B04C804651E7}" dt="2020-11-08T15:34:14.740" v="4749" actId="478"/>
          <ac:cxnSpMkLst>
            <pc:docMk/>
            <pc:sldMk cId="4185658582" sldId="515"/>
            <ac:cxnSpMk id="36" creationId="{92E5CA23-C60F-4E3D-AA5D-4AEE93E1C153}"/>
          </ac:cxnSpMkLst>
        </pc:cxnChg>
      </pc:sldChg>
      <pc:sldChg chg="delSp modSp mod delAnim">
        <pc:chgData name="Kulinich Bohdan" userId="48e65c9f34e137d0" providerId="LiveId" clId="{F17131F9-D9A4-4574-89EF-B04C804651E7}" dt="2020-11-09T17:39:29.473" v="6193" actId="14100"/>
        <pc:sldMkLst>
          <pc:docMk/>
          <pc:sldMk cId="688882841" sldId="516"/>
        </pc:sldMkLst>
        <pc:spChg chg="mod modVis">
          <ac:chgData name="Kulinich Bohdan" userId="48e65c9f34e137d0" providerId="LiveId" clId="{F17131F9-D9A4-4574-89EF-B04C804651E7}" dt="2020-11-09T17:39:29.473" v="6193" actId="14100"/>
          <ac:spMkLst>
            <pc:docMk/>
            <pc:sldMk cId="688882841" sldId="516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8" creationId="{9FD0A124-B38E-475F-B1E7-4E13D0CE0EEA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9" creationId="{E9213A7E-C46A-4DAF-A494-859B3D6D12FB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10" creationId="{24E4539B-DA1C-45A7-9459-09D9267C05DC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3" creationId="{BC2FF482-6B5A-4FE0-8AA4-1EC3F2BAFA46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4" creationId="{CCBC4C7B-68CF-4323-AB75-561CF5E2CBE3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5" creationId="{E3D7AD71-6F3E-4971-B707-C0D920E726B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294062066" sldId="517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215614594" sldId="519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2936015320" sldId="520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464099681" sldId="521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644549829" sldId="522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4002643370" sldId="523"/>
        </pc:sldMkLst>
      </pc:sldChg>
      <pc:sldChg chg="addSp delSp modSp add mod modTransition modAnim">
        <pc:chgData name="Kulinich Bohdan" userId="48e65c9f34e137d0" providerId="LiveId" clId="{F17131F9-D9A4-4574-89EF-B04C804651E7}" dt="2020-11-06T13:01:30.502" v="850" actId="208"/>
        <pc:sldMkLst>
          <pc:docMk/>
          <pc:sldMk cId="1669040665" sldId="524"/>
        </pc:sldMkLst>
        <pc:spChg chg="mod modVis">
          <ac:chgData name="Kulinich Bohdan" userId="48e65c9f34e137d0" providerId="LiveId" clId="{F17131F9-D9A4-4574-89EF-B04C804651E7}" dt="2020-11-06T13:00:26.067" v="839" actId="14429"/>
          <ac:spMkLst>
            <pc:docMk/>
            <pc:sldMk cId="1669040665" sldId="524"/>
            <ac:spMk id="20" creationId="{E5FA078E-20DC-4C6E-B8FE-8719FD68BCBC}"/>
          </ac:spMkLst>
        </pc:spChg>
        <pc:spChg chg="mod modVis">
          <ac:chgData name="Kulinich Bohdan" userId="48e65c9f34e137d0" providerId="LiveId" clId="{F17131F9-D9A4-4574-89EF-B04C804651E7}" dt="2020-11-06T13:00:25.687" v="838" actId="14429"/>
          <ac:spMkLst>
            <pc:docMk/>
            <pc:sldMk cId="1669040665" sldId="524"/>
            <ac:spMk id="23" creationId="{0481CD72-156E-4232-820D-9A74E7B97A00}"/>
          </ac:spMkLst>
        </pc:spChg>
        <pc:spChg chg="del">
          <ac:chgData name="Kulinich Bohdan" userId="48e65c9f34e137d0" providerId="LiveId" clId="{F17131F9-D9A4-4574-89EF-B04C804651E7}" dt="2020-11-06T12:42:44.650" v="603" actId="478"/>
          <ac:spMkLst>
            <pc:docMk/>
            <pc:sldMk cId="1669040665" sldId="524"/>
            <ac:spMk id="24" creationId="{A3E5DFA9-51E6-4E6C-8065-481734F6D389}"/>
          </ac:spMkLst>
        </pc:spChg>
        <pc:spChg chg="mod modVis">
          <ac:chgData name="Kulinich Bohdan" userId="48e65c9f34e137d0" providerId="LiveId" clId="{F17131F9-D9A4-4574-89EF-B04C804651E7}" dt="2020-11-06T13:00:19.694" v="830" actId="14429"/>
          <ac:spMkLst>
            <pc:docMk/>
            <pc:sldMk cId="1669040665" sldId="524"/>
            <ac:spMk id="37" creationId="{08DEF28F-0536-4EB9-A73D-ADC050138FC9}"/>
          </ac:spMkLst>
        </pc:spChg>
        <pc:spChg chg="del">
          <ac:chgData name="Kulinich Bohdan" userId="48e65c9f34e137d0" providerId="LiveId" clId="{F17131F9-D9A4-4574-89EF-B04C804651E7}" dt="2020-11-06T12:42:49.144" v="605" actId="478"/>
          <ac:spMkLst>
            <pc:docMk/>
            <pc:sldMk cId="1669040665" sldId="524"/>
            <ac:spMk id="39" creationId="{AD257092-0E3B-434D-A3EF-59FB322781E6}"/>
          </ac:spMkLst>
        </pc:spChg>
        <pc:spChg chg="add mod">
          <ac:chgData name="Kulinich Bohdan" userId="48e65c9f34e137d0" providerId="LiveId" clId="{F17131F9-D9A4-4574-89EF-B04C804651E7}" dt="2020-11-06T12:43:32.807" v="636" actId="1076"/>
          <ac:spMkLst>
            <pc:docMk/>
            <pc:sldMk cId="1669040665" sldId="524"/>
            <ac:spMk id="40" creationId="{624511BE-A052-43CD-83BF-306C89A87564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47" creationId="{135393EA-8C13-4CB8-9F94-B41A820C72BB}"/>
          </ac:spMkLst>
        </pc:spChg>
        <pc:spChg chg="mod modVis">
          <ac:chgData name="Kulinich Bohdan" userId="48e65c9f34e137d0" providerId="LiveId" clId="{F17131F9-D9A4-4574-89EF-B04C804651E7}" dt="2020-11-06T13:00:19.270" v="829" actId="14429"/>
          <ac:spMkLst>
            <pc:docMk/>
            <pc:sldMk cId="1669040665" sldId="52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6T12:42:47.467" v="604" actId="478"/>
          <ac:spMkLst>
            <pc:docMk/>
            <pc:sldMk cId="1669040665" sldId="524"/>
            <ac:spMk id="49" creationId="{F00E7A5A-F076-4AC4-A6EE-D98902869418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50" creationId="{5F002C93-0691-437E-A533-B6C98205D62B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1" creationId="{2897979C-1653-4A1E-9A00-56510BA0372A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2" creationId="{93B0C129-01A5-48D9-B842-C4FFB084EA62}"/>
          </ac:spMkLst>
        </pc:spChg>
        <pc:spChg chg="add mod">
          <ac:chgData name="Kulinich Bohdan" userId="48e65c9f34e137d0" providerId="LiveId" clId="{F17131F9-D9A4-4574-89EF-B04C804651E7}" dt="2020-11-06T13:01:26.863" v="849" actId="207"/>
          <ac:spMkLst>
            <pc:docMk/>
            <pc:sldMk cId="1669040665" sldId="524"/>
            <ac:spMk id="68" creationId="{E40930FC-99E7-4695-8EC1-A5C327010441}"/>
          </ac:spMkLst>
        </pc:spChg>
        <pc:spChg chg="add mod">
          <ac:chgData name="Kulinich Bohdan" userId="48e65c9f34e137d0" providerId="LiveId" clId="{F17131F9-D9A4-4574-89EF-B04C804651E7}" dt="2020-11-06T12:56:33.707" v="686" actId="1076"/>
          <ac:spMkLst>
            <pc:docMk/>
            <pc:sldMk cId="1669040665" sldId="524"/>
            <ac:spMk id="69" creationId="{7C487165-42D4-4ADF-A821-3DD15DEF4EFE}"/>
          </ac:spMkLst>
        </pc:spChg>
        <pc:spChg chg="add mod">
          <ac:chgData name="Kulinich Bohdan" userId="48e65c9f34e137d0" providerId="LiveId" clId="{F17131F9-D9A4-4574-89EF-B04C804651E7}" dt="2020-11-06T12:56:40.922" v="689" actId="20577"/>
          <ac:spMkLst>
            <pc:docMk/>
            <pc:sldMk cId="1669040665" sldId="524"/>
            <ac:spMk id="70" creationId="{3A344240-A339-4A6D-9EDD-3DDC5E60883E}"/>
          </ac:spMkLst>
        </pc:spChg>
        <pc:spChg chg="add mod">
          <ac:chgData name="Kulinich Bohdan" userId="48e65c9f34e137d0" providerId="LiveId" clId="{F17131F9-D9A4-4574-89EF-B04C804651E7}" dt="2020-11-06T12:56:50.104" v="693" actId="1076"/>
          <ac:spMkLst>
            <pc:docMk/>
            <pc:sldMk cId="1669040665" sldId="524"/>
            <ac:spMk id="71" creationId="{D12782BC-C006-47BC-903A-886B51987B45}"/>
          </ac:spMkLst>
        </pc:spChg>
        <pc:grpChg chg="add mod modVis">
          <ac:chgData name="Kulinich Bohdan" userId="48e65c9f34e137d0" providerId="LiveId" clId="{F17131F9-D9A4-4574-89EF-B04C804651E7}" dt="2020-11-06T13:00:22.687" v="837" actId="14429"/>
          <ac:grpSpMkLst>
            <pc:docMk/>
            <pc:sldMk cId="1669040665" sldId="524"/>
            <ac:grpSpMk id="2" creationId="{016E0C8D-9D8A-4732-BDD2-21A6CEE6AE5B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10" creationId="{602AC213-F3A6-4C7E-BC0C-6BD9933BA708}"/>
          </ac:grpSpMkLst>
        </pc:grpChg>
        <pc:grpChg chg="mod modVis">
          <ac:chgData name="Kulinich Bohdan" userId="48e65c9f34e137d0" providerId="LiveId" clId="{F17131F9-D9A4-4574-89EF-B04C804651E7}" dt="2020-11-06T13:00:27.227" v="841" actId="14429"/>
          <ac:grpSpMkLst>
            <pc:docMk/>
            <pc:sldMk cId="1669040665" sldId="524"/>
            <ac:grpSpMk id="21" creationId="{67B7DB92-BB10-4A21-BB76-AB9C8E3FD65B}"/>
          </ac:grpSpMkLst>
        </pc:grpChg>
        <pc:grpChg chg="mod modVis">
          <ac:chgData name="Kulinich Bohdan" userId="48e65c9f34e137d0" providerId="LiveId" clId="{F17131F9-D9A4-4574-89EF-B04C804651E7}" dt="2020-11-06T13:00:26.485" v="840" actId="14429"/>
          <ac:grpSpMkLst>
            <pc:docMk/>
            <pc:sldMk cId="1669040665" sldId="524"/>
            <ac:grpSpMk id="25" creationId="{8BFC507F-2006-4593-8E20-B5107DD7265A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44" creationId="{573AFCA5-38E7-4817-9ADE-1B557581449C}"/>
          </ac:grpSpMkLst>
        </pc:grpChg>
        <pc:grpChg chg="add del mod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4" creationId="{20AC5C5C-A8EF-469F-824F-731D311B829D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60" creationId="{1A1E248C-6FE8-42E7-A451-FA514E92A8DE}"/>
          </ac:grpSpMkLst>
        </pc:grpChg>
        <pc:cxnChg chg="mod modVis">
          <ac:chgData name="Kulinich Bohdan" userId="48e65c9f34e137d0" providerId="LiveId" clId="{F17131F9-D9A4-4574-89EF-B04C804651E7}" dt="2020-11-06T13:00:29.344" v="844" actId="14429"/>
          <ac:cxnSpMkLst>
            <pc:docMk/>
            <pc:sldMk cId="1669040665" sldId="524"/>
            <ac:cxnSpMk id="7" creationId="{6732FAE4-4EBE-4A05-8360-11907E98A296}"/>
          </ac:cxnSpMkLst>
        </pc:cxnChg>
        <pc:cxnChg chg="mod modVis">
          <ac:chgData name="Kulinich Bohdan" userId="48e65c9f34e137d0" providerId="LiveId" clId="{F17131F9-D9A4-4574-89EF-B04C804651E7}" dt="2020-11-06T13:00:29.762" v="845" actId="14429"/>
          <ac:cxnSpMkLst>
            <pc:docMk/>
            <pc:sldMk cId="1669040665" sldId="524"/>
            <ac:cxnSpMk id="11" creationId="{FADB8B0A-4816-41E3-9611-42C4377FF5E8}"/>
          </ac:cxnSpMkLst>
        </pc:cxnChg>
        <pc:cxnChg chg="mod modVis">
          <ac:chgData name="Kulinich Bohdan" userId="48e65c9f34e137d0" providerId="LiveId" clId="{F17131F9-D9A4-4574-89EF-B04C804651E7}" dt="2020-11-06T13:00:28.926" v="843" actId="14429"/>
          <ac:cxnSpMkLst>
            <pc:docMk/>
            <pc:sldMk cId="1669040665" sldId="524"/>
            <ac:cxnSpMk id="16" creationId="{3B62E213-19E2-438A-ACCF-5E163ECED6EF}"/>
          </ac:cxnSpMkLst>
        </pc:cxnChg>
        <pc:cxnChg chg="mod modVis">
          <ac:chgData name="Kulinich Bohdan" userId="48e65c9f34e137d0" providerId="LiveId" clId="{F17131F9-D9A4-4574-89EF-B04C804651E7}" dt="2020-11-06T13:00:28.524" v="842" actId="14429"/>
          <ac:cxnSpMkLst>
            <pc:docMk/>
            <pc:sldMk cId="1669040665" sldId="524"/>
            <ac:cxnSpMk id="19" creationId="{A8182E20-2C28-4658-8276-32F7F9B2A048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7" creationId="{07088E87-16D5-4392-81FA-A91B84C96910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8" creationId="{91BB2F37-E357-4B38-A90C-0C100EFE99F5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31" creationId="{F4CB8FE5-5E28-4B13-AE08-468F2F9C350B}"/>
          </ac:cxnSpMkLst>
        </pc:cxnChg>
        <pc:cxnChg chg="mod modVis">
          <ac:chgData name="Kulinich Bohdan" userId="48e65c9f34e137d0" providerId="LiveId" clId="{F17131F9-D9A4-4574-89EF-B04C804651E7}" dt="2020-11-06T13:00:20.954" v="833" actId="14429"/>
          <ac:cxnSpMkLst>
            <pc:docMk/>
            <pc:sldMk cId="1669040665" sldId="524"/>
            <ac:cxnSpMk id="34" creationId="{D69E8920-C8FC-4931-9F9B-AC3E801CD831}"/>
          </ac:cxnSpMkLst>
        </pc:cxnChg>
        <pc:cxnChg chg="mod modVis">
          <ac:chgData name="Kulinich Bohdan" userId="48e65c9f34e137d0" providerId="LiveId" clId="{F17131F9-D9A4-4574-89EF-B04C804651E7}" dt="2020-11-06T13:00:20.560" v="832" actId="14429"/>
          <ac:cxnSpMkLst>
            <pc:docMk/>
            <pc:sldMk cId="1669040665" sldId="524"/>
            <ac:cxnSpMk id="35" creationId="{08FB895F-B01F-4069-B8FE-3661AC0EDB12}"/>
          </ac:cxnSpMkLst>
        </pc:cxnChg>
        <pc:cxnChg chg="mod modVis">
          <ac:chgData name="Kulinich Bohdan" userId="48e65c9f34e137d0" providerId="LiveId" clId="{F17131F9-D9A4-4574-89EF-B04C804651E7}" dt="2020-11-06T13:00:20.105" v="831" actId="14429"/>
          <ac:cxnSpMkLst>
            <pc:docMk/>
            <pc:sldMk cId="1669040665" sldId="52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41" creationId="{C76E15EF-5BA9-4338-87B1-8BD06BB265CA}"/>
          </ac:cxnSpMkLst>
        </pc:cxnChg>
        <pc:cxnChg chg="mod modVis">
          <ac:chgData name="Kulinich Bohdan" userId="48e65c9f34e137d0" providerId="LiveId" clId="{F17131F9-D9A4-4574-89EF-B04C804651E7}" dt="2020-11-06T13:00:22.272" v="836" actId="14429"/>
          <ac:cxnSpMkLst>
            <pc:docMk/>
            <pc:sldMk cId="1669040665" sldId="524"/>
            <ac:cxnSpMk id="51" creationId="{878F41F1-D26B-4EA5-A4E7-36645415ED10}"/>
          </ac:cxnSpMkLst>
        </pc:cxnChg>
        <pc:cxnChg chg="mod modVis">
          <ac:chgData name="Kulinich Bohdan" userId="48e65c9f34e137d0" providerId="LiveId" clId="{F17131F9-D9A4-4574-89EF-B04C804651E7}" dt="2020-11-06T13:00:21.866" v="835" actId="14429"/>
          <ac:cxnSpMkLst>
            <pc:docMk/>
            <pc:sldMk cId="1669040665" sldId="524"/>
            <ac:cxnSpMk id="52" creationId="{958D0AB1-7D67-4352-AEF8-AD26CFBBB0BE}"/>
          </ac:cxnSpMkLst>
        </pc:cxnChg>
        <pc:cxnChg chg="mod modVis">
          <ac:chgData name="Kulinich Bohdan" userId="48e65c9f34e137d0" providerId="LiveId" clId="{F17131F9-D9A4-4574-89EF-B04C804651E7}" dt="2020-11-06T13:00:21.388" v="834" actId="14429"/>
          <ac:cxnSpMkLst>
            <pc:docMk/>
            <pc:sldMk cId="1669040665" sldId="524"/>
            <ac:cxnSpMk id="53" creationId="{E9FE7317-D39D-4BB1-B992-8185E80CE425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6" creationId="{30504D14-CC28-4A53-9471-9024A811183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67" creationId="{DDBA1123-7FB6-409D-8C1F-4571A899287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72" creationId="{9FA8CC84-0411-41A2-B821-B3A8AF75D15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6T14:41:12.053" v="1394"/>
        <pc:sldMkLst>
          <pc:docMk/>
          <pc:sldMk cId="248853447" sldId="525"/>
        </pc:sldMkLst>
        <pc:spChg chg="del">
          <ac:chgData name="Kulinich Bohdan" userId="48e65c9f34e137d0" providerId="LiveId" clId="{F17131F9-D9A4-4574-89EF-B04C804651E7}" dt="2020-11-06T13:02:36.273" v="870" actId="478"/>
          <ac:spMkLst>
            <pc:docMk/>
            <pc:sldMk cId="248853447" sldId="525"/>
            <ac:spMk id="4" creationId="{00000000-0000-0000-0000-000000000000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0" creationId="{E5FA078E-20DC-4C6E-B8FE-8719FD68BCBC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3" creationId="{0481CD72-156E-4232-820D-9A74E7B97A00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5" creationId="{1710580C-B44B-4178-BDD1-BBDE5BDF9EF8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6" creationId="{8130030C-82C6-4FA3-BF04-74E6BA123BC6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7" creationId="{E62FB673-618F-43E6-BFB0-E13B8DE6699D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8" creationId="{99277403-B929-40E8-AC5F-2D4CFD566FA8}"/>
          </ac:spMkLst>
        </pc:spChg>
        <pc:spChg chg="mod modVis">
          <ac:chgData name="Kulinich Bohdan" userId="48e65c9f34e137d0" providerId="LiveId" clId="{F17131F9-D9A4-4574-89EF-B04C804651E7}" dt="2020-11-06T13:02:39.902" v="872" actId="14429"/>
          <ac:spMkLst>
            <pc:docMk/>
            <pc:sldMk cId="248853447" sldId="525"/>
            <ac:spMk id="40" creationId="{624511BE-A052-43CD-83BF-306C89A87564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41" creationId="{0299D194-F975-4617-A265-D718C693A0C2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48" creationId="{C5527302-8EF2-4CD1-A1EF-A0F7032B84E3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1" creationId="{02233F0F-C7FB-4E85-9CCA-D748296F4CE8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2" creationId="{98469152-493D-4C62-8A01-6E1111A61161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3" creationId="{EC205971-F1B2-4F71-AC3D-F61A8C3E9510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4" creationId="{510777DE-5CA1-47B8-8A5E-4E8EACED8469}"/>
          </ac:spMkLst>
        </pc:spChg>
        <pc:spChg chg="mod modVis">
          <ac:chgData name="Kulinich Bohdan" userId="48e65c9f34e137d0" providerId="LiveId" clId="{F17131F9-D9A4-4574-89EF-B04C804651E7}" dt="2020-11-06T13:02:42.894" v="879" actId="14429"/>
          <ac:spMkLst>
            <pc:docMk/>
            <pc:sldMk cId="248853447" sldId="525"/>
            <ac:spMk id="61" creationId="{2897979C-1653-4A1E-9A00-56510BA0372A}"/>
          </ac:spMkLst>
        </pc:spChg>
        <pc:spChg chg="mod modVis">
          <ac:chgData name="Kulinich Bohdan" userId="48e65c9f34e137d0" providerId="LiveId" clId="{F17131F9-D9A4-4574-89EF-B04C804651E7}" dt="2020-11-06T13:02:43.380" v="880" actId="14429"/>
          <ac:spMkLst>
            <pc:docMk/>
            <pc:sldMk cId="248853447" sldId="525"/>
            <ac:spMk id="62" creationId="{93B0C129-01A5-48D9-B842-C4FFB084EA62}"/>
          </ac:spMkLst>
        </pc:spChg>
        <pc:spChg chg="mod modVis">
          <ac:chgData name="Kulinich Bohdan" userId="48e65c9f34e137d0" providerId="LiveId" clId="{F17131F9-D9A4-4574-89EF-B04C804651E7}" dt="2020-11-06T13:02:44.101" v="882" actId="14429"/>
          <ac:spMkLst>
            <pc:docMk/>
            <pc:sldMk cId="248853447" sldId="525"/>
            <ac:spMk id="68" creationId="{E40930FC-99E7-4695-8EC1-A5C327010441}"/>
          </ac:spMkLst>
        </pc:spChg>
        <pc:spChg chg="mod modVis">
          <ac:chgData name="Kulinich Bohdan" userId="48e65c9f34e137d0" providerId="LiveId" clId="{F17131F9-D9A4-4574-89EF-B04C804651E7}" dt="2020-11-06T13:02:44.473" v="883" actId="14429"/>
          <ac:spMkLst>
            <pc:docMk/>
            <pc:sldMk cId="248853447" sldId="525"/>
            <ac:spMk id="69" creationId="{7C487165-42D4-4ADF-A821-3DD15DEF4EFE}"/>
          </ac:spMkLst>
        </pc:spChg>
        <pc:spChg chg="mod modVis">
          <ac:chgData name="Kulinich Bohdan" userId="48e65c9f34e137d0" providerId="LiveId" clId="{F17131F9-D9A4-4574-89EF-B04C804651E7}" dt="2020-11-06T13:02:44.850" v="884" actId="14429"/>
          <ac:spMkLst>
            <pc:docMk/>
            <pc:sldMk cId="248853447" sldId="525"/>
            <ac:spMk id="70" creationId="{3A344240-A339-4A6D-9EDD-3DDC5E60883E}"/>
          </ac:spMkLst>
        </pc:spChg>
        <pc:spChg chg="mod modVis">
          <ac:chgData name="Kulinich Bohdan" userId="48e65c9f34e137d0" providerId="LiveId" clId="{F17131F9-D9A4-4574-89EF-B04C804651E7}" dt="2020-11-06T13:02:45.200" v="885" actId="14429"/>
          <ac:spMkLst>
            <pc:docMk/>
            <pc:sldMk cId="248853447" sldId="525"/>
            <ac:spMk id="71" creationId="{D12782BC-C006-47BC-903A-886B51987B45}"/>
          </ac:spMkLst>
        </pc:spChg>
        <pc:spChg chg="add del mod">
          <ac:chgData name="Kulinich Bohdan" userId="48e65c9f34e137d0" providerId="LiveId" clId="{F17131F9-D9A4-4574-89EF-B04C804651E7}" dt="2020-11-06T13:05:39.758" v="888" actId="478"/>
          <ac:spMkLst>
            <pc:docMk/>
            <pc:sldMk cId="248853447" sldId="525"/>
            <ac:spMk id="73" creationId="{65F5E392-33E9-41D1-A701-57C132E061EA}"/>
          </ac:spMkLst>
        </pc:spChg>
        <pc:spChg chg="add mod">
          <ac:chgData name="Kulinich Bohdan" userId="48e65c9f34e137d0" providerId="LiveId" clId="{F17131F9-D9A4-4574-89EF-B04C804651E7}" dt="2020-11-06T13:07:25.141" v="936" actId="1076"/>
          <ac:spMkLst>
            <pc:docMk/>
            <pc:sldMk cId="248853447" sldId="525"/>
            <ac:spMk id="74" creationId="{38749EB8-3213-4407-8B66-3A7B7B9D3529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76" creationId="{24853F4A-0D7E-467B-B81B-B0DD38F7EAC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7" creationId="{9A766AD2-8760-4484-A82B-3E642D7E3717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8" creationId="{7B6CD5FF-1165-4725-8E66-CA10D5AA7068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9" creationId="{A9BD62E0-5E27-4DC4-A59B-ED6EE3A07D86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0" creationId="{89C45A2D-20D7-4344-9C0F-21204F56BAD0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0" creationId="{A45A9040-4F70-4A25-BEA4-EF2D852D6331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1" creationId="{74FF98B0-5CE1-4EC3-95D5-C2C1CDAAE7D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2" creationId="{4F517E36-887F-4ABA-8BB4-D62FBCCB7CD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2" creationId="{933FCED8-EEE3-4CCA-88F2-0E80C6FE757C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3" creationId="{B57D98C8-B946-4538-AB45-6C0EF5ABD22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5" creationId="{3CB85946-70F3-431E-8BF2-035ABC5E0C2D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09" creationId="{0CA39BD4-807C-4529-877E-028D25FED1C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0" creationId="{CED46D27-26D4-40DF-AC32-CE26D7C603AB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1" creationId="{09D841B7-7873-4C5D-952D-2B64D76FA4D0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2" creationId="{C5BCA0AC-829D-4C5D-A76F-3AA0099C782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4" creationId="{81024231-9989-4457-8819-9CF47D9EF74F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0" creationId="{FCF1821B-1C39-4384-B151-6FFF04F4A3C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2" creationId="{73CE94BA-A5EC-4EE1-8CD0-5D522BC9E3F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3" creationId="{1257423F-3205-45DE-86B1-D4492B221C69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5" creationId="{F33C1255-FE19-493D-A5A4-947B6A1D1CB1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8" creationId="{08BC83EE-0877-483C-8DD0-6A2DE7C0DC6E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9" creationId="{98ED9046-9051-4A5C-BBC7-3982A7F5CA30}"/>
          </ac:spMkLst>
        </pc:spChg>
        <pc:grpChg chg="del">
          <ac:chgData name="Kulinich Bohdan" userId="48e65c9f34e137d0" providerId="LiveId" clId="{F17131F9-D9A4-4574-89EF-B04C804651E7}" dt="2020-11-06T13:01:48.459" v="853" actId="478"/>
          <ac:grpSpMkLst>
            <pc:docMk/>
            <pc:sldMk cId="248853447" sldId="525"/>
            <ac:grpSpMk id="2" creationId="{016E0C8D-9D8A-4732-BDD2-21A6CEE6AE5B}"/>
          </ac:grpSpMkLst>
        </pc:grpChg>
        <pc:grpChg chg="add mod">
          <ac:chgData name="Kulinich Bohdan" userId="48e65c9f34e137d0" providerId="LiveId" clId="{F17131F9-D9A4-4574-89EF-B04C804651E7}" dt="2020-11-06T13:29:01.406" v="1324" actId="164"/>
          <ac:grpSpMkLst>
            <pc:docMk/>
            <pc:sldMk cId="248853447" sldId="525"/>
            <ac:grpSpMk id="2" creationId="{2DBCA85D-A3A3-4086-B8B9-443C57732E6D}"/>
          </ac:grpSpMkLst>
        </pc:grpChg>
        <pc:grpChg chg="add del mod">
          <ac:chgData name="Kulinich Bohdan" userId="48e65c9f34e137d0" providerId="LiveId" clId="{F17131F9-D9A4-4574-89EF-B04C804651E7}" dt="2020-11-06T13:11:28.095" v="958" actId="21"/>
          <ac:grpSpMkLst>
            <pc:docMk/>
            <pc:sldMk cId="248853447" sldId="525"/>
            <ac:grpSpMk id="9" creationId="{AF538EFB-0ED4-40DD-848E-6EEA090C06BD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1" creationId="{67B7DB92-BB10-4A21-BB76-AB9C8E3FD65B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28" creationId="{EA9F8DB3-9EDC-4C09-9369-3D22F62DCBF2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31" creationId="{15F5ECD7-077B-46B0-92C1-18588B1A0606}"/>
          </ac:grpSpMkLst>
        </pc:grpChg>
        <pc:grpChg chg="add del mod">
          <ac:chgData name="Kulinich Bohdan" userId="48e65c9f34e137d0" providerId="LiveId" clId="{F17131F9-D9A4-4574-89EF-B04C804651E7}" dt="2020-11-06T13:29:43.398" v="1337"/>
          <ac:grpSpMkLst>
            <pc:docMk/>
            <pc:sldMk cId="248853447" sldId="525"/>
            <ac:grpSpMk id="43" creationId="{BCB0CE30-DBCD-4A83-85B1-7547C25D46DC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8" creationId="{09DE8AC3-D0B0-4EE3-8FF9-D069B00D0962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9" creationId="{953F0832-CA83-49E7-8B40-0B862F0FDDC2}"/>
          </ac:grpSpMkLst>
        </pc:grpChg>
        <pc:grpChg chg="mod modVis">
          <ac:chgData name="Kulinich Bohdan" userId="48e65c9f34e137d0" providerId="LiveId" clId="{F17131F9-D9A4-4574-89EF-B04C804651E7}" dt="2020-11-06T13:02:41.959" v="877" actId="14429"/>
          <ac:grpSpMkLst>
            <pc:docMk/>
            <pc:sldMk cId="248853447" sldId="525"/>
            <ac:grpSpMk id="59" creationId="{75FF833F-4165-4692-B08E-E2E95929D063}"/>
          </ac:grpSpMkLst>
        </pc:grpChg>
        <pc:grpChg chg="mod modVis">
          <ac:chgData name="Kulinich Bohdan" userId="48e65c9f34e137d0" providerId="LiveId" clId="{F17131F9-D9A4-4574-89EF-B04C804651E7}" dt="2020-11-06T13:02:42.477" v="878" actId="14429"/>
          <ac:grpSpMkLst>
            <pc:docMk/>
            <pc:sldMk cId="248853447" sldId="525"/>
            <ac:grpSpMk id="60" creationId="{1A1E248C-6FE8-42E7-A451-FA514E92A8DE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0" creationId="{7D209B32-2170-4520-8441-0B860E12610E}"/>
          </ac:grpSpMkLst>
        </pc:grpChg>
        <pc:grpChg chg="add mod">
          <ac:chgData name="Kulinich Bohdan" userId="48e65c9f34e137d0" providerId="LiveId" clId="{F17131F9-D9A4-4574-89EF-B04C804651E7}" dt="2020-11-06T14:32:16.493" v="1344" actId="1076"/>
          <ac:grpSpMkLst>
            <pc:docMk/>
            <pc:sldMk cId="248853447" sldId="525"/>
            <ac:grpSpMk id="82" creationId="{DDED43EF-1A0B-4AC3-B87F-2848EABBEFCF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3" creationId="{4727F95D-9C51-4724-B809-0901E5762F6D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7" creationId="{B10640D5-6467-4600-B3C9-302C60E82D34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8" creationId="{A1BA0E0D-BDBC-4C54-9DE5-646ACF72C782}"/>
          </ac:grpSpMkLst>
        </pc:grpChg>
        <pc:grpChg chg="add 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1" creationId="{D9120F46-864D-4474-AD29-5D1B82E3D33D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6" creationId="{2A19B6E2-303A-46D2-86A4-D6653DB26FA0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7" creationId="{8E8DAD6E-8B7B-4467-9F8B-15DD804D0F38}"/>
          </ac:grpSpMkLst>
        </pc:grpChg>
        <pc:picChg chg="add mod">
          <ac:chgData name="Kulinich Bohdan" userId="48e65c9f34e137d0" providerId="LiveId" clId="{F17131F9-D9A4-4574-89EF-B04C804651E7}" dt="2020-11-06T14:40:35.350" v="1392"/>
          <ac:picMkLst>
            <pc:docMk/>
            <pc:sldMk cId="248853447" sldId="525"/>
            <ac:picMk id="124" creationId="{83081257-5A18-4B84-A68C-EF1B087DA25F}"/>
          </ac:picMkLst>
        </pc:pic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7" creationId="{6732FAE4-4EBE-4A05-8360-11907E98A296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1" creationId="{FADB8B0A-4816-41E3-9611-42C4377FF5E8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6" creationId="{3B62E213-19E2-438A-ACCF-5E163ECED6EF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9" creationId="{A8182E20-2C28-4658-8276-32F7F9B2A048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4" creationId="{703B1947-E627-4DD1-89B4-4BFF439F41E6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5" creationId="{5B9D9FE4-E9B5-4BAF-8B00-1A9DC18380F3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6" creationId="{18E24BA8-D137-4D2F-ABD2-5799F4CF9FB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7" creationId="{C7DD46AB-6213-49E6-8547-24192F4C8E02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29" creationId="{E5EBF1B3-2662-4824-8821-F1D799F93E7A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0" creationId="{BCE12DA7-6DE5-451E-ABCE-B47E04648CF9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2" creationId="{579B34BA-CABA-4519-8142-A7959F587C83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3" creationId="{86502338-8887-4616-BBB7-D3A7FDF355D4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4" creationId="{5CBAD078-BA0A-4C9F-B249-479874B8230D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4" creationId="{D69E8920-C8FC-4931-9F9B-AC3E801CD831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5" creationId="{08FB895F-B01F-4069-B8FE-3661AC0EDB12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6" creationId="{ED2CFC13-3906-49AF-A73A-FAE4168AEAC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9" creationId="{C7E2807E-80EA-497C-909C-597841FE69C7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42" creationId="{714326AD-B9F6-486F-A669-5DFFD0F9B7C3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4" creationId="{7CE15D0B-4836-4D3E-9CD2-82BAEF52454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5" creationId="{A04BC05F-8B49-40C7-88A0-C768D5386BD7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6" creationId="{890557AE-86B0-4369-BB09-630CD2CE05C1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7" creationId="{7B99E235-ABED-4637-8AB1-1179184258F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50" creationId="{B9C64A75-4DB5-435B-AA23-0F636F466844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1" creationId="{878F41F1-D26B-4EA5-A4E7-36645415ED10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2" creationId="{958D0AB1-7D67-4352-AEF8-AD26CFBBB0BE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3" creationId="{E9FE7317-D39D-4BB1-B992-8185E80CE425}"/>
          </ac:cxnSpMkLst>
        </pc:cxnChg>
        <pc:cxnChg chg="mod modVis">
          <ac:chgData name="Kulinich Bohdan" userId="48e65c9f34e137d0" providerId="LiveId" clId="{F17131F9-D9A4-4574-89EF-B04C804651E7}" dt="2020-11-06T14:31:53.213" v="1341" actId="1076"/>
          <ac:cxnSpMkLst>
            <pc:docMk/>
            <pc:sldMk cId="248853447" sldId="525"/>
            <ac:cxnSpMk id="55" creationId="{82AB31CB-2429-4DD3-91FD-1F3C4AE3432A}"/>
          </ac:cxnSpMkLst>
        </pc:cxnChg>
        <pc:cxnChg chg="mod modVis">
          <ac:chgData name="Kulinich Bohdan" userId="48e65c9f34e137d0" providerId="LiveId" clId="{F17131F9-D9A4-4574-89EF-B04C804651E7}" dt="2020-11-06T13:06:15.174" v="910" actId="208"/>
          <ac:cxnSpMkLst>
            <pc:docMk/>
            <pc:sldMk cId="248853447" sldId="525"/>
            <ac:cxnSpMk id="56" creationId="{C5D5EE00-8A2E-4A4F-ACC1-CAE1363FDFAF}"/>
          </ac:cxnSpMkLst>
        </pc:cxnChg>
        <pc:cxnChg chg="mod modVis">
          <ac:chgData name="Kulinich Bohdan" userId="48e65c9f34e137d0" providerId="LiveId" clId="{F17131F9-D9A4-4574-89EF-B04C804651E7}" dt="2020-11-06T13:02:41.117" v="875" actId="14429"/>
          <ac:cxnSpMkLst>
            <pc:docMk/>
            <pc:sldMk cId="248853447" sldId="525"/>
            <ac:cxnSpMk id="57" creationId="{17B791B8-10B3-40B0-80A2-D66819F5D3DD}"/>
          </ac:cxnSpMkLst>
        </pc:cxnChg>
        <pc:cxnChg chg="mod modVis">
          <ac:chgData name="Kulinich Bohdan" userId="48e65c9f34e137d0" providerId="LiveId" clId="{F17131F9-D9A4-4574-89EF-B04C804651E7}" dt="2020-11-06T13:06:09.372" v="909" actId="208"/>
          <ac:cxnSpMkLst>
            <pc:docMk/>
            <pc:sldMk cId="248853447" sldId="525"/>
            <ac:cxnSpMk id="58" creationId="{335ED8A1-839A-44E8-9431-CDFE71D55937}"/>
          </ac:cxnSpMkLst>
        </pc:cxnChg>
        <pc:cxnChg chg="mod modVis">
          <ac:chgData name="Kulinich Bohdan" userId="48e65c9f34e137d0" providerId="LiveId" clId="{F17131F9-D9A4-4574-89EF-B04C804651E7}" dt="2020-11-06T13:02:43.752" v="881" actId="14429"/>
          <ac:cxnSpMkLst>
            <pc:docMk/>
            <pc:sldMk cId="248853447" sldId="525"/>
            <ac:cxnSpMk id="67" creationId="{DDBA1123-7FB6-409D-8C1F-4571A899287E}"/>
          </ac:cxnSpMkLst>
        </pc:cxnChg>
        <pc:cxnChg chg="mod modVis">
          <ac:chgData name="Kulinich Bohdan" userId="48e65c9f34e137d0" providerId="LiveId" clId="{F17131F9-D9A4-4574-89EF-B04C804651E7}" dt="2020-11-06T13:02:45.515" v="886" actId="14429"/>
          <ac:cxnSpMkLst>
            <pc:docMk/>
            <pc:sldMk cId="248853447" sldId="525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3" creationId="{216246D9-8BEF-4C57-A1B4-8A90460B57B2}"/>
          </ac:cxnSpMkLst>
        </pc:cxnChg>
        <pc:cxnChg chg="add mod">
          <ac:chgData name="Kulinich Bohdan" userId="48e65c9f34e137d0" providerId="LiveId" clId="{F17131F9-D9A4-4574-89EF-B04C804651E7}" dt="2020-11-06T13:08:13.400" v="950" actId="14100"/>
          <ac:cxnSpMkLst>
            <pc:docMk/>
            <pc:sldMk cId="248853447" sldId="525"/>
            <ac:cxnSpMk id="75" creationId="{B4CD02AD-81B3-4F0B-8A13-A8CBCDAF4A74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6" creationId="{CDE9446B-263C-487A-8105-F1E0270FC6E5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7" creationId="{80AB2ED9-459F-4A45-A3D4-7CBE45DDC245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7" creationId="{E8CD57E3-22DA-4114-8631-56BB4F11F2D2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8" creationId="{139E680F-65E5-484E-801E-B9BBDC5A5B81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8" creationId="{14382009-72EF-4328-92FB-AE6A0788285A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9" creationId="{C7B221F8-C724-45A8-88F5-97668E9884C8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9" creationId="{DB506D2D-C517-4CC5-9252-5A757C181BA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0" creationId="{B8CAD2C9-1346-4D49-832D-DC112ED0B94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1" creationId="{4DF956EB-8106-4CE7-8A3E-76F22CF27A20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1" creationId="{9C00898D-5330-4C8E-9A39-E1C74E4571C5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2" creationId="{9D08FDBF-2538-44DC-B927-4A46D86245D1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3" creationId="{9C3B83D3-94B5-44FF-B9DC-6D700524BD04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4" creationId="{7EFA5D72-28F8-4764-95CD-6FF4E160BF44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4" creationId="{9B800A09-E587-4EBB-A5DA-0849F1D21B38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5" creationId="{118CE52C-7C1F-4289-AC5C-2A42FD75055B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5" creationId="{9A4D0128-6DC3-414F-8139-AEBD246C5DB6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86" creationId="{6FC60BFE-1C6F-49DC-AD4D-E63F5ACC871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6" creationId="{AC00F532-077D-4832-8602-73541AB2D5B0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9" creationId="{26C6B835-24C0-4ACE-9767-ABAF5B3CF9EE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1" creationId="{D8F2AA2E-9FCB-49D0-933C-AEC42FB5BD32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3" creationId="{752F3C6E-0BB7-4F92-99DF-6F809C2929CB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4" creationId="{B839903F-04DF-4ACD-8AD3-3A5D21CA580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6" creationId="{51B7F919-2E9B-45EB-8603-7506CD9A09F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7" creationId="{638092F7-7F79-4ABD-B56C-30E671ABF5CE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8" creationId="{71D6B11F-37C7-432C-B418-AC410B81CDFC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9" creationId="{17F2ED54-EC30-45FC-870E-00088E6B3BF5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100" creationId="{CAF65289-7E38-48EA-80C0-25441798AC6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2" creationId="{CA30988F-5710-47C3-9740-0B23D18EAE5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3" creationId="{781B1CB3-AEE9-426C-A4E6-5FDEAC977B9F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4" creationId="{E936F9D3-0CEF-451A-A17B-2F1BE8B70936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5" creationId="{389F1F43-AE27-4F5C-BD66-06ADD9ADEA1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8" creationId="{32016CB8-94E5-40E4-A093-E1595881B33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3" creationId="{E19D375B-AA5A-4848-934B-C7F7074809B0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5" creationId="{DF7EE047-F1C4-4615-8D23-0ACD73200F1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6" creationId="{B56A3C15-E919-4CD6-8181-2F424E02721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7" creationId="{ADCF6C9A-CF51-498A-9C14-FC2D1870BB72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8" creationId="{F7715DFE-2C16-445C-BDDA-3E00B822FFD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9" creationId="{1175F298-619C-40BA-9A0A-4758E980F18B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1" creationId="{84EF9B58-2409-4EC0-B64E-1AFC8372600C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6" creationId="{0413C0E9-557E-4DA7-BD13-0675F3D9DDFF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7" creationId="{6A001220-7A8F-4AC0-AC0A-8E1370680399}"/>
          </ac:cxnSpMkLst>
        </pc:cxnChg>
      </pc:sldChg>
      <pc:sldChg chg="addSp delSp modSp add del mod ord delAnim modAnim">
        <pc:chgData name="Kulinich Bohdan" userId="48e65c9f34e137d0" providerId="LiveId" clId="{F17131F9-D9A4-4574-89EF-B04C804651E7}" dt="2020-11-08T14:52:45.178" v="4515" actId="47"/>
        <pc:sldMkLst>
          <pc:docMk/>
          <pc:sldMk cId="1364077541" sldId="526"/>
        </pc:sldMkLst>
        <pc:spChg chg="add mod modVis">
          <ac:chgData name="Kulinich Bohdan" userId="48e65c9f34e137d0" providerId="LiveId" clId="{F17131F9-D9A4-4574-89EF-B04C804651E7}" dt="2020-11-06T14:49:00.673" v="1433" actId="14429"/>
          <ac:spMkLst>
            <pc:docMk/>
            <pc:sldMk cId="1364077541" sldId="526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6T13:12:50.748" v="996" actId="1076"/>
          <ac:spMkLst>
            <pc:docMk/>
            <pc:sldMk cId="1364077541" sldId="526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6T13:23:14.081" v="1239" actId="1076"/>
          <ac:spMkLst>
            <pc:docMk/>
            <pc:sldMk cId="1364077541" sldId="526"/>
            <ac:spMk id="34" creationId="{C6896FA1-AEA4-49E7-B354-E0144992788A}"/>
          </ac:spMkLst>
        </pc:spChg>
        <pc:spChg chg="add mod modVis">
          <ac:chgData name="Kulinich Bohdan" userId="48e65c9f34e137d0" providerId="LiveId" clId="{F17131F9-D9A4-4574-89EF-B04C804651E7}" dt="2020-11-06T14:49:01.252" v="1434" actId="14429"/>
          <ac:spMkLst>
            <pc:docMk/>
            <pc:sldMk cId="1364077541" sldId="526"/>
            <ac:spMk id="35" creationId="{DE342999-C6A2-416E-A7DB-B423E075B07A}"/>
          </ac:spMkLst>
        </pc:spChg>
        <pc:spChg chg="add mod modVis">
          <ac:chgData name="Kulinich Bohdan" userId="48e65c9f34e137d0" providerId="LiveId" clId="{F17131F9-D9A4-4574-89EF-B04C804651E7}" dt="2020-11-06T13:24:57.246" v="1280" actId="14429"/>
          <ac:spMkLst>
            <pc:docMk/>
            <pc:sldMk cId="1364077541" sldId="526"/>
            <ac:spMk id="36" creationId="{9F7346C8-FCF5-44AC-9605-039ECAF9757E}"/>
          </ac:spMkLst>
        </pc:spChg>
        <pc:spChg chg="add mod modVis">
          <ac:chgData name="Kulinich Bohdan" userId="48e65c9f34e137d0" providerId="LiveId" clId="{F17131F9-D9A4-4574-89EF-B04C804651E7}" dt="2020-11-06T14:49:01.675" v="1435" actId="14429"/>
          <ac:spMkLst>
            <pc:docMk/>
            <pc:sldMk cId="1364077541" sldId="526"/>
            <ac:spMk id="38" creationId="{13F334F6-AE13-4241-B123-60B57F41B174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1" creationId="{2897979C-1653-4A1E-9A00-56510BA0372A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2" creationId="{93B0C129-01A5-48D9-B842-C4FFB084EA62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8" creationId="{E40930FC-99E7-4695-8EC1-A5C327010441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9" creationId="{7C487165-42D4-4ADF-A821-3DD15DEF4EF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0" creationId="{3A344240-A339-4A6D-9EDD-3DDC5E60883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1" creationId="{D12782BC-C006-47BC-903A-886B51987B45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4" creationId="{38749EB8-3213-4407-8B66-3A7B7B9D3529}"/>
          </ac:spMkLst>
        </pc:spChg>
        <pc:grpChg chg="add mod">
          <ac:chgData name="Kulinich Bohdan" userId="48e65c9f34e137d0" providerId="LiveId" clId="{F17131F9-D9A4-4574-89EF-B04C804651E7}" dt="2020-11-06T14:40:07.425" v="1364" actId="1076"/>
          <ac:grpSpMkLst>
            <pc:docMk/>
            <pc:sldMk cId="1364077541" sldId="526"/>
            <ac:grpSpMk id="2" creationId="{1B0D3A0D-676A-4428-8B08-0E1D91D5B158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59" creationId="{75FF833F-4165-4692-B08E-E2E95929D063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60" creationId="{1A1E248C-6FE8-42E7-A451-FA514E92A8DE}"/>
          </ac:grpSpMkLst>
        </pc:grpChg>
        <pc:picChg chg="add mod modVis">
          <ac:chgData name="Kulinich Bohdan" userId="48e65c9f34e137d0" providerId="LiveId" clId="{F17131F9-D9A4-4574-89EF-B04C804651E7}" dt="2020-11-06T13:24:56.930" v="1279" actId="14429"/>
          <ac:picMkLst>
            <pc:docMk/>
            <pc:sldMk cId="1364077541" sldId="526"/>
            <ac:picMk id="37" creationId="{26FE131D-D05D-44EF-948C-356DD7E948BB}"/>
          </ac:picMkLst>
        </pc:picChg>
        <pc:cxnChg chg="add mod modVis">
          <ac:chgData name="Kulinich Bohdan" userId="48e65c9f34e137d0" providerId="LiveId" clId="{F17131F9-D9A4-4574-89EF-B04C804651E7}" dt="2020-11-06T14:40:26.918" v="1391" actId="14429"/>
          <ac:cxnSpMkLst>
            <pc:docMk/>
            <pc:sldMk cId="1364077541" sldId="526"/>
            <ac:cxnSpMk id="26" creationId="{0D189F7B-7B1A-43C3-81BB-C47CA5CC0220}"/>
          </ac:cxnSpMkLst>
        </pc:cxnChg>
        <pc:cxnChg chg="add mod modVis">
          <ac:chgData name="Kulinich Bohdan" userId="48e65c9f34e137d0" providerId="LiveId" clId="{F17131F9-D9A4-4574-89EF-B04C804651E7}" dt="2020-11-06T14:40:25.761" v="1389" actId="14429"/>
          <ac:cxnSpMkLst>
            <pc:docMk/>
            <pc:sldMk cId="1364077541" sldId="526"/>
            <ac:cxnSpMk id="29" creationId="{AC7B1D25-4D46-4B66-B248-53631865893B}"/>
          </ac:cxnSpMkLst>
        </pc:cxnChg>
        <pc:cxnChg chg="add mod modVis">
          <ac:chgData name="Kulinich Bohdan" userId="48e65c9f34e137d0" providerId="LiveId" clId="{F17131F9-D9A4-4574-89EF-B04C804651E7}" dt="2020-11-06T14:40:25.329" v="1388" actId="14429"/>
          <ac:cxnSpMkLst>
            <pc:docMk/>
            <pc:sldMk cId="1364077541" sldId="526"/>
            <ac:cxnSpMk id="33" creationId="{AA556369-5BC3-43C5-9978-06021CB92BD2}"/>
          </ac:cxnSpMkLst>
        </pc:cxnChg>
        <pc:cxnChg chg="add del mod">
          <ac:chgData name="Kulinich Bohdan" userId="48e65c9f34e137d0" providerId="LiveId" clId="{F17131F9-D9A4-4574-89EF-B04C804651E7}" dt="2020-11-06T13:14:45.099" v="1013" actId="478"/>
          <ac:cxnSpMkLst>
            <pc:docMk/>
            <pc:sldMk cId="1364077541" sldId="526"/>
            <ac:cxnSpMk id="35" creationId="{3C4D3A0A-73F1-455C-8EFB-C6C9CE966263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5" creationId="{82AB31CB-2429-4DD3-91FD-1F3C4AE3432A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6" creationId="{C5D5EE00-8A2E-4A4F-ACC1-CAE1363FDFAF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7" creationId="{17B791B8-10B3-40B0-80A2-D66819F5D3DD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67" creationId="{DDBA1123-7FB6-409D-8C1F-4571A899287E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5" creationId="{B4CD02AD-81B3-4F0B-8A13-A8CBCDAF4A74}"/>
          </ac:cxnSpMkLst>
        </pc:cxnChg>
      </pc:sldChg>
      <pc:sldChg chg="addSp modSp new del mod ord modAnim">
        <pc:chgData name="Kulinich Bohdan" userId="48e65c9f34e137d0" providerId="LiveId" clId="{F17131F9-D9A4-4574-89EF-B04C804651E7}" dt="2020-11-08T14:52:45.178" v="4515" actId="47"/>
        <pc:sldMkLst>
          <pc:docMk/>
          <pc:sldMk cId="3117758121" sldId="527"/>
        </pc:sldMkLst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3" creationId="{6C9BEEDF-9105-4C26-B70A-BAEAEA2A6D9B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4" creationId="{DA7361BD-9954-493C-A9E0-53567CBADE99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5" creationId="{80803E02-79D3-4338-AC70-377816D2DD54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6" creationId="{257BE7D8-06A8-4C24-AE25-484B37E39920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8" creationId="{3CAB17E9-D413-4223-AF8C-5892B9AB8CC0}"/>
          </ac:spMkLst>
        </pc:s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6" creationId="{41B028FD-2C0A-41B0-8445-0580C9EBA485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9" creationId="{A7266819-3373-4D32-9617-7E694F8A65C3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20" creationId="{43F670FA-41A2-4D24-9145-0DBE93F36DAF}"/>
          </ac:grpSpMkLst>
        </pc:grp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2" creationId="{BF280B8A-2A9A-48E0-9B22-7FABC8F9B467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3" creationId="{852C9621-38F5-46C5-A1BD-5600378F1058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4" creationId="{2FDCC818-5E9B-470D-BB77-31094F614C1E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5" creationId="{AE0E78ED-717E-464E-A5D1-5BDC19542369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7" creationId="{06ECF32E-E490-4D02-B2C2-9DC84E42F5B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8" creationId="{9DC55384-286A-464C-90F4-8865515011F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0" creationId="{25A98380-5FF0-4183-940F-F905BE57672E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1" creationId="{A344B164-C5DA-4A41-AFA1-0571D7787C5B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2" creationId="{B33E7E2B-F16E-46CA-89B4-F09B74115A23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7" creationId="{38C1D9A1-23A5-492C-A453-385E4690EC92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9" creationId="{E2B504FB-DBBE-48C3-A853-B7DC82D1D30D}"/>
          </ac:cxnSpMkLst>
        </pc:cxnChg>
      </pc:sldChg>
      <pc:sldChg chg="addSp delSp modSp add mod modAnim">
        <pc:chgData name="Kulinich Bohdan" userId="48e65c9f34e137d0" providerId="LiveId" clId="{F17131F9-D9A4-4574-89EF-B04C804651E7}" dt="2020-11-06T15:15:08.301" v="1620"/>
        <pc:sldMkLst>
          <pc:docMk/>
          <pc:sldMk cId="1397606751" sldId="528"/>
        </pc:sldMkLst>
        <pc:spChg chg="mod modVis">
          <ac:chgData name="Kulinich Bohdan" userId="48e65c9f34e137d0" providerId="LiveId" clId="{F17131F9-D9A4-4574-89EF-B04C804651E7}" dt="2020-11-06T14:52:46.764" v="1579" actId="14429"/>
          <ac:spMkLst>
            <pc:docMk/>
            <pc:sldMk cId="1397606751" sldId="528"/>
            <ac:spMk id="11" creationId="{654752FE-369D-4E75-B2AB-5FC861C87D0B}"/>
          </ac:spMkLst>
        </pc:spChg>
        <pc:spChg chg="mod modVis">
          <ac:chgData name="Kulinich Bohdan" userId="48e65c9f34e137d0" providerId="LiveId" clId="{F17131F9-D9A4-4574-89EF-B04C804651E7}" dt="2020-11-06T14:52:38.113" v="1568" actId="14429"/>
          <ac:spMkLst>
            <pc:docMk/>
            <pc:sldMk cId="1397606751" sldId="528"/>
            <ac:spMk id="25" creationId="{F44024DE-47A9-4F7E-94EE-3DC75FA1B5FE}"/>
          </ac:spMkLst>
        </pc:spChg>
        <pc:spChg chg="mod modVis">
          <ac:chgData name="Kulinich Bohdan" userId="48e65c9f34e137d0" providerId="LiveId" clId="{F17131F9-D9A4-4574-89EF-B04C804651E7}" dt="2020-11-06T14:52:37.396" v="1566" actId="14429"/>
          <ac:spMkLst>
            <pc:docMk/>
            <pc:sldMk cId="1397606751" sldId="528"/>
            <ac:spMk id="34" creationId="{C6896FA1-AEA4-49E7-B354-E0144992788A}"/>
          </ac:spMkLst>
        </pc:spChg>
        <pc:spChg chg="mod modVis">
          <ac:chgData name="Kulinich Bohdan" userId="48e65c9f34e137d0" providerId="LiveId" clId="{F17131F9-D9A4-4574-89EF-B04C804651E7}" dt="2020-11-06T14:52:45.583" v="1576" actId="14429"/>
          <ac:spMkLst>
            <pc:docMk/>
            <pc:sldMk cId="1397606751" sldId="528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4:45:05.424" v="1397" actId="478"/>
          <ac:spMkLst>
            <pc:docMk/>
            <pc:sldMk cId="1397606751" sldId="528"/>
            <ac:spMk id="36" creationId="{9F7346C8-FCF5-44AC-9605-039ECAF9757E}"/>
          </ac:spMkLst>
        </pc:spChg>
        <pc:spChg chg="mod modVis">
          <ac:chgData name="Kulinich Bohdan" userId="48e65c9f34e137d0" providerId="LiveId" clId="{F17131F9-D9A4-4574-89EF-B04C804651E7}" dt="2020-11-06T14:52:45.213" v="1575" actId="14429"/>
          <ac:spMkLst>
            <pc:docMk/>
            <pc:sldMk cId="1397606751" sldId="528"/>
            <ac:spMk id="38" creationId="{13F334F6-AE13-4241-B123-60B57F41B174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3" creationId="{681BC121-02DF-485C-94DD-7E4A4C8FA455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4" creationId="{6374A00A-C6A1-469D-85D0-FE4AFB6F4261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5" creationId="{35263787-FBAA-4F72-A36A-00100D9A9D78}"/>
          </ac:spMkLst>
        </pc:spChg>
        <pc:spChg chg="add mod">
          <ac:chgData name="Kulinich Bohdan" userId="48e65c9f34e137d0" providerId="LiveId" clId="{F17131F9-D9A4-4574-89EF-B04C804651E7}" dt="2020-11-06T14:51:26.469" v="1514" actId="14100"/>
          <ac:spMkLst>
            <pc:docMk/>
            <pc:sldMk cId="1397606751" sldId="528"/>
            <ac:spMk id="50" creationId="{F5BFF10C-1B7C-4472-9A43-E4E5F153CE9F}"/>
          </ac:spMkLst>
        </pc:spChg>
        <pc:spChg chg="add mod">
          <ac:chgData name="Kulinich Bohdan" userId="48e65c9f34e137d0" providerId="LiveId" clId="{F17131F9-D9A4-4574-89EF-B04C804651E7}" dt="2020-11-06T14:51:43.701" v="1565" actId="14100"/>
          <ac:spMkLst>
            <pc:docMk/>
            <pc:sldMk cId="1397606751" sldId="528"/>
            <ac:spMk id="51" creationId="{6AE76D9A-94A6-4903-960E-D80280CCBCE4}"/>
          </ac:spMkLst>
        </pc:spChg>
        <pc:spChg chg="mod topLvl modVis">
          <ac:chgData name="Kulinich Bohdan" userId="48e65c9f34e137d0" providerId="LiveId" clId="{F17131F9-D9A4-4574-89EF-B04C804651E7}" dt="2020-11-06T14:52:41.567" v="1573" actId="14429"/>
          <ac:spMkLst>
            <pc:docMk/>
            <pc:sldMk cId="1397606751" sldId="528"/>
            <ac:spMk id="68" creationId="{E40930FC-99E7-4695-8EC1-A5C327010441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69" creationId="{7C487165-42D4-4ADF-A821-3DD15DEF4EF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0" creationId="{3A344240-A339-4A6D-9EDD-3DDC5E60883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1" creationId="{D12782BC-C006-47BC-903A-886B51987B45}"/>
          </ac:spMkLst>
        </pc:spChg>
        <pc:spChg chg="mod topLvl modVis">
          <ac:chgData name="Kulinich Bohdan" userId="48e65c9f34e137d0" providerId="LiveId" clId="{F17131F9-D9A4-4574-89EF-B04C804651E7}" dt="2020-11-06T14:52:38.815" v="1570" actId="14429"/>
          <ac:spMkLst>
            <pc:docMk/>
            <pc:sldMk cId="1397606751" sldId="528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4:45:37.502" v="1406" actId="165"/>
          <ac:grpSpMkLst>
            <pc:docMk/>
            <pc:sldMk cId="1397606751" sldId="528"/>
            <ac:grpSpMk id="2" creationId="{1B0D3A0D-676A-4428-8B08-0E1D91D5B158}"/>
          </ac:grpSpMkLst>
        </pc:grpChg>
        <pc:grpChg chg="add mod modVis">
          <ac:chgData name="Kulinich Bohdan" userId="48e65c9f34e137d0" providerId="LiveId" clId="{F17131F9-D9A4-4574-89EF-B04C804651E7}" dt="2020-11-06T14:52:39.602" v="1572" actId="14429"/>
          <ac:grpSpMkLst>
            <pc:docMk/>
            <pc:sldMk cId="1397606751" sldId="528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6T14:50:40.703" v="1466" actId="165"/>
          <ac:grpSpMkLst>
            <pc:docMk/>
            <pc:sldMk cId="1397606751" sldId="528"/>
            <ac:grpSpMk id="31" creationId="{B26D3B52-34F4-4B07-90A0-C2919D3BF573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1" creationId="{B55F5E32-F6FB-40A8-94AF-24CAF1A4052B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2" creationId="{0E93539E-F7E1-4E98-9466-859D443A76FB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60" creationId="{1A1E248C-6FE8-42E7-A451-FA514E92A8DE}"/>
          </ac:grpSpMkLst>
        </pc:grpChg>
        <pc:picChg chg="del">
          <ac:chgData name="Kulinich Bohdan" userId="48e65c9f34e137d0" providerId="LiveId" clId="{F17131F9-D9A4-4574-89EF-B04C804651E7}" dt="2020-11-06T14:45:06.226" v="1398" actId="478"/>
          <ac:picMkLst>
            <pc:docMk/>
            <pc:sldMk cId="1397606751" sldId="528"/>
            <ac:picMk id="37" creationId="{26FE131D-D05D-44EF-948C-356DD7E948BB}"/>
          </ac:picMkLst>
        </pc:picChg>
        <pc:cxnChg chg="mod modVis">
          <ac:chgData name="Kulinich Bohdan" userId="48e65c9f34e137d0" providerId="LiveId" clId="{F17131F9-D9A4-4574-89EF-B04C804651E7}" dt="2020-11-06T14:52:37.744" v="1567" actId="14429"/>
          <ac:cxnSpMkLst>
            <pc:docMk/>
            <pc:sldMk cId="1397606751" sldId="528"/>
            <ac:cxnSpMk id="26" creationId="{0D189F7B-7B1A-43C3-81BB-C47CA5CC0220}"/>
          </ac:cxnSpMkLst>
        </pc:cxnChg>
        <pc:cxnChg chg="mod modVis">
          <ac:chgData name="Kulinich Bohdan" userId="48e65c9f34e137d0" providerId="LiveId" clId="{F17131F9-D9A4-4574-89EF-B04C804651E7}" dt="2020-11-06T14:52:46.363" v="1578" actId="14429"/>
          <ac:cxnSpMkLst>
            <pc:docMk/>
            <pc:sldMk cId="1397606751" sldId="528"/>
            <ac:cxnSpMk id="29" creationId="{AC7B1D25-4D46-4B66-B248-53631865893B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2" creationId="{821C3C1B-9694-4222-A001-BE57441DBDDF}"/>
          </ac:cxnSpMkLst>
        </pc:cxnChg>
        <pc:cxnChg chg="mod modVis">
          <ac:chgData name="Kulinich Bohdan" userId="48e65c9f34e137d0" providerId="LiveId" clId="{F17131F9-D9A4-4574-89EF-B04C804651E7}" dt="2020-11-06T14:52:45.962" v="1577" actId="14429"/>
          <ac:cxnSpMkLst>
            <pc:docMk/>
            <pc:sldMk cId="1397606751" sldId="528"/>
            <ac:cxnSpMk id="33" creationId="{AA556369-5BC3-43C5-9978-06021CB92BD2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6" creationId="{4B3BEC84-EE3C-4637-B052-A7F8FDFD555D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7" creationId="{45476CE0-C06C-48DA-B627-C317670672B4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9" creationId="{D42F3894-0AE4-4FE6-93EB-C1BEF5D9C9DB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6" creationId="{9454057B-7D9A-4D6E-9660-B0C102333B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7" creationId="{974BA0E1-9CEF-4B6F-9754-0D01D2BEE6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8" creationId="{2B5B6397-D623-49E7-A8DB-FE0E4FB020DE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9" creationId="{BA7265E3-77AC-45C8-96A6-C525B41BA55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6" creationId="{30504D14-CC28-4A53-9471-9024A811183E}"/>
          </ac:cxnSpMkLst>
        </pc:cxnChg>
        <pc:cxnChg chg="mod topLvl modVis">
          <ac:chgData name="Kulinich Bohdan" userId="48e65c9f34e137d0" providerId="LiveId" clId="{F17131F9-D9A4-4574-89EF-B04C804651E7}" dt="2020-11-06T14:52:42.677" v="1574" actId="14429"/>
          <ac:cxnSpMkLst>
            <pc:docMk/>
            <pc:sldMk cId="1397606751" sldId="528"/>
            <ac:cxnSpMk id="67" creationId="{DDBA1123-7FB6-409D-8C1F-4571A899287E}"/>
          </ac:cxnSpMkLst>
        </pc:cxnChg>
        <pc:cxnChg chg="mod topLvl modVis">
          <ac:chgData name="Kulinich Bohdan" userId="48e65c9f34e137d0" providerId="LiveId" clId="{F17131F9-D9A4-4574-89EF-B04C804651E7}" dt="2020-11-06T14:52:39.186" v="1571" actId="14429"/>
          <ac:cxnSpMkLst>
            <pc:docMk/>
            <pc:sldMk cId="1397606751" sldId="528"/>
            <ac:cxnSpMk id="72" creationId="{9FA8CC84-0411-41A2-B821-B3A8AF75D15B}"/>
          </ac:cxnSpMkLst>
        </pc:cxnChg>
        <pc:cxnChg chg="mod topLvl modVis">
          <ac:chgData name="Kulinich Bohdan" userId="48e65c9f34e137d0" providerId="LiveId" clId="{F17131F9-D9A4-4574-89EF-B04C804651E7}" dt="2020-11-06T14:52:38.461" v="1569" actId="14429"/>
          <ac:cxnSpMkLst>
            <pc:docMk/>
            <pc:sldMk cId="1397606751" sldId="528"/>
            <ac:cxnSpMk id="75" creationId="{B4CD02AD-81B3-4F0B-8A13-A8CBCDAF4A74}"/>
          </ac:cxnSpMkLst>
        </pc:cxnChg>
      </pc:sldChg>
      <pc:sldChg chg="new del">
        <pc:chgData name="Kulinich Bohdan" userId="48e65c9f34e137d0" providerId="LiveId" clId="{F17131F9-D9A4-4574-89EF-B04C804651E7}" dt="2020-11-08T14:52:33.298" v="4514" actId="47"/>
        <pc:sldMkLst>
          <pc:docMk/>
          <pc:sldMk cId="1910317595" sldId="529"/>
        </pc:sldMkLst>
      </pc:sldChg>
      <pc:sldChg chg="delSp modSp add del mod modAnim">
        <pc:chgData name="Kulinich Bohdan" userId="48e65c9f34e137d0" providerId="LiveId" clId="{F17131F9-D9A4-4574-89EF-B04C804651E7}" dt="2020-11-06T15:13:58.075" v="1601" actId="47"/>
        <pc:sldMkLst>
          <pc:docMk/>
          <pc:sldMk cId="1146126169" sldId="530"/>
        </pc:sldMkLst>
        <pc:spChg chg="del">
          <ac:chgData name="Kulinich Bohdan" userId="48e65c9f34e137d0" providerId="LiveId" clId="{F17131F9-D9A4-4574-89EF-B04C804651E7}" dt="2020-11-06T15:11:40.237" v="1594" actId="478"/>
          <ac:spMkLst>
            <pc:docMk/>
            <pc:sldMk cId="1146126169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1:24.160" v="1585" actId="478"/>
          <ac:spMkLst>
            <pc:docMk/>
            <pc:sldMk cId="1146126169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1:35.172" v="1592" actId="478"/>
          <ac:spMkLst>
            <pc:docMk/>
            <pc:sldMk cId="1146126169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1:41.271" v="1595" actId="14429"/>
          <ac:spMkLst>
            <pc:docMk/>
            <pc:sldMk cId="1146126169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1:41.625" v="1596" actId="14429"/>
          <ac:spMkLst>
            <pc:docMk/>
            <pc:sldMk cId="1146126169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1:31.078" v="1589" actId="478"/>
          <ac:spMkLst>
            <pc:docMk/>
            <pc:sldMk cId="1146126169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1:31.895" v="1590" actId="478"/>
          <ac:spMkLst>
            <pc:docMk/>
            <pc:sldMk cId="1146126169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1:38.509" v="1593" actId="478"/>
          <ac:grpSpMkLst>
            <pc:docMk/>
            <pc:sldMk cId="1146126169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1:24.746" v="1586" actId="478"/>
          <ac:cxnSpMkLst>
            <pc:docMk/>
            <pc:sldMk cId="1146126169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5" creationId="{B4CD02AD-81B3-4F0B-8A13-A8CBCDAF4A74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08:29:14.009" v="4986"/>
        <pc:sldMkLst>
          <pc:docMk/>
          <pc:sldMk cId="1180942480" sldId="530"/>
        </pc:sldMkLst>
        <pc:spChg chg="add mod">
          <ac:chgData name="Kulinich Bohdan" userId="48e65c9f34e137d0" providerId="LiveId" clId="{F17131F9-D9A4-4574-89EF-B04C804651E7}" dt="2020-11-08T04:44:15.598" v="4438" actId="20577"/>
          <ac:spMkLst>
            <pc:docMk/>
            <pc:sldMk cId="1180942480" sldId="530"/>
            <ac:spMk id="6" creationId="{041BE44B-CD66-48C7-90A6-49CF8F1BF696}"/>
          </ac:spMkLst>
        </pc:spChg>
        <pc:spChg chg="add mod">
          <ac:chgData name="Kulinich Bohdan" userId="48e65c9f34e137d0" providerId="LiveId" clId="{F17131F9-D9A4-4574-89EF-B04C804651E7}" dt="2020-11-06T16:20:30.615" v="1785" actId="20577"/>
          <ac:spMkLst>
            <pc:docMk/>
            <pc:sldMk cId="1180942480" sldId="530"/>
            <ac:spMk id="7" creationId="{CB33681D-821C-4BD0-9E48-5EF33F2821DC}"/>
          </ac:spMkLst>
        </pc:spChg>
        <pc:spChg chg="del">
          <ac:chgData name="Kulinich Bohdan" userId="48e65c9f34e137d0" providerId="LiveId" clId="{F17131F9-D9A4-4574-89EF-B04C804651E7}" dt="2020-11-06T15:15:34.402" v="1631" actId="478"/>
          <ac:spMkLst>
            <pc:docMk/>
            <pc:sldMk cId="1180942480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5:38.627" v="1636" actId="478"/>
          <ac:spMkLst>
            <pc:docMk/>
            <pc:sldMk cId="1180942480" sldId="530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7T09:05:54.512" v="2497" actId="1076"/>
          <ac:spMkLst>
            <pc:docMk/>
            <pc:sldMk cId="1180942480" sldId="530"/>
            <ac:spMk id="34" creationId="{A138F537-4A18-43B5-A838-62EA8AED48F1}"/>
          </ac:spMkLst>
        </pc:spChg>
        <pc:spChg chg="del">
          <ac:chgData name="Kulinich Bohdan" userId="48e65c9f34e137d0" providerId="LiveId" clId="{F17131F9-D9A4-4574-89EF-B04C804651E7}" dt="2020-11-06T15:15:28.690" v="1627" actId="478"/>
          <ac:spMkLst>
            <pc:docMk/>
            <pc:sldMk cId="1180942480" sldId="530"/>
            <ac:spMk id="34" creationId="{C6896FA1-AEA4-49E7-B354-E0144992788A}"/>
          </ac:spMkLst>
        </pc:spChg>
        <pc:spChg chg="add mod">
          <ac:chgData name="Kulinich Bohdan" userId="48e65c9f34e137d0" providerId="LiveId" clId="{F17131F9-D9A4-4574-89EF-B04C804651E7}" dt="2020-11-07T15:57:09.389" v="3933" actId="1076"/>
          <ac:spMkLst>
            <pc:docMk/>
            <pc:sldMk cId="1180942480" sldId="530"/>
            <ac:spMk id="35" creationId="{64D50274-D5B0-4827-9E47-FEB6988A3A21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6:25:19.010" v="1915" actId="14429"/>
          <ac:spMkLst>
            <pc:docMk/>
            <pc:sldMk cId="1180942480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6:25:18.609" v="1914" actId="14429"/>
          <ac:spMkLst>
            <pc:docMk/>
            <pc:sldMk cId="1180942480" sldId="530"/>
            <ac:spMk id="51" creationId="{6AE76D9A-94A6-4903-960E-D80280CCBCE4}"/>
          </ac:spMkLst>
        </pc:spChg>
        <pc:spChg chg="add mod modVis">
          <ac:chgData name="Kulinich Bohdan" userId="48e65c9f34e137d0" providerId="LiveId" clId="{F17131F9-D9A4-4574-89EF-B04C804651E7}" dt="2020-11-06T16:25:17.792" v="1912" actId="14429"/>
          <ac:spMkLst>
            <pc:docMk/>
            <pc:sldMk cId="1180942480" sldId="530"/>
            <ac:spMk id="53" creationId="{AAEB6F67-5463-43D7-BDFC-E577615023BE}"/>
          </ac:spMkLst>
        </pc:spChg>
        <pc:spChg chg="add mod modVis">
          <ac:chgData name="Kulinich Bohdan" userId="48e65c9f34e137d0" providerId="LiveId" clId="{F17131F9-D9A4-4574-89EF-B04C804651E7}" dt="2020-11-08T05:19:24.064" v="4440" actId="20577"/>
          <ac:spMkLst>
            <pc:docMk/>
            <pc:sldMk cId="1180942480" sldId="530"/>
            <ac:spMk id="62" creationId="{74A44FF7-E35D-4067-9AC7-547C1647B0E8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74" creationId="{38749EB8-3213-4407-8B66-3A7B7B9D3529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6" creationId="{7C4F51B1-BB11-41C4-82D4-AAD8AC1EE2EB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7" creationId="{31A86CE2-561C-43FC-BA2B-DE232B789271}"/>
          </ac:spMkLst>
        </pc:spChg>
        <pc:spChg chg="add mod">
          <ac:chgData name="Kulinich Bohdan" userId="48e65c9f34e137d0" providerId="LiveId" clId="{F17131F9-D9A4-4574-89EF-B04C804651E7}" dt="2020-11-07T15:58:03.215" v="3936" actId="1076"/>
          <ac:spMkLst>
            <pc:docMk/>
            <pc:sldMk cId="1180942480" sldId="530"/>
            <ac:spMk id="78" creationId="{79370E5B-E78E-4431-AAF6-256E2591A357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9" creationId="{36706D4C-D5E6-4CEC-B7B4-7CF6C9D2EF40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0" creationId="{D72CADF2-28F0-4162-998E-5548462A0008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1" creationId="{D095B151-43F6-440B-87D2-E0D68ED8AE4C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2" creationId="{F83DF186-6353-44AF-850D-1261CDDE2A58}"/>
          </ac:spMkLst>
        </pc:spChg>
        <pc:spChg chg="add mod">
          <ac:chgData name="Kulinich Bohdan" userId="48e65c9f34e137d0" providerId="LiveId" clId="{F17131F9-D9A4-4574-89EF-B04C804651E7}" dt="2020-11-06T16:29:40.987" v="2049"/>
          <ac:spMkLst>
            <pc:docMk/>
            <pc:sldMk cId="1180942480" sldId="530"/>
            <ac:spMk id="83" creationId="{3C67C5CF-FD97-4C51-A813-583521093C17}"/>
          </ac:spMkLst>
        </pc:spChg>
        <pc:grpChg chg="del">
          <ac:chgData name="Kulinich Bohdan" userId="48e65c9f34e137d0" providerId="LiveId" clId="{F17131F9-D9A4-4574-89EF-B04C804651E7}" dt="2020-11-06T15:15:32.898" v="1630" actId="478"/>
          <ac:grpSpMkLst>
            <pc:docMk/>
            <pc:sldMk cId="1180942480" sldId="530"/>
            <ac:grpSpMk id="2" creationId="{CC08901B-3535-40AB-87DD-F455559181E2}"/>
          </ac:grpSpMkLst>
        </pc:grpChg>
        <pc:picChg chg="add mod ord">
          <ac:chgData name="Kulinich Bohdan" userId="48e65c9f34e137d0" providerId="LiveId" clId="{F17131F9-D9A4-4574-89EF-B04C804651E7}" dt="2020-11-06T16:15:06.255" v="1740" actId="167"/>
          <ac:picMkLst>
            <pc:docMk/>
            <pc:sldMk cId="1180942480" sldId="530"/>
            <ac:picMk id="5" creationId="{2782ED0D-921E-496B-ADE8-BD6812EC3D3D}"/>
          </ac:picMkLst>
        </pc:picChg>
        <pc:picChg chg="add mod modVis">
          <ac:chgData name="Kulinich Bohdan" userId="48e65c9f34e137d0" providerId="LiveId" clId="{F17131F9-D9A4-4574-89EF-B04C804651E7}" dt="2020-11-06T16:25:18.208" v="1913" actId="14429"/>
          <ac:picMkLst>
            <pc:docMk/>
            <pc:sldMk cId="1180942480" sldId="530"/>
            <ac:picMk id="52" creationId="{34EEA6FA-077F-420A-9E72-C0C30CB04282}"/>
          </ac:picMkLst>
        </pc:picChg>
        <pc:cxnChg chg="del">
          <ac:chgData name="Kulinich Bohdan" userId="48e65c9f34e137d0" providerId="LiveId" clId="{F17131F9-D9A4-4574-89EF-B04C804651E7}" dt="2020-11-06T15:15:37.764" v="1635" actId="478"/>
          <ac:cxnSpMkLst>
            <pc:docMk/>
            <pc:sldMk cId="1180942480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5:30.325" v="1629" actId="478"/>
          <ac:cxnSpMkLst>
            <pc:docMk/>
            <pc:sldMk cId="1180942480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5:29.545" v="1628" actId="478"/>
          <ac:cxnSpMkLst>
            <pc:docMk/>
            <pc:sldMk cId="1180942480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5:37.163" v="1634" actId="478"/>
          <ac:cxnSpMkLst>
            <pc:docMk/>
            <pc:sldMk cId="1180942480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5:26.901" v="1626" actId="478"/>
          <ac:cxnSpMkLst>
            <pc:docMk/>
            <pc:sldMk cId="1180942480" sldId="530"/>
            <ac:cxnSpMk id="72" creationId="{9FA8CC84-0411-41A2-B821-B3A8AF75D15B}"/>
          </ac:cxnSpMkLst>
        </pc:cxnChg>
        <pc:cxnChg chg="add mod modVis">
          <ac:chgData name="Kulinich Bohdan" userId="48e65c9f34e137d0" providerId="LiveId" clId="{F17131F9-D9A4-4574-89EF-B04C804651E7}" dt="2020-11-07T15:56:57.441" v="3930" actId="1076"/>
          <ac:cxnSpMkLst>
            <pc:docMk/>
            <pc:sldMk cId="1180942480" sldId="530"/>
            <ac:cxnSpMk id="73" creationId="{31055A5F-7661-4BAF-9097-9FD45D65FCB3}"/>
          </ac:cxnSpMkLst>
        </pc:cxnChg>
        <pc:cxnChg chg="del">
          <ac:chgData name="Kulinich Bohdan" userId="48e65c9f34e137d0" providerId="LiveId" clId="{F17131F9-D9A4-4574-89EF-B04C804651E7}" dt="2020-11-06T15:15:36.662" v="1633" actId="478"/>
          <ac:cxnSpMkLst>
            <pc:docMk/>
            <pc:sldMk cId="1180942480" sldId="530"/>
            <ac:cxnSpMk id="75" creationId="{B4CD02AD-81B3-4F0B-8A13-A8CBCDAF4A74}"/>
          </ac:cxnSpMkLst>
        </pc:cxnChg>
      </pc:sldChg>
      <pc:sldChg chg="delSp modSp add del mod delAnim modAnim">
        <pc:chgData name="Kulinich Bohdan" userId="48e65c9f34e137d0" providerId="LiveId" clId="{F17131F9-D9A4-4574-89EF-B04C804651E7}" dt="2020-11-06T15:15:15.253" v="1621" actId="47"/>
        <pc:sldMkLst>
          <pc:docMk/>
          <pc:sldMk cId="2996194303" sldId="530"/>
        </pc:sldMkLst>
        <pc:spChg chg="del">
          <ac:chgData name="Kulinich Bohdan" userId="48e65c9f34e137d0" providerId="LiveId" clId="{F17131F9-D9A4-4574-89EF-B04C804651E7}" dt="2020-11-06T15:14:24.566" v="1615" actId="478"/>
          <ac:spMkLst>
            <pc:docMk/>
            <pc:sldMk cId="2996194303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4:20.603" v="1613" actId="478"/>
          <ac:spMkLst>
            <pc:docMk/>
            <pc:sldMk cId="2996194303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4:15.993" v="1609" actId="478"/>
          <ac:spMkLst>
            <pc:docMk/>
            <pc:sldMk cId="2996194303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4:25.553" v="1616" actId="14429"/>
          <ac:spMkLst>
            <pc:docMk/>
            <pc:sldMk cId="2996194303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4:26.069" v="1617" actId="14429"/>
          <ac:spMkLst>
            <pc:docMk/>
            <pc:sldMk cId="2996194303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4:23.062" v="1614" actId="478"/>
          <ac:grpSpMkLst>
            <pc:docMk/>
            <pc:sldMk cId="2996194303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4:24.566" v="1615" actId="478"/>
          <ac:cxnSpMkLst>
            <pc:docMk/>
            <pc:sldMk cId="2996194303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4:17.650" v="1611" actId="478"/>
          <ac:cxnSpMkLst>
            <pc:docMk/>
            <pc:sldMk cId="2996194303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4:16.833" v="1610" actId="478"/>
          <ac:cxnSpMkLst>
            <pc:docMk/>
            <pc:sldMk cId="2996194303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4:13.957" v="1607" actId="478"/>
          <ac:cxnSpMkLst>
            <pc:docMk/>
            <pc:sldMk cId="2996194303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4:13.107" v="1606" actId="478"/>
          <ac:cxnSpMkLst>
            <pc:docMk/>
            <pc:sldMk cId="2996194303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4:14.728" v="1608" actId="478"/>
          <ac:cxnSpMkLst>
            <pc:docMk/>
            <pc:sldMk cId="2996194303" sldId="530"/>
            <ac:cxnSpMk id="75" creationId="{B4CD02AD-81B3-4F0B-8A13-A8CBCDAF4A74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8T05:48:37.395" v="4479"/>
        <pc:sldMkLst>
          <pc:docMk/>
          <pc:sldMk cId="3161242734" sldId="531"/>
        </pc:sldMkLst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8T05:48:28.806" v="4474"/>
          <ac:spMkLst>
            <pc:docMk/>
            <pc:sldMk cId="3161242734" sldId="531"/>
            <ac:spMk id="18" creationId="{3EAF695C-AFBB-4C31-8BBD-4AF12DB3B3BD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3" creationId="{681BC121-02DF-485C-94DD-7E4A4C8FA455}"/>
          </ac:spMkLst>
        </pc:spChg>
        <pc:spChg chg="mod modVis">
          <ac:chgData name="Kulinich Bohdan" userId="48e65c9f34e137d0" providerId="LiveId" clId="{F17131F9-D9A4-4574-89EF-B04C804651E7}" dt="2020-11-07T08:40:59.976" v="2156" actId="1076"/>
          <ac:spMkLst>
            <pc:docMk/>
            <pc:sldMk cId="3161242734" sldId="531"/>
            <ac:spMk id="44" creationId="{6374A00A-C6A1-469D-85D0-FE4AFB6F4261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5" creationId="{35263787-FBAA-4F72-A36A-00100D9A9D78}"/>
          </ac:spMkLst>
        </pc:spChg>
        <pc:spChg chg="mod modVis">
          <ac:chgData name="Kulinich Bohdan" userId="48e65c9f34e137d0" providerId="LiveId" clId="{F17131F9-D9A4-4574-89EF-B04C804651E7}" dt="2020-11-07T08:46:08.626" v="2373" actId="14100"/>
          <ac:spMkLst>
            <pc:docMk/>
            <pc:sldMk cId="3161242734" sldId="531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08:46:26.054" v="2415" actId="20577"/>
          <ac:spMkLst>
            <pc:docMk/>
            <pc:sldMk cId="3161242734" sldId="531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74" creationId="{38749EB8-3213-4407-8B66-3A7B7B9D3529}"/>
          </ac:spMkLst>
        </pc:spChg>
        <pc:spChg chg="add mod">
          <ac:chgData name="Kulinich Bohdan" userId="48e65c9f34e137d0" providerId="LiveId" clId="{F17131F9-D9A4-4574-89EF-B04C804651E7}" dt="2020-11-07T08:44:34.756" v="2348" actId="14100"/>
          <ac:spMkLst>
            <pc:docMk/>
            <pc:sldMk cId="3161242734" sldId="531"/>
            <ac:spMk id="77" creationId="{81C09EFF-01EC-498C-845E-0FDDAA93F021}"/>
          </ac:spMkLst>
        </pc:spChg>
        <pc:spChg chg="add del mod">
          <ac:chgData name="Kulinich Bohdan" userId="48e65c9f34e137d0" providerId="LiveId" clId="{F17131F9-D9A4-4574-89EF-B04C804651E7}" dt="2020-11-08T05:48:28.188" v="4473" actId="478"/>
          <ac:spMkLst>
            <pc:docMk/>
            <pc:sldMk cId="3161242734" sldId="531"/>
            <ac:spMk id="78" creationId="{99FB855B-5CB7-4332-928F-2703B6265CF2}"/>
          </ac:spMkLst>
        </pc:spChg>
        <pc:grpChg chg="del">
          <ac:chgData name="Kulinich Bohdan" userId="48e65c9f34e137d0" providerId="LiveId" clId="{F17131F9-D9A4-4574-89EF-B04C804651E7}" dt="2020-11-07T08:38:49.839" v="2114" actId="478"/>
          <ac:grpSpMkLst>
            <pc:docMk/>
            <pc:sldMk cId="3161242734" sldId="531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7T08:40:13.284" v="2145" actId="165"/>
          <ac:grpSpMkLst>
            <pc:docMk/>
            <pc:sldMk cId="3161242734" sldId="531"/>
            <ac:grpSpMk id="4" creationId="{30321CD2-9671-465A-A7D3-541DB3791126}"/>
          </ac:grpSpMkLst>
        </pc:grpChg>
        <pc:grpChg chg="del mod modVis">
          <ac:chgData name="Kulinich Bohdan" userId="48e65c9f34e137d0" providerId="LiveId" clId="{F17131F9-D9A4-4574-89EF-B04C804651E7}" dt="2020-11-07T08:39:39.304" v="2131" actId="478"/>
          <ac:grpSpMkLst>
            <pc:docMk/>
            <pc:sldMk cId="3161242734" sldId="531"/>
            <ac:grpSpMk id="41" creationId="{B55F5E32-F6FB-40A8-94AF-24CAF1A4052B}"/>
          </ac:grpSpMkLst>
        </pc:grpChg>
        <pc:grpChg chg="del mod modVis">
          <ac:chgData name="Kulinich Bohdan" userId="48e65c9f34e137d0" providerId="LiveId" clId="{F17131F9-D9A4-4574-89EF-B04C804651E7}" dt="2020-11-07T08:39:39.978" v="2132" actId="478"/>
          <ac:grpSpMkLst>
            <pc:docMk/>
            <pc:sldMk cId="3161242734" sldId="531"/>
            <ac:grpSpMk id="42" creationId="{0E93539E-F7E1-4E98-9466-859D443A76FB}"/>
          </ac:grpSpMkLst>
        </pc:grpChg>
        <pc:picChg chg="add del mod ord">
          <ac:chgData name="Kulinich Bohdan" userId="48e65c9f34e137d0" providerId="LiveId" clId="{F17131F9-D9A4-4574-89EF-B04C804651E7}" dt="2020-11-07T09:02:21.570" v="2433" actId="478"/>
          <ac:picMkLst>
            <pc:docMk/>
            <pc:sldMk cId="3161242734" sldId="531"/>
            <ac:picMk id="7" creationId="{49AC9FDC-E47E-4599-B993-651260739A94}"/>
          </ac:picMkLst>
        </pc:picChg>
        <pc:picChg chg="add mod">
          <ac:chgData name="Kulinich Bohdan" userId="48e65c9f34e137d0" providerId="LiveId" clId="{F17131F9-D9A4-4574-89EF-B04C804651E7}" dt="2020-11-07T08:43:09.747" v="2181"/>
          <ac:picMkLst>
            <pc:docMk/>
            <pc:sldMk cId="3161242734" sldId="531"/>
            <ac:picMk id="76" creationId="{A15C36F6-2FD6-4206-8CE3-CA8C2951792D}"/>
          </ac:picMkLst>
        </pc:pic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9" creationId="{AC7B1D25-4D46-4B66-B248-53631865893B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2" creationId="{821C3C1B-9694-4222-A001-BE57441DBDDF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33" creationId="{AA556369-5BC3-43C5-9978-06021CB92BD2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6" creationId="{4B3BEC84-EE3C-4637-B052-A7F8FDFD555D}"/>
          </ac:cxnSpMkLst>
        </pc:cxnChg>
        <pc:cxnChg chg="del mod modVis">
          <ac:chgData name="Kulinich Bohdan" userId="48e65c9f34e137d0" providerId="LiveId" clId="{F17131F9-D9A4-4574-89EF-B04C804651E7}" dt="2020-11-07T08:39:40.884" v="2133" actId="478"/>
          <ac:cxnSpMkLst>
            <pc:docMk/>
            <pc:sldMk cId="3161242734" sldId="531"/>
            <ac:cxnSpMk id="37" creationId="{45476CE0-C06C-48DA-B627-C317670672B4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9" creationId="{D42F3894-0AE4-4FE6-93EB-C1BEF5D9C9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2" creationId="{74039C39-5F7B-4F6D-B081-B6E4C87864BE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3" creationId="{FBB6C8B3-79EA-4BB6-9319-F97036C785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4" creationId="{0E12690C-79D8-4FDF-A5ED-B94EFA32D4E0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1" creationId="{C215E212-9FA3-4A8C-8E33-BED879323D16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2" creationId="{9FA8CC84-0411-41A2-B821-B3A8AF75D15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73" creationId="{E40E3444-1E3F-47F1-8322-EA667CA0C9D9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5" creationId="{B4CD02AD-81B3-4F0B-8A13-A8CBCDAF4A74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29:49.492" v="4987"/>
        <pc:sldMkLst>
          <pc:docMk/>
          <pc:sldMk cId="238157843" sldId="532"/>
        </pc:sldMkLst>
        <pc:spChg chg="add mod">
          <ac:chgData name="Kulinich Bohdan" userId="48e65c9f34e137d0" providerId="LiveId" clId="{F17131F9-D9A4-4574-89EF-B04C804651E7}" dt="2020-11-07T09:04:29.405" v="2476" actId="20577"/>
          <ac:spMkLst>
            <pc:docMk/>
            <pc:sldMk cId="238157843" sldId="532"/>
            <ac:spMk id="20" creationId="{1A36CFEF-39C1-43E1-89A7-D6914674CD76}"/>
          </ac:spMkLst>
        </pc:spChg>
        <pc:spChg chg="add mod">
          <ac:chgData name="Kulinich Bohdan" userId="48e65c9f34e137d0" providerId="LiveId" clId="{F17131F9-D9A4-4574-89EF-B04C804651E7}" dt="2020-11-07T09:04:41.403" v="2480" actId="20577"/>
          <ac:spMkLst>
            <pc:docMk/>
            <pc:sldMk cId="238157843" sldId="532"/>
            <ac:spMk id="21" creationId="{2B3E7A60-1401-4244-9111-F2C7FA48E598}"/>
          </ac:spMkLst>
        </pc:spChg>
        <pc:spChg chg="add mod">
          <ac:chgData name="Kulinich Bohdan" userId="48e65c9f34e137d0" providerId="LiveId" clId="{F17131F9-D9A4-4574-89EF-B04C804651E7}" dt="2020-11-07T09:08:17.302" v="2509" actId="14100"/>
          <ac:spMkLst>
            <pc:docMk/>
            <pc:sldMk cId="238157843" sldId="532"/>
            <ac:spMk id="22" creationId="{CB763F67-7C9A-4BF3-AA67-53C803AE08BD}"/>
          </ac:spMkLst>
        </pc:spChg>
        <pc:spChg chg="add mod">
          <ac:chgData name="Kulinich Bohdan" userId="48e65c9f34e137d0" providerId="LiveId" clId="{F17131F9-D9A4-4574-89EF-B04C804651E7}" dt="2020-11-07T09:14:16.553" v="2665" actId="1076"/>
          <ac:spMkLst>
            <pc:docMk/>
            <pc:sldMk cId="238157843" sldId="532"/>
            <ac:spMk id="24" creationId="{1C77F21B-321A-4765-9594-33BEEB7B29CF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5" creationId="{CBCBF31F-B6AA-47D9-9DE0-DB4515F260C7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6" creationId="{B935219B-17C8-4AC6-80DE-AFD747FB9C91}"/>
          </ac:spMkLst>
        </pc:spChg>
        <pc:spChg chg="add mod">
          <ac:chgData name="Kulinich Bohdan" userId="48e65c9f34e137d0" providerId="LiveId" clId="{F17131F9-D9A4-4574-89EF-B04C804651E7}" dt="2020-11-07T09:14:37.139" v="2672" actId="20577"/>
          <ac:spMkLst>
            <pc:docMk/>
            <pc:sldMk cId="238157843" sldId="532"/>
            <ac:spMk id="27" creationId="{3F17CBDD-FB5D-49AE-9C63-699F326E16AA}"/>
          </ac:spMkLst>
        </pc:spChg>
        <pc:spChg chg="add mod ord">
          <ac:chgData name="Kulinich Bohdan" userId="48e65c9f34e137d0" providerId="LiveId" clId="{F17131F9-D9A4-4574-89EF-B04C804651E7}" dt="2020-11-07T09:15:38.034" v="2709" actId="171"/>
          <ac:spMkLst>
            <pc:docMk/>
            <pc:sldMk cId="238157843" sldId="532"/>
            <ac:spMk id="28" creationId="{8494FEC6-AAD1-4A96-B1AB-19FB31D56ECF}"/>
          </ac:spMkLst>
        </pc:spChg>
        <pc:spChg chg="add mod">
          <ac:chgData name="Kulinich Bohdan" userId="48e65c9f34e137d0" providerId="LiveId" clId="{F17131F9-D9A4-4574-89EF-B04C804651E7}" dt="2020-11-07T13:52:29.502" v="2758" actId="14100"/>
          <ac:spMkLst>
            <pc:docMk/>
            <pc:sldMk cId="238157843" sldId="532"/>
            <ac:spMk id="30" creationId="{3F68F747-8C16-4CEC-91C2-32A3EFBD4B9A}"/>
          </ac:spMkLst>
        </pc:spChg>
        <pc:spChg chg="add mod">
          <ac:chgData name="Kulinich Bohdan" userId="48e65c9f34e137d0" providerId="LiveId" clId="{F17131F9-D9A4-4574-89EF-B04C804651E7}" dt="2020-11-07T13:53:04.073" v="2774" actId="1076"/>
          <ac:spMkLst>
            <pc:docMk/>
            <pc:sldMk cId="238157843" sldId="532"/>
            <ac:spMk id="31" creationId="{179E98E8-AF44-4035-A790-12C235836185}"/>
          </ac:spMkLst>
        </pc:spChg>
        <pc:spChg chg="add mod">
          <ac:chgData name="Kulinich Bohdan" userId="48e65c9f34e137d0" providerId="LiveId" clId="{F17131F9-D9A4-4574-89EF-B04C804651E7}" dt="2020-11-07T13:53:09.853" v="2775"/>
          <ac:spMkLst>
            <pc:docMk/>
            <pc:sldMk cId="238157843" sldId="532"/>
            <ac:spMk id="32" creationId="{A16414EA-6A50-4C6D-9D44-DDD9699A84B7}"/>
          </ac:spMkLst>
        </pc:spChg>
        <pc:spChg chg="mod modVis">
          <ac:chgData name="Kulinich Bohdan" userId="48e65c9f34e137d0" providerId="LiveId" clId="{F17131F9-D9A4-4574-89EF-B04C804651E7}" dt="2020-11-07T13:53:35.831" v="2780" actId="14429"/>
          <ac:spMkLst>
            <pc:docMk/>
            <pc:sldMk cId="238157843" sldId="532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13:53:36.190" v="2781" actId="14429"/>
          <ac:spMkLst>
            <pc:docMk/>
            <pc:sldMk cId="238157843" sldId="532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9:02:55.345" v="2437" actId="478"/>
          <ac:spMkLst>
            <pc:docMk/>
            <pc:sldMk cId="238157843" sldId="532"/>
            <ac:spMk id="77" creationId="{81C09EFF-01EC-498C-845E-0FDDAA93F021}"/>
          </ac:spMkLst>
        </pc:spChg>
        <pc:spChg chg="mod modVis">
          <ac:chgData name="Kulinich Bohdan" userId="48e65c9f34e137d0" providerId="LiveId" clId="{F17131F9-D9A4-4574-89EF-B04C804651E7}" dt="2020-11-08T05:47:32.558" v="4465" actId="14100"/>
          <ac:spMkLst>
            <pc:docMk/>
            <pc:sldMk cId="238157843" sldId="532"/>
            <ac:spMk id="78" creationId="{99FB855B-5CB7-4332-928F-2703B6265CF2}"/>
          </ac:spMkLst>
        </pc:spChg>
        <pc:picChg chg="add mod ord">
          <ac:chgData name="Kulinich Bohdan" userId="48e65c9f34e137d0" providerId="LiveId" clId="{F17131F9-D9A4-4574-89EF-B04C804651E7}" dt="2020-11-07T09:11:40.842" v="2613" actId="1076"/>
          <ac:picMkLst>
            <pc:docMk/>
            <pc:sldMk cId="238157843" sldId="532"/>
            <ac:picMk id="4" creationId="{457B20DC-FE23-4308-9EF2-A9ADE2B47B31}"/>
          </ac:picMkLst>
        </pc:picChg>
        <pc:picChg chg="add del mod">
          <ac:chgData name="Kulinich Bohdan" userId="48e65c9f34e137d0" providerId="LiveId" clId="{F17131F9-D9A4-4574-89EF-B04C804651E7}" dt="2020-11-07T09:09:16.662" v="2511"/>
          <ac:picMkLst>
            <pc:docMk/>
            <pc:sldMk cId="238157843" sldId="532"/>
            <ac:picMk id="23" creationId="{3D1B81BF-040F-4639-A381-3011841CC6C6}"/>
          </ac:picMkLst>
        </pc:picChg>
        <pc:picChg chg="mod modVis">
          <ac:chgData name="Kulinich Bohdan" userId="48e65c9f34e137d0" providerId="LiveId" clId="{F17131F9-D9A4-4574-89EF-B04C804651E7}" dt="2020-11-07T13:53:34.206" v="2779" actId="14429"/>
          <ac:picMkLst>
            <pc:docMk/>
            <pc:sldMk cId="238157843" sldId="532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3:52:20.019" v="2755" actId="14100"/>
          <ac:cxnSpMkLst>
            <pc:docMk/>
            <pc:sldMk cId="238157843" sldId="532"/>
            <ac:cxnSpMk id="29" creationId="{8EDA4D0B-DA11-41F5-B46D-6F8564486317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4:12:10.342" v="3218"/>
        <pc:sldMkLst>
          <pc:docMk/>
          <pc:sldMk cId="458250582" sldId="533"/>
        </pc:sldMkLst>
        <pc:spChg chg="add mod">
          <ac:chgData name="Kulinich Bohdan" userId="48e65c9f34e137d0" providerId="LiveId" clId="{F17131F9-D9A4-4574-89EF-B04C804651E7}" dt="2020-11-07T14:01:59.132" v="2969" actId="1076"/>
          <ac:spMkLst>
            <pc:docMk/>
            <pc:sldMk cId="458250582" sldId="533"/>
            <ac:spMk id="19" creationId="{C14C179A-195D-4566-A08E-0F5E5F9D7511}"/>
          </ac:spMkLst>
        </pc:spChg>
        <pc:spChg chg="add mod">
          <ac:chgData name="Kulinich Bohdan" userId="48e65c9f34e137d0" providerId="LiveId" clId="{F17131F9-D9A4-4574-89EF-B04C804651E7}" dt="2020-11-07T14:06:13.441" v="3074" actId="1076"/>
          <ac:spMkLst>
            <pc:docMk/>
            <pc:sldMk cId="458250582" sldId="533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1" creationId="{1ACA492A-4010-469B-A824-6784173D9825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2" creationId="{1FE6D2E5-A25A-48BE-B533-CE82C26477DC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3" creationId="{B2467828-4CD3-4BE3-9B65-532861B90AD8}"/>
          </ac:spMkLst>
        </pc:spChg>
        <pc:spChg chg="add mod">
          <ac:chgData name="Kulinich Bohdan" userId="48e65c9f34e137d0" providerId="LiveId" clId="{F17131F9-D9A4-4574-89EF-B04C804651E7}" dt="2020-11-07T14:08:12.179" v="3125" actId="120"/>
          <ac:spMkLst>
            <pc:docMk/>
            <pc:sldMk cId="458250582" sldId="533"/>
            <ac:spMk id="34" creationId="{1168F24A-0E8E-45B8-9792-86FE2DA988DA}"/>
          </ac:spMkLst>
        </pc:spChg>
        <pc:spChg chg="add mod">
          <ac:chgData name="Kulinich Bohdan" userId="48e65c9f34e137d0" providerId="LiveId" clId="{F17131F9-D9A4-4574-89EF-B04C804651E7}" dt="2020-11-07T14:08:35.220" v="3179" actId="20577"/>
          <ac:spMkLst>
            <pc:docMk/>
            <pc:sldMk cId="458250582" sldId="533"/>
            <ac:spMk id="35" creationId="{F9150CEE-380D-4D4A-8090-19D0528277BE}"/>
          </ac:spMkLst>
        </pc:spChg>
        <pc:spChg chg="add mod">
          <ac:chgData name="Kulinich Bohdan" userId="48e65c9f34e137d0" providerId="LiveId" clId="{F17131F9-D9A4-4574-89EF-B04C804651E7}" dt="2020-11-07T14:07:35.110" v="3089" actId="14100"/>
          <ac:spMkLst>
            <pc:docMk/>
            <pc:sldMk cId="458250582" sldId="533"/>
            <ac:spMk id="36" creationId="{4AFDBEAC-023E-40B6-AAF2-1A76A4B8D264}"/>
          </ac:spMkLst>
        </pc:spChg>
        <pc:spChg chg="add mod">
          <ac:chgData name="Kulinich Bohdan" userId="48e65c9f34e137d0" providerId="LiveId" clId="{F17131F9-D9A4-4574-89EF-B04C804651E7}" dt="2020-11-07T14:07:41.764" v="3092" actId="14100"/>
          <ac:spMkLst>
            <pc:docMk/>
            <pc:sldMk cId="458250582" sldId="533"/>
            <ac:spMk id="37" creationId="{1D407BA6-43A7-4CB9-9DC1-D7E2989F1E08}"/>
          </ac:spMkLst>
        </pc:spChg>
        <pc:spChg chg="add mod">
          <ac:chgData name="Kulinich Bohdan" userId="48e65c9f34e137d0" providerId="LiveId" clId="{F17131F9-D9A4-4574-89EF-B04C804651E7}" dt="2020-11-07T14:11:19.682" v="3206"/>
          <ac:spMkLst>
            <pc:docMk/>
            <pc:sldMk cId="458250582" sldId="533"/>
            <ac:spMk id="38" creationId="{B7070CF1-C4DB-457C-9D84-789BE2115D7C}"/>
          </ac:spMkLst>
        </pc:spChg>
        <pc:spChg chg="mod">
          <ac:chgData name="Kulinich Bohdan" userId="48e65c9f34e137d0" providerId="LiveId" clId="{F17131F9-D9A4-4574-89EF-B04C804651E7}" dt="2020-11-07T14:00:30.297" v="2832" actId="20577"/>
          <ac:spMkLst>
            <pc:docMk/>
            <pc:sldMk cId="458250582" sldId="533"/>
            <ac:spMk id="40" creationId="{624511BE-A052-43CD-83BF-306C89A8756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3" creationId="{681BC121-02DF-485C-94DD-7E4A4C8FA455}"/>
          </ac:spMkLst>
        </pc:spChg>
        <pc:spChg chg="del">
          <ac:chgData name="Kulinich Bohdan" userId="48e65c9f34e137d0" providerId="LiveId" clId="{F17131F9-D9A4-4574-89EF-B04C804651E7}" dt="2020-11-07T14:00:16.637" v="2798" actId="478"/>
          <ac:spMkLst>
            <pc:docMk/>
            <pc:sldMk cId="458250582" sldId="533"/>
            <ac:spMk id="44" creationId="{6374A00A-C6A1-469D-85D0-FE4AFB6F426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5" creationId="{35263787-FBAA-4F72-A36A-00100D9A9D78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0" creationId="{F5BFF10C-1B7C-4472-9A43-E4E5F153CE9F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7" creationId="{81C09EFF-01EC-498C-845E-0FDDAA93F02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8" creationId="{99FB855B-5CB7-4332-928F-2703B6265CF2}"/>
          </ac:spMkLst>
        </pc:spChg>
        <pc:grpChg chg="add del mod">
          <ac:chgData name="Kulinich Bohdan" userId="48e65c9f34e137d0" providerId="LiveId" clId="{F17131F9-D9A4-4574-89EF-B04C804651E7}" dt="2020-11-07T14:07:11.022" v="3085" actId="478"/>
          <ac:grpSpMkLst>
            <pc:docMk/>
            <pc:sldMk cId="458250582" sldId="533"/>
            <ac:grpSpMk id="25" creationId="{B4CDB7A5-B89E-4DEE-A1DD-FA20D1C97D3C}"/>
          </ac:grpSpMkLst>
        </pc:grpChg>
        <pc:grpChg chg="add del mod">
          <ac:chgData name="Kulinich Bohdan" userId="48e65c9f34e137d0" providerId="LiveId" clId="{F17131F9-D9A4-4574-89EF-B04C804651E7}" dt="2020-11-07T14:07:10.475" v="3084" actId="478"/>
          <ac:grpSpMkLst>
            <pc:docMk/>
            <pc:sldMk cId="458250582" sldId="533"/>
            <ac:grpSpMk id="28" creationId="{B646FC09-B0B1-4FA3-8134-CC836736C1D0}"/>
          </ac:grpSpMkLst>
        </pc:grpChg>
        <pc:picChg chg="add mod">
          <ac:chgData name="Kulinich Bohdan" userId="48e65c9f34e137d0" providerId="LiveId" clId="{F17131F9-D9A4-4574-89EF-B04C804651E7}" dt="2020-11-07T14:01:00.648" v="2833"/>
          <ac:picMkLst>
            <pc:docMk/>
            <pc:sldMk cId="458250582" sldId="533"/>
            <ac:picMk id="18" creationId="{F156642F-F580-402B-8359-F27A4E48D62A}"/>
          </ac:picMkLst>
        </pc:picChg>
        <pc:picChg chg="del">
          <ac:chgData name="Kulinich Bohdan" userId="48e65c9f34e137d0" providerId="LiveId" clId="{F17131F9-D9A4-4574-89EF-B04C804651E7}" dt="2020-11-07T14:00:13.258" v="2796" actId="478"/>
          <ac:picMkLst>
            <pc:docMk/>
            <pc:sldMk cId="458250582" sldId="533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1" creationId="{83547D44-55F8-462F-803A-CCFA68DF800A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2" creationId="{64EC07BF-17CC-4310-988D-CC6A3A65DF03}"/>
          </ac:cxnSpMkLst>
        </pc:cxnChg>
        <pc:cxnChg chg="add del mod">
          <ac:chgData name="Kulinich Bohdan" userId="48e65c9f34e137d0" providerId="LiveId" clId="{F17131F9-D9A4-4574-89EF-B04C804651E7}" dt="2020-11-07T14:07:09.725" v="3083" actId="478"/>
          <ac:cxnSpMkLst>
            <pc:docMk/>
            <pc:sldMk cId="458250582" sldId="533"/>
            <ac:cxnSpMk id="23" creationId="{09D64B3B-E734-4641-B455-6E008BEE59FB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4" creationId="{F97E3C69-EA6E-43CB-96DD-BDA16D82C382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6" creationId="{AC96BB5F-B4A6-4FFB-84E0-370A7F13C199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7" creationId="{3F1CB3FA-69FF-4AB7-86D8-224B9BEA2A2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9" creationId="{DBF936F4-A552-4F55-AF79-BC33F42BF1E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30" creationId="{130B1E9E-1F8B-4743-BEF9-03C5FDC1679E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52" creationId="{74039C39-5F7B-4F6D-B081-B6E4C87864BE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3" creationId="{FBB6C8B3-79EA-4BB6-9319-F97036C785DB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4" creationId="{0E12690C-79D8-4FDF-A5ED-B94EFA32D4E0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61" creationId="{C215E212-9FA3-4A8C-8E33-BED879323D16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73" creationId="{E40E3444-1E3F-47F1-8322-EA667CA0C9D9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30:21.507" v="4988"/>
        <pc:sldMkLst>
          <pc:docMk/>
          <pc:sldMk cId="2317248342" sldId="534"/>
        </pc:sldMkLst>
        <pc:spChg chg="del">
          <ac:chgData name="Kulinich Bohdan" userId="48e65c9f34e137d0" providerId="LiveId" clId="{F17131F9-D9A4-4574-89EF-B04C804651E7}" dt="2020-11-07T14:11:56.548" v="3215" actId="478"/>
          <ac:spMkLst>
            <pc:docMk/>
            <pc:sldMk cId="2317248342" sldId="534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11:57.360" v="3216" actId="478"/>
          <ac:spMkLst>
            <pc:docMk/>
            <pc:sldMk cId="2317248342" sldId="534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13:35.353" v="3246" actId="20577"/>
          <ac:spMkLst>
            <pc:docMk/>
            <pc:sldMk cId="2317248342" sldId="534"/>
            <ac:spMk id="23" creationId="{2D738950-224D-4735-9E95-0E3C961C3802}"/>
          </ac:spMkLst>
        </pc:spChg>
        <pc:spChg chg="add mod">
          <ac:chgData name="Kulinich Bohdan" userId="48e65c9f34e137d0" providerId="LiveId" clId="{F17131F9-D9A4-4574-89EF-B04C804651E7}" dt="2020-11-07T14:13:58.035" v="3266" actId="14100"/>
          <ac:spMkLst>
            <pc:docMk/>
            <pc:sldMk cId="2317248342" sldId="534"/>
            <ac:spMk id="25" creationId="{71C699D4-1113-4F8F-B883-A53553551EF3}"/>
          </ac:spMkLst>
        </pc:spChg>
        <pc:spChg chg="add mod">
          <ac:chgData name="Kulinich Bohdan" userId="48e65c9f34e137d0" providerId="LiveId" clId="{F17131F9-D9A4-4574-89EF-B04C804651E7}" dt="2020-11-07T14:14:04.971" v="3267"/>
          <ac:spMkLst>
            <pc:docMk/>
            <pc:sldMk cId="2317248342" sldId="534"/>
            <ac:spMk id="26" creationId="{ADEF2500-DD7D-4557-80CE-717D3F72BAA7}"/>
          </ac:spMkLst>
        </pc:spChg>
        <pc:spChg chg="add mod modVis">
          <ac:chgData name="Kulinich Bohdan" userId="48e65c9f34e137d0" providerId="LiveId" clId="{F17131F9-D9A4-4574-89EF-B04C804651E7}" dt="2020-11-07T16:01:02.157" v="3957" actId="207"/>
          <ac:spMkLst>
            <pc:docMk/>
            <pc:sldMk cId="2317248342" sldId="534"/>
            <ac:spMk id="28" creationId="{FBCAB2EA-BDDD-48C5-A490-4B0B3C3FCEB6}"/>
          </ac:spMkLst>
        </pc:spChg>
        <pc:spChg chg="add mod modVis">
          <ac:chgData name="Kulinich Bohdan" userId="48e65c9f34e137d0" providerId="LiveId" clId="{F17131F9-D9A4-4574-89EF-B04C804651E7}" dt="2020-11-07T16:01:09.656" v="3959" actId="207"/>
          <ac:spMkLst>
            <pc:docMk/>
            <pc:sldMk cId="2317248342" sldId="534"/>
            <ac:spMk id="29" creationId="{48F17C45-CCC6-4A60-8AF3-702C22E18839}"/>
          </ac:spMkLst>
        </pc:spChg>
        <pc:spChg chg="mod modVis">
          <ac:chgData name="Kulinich Bohdan" userId="48e65c9f34e137d0" providerId="LiveId" clId="{F17131F9-D9A4-4574-89EF-B04C804651E7}" dt="2020-11-07T14:36:56.923" v="3571" actId="14429"/>
          <ac:spMkLst>
            <pc:docMk/>
            <pc:sldMk cId="2317248342" sldId="534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4:36:56.439" v="3570" actId="14429"/>
          <ac:spMkLst>
            <pc:docMk/>
            <pc:sldMk cId="2317248342" sldId="534"/>
            <ac:spMk id="35" creationId="{F9150CEE-380D-4D4A-8090-19D0528277BE}"/>
          </ac:spMkLst>
        </pc:spChg>
        <pc:spChg chg="mod modVis">
          <ac:chgData name="Kulinich Bohdan" userId="48e65c9f34e137d0" providerId="LiveId" clId="{F17131F9-D9A4-4574-89EF-B04C804651E7}" dt="2020-11-07T14:36:54.393" v="3569" actId="14429"/>
          <ac:spMkLst>
            <pc:docMk/>
            <pc:sldMk cId="2317248342" sldId="534"/>
            <ac:spMk id="38" creationId="{B7070CF1-C4DB-457C-9D84-789BE2115D7C}"/>
          </ac:spMkLst>
        </pc:spChg>
        <pc:spChg chg="add mod modVis">
          <ac:chgData name="Kulinich Bohdan" userId="48e65c9f34e137d0" providerId="LiveId" clId="{F17131F9-D9A4-4574-89EF-B04C804651E7}" dt="2020-11-07T14:36:52.421" v="3565" actId="14429"/>
          <ac:spMkLst>
            <pc:docMk/>
            <pc:sldMk cId="2317248342" sldId="534"/>
            <ac:spMk id="39" creationId="{FE8D7182-739D-4623-BD7F-15C357F7AF84}"/>
          </ac:spMkLst>
        </pc:spChg>
        <pc:spChg chg="add mod modVis">
          <ac:chgData name="Kulinich Bohdan" userId="48e65c9f34e137d0" providerId="LiveId" clId="{F17131F9-D9A4-4574-89EF-B04C804651E7}" dt="2020-11-07T14:36:51.999" v="3564" actId="14429"/>
          <ac:spMkLst>
            <pc:docMk/>
            <pc:sldMk cId="2317248342" sldId="534"/>
            <ac:spMk id="41" creationId="{8F806378-E2BD-4764-BD7E-DDF7FEA2A0D5}"/>
          </ac:spMkLst>
        </pc:spChg>
        <pc:spChg chg="add mod modVis">
          <ac:chgData name="Kulinich Bohdan" userId="48e65c9f34e137d0" providerId="LiveId" clId="{F17131F9-D9A4-4574-89EF-B04C804651E7}" dt="2020-11-07T14:36:51.593" v="3563" actId="14429"/>
          <ac:spMkLst>
            <pc:docMk/>
            <pc:sldMk cId="2317248342" sldId="534"/>
            <ac:spMk id="42" creationId="{72B7D8F5-FA36-4DAB-86A1-9625E8572420}"/>
          </ac:spMkLst>
        </pc:spChg>
        <pc:spChg chg="add mod modVis">
          <ac:chgData name="Kulinich Bohdan" userId="48e65c9f34e137d0" providerId="LiveId" clId="{F17131F9-D9A4-4574-89EF-B04C804651E7}" dt="2020-11-07T14:36:51.124" v="3562" actId="14429"/>
          <ac:spMkLst>
            <pc:docMk/>
            <pc:sldMk cId="2317248342" sldId="534"/>
            <ac:spMk id="43" creationId="{8D9A0E21-5F85-4616-B8D7-54B505E7C9E7}"/>
          </ac:spMkLst>
        </pc:spChg>
        <pc:spChg chg="add mod modVis">
          <ac:chgData name="Kulinich Bohdan" userId="48e65c9f34e137d0" providerId="LiveId" clId="{F17131F9-D9A4-4574-89EF-B04C804651E7}" dt="2020-11-07T16:01:51" v="3960" actId="14429"/>
          <ac:spMkLst>
            <pc:docMk/>
            <pc:sldMk cId="2317248342" sldId="534"/>
            <ac:spMk id="44" creationId="{A3C67188-06D5-4211-945D-D62F0437CBE2}"/>
          </ac:spMkLst>
        </pc:spChg>
        <pc:spChg chg="add mod">
          <ac:chgData name="Kulinich Bohdan" userId="48e65c9f34e137d0" providerId="LiveId" clId="{F17131F9-D9A4-4574-89EF-B04C804651E7}" dt="2020-11-07T14:36:08.276" v="3525" actId="1076"/>
          <ac:spMkLst>
            <pc:docMk/>
            <pc:sldMk cId="2317248342" sldId="534"/>
            <ac:spMk id="45" creationId="{36D4CF7D-525D-42A6-BA6E-5499F1331350}"/>
          </ac:spMkLst>
        </pc:spChg>
        <pc:spChg chg="add mod">
          <ac:chgData name="Kulinich Bohdan" userId="48e65c9f34e137d0" providerId="LiveId" clId="{F17131F9-D9A4-4574-89EF-B04C804651E7}" dt="2020-11-07T16:50:11.503" v="3963" actId="20577"/>
          <ac:spMkLst>
            <pc:docMk/>
            <pc:sldMk cId="2317248342" sldId="534"/>
            <ac:spMk id="46" creationId="{276194C4-F20A-4E0B-BB13-E38BB73E8970}"/>
          </ac:spMkLst>
        </pc:spChg>
        <pc:spChg chg="add mod">
          <ac:chgData name="Kulinich Bohdan" userId="48e65c9f34e137d0" providerId="LiveId" clId="{F17131F9-D9A4-4574-89EF-B04C804651E7}" dt="2020-11-07T14:36:49.172" v="3561"/>
          <ac:spMkLst>
            <pc:docMk/>
            <pc:sldMk cId="2317248342" sldId="534"/>
            <ac:spMk id="47" creationId="{E908F91D-577F-4B03-8E9E-AB20E00C0E94}"/>
          </ac:spMkLst>
        </pc:spChg>
        <pc:picChg chg="add mod ord">
          <ac:chgData name="Kulinich Bohdan" userId="48e65c9f34e137d0" providerId="LiveId" clId="{F17131F9-D9A4-4574-89EF-B04C804651E7}" dt="2020-11-07T14:31:12.143" v="3377" actId="1076"/>
          <ac:picMkLst>
            <pc:docMk/>
            <pc:sldMk cId="2317248342" sldId="534"/>
            <ac:picMk id="4" creationId="{B7529C74-649C-41F0-9BEB-52BCA8D2F22C}"/>
          </ac:picMkLst>
        </pc:picChg>
        <pc:picChg chg="mod modVis">
          <ac:chgData name="Kulinich Bohdan" userId="48e65c9f34e137d0" providerId="LiveId" clId="{F17131F9-D9A4-4574-89EF-B04C804651E7}" dt="2020-11-07T14:36:58.282" v="3572" actId="14429"/>
          <ac:picMkLst>
            <pc:docMk/>
            <pc:sldMk cId="2317248342" sldId="534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4:28:46.171" v="3269"/>
          <ac:picMkLst>
            <pc:docMk/>
            <pc:sldMk cId="2317248342" sldId="534"/>
            <ac:picMk id="27" creationId="{482B0E6D-AD21-421E-87D8-D31C27B7A37C}"/>
          </ac:picMkLst>
        </pc:picChg>
        <pc:cxnChg chg="add mod modVis">
          <ac:chgData name="Kulinich Bohdan" userId="48e65c9f34e137d0" providerId="LiveId" clId="{F17131F9-D9A4-4574-89EF-B04C804651E7}" dt="2020-11-07T14:36:52.827" v="3566" actId="14429"/>
          <ac:cxnSpMkLst>
            <pc:docMk/>
            <pc:sldMk cId="2317248342" sldId="534"/>
            <ac:cxnSpMk id="30" creationId="{E25A5EAD-0147-47DF-87D5-FB6A61169401}"/>
          </ac:cxnSpMkLst>
        </pc:cxnChg>
      </pc:sldChg>
      <pc:sldChg chg="add del">
        <pc:chgData name="Kulinich Bohdan" userId="48e65c9f34e137d0" providerId="LiveId" clId="{F17131F9-D9A4-4574-89EF-B04C804651E7}" dt="2020-11-07T14:50:34.671" v="3582"/>
        <pc:sldMkLst>
          <pc:docMk/>
          <pc:sldMk cId="906704907" sldId="535"/>
        </pc:sldMkLst>
      </pc:sldChg>
      <pc:sldChg chg="addSp delSp modSp add mod addAnim delAnim modAnim">
        <pc:chgData name="Kulinich Bohdan" userId="48e65c9f34e137d0" providerId="LiveId" clId="{F17131F9-D9A4-4574-89EF-B04C804651E7}" dt="2020-11-08T06:24:24.813" v="4504" actId="14100"/>
        <pc:sldMkLst>
          <pc:docMk/>
          <pc:sldMk cId="1846306374" sldId="535"/>
        </pc:sldMkLst>
        <pc:spChg chg="add del">
          <ac:chgData name="Kulinich Bohdan" userId="48e65c9f34e137d0" providerId="LiveId" clId="{F17131F9-D9A4-4574-89EF-B04C804651E7}" dt="2020-11-07T14:52:00.485" v="3710" actId="478"/>
          <ac:spMkLst>
            <pc:docMk/>
            <pc:sldMk cId="1846306374" sldId="535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51:40.902" v="3698" actId="478"/>
          <ac:spMkLst>
            <pc:docMk/>
            <pc:sldMk cId="1846306374" sldId="535"/>
            <ac:spMk id="20" creationId="{AAF73793-91D7-4D88-B75F-44C4DAA5848B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3" creationId="{B5175499-3443-44C8-AA8D-1D3B92D6A1ED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5" creationId="{401B7B90-13CA-4E33-B1D4-88E9C6F7A962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6" creationId="{515D112E-F975-4B81-92CF-DA69ABDF881E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7" creationId="{11727C83-A213-4ADC-9CCC-F445A2FE9CD3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9" creationId="{DCE630B3-3EC2-4731-845A-DFABD9280E03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3" creationId="{B2467828-4CD3-4BE3-9B65-532861B90AD8}"/>
          </ac:spMkLst>
        </pc:spChg>
        <pc:spChg chg="mod modVis">
          <ac:chgData name="Kulinich Bohdan" userId="48e65c9f34e137d0" providerId="LiveId" clId="{F17131F9-D9A4-4574-89EF-B04C804651E7}" dt="2020-11-07T15:38:54.506" v="3725" actId="14429"/>
          <ac:spMkLst>
            <pc:docMk/>
            <pc:sldMk cId="1846306374" sldId="535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38:54.939" v="3726" actId="14429"/>
          <ac:spMkLst>
            <pc:docMk/>
            <pc:sldMk cId="1846306374" sldId="535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7" creationId="{1D407BA6-43A7-4CB9-9DC1-D7E2989F1E08}"/>
          </ac:spMkLst>
        </pc:spChg>
        <pc:spChg chg="mod">
          <ac:chgData name="Kulinich Bohdan" userId="48e65c9f34e137d0" providerId="LiveId" clId="{F17131F9-D9A4-4574-89EF-B04C804651E7}" dt="2020-11-08T06:24:24.813" v="4504" actId="14100"/>
          <ac:spMkLst>
            <pc:docMk/>
            <pc:sldMk cId="1846306374" sldId="535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4" creationId="{81022C5A-C46C-42F4-9694-95536EDE8851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5" creationId="{9F79125C-2598-45AE-A0BB-25E0D6636ACE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6" creationId="{07F5D3F4-BF1A-4311-AAA7-2F911266B889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7" creationId="{F6AD4D10-2501-4511-9A2B-4FC78C2FF563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8" creationId="{E2665DC5-D3A1-4792-85FD-8C69EB482DC1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50" creationId="{800BE7C5-966A-45A7-BFA1-6B20C0FDAFFE}"/>
          </ac:spMkLst>
        </pc:sp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4" creationId="{F97E3C69-EA6E-43CB-96DD-BDA16D82C382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28" creationId="{7C9D8238-917A-477E-B9C1-6F766D2323ED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0" creationId="{45C0130B-8BB0-4573-B81F-2E7C4B6338E8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9" creationId="{0DF9D4CF-C356-4AB9-B092-CF56979A6F2C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1" creationId="{6ECB3905-354D-4694-B7B4-4E622CAC28F5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2" creationId="{349063F3-3761-4C24-8BF7-28D20AAA79EE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3" creationId="{A64B955D-80EC-439C-ADBF-063D676FD1A0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49" creationId="{1F6E814F-CEFC-4944-9BA2-ADAE144FF4F5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1" creationId="{63C15679-2F21-48F9-B7D5-C5C08AD268EC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2" creationId="{BD5641F2-C7CB-4833-A460-1907DD23172E}"/>
          </ac:cxnSpMkLst>
        </pc:cxnChg>
        <pc:cxnChg chg="add del mod">
          <ac:chgData name="Kulinich Bohdan" userId="48e65c9f34e137d0" providerId="LiveId" clId="{F17131F9-D9A4-4574-89EF-B04C804651E7}" dt="2020-11-07T15:38:12.634" v="3718" actId="478"/>
          <ac:cxnSpMkLst>
            <pc:docMk/>
            <pc:sldMk cId="1846306374" sldId="535"/>
            <ac:cxnSpMk id="53" creationId="{5F921350-B0B0-4AFA-8D25-8E157B933F55}"/>
          </ac:cxnSpMkLst>
        </pc:cxnChg>
        <pc:cxnChg chg="add del mod">
          <ac:chgData name="Kulinich Bohdan" userId="48e65c9f34e137d0" providerId="LiveId" clId="{F17131F9-D9A4-4574-89EF-B04C804651E7}" dt="2020-11-07T15:38:11.910" v="3717" actId="478"/>
          <ac:cxnSpMkLst>
            <pc:docMk/>
            <pc:sldMk cId="1846306374" sldId="535"/>
            <ac:cxnSpMk id="54" creationId="{AD9DF51F-CDAF-4EFA-85E2-46D16B55B1C3}"/>
          </ac:cxnSpMkLst>
        </pc:cxnChg>
        <pc:cxnChg chg="add del mod">
          <ac:chgData name="Kulinich Bohdan" userId="48e65c9f34e137d0" providerId="LiveId" clId="{F17131F9-D9A4-4574-89EF-B04C804651E7}" dt="2020-11-07T15:38:10.728" v="3716" actId="478"/>
          <ac:cxnSpMkLst>
            <pc:docMk/>
            <pc:sldMk cId="1846306374" sldId="535"/>
            <ac:cxnSpMk id="55" creationId="{0E7A4358-B35E-4474-AD58-1261D4D2B29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9T08:30:50.041" v="4989"/>
        <pc:sldMkLst>
          <pc:docMk/>
          <pc:sldMk cId="3304284526" sldId="536"/>
        </pc:sldMkLst>
        <pc:spChg chg="add mod">
          <ac:chgData name="Kulinich Bohdan" userId="48e65c9f34e137d0" providerId="LiveId" clId="{F17131F9-D9A4-4574-89EF-B04C804651E7}" dt="2020-11-07T15:47:45.515" v="3789" actId="20577"/>
          <ac:spMkLst>
            <pc:docMk/>
            <pc:sldMk cId="3304284526" sldId="536"/>
            <ac:spMk id="19" creationId="{1D167F8D-F0B6-42D2-8BAD-35DD858D5D89}"/>
          </ac:spMkLst>
        </pc:spChg>
        <pc:spChg chg="add mod">
          <ac:chgData name="Kulinich Bohdan" userId="48e65c9f34e137d0" providerId="LiveId" clId="{F17131F9-D9A4-4574-89EF-B04C804651E7}" dt="2020-11-07T15:48:00.629" v="3829" actId="14100"/>
          <ac:spMkLst>
            <pc:docMk/>
            <pc:sldMk cId="3304284526" sldId="536"/>
            <ac:spMk id="20" creationId="{9B9534CB-6E2D-4662-A300-3107D5A8D585}"/>
          </ac:spMkLst>
        </pc:spChg>
        <pc:spChg chg="add mod">
          <ac:chgData name="Kulinich Bohdan" userId="48e65c9f34e137d0" providerId="LiveId" clId="{F17131F9-D9A4-4574-89EF-B04C804651E7}" dt="2020-11-07T15:47:24.580" v="3786"/>
          <ac:spMkLst>
            <pc:docMk/>
            <pc:sldMk cId="3304284526" sldId="536"/>
            <ac:spMk id="21" creationId="{53A1AC3E-BE30-4ED0-98BA-71C707EC06D9}"/>
          </ac:spMkLst>
        </pc:spChg>
        <pc:spChg chg="add mod">
          <ac:chgData name="Kulinich Bohdan" userId="48e65c9f34e137d0" providerId="LiveId" clId="{F17131F9-D9A4-4574-89EF-B04C804651E7}" dt="2020-11-07T15:51:16.958" v="3857" actId="20577"/>
          <ac:spMkLst>
            <pc:docMk/>
            <pc:sldMk cId="3304284526" sldId="536"/>
            <ac:spMk id="22" creationId="{027C211A-2E05-4FD2-9B6A-E4AD0EB46633}"/>
          </ac:spMkLst>
        </pc:spChg>
        <pc:spChg chg="add mod">
          <ac:chgData name="Kulinich Bohdan" userId="48e65c9f34e137d0" providerId="LiveId" clId="{F17131F9-D9A4-4574-89EF-B04C804651E7}" dt="2020-11-07T15:51:40.116" v="3869" actId="20577"/>
          <ac:spMkLst>
            <pc:docMk/>
            <pc:sldMk cId="3304284526" sldId="536"/>
            <ac:spMk id="23" creationId="{2D0D612A-E73B-4716-9D74-6D24B4509C26}"/>
          </ac:spMkLst>
        </pc:spChg>
        <pc:spChg chg="add del mod">
          <ac:chgData name="Kulinich Bohdan" userId="48e65c9f34e137d0" providerId="LiveId" clId="{F17131F9-D9A4-4574-89EF-B04C804651E7}" dt="2020-11-07T15:50:33.459" v="3852"/>
          <ac:spMkLst>
            <pc:docMk/>
            <pc:sldMk cId="3304284526" sldId="536"/>
            <ac:spMk id="24" creationId="{ADD93E64-DE47-420C-8604-9103FBE5BEDD}"/>
          </ac:spMkLst>
        </pc:spChg>
        <pc:spChg chg="add mod">
          <ac:chgData name="Kulinich Bohdan" userId="48e65c9f34e137d0" providerId="LiveId" clId="{F17131F9-D9A4-4574-89EF-B04C804651E7}" dt="2020-11-07T15:54:10.017" v="3873" actId="1076"/>
          <ac:spMkLst>
            <pc:docMk/>
            <pc:sldMk cId="3304284526" sldId="536"/>
            <ac:spMk id="26" creationId="{BCBE3029-E398-4260-B09F-71CA455D9255}"/>
          </ac:spMkLst>
        </pc:spChg>
        <pc:spChg chg="add mod">
          <ac:chgData name="Kulinich Bohdan" userId="48e65c9f34e137d0" providerId="LiveId" clId="{F17131F9-D9A4-4574-89EF-B04C804651E7}" dt="2020-11-08T06:24:30.497" v="4506"/>
          <ac:spMkLst>
            <pc:docMk/>
            <pc:sldMk cId="3304284526" sldId="536"/>
            <ac:spMk id="27" creationId="{2FE1116A-6053-4CDF-A834-4D378D761ED3}"/>
          </ac:spMkLst>
        </pc:spChg>
        <pc:spChg chg="add mod">
          <ac:chgData name="Kulinich Bohdan" userId="48e65c9f34e137d0" providerId="LiveId" clId="{F17131F9-D9A4-4574-89EF-B04C804651E7}" dt="2020-11-07T15:55:08.781" v="3923" actId="20577"/>
          <ac:spMkLst>
            <pc:docMk/>
            <pc:sldMk cId="3304284526" sldId="536"/>
            <ac:spMk id="28" creationId="{D53DA4E3-7A58-40A6-A417-2ADFE5541F79}"/>
          </ac:spMkLst>
        </pc:spChg>
        <pc:spChg chg="add mod">
          <ac:chgData name="Kulinich Bohdan" userId="48e65c9f34e137d0" providerId="LiveId" clId="{F17131F9-D9A4-4574-89EF-B04C804651E7}" dt="2020-11-07T15:55:17.229" v="3924"/>
          <ac:spMkLst>
            <pc:docMk/>
            <pc:sldMk cId="3304284526" sldId="536"/>
            <ac:spMk id="29" creationId="{AE1ADE5D-328E-43F6-80AD-64DC966A83F0}"/>
          </ac:spMkLst>
        </pc:spChg>
        <pc:spChg chg="mod modVis">
          <ac:chgData name="Kulinich Bohdan" userId="48e65c9f34e137d0" providerId="LiveId" clId="{F17131F9-D9A4-4574-89EF-B04C804651E7}" dt="2020-11-07T15:55:23.329" v="3927" actId="14429"/>
          <ac:spMkLst>
            <pc:docMk/>
            <pc:sldMk cId="3304284526" sldId="536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55:22.781" v="3926" actId="14429"/>
          <ac:spMkLst>
            <pc:docMk/>
            <pc:sldMk cId="3304284526" sldId="536"/>
            <ac:spMk id="35" creationId="{F9150CEE-380D-4D4A-8090-19D0528277BE}"/>
          </ac:spMkLst>
        </pc:spChg>
        <pc:spChg chg="del mod modVis">
          <ac:chgData name="Kulinich Bohdan" userId="48e65c9f34e137d0" providerId="LiveId" clId="{F17131F9-D9A4-4574-89EF-B04C804651E7}" dt="2020-11-08T06:24:29.490" v="4505" actId="478"/>
          <ac:spMkLst>
            <pc:docMk/>
            <pc:sldMk cId="3304284526" sldId="536"/>
            <ac:spMk id="38" creationId="{B7070CF1-C4DB-457C-9D84-789BE2115D7C}"/>
          </ac:spMkLst>
        </pc:spChg>
        <pc:picChg chg="add mod ord">
          <ac:chgData name="Kulinich Bohdan" userId="48e65c9f34e137d0" providerId="LiveId" clId="{F17131F9-D9A4-4574-89EF-B04C804651E7}" dt="2020-11-07T15:50:33.052" v="3851" actId="1076"/>
          <ac:picMkLst>
            <pc:docMk/>
            <pc:sldMk cId="3304284526" sldId="536"/>
            <ac:picMk id="4" creationId="{1ACB9833-CE67-47BE-8FA9-1BA141B06FA9}"/>
          </ac:picMkLst>
        </pc:picChg>
        <pc:cxnChg chg="add mod">
          <ac:chgData name="Kulinich Bohdan" userId="48e65c9f34e137d0" providerId="LiveId" clId="{F17131F9-D9A4-4574-89EF-B04C804651E7}" dt="2020-11-07T15:54:08.499" v="3872" actId="14100"/>
          <ac:cxnSpMkLst>
            <pc:docMk/>
            <pc:sldMk cId="3304284526" sldId="536"/>
            <ac:cxnSpMk id="25" creationId="{879A9596-FDC2-4EB0-8C88-40DB7DEF830B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7:06:15.855" v="4427" actId="1076"/>
        <pc:sldMkLst>
          <pc:docMk/>
          <pc:sldMk cId="181099835" sldId="537"/>
        </pc:sldMkLst>
        <pc:spChg chg="add mod">
          <ac:chgData name="Kulinich Bohdan" userId="48e65c9f34e137d0" providerId="LiveId" clId="{F17131F9-D9A4-4574-89EF-B04C804651E7}" dt="2020-11-07T16:55:30.681" v="4048" actId="14100"/>
          <ac:spMkLst>
            <pc:docMk/>
            <pc:sldMk cId="181099835" sldId="537"/>
            <ac:spMk id="5" creationId="{89B05D3E-A5EE-4FF5-A176-6DD2B7D4BF7C}"/>
          </ac:spMkLst>
        </pc:spChg>
        <pc:spChg chg="add mod">
          <ac:chgData name="Kulinich Bohdan" userId="48e65c9f34e137d0" providerId="LiveId" clId="{F17131F9-D9A4-4574-89EF-B04C804651E7}" dt="2020-11-07T17:02:08.825" v="4312" actId="207"/>
          <ac:spMkLst>
            <pc:docMk/>
            <pc:sldMk cId="181099835" sldId="537"/>
            <ac:spMk id="6" creationId="{84337383-D894-4A82-B235-814FF4FD502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6:57:59.193" v="4122" actId="207"/>
          <ac:spMkLst>
            <pc:docMk/>
            <pc:sldMk cId="181099835" sldId="537"/>
            <ac:spMk id="26" creationId="{6DF791C2-77AB-4FE5-8A57-1CDA256D68D8}"/>
          </ac:spMkLst>
        </pc:spChg>
        <pc:spChg chg="add mod">
          <ac:chgData name="Kulinich Bohdan" userId="48e65c9f34e137d0" providerId="LiveId" clId="{F17131F9-D9A4-4574-89EF-B04C804651E7}" dt="2020-11-07T16:58:30.839" v="4159" actId="1076"/>
          <ac:spMkLst>
            <pc:docMk/>
            <pc:sldMk cId="181099835" sldId="537"/>
            <ac:spMk id="27" creationId="{D6EA12E5-60AC-4D98-8A4A-465AE4D18DC3}"/>
          </ac:spMkLst>
        </pc:spChg>
        <pc:spChg chg="add mod">
          <ac:chgData name="Kulinich Bohdan" userId="48e65c9f34e137d0" providerId="LiveId" clId="{F17131F9-D9A4-4574-89EF-B04C804651E7}" dt="2020-11-07T17:00:58.967" v="4291" actId="1076"/>
          <ac:spMkLst>
            <pc:docMk/>
            <pc:sldMk cId="181099835" sldId="537"/>
            <ac:spMk id="29" creationId="{1D1B76B8-671F-4AB3-91AB-5EE0E88BDE1E}"/>
          </ac:spMkLst>
        </pc:spChg>
        <pc:spChg chg="add mod">
          <ac:chgData name="Kulinich Bohdan" userId="48e65c9f34e137d0" providerId="LiveId" clId="{F17131F9-D9A4-4574-89EF-B04C804651E7}" dt="2020-11-07T17:02:33.285" v="4317" actId="14100"/>
          <ac:spMkLst>
            <pc:docMk/>
            <pc:sldMk cId="181099835" sldId="537"/>
            <ac:spMk id="30" creationId="{ED333B11-2389-441B-9F8D-AE3ABEFBFF5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3" creationId="{B2467828-4CD3-4BE3-9B65-532861B90AD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4" creationId="{1168F24A-0E8E-45B8-9792-86FE2DA988DA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7" creationId="{1D407BA6-43A7-4CB9-9DC1-D7E2989F1E0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7:03:36.325" v="4352" actId="20577"/>
          <ac:spMkLst>
            <pc:docMk/>
            <pc:sldMk cId="181099835" sldId="537"/>
            <ac:spMk id="39" creationId="{1FBB254E-F5F2-4F68-ACA7-E53F7FAB759D}"/>
          </ac:spMkLst>
        </pc:spChg>
        <pc:spChg chg="mod">
          <ac:chgData name="Kulinich Bohdan" userId="48e65c9f34e137d0" providerId="LiveId" clId="{F17131F9-D9A4-4574-89EF-B04C804651E7}" dt="2020-11-07T16:54:09.185" v="4030" actId="20577"/>
          <ac:spMkLst>
            <pc:docMk/>
            <pc:sldMk cId="181099835" sldId="537"/>
            <ac:spMk id="40" creationId="{624511BE-A052-43CD-83BF-306C89A87564}"/>
          </ac:spMkLst>
        </pc:spChg>
        <pc:spChg chg="add mod">
          <ac:chgData name="Kulinich Bohdan" userId="48e65c9f34e137d0" providerId="LiveId" clId="{F17131F9-D9A4-4574-89EF-B04C804651E7}" dt="2020-11-07T17:06:15.855" v="4427" actId="1076"/>
          <ac:spMkLst>
            <pc:docMk/>
            <pc:sldMk cId="181099835" sldId="537"/>
            <ac:spMk id="41" creationId="{DADAC310-4996-4669-82E4-002B7EF68419}"/>
          </ac:spMkLst>
        </pc:spChg>
        <pc:picChg chg="add mod ord">
          <ac:chgData name="Kulinich Bohdan" userId="48e65c9f34e137d0" providerId="LiveId" clId="{F17131F9-D9A4-4574-89EF-B04C804651E7}" dt="2020-11-07T16:55:25.778" v="4046" actId="1076"/>
          <ac:picMkLst>
            <pc:docMk/>
            <pc:sldMk cId="181099835" sldId="537"/>
            <ac:picMk id="4" creationId="{401CFCC4-F603-4A37-A66D-C3AE8AC167F4}"/>
          </ac:picMkLst>
        </pc:picChg>
        <pc:picChg chg="del">
          <ac:chgData name="Kulinich Bohdan" userId="48e65c9f34e137d0" providerId="LiveId" clId="{F17131F9-D9A4-4574-89EF-B04C804651E7}" dt="2020-11-07T16:53:52.706" v="3976" actId="478"/>
          <ac:picMkLst>
            <pc:docMk/>
            <pc:sldMk cId="181099835" sldId="537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6:56:53.252" v="4099"/>
          <ac:picMkLst>
            <pc:docMk/>
            <pc:sldMk cId="181099835" sldId="537"/>
            <ac:picMk id="25" creationId="{DFA1F80F-6D1E-44F5-B040-84AD8317A2C3}"/>
          </ac:picMkLst>
        </pc:picChg>
        <pc:picChg chg="add mod">
          <ac:chgData name="Kulinich Bohdan" userId="48e65c9f34e137d0" providerId="LiveId" clId="{F17131F9-D9A4-4574-89EF-B04C804651E7}" dt="2020-11-07T16:59:57.408" v="4180"/>
          <ac:picMkLst>
            <pc:docMk/>
            <pc:sldMk cId="181099835" sldId="537"/>
            <ac:picMk id="28" creationId="{FF9ACECE-17F7-47AD-86DC-296CB55DC1C7}"/>
          </ac:picMkLst>
        </pc:pic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4" creationId="{F97E3C69-EA6E-43CB-96DD-BDA16D82C382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17:39:37.317" v="6194" actId="14100"/>
        <pc:sldMkLst>
          <pc:docMk/>
          <pc:sldMk cId="1838235607" sldId="538"/>
        </pc:sldMkLst>
        <pc:spChg chg="mod">
          <ac:chgData name="Kulinich Bohdan" userId="48e65c9f34e137d0" providerId="LiveId" clId="{F17131F9-D9A4-4574-89EF-B04C804651E7}" dt="2020-11-09T17:39:37.317" v="6194" actId="14100"/>
          <ac:spMkLst>
            <pc:docMk/>
            <pc:sldMk cId="1838235607" sldId="538"/>
            <ac:spMk id="6" creationId="{4CD1B612-D16C-4F70-8335-78480BFE8EC8}"/>
          </ac:spMkLst>
        </pc:spChg>
        <pc:spChg chg="add del mod">
          <ac:chgData name="Kulinich Bohdan" userId="48e65c9f34e137d0" providerId="LiveId" clId="{F17131F9-D9A4-4574-89EF-B04C804651E7}" dt="2020-11-09T08:54:02.003" v="5139" actId="478"/>
          <ac:spMkLst>
            <pc:docMk/>
            <pc:sldMk cId="1838235607" sldId="538"/>
            <ac:spMk id="12" creationId="{965A15E1-0C2F-4D27-9234-06630509F2BC}"/>
          </ac:spMkLst>
        </pc:spChg>
        <pc:spChg chg="add del mod">
          <ac:chgData name="Kulinich Bohdan" userId="48e65c9f34e137d0" providerId="LiveId" clId="{F17131F9-D9A4-4574-89EF-B04C804651E7}" dt="2020-11-09T08:53:56.136" v="5137" actId="478"/>
          <ac:spMkLst>
            <pc:docMk/>
            <pc:sldMk cId="1838235607" sldId="538"/>
            <ac:spMk id="13" creationId="{1F504534-5EEC-47E9-A35D-239905BF0E1A}"/>
          </ac:spMkLst>
        </pc:spChg>
        <pc:spChg chg="add del mod">
          <ac:chgData name="Kulinich Bohdan" userId="48e65c9f34e137d0" providerId="LiveId" clId="{F17131F9-D9A4-4574-89EF-B04C804651E7}" dt="2020-11-09T08:53:58.383" v="5138" actId="478"/>
          <ac:spMkLst>
            <pc:docMk/>
            <pc:sldMk cId="1838235607" sldId="538"/>
            <ac:spMk id="14" creationId="{4F8E1A5E-12D8-40AA-B5F7-524391B4D81F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5" creationId="{4CF5784F-08D7-441C-98AD-4B639FC131A3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6" creationId="{B4F0C7EE-C8A1-4C2C-824D-542CAD8C76B1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8:50:36.648" v="4991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F17131F9-D9A4-4574-89EF-B04C804651E7}" dt="2020-11-09T08:54:59.841" v="5152" actId="165"/>
          <ac:grpSpMkLst>
            <pc:docMk/>
            <pc:sldMk cId="1838235607" sldId="538"/>
            <ac:grpSpMk id="2" creationId="{57307D83-A329-43C4-A0E4-CBBFF3DA4EF3}"/>
          </ac:grpSpMkLst>
        </pc:grpChg>
        <pc:picChg chg="mod modVis">
          <ac:chgData name="Kulinich Bohdan" userId="48e65c9f34e137d0" providerId="LiveId" clId="{F17131F9-D9A4-4574-89EF-B04C804651E7}" dt="2020-11-09T08:56:47.306" v="5168" actId="14429"/>
          <ac:picMkLst>
            <pc:docMk/>
            <pc:sldMk cId="1838235607" sldId="538"/>
            <ac:picMk id="40" creationId="{248AC9B2-65A9-42C3-AF8B-90FAF936D6A5}"/>
          </ac:picMkLst>
        </pc:pic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8" creationId="{AC89916E-8EF3-4345-9E91-4B70598CB272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9" creationId="{82B804B2-AB87-4BF1-8AAE-EDE050AE9D74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10" creationId="{0A31DA29-23F4-4CAF-B99D-7DED4F18629A}"/>
          </ac:cxnSpMkLst>
        </pc:cxnChg>
        <pc:cxnChg chg="add mod">
          <ac:chgData name="Kulinich Bohdan" userId="48e65c9f34e137d0" providerId="LiveId" clId="{F17131F9-D9A4-4574-89EF-B04C804651E7}" dt="2020-11-09T08:56:16.682" v="5163" actId="1076"/>
          <ac:cxnSpMkLst>
            <pc:docMk/>
            <pc:sldMk cId="1838235607" sldId="538"/>
            <ac:cxnSpMk id="18" creationId="{50197423-6D92-42C3-BB36-7A30B476513E}"/>
          </ac:cxnSpMkLst>
        </pc:cxnChg>
        <pc:cxnChg chg="add mod">
          <ac:chgData name="Kulinich Bohdan" userId="48e65c9f34e137d0" providerId="LiveId" clId="{F17131F9-D9A4-4574-89EF-B04C804651E7}" dt="2020-11-09T08:56:30.350" v="5167" actId="1076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delSp add del mod delAnim">
        <pc:chgData name="Kulinich Bohdan" userId="48e65c9f34e137d0" providerId="LiveId" clId="{F17131F9-D9A4-4574-89EF-B04C804651E7}" dt="2020-11-08T14:52:46.898" v="4516" actId="47"/>
        <pc:sldMkLst>
          <pc:docMk/>
          <pc:sldMk cId="2824456216" sldId="538"/>
        </pc:sldMkLst>
        <pc:picChg chg="del">
          <ac:chgData name="Kulinich Bohdan" userId="48e65c9f34e137d0" providerId="LiveId" clId="{F17131F9-D9A4-4574-89EF-B04C804651E7}" dt="2020-11-08T14:43:56.858" v="4513" actId="478"/>
          <ac:picMkLst>
            <pc:docMk/>
            <pc:sldMk cId="2824456216" sldId="538"/>
            <ac:picMk id="4" creationId="{401CFCC4-F603-4A37-A66D-C3AE8AC167F4}"/>
          </ac:picMkLst>
        </pc:picChg>
      </pc:sldChg>
      <pc:sldChg chg="modSp add mod">
        <pc:chgData name="Kulinich Bohdan" userId="48e65c9f34e137d0" providerId="LiveId" clId="{F17131F9-D9A4-4574-89EF-B04C804651E7}" dt="2020-11-09T17:39:52.980" v="6195" actId="14100"/>
        <pc:sldMkLst>
          <pc:docMk/>
          <pc:sldMk cId="2278534468" sldId="539"/>
        </pc:sldMkLst>
        <pc:spChg chg="mod">
          <ac:chgData name="Kulinich Bohdan" userId="48e65c9f34e137d0" providerId="LiveId" clId="{F17131F9-D9A4-4574-89EF-B04C804651E7}" dt="2020-11-09T17:39:52.980" v="6195" actId="14100"/>
          <ac:spMkLst>
            <pc:docMk/>
            <pc:sldMk cId="2278534468" sldId="539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20:39.213" v="5322" actId="20577"/>
          <ac:spMkLst>
            <pc:docMk/>
            <pc:sldMk cId="2278534468" sldId="539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20:31.880" v="5320" actId="20577"/>
          <ac:spMkLst>
            <pc:docMk/>
            <pc:sldMk cId="2278534468" sldId="539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20:36.391" v="5321" actId="20577"/>
          <ac:spMkLst>
            <pc:docMk/>
            <pc:sldMk cId="2278534468" sldId="539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06:27.841" v="5170" actId="20577"/>
          <ac:spMkLst>
            <pc:docMk/>
            <pc:sldMk cId="2278534468" sldId="539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F17131F9-D9A4-4574-89EF-B04C804651E7}" dt="2020-11-09T09:57:13.617" v="5496" actId="14429"/>
        <pc:sldMkLst>
          <pc:docMk/>
          <pc:sldMk cId="124371813" sldId="540"/>
        </pc:sldMkLst>
        <pc:spChg chg="mod">
          <ac:chgData name="Kulinich Bohdan" userId="48e65c9f34e137d0" providerId="LiveId" clId="{F17131F9-D9A4-4574-89EF-B04C804651E7}" dt="2020-11-09T09:54:42.357" v="5489" actId="20577"/>
          <ac:spMkLst>
            <pc:docMk/>
            <pc:sldMk cId="124371813" sldId="540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56:49.636" v="5490" actId="20577"/>
          <ac:spMkLst>
            <pc:docMk/>
            <pc:sldMk cId="124371813" sldId="540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56:52.299" v="5491" actId="20577"/>
          <ac:spMkLst>
            <pc:docMk/>
            <pc:sldMk cId="124371813" sldId="540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57:11.701" v="5495" actId="1076"/>
          <ac:spMkLst>
            <pc:docMk/>
            <pc:sldMk cId="124371813" sldId="540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53:35.122" v="5329" actId="20577"/>
          <ac:spMkLst>
            <pc:docMk/>
            <pc:sldMk cId="124371813" sldId="540"/>
            <ac:spMk id="51" creationId="{86BC9140-E395-435D-A852-213A1317C46C}"/>
          </ac:spMkLst>
        </pc:spChg>
        <pc:picChg chg="mod modVis">
          <ac:chgData name="Kulinich Bohdan" userId="48e65c9f34e137d0" providerId="LiveId" clId="{F17131F9-D9A4-4574-89EF-B04C804651E7}" dt="2020-11-09T09:57:13.617" v="5496" actId="14429"/>
          <ac:picMkLst>
            <pc:docMk/>
            <pc:sldMk cId="124371813" sldId="540"/>
            <ac:picMk id="40" creationId="{248AC9B2-65A9-42C3-AF8B-90FAF936D6A5}"/>
          </ac:picMkLst>
        </pc:picChg>
      </pc:sldChg>
      <pc:sldChg chg="addSp delSp modSp add mod delAnim modAnim">
        <pc:chgData name="Kulinich Bohdan" userId="48e65c9f34e137d0" providerId="LiveId" clId="{F17131F9-D9A4-4574-89EF-B04C804651E7}" dt="2020-11-09T13:31:33.267" v="5765"/>
        <pc:sldMkLst>
          <pc:docMk/>
          <pc:sldMk cId="3990839082" sldId="541"/>
        </pc:sldMkLst>
        <pc:spChg chg="mod">
          <ac:chgData name="Kulinich Bohdan" userId="48e65c9f34e137d0" providerId="LiveId" clId="{F17131F9-D9A4-4574-89EF-B04C804651E7}" dt="2020-11-09T10:39:12.415" v="5657" actId="20577"/>
          <ac:spMkLst>
            <pc:docMk/>
            <pc:sldMk cId="3990839082" sldId="541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7" creationId="{A583FD44-8FF9-4623-A0D1-E2E88251A03B}"/>
          </ac:spMkLst>
        </pc:spChg>
        <pc:spChg chg="add mod">
          <ac:chgData name="Kulinich Bohdan" userId="48e65c9f34e137d0" providerId="LiveId" clId="{F17131F9-D9A4-4574-89EF-B04C804651E7}" dt="2020-11-09T13:28:42.496" v="5715" actId="1076"/>
          <ac:spMkLst>
            <pc:docMk/>
            <pc:sldMk cId="3990839082" sldId="541"/>
            <ac:spMk id="21" creationId="{9CDF8837-5333-46E3-8EED-FBB3CAC277A4}"/>
          </ac:spMkLst>
        </pc:spChg>
        <pc:spChg chg="add del mod">
          <ac:chgData name="Kulinich Bohdan" userId="48e65c9f34e137d0" providerId="LiveId" clId="{F17131F9-D9A4-4574-89EF-B04C804651E7}" dt="2020-11-09T10:40:32.590" v="5669" actId="478"/>
          <ac:spMkLst>
            <pc:docMk/>
            <pc:sldMk cId="3990839082" sldId="541"/>
            <ac:spMk id="23" creationId="{4E0CBBE2-2408-4F37-A4FA-2A90C027E876}"/>
          </ac:spMkLst>
        </pc:spChg>
        <pc:spChg chg="add mod">
          <ac:chgData name="Kulinich Bohdan" userId="48e65c9f34e137d0" providerId="LiveId" clId="{F17131F9-D9A4-4574-89EF-B04C804651E7}" dt="2020-11-09T13:28:49.370" v="5718" actId="20577"/>
          <ac:spMkLst>
            <pc:docMk/>
            <pc:sldMk cId="3990839082" sldId="541"/>
            <ac:spMk id="23" creationId="{6BE97652-9E7C-4FCE-B268-3C1235971A33}"/>
          </ac:spMkLst>
        </pc:spChg>
        <pc:spChg chg="add del mod">
          <ac:chgData name="Kulinich Bohdan" userId="48e65c9f34e137d0" providerId="LiveId" clId="{F17131F9-D9A4-4574-89EF-B04C804651E7}" dt="2020-11-09T10:40:26.604" v="5667" actId="478"/>
          <ac:spMkLst>
            <pc:docMk/>
            <pc:sldMk cId="3990839082" sldId="541"/>
            <ac:spMk id="24" creationId="{4E496202-FFCF-4F3C-8268-6CC8C0F9495D}"/>
          </ac:spMkLst>
        </pc:spChg>
        <pc:spChg chg="add mod">
          <ac:chgData name="Kulinich Bohdan" userId="48e65c9f34e137d0" providerId="LiveId" clId="{F17131F9-D9A4-4574-89EF-B04C804651E7}" dt="2020-11-09T13:28:57.446" v="5721" actId="20577"/>
          <ac:spMkLst>
            <pc:docMk/>
            <pc:sldMk cId="3990839082" sldId="541"/>
            <ac:spMk id="24" creationId="{65C5D457-C763-4AAE-BBD9-915DA789138C}"/>
          </ac:spMkLst>
        </pc:spChg>
        <pc:spChg chg="add del mod">
          <ac:chgData name="Kulinich Bohdan" userId="48e65c9f34e137d0" providerId="LiveId" clId="{F17131F9-D9A4-4574-89EF-B04C804651E7}" dt="2020-11-09T10:40:29.592" v="5668" actId="478"/>
          <ac:spMkLst>
            <pc:docMk/>
            <pc:sldMk cId="3990839082" sldId="541"/>
            <ac:spMk id="25" creationId="{A977F361-2FE1-40A7-9736-7D90C4205E55}"/>
          </ac:spMkLst>
        </pc:spChg>
        <pc:spChg chg="add del mod">
          <ac:chgData name="Kulinich Bohdan" userId="48e65c9f34e137d0" providerId="LiveId" clId="{F17131F9-D9A4-4574-89EF-B04C804651E7}" dt="2020-11-09T10:40:22.895" v="5666" actId="478"/>
          <ac:spMkLst>
            <pc:docMk/>
            <pc:sldMk cId="3990839082" sldId="541"/>
            <ac:spMk id="26" creationId="{F0207A1E-5B0D-438F-9778-2695DE1F6D6E}"/>
          </ac:spMkLst>
        </pc:spChg>
        <pc:spChg chg="add del mod">
          <ac:chgData name="Kulinich Bohdan" userId="48e65c9f34e137d0" providerId="LiveId" clId="{F17131F9-D9A4-4574-89EF-B04C804651E7}" dt="2020-11-09T10:40:35.444" v="5670" actId="478"/>
          <ac:spMkLst>
            <pc:docMk/>
            <pc:sldMk cId="3990839082" sldId="541"/>
            <ac:spMk id="27" creationId="{D03C5CEE-E8CD-42E0-902D-52E36B3333E6}"/>
          </ac:spMkLst>
        </pc:spChg>
        <pc:spChg chg="mod">
          <ac:chgData name="Kulinich Bohdan" userId="48e65c9f34e137d0" providerId="LiveId" clId="{F17131F9-D9A4-4574-89EF-B04C804651E7}" dt="2020-11-09T10:36:54.443" v="5499" actId="20577"/>
          <ac:spMkLst>
            <pc:docMk/>
            <pc:sldMk cId="3990839082" sldId="541"/>
            <ac:spMk id="51" creationId="{86BC9140-E395-435D-A852-213A1317C46C}"/>
          </ac:spMkLst>
        </pc:spChg>
        <pc:picChg chg="del">
          <ac:chgData name="Kulinich Bohdan" userId="48e65c9f34e137d0" providerId="LiveId" clId="{F17131F9-D9A4-4574-89EF-B04C804651E7}" dt="2020-11-09T10:36:56.675" v="5500" actId="478"/>
          <ac:picMkLst>
            <pc:docMk/>
            <pc:sldMk cId="3990839082" sldId="541"/>
            <ac:picMk id="40" creationId="{248AC9B2-65A9-42C3-AF8B-90FAF936D6A5}"/>
          </ac:picMkLst>
        </pc:picChg>
        <pc:cxnChg chg="del">
          <ac:chgData name="Kulinich Bohdan" userId="48e65c9f34e137d0" providerId="LiveId" clId="{F17131F9-D9A4-4574-89EF-B04C804651E7}" dt="2020-11-09T10:39:55.628" v="5663" actId="478"/>
          <ac:cxnSpMkLst>
            <pc:docMk/>
            <pc:sldMk cId="3990839082" sldId="541"/>
            <ac:cxnSpMk id="8" creationId="{AC89916E-8EF3-4345-9E91-4B70598CB272}"/>
          </ac:cxnSpMkLst>
        </pc:cxnChg>
        <pc:cxnChg chg="del">
          <ac:chgData name="Kulinich Bohdan" userId="48e65c9f34e137d0" providerId="LiveId" clId="{F17131F9-D9A4-4574-89EF-B04C804651E7}" dt="2020-11-09T10:39:27.940" v="5661" actId="478"/>
          <ac:cxnSpMkLst>
            <pc:docMk/>
            <pc:sldMk cId="3990839082" sldId="541"/>
            <ac:cxnSpMk id="9" creationId="{82B804B2-AB87-4BF1-8AAE-EDE050AE9D74}"/>
          </ac:cxnSpMkLst>
        </pc:cxnChg>
        <pc:cxnChg chg="del">
          <ac:chgData name="Kulinich Bohdan" userId="48e65c9f34e137d0" providerId="LiveId" clId="{F17131F9-D9A4-4574-89EF-B04C804651E7}" dt="2020-11-09T10:39:25.917" v="5660" actId="478"/>
          <ac:cxnSpMkLst>
            <pc:docMk/>
            <pc:sldMk cId="3990839082" sldId="541"/>
            <ac:cxnSpMk id="10" creationId="{0A31DA29-23F4-4CAF-B99D-7DED4F18629A}"/>
          </ac:cxnSpMkLst>
        </pc:cxnChg>
        <pc:cxnChg chg="del">
          <ac:chgData name="Kulinich Bohdan" userId="48e65c9f34e137d0" providerId="LiveId" clId="{F17131F9-D9A4-4574-89EF-B04C804651E7}" dt="2020-11-09T10:39:22.058" v="5658" actId="478"/>
          <ac:cxnSpMkLst>
            <pc:docMk/>
            <pc:sldMk cId="3990839082" sldId="541"/>
            <ac:cxnSpMk id="18" creationId="{50197423-6D92-42C3-BB36-7A30B476513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19" creationId="{EEE0E46F-70FD-4615-A6D2-3601AAF2542F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0" creationId="{C8C32C6B-8A29-4E72-BC8C-AF0535874A5F}"/>
          </ac:cxnSpMkLst>
        </pc:cxnChg>
        <pc:cxnChg chg="del">
          <ac:chgData name="Kulinich Bohdan" userId="48e65c9f34e137d0" providerId="LiveId" clId="{F17131F9-D9A4-4574-89EF-B04C804651E7}" dt="2020-11-09T10:39:24.343" v="5659" actId="478"/>
          <ac:cxnSpMkLst>
            <pc:docMk/>
            <pc:sldMk cId="3990839082" sldId="541"/>
            <ac:cxnSpMk id="21" creationId="{62C36C02-3854-4A55-89BE-74D73C8C597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2" creationId="{5EBE9C19-9D5E-4263-A0C6-292272C998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8" creationId="{341190CC-FB84-4556-AF58-366E68B8EB2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9" creationId="{340A2F0B-3B5E-405E-91AC-F4FABC61C43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0" creationId="{D7874099-2479-44F7-A162-2E9BC866D3DE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1" creationId="{4826867F-8607-47DB-8D09-F47F2362E934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2" creationId="{DC8FA0FE-384D-4A07-87D0-818F6F58F5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5" creationId="{9981214A-FD4E-4BA8-8AC5-CF1C512D8391}"/>
          </ac:cxnSpMkLst>
        </pc:cxn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6AB28CDB-DFF0-4D04-9E35-5CABEDA9C745}"/>
    <pc:docChg chg="undo redo custSel addSld delSld modSld sldOrd">
      <pc:chgData name="Kulinich Bohdan" userId="48e65c9f34e137d0" providerId="LiveId" clId="{6AB28CDB-DFF0-4D04-9E35-5CABEDA9C745}" dt="2020-07-01T02:38:12.461" v="9379" actId="20577"/>
      <pc:docMkLst>
        <pc:docMk/>
      </pc:docMkLst>
      <pc:sldChg chg="modSp mod">
        <pc:chgData name="Kulinich Bohdan" userId="48e65c9f34e137d0" providerId="LiveId" clId="{6AB28CDB-DFF0-4D04-9E35-5CABEDA9C745}" dt="2020-06-24T15:07:53.854" v="11" actId="1076"/>
        <pc:sldMkLst>
          <pc:docMk/>
          <pc:sldMk cId="1986055327" sldId="408"/>
        </pc:sldMkLst>
        <pc:spChg chg="mod">
          <ac:chgData name="Kulinich Bohdan" userId="48e65c9f34e137d0" providerId="LiveId" clId="{6AB28CDB-DFF0-4D04-9E35-5CABEDA9C745}" dt="2020-06-24T15:05:08.965" v="1"/>
          <ac:spMkLst>
            <pc:docMk/>
            <pc:sldMk cId="1986055327" sldId="408"/>
            <ac:spMk id="18" creationId="{F6477E2D-5D85-4794-B750-1AF8378BCD49}"/>
          </ac:spMkLst>
        </pc:spChg>
        <pc:spChg chg="mod ord">
          <ac:chgData name="Kulinich Bohdan" userId="48e65c9f34e137d0" providerId="LiveId" clId="{6AB28CDB-DFF0-4D04-9E35-5CABEDA9C745}" dt="2020-06-24T15:07:53.854" v="11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B28CDB-DFF0-4D04-9E35-5CABEDA9C745}" dt="2020-06-24T15:04:56.438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6AB28CDB-DFF0-4D04-9E35-5CABEDA9C745}" dt="2020-06-24T15:05:08.965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6AB28CDB-DFF0-4D04-9E35-5CABEDA9C745}" dt="2020-07-01T02:38:12.461" v="9379" actId="20577"/>
        <pc:sldMkLst>
          <pc:docMk/>
          <pc:sldMk cId="900640268" sldId="409"/>
        </pc:sldMkLst>
        <pc:spChg chg="mod">
          <ac:chgData name="Kulinich Bohdan" userId="48e65c9f34e137d0" providerId="LiveId" clId="{6AB28CDB-DFF0-4D04-9E35-5CABEDA9C745}" dt="2020-07-01T02:38:12.461" v="937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4248769537" sldId="411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6AB28CDB-DFF0-4D04-9E35-5CABEDA9C745}" dt="2020-06-27T13:03:50.563" v="6475"/>
        <pc:sldMkLst>
          <pc:docMk/>
          <pc:sldMk cId="3046331109" sldId="423"/>
        </pc:sldMkLst>
        <pc:spChg chg="mod">
          <ac:chgData name="Kulinich Bohdan" userId="48e65c9f34e137d0" providerId="LiveId" clId="{6AB28CDB-DFF0-4D04-9E35-5CABEDA9C745}" dt="2020-06-27T13:02:00.832" v="6278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00:03.002" v="6139" actId="1076"/>
          <ac:spMkLst>
            <pc:docMk/>
            <pc:sldMk cId="3046331109" sldId="423"/>
            <ac:spMk id="15" creationId="{237E6362-D244-40A3-BAD0-AF4A75B03B3F}"/>
          </ac:spMkLst>
        </pc:spChg>
        <pc:spChg chg="add mod">
          <ac:chgData name="Kulinich Bohdan" userId="48e65c9f34e137d0" providerId="LiveId" clId="{6AB28CDB-DFF0-4D04-9E35-5CABEDA9C745}" dt="2020-06-27T13:00:00.362" v="6138" actId="1076"/>
          <ac:spMkLst>
            <pc:docMk/>
            <pc:sldMk cId="3046331109" sldId="423"/>
            <ac:spMk id="16" creationId="{EB1E1936-F4FA-4FFA-B07A-5E7EB8DE5354}"/>
          </ac:spMkLst>
        </pc:spChg>
        <pc:spChg chg="add mod">
          <ac:chgData name="Kulinich Bohdan" userId="48e65c9f34e137d0" providerId="LiveId" clId="{6AB28CDB-DFF0-4D04-9E35-5CABEDA9C745}" dt="2020-06-27T13:00:10.952" v="6143" actId="20577"/>
          <ac:spMkLst>
            <pc:docMk/>
            <pc:sldMk cId="3046331109" sldId="423"/>
            <ac:spMk id="17" creationId="{7DF46900-2E5E-4C96-94E8-E056E19D010D}"/>
          </ac:spMkLst>
        </pc:spChg>
        <pc:spChg chg="add mod">
          <ac:chgData name="Kulinich Bohdan" userId="48e65c9f34e137d0" providerId="LiveId" clId="{6AB28CDB-DFF0-4D04-9E35-5CABEDA9C745}" dt="2020-06-27T13:00:16.042" v="6146" actId="20577"/>
          <ac:spMkLst>
            <pc:docMk/>
            <pc:sldMk cId="3046331109" sldId="423"/>
            <ac:spMk id="18" creationId="{D1FCBF2D-EC0F-4A63-8D11-887F55BFFC0A}"/>
          </ac:spMkLst>
        </pc:spChg>
        <pc:spChg chg="add mod">
          <ac:chgData name="Kulinich Bohdan" userId="48e65c9f34e137d0" providerId="LiveId" clId="{6AB28CDB-DFF0-4D04-9E35-5CABEDA9C745}" dt="2020-06-27T13:03:30.108" v="6466" actId="20577"/>
          <ac:spMkLst>
            <pc:docMk/>
            <pc:sldMk cId="3046331109" sldId="423"/>
            <ac:spMk id="19" creationId="{5D121F7D-C25C-48A0-B2D1-32B7F6B7C322}"/>
          </ac:spMkLst>
        </pc:spChg>
        <pc:spChg chg="mod">
          <ac:chgData name="Kulinich Bohdan" userId="48e65c9f34e137d0" providerId="LiveId" clId="{6AB28CDB-DFF0-4D04-9E35-5CABEDA9C745}" dt="2020-06-27T13:02:41.673" v="6338" actId="20577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AB28CDB-DFF0-4D04-9E35-5CABEDA9C745}" dt="2020-06-27T13:03:10.603" v="6425" actId="20577"/>
          <ac:spMkLst>
            <pc:docMk/>
            <pc:sldMk cId="3046331109" sldId="423"/>
            <ac:spMk id="66" creationId="{583DE150-25E7-4A4F-990C-18C40ACBFF53}"/>
          </ac:spMkLst>
        </pc:spChg>
        <pc:picChg chg="del">
          <ac:chgData name="Kulinich Bohdan" userId="48e65c9f34e137d0" providerId="LiveId" clId="{6AB28CDB-DFF0-4D04-9E35-5CABEDA9C745}" dt="2020-06-27T12:59:20.072" v="6129" actId="478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0" creationId="{E37C9D54-9405-44AA-BE3E-9A078DD610A7}"/>
          </ac:cxnSpMkLst>
        </pc:cxn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2" creationId="{AD57AF89-53AA-4930-9933-59FF814E7591}"/>
          </ac:cxnSpMkLst>
        </pc:cxnChg>
        <pc:cxnChg chg="add mod">
          <ac:chgData name="Kulinich Bohdan" userId="48e65c9f34e137d0" providerId="LiveId" clId="{6AB28CDB-DFF0-4D04-9E35-5CABEDA9C745}" dt="2020-06-27T12:59:40.192" v="6136" actId="14100"/>
          <ac:cxnSpMkLst>
            <pc:docMk/>
            <pc:sldMk cId="3046331109" sldId="423"/>
            <ac:cxnSpMk id="13" creationId="{6064C2BC-1EAA-41C9-8754-305596C22239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3:36:54.184" v="6948"/>
        <pc:sldMkLst>
          <pc:docMk/>
          <pc:sldMk cId="895604242" sldId="424"/>
        </pc:sldMkLst>
        <pc:spChg chg="mod">
          <ac:chgData name="Kulinich Bohdan" userId="48e65c9f34e137d0" providerId="LiveId" clId="{6AB28CDB-DFF0-4D04-9E35-5CABEDA9C745}" dt="2020-06-27T13:21:19.313" v="6705" actId="1076"/>
          <ac:spMkLst>
            <pc:docMk/>
            <pc:sldMk cId="895604242" sldId="424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19" creationId="{91435A13-72F4-4E72-9E5C-4AAA301E3FB0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1" creationId="{9097D9D7-0CF6-4D05-ACF5-BCF1E9907F7D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2" creationId="{AB88B01B-0E5D-4978-B0E8-A73FBED4A9EC}"/>
          </ac:spMkLst>
        </pc:spChg>
        <pc:spChg chg="add del mod">
          <ac:chgData name="Kulinich Bohdan" userId="48e65c9f34e137d0" providerId="LiveId" clId="{6AB28CDB-DFF0-4D04-9E35-5CABEDA9C745}" dt="2020-06-27T13:11:10.184" v="6536" actId="478"/>
          <ac:spMkLst>
            <pc:docMk/>
            <pc:sldMk cId="895604242" sldId="424"/>
            <ac:spMk id="23" creationId="{CCEBBAED-7AF9-4BCF-AC44-FDCE4297E2FA}"/>
          </ac:spMkLst>
        </pc:spChg>
        <pc:spChg chg="add del mod">
          <ac:chgData name="Kulinich Bohdan" userId="48e65c9f34e137d0" providerId="LiveId" clId="{6AB28CDB-DFF0-4D04-9E35-5CABEDA9C745}" dt="2020-06-27T13:11:17.574" v="6538" actId="478"/>
          <ac:spMkLst>
            <pc:docMk/>
            <pc:sldMk cId="895604242" sldId="424"/>
            <ac:spMk id="24" creationId="{8AC15630-8382-459B-A744-1F8949C64390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25" creationId="{ACF85C79-CC89-4B18-BED1-C0C6ABC25A43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7" creationId="{C387DB3E-FE09-44AA-BC92-4237966C12E9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8" creationId="{418995C4-49D9-48B2-BAD2-B67A088FDD5E}"/>
          </ac:spMkLst>
        </pc:spChg>
        <pc:spChg chg="add del mod">
          <ac:chgData name="Kulinich Bohdan" userId="48e65c9f34e137d0" providerId="LiveId" clId="{6AB28CDB-DFF0-4D04-9E35-5CABEDA9C745}" dt="2020-06-27T13:11:05.925" v="6533" actId="478"/>
          <ac:spMkLst>
            <pc:docMk/>
            <pc:sldMk cId="895604242" sldId="424"/>
            <ac:spMk id="29" creationId="{A330BD1B-5CB4-4144-8055-343809954533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1" creationId="{7C04475B-F77E-46F4-9571-64A5ADDFF017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2" creationId="{41F1077E-1C6E-4D23-8FBA-80C4F99F149B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6AB28CDB-DFF0-4D04-9E35-5CABEDA9C745}" dt="2020-06-27T13:10:17.113" v="6478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6" creationId="{24C9662B-73D0-41EB-9D46-F19C7608A7DD}"/>
          </ac:spMkLst>
        </pc:spChg>
        <pc:spChg chg="add mod">
          <ac:chgData name="Kulinich Bohdan" userId="48e65c9f34e137d0" providerId="LiveId" clId="{6AB28CDB-DFF0-4D04-9E35-5CABEDA9C745}" dt="2020-06-27T13:22:13.953" v="6718" actId="20577"/>
          <ac:spMkLst>
            <pc:docMk/>
            <pc:sldMk cId="895604242" sldId="424"/>
            <ac:spMk id="47" creationId="{15F2488D-953F-4C75-A407-3ED2EEBFC4B7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8" creationId="{2B120115-D2D7-4140-A6F0-B42EE67CF0CF}"/>
          </ac:spMkLst>
        </pc:spChg>
        <pc:spChg chg="add del mod">
          <ac:chgData name="Kulinich Bohdan" userId="48e65c9f34e137d0" providerId="LiveId" clId="{6AB28CDB-DFF0-4D04-9E35-5CABEDA9C745}" dt="2020-06-27T13:36:54.184" v="6948"/>
          <ac:spMkLst>
            <pc:docMk/>
            <pc:sldMk cId="895604242" sldId="424"/>
            <ac:spMk id="49" creationId="{1E79741C-6E28-43F1-AA79-254E9C0F9141}"/>
          </ac:spMkLst>
        </pc:spChg>
        <pc:spChg chg="del mod">
          <ac:chgData name="Kulinich Bohdan" userId="48e65c9f34e137d0" providerId="LiveId" clId="{6AB28CDB-DFF0-4D04-9E35-5CABEDA9C745}" dt="2020-06-27T13:10:17.815" v="6479" actId="478"/>
          <ac:spMkLst>
            <pc:docMk/>
            <pc:sldMk cId="895604242" sldId="424"/>
            <ac:spMk id="65" creationId="{ABA347A4-65AA-4258-8688-72D4305BC36D}"/>
          </ac:spMkLst>
        </pc:spChg>
        <pc:grpChg chg="add del mod">
          <ac:chgData name="Kulinich Bohdan" userId="48e65c9f34e137d0" providerId="LiveId" clId="{6AB28CDB-DFF0-4D04-9E35-5CABEDA9C745}" dt="2020-06-27T13:11:07.595" v="6534" actId="478"/>
          <ac:grpSpMkLst>
            <pc:docMk/>
            <pc:sldMk cId="895604242" sldId="424"/>
            <ac:grpSpMk id="20" creationId="{475CFBAC-26E8-419D-B310-89231BD8006B}"/>
          </ac:grpSpMkLst>
        </pc:grpChg>
        <pc:grpChg chg="add del mod">
          <ac:chgData name="Kulinich Bohdan" userId="48e65c9f34e137d0" providerId="LiveId" clId="{6AB28CDB-DFF0-4D04-9E35-5CABEDA9C745}" dt="2020-06-27T13:11:08.364" v="6535" actId="478"/>
          <ac:grpSpMkLst>
            <pc:docMk/>
            <pc:sldMk cId="895604242" sldId="424"/>
            <ac:grpSpMk id="26" creationId="{A6E9EA02-9E13-46BA-9F9B-A00879E66ABD}"/>
          </ac:grpSpMkLst>
        </pc:grpChg>
        <pc:picChg chg="add del mod or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30" creationId="{04F9E0DB-C743-441F-A276-94A6D6A448F1}"/>
          </ac:picMkLst>
        </pc:picChg>
        <pc:picChg chg="add mo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6" creationId="{BF8AB880-2724-48D5-87E3-B9A0AE133C17}"/>
          </ac:cxnSpMkLst>
        </pc:cxn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7" creationId="{1903E227-A47B-4170-A287-4D03B6822BCA}"/>
          </ac:cxnSpMkLst>
        </pc:cxnChg>
        <pc:cxnChg chg="add del mod">
          <ac:chgData name="Kulinich Bohdan" userId="48e65c9f34e137d0" providerId="LiveId" clId="{6AB28CDB-DFF0-4D04-9E35-5CABEDA9C745}" dt="2020-06-27T13:11:04.045" v="6532" actId="478"/>
          <ac:cxnSpMkLst>
            <pc:docMk/>
            <pc:sldMk cId="895604242" sldId="424"/>
            <ac:cxnSpMk id="18" creationId="{8C58E708-FE78-4D94-BE26-885C27630ACF}"/>
          </ac:cxnSpMkLst>
        </pc:cxnChg>
        <pc:cxnChg chg="add mod or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35" creationId="{BCD3615F-1BDF-467E-9E38-19AC773A25CB}"/>
          </ac:cxnSpMkLst>
        </pc:cxnChg>
        <pc:cxnChg chg="del">
          <ac:chgData name="Kulinich Bohdan" userId="48e65c9f34e137d0" providerId="LiveId" clId="{6AB28CDB-DFF0-4D04-9E35-5CABEDA9C745}" dt="2020-06-27T13:10:15.154" v="6476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0:08:56.374" v="6128"/>
        <pc:sldMkLst>
          <pc:docMk/>
          <pc:sldMk cId="3467199460" sldId="428"/>
        </pc:sldMkLst>
        <pc:spChg chg="mod">
          <ac:chgData name="Kulinich Bohdan" userId="48e65c9f34e137d0" providerId="LiveId" clId="{6AB28CDB-DFF0-4D04-9E35-5CABEDA9C745}" dt="2020-06-27T10:03:39.410" v="6065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1" creationId="{D35362BF-2993-4F79-B56C-E8B547269F4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39" creationId="{D60C765B-10BF-4AA6-8FEC-5C4A78D5845D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0" creationId="{9E1A38C1-BF75-49BE-9381-D35E6ED92B29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1" creationId="{84FE6678-B060-45AA-971A-8EC41A6A66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2" creationId="{206CF761-DFD3-41E7-A99E-D2C96C5AAE3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3" creationId="{20BD7063-23A7-4FDF-B839-2030337B7AD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4" creationId="{2F732D29-32B1-4A68-BA2E-38714529DA9E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5" creationId="{35509933-9A00-418F-BB06-C597EADF859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6" creationId="{A8A8C269-386D-4F01-99F2-0D6B72C0FD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7" creationId="{871BCDA0-76A6-4A52-A756-4DFE79FE87B1}"/>
          </ac:spMkLst>
        </pc:spChg>
        <pc:spChg chg="add mod">
          <ac:chgData name="Kulinich Bohdan" userId="48e65c9f34e137d0" providerId="LiveId" clId="{6AB28CDB-DFF0-4D04-9E35-5CABEDA9C745}" dt="2020-06-27T10:08:27.504" v="6117" actId="255"/>
          <ac:spMkLst>
            <pc:docMk/>
            <pc:sldMk cId="3467199460" sldId="428"/>
            <ac:spMk id="48" creationId="{3E920C19-309A-4DBE-BC07-22A1F3CC4B1D}"/>
          </ac:spMkLst>
        </pc:spChg>
        <pc:spChg chg="add mod">
          <ac:chgData name="Kulinich Bohdan" userId="48e65c9f34e137d0" providerId="LiveId" clId="{6AB28CDB-DFF0-4D04-9E35-5CABEDA9C745}" dt="2020-06-27T10:08:34.719" v="6121" actId="1076"/>
          <ac:spMkLst>
            <pc:docMk/>
            <pc:sldMk cId="3467199460" sldId="428"/>
            <ac:spMk id="49" creationId="{0CB45372-E48B-4688-B696-3C03491E0203}"/>
          </ac:spMkLst>
        </pc:spChg>
        <pc:spChg chg="add mod">
          <ac:chgData name="Kulinich Bohdan" userId="48e65c9f34e137d0" providerId="LiveId" clId="{6AB28CDB-DFF0-4D04-9E35-5CABEDA9C745}" dt="2020-06-27T10:08:42.574" v="6125" actId="20577"/>
          <ac:spMkLst>
            <pc:docMk/>
            <pc:sldMk cId="3467199460" sldId="428"/>
            <ac:spMk id="50" creationId="{F7859DEB-0B75-4B05-99A5-0E6A2A65EE0C}"/>
          </ac:spMkLst>
        </pc:s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2" creationId="{DF4F58A7-19D0-4657-870B-97B5D2127C27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5" creationId="{AD91D239-759A-4BA5-9A5C-E7F072149E4B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7" creationId="{F012B59B-CAF8-4093-A21C-999ABB559F80}"/>
          </ac:grpSpMkLst>
        </pc:grpChg>
        <pc:picChg chg="del">
          <ac:chgData name="Kulinich Bohdan" userId="48e65c9f34e137d0" providerId="LiveId" clId="{6AB28CDB-DFF0-4D04-9E35-5CABEDA9C745}" dt="2020-06-27T10:01:22.884" v="6009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24" creationId="{F786F5AA-B107-4C4D-AD89-5AB11D30373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2" creationId="{9862C6A7-B039-4B0B-8508-36001B24969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3" creationId="{8D98149D-214C-4B9C-9C1E-2F8ED1A80E8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4" creationId="{EB18CF46-F69D-49CE-B9AA-62E22D88E76B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5" creationId="{2A32F498-B606-487F-B34C-9525E1BDDDAC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6" creationId="{7CA22551-DA7C-441B-83A6-7C39AB4C964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7" creationId="{E5BD7EC0-D095-4545-AFE8-F9A75175A202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6AB28CDB-DFF0-4D04-9E35-5CABEDA9C745}" dt="2020-06-27T15:58:38.298" v="8130" actId="20577"/>
        <pc:sldMkLst>
          <pc:docMk/>
          <pc:sldMk cId="752518231" sldId="430"/>
        </pc:sldMkLst>
        <pc:spChg chg="mod">
          <ac:chgData name="Kulinich Bohdan" userId="48e65c9f34e137d0" providerId="LiveId" clId="{6AB28CDB-DFF0-4D04-9E35-5CABEDA9C745}" dt="2020-06-27T15:56:56.180" v="7968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24.516" v="8107" actId="20577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5:57:06.721" v="799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19.551" v="8013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38.298" v="813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39.451" v="807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del modAnim">
        <pc:chgData name="Kulinich Bohdan" userId="48e65c9f34e137d0" providerId="LiveId" clId="{6AB28CDB-DFF0-4D04-9E35-5CABEDA9C745}" dt="2020-06-27T05:41:17.976" v="5970" actId="47"/>
        <pc:sldMkLst>
          <pc:docMk/>
          <pc:sldMk cId="1933819423" sldId="431"/>
        </pc:sldMkLst>
        <pc:spChg chg="add del mod">
          <ac:chgData name="Kulinich Bohdan" userId="48e65c9f34e137d0" providerId="LiveId" clId="{6AB28CDB-DFF0-4D04-9E35-5CABEDA9C745}" dt="2020-06-26T07:13:10.493" v="3199"/>
          <ac:spMkLst>
            <pc:docMk/>
            <pc:sldMk cId="1933819423" sldId="431"/>
            <ac:spMk id="9" creationId="{DD54C26E-6EF4-40B8-A1EA-9FC3286843E6}"/>
          </ac:spMkLst>
        </pc:spChg>
      </pc:sldChg>
      <pc:sldChg chg="addSp delSp modSp mod delAnim modAnim">
        <pc:chgData name="Kulinich Bohdan" userId="48e65c9f34e137d0" providerId="LiveId" clId="{6AB28CDB-DFF0-4D04-9E35-5CABEDA9C745}" dt="2020-06-26T14:59:49.897" v="5798" actId="20577"/>
        <pc:sldMkLst>
          <pc:docMk/>
          <pc:sldMk cId="1993370526" sldId="432"/>
        </pc:sldMkLst>
        <pc:spChg chg="mod">
          <ac:chgData name="Kulinich Bohdan" userId="48e65c9f34e137d0" providerId="LiveId" clId="{6AB28CDB-DFF0-4D04-9E35-5CABEDA9C745}" dt="2020-06-26T14:05:36.092" v="5007" actId="20577"/>
          <ac:spMkLst>
            <pc:docMk/>
            <pc:sldMk cId="1993370526" sldId="432"/>
            <ac:spMk id="4" creationId="{00000000-0000-0000-0000-000000000000}"/>
          </ac:spMkLst>
        </pc:spChg>
        <pc:spChg chg="add mod">
          <ac:chgData name="Kulinich Bohdan" userId="48e65c9f34e137d0" providerId="LiveId" clId="{6AB28CDB-DFF0-4D04-9E35-5CABEDA9C745}" dt="2020-06-26T14:59:49.897" v="5798" actId="20577"/>
          <ac:spMkLst>
            <pc:docMk/>
            <pc:sldMk cId="1993370526" sldId="432"/>
            <ac:spMk id="21" creationId="{87FE110B-8E75-4C0E-B273-00A351B1AC63}"/>
          </ac:spMkLst>
        </pc:spChg>
        <pc:spChg chg="add mod">
          <ac:chgData name="Kulinich Bohdan" userId="48e65c9f34e137d0" providerId="LiveId" clId="{6AB28CDB-DFF0-4D04-9E35-5CABEDA9C745}" dt="2020-06-26T14:33:28.514" v="5510" actId="14100"/>
          <ac:spMkLst>
            <pc:docMk/>
            <pc:sldMk cId="1993370526" sldId="432"/>
            <ac:spMk id="22" creationId="{D191D125-251B-47A8-B429-7D74C94D24D1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34" creationId="{2DA3295A-58A0-4522-B575-22FA8A7317B5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5" creationId="{BD2BE235-331C-4D6C-9251-948E839CD95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6" creationId="{706996CA-DDBD-41C4-B1FB-710F9EBD87B6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9" creationId="{98ABD1A8-A016-4487-80DB-B642E562AE2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0" creationId="{A48B8261-1F6D-4CBF-865C-A6F596A555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1" creationId="{95944CF2-3705-4FD9-B074-E76D4B3D8D7C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2" creationId="{9F32F8B1-22BF-4C0B-BEE5-8B3E420BBD8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4" creationId="{80FB44AA-2D7F-4890-A987-D2791B476C3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5" creationId="{89CAD6FA-399A-4F75-884A-3DDFC32F428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6" creationId="{224AB96B-FAC5-4D53-95DE-7450882F375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7" creationId="{E529E6D0-D100-46A1-812B-A226425FBBAE}"/>
          </ac:spMkLst>
        </pc:spChg>
        <pc:spChg chg="add del mod">
          <ac:chgData name="Kulinich Bohdan" userId="48e65c9f34e137d0" providerId="LiveId" clId="{6AB28CDB-DFF0-4D04-9E35-5CABEDA9C745}" dt="2020-06-26T14:07:49.417" v="5064" actId="478"/>
          <ac:spMkLst>
            <pc:docMk/>
            <pc:sldMk cId="1993370526" sldId="432"/>
            <ac:spMk id="52" creationId="{4E9D26AE-7450-4CBA-B261-1F4F5398A0F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4" creationId="{E4DD9EE3-F1FD-40C3-91CE-8637C3CA77D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9" creationId="{AE836A6C-3881-4B63-B36D-6BED69D3363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0" creationId="{EEB95383-6E1F-4996-A61B-2AEBC88D6C03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61" creationId="{8E94511F-084E-4944-A645-688B87230D2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2" creationId="{95897714-FAA9-4A7A-85BC-23145A74FC5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3" creationId="{744586A5-5E31-461B-BB7F-6EEB61A71AA2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4" creationId="{BCE9E66A-2F7F-457B-AE1D-80CF65A0DC0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5" creationId="{87905686-D3EB-43CC-8E62-1306E4EB9303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6" creationId="{7FFD2691-D487-45BA-BB10-E42D3EE51DFA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67" creationId="{3CB77750-567E-4354-ABFD-ACD42EF73AFB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8" creationId="{3E0FDD9A-F5CC-4C32-B020-CC6E315610A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9" creationId="{8BCC4A93-B15C-4185-BBE6-3B47B47F43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70" creationId="{87665628-416C-49B9-A198-57574EBB8FC9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71" creationId="{D52E76FC-708F-4FD3-937B-551A579C6B80}"/>
          </ac:spMkLst>
        </pc:spChg>
        <pc:spChg chg="add del mod">
          <ac:chgData name="Kulinich Bohdan" userId="48e65c9f34e137d0" providerId="LiveId" clId="{6AB28CDB-DFF0-4D04-9E35-5CABEDA9C745}" dt="2020-06-26T14:07:51.067" v="5065" actId="478"/>
          <ac:spMkLst>
            <pc:docMk/>
            <pc:sldMk cId="1993370526" sldId="432"/>
            <ac:spMk id="73" creationId="{864F1B11-CC16-4460-8A30-782FD078C3C4}"/>
          </ac:spMkLst>
        </pc:spChg>
        <pc:spChg chg="add mod">
          <ac:chgData name="Kulinich Bohdan" userId="48e65c9f34e137d0" providerId="LiveId" clId="{6AB28CDB-DFF0-4D04-9E35-5CABEDA9C745}" dt="2020-06-26T14:08:15.267" v="5077" actId="20577"/>
          <ac:spMkLst>
            <pc:docMk/>
            <pc:sldMk cId="1993370526" sldId="432"/>
            <ac:spMk id="75" creationId="{762DF937-DE01-4AB7-85BF-4F46067D33EC}"/>
          </ac:spMkLst>
        </pc:spChg>
        <pc:spChg chg="add mod">
          <ac:chgData name="Kulinich Bohdan" userId="48e65c9f34e137d0" providerId="LiveId" clId="{6AB28CDB-DFF0-4D04-9E35-5CABEDA9C745}" dt="2020-06-26T14:08:38.057" v="5117" actId="16959"/>
          <ac:spMkLst>
            <pc:docMk/>
            <pc:sldMk cId="1993370526" sldId="432"/>
            <ac:spMk id="76" creationId="{B596E4C4-9B54-4B6E-9253-91D6172211A5}"/>
          </ac:spMkLst>
        </pc:spChg>
        <pc:spChg chg="add mod modVis">
          <ac:chgData name="Kulinich Bohdan" userId="48e65c9f34e137d0" providerId="LiveId" clId="{6AB28CDB-DFF0-4D04-9E35-5CABEDA9C745}" dt="2020-06-26T14:33:35.303" v="5511" actId="14429"/>
          <ac:spMkLst>
            <pc:docMk/>
            <pc:sldMk cId="1993370526" sldId="432"/>
            <ac:spMk id="79" creationId="{923380E8-4D0E-44B1-B60A-A63E30F857C9}"/>
          </ac:spMkLst>
        </pc:spChg>
        <pc:grpChg chg="add mod">
          <ac:chgData name="Kulinich Bohdan" userId="48e65c9f34e137d0" providerId="LiveId" clId="{6AB28CDB-DFF0-4D04-9E35-5CABEDA9C745}" dt="2020-06-26T14:29:16.083" v="5431" actId="164"/>
          <ac:grpSpMkLst>
            <pc:docMk/>
            <pc:sldMk cId="1993370526" sldId="432"/>
            <ac:grpSpMk id="17" creationId="{4C62376C-521B-4FB9-B2CF-491EC13A172E}"/>
          </ac:grpSpMkLst>
        </pc:grpChg>
        <pc:picChg chg="add del mod">
          <ac:chgData name="Kulinich Bohdan" userId="48e65c9f34e137d0" providerId="LiveId" clId="{6AB28CDB-DFF0-4D04-9E35-5CABEDA9C745}" dt="2020-06-26T14:19:07.015" v="5153" actId="478"/>
          <ac:picMkLst>
            <pc:docMk/>
            <pc:sldMk cId="1993370526" sldId="432"/>
            <ac:picMk id="6" creationId="{340A42C6-B551-46A2-9A98-7D24B037503C}"/>
          </ac:picMkLst>
        </pc:picChg>
        <pc:picChg chg="add mod modCrop">
          <ac:chgData name="Kulinich Bohdan" userId="48e65c9f34e137d0" providerId="LiveId" clId="{6AB28CDB-DFF0-4D04-9E35-5CABEDA9C745}" dt="2020-06-26T14:23:42.404" v="5191" actId="1076"/>
          <ac:picMkLst>
            <pc:docMk/>
            <pc:sldMk cId="1993370526" sldId="432"/>
            <ac:picMk id="8" creationId="{3961858B-D687-469C-8C86-CE65BEFFE2CE}"/>
          </ac:picMkLst>
        </pc:picChg>
        <pc:picChg chg="add del mod">
          <ac:chgData name="Kulinich Bohdan" userId="48e65c9f34e137d0" providerId="LiveId" clId="{6AB28CDB-DFF0-4D04-9E35-5CABEDA9C745}" dt="2020-06-26T14:20:50.694" v="5167" actId="478"/>
          <ac:picMkLst>
            <pc:docMk/>
            <pc:sldMk cId="1993370526" sldId="432"/>
            <ac:picMk id="10" creationId="{08109177-1DA9-4305-87DC-B39E1D4846CF}"/>
          </ac:picMkLst>
        </pc:picChg>
        <pc:picChg chg="add mod ord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2" creationId="{989E761B-831C-46DC-83A0-AAF0EB400D41}"/>
          </ac:picMkLst>
        </pc:picChg>
        <pc:picChg chg="add mod modCrop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4" creationId="{B5F0965F-5256-4F48-9DBC-5BD16C4178BE}"/>
          </ac:picMkLst>
        </pc:picChg>
        <pc:picChg chg="add del mod modCrop">
          <ac:chgData name="Kulinich Bohdan" userId="48e65c9f34e137d0" providerId="LiveId" clId="{6AB28CDB-DFF0-4D04-9E35-5CABEDA9C745}" dt="2020-06-26T14:25:02.124" v="5209" actId="478"/>
          <ac:picMkLst>
            <pc:docMk/>
            <pc:sldMk cId="1993370526" sldId="432"/>
            <ac:picMk id="16" creationId="{3E3BB92A-618F-400A-96EB-2D198D9BB32B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38" creationId="{85E4B46D-598B-46CE-AC6D-5B4D0458D77E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43" creationId="{6AA21D22-3EDD-46A8-BC5B-7023545648F3}"/>
          </ac:picMkLst>
        </pc:picChg>
        <pc:cxnChg chg="add mod">
          <ac:chgData name="Kulinich Bohdan" userId="48e65c9f34e137d0" providerId="LiveId" clId="{6AB28CDB-DFF0-4D04-9E35-5CABEDA9C745}" dt="2020-06-26T14:32:55.284" v="5458" actId="14100"/>
          <ac:cxnSpMkLst>
            <pc:docMk/>
            <pc:sldMk cId="1993370526" sldId="432"/>
            <ac:cxnSpMk id="19" creationId="{198CA126-2C9C-4461-836B-955DFB2DB833}"/>
          </ac:cxnSpMkLst>
        </pc:cxnChg>
        <pc:cxnChg chg="add mod">
          <ac:chgData name="Kulinich Bohdan" userId="48e65c9f34e137d0" providerId="LiveId" clId="{6AB28CDB-DFF0-4D04-9E35-5CABEDA9C745}" dt="2020-06-26T14:32:47.853" v="5456" actId="1076"/>
          <ac:cxnSpMkLst>
            <pc:docMk/>
            <pc:sldMk cId="1993370526" sldId="432"/>
            <ac:cxnSpMk id="20" creationId="{134DDA15-11AC-4A15-B2D8-51608DD1AF57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48" creationId="{A56A5C88-D025-4FF4-987D-7F3C49BEE7B9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49" creationId="{7813DC70-1B96-4A61-B3A3-00D12B4DC872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50" creationId="{F8D34E99-5E4B-419C-8235-56BE4EEF8335}"/>
          </ac:cxnSpMkLst>
        </pc:cxnChg>
        <pc:cxnChg chg="del">
          <ac:chgData name="Kulinich Bohdan" userId="48e65c9f34e137d0" providerId="LiveId" clId="{6AB28CDB-DFF0-4D04-9E35-5CABEDA9C745}" dt="2020-06-26T14:05:29.992" v="4985" actId="478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7" creationId="{D9A7893A-99BE-4E81-9B8C-6B5FF4D2437D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8" creationId="{4866D757-6CA7-41B5-8510-2A3B6FA66E1D}"/>
          </ac:cxnSpMkLst>
        </pc:cxnChg>
        <pc:cxnChg chg="add mod">
          <ac:chgData name="Kulinich Bohdan" userId="48e65c9f34e137d0" providerId="LiveId" clId="{6AB28CDB-DFF0-4D04-9E35-5CABEDA9C745}" dt="2020-06-26T14:07:47.763" v="5063" actId="1076"/>
          <ac:cxnSpMkLst>
            <pc:docMk/>
            <pc:sldMk cId="1993370526" sldId="432"/>
            <ac:cxnSpMk id="72" creationId="{2E90CA9E-E9F9-436E-AE2D-17E4BDE70311}"/>
          </ac:cxnSpMkLst>
        </pc:cxnChg>
        <pc:cxnChg chg="add mod">
          <ac:chgData name="Kulinich Bohdan" userId="48e65c9f34e137d0" providerId="LiveId" clId="{6AB28CDB-DFF0-4D04-9E35-5CABEDA9C745}" dt="2020-06-26T14:08:01.897" v="5068" actId="1076"/>
          <ac:cxnSpMkLst>
            <pc:docMk/>
            <pc:sldMk cId="1993370526" sldId="432"/>
            <ac:cxnSpMk id="74" creationId="{9C3F6EA6-C826-4DAE-852B-273E6E92D89D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7" creationId="{2B9E8979-7724-4239-BA20-6FC0D73FB352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8" creationId="{C8F0CF33-91CD-4AF9-998B-70B24EB138FB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4T18:18:30.230" v="769"/>
        <pc:sldMkLst>
          <pc:docMk/>
          <pc:sldMk cId="3678422849" sldId="434"/>
        </pc:sldMkLst>
        <pc:spChg chg="mod">
          <ac:chgData name="Kulinich Bohdan" userId="48e65c9f34e137d0" providerId="LiveId" clId="{6AB28CDB-DFF0-4D04-9E35-5CABEDA9C745}" dt="2020-06-24T18:05:07.092" v="47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AB28CDB-DFF0-4D04-9E35-5CABEDA9C745}" dt="2020-06-24T17:57:47.890" v="412" actId="14100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4T15:09:58.469" v="113" actId="478"/>
          <ac:spMkLst>
            <pc:docMk/>
            <pc:sldMk cId="3678422849" sldId="434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29" creationId="{B29582C3-9489-4A57-B04F-D910854CCC2A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30" creationId="{C2B567A2-D71F-49E6-9E3D-9650A7DA739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3" creationId="{FA6A0D97-2873-4B5C-B1EF-4D11788F7D32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4" creationId="{B10F8DCD-4DB3-4A2F-9D29-885099C8240A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5" creationId="{7A7AF392-FD3F-4349-92A0-2810AAC63CE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6" creationId="{6995388C-E314-4C99-A5D8-6D1E27B7EC2C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9" creationId="{6CE519B7-B92F-42C3-9A42-98E0B4A4258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0" creationId="{68091177-24A6-48C2-B0A0-58B02BE8271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1" creationId="{EEBD869D-7ECA-400B-BA6B-B9142A10736B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4T15:15:33.035" v="205" actId="478"/>
          <ac:spMkLst>
            <pc:docMk/>
            <pc:sldMk cId="3678422849" sldId="434"/>
            <ac:spMk id="45" creationId="{5AC43761-E802-450C-A907-2517ED26AF88}"/>
          </ac:spMkLst>
        </pc:spChg>
        <pc:spChg chg="add del mod">
          <ac:chgData name="Kulinich Bohdan" userId="48e65c9f34e137d0" providerId="LiveId" clId="{6AB28CDB-DFF0-4D04-9E35-5CABEDA9C745}" dt="2020-06-24T15:17:02.239" v="223" actId="478"/>
          <ac:spMkLst>
            <pc:docMk/>
            <pc:sldMk cId="3678422849" sldId="43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4T15:18:10.434" v="237" actId="478"/>
          <ac:spMkLst>
            <pc:docMk/>
            <pc:sldMk cId="3678422849" sldId="434"/>
            <ac:spMk id="49" creationId="{F873825D-D4D5-4851-9BE4-EFE2CF6E808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0" creationId="{41AE6F1D-19C2-4291-A9AE-EE63D7550C6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1" creationId="{ACFA6633-AD2A-41A5-987E-CFB45BBFB21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2" creationId="{72BEA686-1431-4235-9637-1C2D904779A4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58" creationId="{74CE6C09-9BD4-4FD5-94A5-F74305BE0354}"/>
          </ac:spMkLst>
        </pc:spChg>
        <pc:spChg chg="add mod ord modVis">
          <ac:chgData name="Kulinich Bohdan" userId="48e65c9f34e137d0" providerId="LiveId" clId="{6AB28CDB-DFF0-4D04-9E35-5CABEDA9C745}" dt="2020-06-24T18:00:14.150" v="430" actId="1076"/>
          <ac:spMkLst>
            <pc:docMk/>
            <pc:sldMk cId="3678422849" sldId="434"/>
            <ac:spMk id="62" creationId="{EEA00172-276D-44A3-B144-E157B7F566CC}"/>
          </ac:spMkLst>
        </pc:spChg>
        <pc:spChg chg="add mod">
          <ac:chgData name="Kulinich Bohdan" userId="48e65c9f34e137d0" providerId="LiveId" clId="{6AB28CDB-DFF0-4D04-9E35-5CABEDA9C745}" dt="2020-06-24T18:02:10.877" v="446" actId="14100"/>
          <ac:spMkLst>
            <pc:docMk/>
            <pc:sldMk cId="3678422849" sldId="434"/>
            <ac:spMk id="71" creationId="{5FF4EC0F-5A92-4CC6-B6BC-CA00498A49C9}"/>
          </ac:spMkLst>
        </pc:spChg>
        <pc:spChg chg="add mod">
          <ac:chgData name="Kulinich Bohdan" userId="48e65c9f34e137d0" providerId="LiveId" clId="{6AB28CDB-DFF0-4D04-9E35-5CABEDA9C745}" dt="2020-06-24T18:02:25.357" v="450" actId="1076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6AB28CDB-DFF0-4D04-9E35-5CABEDA9C745}" dt="2020-06-24T18:02:59.612" v="457" actId="478"/>
          <ac:spMkLst>
            <pc:docMk/>
            <pc:sldMk cId="3678422849" sldId="434"/>
            <ac:spMk id="79" creationId="{E09788BE-1EF0-42A7-8394-5819FF983F1E}"/>
          </ac:spMkLst>
        </pc:spChg>
        <pc:spChg chg="add mod">
          <ac:chgData name="Kulinich Bohdan" userId="48e65c9f34e137d0" providerId="LiveId" clId="{6AB28CDB-DFF0-4D04-9E35-5CABEDA9C745}" dt="2020-06-24T18:05:36.812" v="542" actId="14100"/>
          <ac:spMkLst>
            <pc:docMk/>
            <pc:sldMk cId="3678422849" sldId="434"/>
            <ac:spMk id="90" creationId="{E6B5A067-3A0C-4B85-AAE7-D9536AB13BDB}"/>
          </ac:spMkLst>
        </pc:spChg>
        <pc:spChg chg="add mod">
          <ac:chgData name="Kulinich Bohdan" userId="48e65c9f34e137d0" providerId="LiveId" clId="{6AB28CDB-DFF0-4D04-9E35-5CABEDA9C745}" dt="2020-06-24T18:08:17.799" v="594" actId="1076"/>
          <ac:spMkLst>
            <pc:docMk/>
            <pc:sldMk cId="3678422849" sldId="434"/>
            <ac:spMk id="91" creationId="{6FEEACC7-CB16-43B3-BC42-798F83AE82C0}"/>
          </ac:spMkLst>
        </pc:spChg>
        <pc:spChg chg="add mod">
          <ac:chgData name="Kulinich Bohdan" userId="48e65c9f34e137d0" providerId="LiveId" clId="{6AB28CDB-DFF0-4D04-9E35-5CABEDA9C745}" dt="2020-06-24T18:09:42.401" v="597" actId="1076"/>
          <ac:spMkLst>
            <pc:docMk/>
            <pc:sldMk cId="3678422849" sldId="434"/>
            <ac:spMk id="92" creationId="{C4096CAE-19A9-4A64-9D47-D7662263474B}"/>
          </ac:spMkLst>
        </pc:spChg>
        <pc:spChg chg="add mod">
          <ac:chgData name="Kulinich Bohdan" userId="48e65c9f34e137d0" providerId="LiveId" clId="{6AB28CDB-DFF0-4D04-9E35-5CABEDA9C745}" dt="2020-06-24T18:09:39.859" v="596" actId="1076"/>
          <ac:spMkLst>
            <pc:docMk/>
            <pc:sldMk cId="3678422849" sldId="434"/>
            <ac:spMk id="93" creationId="{071457A2-0DC2-4C3C-9606-3D4C3B8EF8E0}"/>
          </ac:spMkLst>
        </pc:spChg>
        <pc:spChg chg="add del mod">
          <ac:chgData name="Kulinich Bohdan" userId="48e65c9f34e137d0" providerId="LiveId" clId="{6AB28CDB-DFF0-4D04-9E35-5CABEDA9C745}" dt="2020-06-24T18:09:50.029" v="600" actId="478"/>
          <ac:spMkLst>
            <pc:docMk/>
            <pc:sldMk cId="3678422849" sldId="434"/>
            <ac:spMk id="94" creationId="{9D86454B-BEB3-4805-B790-90F93C958F81}"/>
          </ac:spMkLst>
        </pc:spChg>
        <pc:spChg chg="add mod">
          <ac:chgData name="Kulinich Bohdan" userId="48e65c9f34e137d0" providerId="LiveId" clId="{6AB28CDB-DFF0-4D04-9E35-5CABEDA9C745}" dt="2020-06-24T18:09:59.289" v="604" actId="1076"/>
          <ac:spMkLst>
            <pc:docMk/>
            <pc:sldMk cId="3678422849" sldId="434"/>
            <ac:spMk id="95" creationId="{084D679D-0B5A-441C-BF7F-B57A6C685E7F}"/>
          </ac:spMkLst>
        </pc:spChg>
        <pc:spChg chg="add mod">
          <ac:chgData name="Kulinich Bohdan" userId="48e65c9f34e137d0" providerId="LiveId" clId="{6AB28CDB-DFF0-4D04-9E35-5CABEDA9C745}" dt="2020-06-24T18:10:57.870" v="620" actId="1076"/>
          <ac:spMkLst>
            <pc:docMk/>
            <pc:sldMk cId="3678422849" sldId="434"/>
            <ac:spMk id="96" creationId="{CFA4DD2F-C392-4848-8B6E-78142F7202A7}"/>
          </ac:spMkLst>
        </pc:spChg>
        <pc:spChg chg="add mod">
          <ac:chgData name="Kulinich Bohdan" userId="48e65c9f34e137d0" providerId="LiveId" clId="{6AB28CDB-DFF0-4D04-9E35-5CABEDA9C745}" dt="2020-06-24T18:11:10.900" v="623" actId="20577"/>
          <ac:spMkLst>
            <pc:docMk/>
            <pc:sldMk cId="3678422849" sldId="434"/>
            <ac:spMk id="97" creationId="{A1B3C156-3C97-4E8B-99B3-07255421A746}"/>
          </ac:spMkLst>
        </pc:spChg>
        <pc:spChg chg="add mod ord">
          <ac:chgData name="Kulinich Bohdan" userId="48e65c9f34e137d0" providerId="LiveId" clId="{6AB28CDB-DFF0-4D04-9E35-5CABEDA9C745}" dt="2020-06-24T18:16:05.399" v="729" actId="167"/>
          <ac:spMkLst>
            <pc:docMk/>
            <pc:sldMk cId="3678422849" sldId="434"/>
            <ac:spMk id="98" creationId="{C14D7108-49F2-4B94-A8BB-49ED31FEB342}"/>
          </ac:spMkLst>
        </pc:spChg>
        <pc:spChg chg="add mod">
          <ac:chgData name="Kulinich Bohdan" userId="48e65c9f34e137d0" providerId="LiveId" clId="{6AB28CDB-DFF0-4D04-9E35-5CABEDA9C745}" dt="2020-06-24T18:17:45.729" v="760" actId="1076"/>
          <ac:spMkLst>
            <pc:docMk/>
            <pc:sldMk cId="3678422849" sldId="434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4T15:10:25.106" v="123" actId="165"/>
          <ac:grpSpMkLst>
            <pc:docMk/>
            <pc:sldMk cId="3678422849" sldId="434"/>
            <ac:grpSpMk id="2" creationId="{50BE7953-0A58-40D9-94ED-E053173AC555}"/>
          </ac:grpSpMkLst>
        </pc:grpChg>
        <pc:grpChg chg="add del mod modVis">
          <ac:chgData name="Kulinich Bohdan" userId="48e65c9f34e137d0" providerId="LiveId" clId="{6AB28CDB-DFF0-4D04-9E35-5CABEDA9C745}" dt="2020-06-24T17:57:39.840" v="411" actId="478"/>
          <ac:grpSpMkLst>
            <pc:docMk/>
            <pc:sldMk cId="3678422849" sldId="434"/>
            <ac:grpSpMk id="23" creationId="{4DAF8862-6859-4209-9F36-974D86D4EF05}"/>
          </ac:grpSpMkLst>
        </pc:grpChg>
        <pc:picChg chg="del">
          <ac:chgData name="Kulinich Bohdan" userId="48e65c9f34e137d0" providerId="LiveId" clId="{6AB28CDB-DFF0-4D04-9E35-5CABEDA9C745}" dt="2020-06-24T15:09:57.354" v="112" actId="478"/>
          <ac:picMkLst>
            <pc:docMk/>
            <pc:sldMk cId="3678422849" sldId="434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4T15:10:00.098" v="114" actId="478"/>
          <ac:picMkLst>
            <pc:docMk/>
            <pc:sldMk cId="3678422849" sldId="434"/>
            <ac:picMk id="28" creationId="{AFD719BE-B3D5-47CD-A404-E7B10E9894CC}"/>
          </ac:picMkLst>
        </pc:picChg>
        <pc:picChg chg="add mod">
          <ac:chgData name="Kulinich Bohdan" userId="48e65c9f34e137d0" providerId="LiveId" clId="{6AB28CDB-DFF0-4D04-9E35-5CABEDA9C745}" dt="2020-06-24T18:04:59.432" v="472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6AB28CDB-DFF0-4D04-9E35-5CABEDA9C745}" dt="2020-06-24T15:09:48.046" v="108" actId="478"/>
          <ac:cxnSpMkLst>
            <pc:docMk/>
            <pc:sldMk cId="3678422849" sldId="434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21" creationId="{D2ECCB3F-A86B-44B3-B105-566529FBD721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1" creationId="{BEDEF74D-17D1-4C86-BF35-CB2A94F5AB85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2" creationId="{DCDBE705-AE70-450A-8378-70297ECFEE64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7" creationId="{5D995258-4E2C-4913-8777-042AFA83B9D8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8" creationId="{1C1EDDE7-5FE9-4C10-B412-F112A788E122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3" creationId="{41B865EB-C24B-4D6E-8E81-FC6121180138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7" creationId="{13B9A198-1384-4893-8871-99A3687829E9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8" creationId="{A4E86242-4093-4CF7-86EE-6BAE34404B7C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59" creationId="{5CDFE152-5E5B-49D0-99E7-86A995ADC592}"/>
          </ac:cxnSpMkLst>
        </pc:cxnChg>
        <pc:cxnChg chg="add mod">
          <ac:chgData name="Kulinich Bohdan" userId="48e65c9f34e137d0" providerId="LiveId" clId="{6AB28CDB-DFF0-4D04-9E35-5CABEDA9C745}" dt="2020-06-24T18:00:06.680" v="429" actId="14100"/>
          <ac:cxnSpMkLst>
            <pc:docMk/>
            <pc:sldMk cId="3678422849" sldId="434"/>
            <ac:cxnSpMk id="63" creationId="{25E35263-34C5-479C-85B1-44772DBD7013}"/>
          </ac:cxnSpMkLst>
        </pc:cxnChg>
        <pc:cxnChg chg="add mod">
          <ac:chgData name="Kulinich Bohdan" userId="48e65c9f34e137d0" providerId="LiveId" clId="{6AB28CDB-DFF0-4D04-9E35-5CABEDA9C745}" dt="2020-06-24T18:00:02.620" v="428" actId="14100"/>
          <ac:cxnSpMkLst>
            <pc:docMk/>
            <pc:sldMk cId="3678422849" sldId="434"/>
            <ac:cxnSpMk id="66" creationId="{9F412A04-00A2-4BD5-BAB5-008E32DF4C26}"/>
          </ac:cxnSpMkLst>
        </pc:cxnChg>
        <pc:cxnChg chg="add mod">
          <ac:chgData name="Kulinich Bohdan" userId="48e65c9f34e137d0" providerId="LiveId" clId="{6AB28CDB-DFF0-4D04-9E35-5CABEDA9C745}" dt="2020-06-24T18:01:53.497" v="444" actId="14100"/>
          <ac:cxnSpMkLst>
            <pc:docMk/>
            <pc:sldMk cId="3678422849" sldId="434"/>
            <ac:cxnSpMk id="69" creationId="{8250D774-1DE4-4A31-9A18-C4CC65C0FD8C}"/>
          </ac:cxnSpMkLst>
        </pc:cxnChg>
        <pc:cxnChg chg="add mod">
          <ac:chgData name="Kulinich Bohdan" userId="48e65c9f34e137d0" providerId="LiveId" clId="{6AB28CDB-DFF0-4D04-9E35-5CABEDA9C745}" dt="2020-06-24T18:01:44.833" v="441" actId="14100"/>
          <ac:cxnSpMkLst>
            <pc:docMk/>
            <pc:sldMk cId="3678422849" sldId="434"/>
            <ac:cxnSpMk id="70" creationId="{22414B51-764E-4388-84D2-6077F84833FC}"/>
          </ac:cxnSpMkLst>
        </pc:cxnChg>
        <pc:cxnChg chg="add mod">
          <ac:chgData name="Kulinich Bohdan" userId="48e65c9f34e137d0" providerId="LiveId" clId="{6AB28CDB-DFF0-4D04-9E35-5CABEDA9C745}" dt="2020-06-24T18:03:39.577" v="470" actId="14100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6AB28CDB-DFF0-4D04-9E35-5CABEDA9C745}" dt="2020-06-26T14:05:24.711" v="4983" actId="47"/>
        <pc:sldMkLst>
          <pc:docMk/>
          <pc:sldMk cId="892203634" sldId="435"/>
        </pc:sldMkLst>
      </pc:sldChg>
      <pc:sldChg chg="delSp del mod modTransition delAnim">
        <pc:chgData name="Kulinich Bohdan" userId="48e65c9f34e137d0" providerId="LiveId" clId="{6AB28CDB-DFF0-4D04-9E35-5CABEDA9C745}" dt="2020-06-26T14:05:22.632" v="4982" actId="47"/>
        <pc:sldMkLst>
          <pc:docMk/>
          <pc:sldMk cId="1792787157" sldId="436"/>
        </pc:sldMkLst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10" creationId="{51AFE2F5-8C80-4A81-BB8B-5022D73CF67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0" creationId="{C2B567A2-D71F-49E6-9E3D-9650A7DA7393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2" creationId="{2B85EDA9-5784-4E69-80E5-9732B3331A1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4" creationId="{FD936739-6C9F-43D4-8DDA-AD09DBCB42C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5" creationId="{2653C9B6-B209-4900-BAD7-2C2816C88914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6" creationId="{A48B15A9-8184-4A70-983A-3E732C4E2876}"/>
          </ac:spMkLst>
        </pc:spChg>
        <pc:spChg chg="del">
          <ac:chgData name="Kulinich Bohdan" userId="48e65c9f34e137d0" providerId="LiveId" clId="{6AB28CDB-DFF0-4D04-9E35-5CABEDA9C745}" dt="2020-06-26T14:05:15.952" v="4977" actId="478"/>
          <ac:spMkLst>
            <pc:docMk/>
            <pc:sldMk cId="1792787157" sldId="436"/>
            <ac:spMk id="37" creationId="{97B34299-6969-4057-98E3-F26099E06F68}"/>
          </ac:spMkLst>
        </pc:sp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8" creationId="{AFD719BE-B3D5-47CD-A404-E7B10E9894CC}"/>
          </ac:picMkLst>
        </pc:picChg>
        <pc:picChg chg="del">
          <ac:chgData name="Kulinich Bohdan" userId="48e65c9f34e137d0" providerId="LiveId" clId="{6AB28CDB-DFF0-4D04-9E35-5CABEDA9C745}" dt="2020-06-26T14:05:16.667" v="4978" actId="478"/>
          <ac:picMkLst>
            <pc:docMk/>
            <pc:sldMk cId="1792787157" sldId="436"/>
            <ac:picMk id="31" creationId="{31F7D4AD-5F35-47F0-A256-99836912DB0C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33" creationId="{27FA3A1B-02DE-4FB6-8C7D-ACFBA4556C27}"/>
          </ac:picMkLst>
        </pc:picChg>
        <pc:cxnChg chg="del">
          <ac:chgData name="Kulinich Bohdan" userId="48e65c9f34e137d0" providerId="LiveId" clId="{6AB28CDB-DFF0-4D04-9E35-5CABEDA9C745}" dt="2020-06-26T14:05:19.352" v="4980" actId="478"/>
          <ac:cxnSpMkLst>
            <pc:docMk/>
            <pc:sldMk cId="1792787157" sldId="436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6T15:06:47.600" v="5969" actId="20577"/>
        <pc:sldMkLst>
          <pc:docMk/>
          <pc:sldMk cId="675147498" sldId="437"/>
        </pc:sldMkLst>
        <pc:spChg chg="mod">
          <ac:chgData name="Kulinich Bohdan" userId="48e65c9f34e137d0" providerId="LiveId" clId="{6AB28CDB-DFF0-4D04-9E35-5CABEDA9C745}" dt="2020-06-26T14:35:41.873" v="5532" actId="20577"/>
          <ac:spMkLst>
            <pc:docMk/>
            <pc:sldMk cId="675147498" sldId="43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14:41:00.034" v="5562" actId="478"/>
          <ac:spMkLst>
            <pc:docMk/>
            <pc:sldMk cId="675147498" sldId="437"/>
            <ac:spMk id="31" creationId="{DBB1FEDC-BBF2-40A4-A228-032C8AE5E334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2" creationId="{E62A0CD3-7B59-4316-BD92-C846E5483E3C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3" creationId="{31E52009-19DF-4B15-AD7C-57E7010E3B5D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4" creationId="{059B73A9-5B66-44A5-A237-4C6265EB77D0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5" creationId="{7C8ADC4D-CB45-4DA2-8AC7-B1BB8BE3A2EC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6" creationId="{D8E3BA5C-15ED-46BF-8232-14E102F9F796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7" creationId="{885EDF5B-4CFE-477D-9801-95C591BF1D14}"/>
          </ac:spMkLst>
        </pc:spChg>
        <pc:spChg chg="add mod">
          <ac:chgData name="Kulinich Bohdan" userId="48e65c9f34e137d0" providerId="LiveId" clId="{6AB28CDB-DFF0-4D04-9E35-5CABEDA9C745}" dt="2020-06-26T14:45:01.546" v="5675" actId="14100"/>
          <ac:spMkLst>
            <pc:docMk/>
            <pc:sldMk cId="675147498" sldId="437"/>
            <ac:spMk id="39" creationId="{5E4A15B7-0485-4450-BEDB-E59BA5F078B2}"/>
          </ac:spMkLst>
        </pc:spChg>
        <pc:spChg chg="add mod">
          <ac:chgData name="Kulinich Bohdan" userId="48e65c9f34e137d0" providerId="LiveId" clId="{6AB28CDB-DFF0-4D04-9E35-5CABEDA9C745}" dt="2020-06-26T14:50:54.239" v="5784" actId="20577"/>
          <ac:spMkLst>
            <pc:docMk/>
            <pc:sldMk cId="675147498" sldId="437"/>
            <ac:spMk id="46" creationId="{7FA2D96B-1A47-4A66-B17E-2B585D29F448}"/>
          </ac:spMkLst>
        </pc:spChg>
        <pc:spChg chg="add mod">
          <ac:chgData name="Kulinich Bohdan" userId="48e65c9f34e137d0" providerId="LiveId" clId="{6AB28CDB-DFF0-4D04-9E35-5CABEDA9C745}" dt="2020-06-26T15:03:37.552" v="5822" actId="1076"/>
          <ac:spMkLst>
            <pc:docMk/>
            <pc:sldMk cId="675147498" sldId="437"/>
            <ac:spMk id="48" creationId="{D68A91D1-C65D-4255-93BA-989F11F76CA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6AB28CDB-DFF0-4D04-9E35-5CABEDA9C745}" dt="2020-06-26T15:04:44.322" v="5921" actId="207"/>
          <ac:spMkLst>
            <pc:docMk/>
            <pc:sldMk cId="675147498" sldId="437"/>
            <ac:spMk id="51" creationId="{C7102DBE-EF65-4B2E-9F05-99A57EB6B180}"/>
          </ac:spMkLst>
        </pc:spChg>
        <pc:spChg chg="del">
          <ac:chgData name="Kulinich Bohdan" userId="48e65c9f34e137d0" providerId="LiveId" clId="{6AB28CDB-DFF0-4D04-9E35-5CABEDA9C745}" dt="2020-06-26T14:35:36.094" v="5515" actId="478"/>
          <ac:spMkLst>
            <pc:docMk/>
            <pc:sldMk cId="675147498" sldId="437"/>
            <ac:spMk id="52" creationId="{AB1F0445-0AF0-4E4C-BFA0-C89929D3BEA8}"/>
          </ac:spMkLst>
        </pc:spChg>
        <pc:spChg chg="add mod">
          <ac:chgData name="Kulinich Bohdan" userId="48e65c9f34e137d0" providerId="LiveId" clId="{6AB28CDB-DFF0-4D04-9E35-5CABEDA9C745}" dt="2020-06-26T15:06:47.600" v="5969" actId="20577"/>
          <ac:spMkLst>
            <pc:docMk/>
            <pc:sldMk cId="675147498" sldId="437"/>
            <ac:spMk id="53" creationId="{5DDA73B3-A79F-42E8-80D5-7CBB66261D27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1" creationId="{77545974-081B-4BDB-831F-26F3D83F8CB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2" creationId="{A1591A14-2C80-4970-A85D-B5F4A825FB4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7" creationId="{69CB6D8B-AD07-47C5-844C-2BA7EBC1384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8" creationId="{D78CB809-D978-4983-904F-D40D93ADBE7D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9" creationId="{BE49BD05-E5DA-465B-AB94-EC4856FBC11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0" creationId="{21D0110D-8EEF-4049-9605-8F1B2FB49AA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1" creationId="{BBA82832-0825-4EA6-A131-9F2DEC008352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2" creationId="{07A0A430-7A16-405E-B178-66473275912E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3" creationId="{4D5312F2-DF4A-4895-99D0-BE833E688A5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4" creationId="{5C9B7C71-7942-4E9D-83A0-73BBB524351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6" creationId="{5F65CA1B-6FFA-4744-B90A-F2D2849AC32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8" creationId="{BA987F15-FB1F-4DDB-8B1B-9A7FA6735EC3}"/>
          </ac:spMkLst>
        </pc:spChg>
        <pc:grpChg chg="add mod">
          <ac:chgData name="Kulinich Bohdan" userId="48e65c9f34e137d0" providerId="LiveId" clId="{6AB28CDB-DFF0-4D04-9E35-5CABEDA9C745}" dt="2020-06-26T14:51:20.109" v="5786" actId="164"/>
          <ac:grpSpMkLst>
            <pc:docMk/>
            <pc:sldMk cId="675147498" sldId="437"/>
            <ac:grpSpMk id="15" creationId="{9131D160-894C-46D4-A174-F0BD42C9F65C}"/>
          </ac:grpSpMkLst>
        </pc:grp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" creationId="{508CDBE8-A7A4-465E-B76C-454B2E8A69D7}"/>
          </ac:picMkLst>
        </pc:picChg>
        <pc:picChg chg="add mod modCrop">
          <ac:chgData name="Kulinich Bohdan" userId="48e65c9f34e137d0" providerId="LiveId" clId="{6AB28CDB-DFF0-4D04-9E35-5CABEDA9C745}" dt="2020-06-26T14:51:01.629" v="5785" actId="732"/>
          <ac:picMkLst>
            <pc:docMk/>
            <pc:sldMk cId="675147498" sldId="437"/>
            <ac:picMk id="10" creationId="{E8ED94D2-2404-4479-A795-001809A7A6B2}"/>
          </ac:picMkLst>
        </pc:picChg>
        <pc:picChg chg="add mod modCrop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2" creationId="{9CAD3B10-9EB7-4230-85D4-17846DBACA6B}"/>
          </ac:picMkLst>
        </pc:picChg>
        <pc:picChg chg="add mod ord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4" creationId="{A3C04414-7E7E-468F-AB5D-97364BF3ECBB}"/>
          </ac:picMkLst>
        </pc:picChg>
        <pc:picChg chg="add del mod">
          <ac:chgData name="Kulinich Bohdan" userId="48e65c9f34e137d0" providerId="LiveId" clId="{6AB28CDB-DFF0-4D04-9E35-5CABEDA9C745}" dt="2020-06-26T14:39:42.414" v="5544" actId="478"/>
          <ac:picMkLst>
            <pc:docMk/>
            <pc:sldMk cId="675147498" sldId="437"/>
            <ac:picMk id="27" creationId="{22943C9D-FC49-4E74-8A52-FC4BE6AB1AB2}"/>
          </ac:picMkLst>
        </pc:picChg>
        <pc:picChg chg="add mod">
          <ac:chgData name="Kulinich Bohdan" userId="48e65c9f34e137d0" providerId="LiveId" clId="{6AB28CDB-DFF0-4D04-9E35-5CABEDA9C745}" dt="2020-06-26T14:43:59.976" v="5600"/>
          <ac:picMkLst>
            <pc:docMk/>
            <pc:sldMk cId="675147498" sldId="437"/>
            <ac:picMk id="38" creationId="{2F8AB6F9-F99B-40BB-99A2-3DB8282FDC4E}"/>
          </ac:picMkLst>
        </pc:pic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6" creationId="{49D5CF14-610E-4619-BECD-9FB286A24ED9}"/>
          </ac:picMkLst>
        </pc:picChg>
        <pc:picChg chg="del">
          <ac:chgData name="Kulinich Bohdan" userId="48e65c9f34e137d0" providerId="LiveId" clId="{6AB28CDB-DFF0-4D04-9E35-5CABEDA9C745}" dt="2020-06-26T14:35:35.244" v="5514" actId="478"/>
          <ac:picMkLst>
            <pc:docMk/>
            <pc:sldMk cId="675147498" sldId="437"/>
            <ac:picMk id="87" creationId="{03C77A1E-EFC0-4312-8B35-3E605EAFEF21}"/>
          </ac:picMkLst>
        </pc:pic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3" creationId="{017C6899-9222-470D-BAD6-91A071C393D1}"/>
          </ac:cxnSpMkLst>
        </pc:cxn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4" creationId="{51CA0A71-7991-4D67-80C6-8E0F858BE229}"/>
          </ac:cxnSpMkLst>
        </pc:cxnChg>
        <pc:cxnChg chg="add mod or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9" creationId="{E8CCEC5E-46A8-4538-8985-D5027BE6F57A}"/>
          </ac:cxnSpMkLst>
        </pc:cxnChg>
        <pc:cxnChg chg="del">
          <ac:chgData name="Kulinich Bohdan" userId="48e65c9f34e137d0" providerId="LiveId" clId="{6AB28CDB-DFF0-4D04-9E35-5CABEDA9C745}" dt="2020-06-26T14:35:33.919" v="5513" actId="478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3733414091" sldId="438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807027264" sldId="439"/>
        </pc:sldMkLst>
      </pc:sldChg>
      <pc:sldChg chg="del">
        <pc:chgData name="Kulinich Bohdan" userId="48e65c9f34e137d0" providerId="LiveId" clId="{6AB28CDB-DFF0-4D04-9E35-5CABEDA9C745}" dt="2020-06-27T13:28:13.570" v="6722" actId="47"/>
        <pc:sldMkLst>
          <pc:docMk/>
          <pc:sldMk cId="7015384" sldId="440"/>
        </pc:sldMkLst>
      </pc:sldChg>
      <pc:sldChg chg="modSp mod">
        <pc:chgData name="Kulinich Bohdan" userId="48e65c9f34e137d0" providerId="LiveId" clId="{6AB28CDB-DFF0-4D04-9E35-5CABEDA9C745}" dt="2020-06-27T13:46:55.325" v="7127" actId="20577"/>
        <pc:sldMkLst>
          <pc:docMk/>
          <pc:sldMk cId="3676001664" sldId="441"/>
        </pc:sldMkLst>
        <pc:spChg chg="mod">
          <ac:chgData name="Kulinich Bohdan" userId="48e65c9f34e137d0" providerId="LiveId" clId="{6AB28CDB-DFF0-4D04-9E35-5CABEDA9C745}" dt="2020-06-27T13:46:55.325" v="7127" actId="20577"/>
          <ac:spMkLst>
            <pc:docMk/>
            <pc:sldMk cId="3676001664" sldId="441"/>
            <ac:spMk id="6" creationId="{4CD1B612-D16C-4F70-8335-78480BFE8EC8}"/>
          </ac:spMkLst>
        </pc:spChg>
      </pc:sldChg>
      <pc:sldChg chg="addSp delSp modSp mod addAnim delAnim modAnim">
        <pc:chgData name="Kulinich Bohdan" userId="48e65c9f34e137d0" providerId="LiveId" clId="{6AB28CDB-DFF0-4D04-9E35-5CABEDA9C745}" dt="2020-06-27T14:15:30.477" v="7450"/>
        <pc:sldMkLst>
          <pc:docMk/>
          <pc:sldMk cId="241768542" sldId="442"/>
        </pc:sldMkLst>
        <pc:spChg chg="mod">
          <ac:chgData name="Kulinich Bohdan" userId="48e65c9f34e137d0" providerId="LiveId" clId="{6AB28CDB-DFF0-4D04-9E35-5CABEDA9C745}" dt="2020-06-27T13:57:23.945" v="7237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9" creationId="{95E2A1F1-6848-4155-A6FA-D2B682524DD2}"/>
          </ac:spMkLst>
        </pc:spChg>
        <pc:spChg chg="add 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4" creationId="{356D5AA2-B842-466F-ADA6-B08E747EDEED}"/>
          </ac:spMkLst>
        </pc:spChg>
        <pc:spChg chg="add mod">
          <ac:chgData name="Kulinich Bohdan" userId="48e65c9f34e137d0" providerId="LiveId" clId="{6AB28CDB-DFF0-4D04-9E35-5CABEDA9C745}" dt="2020-06-27T14:11:35.544" v="7412" actId="20577"/>
          <ac:spMkLst>
            <pc:docMk/>
            <pc:sldMk cId="241768542" sldId="442"/>
            <ac:spMk id="14" creationId="{6B931857-F7AB-4AFE-8419-BE143ADFFE8C}"/>
          </ac:spMkLst>
        </pc:spChg>
        <pc:spChg chg="add mod">
          <ac:chgData name="Kulinich Bohdan" userId="48e65c9f34e137d0" providerId="LiveId" clId="{6AB28CDB-DFF0-4D04-9E35-5CABEDA9C745}" dt="2020-06-27T14:12:36.426" v="7417" actId="1076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6" creationId="{5C829539-B958-4B62-B6BA-A8FAE2E03073}"/>
          </ac:spMkLst>
        </pc:spChg>
        <pc:spChg chg="add mod">
          <ac:chgData name="Kulinich Bohdan" userId="48e65c9f34e137d0" providerId="LiveId" clId="{6AB28CDB-DFF0-4D04-9E35-5CABEDA9C745}" dt="2020-06-27T14:11:45.786" v="7414" actId="20577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8" creationId="{B48BBE50-C294-46B2-8E67-402CF71AF620}"/>
          </ac:spMkLst>
        </pc:spChg>
        <pc:spChg chg="add mod ord">
          <ac:chgData name="Kulinich Bohdan" userId="48e65c9f34e137d0" providerId="LiveId" clId="{6AB28CDB-DFF0-4D04-9E35-5CABEDA9C745}" dt="2020-06-27T14:13:09.136" v="7421" actId="166"/>
          <ac:spMkLst>
            <pc:docMk/>
            <pc:sldMk cId="241768542" sldId="442"/>
            <ac:spMk id="19" creationId="{1FD562E9-F3DE-4C96-990A-39DAA1318F9C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1" creationId="{3EDD8CF8-8D19-4A5B-9814-CF9D8F485020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5" creationId="{F8801CF3-4484-4618-94D1-8A4EF0003AA0}"/>
          </ac:spMkLst>
        </pc:spChg>
        <pc:spChg chg="mod">
          <ac:chgData name="Kulinich Bohdan" userId="48e65c9f34e137d0" providerId="LiveId" clId="{6AB28CDB-DFF0-4D04-9E35-5CABEDA9C745}" dt="2020-06-27T14:11:17.225" v="7409" actId="1076"/>
          <ac:spMkLst>
            <pc:docMk/>
            <pc:sldMk cId="241768542" sldId="442"/>
            <ac:spMk id="26" creationId="{EC700D5F-AF7A-4A8A-9D2C-C7C4B0A2E44F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7" creationId="{7A05055B-7E74-496D-9C9C-FBC74B69B5D3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8" creationId="{6BC3389A-91D3-4ABD-AD6A-45A9F230B9F7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0" creationId="{2148BC31-D264-4343-8577-A9B24B242918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3" creationId="{AC5B623C-15A6-46DD-B78F-00782BDC2B90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4" creationId="{C2E7510C-7534-4360-9D78-AF1B315EAEE4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5" creationId="{F554F181-5370-467D-B782-39EE9F709E70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39" creationId="{7BD6AE6C-F5A6-4239-BBCA-E7E1B200F0B2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0" creationId="{1F204999-9015-40D9-943D-0B320A701C43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3" creationId="{46D8B0D1-E2F6-4E99-AA35-6E29BE4BF387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4" creationId="{D1E9A67D-D384-4BAF-88B8-CFEE3EC6BC94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5" creationId="{81EED255-FA19-44E3-B092-2F07F296BA2D}"/>
          </ac:spMkLst>
        </pc:spChg>
        <pc:grpChg chg="add del mod">
          <ac:chgData name="Kulinich Bohdan" userId="48e65c9f34e137d0" providerId="LiveId" clId="{6AB28CDB-DFF0-4D04-9E35-5CABEDA9C745}" dt="2020-06-27T14:11:19.562" v="7410" actId="478"/>
          <ac:grpSpMkLst>
            <pc:docMk/>
            <pc:sldMk cId="241768542" sldId="442"/>
            <ac:grpSpMk id="20" creationId="{1B4F7DE1-D032-47B5-ADE4-A957D1B2C314}"/>
          </ac:grpSpMkLst>
        </pc:grpChg>
        <pc:grpChg chg="add del mod">
          <ac:chgData name="Kulinich Bohdan" userId="48e65c9f34e137d0" providerId="LiveId" clId="{6AB28CDB-DFF0-4D04-9E35-5CABEDA9C745}" dt="2020-06-27T14:14:53.887" v="7438" actId="478"/>
          <ac:grpSpMkLst>
            <pc:docMk/>
            <pc:sldMk cId="241768542" sldId="442"/>
            <ac:grpSpMk id="29" creationId="{A730A6B5-D658-4FB3-912D-1980A03AFF20}"/>
          </ac:grpSpMkLst>
        </pc:grpChg>
        <pc:grpChg chg="add 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6" creationId="{B6129277-1881-4518-AC11-99A3A530BCA2}"/>
          </ac:grpSpMkLst>
        </pc:grpChg>
        <pc:grpChg chg="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8" creationId="{30A73200-2873-4A81-A1BA-384047239EDE}"/>
          </ac:grpSpMkLst>
        </pc:grpChg>
        <pc:picChg chg="add del mod">
          <ac:chgData name="Kulinich Bohdan" userId="48e65c9f34e137d0" providerId="LiveId" clId="{6AB28CDB-DFF0-4D04-9E35-5CABEDA9C745}" dt="2020-06-27T14:10:59.734" v="7405" actId="478"/>
          <ac:picMkLst>
            <pc:docMk/>
            <pc:sldMk cId="241768542" sldId="442"/>
            <ac:picMk id="8" creationId="{323E6202-493F-401B-A808-5238AA7A6905}"/>
          </ac:picMkLst>
        </pc:picChg>
        <pc:picChg chg="mod modVis">
          <ac:chgData name="Kulinich Bohdan" userId="48e65c9f34e137d0" providerId="LiveId" clId="{6AB28CDB-DFF0-4D04-9E35-5CABEDA9C745}" dt="2020-06-27T14:13:26.787" v="7422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12:58.126" v="7420" actId="166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6AB28CDB-DFF0-4D04-9E35-5CABEDA9C745}" dt="2020-06-27T14:02:31.845" v="7238" actId="478"/>
          <ac:cxnSpMkLst>
            <pc:docMk/>
            <pc:sldMk cId="241768542" sldId="442"/>
            <ac:cxnSpMk id="8" creationId="{F0F9B81B-B5A6-4B42-B534-C929DE14A2FF}"/>
          </ac:cxnSpMkLst>
        </pc:cxnChg>
        <pc:cxnChg chg="add mod">
          <ac:chgData name="Kulinich Bohdan" userId="48e65c9f34e137d0" providerId="LiveId" clId="{6AB28CDB-DFF0-4D04-9E35-5CABEDA9C745}" dt="2020-06-27T14:12:09.797" v="7416" actId="14100"/>
          <ac:cxnSpMkLst>
            <pc:docMk/>
            <pc:sldMk cId="241768542" sldId="442"/>
            <ac:cxnSpMk id="10" creationId="{7968C739-C01B-4BEE-9B9D-D3552BE881C5}"/>
          </ac:cxnSpMkLst>
        </pc:cxnChg>
        <pc:cxnChg chg="add mod">
          <ac:chgData name="Kulinich Bohdan" userId="48e65c9f34e137d0" providerId="LiveId" clId="{6AB28CDB-DFF0-4D04-9E35-5CABEDA9C745}" dt="2020-06-27T14:11:56.077" v="7415" actId="14100"/>
          <ac:cxnSpMkLst>
            <pc:docMk/>
            <pc:sldMk cId="241768542" sldId="442"/>
            <ac:cxnSpMk id="12" creationId="{251540D9-1EEF-4520-844E-7E990C99B112}"/>
          </ac:cxnSpMkLst>
        </pc:cxnChg>
        <pc:cxnChg chg="add 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13" creationId="{9CA922E9-6A11-47BA-84CB-BE12C4DBD914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2" creationId="{66318030-8FA9-4CA4-9A32-161AC5749F38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3" creationId="{BBA17BCE-8DF2-4D53-BC66-8CC0A6443AFC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4" creationId="{6D1AFCC9-34B7-4B0B-A418-56B7B73DCEF7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1" creationId="{D053A1D1-693F-462C-955B-A28FCA96DDB1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2" creationId="{BC7F1C83-CBC9-4C50-AE4C-7991DDB11B8D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37" creationId="{6DBD5B5C-100E-4D3D-A23C-365D273EC336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1" creationId="{4DE32350-3549-44AC-825B-C92D153CA53E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2" creationId="{16F4A597-3A9D-422B-B6D9-D8E6569F76EB}"/>
          </ac:cxnSpMkLst>
        </pc:cxnChg>
      </pc:sldChg>
      <pc:sldChg chg="delSp modSp del mod delAnim modAnim">
        <pc:chgData name="Kulinich Bohdan" userId="48e65c9f34e137d0" providerId="LiveId" clId="{6AB28CDB-DFF0-4D04-9E35-5CABEDA9C745}" dt="2020-06-27T16:10:27.513" v="8362" actId="47"/>
        <pc:sldMkLst>
          <pc:docMk/>
          <pc:sldMk cId="427130965" sldId="443"/>
        </pc:sldMkLst>
        <pc:spChg chg="mod">
          <ac:chgData name="Kulinich Bohdan" userId="48e65c9f34e137d0" providerId="LiveId" clId="{6AB28CDB-DFF0-4D04-9E35-5CABEDA9C745}" dt="2020-06-27T14:28:38.482" v="7692" actId="14100"/>
          <ac:spMkLst>
            <pc:docMk/>
            <pc:sldMk cId="427130965" sldId="443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7:59.055" v="7240" actId="478"/>
          <ac:spMkLst>
            <pc:docMk/>
            <pc:sldMk cId="427130965" sldId="443"/>
            <ac:spMk id="19" creationId="{909ADC49-13BA-41D3-8698-C0BF247A2AC3}"/>
          </ac:spMkLst>
        </pc:spChg>
        <pc:spChg chg="del">
          <ac:chgData name="Kulinich Bohdan" userId="48e65c9f34e137d0" providerId="LiveId" clId="{6AB28CDB-DFF0-4D04-9E35-5CABEDA9C745}" dt="2020-06-27T14:07:59.820" v="7241" actId="478"/>
          <ac:spMkLst>
            <pc:docMk/>
            <pc:sldMk cId="427130965" sldId="443"/>
            <ac:spMk id="20" creationId="{72511B1B-8B31-4AF2-9A4B-90E884C1C414}"/>
          </ac:spMkLst>
        </pc:spChg>
      </pc:sldChg>
      <pc:sldChg chg="addSp delSp modSp add del mod delAnim modAnim">
        <pc:chgData name="Kulinich Bohdan" userId="48e65c9f34e137d0" providerId="LiveId" clId="{6AB28CDB-DFF0-4D04-9E35-5CABEDA9C745}" dt="2020-06-28T03:42:52.764" v="8426" actId="47"/>
        <pc:sldMkLst>
          <pc:docMk/>
          <pc:sldMk cId="1532573346" sldId="444"/>
        </pc:sldMkLst>
        <pc:spChg chg="add mod ord">
          <ac:chgData name="Kulinich Bohdan" userId="48e65c9f34e137d0" providerId="LiveId" clId="{6AB28CDB-DFF0-4D04-9E35-5CABEDA9C745}" dt="2020-06-28T03:34:35.756" v="8409" actId="14100"/>
          <ac:spMkLst>
            <pc:docMk/>
            <pc:sldMk cId="1532573346" sldId="444"/>
            <ac:spMk id="2" creationId="{3B804AAF-50F8-4BE5-AD03-38865E0D97DE}"/>
          </ac:spMkLst>
        </pc:spChg>
        <pc:spChg chg="mod">
          <ac:chgData name="Kulinich Bohdan" userId="48e65c9f34e137d0" providerId="LiveId" clId="{6AB28CDB-DFF0-4D04-9E35-5CABEDA9C745}" dt="2020-06-26T07:56:23.149" v="3478" actId="20577"/>
          <ac:spMkLst>
            <pc:docMk/>
            <pc:sldMk cId="1532573346" sldId="44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07:56:18.038" v="3461" actId="478"/>
          <ac:spMkLst>
            <pc:docMk/>
            <pc:sldMk cId="1532573346" sldId="444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6T10:58:11.118" v="4041" actId="20577"/>
          <ac:spMkLst>
            <pc:docMk/>
            <pc:sldMk cId="1532573346" sldId="444"/>
            <ac:spMk id="21" creationId="{DF7B172E-6F91-43B2-90BA-780C90603A1A}"/>
          </ac:spMkLst>
        </pc:spChg>
        <pc:spChg chg="add mod">
          <ac:chgData name="Kulinich Bohdan" userId="48e65c9f34e137d0" providerId="LiveId" clId="{6AB28CDB-DFF0-4D04-9E35-5CABEDA9C745}" dt="2020-06-28T03:30:01.233" v="8379" actId="1076"/>
          <ac:spMkLst>
            <pc:docMk/>
            <pc:sldMk cId="1532573346" sldId="444"/>
            <ac:spMk id="23" creationId="{280B240D-742D-4940-82C6-B0866366C90E}"/>
          </ac:spMkLst>
        </pc:spChg>
        <pc:spChg chg="add del mod">
          <ac:chgData name="Kulinich Bohdan" userId="48e65c9f34e137d0" providerId="LiveId" clId="{6AB28CDB-DFF0-4D04-9E35-5CABEDA9C745}" dt="2020-06-26T10:38:05.466" v="3573" actId="478"/>
          <ac:spMkLst>
            <pc:docMk/>
            <pc:sldMk cId="1532573346" sldId="444"/>
            <ac:spMk id="28" creationId="{33BD1BE9-D558-4758-9C64-588EF917FCA4}"/>
          </ac:spMkLst>
        </pc:spChg>
        <pc:spChg chg="add del mod">
          <ac:chgData name="Kulinich Bohdan" userId="48e65c9f34e137d0" providerId="LiveId" clId="{6AB28CDB-DFF0-4D04-9E35-5CABEDA9C745}" dt="2020-06-26T10:38:03.080" v="3571" actId="478"/>
          <ac:spMkLst>
            <pc:docMk/>
            <pc:sldMk cId="1532573346" sldId="444"/>
            <ac:spMk id="29" creationId="{3097EFAC-170F-494E-A829-3B3899CA2D82}"/>
          </ac:spMkLst>
        </pc:spChg>
        <pc:spChg chg="add del mod">
          <ac:chgData name="Kulinich Bohdan" userId="48e65c9f34e137d0" providerId="LiveId" clId="{6AB28CDB-DFF0-4D04-9E35-5CABEDA9C745}" dt="2020-06-26T10:38:04.635" v="3572" actId="478"/>
          <ac:spMkLst>
            <pc:docMk/>
            <pc:sldMk cId="1532573346" sldId="444"/>
            <ac:spMk id="30" creationId="{3D63D982-D991-4FB5-AD1A-CD8D2B342FBE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7:56:17.228" v="3460" actId="478"/>
          <ac:spMkLst>
            <pc:docMk/>
            <pc:sldMk cId="1532573346" sldId="444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10:37:50.693" v="3570" actId="478"/>
          <ac:spMkLst>
            <pc:docMk/>
            <pc:sldMk cId="1532573346" sldId="444"/>
            <ac:spMk id="45" creationId="{00730016-BA66-4078-B6BF-2A8E9226E54D}"/>
          </ac:spMkLst>
        </pc:spChg>
        <pc:spChg chg="del">
          <ac:chgData name="Kulinich Bohdan" userId="48e65c9f34e137d0" providerId="LiveId" clId="{6AB28CDB-DFF0-4D04-9E35-5CABEDA9C745}" dt="2020-06-26T07:56:15.728" v="3459" actId="478"/>
          <ac:spMkLst>
            <pc:docMk/>
            <pc:sldMk cId="1532573346" sldId="44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6T10:37:49.675" v="3569" actId="478"/>
          <ac:spMkLst>
            <pc:docMk/>
            <pc:sldMk cId="1532573346" sldId="444"/>
            <ac:spMk id="47" creationId="{84E26AF2-7E1F-4637-BE86-AD1B3B2CBD9A}"/>
          </ac:spMkLst>
        </pc:spChg>
        <pc:spChg chg="add del mod">
          <ac:chgData name="Kulinich Bohdan" userId="48e65c9f34e137d0" providerId="LiveId" clId="{6AB28CDB-DFF0-4D04-9E35-5CABEDA9C745}" dt="2020-06-26T10:37:48.572" v="3568" actId="478"/>
          <ac:spMkLst>
            <pc:docMk/>
            <pc:sldMk cId="1532573346" sldId="444"/>
            <ac:spMk id="48" creationId="{501E5A1A-D8AB-47A1-AE4B-42C39055A3DA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4" creationId="{3F87D523-EBD9-4DD3-83EF-2FC59048BBF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5" creationId="{F613E953-9B52-4C32-8096-C2C6E7E52D0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6" creationId="{0C323BB4-72C6-42BC-9332-03FE09814CF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7" creationId="{16FFDC21-E34F-4416-A9AC-BA51AD311798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8" creationId="{59E5FB88-7980-4547-B777-2C230A12FD2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9" creationId="{E08A381B-8E28-49BD-956C-13D37E16E1BE}"/>
          </ac:spMkLst>
        </pc:spChg>
        <pc:spChg chg="add mod">
          <ac:chgData name="Kulinich Bohdan" userId="48e65c9f34e137d0" providerId="LiveId" clId="{6AB28CDB-DFF0-4D04-9E35-5CABEDA9C745}" dt="2020-06-26T10:47:45.094" v="3762" actId="1076"/>
          <ac:spMkLst>
            <pc:docMk/>
            <pc:sldMk cId="1532573346" sldId="444"/>
            <ac:spMk id="61" creationId="{8FA02936-60DB-4A40-8BA9-33CC7EC995AF}"/>
          </ac:spMkLst>
        </pc:spChg>
        <pc:spChg chg="add mod">
          <ac:chgData name="Kulinich Bohdan" userId="48e65c9f34e137d0" providerId="LiveId" clId="{6AB28CDB-DFF0-4D04-9E35-5CABEDA9C745}" dt="2020-06-26T10:48:46.591" v="3775" actId="1076"/>
          <ac:spMkLst>
            <pc:docMk/>
            <pc:sldMk cId="1532573346" sldId="444"/>
            <ac:spMk id="62" creationId="{A42B4E2A-71F8-4046-822D-7C2880B35443}"/>
          </ac:spMkLst>
        </pc:spChg>
        <pc:spChg chg="add mod">
          <ac:chgData name="Kulinich Bohdan" userId="48e65c9f34e137d0" providerId="LiveId" clId="{6AB28CDB-DFF0-4D04-9E35-5CABEDA9C745}" dt="2020-06-26T10:50:28.665" v="3789"/>
          <ac:spMkLst>
            <pc:docMk/>
            <pc:sldMk cId="1532573346" sldId="444"/>
            <ac:spMk id="63" creationId="{1606D3BF-B5C0-47FA-BD03-B01D69EED27C}"/>
          </ac:spMkLst>
        </pc:spChg>
        <pc:spChg chg="add mod">
          <ac:chgData name="Kulinich Bohdan" userId="48e65c9f34e137d0" providerId="LiveId" clId="{6AB28CDB-DFF0-4D04-9E35-5CABEDA9C745}" dt="2020-06-26T10:51:08.144" v="3796" actId="1076"/>
          <ac:spMkLst>
            <pc:docMk/>
            <pc:sldMk cId="1532573346" sldId="444"/>
            <ac:spMk id="64" creationId="{34311C41-38E7-4CEA-8D30-7479164847B4}"/>
          </ac:spMkLst>
        </pc:spChg>
        <pc:spChg chg="add mod ord">
          <ac:chgData name="Kulinich Bohdan" userId="48e65c9f34e137d0" providerId="LiveId" clId="{6AB28CDB-DFF0-4D04-9E35-5CABEDA9C745}" dt="2020-06-26T10:58:14.743" v="4042" actId="166"/>
          <ac:spMkLst>
            <pc:docMk/>
            <pc:sldMk cId="1532573346" sldId="444"/>
            <ac:spMk id="65" creationId="{C1DB9864-523F-49FA-BB05-ABAAEA5302E8}"/>
          </ac:spMkLst>
        </pc:spChg>
        <pc:spChg chg="add mod">
          <ac:chgData name="Kulinich Bohdan" userId="48e65c9f34e137d0" providerId="LiveId" clId="{6AB28CDB-DFF0-4D04-9E35-5CABEDA9C745}" dt="2020-06-26T10:58:49.514" v="4115" actId="14100"/>
          <ac:spMkLst>
            <pc:docMk/>
            <pc:sldMk cId="1532573346" sldId="444"/>
            <ac:spMk id="67" creationId="{3B9BE213-9940-4281-97B8-81FAD7D9E201}"/>
          </ac:spMkLst>
        </pc:spChg>
        <pc:picChg chg="add del mod">
          <ac:chgData name="Kulinich Bohdan" userId="48e65c9f34e137d0" providerId="LiveId" clId="{6AB28CDB-DFF0-4D04-9E35-5CABEDA9C745}" dt="2020-06-26T10:36:44.974" v="3555" actId="478"/>
          <ac:picMkLst>
            <pc:docMk/>
            <pc:sldMk cId="1532573346" sldId="444"/>
            <ac:picMk id="2" creationId="{46B51A51-C302-43CE-86FC-F8208D55522D}"/>
          </ac:picMkLst>
        </pc:picChg>
        <pc:picChg chg="add del mod modCrop">
          <ac:chgData name="Kulinich Bohdan" userId="48e65c9f34e137d0" providerId="LiveId" clId="{6AB28CDB-DFF0-4D04-9E35-5CABEDA9C745}" dt="2020-06-26T10:37:32.788" v="3564" actId="478"/>
          <ac:picMkLst>
            <pc:docMk/>
            <pc:sldMk cId="1532573346" sldId="444"/>
            <ac:picMk id="6" creationId="{39F7E9D4-52E4-46EA-9618-9366EAE83F64}"/>
          </ac:picMkLst>
        </pc:picChg>
        <pc:picChg chg="add del mod modCrop">
          <ac:chgData name="Kulinich Bohdan" userId="48e65c9f34e137d0" providerId="LiveId" clId="{6AB28CDB-DFF0-4D04-9E35-5CABEDA9C745}" dt="2020-06-28T03:42:39.079" v="8422" actId="478"/>
          <ac:picMkLst>
            <pc:docMk/>
            <pc:sldMk cId="1532573346" sldId="444"/>
            <ac:picMk id="8" creationId="{4FAB5AC2-875D-4DB3-B181-8D2B9F3E220C}"/>
          </ac:picMkLst>
        </pc:picChg>
        <pc:picChg chg="add mod">
          <ac:chgData name="Kulinich Bohdan" userId="48e65c9f34e137d0" providerId="LiveId" clId="{6AB28CDB-DFF0-4D04-9E35-5CABEDA9C745}" dt="2020-06-28T03:42:47.131" v="8425" actId="962"/>
          <ac:picMkLst>
            <pc:docMk/>
            <pc:sldMk cId="1532573346" sldId="444"/>
            <ac:picMk id="10" creationId="{AFFFFCBE-1EC7-4E8A-8B2A-1CDE309BC569}"/>
          </ac:picMkLst>
        </pc:picChg>
        <pc:picChg chg="add mod">
          <ac:chgData name="Kulinich Bohdan" userId="48e65c9f34e137d0" providerId="LiveId" clId="{6AB28CDB-DFF0-4D04-9E35-5CABEDA9C745}" dt="2020-06-26T07:56:37.089" v="3479"/>
          <ac:picMkLst>
            <pc:docMk/>
            <pc:sldMk cId="1532573346" sldId="444"/>
            <ac:picMk id="20" creationId="{45B3DA31-832C-471B-AF42-6A84E0460EF2}"/>
          </ac:picMkLst>
        </pc:picChg>
        <pc:picChg chg="add del mod">
          <ac:chgData name="Kulinich Bohdan" userId="48e65c9f34e137d0" providerId="LiveId" clId="{6AB28CDB-DFF0-4D04-9E35-5CABEDA9C745}" dt="2020-06-26T10:37:45.603" v="3566" actId="478"/>
          <ac:picMkLst>
            <pc:docMk/>
            <pc:sldMk cId="1532573346" sldId="444"/>
            <ac:picMk id="49" creationId="{D53938B8-9C9B-45A4-996C-973CBC0E6E30}"/>
          </ac:picMkLst>
        </pc:picChg>
        <pc:picChg chg="add mod modVis">
          <ac:chgData name="Kulinich Bohdan" userId="48e65c9f34e137d0" providerId="LiveId" clId="{6AB28CDB-DFF0-4D04-9E35-5CABEDA9C745}" dt="2020-06-28T03:33:10.821" v="8405" actId="14429"/>
          <ac:picMkLst>
            <pc:docMk/>
            <pc:sldMk cId="1532573346" sldId="444"/>
            <ac:picMk id="60" creationId="{E98C5380-53A6-4262-BEAA-0303405D5BA8}"/>
          </ac:picMkLst>
        </pc:picChg>
        <pc:picChg chg="add mod">
          <ac:chgData name="Kulinich Bohdan" userId="48e65c9f34e137d0" providerId="LiveId" clId="{6AB28CDB-DFF0-4D04-9E35-5CABEDA9C745}" dt="2020-06-26T10:52:13.627" v="3799"/>
          <ac:picMkLst>
            <pc:docMk/>
            <pc:sldMk cId="1532573346" sldId="444"/>
            <ac:picMk id="66" creationId="{40AC0BAA-FD4E-418A-B520-74A3D6B0A26D}"/>
          </ac:picMkLst>
        </pc:picChg>
        <pc:inkChg chg="add del mod">
          <ac:chgData name="Kulinich Bohdan" userId="48e65c9f34e137d0" providerId="LiveId" clId="{6AB28CDB-DFF0-4D04-9E35-5CABEDA9C745}" dt="2020-06-26T10:45:20.780" v="3711" actId="478"/>
          <ac:inkMkLst>
            <pc:docMk/>
            <pc:sldMk cId="1532573346" sldId="444"/>
            <ac:inkMk id="50" creationId="{333410A9-6976-4E5A-BCDB-71AB127114C8}"/>
          </ac:inkMkLst>
        </pc:inkChg>
        <pc:cxnChg chg="add del">
          <ac:chgData name="Kulinich Bohdan" userId="48e65c9f34e137d0" providerId="LiveId" clId="{6AB28CDB-DFF0-4D04-9E35-5CABEDA9C745}" dt="2020-06-28T03:35:19.085" v="8411" actId="11529"/>
          <ac:cxnSpMkLst>
            <pc:docMk/>
            <pc:sldMk cId="1532573346" sldId="444"/>
            <ac:cxnSpMk id="6" creationId="{02EAA687-FA5A-4F1E-B94F-4BF0CE94DFE2}"/>
          </ac:cxnSpMkLst>
        </pc:cxnChg>
        <pc:cxnChg chg="add del mod">
          <ac:chgData name="Kulinich Bohdan" userId="48e65c9f34e137d0" providerId="LiveId" clId="{6AB28CDB-DFF0-4D04-9E35-5CABEDA9C745}" dt="2020-06-26T10:37:46.648" v="3567" actId="478"/>
          <ac:cxnSpMkLst>
            <pc:docMk/>
            <pc:sldMk cId="1532573346" sldId="444"/>
            <ac:cxnSpMk id="25" creationId="{BCAE0CF5-9C38-4E86-B531-D1700046FDDF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6" creationId="{F8E78B2A-BFFC-4295-995A-65D6E601B89A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7" creationId="{0432B3B5-C9D7-4116-B1F4-7F402A084F0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1" creationId="{D91C5C3B-DDE0-46B5-8774-D5C34566B383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2" creationId="{97176826-056D-4152-8253-79C14B8BBC14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3" creationId="{C79C3F04-C11B-4CFE-8F51-4CD06502C60B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8T05:31:06.778" v="9228" actId="47"/>
        <pc:sldMkLst>
          <pc:docMk/>
          <pc:sldMk cId="2149138203" sldId="445"/>
        </pc:sldMkLst>
        <pc:spChg chg="mod modVis">
          <ac:chgData name="Kulinich Bohdan" userId="48e65c9f34e137d0" providerId="LiveId" clId="{6AB28CDB-DFF0-4D04-9E35-5CABEDA9C745}" dt="2020-06-26T06:59:30.057" v="3042" actId="14429"/>
          <ac:spMkLst>
            <pc:docMk/>
            <pc:sldMk cId="2149138203" sldId="445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6T06:59:30.447" v="3043" actId="14429"/>
          <ac:spMkLst>
            <pc:docMk/>
            <pc:sldMk cId="2149138203" sldId="445"/>
            <ac:spMk id="4" creationId="{00000000-0000-0000-0000-000000000000}"/>
          </ac:spMkLst>
        </pc:spChg>
        <pc:spChg chg="add del mod modVis">
          <ac:chgData name="Kulinich Bohdan" userId="48e65c9f34e137d0" providerId="LiveId" clId="{6AB28CDB-DFF0-4D04-9E35-5CABEDA9C745}" dt="2020-06-28T04:28:12.970" v="8688" actId="478"/>
          <ac:spMkLst>
            <pc:docMk/>
            <pc:sldMk cId="2149138203" sldId="445"/>
            <ac:spMk id="9" creationId="{1A9B6DC8-D3E7-497F-8A34-FD09D01F98C0}"/>
          </ac:spMkLst>
        </pc:spChg>
        <pc:spChg chg="del">
          <ac:chgData name="Kulinich Bohdan" userId="48e65c9f34e137d0" providerId="LiveId" clId="{6AB28CDB-DFF0-4D04-9E35-5CABEDA9C745}" dt="2020-06-26T05:53:13.833" v="2507" actId="478"/>
          <ac:spMkLst>
            <pc:docMk/>
            <pc:sldMk cId="2149138203" sldId="445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2" creationId="{1BB52A37-DBB8-4A97-8B90-1E0040F98499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3" creationId="{B32A3CC8-25A2-4681-A065-C47627E97953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4" creationId="{F09AB4B1-B5EC-436E-BAFE-DB987497F9E8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53:15.387" v="2508" actId="478"/>
          <ac:spMkLst>
            <pc:docMk/>
            <pc:sldMk cId="2149138203" sldId="445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6" creationId="{A370AC44-0F4F-4C1C-A14E-602BA84970E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6" creationId="{BFBA2E90-1923-4109-AFFB-2DA95EA78589}"/>
          </ac:spMkLst>
        </pc:spChg>
        <pc:spChg chg="add del mod modVis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47" creationId="{02587840-3C61-4C44-8725-ABC71AFC0BCD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7" creationId="{439BCC96-5BE1-4AB9-88A5-C4FA93B4FFF5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52" creationId="{B5A90519-C8A8-49FA-8939-51C4FB56E1CC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4" creationId="{58C3B6A9-BA58-433E-B60E-8D046337118D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5" creationId="{86ABAD45-A739-4A2A-AE76-0DBB7263DBA8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7" creationId="{C48D3BC2-46AC-43CB-A3EF-07EE511AC0E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9" creationId="{85479482-6B8F-405F-9C7F-629167E1701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1" creationId="{6AE0D925-B9A6-4D10-B57F-ACA03256EA7B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3" creationId="{0E2AD057-BD64-4F28-84D7-334D1E31155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5" creationId="{6267A13A-5057-4C83-A627-567805D5D1A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7" creationId="{F95BD0D1-94DF-4CB3-93E4-824352A32A2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9" creationId="{0A24943E-216D-44A2-A428-0CCD6F074C6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1" creationId="{CF184907-4692-429C-8EAD-64A475A1A69D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3" creationId="{6EF3513F-FA49-4781-A534-1D86ED92DFA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5" creationId="{D2A3BE1F-277A-4D53-9E9C-568A833005F6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7" creationId="{9CAA7775-A961-45A7-86F6-E689C22AC12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9" creationId="{FB3724CE-3DC4-4F1C-B8A1-B5BB971F2144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0" creationId="{3CB8CC0F-C164-4CED-8DCC-08D205F3E60D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1" creationId="{1F95021E-1234-4D6D-B0C8-3362614BFC4F}"/>
          </ac:spMkLst>
        </pc:spChg>
        <pc:spChg chg="add del mod">
          <ac:chgData name="Kulinich Bohdan" userId="48e65c9f34e137d0" providerId="LiveId" clId="{6AB28CDB-DFF0-4D04-9E35-5CABEDA9C745}" dt="2020-06-26T07:16:44.035" v="3260"/>
          <ac:spMkLst>
            <pc:docMk/>
            <pc:sldMk cId="2149138203" sldId="445"/>
            <ac:spMk id="83" creationId="{4ADB734D-BF64-4689-A1AE-B0B79FA0C3E7}"/>
          </ac:spMkLst>
        </pc:spChg>
        <pc:spChg chg="add del mod">
          <ac:chgData name="Kulinich Bohdan" userId="48e65c9f34e137d0" providerId="LiveId" clId="{6AB28CDB-DFF0-4D04-9E35-5CABEDA9C745}" dt="2020-06-26T07:16:52.665" v="3262"/>
          <ac:spMkLst>
            <pc:docMk/>
            <pc:sldMk cId="2149138203" sldId="445"/>
            <ac:spMk id="84" creationId="{E8F90B85-2359-49AA-AD72-4C32A1A25E88}"/>
          </ac:spMkLst>
        </pc:spChg>
        <pc:spChg chg="add del mod modVis">
          <ac:chgData name="Kulinich Bohdan" userId="48e65c9f34e137d0" providerId="LiveId" clId="{6AB28CDB-DFF0-4D04-9E35-5CABEDA9C745}" dt="2020-06-28T04:28:05.801" v="8685" actId="478"/>
          <ac:spMkLst>
            <pc:docMk/>
            <pc:sldMk cId="2149138203" sldId="445"/>
            <ac:spMk id="103" creationId="{E8506506-6746-4460-A858-0A683ED5A0C6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4" creationId="{E0375A36-BBC6-4881-BF4F-69EE590EAC94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5" creationId="{2629A79A-61A7-49B7-B307-36151CA24116}"/>
          </ac:spMkLst>
        </pc:spChg>
        <pc:spChg chg="add del mod">
          <ac:chgData name="Kulinich Bohdan" userId="48e65c9f34e137d0" providerId="LiveId" clId="{6AB28CDB-DFF0-4D04-9E35-5CABEDA9C745}" dt="2020-06-26T06:37:34.149" v="2796" actId="478"/>
          <ac:spMkLst>
            <pc:docMk/>
            <pc:sldMk cId="2149138203" sldId="445"/>
            <ac:spMk id="106" creationId="{B810F95F-4A21-45A1-987D-1730501CE122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07" creationId="{CCC6F5A8-CC65-4551-B20F-215FDFA34700}"/>
          </ac:spMkLst>
        </pc:spChg>
        <pc:spChg chg="add del mod ord modVis">
          <ac:chgData name="Kulinich Bohdan" userId="48e65c9f34e137d0" providerId="LiveId" clId="{6AB28CDB-DFF0-4D04-9E35-5CABEDA9C745}" dt="2020-06-28T05:25:46.167" v="9182" actId="166"/>
          <ac:spMkLst>
            <pc:docMk/>
            <pc:sldMk cId="2149138203" sldId="445"/>
            <ac:spMk id="108" creationId="{31B128C1-BB62-4238-9032-2A99528498AE}"/>
          </ac:spMkLst>
        </pc:spChg>
        <pc:spChg chg="add del mod modVis">
          <ac:chgData name="Kulinich Bohdan" userId="48e65c9f34e137d0" providerId="LiveId" clId="{6AB28CDB-DFF0-4D04-9E35-5CABEDA9C745}" dt="2020-06-28T04:32:15.368" v="8792" actId="478"/>
          <ac:spMkLst>
            <pc:docMk/>
            <pc:sldMk cId="2149138203" sldId="445"/>
            <ac:spMk id="109" creationId="{D0E7BF09-3F6C-4009-AE84-7CC3DFCBCE6D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0" creationId="{EF3F4A9E-CE93-445A-9BF0-32ACFA97B66A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1" creationId="{A2E8DBE8-FB61-4218-9A56-0B8F280E4383}"/>
          </ac:spMkLst>
        </pc:spChg>
        <pc:spChg chg="add del mod ord">
          <ac:chgData name="Kulinich Bohdan" userId="48e65c9f34e137d0" providerId="LiveId" clId="{6AB28CDB-DFF0-4D04-9E35-5CABEDA9C745}" dt="2020-06-26T06:39:50.565" v="2821" actId="478"/>
          <ac:spMkLst>
            <pc:docMk/>
            <pc:sldMk cId="2149138203" sldId="445"/>
            <ac:spMk id="112" creationId="{9B80DF09-FE49-4E6E-B606-41FC76759E69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1" creationId="{38B256CF-BAAA-4DED-B426-95B735EA364C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2" creationId="{F9A839C0-1FF0-4A57-8966-C5F5B709BF92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3" creationId="{4E02FE20-F350-44B6-A930-47C1D67B4D8D}"/>
          </ac:spMkLst>
        </pc:spChg>
        <pc:spChg chg="add mod ord modVis">
          <ac:chgData name="Kulinich Bohdan" userId="48e65c9f34e137d0" providerId="LiveId" clId="{6AB28CDB-DFF0-4D04-9E35-5CABEDA9C745}" dt="2020-06-28T04:54:45.147" v="9162" actId="14429"/>
          <ac:spMkLst>
            <pc:docMk/>
            <pc:sldMk cId="2149138203" sldId="445"/>
            <ac:spMk id="124" creationId="{C528FFDA-093A-4832-8CF6-3249F57A7933}"/>
          </ac:spMkLst>
        </pc:spChg>
        <pc:spChg chg="add mod ord modVis">
          <ac:chgData name="Kulinich Bohdan" userId="48e65c9f34e137d0" providerId="LiveId" clId="{6AB28CDB-DFF0-4D04-9E35-5CABEDA9C745}" dt="2020-06-28T04:54:44.777" v="9161" actId="14429"/>
          <ac:spMkLst>
            <pc:docMk/>
            <pc:sldMk cId="2149138203" sldId="445"/>
            <ac:spMk id="125" creationId="{2B58A80A-EAAE-4DE8-A026-B6AC0BE21EC9}"/>
          </ac:spMkLst>
        </pc:spChg>
        <pc:spChg chg="add del mod modVis">
          <ac:chgData name="Kulinich Bohdan" userId="48e65c9f34e137d0" providerId="LiveId" clId="{6AB28CDB-DFF0-4D04-9E35-5CABEDA9C745}" dt="2020-06-28T04:31:58.150" v="8787" actId="478"/>
          <ac:spMkLst>
            <pc:docMk/>
            <pc:sldMk cId="2149138203" sldId="445"/>
            <ac:spMk id="127" creationId="{66AF0924-D5E0-4079-8C8B-5ADB3DCAA6E7}"/>
          </ac:spMkLst>
        </pc:spChg>
        <pc:spChg chg="add del mod">
          <ac:chgData name="Kulinich Bohdan" userId="48e65c9f34e137d0" providerId="LiveId" clId="{6AB28CDB-DFF0-4D04-9E35-5CABEDA9C745}" dt="2020-06-28T04:46:55.510" v="9057" actId="478"/>
          <ac:spMkLst>
            <pc:docMk/>
            <pc:sldMk cId="2149138203" sldId="445"/>
            <ac:spMk id="128" creationId="{29FD4270-59DF-42E4-BF6A-4AA9CFBDF259}"/>
          </ac:spMkLst>
        </pc:spChg>
        <pc:spChg chg="add mod modVis">
          <ac:chgData name="Kulinich Bohdan" userId="48e65c9f34e137d0" providerId="LiveId" clId="{6AB28CDB-DFF0-4D04-9E35-5CABEDA9C745}" dt="2020-06-28T04:48:20.772" v="9067" actId="14429"/>
          <ac:spMkLst>
            <pc:docMk/>
            <pc:sldMk cId="2149138203" sldId="445"/>
            <ac:spMk id="129" creationId="{F42D899F-86AD-4913-A523-05F5B4D1F4EF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0" creationId="{E32176F5-BC09-42F2-9C95-32569CC8C010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1" creationId="{7DA21313-C8A0-4065-A000-FD4B05667E6B}"/>
          </ac:spMkLst>
        </pc:spChg>
        <pc:spChg chg="add mod">
          <ac:chgData name="Kulinich Bohdan" userId="48e65c9f34e137d0" providerId="LiveId" clId="{6AB28CDB-DFF0-4D04-9E35-5CABEDA9C745}" dt="2020-06-28T05:25:37.773" v="9180" actId="14100"/>
          <ac:spMkLst>
            <pc:docMk/>
            <pc:sldMk cId="2149138203" sldId="445"/>
            <ac:spMk id="202" creationId="{05457D00-AFD6-4E05-8E57-FE09E2991D5D}"/>
          </ac:spMkLst>
        </pc:spChg>
        <pc:spChg chg="add mod modVis">
          <ac:chgData name="Kulinich Bohdan" userId="48e65c9f34e137d0" providerId="LiveId" clId="{6AB28CDB-DFF0-4D04-9E35-5CABEDA9C745}" dt="2020-06-28T04:48:25.004" v="9068" actId="14429"/>
          <ac:spMkLst>
            <pc:docMk/>
            <pc:sldMk cId="2149138203" sldId="445"/>
            <ac:spMk id="345" creationId="{B39B6ACC-54D7-4E05-ACD0-F4CB27BAFE22}"/>
          </ac:spMkLst>
        </pc:spChg>
        <pc:spChg chg="add mod">
          <ac:chgData name="Kulinich Bohdan" userId="48e65c9f34e137d0" providerId="LiveId" clId="{6AB28CDB-DFF0-4D04-9E35-5CABEDA9C745}" dt="2020-06-28T04:52:53.454" v="9088" actId="1076"/>
          <ac:spMkLst>
            <pc:docMk/>
            <pc:sldMk cId="2149138203" sldId="445"/>
            <ac:spMk id="346" creationId="{FB12934C-B987-412B-B3C5-6F3D30A012B1}"/>
          </ac:spMkLst>
        </pc:spChg>
        <pc:spChg chg="add mod">
          <ac:chgData name="Kulinich Bohdan" userId="48e65c9f34e137d0" providerId="LiveId" clId="{6AB28CDB-DFF0-4D04-9E35-5CABEDA9C745}" dt="2020-06-28T04:52:50.811" v="9087" actId="1076"/>
          <ac:spMkLst>
            <pc:docMk/>
            <pc:sldMk cId="2149138203" sldId="445"/>
            <ac:spMk id="347" creationId="{54777E99-5C4D-4889-BD7F-AE364C762AA6}"/>
          </ac:spMkLst>
        </pc:spChg>
        <pc:spChg chg="add mod">
          <ac:chgData name="Kulinich Bohdan" userId="48e65c9f34e137d0" providerId="LiveId" clId="{6AB28CDB-DFF0-4D04-9E35-5CABEDA9C745}" dt="2020-06-28T04:54:33.017" v="9160" actId="14100"/>
          <ac:spMkLst>
            <pc:docMk/>
            <pc:sldMk cId="2149138203" sldId="445"/>
            <ac:spMk id="348" creationId="{8DDD47AF-6D75-41B1-AD32-4C1575BB8555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49" creationId="{572D0C6E-C3B1-40EB-AA64-4B461CFB63F2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0" creationId="{140F4193-A68B-4D51-9662-13C8EF64E19B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1" creationId="{84301844-C774-4736-8422-09297818F810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2" creationId="{6433BD41-68F6-4133-A9D3-689E3B9AD1DA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3" creationId="{EA513302-2205-4CD8-8228-C2309272100B}"/>
          </ac:spMkLst>
        </pc:spChg>
        <pc:grpChg chg="add del mod">
          <ac:chgData name="Kulinich Bohdan" userId="48e65c9f34e137d0" providerId="LiveId" clId="{6AB28CDB-DFF0-4D04-9E35-5CABEDA9C745}" dt="2020-06-28T04:45:40.837" v="9052" actId="165"/>
          <ac:grpSpMkLst>
            <pc:docMk/>
            <pc:sldMk cId="2149138203" sldId="445"/>
            <ac:grpSpMk id="340" creationId="{69C4AFE5-E083-4322-B601-02940363843C}"/>
          </ac:grpSpMkLst>
        </pc:grpChg>
        <pc:picChg chg="add del mod ord">
          <ac:chgData name="Kulinich Bohdan" userId="48e65c9f34e137d0" providerId="LiveId" clId="{6AB28CDB-DFF0-4D04-9E35-5CABEDA9C745}" dt="2020-06-28T04:47:03.529" v="9059" actId="478"/>
          <ac:picMkLst>
            <pc:docMk/>
            <pc:sldMk cId="2149138203" sldId="445"/>
            <ac:picMk id="2" creationId="{33F4C870-4593-4319-A30B-5E82AF822670}"/>
          </ac:picMkLst>
        </pc:picChg>
        <pc:picChg chg="add del mod modCrop">
          <ac:chgData name="Kulinich Bohdan" userId="48e65c9f34e137d0" providerId="LiveId" clId="{6AB28CDB-DFF0-4D04-9E35-5CABEDA9C745}" dt="2020-06-26T06:39:24.939" v="2814" actId="478"/>
          <ac:picMkLst>
            <pc:docMk/>
            <pc:sldMk cId="2149138203" sldId="445"/>
            <ac:picMk id="2" creationId="{55FAB756-584F-4899-872D-6113473CE1A9}"/>
          </ac:picMkLst>
        </pc:picChg>
        <pc:cxnChg chg="add del mod">
          <ac:chgData name="Kulinich Bohdan" userId="48e65c9f34e137d0" providerId="LiveId" clId="{6AB28CDB-DFF0-4D04-9E35-5CABEDA9C745}" dt="2020-06-28T04:32:52.744" v="8801"/>
          <ac:cxnSpMkLst>
            <pc:docMk/>
            <pc:sldMk cId="2149138203" sldId="445"/>
            <ac:cxnSpMk id="17" creationId="{849C7738-4FF8-4F9B-85BA-9527D7E91E90}"/>
          </ac:cxnSpMkLst>
        </pc:cxnChg>
        <pc:cxnChg chg="add mod">
          <ac:chgData name="Kulinich Bohdan" userId="48e65c9f34e137d0" providerId="LiveId" clId="{6AB28CDB-DFF0-4D04-9E35-5CABEDA9C745}" dt="2020-06-28T04:33:07.350" v="8804" actId="14100"/>
          <ac:cxnSpMkLst>
            <pc:docMk/>
            <pc:sldMk cId="2149138203" sldId="445"/>
            <ac:cxnSpMk id="19" creationId="{9BB50B1C-24F2-45FD-A06E-76A7E0E33CAB}"/>
          </ac:cxnSpMkLst>
        </pc:cxnChg>
        <pc:cxnChg chg="add del mod">
          <ac:chgData name="Kulinich Bohdan" userId="48e65c9f34e137d0" providerId="LiveId" clId="{6AB28CDB-DFF0-4D04-9E35-5CABEDA9C745}" dt="2020-06-26T06:01:01.637" v="2567" actId="478"/>
          <ac:cxnSpMkLst>
            <pc:docMk/>
            <pc:sldMk cId="2149138203" sldId="445"/>
            <ac:cxnSpMk id="21" creationId="{908C726B-EDE5-4806-B183-8A5BF95450AE}"/>
          </ac:cxnSpMkLst>
        </pc:cxnChg>
        <pc:cxnChg chg="add mod">
          <ac:chgData name="Kulinich Bohdan" userId="48e65c9f34e137d0" providerId="LiveId" clId="{6AB28CDB-DFF0-4D04-9E35-5CABEDA9C745}" dt="2020-06-28T04:33:11.973" v="8806" actId="14100"/>
          <ac:cxnSpMkLst>
            <pc:docMk/>
            <pc:sldMk cId="2149138203" sldId="445"/>
            <ac:cxnSpMk id="21" creationId="{D40336E6-4835-481A-A83B-99CB11678B0E}"/>
          </ac:cxnSpMkLst>
        </pc:cxnChg>
        <pc:cxnChg chg="add mod">
          <ac:chgData name="Kulinich Bohdan" userId="48e65c9f34e137d0" providerId="LiveId" clId="{6AB28CDB-DFF0-4D04-9E35-5CABEDA9C745}" dt="2020-06-28T04:33:16.165" v="8808" actId="14100"/>
          <ac:cxnSpMkLst>
            <pc:docMk/>
            <pc:sldMk cId="2149138203" sldId="445"/>
            <ac:cxnSpMk id="23" creationId="{8E4AF6F6-5CCD-45F5-93E5-DF789D1213DD}"/>
          </ac:cxnSpMkLst>
        </pc:cxnChg>
        <pc:cxnChg chg="add mod">
          <ac:chgData name="Kulinich Bohdan" userId="48e65c9f34e137d0" providerId="LiveId" clId="{6AB28CDB-DFF0-4D04-9E35-5CABEDA9C745}" dt="2020-06-28T04:33:20.886" v="8810" actId="14100"/>
          <ac:cxnSpMkLst>
            <pc:docMk/>
            <pc:sldMk cId="2149138203" sldId="445"/>
            <ac:cxnSpMk id="25" creationId="{1FA07250-0C48-4812-A329-99D6D7FB07D1}"/>
          </ac:cxnSpMkLst>
        </pc:cxnChg>
        <pc:cxnChg chg="add del mod modVis">
          <ac:chgData name="Kulinich Bohdan" userId="48e65c9f34e137d0" providerId="LiveId" clId="{6AB28CDB-DFF0-4D04-9E35-5CABEDA9C745}" dt="2020-06-28T04:28:07.905" v="8686" actId="478"/>
          <ac:cxnSpMkLst>
            <pc:docMk/>
            <pc:sldMk cId="2149138203" sldId="445"/>
            <ac:cxnSpMk id="26" creationId="{51B3036F-9D97-43CD-BED1-0337891ECCCB}"/>
          </ac:cxnSpMkLst>
        </pc:cxnChg>
        <pc:cxnChg chg="add mod">
          <ac:chgData name="Kulinich Bohdan" userId="48e65c9f34e137d0" providerId="LiveId" clId="{6AB28CDB-DFF0-4D04-9E35-5CABEDA9C745}" dt="2020-06-28T04:33:31.950" v="8814" actId="14100"/>
          <ac:cxnSpMkLst>
            <pc:docMk/>
            <pc:sldMk cId="2149138203" sldId="445"/>
            <ac:cxnSpMk id="27" creationId="{F7892DEE-6821-4A60-8C05-97F1F0AC3DE6}"/>
          </ac:cxnSpMkLst>
        </pc:cxnChg>
        <pc:cxnChg chg="add mod">
          <ac:chgData name="Kulinich Bohdan" userId="48e65c9f34e137d0" providerId="LiveId" clId="{6AB28CDB-DFF0-4D04-9E35-5CABEDA9C745}" dt="2020-06-28T04:33:40.932" v="8816" actId="14100"/>
          <ac:cxnSpMkLst>
            <pc:docMk/>
            <pc:sldMk cId="2149138203" sldId="445"/>
            <ac:cxnSpMk id="29" creationId="{8EF67A60-57E0-46A4-89AC-86481B7DAFE4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8T04:33:46.001" v="8818" actId="14100"/>
          <ac:cxnSpMkLst>
            <pc:docMk/>
            <pc:sldMk cId="2149138203" sldId="445"/>
            <ac:cxnSpMk id="33" creationId="{AFE427CF-226F-432B-AD0D-D6DC8FCC4492}"/>
          </ac:cxnSpMkLst>
        </pc:cxnChg>
        <pc:cxnChg chg="add del mod">
          <ac:chgData name="Kulinich Bohdan" userId="48e65c9f34e137d0" providerId="LiveId" clId="{6AB28CDB-DFF0-4D04-9E35-5CABEDA9C745}" dt="2020-06-28T04:33:57.710" v="8821"/>
          <ac:cxnSpMkLst>
            <pc:docMk/>
            <pc:sldMk cId="2149138203" sldId="445"/>
            <ac:cxnSpMk id="35" creationId="{06DD659A-BE53-4733-A3A3-14847135C4B4}"/>
          </ac:cxnSpMkLst>
        </pc:cxnChg>
        <pc:cxnChg chg="add del mod">
          <ac:chgData name="Kulinich Bohdan" userId="48e65c9f34e137d0" providerId="LiveId" clId="{6AB28CDB-DFF0-4D04-9E35-5CABEDA9C745}" dt="2020-06-28T04:34:04.979" v="8823"/>
          <ac:cxnSpMkLst>
            <pc:docMk/>
            <pc:sldMk cId="2149138203" sldId="445"/>
            <ac:cxnSpMk id="36" creationId="{224BD3DE-C222-4D73-BAF7-CCC1F46EFD07}"/>
          </ac:cxnSpMkLst>
        </pc:cxnChg>
        <pc:cxnChg chg="add del mod">
          <ac:chgData name="Kulinich Bohdan" userId="48e65c9f34e137d0" providerId="LiveId" clId="{6AB28CDB-DFF0-4D04-9E35-5CABEDA9C745}" dt="2020-06-28T04:34:14.242" v="8825"/>
          <ac:cxnSpMkLst>
            <pc:docMk/>
            <pc:sldMk cId="2149138203" sldId="445"/>
            <ac:cxnSpMk id="37" creationId="{30AD4B34-1089-4914-9F21-8D264AC73D8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8" creationId="{1C1EDDE7-5FE9-4C10-B412-F112A788E122}"/>
          </ac:cxnSpMkLst>
        </pc:cxnChg>
        <pc:cxnChg chg="add mod">
          <ac:chgData name="Kulinich Bohdan" userId="48e65c9f34e137d0" providerId="LiveId" clId="{6AB28CDB-DFF0-4D04-9E35-5CABEDA9C745}" dt="2020-06-28T04:34:24.876" v="8827" actId="14100"/>
          <ac:cxnSpMkLst>
            <pc:docMk/>
            <pc:sldMk cId="2149138203" sldId="445"/>
            <ac:cxnSpMk id="38" creationId="{E1B0E1C7-A51D-48E6-AD19-5E4A657DFA7B}"/>
          </ac:cxnSpMkLst>
        </pc:cxnChg>
        <pc:cxnChg chg="add mod">
          <ac:chgData name="Kulinich Bohdan" userId="48e65c9f34e137d0" providerId="LiveId" clId="{6AB28CDB-DFF0-4D04-9E35-5CABEDA9C745}" dt="2020-06-28T04:34:28.716" v="8829" actId="14100"/>
          <ac:cxnSpMkLst>
            <pc:docMk/>
            <pc:sldMk cId="2149138203" sldId="445"/>
            <ac:cxnSpMk id="40" creationId="{68BEF3FC-5649-456F-9249-90C004BE4707}"/>
          </ac:cxnSpMkLst>
        </pc:cxnChg>
        <pc:cxnChg chg="add mod">
          <ac:chgData name="Kulinich Bohdan" userId="48e65c9f34e137d0" providerId="LiveId" clId="{6AB28CDB-DFF0-4D04-9E35-5CABEDA9C745}" dt="2020-06-28T04:34:45.237" v="8835" actId="14100"/>
          <ac:cxnSpMkLst>
            <pc:docMk/>
            <pc:sldMk cId="2149138203" sldId="445"/>
            <ac:cxnSpMk id="42" creationId="{4A485402-A9E3-45C9-A88A-4A5AB72EE6A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4:34:43.450" v="8834" actId="14100"/>
          <ac:cxnSpMkLst>
            <pc:docMk/>
            <pc:sldMk cId="2149138203" sldId="445"/>
            <ac:cxnSpMk id="44" creationId="{D7128EF6-1715-479F-9109-5A576BEB2625}"/>
          </ac:cxnSpMkLst>
        </pc:cxnChg>
        <pc:cxnChg chg="add del mod modVis">
          <ac:chgData name="Kulinich Bohdan" userId="48e65c9f34e137d0" providerId="LiveId" clId="{6AB28CDB-DFF0-4D04-9E35-5CABEDA9C745}" dt="2020-06-28T04:28:22.128" v="8704" actId="478"/>
          <ac:cxnSpMkLst>
            <pc:docMk/>
            <pc:sldMk cId="2149138203" sldId="445"/>
            <ac:cxnSpMk id="45" creationId="{08E9AD8D-5F33-4C2B-B3DB-1F62082B298F}"/>
          </ac:cxnSpMkLst>
        </pc:cxnChg>
        <pc:cxnChg chg="add mod">
          <ac:chgData name="Kulinich Bohdan" userId="48e65c9f34e137d0" providerId="LiveId" clId="{6AB28CDB-DFF0-4D04-9E35-5CABEDA9C745}" dt="2020-06-28T04:34:49.044" v="8837" actId="14100"/>
          <ac:cxnSpMkLst>
            <pc:docMk/>
            <pc:sldMk cId="2149138203" sldId="445"/>
            <ac:cxnSpMk id="47" creationId="{6102C229-CBA4-44A2-81A3-C698C7AD9565}"/>
          </ac:cxnSpMkLst>
        </pc:cxnChg>
        <pc:cxnChg chg="add del mod modVis">
          <ac:chgData name="Kulinich Bohdan" userId="48e65c9f34e137d0" providerId="LiveId" clId="{6AB28CDB-DFF0-4D04-9E35-5CABEDA9C745}" dt="2020-06-28T04:28:21.627" v="8703" actId="478"/>
          <ac:cxnSpMkLst>
            <pc:docMk/>
            <pc:sldMk cId="2149138203" sldId="445"/>
            <ac:cxnSpMk id="48" creationId="{4F85DDDE-3D80-4306-8D74-503BA582BD97}"/>
          </ac:cxnSpMkLst>
        </pc:cxnChg>
        <pc:cxnChg chg="add del mod modVis">
          <ac:chgData name="Kulinich Bohdan" userId="48e65c9f34e137d0" providerId="LiveId" clId="{6AB28CDB-DFF0-4D04-9E35-5CABEDA9C745}" dt="2020-06-28T04:28:21.104" v="8702" actId="478"/>
          <ac:cxnSpMkLst>
            <pc:docMk/>
            <pc:sldMk cId="2149138203" sldId="445"/>
            <ac:cxnSpMk id="49" creationId="{1BEB6B9C-F1EF-47DB-8FC8-91EF6E236515}"/>
          </ac:cxnSpMkLst>
        </pc:cxnChg>
        <pc:cxnChg chg="add mod">
          <ac:chgData name="Kulinich Bohdan" userId="48e65c9f34e137d0" providerId="LiveId" clId="{6AB28CDB-DFF0-4D04-9E35-5CABEDA9C745}" dt="2020-06-28T04:34:53.252" v="8839" actId="14100"/>
          <ac:cxnSpMkLst>
            <pc:docMk/>
            <pc:sldMk cId="2149138203" sldId="445"/>
            <ac:cxnSpMk id="49" creationId="{A18E83ED-8C06-45D7-AD0A-B856F55A7467}"/>
          </ac:cxnSpMkLst>
        </pc:cxnChg>
        <pc:cxnChg chg="add del mod modVis">
          <ac:chgData name="Kulinich Bohdan" userId="48e65c9f34e137d0" providerId="LiveId" clId="{6AB28CDB-DFF0-4D04-9E35-5CABEDA9C745}" dt="2020-06-28T04:28:20.626" v="8701" actId="478"/>
          <ac:cxnSpMkLst>
            <pc:docMk/>
            <pc:sldMk cId="2149138203" sldId="445"/>
            <ac:cxnSpMk id="50" creationId="{E90CABC3-454F-4499-89D8-93737FAD2BF9}"/>
          </ac:cxnSpMkLst>
        </pc:cxnChg>
        <pc:cxnChg chg="add mod">
          <ac:chgData name="Kulinich Bohdan" userId="48e65c9f34e137d0" providerId="LiveId" clId="{6AB28CDB-DFF0-4D04-9E35-5CABEDA9C745}" dt="2020-06-28T04:35:03.068" v="8841" actId="14100"/>
          <ac:cxnSpMkLst>
            <pc:docMk/>
            <pc:sldMk cId="2149138203" sldId="445"/>
            <ac:cxnSpMk id="51" creationId="{261830FA-B849-4338-94F9-B4006F1504DD}"/>
          </ac:cxnSpMkLst>
        </pc:cxnChg>
        <pc:cxnChg chg="add del mod modVis">
          <ac:chgData name="Kulinich Bohdan" userId="48e65c9f34e137d0" providerId="LiveId" clId="{6AB28CDB-DFF0-4D04-9E35-5CABEDA9C745}" dt="2020-06-28T04:28:20.141" v="8700" actId="478"/>
          <ac:cxnSpMkLst>
            <pc:docMk/>
            <pc:sldMk cId="2149138203" sldId="445"/>
            <ac:cxnSpMk id="51" creationId="{2BE62046-A8E6-4CF7-B60F-110A75F71C07}"/>
          </ac:cxnSpMkLst>
        </pc:cxnChg>
        <pc:cxnChg chg="add mod">
          <ac:chgData name="Kulinich Bohdan" userId="48e65c9f34e137d0" providerId="LiveId" clId="{6AB28CDB-DFF0-4D04-9E35-5CABEDA9C745}" dt="2020-06-28T04:35:06.958" v="8843" actId="14100"/>
          <ac:cxnSpMkLst>
            <pc:docMk/>
            <pc:sldMk cId="2149138203" sldId="445"/>
            <ac:cxnSpMk id="53" creationId="{7267A316-850A-4851-BEC7-C32C0184AA02}"/>
          </ac:cxnSpMkLst>
        </pc:cxnChg>
        <pc:cxnChg chg="add del mod modVis">
          <ac:chgData name="Kulinich Bohdan" userId="48e65c9f34e137d0" providerId="LiveId" clId="{6AB28CDB-DFF0-4D04-9E35-5CABEDA9C745}" dt="2020-06-28T04:28:19.656" v="8699" actId="478"/>
          <ac:cxnSpMkLst>
            <pc:docMk/>
            <pc:sldMk cId="2149138203" sldId="445"/>
            <ac:cxnSpMk id="53" creationId="{ADD0F5DE-FB56-43B6-A4B4-EC1F003EABB9}"/>
          </ac:cxnSpMkLst>
        </pc:cxnChg>
        <pc:cxnChg chg="add mod">
          <ac:chgData name="Kulinich Bohdan" userId="48e65c9f34e137d0" providerId="LiveId" clId="{6AB28CDB-DFF0-4D04-9E35-5CABEDA9C745}" dt="2020-06-28T04:35:09.298" v="8845" actId="14100"/>
          <ac:cxnSpMkLst>
            <pc:docMk/>
            <pc:sldMk cId="2149138203" sldId="445"/>
            <ac:cxnSpMk id="55" creationId="{656BD4EF-FA58-4D81-97FA-284CB7D5D052}"/>
          </ac:cxnSpMkLst>
        </pc:cxnChg>
        <pc:cxnChg chg="add del mod modVis">
          <ac:chgData name="Kulinich Bohdan" userId="48e65c9f34e137d0" providerId="LiveId" clId="{6AB28CDB-DFF0-4D04-9E35-5CABEDA9C745}" dt="2020-06-28T04:28:19.003" v="8698" actId="478"/>
          <ac:cxnSpMkLst>
            <pc:docMk/>
            <pc:sldMk cId="2149138203" sldId="445"/>
            <ac:cxnSpMk id="56" creationId="{3603A89C-E333-48AB-969A-E968B6C4F177}"/>
          </ac:cxnSpMkLst>
        </pc:cxnChg>
        <pc:cxnChg chg="add mod">
          <ac:chgData name="Kulinich Bohdan" userId="48e65c9f34e137d0" providerId="LiveId" clId="{6AB28CDB-DFF0-4D04-9E35-5CABEDA9C745}" dt="2020-06-28T04:35:11.850" v="8847" actId="14100"/>
          <ac:cxnSpMkLst>
            <pc:docMk/>
            <pc:sldMk cId="2149138203" sldId="445"/>
            <ac:cxnSpMk id="57" creationId="{C7614131-3D40-4627-B46B-04A6AC258281}"/>
          </ac:cxnSpMkLst>
        </pc:cxnChg>
        <pc:cxnChg chg="add del mod modVis">
          <ac:chgData name="Kulinich Bohdan" userId="48e65c9f34e137d0" providerId="LiveId" clId="{6AB28CDB-DFF0-4D04-9E35-5CABEDA9C745}" dt="2020-06-28T04:28:18.502" v="8697" actId="478"/>
          <ac:cxnSpMkLst>
            <pc:docMk/>
            <pc:sldMk cId="2149138203" sldId="445"/>
            <ac:cxnSpMk id="58" creationId="{3D1FCF2E-663B-4068-8184-343D1969A09E}"/>
          </ac:cxnSpMkLst>
        </pc:cxnChg>
        <pc:cxnChg chg="add mod">
          <ac:chgData name="Kulinich Bohdan" userId="48e65c9f34e137d0" providerId="LiveId" clId="{6AB28CDB-DFF0-4D04-9E35-5CABEDA9C745}" dt="2020-06-28T04:35:14.325" v="8849" actId="14100"/>
          <ac:cxnSpMkLst>
            <pc:docMk/>
            <pc:sldMk cId="2149138203" sldId="445"/>
            <ac:cxnSpMk id="59" creationId="{A9574488-C499-42E5-A737-04439C892CF2}"/>
          </ac:cxnSpMkLst>
        </pc:cxnChg>
        <pc:cxnChg chg="add del mod modVis">
          <ac:chgData name="Kulinich Bohdan" userId="48e65c9f34e137d0" providerId="LiveId" clId="{6AB28CDB-DFF0-4D04-9E35-5CABEDA9C745}" dt="2020-06-28T04:28:18.039" v="8696" actId="478"/>
          <ac:cxnSpMkLst>
            <pc:docMk/>
            <pc:sldMk cId="2149138203" sldId="445"/>
            <ac:cxnSpMk id="60" creationId="{6FB59C4A-0943-4910-9126-0B7D15BBC1E1}"/>
          </ac:cxnSpMkLst>
        </pc:cxnChg>
        <pc:cxnChg chg="add mod">
          <ac:chgData name="Kulinich Bohdan" userId="48e65c9f34e137d0" providerId="LiveId" clId="{6AB28CDB-DFF0-4D04-9E35-5CABEDA9C745}" dt="2020-06-28T04:35:16.527" v="8851" actId="14100"/>
          <ac:cxnSpMkLst>
            <pc:docMk/>
            <pc:sldMk cId="2149138203" sldId="445"/>
            <ac:cxnSpMk id="61" creationId="{A8C3F368-9FB1-405B-9AD6-01C5C320A4B5}"/>
          </ac:cxnSpMkLst>
        </pc:cxnChg>
        <pc:cxnChg chg="add del mod modVis">
          <ac:chgData name="Kulinich Bohdan" userId="48e65c9f34e137d0" providerId="LiveId" clId="{6AB28CDB-DFF0-4D04-9E35-5CABEDA9C745}" dt="2020-06-28T04:28:17.596" v="8695" actId="478"/>
          <ac:cxnSpMkLst>
            <pc:docMk/>
            <pc:sldMk cId="2149138203" sldId="445"/>
            <ac:cxnSpMk id="62" creationId="{3FF99EAC-2004-49D2-B29B-F3EBFA88D461}"/>
          </ac:cxnSpMkLst>
        </pc:cxnChg>
        <pc:cxnChg chg="add mod">
          <ac:chgData name="Kulinich Bohdan" userId="48e65c9f34e137d0" providerId="LiveId" clId="{6AB28CDB-DFF0-4D04-9E35-5CABEDA9C745}" dt="2020-06-28T04:35:19.714" v="8853" actId="14100"/>
          <ac:cxnSpMkLst>
            <pc:docMk/>
            <pc:sldMk cId="2149138203" sldId="445"/>
            <ac:cxnSpMk id="63" creationId="{DA801DF4-25CA-43E3-A3B3-3A94BDD1DE74}"/>
          </ac:cxnSpMkLst>
        </pc:cxnChg>
        <pc:cxnChg chg="add del mod modVis">
          <ac:chgData name="Kulinich Bohdan" userId="48e65c9f34e137d0" providerId="LiveId" clId="{6AB28CDB-DFF0-4D04-9E35-5CABEDA9C745}" dt="2020-06-28T04:28:17.117" v="8694" actId="478"/>
          <ac:cxnSpMkLst>
            <pc:docMk/>
            <pc:sldMk cId="2149138203" sldId="445"/>
            <ac:cxnSpMk id="64" creationId="{1D738878-E406-4D1F-B04F-E22D32209207}"/>
          </ac:cxnSpMkLst>
        </pc:cxnChg>
        <pc:cxnChg chg="add mod">
          <ac:chgData name="Kulinich Bohdan" userId="48e65c9f34e137d0" providerId="LiveId" clId="{6AB28CDB-DFF0-4D04-9E35-5CABEDA9C745}" dt="2020-06-28T04:35:23.124" v="8855" actId="14100"/>
          <ac:cxnSpMkLst>
            <pc:docMk/>
            <pc:sldMk cId="2149138203" sldId="445"/>
            <ac:cxnSpMk id="65" creationId="{64FA5941-9609-4428-B2EC-B03BC0D67AF9}"/>
          </ac:cxnSpMkLst>
        </pc:cxnChg>
        <pc:cxnChg chg="add del mod modVis">
          <ac:chgData name="Kulinich Bohdan" userId="48e65c9f34e137d0" providerId="LiveId" clId="{6AB28CDB-DFF0-4D04-9E35-5CABEDA9C745}" dt="2020-06-28T04:28:16.678" v="8693" actId="478"/>
          <ac:cxnSpMkLst>
            <pc:docMk/>
            <pc:sldMk cId="2149138203" sldId="445"/>
            <ac:cxnSpMk id="66" creationId="{BB699491-7B2B-45C4-8BC2-7F9AE713CDB9}"/>
          </ac:cxnSpMkLst>
        </pc:cxnChg>
        <pc:cxnChg chg="add mod">
          <ac:chgData name="Kulinich Bohdan" userId="48e65c9f34e137d0" providerId="LiveId" clId="{6AB28CDB-DFF0-4D04-9E35-5CABEDA9C745}" dt="2020-06-28T04:35:25.590" v="8857" actId="14100"/>
          <ac:cxnSpMkLst>
            <pc:docMk/>
            <pc:sldMk cId="2149138203" sldId="445"/>
            <ac:cxnSpMk id="67" creationId="{7537C735-17F1-42DB-BF85-98C845152BE1}"/>
          </ac:cxnSpMkLst>
        </pc:cxnChg>
        <pc:cxnChg chg="add del mod modVis">
          <ac:chgData name="Kulinich Bohdan" userId="48e65c9f34e137d0" providerId="LiveId" clId="{6AB28CDB-DFF0-4D04-9E35-5CABEDA9C745}" dt="2020-06-28T04:28:16.176" v="8692" actId="478"/>
          <ac:cxnSpMkLst>
            <pc:docMk/>
            <pc:sldMk cId="2149138203" sldId="445"/>
            <ac:cxnSpMk id="68" creationId="{3388AF24-B7AC-4B2A-A70F-540989429C5F}"/>
          </ac:cxnSpMkLst>
        </pc:cxnChg>
        <pc:cxnChg chg="add mod">
          <ac:chgData name="Kulinich Bohdan" userId="48e65c9f34e137d0" providerId="LiveId" clId="{6AB28CDB-DFF0-4D04-9E35-5CABEDA9C745}" dt="2020-06-28T04:35:28.895" v="8859" actId="14100"/>
          <ac:cxnSpMkLst>
            <pc:docMk/>
            <pc:sldMk cId="2149138203" sldId="445"/>
            <ac:cxnSpMk id="69" creationId="{B78F690C-4B69-4A00-A906-207591D9C37B}"/>
          </ac:cxnSpMkLst>
        </pc:cxnChg>
        <pc:cxnChg chg="add del mod modVis">
          <ac:chgData name="Kulinich Bohdan" userId="48e65c9f34e137d0" providerId="LiveId" clId="{6AB28CDB-DFF0-4D04-9E35-5CABEDA9C745}" dt="2020-06-28T04:28:15.690" v="8691" actId="478"/>
          <ac:cxnSpMkLst>
            <pc:docMk/>
            <pc:sldMk cId="2149138203" sldId="445"/>
            <ac:cxnSpMk id="70" creationId="{BA1CF025-0790-4773-BEAA-DC8C0C2CE7FF}"/>
          </ac:cxnSpMkLst>
        </pc:cxnChg>
        <pc:cxnChg chg="add mod">
          <ac:chgData name="Kulinich Bohdan" userId="48e65c9f34e137d0" providerId="LiveId" clId="{6AB28CDB-DFF0-4D04-9E35-5CABEDA9C745}" dt="2020-06-28T04:38:59.226" v="8940" actId="14100"/>
          <ac:cxnSpMkLst>
            <pc:docMk/>
            <pc:sldMk cId="2149138203" sldId="445"/>
            <ac:cxnSpMk id="71" creationId="{1B662676-9B3C-46B6-BE0D-7E30EC932076}"/>
          </ac:cxnSpMkLst>
        </pc:cxnChg>
        <pc:cxnChg chg="add del mod modVis">
          <ac:chgData name="Kulinich Bohdan" userId="48e65c9f34e137d0" providerId="LiveId" clId="{6AB28CDB-DFF0-4D04-9E35-5CABEDA9C745}" dt="2020-06-28T04:28:15.227" v="8690" actId="478"/>
          <ac:cxnSpMkLst>
            <pc:docMk/>
            <pc:sldMk cId="2149138203" sldId="445"/>
            <ac:cxnSpMk id="72" creationId="{96E54131-E257-4A1C-9796-32C9B145B76F}"/>
          </ac:cxnSpMkLst>
        </pc:cxnChg>
        <pc:cxnChg chg="add mod">
          <ac:chgData name="Kulinich Bohdan" userId="48e65c9f34e137d0" providerId="LiveId" clId="{6AB28CDB-DFF0-4D04-9E35-5CABEDA9C745}" dt="2020-06-28T04:35:35.769" v="8863" actId="14100"/>
          <ac:cxnSpMkLst>
            <pc:docMk/>
            <pc:sldMk cId="2149138203" sldId="445"/>
            <ac:cxnSpMk id="73" creationId="{8C6D08E3-28E7-411C-B188-DA956EA0A3F4}"/>
          </ac:cxnSpMkLst>
        </pc:cxnChg>
        <pc:cxnChg chg="add del mod modVis">
          <ac:chgData name="Kulinich Bohdan" userId="48e65c9f34e137d0" providerId="LiveId" clId="{6AB28CDB-DFF0-4D04-9E35-5CABEDA9C745}" dt="2020-06-28T04:28:14.642" v="8689" actId="478"/>
          <ac:cxnSpMkLst>
            <pc:docMk/>
            <pc:sldMk cId="2149138203" sldId="445"/>
            <ac:cxnSpMk id="74" creationId="{AEDC20A9-5B55-49B6-9A72-9E55C2908C2D}"/>
          </ac:cxnSpMkLst>
        </pc:cxnChg>
        <pc:cxnChg chg="add mod">
          <ac:chgData name="Kulinich Bohdan" userId="48e65c9f34e137d0" providerId="LiveId" clId="{6AB28CDB-DFF0-4D04-9E35-5CABEDA9C745}" dt="2020-06-28T04:35:38.707" v="8865" actId="14100"/>
          <ac:cxnSpMkLst>
            <pc:docMk/>
            <pc:sldMk cId="2149138203" sldId="445"/>
            <ac:cxnSpMk id="75" creationId="{D5584148-6A72-43FE-BA91-E1FA252F7ADF}"/>
          </ac:cxnSpMkLst>
        </pc:cxnChg>
        <pc:cxnChg chg="add del mod modVis">
          <ac:chgData name="Kulinich Bohdan" userId="48e65c9f34e137d0" providerId="LiveId" clId="{6AB28CDB-DFF0-4D04-9E35-5CABEDA9C745}" dt="2020-06-28T04:28:09.374" v="8687" actId="478"/>
          <ac:cxnSpMkLst>
            <pc:docMk/>
            <pc:sldMk cId="2149138203" sldId="445"/>
            <ac:cxnSpMk id="76" creationId="{612AF9C4-E182-4362-9B9B-3922AB20F5D9}"/>
          </ac:cxnSpMkLst>
        </pc:cxnChg>
        <pc:cxnChg chg="add mod">
          <ac:chgData name="Kulinich Bohdan" userId="48e65c9f34e137d0" providerId="LiveId" clId="{6AB28CDB-DFF0-4D04-9E35-5CABEDA9C745}" dt="2020-06-28T04:38:52.384" v="8939" actId="14100"/>
          <ac:cxnSpMkLst>
            <pc:docMk/>
            <pc:sldMk cId="2149138203" sldId="445"/>
            <ac:cxnSpMk id="77" creationId="{C26762A4-15C5-4208-A32E-34A4C8869AB7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78" creationId="{8BEBC5AF-B1B3-4AC5-9E83-521C6EDD0054}"/>
          </ac:cxnSpMkLst>
        </pc:cxnChg>
        <pc:cxnChg chg="add mod">
          <ac:chgData name="Kulinich Bohdan" userId="48e65c9f34e137d0" providerId="LiveId" clId="{6AB28CDB-DFF0-4D04-9E35-5CABEDA9C745}" dt="2020-06-28T04:35:46.085" v="8869" actId="14100"/>
          <ac:cxnSpMkLst>
            <pc:docMk/>
            <pc:sldMk cId="2149138203" sldId="445"/>
            <ac:cxnSpMk id="79" creationId="{314C20E2-667E-4336-B240-0B5391C81D63}"/>
          </ac:cxnSpMkLst>
        </pc:cxnChg>
        <pc:cxnChg chg="add mod">
          <ac:chgData name="Kulinich Bohdan" userId="48e65c9f34e137d0" providerId="LiveId" clId="{6AB28CDB-DFF0-4D04-9E35-5CABEDA9C745}" dt="2020-06-28T04:35:51.109" v="8871" actId="14100"/>
          <ac:cxnSpMkLst>
            <pc:docMk/>
            <pc:sldMk cId="2149138203" sldId="445"/>
            <ac:cxnSpMk id="81" creationId="{FF4CC193-7A33-40FF-B75F-1D387434A1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2" creationId="{C04576FF-421F-45A9-949A-04C6EABED87C}"/>
          </ac:cxnSpMkLst>
        </pc:cxnChg>
        <pc:cxnChg chg="add mod">
          <ac:chgData name="Kulinich Bohdan" userId="48e65c9f34e137d0" providerId="LiveId" clId="{6AB28CDB-DFF0-4D04-9E35-5CABEDA9C745}" dt="2020-06-28T04:32:57.235" v="8802" actId="14100"/>
          <ac:cxnSpMkLst>
            <pc:docMk/>
            <pc:sldMk cId="2149138203" sldId="445"/>
            <ac:cxnSpMk id="83" creationId="{44618577-53FB-47E4-9CFC-AFCDB79F2256}"/>
          </ac:cxnSpMkLst>
        </pc:cxnChg>
        <pc:cxnChg chg="add del mod">
          <ac:chgData name="Kulinich Bohdan" userId="48e65c9f34e137d0" providerId="LiveId" clId="{6AB28CDB-DFF0-4D04-9E35-5CABEDA9C745}" dt="2020-06-26T06:14:42.287" v="2703"/>
          <ac:cxnSpMkLst>
            <pc:docMk/>
            <pc:sldMk cId="2149138203" sldId="445"/>
            <ac:cxnSpMk id="83" creationId="{8AA78CDA-BEB6-4719-AE5A-E4C034E2BF9C}"/>
          </ac:cxnSpMkLst>
        </pc:cxnChg>
        <pc:cxnChg chg="add mod">
          <ac:chgData name="Kulinich Bohdan" userId="48e65c9f34e137d0" providerId="LiveId" clId="{6AB28CDB-DFF0-4D04-9E35-5CABEDA9C745}" dt="2020-06-28T04:35:55.377" v="8873" actId="14100"/>
          <ac:cxnSpMkLst>
            <pc:docMk/>
            <pc:sldMk cId="2149138203" sldId="445"/>
            <ac:cxnSpMk id="84" creationId="{C1157E41-CDE4-48D7-A9C7-B603F1B085F0}"/>
          </ac:cxnSpMkLst>
        </pc:cxnChg>
        <pc:cxnChg chg="add mod">
          <ac:chgData name="Kulinich Bohdan" userId="48e65c9f34e137d0" providerId="LiveId" clId="{6AB28CDB-DFF0-4D04-9E35-5CABEDA9C745}" dt="2020-06-28T04:35:58.539" v="8875" actId="14100"/>
          <ac:cxnSpMkLst>
            <pc:docMk/>
            <pc:sldMk cId="2149138203" sldId="445"/>
            <ac:cxnSpMk id="85" creationId="{405B75A3-F2B5-405D-93F2-6D6CE54755A3}"/>
          </ac:cxnSpMkLst>
        </pc:cxnChg>
        <pc:cxnChg chg="add mod">
          <ac:chgData name="Kulinich Bohdan" userId="48e65c9f34e137d0" providerId="LiveId" clId="{6AB28CDB-DFF0-4D04-9E35-5CABEDA9C745}" dt="2020-06-28T04:36:01.946" v="8877" actId="14100"/>
          <ac:cxnSpMkLst>
            <pc:docMk/>
            <pc:sldMk cId="2149138203" sldId="445"/>
            <ac:cxnSpMk id="87" creationId="{AF78D36C-B868-4DF9-B507-C1D5E2418D5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8" creationId="{B3DB5352-AB6D-4F49-BA5D-8F67632A80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9" creationId="{AE7C3FA8-FDD0-4B33-A968-73ED4BDD0F6B}"/>
          </ac:cxnSpMkLst>
        </pc:cxnChg>
        <pc:cxnChg chg="add mod">
          <ac:chgData name="Kulinich Bohdan" userId="48e65c9f34e137d0" providerId="LiveId" clId="{6AB28CDB-DFF0-4D04-9E35-5CABEDA9C745}" dt="2020-06-28T04:36:05.318" v="8879" actId="14100"/>
          <ac:cxnSpMkLst>
            <pc:docMk/>
            <pc:sldMk cId="2149138203" sldId="445"/>
            <ac:cxnSpMk id="89" creationId="{DBBE64C9-5BB5-4FB4-B6B4-F4A5F792B7EC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0" creationId="{88750060-43F2-46A7-B6BC-775D5EFF441D}"/>
          </ac:cxnSpMkLst>
        </pc:cxnChg>
        <pc:cxnChg chg="add mod">
          <ac:chgData name="Kulinich Bohdan" userId="48e65c9f34e137d0" providerId="LiveId" clId="{6AB28CDB-DFF0-4D04-9E35-5CABEDA9C745}" dt="2020-06-28T04:36:09.108" v="8881" actId="14100"/>
          <ac:cxnSpMkLst>
            <pc:docMk/>
            <pc:sldMk cId="2149138203" sldId="445"/>
            <ac:cxnSpMk id="91" creationId="{15A15E03-7D4E-49F9-85B8-00E4976B045D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2" creationId="{74CD0A78-E1D4-4036-9513-ABB9AFDBDB3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3" creationId="{0789852B-1E68-40B4-B211-36E376FE3CF9}"/>
          </ac:cxnSpMkLst>
        </pc:cxnChg>
        <pc:cxnChg chg="add mod">
          <ac:chgData name="Kulinich Bohdan" userId="48e65c9f34e137d0" providerId="LiveId" clId="{6AB28CDB-DFF0-4D04-9E35-5CABEDA9C745}" dt="2020-06-28T04:36:12.516" v="8883" actId="14100"/>
          <ac:cxnSpMkLst>
            <pc:docMk/>
            <pc:sldMk cId="2149138203" sldId="445"/>
            <ac:cxnSpMk id="93" creationId="{67D9BC3F-CEA1-44E1-8469-3E321BA65D7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4" creationId="{488E4A2C-4DB3-4DF3-B217-C7570E0969FA}"/>
          </ac:cxnSpMkLst>
        </pc:cxnChg>
        <pc:cxnChg chg="add mod">
          <ac:chgData name="Kulinich Bohdan" userId="48e65c9f34e137d0" providerId="LiveId" clId="{6AB28CDB-DFF0-4D04-9E35-5CABEDA9C745}" dt="2020-06-28T04:36:17.239" v="8885" actId="14100"/>
          <ac:cxnSpMkLst>
            <pc:docMk/>
            <pc:sldMk cId="2149138203" sldId="445"/>
            <ac:cxnSpMk id="95" creationId="{30954A60-ED4E-4ABF-9537-F2EDE83CD3E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5" creationId="{54B43A27-06FA-4389-B60E-18B3D17FA236}"/>
          </ac:cxnSpMkLst>
        </pc:cxnChg>
        <pc:cxnChg chg="add del mod">
          <ac:chgData name="Kulinich Bohdan" userId="48e65c9f34e137d0" providerId="LiveId" clId="{6AB28CDB-DFF0-4D04-9E35-5CABEDA9C745}" dt="2020-06-26T06:16:19.208" v="2748"/>
          <ac:cxnSpMkLst>
            <pc:docMk/>
            <pc:sldMk cId="2149138203" sldId="445"/>
            <ac:cxnSpMk id="96" creationId="{6C42E5C9-57E8-45AB-B82A-8432012939CB}"/>
          </ac:cxnSpMkLst>
        </pc:cxnChg>
        <pc:cxnChg chg="add del mod">
          <ac:chgData name="Kulinich Bohdan" userId="48e65c9f34e137d0" providerId="LiveId" clId="{6AB28CDB-DFF0-4D04-9E35-5CABEDA9C745}" dt="2020-06-26T06:16:22.443" v="2750"/>
          <ac:cxnSpMkLst>
            <pc:docMk/>
            <pc:sldMk cId="2149138203" sldId="445"/>
            <ac:cxnSpMk id="97" creationId="{0BB996BC-B27D-4372-9EE8-C5B22805CC6C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7" creationId="{78CCD372-14E7-4C6B-9C0A-41E08EEF3F58}"/>
          </ac:cxnSpMkLst>
        </pc:cxnChg>
        <pc:cxnChg chg="add del mod">
          <ac:chgData name="Kulinich Bohdan" userId="48e65c9f34e137d0" providerId="LiveId" clId="{6AB28CDB-DFF0-4D04-9E35-5CABEDA9C745}" dt="2020-06-26T06:16:46.061" v="2757" actId="478"/>
          <ac:cxnSpMkLst>
            <pc:docMk/>
            <pc:sldMk cId="2149138203" sldId="445"/>
            <ac:cxnSpMk id="98" creationId="{11CAEC03-E722-4F04-A434-24780502F79D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4:36:27.964" v="8891" actId="14100"/>
          <ac:cxnSpMkLst>
            <pc:docMk/>
            <pc:sldMk cId="2149138203" sldId="445"/>
            <ac:cxnSpMk id="101" creationId="{99A6ACF4-96C5-4D87-8560-83ADD7D7721A}"/>
          </ac:cxnSpMkLst>
        </pc:cxnChg>
        <pc:cxnChg chg="add mod">
          <ac:chgData name="Kulinich Bohdan" userId="48e65c9f34e137d0" providerId="LiveId" clId="{6AB28CDB-DFF0-4D04-9E35-5CABEDA9C745}" dt="2020-06-28T04:36:32.491" v="8893" actId="14100"/>
          <ac:cxnSpMkLst>
            <pc:docMk/>
            <pc:sldMk cId="2149138203" sldId="445"/>
            <ac:cxnSpMk id="103" creationId="{4D3FDBE9-85F0-49F2-9676-726D45941B5D}"/>
          </ac:cxnSpMkLst>
        </pc:cxnChg>
        <pc:cxnChg chg="add mod">
          <ac:chgData name="Kulinich Bohdan" userId="48e65c9f34e137d0" providerId="LiveId" clId="{6AB28CDB-DFF0-4D04-9E35-5CABEDA9C745}" dt="2020-06-28T04:36:39.558" v="8895" actId="14100"/>
          <ac:cxnSpMkLst>
            <pc:docMk/>
            <pc:sldMk cId="2149138203" sldId="445"/>
            <ac:cxnSpMk id="105" creationId="{9C1A842D-3341-4BC0-96F5-654F5A728F88}"/>
          </ac:cxnSpMkLst>
        </pc:cxnChg>
        <pc:cxnChg chg="add mod">
          <ac:chgData name="Kulinich Bohdan" userId="48e65c9f34e137d0" providerId="LiveId" clId="{6AB28CDB-DFF0-4D04-9E35-5CABEDA9C745}" dt="2020-06-28T04:36:43.468" v="8897" actId="14100"/>
          <ac:cxnSpMkLst>
            <pc:docMk/>
            <pc:sldMk cId="2149138203" sldId="445"/>
            <ac:cxnSpMk id="107" creationId="{5CAC41A1-A40A-4698-BBFF-E6EE510A8E4A}"/>
          </ac:cxnSpMkLst>
        </pc:cxnChg>
        <pc:cxnChg chg="add mod">
          <ac:chgData name="Kulinich Bohdan" userId="48e65c9f34e137d0" providerId="LiveId" clId="{6AB28CDB-DFF0-4D04-9E35-5CABEDA9C745}" dt="2020-06-28T04:36:47.377" v="8899" actId="14100"/>
          <ac:cxnSpMkLst>
            <pc:docMk/>
            <pc:sldMk cId="2149138203" sldId="445"/>
            <ac:cxnSpMk id="110" creationId="{06D9ACC2-42AA-44AE-806A-6108F58A1A82}"/>
          </ac:cxnSpMkLst>
        </pc:cxnChg>
        <pc:cxnChg chg="add mod">
          <ac:chgData name="Kulinich Bohdan" userId="48e65c9f34e137d0" providerId="LiveId" clId="{6AB28CDB-DFF0-4D04-9E35-5CABEDA9C745}" dt="2020-06-28T04:37:28.118" v="8903" actId="14100"/>
          <ac:cxnSpMkLst>
            <pc:docMk/>
            <pc:sldMk cId="2149138203" sldId="445"/>
            <ac:cxnSpMk id="111" creationId="{027BD921-C0EC-4816-817D-8AEEB1A95B7E}"/>
          </ac:cxnSpMkLst>
        </pc:cxnChg>
        <pc:cxnChg chg="add mod">
          <ac:chgData name="Kulinich Bohdan" userId="48e65c9f34e137d0" providerId="LiveId" clId="{6AB28CDB-DFF0-4D04-9E35-5CABEDA9C745}" dt="2020-06-28T04:37:33.732" v="8905" actId="14100"/>
          <ac:cxnSpMkLst>
            <pc:docMk/>
            <pc:sldMk cId="2149138203" sldId="445"/>
            <ac:cxnSpMk id="113" creationId="{E9D403E5-BFD4-4B44-8D2C-026FB82199EB}"/>
          </ac:cxnSpMkLst>
        </pc:cxnChg>
        <pc:cxnChg chg="add mod">
          <ac:chgData name="Kulinich Bohdan" userId="48e65c9f34e137d0" providerId="LiveId" clId="{6AB28CDB-DFF0-4D04-9E35-5CABEDA9C745}" dt="2020-06-28T04:37:41.164" v="8907" actId="14100"/>
          <ac:cxnSpMkLst>
            <pc:docMk/>
            <pc:sldMk cId="2149138203" sldId="445"/>
            <ac:cxnSpMk id="115" creationId="{0F19CD8F-0E8B-4F15-BB94-2D95C3D3905C}"/>
          </ac:cxnSpMkLst>
        </pc:cxnChg>
        <pc:cxnChg chg="add del mod">
          <ac:chgData name="Kulinich Bohdan" userId="48e65c9f34e137d0" providerId="LiveId" clId="{6AB28CDB-DFF0-4D04-9E35-5CABEDA9C745}" dt="2020-06-26T06:51:06.952" v="2825"/>
          <ac:cxnSpMkLst>
            <pc:docMk/>
            <pc:sldMk cId="2149138203" sldId="445"/>
            <ac:cxnSpMk id="115" creationId="{C48B8EF6-FFC5-4B61-8A2A-CEFA07EC9079}"/>
          </ac:cxnSpMkLst>
        </pc:cxnChg>
        <pc:cxnChg chg="add mod">
          <ac:chgData name="Kulinich Bohdan" userId="48e65c9f34e137d0" providerId="LiveId" clId="{6AB28CDB-DFF0-4D04-9E35-5CABEDA9C745}" dt="2020-06-28T04:37:45.343" v="8909" actId="14100"/>
          <ac:cxnSpMkLst>
            <pc:docMk/>
            <pc:sldMk cId="2149138203" sldId="445"/>
            <ac:cxnSpMk id="117" creationId="{1574B2FF-265F-4615-A0A7-8F2A69047D6A}"/>
          </ac:cxnSpMkLst>
        </pc:cxnChg>
        <pc:cxnChg chg="add mod">
          <ac:chgData name="Kulinich Bohdan" userId="48e65c9f34e137d0" providerId="LiveId" clId="{6AB28CDB-DFF0-4D04-9E35-5CABEDA9C745}" dt="2020-06-28T04:37:49.551" v="8911" actId="14100"/>
          <ac:cxnSpMkLst>
            <pc:docMk/>
            <pc:sldMk cId="2149138203" sldId="445"/>
            <ac:cxnSpMk id="119" creationId="{A791173E-6A4E-4600-9A10-3093F583181D}"/>
          </ac:cxnSpMkLst>
        </pc:cxnChg>
        <pc:cxnChg chg="add del mod">
          <ac:chgData name="Kulinich Bohdan" userId="48e65c9f34e137d0" providerId="LiveId" clId="{6AB28CDB-DFF0-4D04-9E35-5CABEDA9C745}" dt="2020-06-26T06:52:34.202" v="2835"/>
          <ac:cxnSpMkLst>
            <pc:docMk/>
            <pc:sldMk cId="2149138203" sldId="445"/>
            <ac:cxnSpMk id="120" creationId="{83343B93-4268-4FC0-A5A7-4BC67F437244}"/>
          </ac:cxnSpMkLst>
        </pc:cxnChg>
        <pc:cxnChg chg="add mod">
          <ac:chgData name="Kulinich Bohdan" userId="48e65c9f34e137d0" providerId="LiveId" clId="{6AB28CDB-DFF0-4D04-9E35-5CABEDA9C745}" dt="2020-06-28T04:37:53.865" v="8913" actId="14100"/>
          <ac:cxnSpMkLst>
            <pc:docMk/>
            <pc:sldMk cId="2149138203" sldId="445"/>
            <ac:cxnSpMk id="121" creationId="{9AAFDE5F-60EC-4319-9A00-772130598207}"/>
          </ac:cxnSpMkLst>
        </pc:cxnChg>
        <pc:cxnChg chg="add mod">
          <ac:chgData name="Kulinich Bohdan" userId="48e65c9f34e137d0" providerId="LiveId" clId="{6AB28CDB-DFF0-4D04-9E35-5CABEDA9C745}" dt="2020-06-28T04:37:58.868" v="8915" actId="14100"/>
          <ac:cxnSpMkLst>
            <pc:docMk/>
            <pc:sldMk cId="2149138203" sldId="445"/>
            <ac:cxnSpMk id="123" creationId="{76EB677C-BCD7-4C42-8267-C8D789331239}"/>
          </ac:cxnSpMkLst>
        </pc:cxnChg>
        <pc:cxnChg chg="add mod ord modVis">
          <ac:chgData name="Kulinich Bohdan" userId="48e65c9f34e137d0" providerId="LiveId" clId="{6AB28CDB-DFF0-4D04-9E35-5CABEDA9C745}" dt="2020-06-28T05:25:42.697" v="9181" actId="166"/>
          <ac:cxnSpMkLst>
            <pc:docMk/>
            <pc:sldMk cId="2149138203" sldId="445"/>
            <ac:cxnSpMk id="126" creationId="{2B8C2852-0F6B-4779-B2B2-A34AC43A92EE}"/>
          </ac:cxnSpMkLst>
        </pc:cxnChg>
        <pc:cxnChg chg="add mod">
          <ac:chgData name="Kulinich Bohdan" userId="48e65c9f34e137d0" providerId="LiveId" clId="{6AB28CDB-DFF0-4D04-9E35-5CABEDA9C745}" dt="2020-06-28T04:38:02.409" v="8917" actId="14100"/>
          <ac:cxnSpMkLst>
            <pc:docMk/>
            <pc:sldMk cId="2149138203" sldId="445"/>
            <ac:cxnSpMk id="130" creationId="{69CE91A2-0923-47CB-9516-714177B3B474}"/>
          </ac:cxnSpMkLst>
        </pc:cxnChg>
        <pc:cxnChg chg="add mod">
          <ac:chgData name="Kulinich Bohdan" userId="48e65c9f34e137d0" providerId="LiveId" clId="{6AB28CDB-DFF0-4D04-9E35-5CABEDA9C745}" dt="2020-06-28T04:38:08.272" v="8920" actId="14100"/>
          <ac:cxnSpMkLst>
            <pc:docMk/>
            <pc:sldMk cId="2149138203" sldId="445"/>
            <ac:cxnSpMk id="131" creationId="{3FEA5EE4-111E-4772-A077-CCCD067B0D68}"/>
          </ac:cxnSpMkLst>
        </pc:cxnChg>
        <pc:cxnChg chg="add mod">
          <ac:chgData name="Kulinich Bohdan" userId="48e65c9f34e137d0" providerId="LiveId" clId="{6AB28CDB-DFF0-4D04-9E35-5CABEDA9C745}" dt="2020-06-28T04:38:12.197" v="8922" actId="14100"/>
          <ac:cxnSpMkLst>
            <pc:docMk/>
            <pc:sldMk cId="2149138203" sldId="445"/>
            <ac:cxnSpMk id="132" creationId="{6D437EE5-BA17-4576-BF40-B37DB29DC2E3}"/>
          </ac:cxnSpMkLst>
        </pc:cxnChg>
        <pc:cxnChg chg="add mod">
          <ac:chgData name="Kulinich Bohdan" userId="48e65c9f34e137d0" providerId="LiveId" clId="{6AB28CDB-DFF0-4D04-9E35-5CABEDA9C745}" dt="2020-06-28T04:38:17.501" v="8924" actId="14100"/>
          <ac:cxnSpMkLst>
            <pc:docMk/>
            <pc:sldMk cId="2149138203" sldId="445"/>
            <ac:cxnSpMk id="133" creationId="{B39AADF1-E2C4-4261-9463-5F56C74EDDFA}"/>
          </ac:cxnSpMkLst>
        </pc:cxnChg>
        <pc:cxnChg chg="add mod">
          <ac:chgData name="Kulinich Bohdan" userId="48e65c9f34e137d0" providerId="LiveId" clId="{6AB28CDB-DFF0-4D04-9E35-5CABEDA9C745}" dt="2020-06-28T04:38:22.958" v="8927" actId="14100"/>
          <ac:cxnSpMkLst>
            <pc:docMk/>
            <pc:sldMk cId="2149138203" sldId="445"/>
            <ac:cxnSpMk id="134" creationId="{23593650-16B5-4B31-88FA-03F556CD1074}"/>
          </ac:cxnSpMkLst>
        </pc:cxnChg>
        <pc:cxnChg chg="add mod">
          <ac:chgData name="Kulinich Bohdan" userId="48e65c9f34e137d0" providerId="LiveId" clId="{6AB28CDB-DFF0-4D04-9E35-5CABEDA9C745}" dt="2020-06-28T04:38:30.138" v="8929" actId="14100"/>
          <ac:cxnSpMkLst>
            <pc:docMk/>
            <pc:sldMk cId="2149138203" sldId="445"/>
            <ac:cxnSpMk id="137" creationId="{5018FD54-E8A5-4E26-B383-0391B0E88755}"/>
          </ac:cxnSpMkLst>
        </pc:cxnChg>
        <pc:cxnChg chg="add mod">
          <ac:chgData name="Kulinich Bohdan" userId="48e65c9f34e137d0" providerId="LiveId" clId="{6AB28CDB-DFF0-4D04-9E35-5CABEDA9C745}" dt="2020-06-28T04:38:36.567" v="8932" actId="14100"/>
          <ac:cxnSpMkLst>
            <pc:docMk/>
            <pc:sldMk cId="2149138203" sldId="445"/>
            <ac:cxnSpMk id="139" creationId="{1C62605F-C699-4254-8BF8-D734409558A3}"/>
          </ac:cxnSpMkLst>
        </pc:cxnChg>
        <pc:cxnChg chg="add mod">
          <ac:chgData name="Kulinich Bohdan" userId="48e65c9f34e137d0" providerId="LiveId" clId="{6AB28CDB-DFF0-4D04-9E35-5CABEDA9C745}" dt="2020-06-28T04:38:44.817" v="8936" actId="14100"/>
          <ac:cxnSpMkLst>
            <pc:docMk/>
            <pc:sldMk cId="2149138203" sldId="445"/>
            <ac:cxnSpMk id="142" creationId="{315D0179-8E13-4B5E-9FDF-5848D89513BF}"/>
          </ac:cxnSpMkLst>
        </pc:cxnChg>
        <pc:cxnChg chg="add mod">
          <ac:chgData name="Kulinich Bohdan" userId="48e65c9f34e137d0" providerId="LiveId" clId="{6AB28CDB-DFF0-4D04-9E35-5CABEDA9C745}" dt="2020-06-28T04:38:48.741" v="8938" actId="14100"/>
          <ac:cxnSpMkLst>
            <pc:docMk/>
            <pc:sldMk cId="2149138203" sldId="445"/>
            <ac:cxnSpMk id="146" creationId="{7B4B55BF-82A7-4E99-B4D4-B2434F7BF8F2}"/>
          </ac:cxnSpMkLst>
        </pc:cxnChg>
        <pc:cxnChg chg="add mod">
          <ac:chgData name="Kulinich Bohdan" userId="48e65c9f34e137d0" providerId="LiveId" clId="{6AB28CDB-DFF0-4D04-9E35-5CABEDA9C745}" dt="2020-06-28T04:39:12.228" v="8943" actId="14100"/>
          <ac:cxnSpMkLst>
            <pc:docMk/>
            <pc:sldMk cId="2149138203" sldId="445"/>
            <ac:cxnSpMk id="150" creationId="{3CEAE01A-2D70-4CD5-9D1F-0A50CF77D423}"/>
          </ac:cxnSpMkLst>
        </pc:cxnChg>
        <pc:cxnChg chg="add mod">
          <ac:chgData name="Kulinich Bohdan" userId="48e65c9f34e137d0" providerId="LiveId" clId="{6AB28CDB-DFF0-4D04-9E35-5CABEDA9C745}" dt="2020-06-28T04:39:31.729" v="8947" actId="14100"/>
          <ac:cxnSpMkLst>
            <pc:docMk/>
            <pc:sldMk cId="2149138203" sldId="445"/>
            <ac:cxnSpMk id="153" creationId="{2E2C3672-2C98-4454-9A50-08360B1BF5C3}"/>
          </ac:cxnSpMkLst>
        </pc:cxnChg>
        <pc:cxnChg chg="add mod">
          <ac:chgData name="Kulinich Bohdan" userId="48e65c9f34e137d0" providerId="LiveId" clId="{6AB28CDB-DFF0-4D04-9E35-5CABEDA9C745}" dt="2020-06-28T04:39:37.165" v="8949" actId="14100"/>
          <ac:cxnSpMkLst>
            <pc:docMk/>
            <pc:sldMk cId="2149138203" sldId="445"/>
            <ac:cxnSpMk id="157" creationId="{C6AFAD00-5620-4D1A-BDFC-820FB738FD5A}"/>
          </ac:cxnSpMkLst>
        </pc:cxnChg>
        <pc:cxnChg chg="add mod">
          <ac:chgData name="Kulinich Bohdan" userId="48e65c9f34e137d0" providerId="LiveId" clId="{6AB28CDB-DFF0-4D04-9E35-5CABEDA9C745}" dt="2020-06-28T04:39:52.408" v="8952" actId="14100"/>
          <ac:cxnSpMkLst>
            <pc:docMk/>
            <pc:sldMk cId="2149138203" sldId="445"/>
            <ac:cxnSpMk id="159" creationId="{499C76FE-C5B1-4D7C-9C8D-A4279C678783}"/>
          </ac:cxnSpMkLst>
        </pc:cxnChg>
        <pc:cxnChg chg="add mod">
          <ac:chgData name="Kulinich Bohdan" userId="48e65c9f34e137d0" providerId="LiveId" clId="{6AB28CDB-DFF0-4D04-9E35-5CABEDA9C745}" dt="2020-06-28T04:40:02.601" v="8955" actId="14100"/>
          <ac:cxnSpMkLst>
            <pc:docMk/>
            <pc:sldMk cId="2149138203" sldId="445"/>
            <ac:cxnSpMk id="162" creationId="{94D3D0FE-CD83-4766-A725-530373B701FE}"/>
          </ac:cxnSpMkLst>
        </pc:cxnChg>
        <pc:cxnChg chg="add mod">
          <ac:chgData name="Kulinich Bohdan" userId="48e65c9f34e137d0" providerId="LiveId" clId="{6AB28CDB-DFF0-4D04-9E35-5CABEDA9C745}" dt="2020-06-28T04:40:46.182" v="8965" actId="14100"/>
          <ac:cxnSpMkLst>
            <pc:docMk/>
            <pc:sldMk cId="2149138203" sldId="445"/>
            <ac:cxnSpMk id="165" creationId="{62CC6F34-78A8-44B9-ABEC-81FF1CA050A5}"/>
          </ac:cxnSpMkLst>
        </pc:cxnChg>
        <pc:cxnChg chg="add del mod">
          <ac:chgData name="Kulinich Bohdan" userId="48e65c9f34e137d0" providerId="LiveId" clId="{6AB28CDB-DFF0-4D04-9E35-5CABEDA9C745}" dt="2020-06-28T04:40:21.286" v="8961"/>
          <ac:cxnSpMkLst>
            <pc:docMk/>
            <pc:sldMk cId="2149138203" sldId="445"/>
            <ac:cxnSpMk id="168" creationId="{F479BDBC-37A0-4E48-984F-B684CB1C8465}"/>
          </ac:cxnSpMkLst>
        </pc:cxnChg>
        <pc:cxnChg chg="add del mod">
          <ac:chgData name="Kulinich Bohdan" userId="48e65c9f34e137d0" providerId="LiveId" clId="{6AB28CDB-DFF0-4D04-9E35-5CABEDA9C745}" dt="2020-06-28T04:40:27.196" v="8963"/>
          <ac:cxnSpMkLst>
            <pc:docMk/>
            <pc:sldMk cId="2149138203" sldId="445"/>
            <ac:cxnSpMk id="169" creationId="{7960A53F-68C9-433A-8319-4C430637C4DF}"/>
          </ac:cxnSpMkLst>
        </pc:cxnChg>
        <pc:cxnChg chg="add mod">
          <ac:chgData name="Kulinich Bohdan" userId="48e65c9f34e137d0" providerId="LiveId" clId="{6AB28CDB-DFF0-4D04-9E35-5CABEDA9C745}" dt="2020-06-28T04:40:55.451" v="8967" actId="14100"/>
          <ac:cxnSpMkLst>
            <pc:docMk/>
            <pc:sldMk cId="2149138203" sldId="445"/>
            <ac:cxnSpMk id="170" creationId="{AB5FA9D6-9D04-4180-9B34-F57EA180A573}"/>
          </ac:cxnSpMkLst>
        </pc:cxnChg>
        <pc:cxnChg chg="add mod">
          <ac:chgData name="Kulinich Bohdan" userId="48e65c9f34e137d0" providerId="LiveId" clId="{6AB28CDB-DFF0-4D04-9E35-5CABEDA9C745}" dt="2020-06-28T04:41:03" v="8970" actId="14100"/>
          <ac:cxnSpMkLst>
            <pc:docMk/>
            <pc:sldMk cId="2149138203" sldId="445"/>
            <ac:cxnSpMk id="174" creationId="{D0BB8626-07D1-47A6-A9C8-B6BA758CFF77}"/>
          </ac:cxnSpMkLst>
        </pc:cxnChg>
        <pc:cxnChg chg="add mod">
          <ac:chgData name="Kulinich Bohdan" userId="48e65c9f34e137d0" providerId="LiveId" clId="{6AB28CDB-DFF0-4D04-9E35-5CABEDA9C745}" dt="2020-06-28T04:41:11.127" v="8973" actId="14100"/>
          <ac:cxnSpMkLst>
            <pc:docMk/>
            <pc:sldMk cId="2149138203" sldId="445"/>
            <ac:cxnSpMk id="177" creationId="{E1200C64-B962-4E73-AAFD-EEDEB2FF1D39}"/>
          </ac:cxnSpMkLst>
        </pc:cxnChg>
        <pc:cxnChg chg="add mod">
          <ac:chgData name="Kulinich Bohdan" userId="48e65c9f34e137d0" providerId="LiveId" clId="{6AB28CDB-DFF0-4D04-9E35-5CABEDA9C745}" dt="2020-06-28T04:41:20.679" v="8976" actId="14100"/>
          <ac:cxnSpMkLst>
            <pc:docMk/>
            <pc:sldMk cId="2149138203" sldId="445"/>
            <ac:cxnSpMk id="180" creationId="{50F55D42-2313-4675-AD8B-0E33419E8705}"/>
          </ac:cxnSpMkLst>
        </pc:cxnChg>
        <pc:cxnChg chg="add mod">
          <ac:chgData name="Kulinich Bohdan" userId="48e65c9f34e137d0" providerId="LiveId" clId="{6AB28CDB-DFF0-4D04-9E35-5CABEDA9C745}" dt="2020-06-28T04:41:30.299" v="8980" actId="14100"/>
          <ac:cxnSpMkLst>
            <pc:docMk/>
            <pc:sldMk cId="2149138203" sldId="445"/>
            <ac:cxnSpMk id="183" creationId="{0F5DAD48-0447-4DD7-B54E-40F333E2D217}"/>
          </ac:cxnSpMkLst>
        </pc:cxnChg>
        <pc:cxnChg chg="add mod">
          <ac:chgData name="Kulinich Bohdan" userId="48e65c9f34e137d0" providerId="LiveId" clId="{6AB28CDB-DFF0-4D04-9E35-5CABEDA9C745}" dt="2020-06-28T04:41:46.286" v="8985" actId="14100"/>
          <ac:cxnSpMkLst>
            <pc:docMk/>
            <pc:sldMk cId="2149138203" sldId="445"/>
            <ac:cxnSpMk id="187" creationId="{3DE71669-7488-43C0-8DAD-6AE7465130EC}"/>
          </ac:cxnSpMkLst>
        </pc:cxnChg>
        <pc:cxnChg chg="add mod">
          <ac:chgData name="Kulinich Bohdan" userId="48e65c9f34e137d0" providerId="LiveId" clId="{6AB28CDB-DFF0-4D04-9E35-5CABEDA9C745}" dt="2020-06-28T04:41:55.615" v="8988" actId="14100"/>
          <ac:cxnSpMkLst>
            <pc:docMk/>
            <pc:sldMk cId="2149138203" sldId="445"/>
            <ac:cxnSpMk id="190" creationId="{239BAEB0-E33C-483C-92C5-0DDA51C1AE5C}"/>
          </ac:cxnSpMkLst>
        </pc:cxnChg>
        <pc:cxnChg chg="add mod">
          <ac:chgData name="Kulinich Bohdan" userId="48e65c9f34e137d0" providerId="LiveId" clId="{6AB28CDB-DFF0-4D04-9E35-5CABEDA9C745}" dt="2020-06-28T04:42:07.240" v="8991" actId="14100"/>
          <ac:cxnSpMkLst>
            <pc:docMk/>
            <pc:sldMk cId="2149138203" sldId="445"/>
            <ac:cxnSpMk id="193" creationId="{DDCBD658-C913-492A-A240-5481DA66A20C}"/>
          </ac:cxnSpMkLst>
        </pc:cxnChg>
        <pc:cxnChg chg="add mod">
          <ac:chgData name="Kulinich Bohdan" userId="48e65c9f34e137d0" providerId="LiveId" clId="{6AB28CDB-DFF0-4D04-9E35-5CABEDA9C745}" dt="2020-06-28T04:42:15.679" v="8994" actId="14100"/>
          <ac:cxnSpMkLst>
            <pc:docMk/>
            <pc:sldMk cId="2149138203" sldId="445"/>
            <ac:cxnSpMk id="196" creationId="{22F95488-B42C-4138-A291-763B7571E3DD}"/>
          </ac:cxnSpMkLst>
        </pc:cxnChg>
        <pc:cxnChg chg="add mod">
          <ac:chgData name="Kulinich Bohdan" userId="48e65c9f34e137d0" providerId="LiveId" clId="{6AB28CDB-DFF0-4D04-9E35-5CABEDA9C745}" dt="2020-06-28T04:42:19.441" v="8996" actId="14100"/>
          <ac:cxnSpMkLst>
            <pc:docMk/>
            <pc:sldMk cId="2149138203" sldId="445"/>
            <ac:cxnSpMk id="199" creationId="{8D5BCFA6-3C2E-4EE1-8A49-80D616E99304}"/>
          </ac:cxnSpMkLst>
        </pc:cxnChg>
        <pc:cxnChg chg="add mod">
          <ac:chgData name="Kulinich Bohdan" userId="48e65c9f34e137d0" providerId="LiveId" clId="{6AB28CDB-DFF0-4D04-9E35-5CABEDA9C745}" dt="2020-06-28T04:42:31.278" v="8999" actId="14100"/>
          <ac:cxnSpMkLst>
            <pc:docMk/>
            <pc:sldMk cId="2149138203" sldId="445"/>
            <ac:cxnSpMk id="201" creationId="{B0FF6D07-1CB2-4093-9B9C-0DDABB1ABA89}"/>
          </ac:cxnSpMkLst>
        </pc:cxnChg>
        <pc:cxnChg chg="add mod">
          <ac:chgData name="Kulinich Bohdan" userId="48e65c9f34e137d0" providerId="LiveId" clId="{6AB28CDB-DFF0-4D04-9E35-5CABEDA9C745}" dt="2020-06-28T04:42:41.268" v="9002" actId="14100"/>
          <ac:cxnSpMkLst>
            <pc:docMk/>
            <pc:sldMk cId="2149138203" sldId="445"/>
            <ac:cxnSpMk id="204" creationId="{8244BF8A-0AC9-4123-AF99-25AB66C31FDC}"/>
          </ac:cxnSpMkLst>
        </pc:cxnChg>
        <pc:cxnChg chg="add mod">
          <ac:chgData name="Kulinich Bohdan" userId="48e65c9f34e137d0" providerId="LiveId" clId="{6AB28CDB-DFF0-4D04-9E35-5CABEDA9C745}" dt="2020-06-28T04:42:48.680" v="9005" actId="14100"/>
          <ac:cxnSpMkLst>
            <pc:docMk/>
            <pc:sldMk cId="2149138203" sldId="445"/>
            <ac:cxnSpMk id="207" creationId="{715F52ED-C382-48ED-9B35-B84840C7536B}"/>
          </ac:cxnSpMkLst>
        </pc:cxnChg>
        <pc:cxnChg chg="add mod">
          <ac:chgData name="Kulinich Bohdan" userId="48e65c9f34e137d0" providerId="LiveId" clId="{6AB28CDB-DFF0-4D04-9E35-5CABEDA9C745}" dt="2020-06-28T04:42:55.632" v="9008" actId="14100"/>
          <ac:cxnSpMkLst>
            <pc:docMk/>
            <pc:sldMk cId="2149138203" sldId="445"/>
            <ac:cxnSpMk id="210" creationId="{E837D92E-E777-4EA3-9F8C-C9123CA73E4D}"/>
          </ac:cxnSpMkLst>
        </pc:cxnChg>
        <pc:cxnChg chg="add mod">
          <ac:chgData name="Kulinich Bohdan" userId="48e65c9f34e137d0" providerId="LiveId" clId="{6AB28CDB-DFF0-4D04-9E35-5CABEDA9C745}" dt="2020-06-28T04:43:14.170" v="9011" actId="14100"/>
          <ac:cxnSpMkLst>
            <pc:docMk/>
            <pc:sldMk cId="2149138203" sldId="445"/>
            <ac:cxnSpMk id="213" creationId="{944CFE12-AFA0-45D1-B1AD-032EF79A3829}"/>
          </ac:cxnSpMkLst>
        </pc:cxnChg>
        <pc:cxnChg chg="add del mod">
          <ac:chgData name="Kulinich Bohdan" userId="48e65c9f34e137d0" providerId="LiveId" clId="{6AB28CDB-DFF0-4D04-9E35-5CABEDA9C745}" dt="2020-06-28T04:43:18.678" v="9013"/>
          <ac:cxnSpMkLst>
            <pc:docMk/>
            <pc:sldMk cId="2149138203" sldId="445"/>
            <ac:cxnSpMk id="216" creationId="{4BF6A2D7-B648-444F-A5C5-1E0214020D23}"/>
          </ac:cxnSpMkLst>
        </pc:cxnChg>
        <pc:cxnChg chg="add del mod">
          <ac:chgData name="Kulinich Bohdan" userId="48e65c9f34e137d0" providerId="LiveId" clId="{6AB28CDB-DFF0-4D04-9E35-5CABEDA9C745}" dt="2020-06-28T04:43:24.086" v="9015"/>
          <ac:cxnSpMkLst>
            <pc:docMk/>
            <pc:sldMk cId="2149138203" sldId="445"/>
            <ac:cxnSpMk id="217" creationId="{E2789421-BE52-41E1-A51C-71A788EB5BA5}"/>
          </ac:cxnSpMkLst>
        </pc:cxnChg>
        <pc:cxnChg chg="add mod">
          <ac:chgData name="Kulinich Bohdan" userId="48e65c9f34e137d0" providerId="LiveId" clId="{6AB28CDB-DFF0-4D04-9E35-5CABEDA9C745}" dt="2020-06-28T04:43:41.910" v="9018" actId="14100"/>
          <ac:cxnSpMkLst>
            <pc:docMk/>
            <pc:sldMk cId="2149138203" sldId="445"/>
            <ac:cxnSpMk id="218" creationId="{FFA817A0-E6D8-4396-BDA9-D7D4CEFD6620}"/>
          </ac:cxnSpMkLst>
        </pc:cxnChg>
        <pc:cxnChg chg="add mod">
          <ac:chgData name="Kulinich Bohdan" userId="48e65c9f34e137d0" providerId="LiveId" clId="{6AB28CDB-DFF0-4D04-9E35-5CABEDA9C745}" dt="2020-06-28T04:43:54.877" v="9022" actId="14100"/>
          <ac:cxnSpMkLst>
            <pc:docMk/>
            <pc:sldMk cId="2149138203" sldId="445"/>
            <ac:cxnSpMk id="221" creationId="{9834A9AB-9210-4DF2-B617-057E8AA1F8E6}"/>
          </ac:cxnSpMkLst>
        </pc:cxnChg>
        <pc:cxnChg chg="add mod">
          <ac:chgData name="Kulinich Bohdan" userId="48e65c9f34e137d0" providerId="LiveId" clId="{6AB28CDB-DFF0-4D04-9E35-5CABEDA9C745}" dt="2020-06-28T04:44:02.770" v="9025" actId="14100"/>
          <ac:cxnSpMkLst>
            <pc:docMk/>
            <pc:sldMk cId="2149138203" sldId="445"/>
            <ac:cxnSpMk id="225" creationId="{9EB706D6-70CF-40D7-88C7-4AAC7483AC14}"/>
          </ac:cxnSpMkLst>
        </pc:cxnChg>
        <pc:cxnChg chg="add mod">
          <ac:chgData name="Kulinich Bohdan" userId="48e65c9f34e137d0" providerId="LiveId" clId="{6AB28CDB-DFF0-4D04-9E35-5CABEDA9C745}" dt="2020-06-28T04:44:12.203" v="9028" actId="14100"/>
          <ac:cxnSpMkLst>
            <pc:docMk/>
            <pc:sldMk cId="2149138203" sldId="445"/>
            <ac:cxnSpMk id="228" creationId="{8D02C134-AE1A-4059-862F-FEA588823D29}"/>
          </ac:cxnSpMkLst>
        </pc:cxnChg>
        <pc:cxnChg chg="add mod">
          <ac:chgData name="Kulinich Bohdan" userId="48e65c9f34e137d0" providerId="LiveId" clId="{6AB28CDB-DFF0-4D04-9E35-5CABEDA9C745}" dt="2020-06-28T04:44:21.618" v="9031" actId="14100"/>
          <ac:cxnSpMkLst>
            <pc:docMk/>
            <pc:sldMk cId="2149138203" sldId="445"/>
            <ac:cxnSpMk id="231" creationId="{07D818D9-1B6A-40D1-9A0C-92BBB183319B}"/>
          </ac:cxnSpMkLst>
        </pc:cxnChg>
        <pc:cxnChg chg="add mod">
          <ac:chgData name="Kulinich Bohdan" userId="48e65c9f34e137d0" providerId="LiveId" clId="{6AB28CDB-DFF0-4D04-9E35-5CABEDA9C745}" dt="2020-06-28T04:44:30.577" v="9034" actId="14100"/>
          <ac:cxnSpMkLst>
            <pc:docMk/>
            <pc:sldMk cId="2149138203" sldId="445"/>
            <ac:cxnSpMk id="234" creationId="{E6665C39-336C-4DDC-8D72-D05F242426A3}"/>
          </ac:cxnSpMkLst>
        </pc:cxnChg>
        <pc:cxnChg chg="add mod">
          <ac:chgData name="Kulinich Bohdan" userId="48e65c9f34e137d0" providerId="LiveId" clId="{6AB28CDB-DFF0-4D04-9E35-5CABEDA9C745}" dt="2020-06-28T04:44:39.892" v="9037" actId="14100"/>
          <ac:cxnSpMkLst>
            <pc:docMk/>
            <pc:sldMk cId="2149138203" sldId="445"/>
            <ac:cxnSpMk id="237" creationId="{F4A59EFE-D56E-45D7-B740-326F86D6A230}"/>
          </ac:cxnSpMkLst>
        </pc:cxnChg>
        <pc:cxnChg chg="add mod">
          <ac:chgData name="Kulinich Bohdan" userId="48e65c9f34e137d0" providerId="LiveId" clId="{6AB28CDB-DFF0-4D04-9E35-5CABEDA9C745}" dt="2020-06-28T04:44:51.183" v="9040" actId="14100"/>
          <ac:cxnSpMkLst>
            <pc:docMk/>
            <pc:sldMk cId="2149138203" sldId="445"/>
            <ac:cxnSpMk id="240" creationId="{A900A8F0-2BCF-4E15-8040-1C688D4040B5}"/>
          </ac:cxnSpMkLst>
        </pc:cxnChg>
        <pc:cxnChg chg="add mod">
          <ac:chgData name="Kulinich Bohdan" userId="48e65c9f34e137d0" providerId="LiveId" clId="{6AB28CDB-DFF0-4D04-9E35-5CABEDA9C745}" dt="2020-06-28T04:45:00.743" v="9043" actId="14100"/>
          <ac:cxnSpMkLst>
            <pc:docMk/>
            <pc:sldMk cId="2149138203" sldId="445"/>
            <ac:cxnSpMk id="243" creationId="{15E2B387-4AEA-43D9-B0DD-CA0737334945}"/>
          </ac:cxnSpMkLst>
        </pc:cxnChg>
        <pc:cxnChg chg="add mod">
          <ac:chgData name="Kulinich Bohdan" userId="48e65c9f34e137d0" providerId="LiveId" clId="{6AB28CDB-DFF0-4D04-9E35-5CABEDA9C745}" dt="2020-06-28T04:45:12.181" v="9046" actId="14100"/>
          <ac:cxnSpMkLst>
            <pc:docMk/>
            <pc:sldMk cId="2149138203" sldId="445"/>
            <ac:cxnSpMk id="246" creationId="{38EDA0DE-14DA-45A2-8A83-41C93FE7069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49" creationId="{C25F5C83-A025-4451-88E2-5F83007B3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0" creationId="{B3C0E028-6A26-4CCE-8361-37A9687227C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1" creationId="{9009E9BB-6DD8-46EA-A5BF-BE4B3E9A8CE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2" creationId="{40A6482E-7A6B-4F82-82D2-91ECB608C77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3" creationId="{BBC38ECC-0E5C-43A0-83C7-9067E9331AB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4" creationId="{93C58D03-CC83-45DC-8015-FECB51AC6C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5" creationId="{D8C518D5-0698-48B4-BD09-687C817D6FA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6" creationId="{2AA60B58-A0EB-461A-9A31-8EFF8C40F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7" creationId="{3F5670D8-AD4D-478B-BAB3-31463CB2C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8" creationId="{1D16CA18-ECE2-424E-8B2C-D7E3EF3BB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9" creationId="{DD31352E-7FB3-4A45-91F5-1E082580A1A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0" creationId="{C103A9BC-A4E9-47DD-8475-4707A8CADD4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1" creationId="{4FD9A727-478E-4FE3-BA9A-7E59B72CB56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2" creationId="{C9CF5280-D65A-4BE0-8083-ED9037B94BE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3" creationId="{9F11A616-88D3-4747-B3A0-F19DD3704DF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4" creationId="{3EA256A4-1901-42B5-B141-B1D0DFD9172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5" creationId="{6AFBE322-E841-42ED-A907-BB686A7FFBE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6" creationId="{F535086C-9DEC-4F7D-B4B5-7C2ED4D5453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7" creationId="{4A070102-CAF6-4FBF-9ECF-8D395F6F1D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8" creationId="{9F0CA76C-E627-4C57-9924-E77B71994FC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9" creationId="{07D4CBDD-CE7B-4227-9F07-AE72B5AADA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0" creationId="{CDDB3B22-1681-4969-AF5D-D0F6C2AC835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1" creationId="{C631368A-6CF8-40C9-B115-717B850039E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2" creationId="{424462A6-BA3C-4DE1-A8B4-A2FD751926D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3" creationId="{EB4198B7-B84B-460D-8951-B99E0A4C090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4" creationId="{6C9CD4D8-66FF-431F-86FC-6E896FD74DC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5" creationId="{BB1FC5B7-F33B-4026-BD6D-0DA594AC769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6" creationId="{F1D69994-178F-4EA9-BD5A-B8F2319316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7" creationId="{9191B338-1145-4333-806B-88C54434FD1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8" creationId="{9D0D2B09-CEEC-4DE0-AD65-74506A2473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9" creationId="{EFA20754-8FBC-485A-A3E8-B0DF2DED81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0" creationId="{FA97AA11-96E4-41A9-A906-21A2E70C95C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1" creationId="{9DF598DF-6288-4DA4-902F-F2217F4CCE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2" creationId="{3B04C167-3E26-4A0B-A035-17AD7DD869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3" creationId="{E74385A4-98F6-4C97-A3C6-4D2A83079C9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4" creationId="{E9D0CCE5-3DF2-44A7-A839-0E9E578F75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5" creationId="{DFDF83C5-1DDB-4ED9-8B05-89357A7DD62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6" creationId="{8C741CE2-DB56-438C-9660-B74130381C8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7" creationId="{5C25BBDE-59B4-4C56-8CA1-0AB0073B7F7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8" creationId="{F37A4917-D01D-4F8F-9203-CABDA25A7E3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9" creationId="{54DB0866-D953-4225-9386-B627D9D77B4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0" creationId="{3E06B656-7090-43E2-90EA-4D924BF8154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1" creationId="{87A94EBC-7FE8-491A-8E7C-CF8AFBA85EB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2" creationId="{22D34769-47B6-42F0-9DFF-CA0ABA2E185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3" creationId="{4BF96D83-3B3D-4B67-93A6-AB36F2B6BE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4" creationId="{6FF6A312-8855-48DE-8008-BC9B1D3230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5" creationId="{BFA98349-380D-43D8-A8E3-D3240EA169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6" creationId="{7FACEDEB-C6AA-4CC6-ACB0-40E8796749A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7" creationId="{6ADE159A-B673-4627-9053-9AF8269016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8" creationId="{B3E0FDD7-B136-4C0E-9607-75607F7A3B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9" creationId="{24B8D674-9A85-405B-A04A-14FD5B8B850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0" creationId="{6F5AC061-EB03-4BFF-8693-B80394EB7D3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1" creationId="{713981B8-F175-42AD-97D3-CBEE071373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2" creationId="{52C6DDF1-3479-4C56-9A9D-A67F1E8F1FD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3" creationId="{384A7F85-6D77-48D5-A8FB-C6BF212FACF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4" creationId="{C1051263-A772-4F20-9BEF-61684B2780E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5" creationId="{BC0F2A51-4D3F-4F3A-BE6B-E759F54DB3D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6" creationId="{FA2AAF0D-B305-4C81-B148-B9F2574F124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7" creationId="{28C2B6BF-22E5-4EA5-B30E-1637772C31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8" creationId="{0E5C9DA7-7E76-4AAE-B843-422C2CCAE7D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9" creationId="{F9294AEC-FC8B-4A95-BAD3-A07CFBD04B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0" creationId="{578C06AC-846E-48E2-9107-6DF0F60E68C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1" creationId="{CF087007-39C0-4287-A136-BBE8CEFC1FD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2" creationId="{2ABEF0D6-C3FC-4B32-A878-D22DC81DFC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3" creationId="{F2EB30F2-0417-4001-AD7E-32852A8770F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4" creationId="{BC8DD597-136C-4F14-A6CE-B36C04368CF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5" creationId="{FB287077-8328-4DD3-AE3E-93C70ABF888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6" creationId="{A9906679-A2CA-4F3A-92A4-5DF8BFD345D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7" creationId="{25288826-CDA3-4EAF-90BD-7433BA25EDC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8" creationId="{697B2198-6471-47D3-B212-43952C5CFC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9" creationId="{4D30B6EB-FABE-4743-A380-C703F57DD08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0" creationId="{4D822C85-F74B-4585-A09B-0D69A51682F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1" creationId="{A7F8B842-0D79-4395-BD52-9A053811D4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2" creationId="{F531129A-AEEE-4F11-AAF9-815A4124441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3" creationId="{2B6DD7EE-189A-4986-A300-7F89983FB62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4" creationId="{62071BDD-C7A6-489E-B2A4-B16733C6E0B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5" creationId="{9A12D4F4-1400-44B3-BF06-CBA938FFE6E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6" creationId="{BCF6EF40-FF1B-476D-BD19-56E3FC67E2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7" creationId="{89366542-41C5-4223-8A4F-508357044A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8" creationId="{F5F96F60-CAC2-4E01-9BAF-85440B7CE8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9" creationId="{93346F2D-6B6C-490C-B3CF-5290D0E7D6D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0" creationId="{90AD49AE-66E4-43A0-A71A-439A9C6283F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1" creationId="{44FFE7B4-97AA-41F9-B69E-FE66F796A35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2" creationId="{A4289961-8A0E-4B76-A90A-AA8DEE2596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3" creationId="{87D058EF-8747-403F-8DD0-A586B447776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4" creationId="{A11D90DD-F533-46E1-987A-21BBD08CB38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5" creationId="{2AF56FC5-7A3A-42E7-93FA-41CA4223A08C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6" creationId="{B950C6C8-0C08-42FE-902E-25034A2B6E4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7" creationId="{8BFD4184-5DE3-4EF9-BA32-361DC66ACC0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8" creationId="{677D0C34-6FB5-4351-9E9B-AF02BC2804C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9" creationId="{B23CF970-F762-4549-B2EC-0DAC5D520155}"/>
          </ac:cxnSpMkLst>
        </pc:cxnChg>
        <pc:cxnChg chg="add mod">
          <ac:chgData name="Kulinich Bohdan" userId="48e65c9f34e137d0" providerId="LiveId" clId="{6AB28CDB-DFF0-4D04-9E35-5CABEDA9C745}" dt="2020-06-28T04:45:55.792" v="9054" actId="14100"/>
          <ac:cxnSpMkLst>
            <pc:docMk/>
            <pc:sldMk cId="2149138203" sldId="445"/>
            <ac:cxnSpMk id="341" creationId="{3DC2B500-141C-43BE-8053-713FAF42ACF5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6T05:41:57.707" v="2154" actId="47"/>
        <pc:sldMkLst>
          <pc:docMk/>
          <pc:sldMk cId="2869595627" sldId="446"/>
        </pc:sldMkLst>
        <pc:spChg chg="add mod ord">
          <ac:chgData name="Kulinich Bohdan" userId="48e65c9f34e137d0" providerId="LiveId" clId="{6AB28CDB-DFF0-4D04-9E35-5CABEDA9C745}" dt="2020-06-24T16:08:23.307" v="397" actId="20577"/>
          <ac:spMkLst>
            <pc:docMk/>
            <pc:sldMk cId="2869595627" sldId="446"/>
            <ac:spMk id="27" creationId="{FD18C166-04C7-4491-969D-98800D42C9EC}"/>
          </ac:spMkLst>
        </pc:spChg>
        <pc:spChg chg="add mod">
          <ac:chgData name="Kulinich Bohdan" userId="48e65c9f34e137d0" providerId="LiveId" clId="{6AB28CDB-DFF0-4D04-9E35-5CABEDA9C745}" dt="2020-06-24T15:56:03.318" v="353"/>
          <ac:spMkLst>
            <pc:docMk/>
            <pc:sldMk cId="2869595627" sldId="446"/>
            <ac:spMk id="29" creationId="{3FCF5BF7-E61B-4AEA-A204-3386E9647F48}"/>
          </ac:spMkLst>
        </pc:spChg>
        <pc:spChg chg="del">
          <ac:chgData name="Kulinich Bohdan" userId="48e65c9f34e137d0" providerId="LiveId" clId="{6AB28CDB-DFF0-4D04-9E35-5CABEDA9C745}" dt="2020-06-24T15:51:41.431" v="325" actId="478"/>
          <ac:spMkLst>
            <pc:docMk/>
            <pc:sldMk cId="2869595627" sldId="446"/>
            <ac:spMk id="33" creationId="{FA6A0D97-2873-4B5C-B1EF-4D11788F7D32}"/>
          </ac:spMkLst>
        </pc:spChg>
        <pc:spChg chg="del mod">
          <ac:chgData name="Kulinich Bohdan" userId="48e65c9f34e137d0" providerId="LiveId" clId="{6AB28CDB-DFF0-4D04-9E35-5CABEDA9C745}" dt="2020-06-24T15:51:40.620" v="324" actId="478"/>
          <ac:spMkLst>
            <pc:docMk/>
            <pc:sldMk cId="2869595627" sldId="446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4T15:51:37.262" v="322" actId="478"/>
          <ac:spMkLst>
            <pc:docMk/>
            <pc:sldMk cId="2869595627" sldId="446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4T15:31:59.944" v="319" actId="478"/>
          <ac:spMkLst>
            <pc:docMk/>
            <pc:sldMk cId="2869595627" sldId="446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4T15:32:01.547" v="320" actId="478"/>
          <ac:spMkLst>
            <pc:docMk/>
            <pc:sldMk cId="2869595627" sldId="446"/>
            <ac:spMk id="41" creationId="{EEBD869D-7ECA-400B-BA6B-B9142A10736B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49" creationId="{DBFA30A6-1D54-4458-9E08-D70E2BD39D60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3" creationId="{D717D109-E3D9-4519-A843-994B5D06DEF1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4" creationId="{5EE0162D-704E-4BB1-881B-CA286C45B23A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0" creationId="{32E8BE0E-F228-4B73-8DE7-B571D084AAE7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1" creationId="{E363951E-7A9F-4B16-856D-BFBCCC4804D1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2" creationId="{DA6730B1-6D25-4CD1-B6A9-1C5F72395381}"/>
          </ac:spMkLst>
        </pc:spChg>
        <pc:spChg chg="add mod">
          <ac:chgData name="Kulinich Bohdan" userId="48e65c9f34e137d0" providerId="LiveId" clId="{6AB28CDB-DFF0-4D04-9E35-5CABEDA9C745}" dt="2020-06-24T16:08:57" v="403" actId="20577"/>
          <ac:spMkLst>
            <pc:docMk/>
            <pc:sldMk cId="2869595627" sldId="446"/>
            <ac:spMk id="63" creationId="{57CAE54F-0B0C-4123-B935-17C7DC00173C}"/>
          </ac:spMkLst>
        </pc:spChg>
        <pc:spChg chg="add mod">
          <ac:chgData name="Kulinich Bohdan" userId="48e65c9f34e137d0" providerId="LiveId" clId="{6AB28CDB-DFF0-4D04-9E35-5CABEDA9C745}" dt="2020-06-24T16:09:04.594" v="407" actId="20577"/>
          <ac:spMkLst>
            <pc:docMk/>
            <pc:sldMk cId="2869595627" sldId="446"/>
            <ac:spMk id="64" creationId="{C3296ACC-B85E-4F56-A9D9-2AC636232232}"/>
          </ac:spMkLst>
        </pc:spChg>
        <pc:grpChg chg="add mod">
          <ac:chgData name="Kulinich Bohdan" userId="48e65c9f34e137d0" providerId="LiveId" clId="{6AB28CDB-DFF0-4D04-9E35-5CABEDA9C745}" dt="2020-06-24T16:04:55.608" v="364" actId="1076"/>
          <ac:grpSpMkLst>
            <pc:docMk/>
            <pc:sldMk cId="2869595627" sldId="446"/>
            <ac:grpSpMk id="2" creationId="{3766EDA6-0202-4A64-BD74-E2D98A8B3D73}"/>
          </ac:grpSpMkLst>
        </pc:grpChg>
        <pc:grpChg chg="del">
          <ac:chgData name="Kulinich Bohdan" userId="48e65c9f34e137d0" providerId="LiveId" clId="{6AB28CDB-DFF0-4D04-9E35-5CABEDA9C745}" dt="2020-06-24T15:31:57.320" v="317" actId="478"/>
          <ac:grpSpMkLst>
            <pc:docMk/>
            <pc:sldMk cId="2869595627" sldId="446"/>
            <ac:grpSpMk id="23" creationId="{4DAF8862-6859-4209-9F36-974D86D4EF05}"/>
          </ac:grpSpMkLst>
        </pc:grpChg>
        <pc:grpChg chg="add mod">
          <ac:chgData name="Kulinich Bohdan" userId="48e65c9f34e137d0" providerId="LiveId" clId="{6AB28CDB-DFF0-4D04-9E35-5CABEDA9C745}" dt="2020-06-24T16:05:25.054" v="367" actId="1076"/>
          <ac:grpSpMkLst>
            <pc:docMk/>
            <pc:sldMk cId="2869595627" sldId="446"/>
            <ac:grpSpMk id="55" creationId="{86C54969-5731-4702-9C92-C0A680415E7C}"/>
          </ac:grpSpMkLst>
        </pc:grpChg>
        <pc:picChg chg="add mod ord">
          <ac:chgData name="Kulinich Bohdan" userId="48e65c9f34e137d0" providerId="LiveId" clId="{6AB28CDB-DFF0-4D04-9E35-5CABEDA9C745}" dt="2020-06-24T16:06:32.620" v="381" actId="166"/>
          <ac:picMkLst>
            <pc:docMk/>
            <pc:sldMk cId="2869595627" sldId="446"/>
            <ac:picMk id="28" creationId="{50EDF81F-7B86-45AC-9649-137E2CFBD8F7}"/>
          </ac:picMkLst>
        </pc:picChg>
        <pc:cxnChg chg="add del mod">
          <ac:chgData name="Kulinich Bohdan" userId="48e65c9f34e137d0" providerId="LiveId" clId="{6AB28CDB-DFF0-4D04-9E35-5CABEDA9C745}" dt="2020-06-24T15:57:36.494" v="357" actId="478"/>
          <ac:cxnSpMkLst>
            <pc:docMk/>
            <pc:sldMk cId="2869595627" sldId="446"/>
            <ac:cxnSpMk id="30" creationId="{654F850A-F5B4-4B5E-97AB-F3ABFFD66E06}"/>
          </ac:cxnSpMkLst>
        </pc:cxnChg>
        <pc:cxnChg chg="del">
          <ac:chgData name="Kulinich Bohdan" userId="48e65c9f34e137d0" providerId="LiveId" clId="{6AB28CDB-DFF0-4D04-9E35-5CABEDA9C745}" dt="2020-06-24T15:51:35.661" v="321" actId="478"/>
          <ac:cxnSpMkLst>
            <pc:docMk/>
            <pc:sldMk cId="2869595627" sldId="446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4T15:31:58.279" v="318" actId="478"/>
          <ac:cxnSpMkLst>
            <pc:docMk/>
            <pc:sldMk cId="2869595627" sldId="446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5" creationId="{E1F8E8B4-1E93-44E8-8362-305A337E9FFB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6" creationId="{7B45BC9F-6CF7-43D0-815B-13CCAC63E340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6" creationId="{49FA3168-76D3-42CF-B169-A06FE47D4504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7" creationId="{1D6B3F9F-C9EE-4EAA-9718-7B5A42B4E14B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6T07:05:21.684" v="3096" actId="403"/>
        <pc:sldMkLst>
          <pc:docMk/>
          <pc:sldMk cId="2860491989" sldId="447"/>
        </pc:sldMkLst>
        <pc:spChg chg="mod">
          <ac:chgData name="Kulinich Bohdan" userId="48e65c9f34e137d0" providerId="LiveId" clId="{6AB28CDB-DFF0-4D04-9E35-5CABEDA9C745}" dt="2020-06-26T05:44:10.192" v="2173" actId="20577"/>
          <ac:spMkLst>
            <pc:docMk/>
            <pc:sldMk cId="2860491989" sldId="44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8" creationId="{B8B9FDC2-335E-40E5-8D85-F16693D36B81}"/>
          </ac:spMkLst>
        </pc:spChg>
        <pc:spChg chg="del">
          <ac:chgData name="Kulinich Bohdan" userId="48e65c9f34e137d0" providerId="LiveId" clId="{6AB28CDB-DFF0-4D04-9E35-5CABEDA9C745}" dt="2020-06-26T05:41:33.957" v="2153" actId="478"/>
          <ac:spMkLst>
            <pc:docMk/>
            <pc:sldMk cId="2860491989" sldId="447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28" creationId="{40181FC1-48A5-48BA-A8ED-09BBF7CA1F71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29" creationId="{866BC93F-DC03-44A8-87E1-3A012769A78F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30" creationId="{DFF903FE-39CB-42AD-9139-72AC131CA8F1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45" creationId="{AF9B41AB-AFFA-4706-8B21-90472366ABBE}"/>
          </ac:spMkLst>
        </pc:spChg>
        <pc:spChg chg="add mod">
          <ac:chgData name="Kulinich Bohdan" userId="48e65c9f34e137d0" providerId="LiveId" clId="{6AB28CDB-DFF0-4D04-9E35-5CABEDA9C745}" dt="2020-06-26T05:45:49.927" v="2232" actId="14100"/>
          <ac:spMkLst>
            <pc:docMk/>
            <pc:sldMk cId="2860491989" sldId="447"/>
            <ac:spMk id="49" creationId="{7C9BAF2E-F6B2-41AB-9E62-25DB538DBF5D}"/>
          </ac:spMkLst>
        </pc:spChg>
        <pc:spChg chg="add mod">
          <ac:chgData name="Kulinich Bohdan" userId="48e65c9f34e137d0" providerId="LiveId" clId="{6AB28CDB-DFF0-4D04-9E35-5CABEDA9C745}" dt="2020-06-26T05:47:02.633" v="2291" actId="14100"/>
          <ac:spMkLst>
            <pc:docMk/>
            <pc:sldMk cId="2860491989" sldId="447"/>
            <ac:spMk id="53" creationId="{FE319403-56A4-4DC5-ADD4-C2748731342B}"/>
          </ac:spMkLst>
        </pc:spChg>
        <pc:spChg chg="add mod">
          <ac:chgData name="Kulinich Bohdan" userId="48e65c9f34e137d0" providerId="LiveId" clId="{6AB28CDB-DFF0-4D04-9E35-5CABEDA9C745}" dt="2020-06-26T05:48:34.743" v="2405" actId="1076"/>
          <ac:spMkLst>
            <pc:docMk/>
            <pc:sldMk cId="2860491989" sldId="447"/>
            <ac:spMk id="54" creationId="{4137A41B-B40F-426E-AF84-D34EA9AB64DA}"/>
          </ac:spMkLst>
        </pc:spChg>
        <pc:spChg chg="add mod">
          <ac:chgData name="Kulinich Bohdan" userId="48e65c9f34e137d0" providerId="LiveId" clId="{6AB28CDB-DFF0-4D04-9E35-5CABEDA9C745}" dt="2020-06-26T07:05:21.684" v="3096" actId="403"/>
          <ac:spMkLst>
            <pc:docMk/>
            <pc:sldMk cId="2860491989" sldId="447"/>
            <ac:spMk id="55" creationId="{4C0F25EC-0346-4463-861F-12FCCAA2F367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57" creationId="{11E944EC-59D1-46F6-8114-3B3CFFB63087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58" creationId="{74CE6C09-9BD4-4FD5-94A5-F74305BE0354}"/>
          </ac:spMkLst>
        </pc:spChg>
        <pc:spChg chg="add mod">
          <ac:chgData name="Kulinich Bohdan" userId="48e65c9f34e137d0" providerId="LiveId" clId="{6AB28CDB-DFF0-4D04-9E35-5CABEDA9C745}" dt="2020-06-26T06:38:11.929" v="2803" actId="403"/>
          <ac:spMkLst>
            <pc:docMk/>
            <pc:sldMk cId="2860491989" sldId="447"/>
            <ac:spMk id="60" creationId="{865B8E3B-8B4C-407F-8799-21FBA36BD471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61" creationId="{A6FC1943-3E85-4E57-9999-FCB15C2C4ACC}"/>
          </ac:spMkLst>
        </pc:spChg>
        <pc:grpChg chg="del">
          <ac:chgData name="Kulinich Bohdan" userId="48e65c9f34e137d0" providerId="LiveId" clId="{6AB28CDB-DFF0-4D04-9E35-5CABEDA9C745}" dt="2020-06-26T05:41:32.937" v="2152" actId="478"/>
          <ac:grpSpMkLst>
            <pc:docMk/>
            <pc:sldMk cId="2860491989" sldId="447"/>
            <ac:grpSpMk id="23" creationId="{4DAF8862-6859-4209-9F36-974D86D4EF05}"/>
          </ac:grpSpMkLst>
        </pc:grpChg>
        <pc:picChg chg="add mod">
          <ac:chgData name="Kulinich Bohdan" userId="48e65c9f34e137d0" providerId="LiveId" clId="{6AB28CDB-DFF0-4D04-9E35-5CABEDA9C745}" dt="2020-06-26T05:45:30.352" v="2187"/>
          <ac:picMkLst>
            <pc:docMk/>
            <pc:sldMk cId="2860491989" sldId="447"/>
            <ac:picMk id="46" creationId="{5E1FCD38-F85E-4D32-BD1D-FF73ADDF56BD}"/>
          </ac:picMkLst>
        </pc:picChg>
        <pc:cxnChg chg="add del mod">
          <ac:chgData name="Kulinich Bohdan" userId="48e65c9f34e137d0" providerId="LiveId" clId="{6AB28CDB-DFF0-4D04-9E35-5CABEDA9C745}" dt="2020-06-26T05:59:21.700" v="2549" actId="478"/>
          <ac:cxnSpMkLst>
            <pc:docMk/>
            <pc:sldMk cId="2860491989" sldId="447"/>
            <ac:cxnSpMk id="27" creationId="{9DBA0956-7D12-4E5B-84ED-B4101193C03B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6T05:59:22.080" v="2550"/>
          <ac:cxnSpMkLst>
            <pc:docMk/>
            <pc:sldMk cId="2860491989" sldId="447"/>
            <ac:cxnSpMk id="56" creationId="{EC0B9FEE-1EA8-486B-AF17-0CDA64831601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59" creationId="{5CDFE152-5E5B-49D0-99E7-86A995ADC592}"/>
          </ac:cxnSpMkLst>
        </pc:cxnChg>
      </pc:sldChg>
      <pc:sldChg chg="addSp delSp modSp add del mod ord modTransition delAnim modAnim">
        <pc:chgData name="Kulinich Bohdan" userId="48e65c9f34e137d0" providerId="LiveId" clId="{6AB28CDB-DFF0-4D04-9E35-5CABEDA9C745}" dt="2020-06-26T05:41:30.091" v="2151" actId="47"/>
        <pc:sldMkLst>
          <pc:docMk/>
          <pc:sldMk cId="656629987" sldId="448"/>
        </pc:sldMkLst>
        <pc:spChg chg="del">
          <ac:chgData name="Kulinich Bohdan" userId="48e65c9f34e137d0" providerId="LiveId" clId="{6AB28CDB-DFF0-4D04-9E35-5CABEDA9C745}" dt="2020-06-26T05:41:21.092" v="2148" actId="478"/>
          <ac:spMkLst>
            <pc:docMk/>
            <pc:sldMk cId="656629987" sldId="448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5T02:06:31.432" v="819" actId="164"/>
          <ac:spMkLst>
            <pc:docMk/>
            <pc:sldMk cId="656629987" sldId="448"/>
            <ac:spMk id="22" creationId="{796C8E2B-8994-486A-8393-7E2430A00846}"/>
          </ac:spMkLst>
        </pc:spChg>
        <pc:spChg chg="add del mo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24" creationId="{D7E03575-A51B-4777-946B-4B8D9E128CCF}"/>
          </ac:spMkLst>
        </pc:spChg>
        <pc:spChg chg="add del mod">
          <ac:chgData name="Kulinich Bohdan" userId="48e65c9f34e137d0" providerId="LiveId" clId="{6AB28CDB-DFF0-4D04-9E35-5CABEDA9C745}" dt="2020-06-25T02:06:47.813" v="824" actId="478"/>
          <ac:spMkLst>
            <pc:docMk/>
            <pc:sldMk cId="656629987" sldId="448"/>
            <ac:spMk id="25" creationId="{18A561F2-1F80-4D0E-9514-6AAD7FCEFE29}"/>
          </ac:spMkLst>
        </pc:spChg>
        <pc:spChg chg="add del mod">
          <ac:chgData name="Kulinich Bohdan" userId="48e65c9f34e137d0" providerId="LiveId" clId="{6AB28CDB-DFF0-4D04-9E35-5CABEDA9C745}" dt="2020-06-24T18:19:45.730" v="780"/>
          <ac:spMkLst>
            <pc:docMk/>
            <pc:sldMk cId="656629987" sldId="448"/>
            <ac:spMk id="25" creationId="{5A3F4703-E20A-4077-ACC0-490BDB3E4069}"/>
          </ac:spMkLst>
        </pc:spChg>
        <pc:spChg chg="add del mod">
          <ac:chgData name="Kulinich Bohdan" userId="48e65c9f34e137d0" providerId="LiveId" clId="{6AB28CDB-DFF0-4D04-9E35-5CABEDA9C745}" dt="2020-06-25T02:06:50.503" v="825" actId="478"/>
          <ac:spMkLst>
            <pc:docMk/>
            <pc:sldMk cId="656629987" sldId="448"/>
            <ac:spMk id="26" creationId="{5F4E3B6C-311D-4B35-982A-B3D53E93C8C6}"/>
          </ac:spMkLst>
        </pc:spChg>
        <pc:spChg chg="add del mod">
          <ac:chgData name="Kulinich Bohdan" userId="48e65c9f34e137d0" providerId="LiveId" clId="{6AB28CDB-DFF0-4D04-9E35-5CABEDA9C745}" dt="2020-06-25T02:06:45.943" v="823" actId="478"/>
          <ac:spMkLst>
            <pc:docMk/>
            <pc:sldMk cId="656629987" sldId="448"/>
            <ac:spMk id="27" creationId="{3E46B95E-347C-4E69-BB8C-F1B52D899933}"/>
          </ac:spMkLst>
        </pc:spChg>
        <pc:spChg chg="add del mod">
          <ac:chgData name="Kulinich Bohdan" userId="48e65c9f34e137d0" providerId="LiveId" clId="{6AB28CDB-DFF0-4D04-9E35-5CABEDA9C745}" dt="2020-06-25T02:06:40.733" v="822" actId="478"/>
          <ac:spMkLst>
            <pc:docMk/>
            <pc:sldMk cId="656629987" sldId="448"/>
            <ac:spMk id="28" creationId="{281CE78A-0E68-400F-AC26-4FD5B329FC9F}"/>
          </ac:spMkLst>
        </pc:spChg>
        <pc:spChg chg="add del mod">
          <ac:chgData name="Kulinich Bohdan" userId="48e65c9f34e137d0" providerId="LiveId" clId="{6AB28CDB-DFF0-4D04-9E35-5CABEDA9C745}" dt="2020-06-25T02:06:38.223" v="821" actId="478"/>
          <ac:spMkLst>
            <pc:docMk/>
            <pc:sldMk cId="656629987" sldId="448"/>
            <ac:spMk id="29" creationId="{291A99F9-0035-4A5D-AFE9-CCACDBB1D0EA}"/>
          </ac:spMkLst>
        </pc:spChg>
        <pc:spChg chg="del mod topLv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33" creationId="{8D299918-57ED-47EA-8EC0-8FEF53106F41}"/>
          </ac:spMkLst>
        </pc:spChg>
        <pc:spChg chg="add del mod or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3:49.620" v="1132"/>
          <ac:spMkLst>
            <pc:docMk/>
            <pc:sldMk cId="656629987" sldId="448"/>
            <ac:spMk id="49" creationId="{E9195FE8-BF7B-418F-948B-3E8EF1F54E6E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62" creationId="{EEA00172-276D-44A3-B144-E157B7F566CC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71" creationId="{5FF4EC0F-5A92-4CC6-B6BC-CA00498A49C9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78" creationId="{CC2D9DC7-91DB-45E4-A2A7-9232CB341E1E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0" creationId="{E6B5A067-3A0C-4B85-AAE7-D9536AB13BDB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1" creationId="{6FEEACC7-CB16-43B3-BC42-798F83AE82C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2" creationId="{C4096CAE-19A9-4A64-9D47-D7662263474B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93" creationId="{071457A2-0DC2-4C3C-9606-3D4C3B8EF8E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5" creationId="{084D679D-0B5A-441C-BF7F-B57A6C685E7F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6" creationId="{CFA4DD2F-C392-4848-8B6E-78142F7202A7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7" creationId="{A1B3C156-3C97-4E8B-99B3-07255421A746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8" creationId="{C14D7108-49F2-4B94-A8BB-49ED31FEB342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6T05:41:19.462" v="2147" actId="478"/>
          <ac:grpSpMkLst>
            <pc:docMk/>
            <pc:sldMk cId="656629987" sldId="448"/>
            <ac:grpSpMk id="2" creationId="{56D59A55-4130-43D9-8B81-9963736B80E0}"/>
          </ac:grpSpMkLst>
        </pc:grpChg>
        <pc:grpChg chg="add del mod">
          <ac:chgData name="Kulinich Bohdan" userId="48e65c9f34e137d0" providerId="LiveId" clId="{6AB28CDB-DFF0-4D04-9E35-5CABEDA9C745}" dt="2020-06-25T02:10:10.533" v="871" actId="165"/>
          <ac:grpSpMkLst>
            <pc:docMk/>
            <pc:sldMk cId="656629987" sldId="448"/>
            <ac:grpSpMk id="30" creationId="{D12344DB-700C-4D83-9D9B-2583079D627A}"/>
          </ac:grpSpMkLst>
        </pc:grpChg>
        <pc:grpChg chg="add del mod">
          <ac:chgData name="Kulinich Bohdan" userId="48e65c9f34e137d0" providerId="LiveId" clId="{6AB28CDB-DFF0-4D04-9E35-5CABEDA9C745}" dt="2020-06-25T02:23:52.420" v="1133"/>
          <ac:grpSpMkLst>
            <pc:docMk/>
            <pc:sldMk cId="656629987" sldId="448"/>
            <ac:grpSpMk id="46" creationId="{4D9519E4-9A7A-4541-B412-325A158B24EF}"/>
          </ac:grpSpMkLst>
        </pc:grpChg>
        <pc:picChg chg="add del mod">
          <ac:chgData name="Kulinich Bohdan" userId="48e65c9f34e137d0" providerId="LiveId" clId="{6AB28CDB-DFF0-4D04-9E35-5CABEDA9C745}" dt="2020-06-26T05:41:22.122" v="2149" actId="478"/>
          <ac:picMkLst>
            <pc:docMk/>
            <pc:sldMk cId="656629987" sldId="448"/>
            <ac:picMk id="23" creationId="{3E87A320-055C-485E-BED9-838E91C4EC85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1" creationId="{91D67860-8156-45C1-9FD9-231A0E7BED08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4T18:19:13.270" v="772" actId="478"/>
          <ac:picMkLst>
            <pc:docMk/>
            <pc:sldMk cId="656629987" sldId="448"/>
            <ac:picMk id="89" creationId="{F9ABE92F-001F-4DA6-A22D-4DA18D299535}"/>
          </ac:picMkLst>
        </pc:pic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0" creationId="{8067C6E0-2646-4AD9-97EE-9C3B5457C04C}"/>
          </ac:cxnSpMkLst>
        </pc:cxn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1" creationId="{F5E0823B-6FC0-4A81-A7FC-3393D6FCD880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1" creationId="{B2BF6534-EA60-4DCB-A6B8-889308CE37EA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2" creationId="{B11FD727-E77F-4357-A956-F17C4D63771E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4" creationId="{9581231C-7EAA-4E67-8971-2898DC6E069A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6" creationId="{C9A26FA8-A8F8-4561-8C14-16514652E504}"/>
          </ac:cxnSpMkLst>
        </pc:cxnChg>
        <pc:cxnChg chg="add del mod or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42" creationId="{3F434C96-24C1-4B6E-84F4-42DAFA4D0D60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7" creationId="{93DF5791-838E-4AF9-9664-31695E5DC0F7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8" creationId="{9A1C33D4-5E52-4DB3-B9AE-1059029E899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6" creationId="{9F412A04-00A2-4BD5-BAB5-008E32DF4C2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6T05:41:22.122" v="2149" actId="478"/>
          <ac:cxnSpMkLst>
            <pc:docMk/>
            <pc:sldMk cId="656629987" sldId="448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5T02:40:24.861" v="1290"/>
        <pc:sldMkLst>
          <pc:docMk/>
          <pc:sldMk cId="3771353730" sldId="449"/>
        </pc:sldMkLst>
        <pc:spChg chg="del">
          <ac:chgData name="Kulinich Bohdan" userId="48e65c9f34e137d0" providerId="LiveId" clId="{6AB28CDB-DFF0-4D04-9E35-5CABEDA9C745}" dt="2020-06-25T02:30:43.407" v="1157" actId="478"/>
          <ac:spMkLst>
            <pc:docMk/>
            <pc:sldMk cId="3771353730" sldId="449"/>
            <ac:spMk id="33" creationId="{8D299918-57ED-47EA-8EC0-8FEF53106F41}"/>
          </ac:spMkLst>
        </pc:spChg>
        <pc:spChg chg="mod">
          <ac:chgData name="Kulinich Bohdan" userId="48e65c9f34e137d0" providerId="LiveId" clId="{6AB28CDB-DFF0-4D04-9E35-5CABEDA9C745}" dt="2020-06-25T02:24:04.931" v="1135"/>
          <ac:spMkLst>
            <pc:docMk/>
            <pc:sldMk cId="3771353730" sldId="449"/>
            <ac:spMk id="39" creationId="{F618F3F4-C80B-4618-90DA-88DBF1DF90DA}"/>
          </ac:spMkLst>
        </pc:spChg>
        <pc:spChg chg="mod">
          <ac:chgData name="Kulinich Bohdan" userId="48e65c9f34e137d0" providerId="LiveId" clId="{6AB28CDB-DFF0-4D04-9E35-5CABEDA9C745}" dt="2020-06-25T02:38:25.877" v="1244" actId="1076"/>
          <ac:spMkLst>
            <pc:docMk/>
            <pc:sldMk cId="3771353730" sldId="449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4:25.740" v="1137"/>
          <ac:spMkLst>
            <pc:docMk/>
            <pc:sldMk cId="3771353730" sldId="449"/>
            <ac:spMk id="47" creationId="{666C00E0-F0DB-41E6-92B6-BA99C756DB0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0" creationId="{1418B4A2-D342-41D1-9A91-800CE99E9EA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1" creationId="{236B288D-F702-4F26-96C0-939BD4515C93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2" creationId="{42D92C84-F780-4DEA-9689-E7F825486812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3" creationId="{B8F58E9F-A961-4E71-82CB-B25DB7E3203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4" creationId="{1F7BADC1-0005-40D7-8FD1-DE65A190A3C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7" creationId="{8DCBD329-1FF6-4375-A5E3-7853175F2B9E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8" creationId="{F3CE76A5-162F-4CC3-9859-F67FB6BCEB56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9" creationId="{9E192560-FE92-4B63-A811-D3200D827ABD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0" creationId="{EEADF7C3-B8E1-49B8-9784-D7D1AA06F369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1" creationId="{547F2CBC-8847-4EF8-955E-259E634F04E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4" creationId="{63B42D1F-8F4D-4431-B02B-7C1A9E96FB40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2" creationId="{EBCFA4B6-59A5-4216-A83B-B4926DA75EB4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3" creationId="{28550338-B2E9-41E6-9959-CB0076EC8978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4" creationId="{34F9A57C-19CB-4D81-BD79-BDBE2F33C8D9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5" creationId="{8ECB2104-4048-4A10-B4E1-5258A10EA63E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6" creationId="{33478D6B-87A4-4FAF-A25C-8A300048E75A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7" creationId="{0709DAA5-0F4C-4510-8FFD-01821ED266C4}"/>
          </ac:spMkLst>
        </pc:spChg>
        <pc:grpChg chg="del">
          <ac:chgData name="Kulinich Bohdan" userId="48e65c9f34e137d0" providerId="LiveId" clId="{6AB28CDB-DFF0-4D04-9E35-5CABEDA9C745}" dt="2020-06-25T02:24:13.880" v="1136" actId="478"/>
          <ac:grpSpMkLst>
            <pc:docMk/>
            <pc:sldMk cId="3771353730" sldId="449"/>
            <ac:grpSpMk id="2" creationId="{56D59A55-4130-43D9-8B81-9963736B80E0}"/>
          </ac:grpSpMkLst>
        </pc:grpChg>
        <pc:grpChg chg="add mod">
          <ac:chgData name="Kulinich Bohdan" userId="48e65c9f34e137d0" providerId="LiveId" clId="{6AB28CDB-DFF0-4D04-9E35-5CABEDA9C745}" dt="2020-06-25T02:25:18.851" v="1155" actId="1076"/>
          <ac:grpSpMkLst>
            <pc:docMk/>
            <pc:sldMk cId="3771353730" sldId="449"/>
            <ac:grpSpMk id="5" creationId="{2F2C74CA-C0CA-4861-B63E-7524FEB0301F}"/>
          </ac:grpSpMkLst>
        </pc:grpChg>
        <pc:grpChg chg="add del mod">
          <ac:chgData name="Kulinich Bohdan" userId="48e65c9f34e137d0" providerId="LiveId" clId="{6AB28CDB-DFF0-4D04-9E35-5CABEDA9C745}" dt="2020-06-25T02:24:40.960" v="1145" actId="478"/>
          <ac:grpSpMkLst>
            <pc:docMk/>
            <pc:sldMk cId="3771353730" sldId="449"/>
            <ac:grpSpMk id="35" creationId="{4B79FFA3-EC0C-4890-AC7C-0E1EC854B597}"/>
          </ac:grpSpMkLst>
        </pc:grpChg>
        <pc:grpChg chg="add del mod">
          <ac:chgData name="Kulinich Bohdan" userId="48e65c9f34e137d0" providerId="LiveId" clId="{6AB28CDB-DFF0-4D04-9E35-5CABEDA9C745}" dt="2020-06-25T02:24:39.740" v="1144" actId="478"/>
          <ac:grpSpMkLst>
            <pc:docMk/>
            <pc:sldMk cId="3771353730" sldId="449"/>
            <ac:grpSpMk id="43" creationId="{2B30E25A-A5BD-482C-AEDE-039C7C6DFC45}"/>
          </ac:grpSpMkLst>
        </pc:grpChg>
        <pc:grpChg chg="add del mod">
          <ac:chgData name="Kulinich Bohdan" userId="48e65c9f34e137d0" providerId="LiveId" clId="{6AB28CDB-DFF0-4D04-9E35-5CABEDA9C745}" dt="2020-06-25T02:31:07.737" v="1163" actId="165"/>
          <ac:grpSpMkLst>
            <pc:docMk/>
            <pc:sldMk cId="3771353730" sldId="449"/>
            <ac:grpSpMk id="65" creationId="{70B46CBF-2941-4565-9609-59100CBF267D}"/>
          </ac:grpSpMkLst>
        </pc:grp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1" creationId="{B2BF6534-EA60-4DCB-A6B8-889308CE37EA}"/>
          </ac:cxnSpMkLst>
        </pc:cxn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2" creationId="{B11FD727-E77F-4357-A956-F17C4D63771E}"/>
          </ac:cxnSpMkLst>
        </pc:cxnChg>
        <pc:cxnChg chg="mod">
          <ac:chgData name="Kulinich Bohdan" userId="48e65c9f34e137d0" providerId="LiveId" clId="{6AB28CDB-DFF0-4D04-9E35-5CABEDA9C745}" dt="2020-06-25T02:31:01.097" v="1162" actId="1076"/>
          <ac:cxnSpMkLst>
            <pc:docMk/>
            <pc:sldMk cId="3771353730" sldId="449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7" creationId="{9F059D48-1C58-4FEF-B7AD-5F9B0519B015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8" creationId="{EC2EAF23-839B-4856-97F3-B57DDEB8BA4F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4" creationId="{97252AAF-9420-496C-BF55-148D090FADDA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6" creationId="{60C3DDC7-586F-4F26-B3E0-D4D06F0DAF38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8" creationId="{57E80F12-0762-4017-854C-C420874D504C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9" creationId="{0782B606-11B5-4C35-AFA3-7F367A0CC8D8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5" creationId="{9C22D004-C4B4-4F62-9F00-1558CB0C8597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6" creationId="{C6FB898E-69CB-46F1-83B3-E6AC91C39B8B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7" creationId="{488B918B-EBAE-4FCB-973E-9DB6BCBFFD08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8" creationId="{AFD99FF7-B9BE-40B9-ACE9-D4B1024AE2E8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7T06:09:03.054" v="5974" actId="14100"/>
        <pc:sldMkLst>
          <pc:docMk/>
          <pc:sldMk cId="3032548992" sldId="450"/>
        </pc:sldMkLst>
        <pc:spChg chg="mod modVis">
          <ac:chgData name="Kulinich Bohdan" userId="48e65c9f34e137d0" providerId="LiveId" clId="{6AB28CDB-DFF0-4D04-9E35-5CABEDA9C745}" dt="2020-06-25T03:06:31.876" v="1507" actId="14429"/>
          <ac:spMkLst>
            <pc:docMk/>
            <pc:sldMk cId="3032548992" sldId="450"/>
            <ac:spMk id="24" creationId="{D7E03575-A51B-4777-946B-4B8D9E128CCF}"/>
          </ac:spMkLst>
        </pc:spChg>
        <pc:spChg chg="mod modVis">
          <ac:chgData name="Kulinich Bohdan" userId="48e65c9f34e137d0" providerId="LiveId" clId="{6AB28CDB-DFF0-4D04-9E35-5CABEDA9C745}" dt="2020-06-25T03:06:34.225" v="1509" actId="14429"/>
          <ac:spMkLst>
            <pc:docMk/>
            <pc:sldMk cId="3032548992" sldId="450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7T06:09:03.054" v="5974" actId="14100"/>
          <ac:spMkLst>
            <pc:docMk/>
            <pc:sldMk cId="3032548992" sldId="450"/>
            <ac:spMk id="65" creationId="{81A44CB9-45E9-4B20-9FD8-3F520F62D72F}"/>
          </ac:spMkLst>
        </pc:spChg>
        <pc:spChg chg="del">
          <ac:chgData name="Kulinich Bohdan" userId="48e65c9f34e137d0" providerId="LiveId" clId="{6AB28CDB-DFF0-4D04-9E35-5CABEDA9C745}" dt="2020-06-25T02:41:29.271" v="1293" actId="478"/>
          <ac:spMkLst>
            <pc:docMk/>
            <pc:sldMk cId="3032548992" sldId="450"/>
            <ac:spMk id="71" creationId="{5FF4EC0F-5A92-4CC6-B6BC-CA00498A49C9}"/>
          </ac:spMkLst>
        </pc:spChg>
        <pc:spChg chg="mod modVis">
          <ac:chgData name="Kulinich Bohdan" userId="48e65c9f34e137d0" providerId="LiveId" clId="{6AB28CDB-DFF0-4D04-9E35-5CABEDA9C745}" dt="2020-06-25T03:06:28.925" v="1500" actId="14429"/>
          <ac:spMkLst>
            <pc:docMk/>
            <pc:sldMk cId="3032548992" sldId="450"/>
            <ac:spMk id="72" creationId="{EBCFA4B6-59A5-4216-A83B-B4926DA75EB4}"/>
          </ac:spMkLst>
        </pc:spChg>
        <pc:spChg chg="mod modVis">
          <ac:chgData name="Kulinich Bohdan" userId="48e65c9f34e137d0" providerId="LiveId" clId="{6AB28CDB-DFF0-4D04-9E35-5CABEDA9C745}" dt="2020-06-25T03:06:28.515" v="1499" actId="14429"/>
          <ac:spMkLst>
            <pc:docMk/>
            <pc:sldMk cId="3032548992" sldId="450"/>
            <ac:spMk id="73" creationId="{28550338-B2E9-41E6-9959-CB0076EC8978}"/>
          </ac:spMkLst>
        </pc:spChg>
        <pc:spChg chg="mod modVis">
          <ac:chgData name="Kulinich Bohdan" userId="48e65c9f34e137d0" providerId="LiveId" clId="{6AB28CDB-DFF0-4D04-9E35-5CABEDA9C745}" dt="2020-06-25T03:06:27.975" v="1498" actId="14429"/>
          <ac:spMkLst>
            <pc:docMk/>
            <pc:sldMk cId="3032548992" sldId="450"/>
            <ac:spMk id="74" creationId="{34F9A57C-19CB-4D81-BD79-BDBE2F33C8D9}"/>
          </ac:spMkLst>
        </pc:spChg>
        <pc:spChg chg="mod modVis">
          <ac:chgData name="Kulinich Bohdan" userId="48e65c9f34e137d0" providerId="LiveId" clId="{6AB28CDB-DFF0-4D04-9E35-5CABEDA9C745}" dt="2020-06-25T03:06:27.585" v="1497" actId="14429"/>
          <ac:spMkLst>
            <pc:docMk/>
            <pc:sldMk cId="3032548992" sldId="450"/>
            <ac:spMk id="75" creationId="{8ECB2104-4048-4A10-B4E1-5258A10EA63E}"/>
          </ac:spMkLst>
        </pc:spChg>
        <pc:spChg chg="mod modVis">
          <ac:chgData name="Kulinich Bohdan" userId="48e65c9f34e137d0" providerId="LiveId" clId="{6AB28CDB-DFF0-4D04-9E35-5CABEDA9C745}" dt="2020-06-25T03:06:27.215" v="1496" actId="14429"/>
          <ac:spMkLst>
            <pc:docMk/>
            <pc:sldMk cId="3032548992" sldId="450"/>
            <ac:spMk id="76" creationId="{33478D6B-87A4-4FAF-A25C-8A300048E75A}"/>
          </ac:spMkLst>
        </pc:spChg>
        <pc:spChg chg="mod modVis">
          <ac:chgData name="Kulinich Bohdan" userId="48e65c9f34e137d0" providerId="LiveId" clId="{6AB28CDB-DFF0-4D04-9E35-5CABEDA9C745}" dt="2020-06-25T03:06:26.805" v="1495" actId="14429"/>
          <ac:spMkLst>
            <pc:docMk/>
            <pc:sldMk cId="3032548992" sldId="450"/>
            <ac:spMk id="77" creationId="{0709DAA5-0F4C-4510-8FFD-01821ED266C4}"/>
          </ac:spMkLst>
        </pc:spChg>
        <pc:spChg chg="del">
          <ac:chgData name="Kulinich Bohdan" userId="48e65c9f34e137d0" providerId="LiveId" clId="{6AB28CDB-DFF0-4D04-9E35-5CABEDA9C745}" dt="2020-06-25T02:41:34.016" v="1296" actId="478"/>
          <ac:spMkLst>
            <pc:docMk/>
            <pc:sldMk cId="3032548992" sldId="450"/>
            <ac:spMk id="78" creationId="{CC2D9DC7-91DB-45E4-A2A7-9232CB341E1E}"/>
          </ac:spMkLst>
        </pc:spChg>
        <pc:grpChg chg="del">
          <ac:chgData name="Kulinich Bohdan" userId="48e65c9f34e137d0" providerId="LiveId" clId="{6AB28CDB-DFF0-4D04-9E35-5CABEDA9C745}" dt="2020-06-25T02:45:23.134" v="1312" actId="478"/>
          <ac:grpSpMkLst>
            <pc:docMk/>
            <pc:sldMk cId="3032548992" sldId="450"/>
            <ac:grpSpMk id="5" creationId="{2F2C74CA-C0CA-4861-B63E-7524FEB0301F}"/>
          </ac:grpSpMkLst>
        </pc:grpChg>
        <pc:grpChg chg="del mod">
          <ac:chgData name="Kulinich Bohdan" userId="48e65c9f34e137d0" providerId="LiveId" clId="{6AB28CDB-DFF0-4D04-9E35-5CABEDA9C745}" dt="2020-06-25T02:54:00.222" v="1359" actId="478"/>
          <ac:grpSpMkLst>
            <pc:docMk/>
            <pc:sldMk cId="3032548992" sldId="450"/>
            <ac:grpSpMk id="13" creationId="{228EAF6C-7EBC-A44C-B56A-594E7332D3B9}"/>
          </ac:grpSpMkLst>
        </pc:grpChg>
        <pc:picChg chg="add mod ord modCrop">
          <ac:chgData name="Kulinich Bohdan" userId="48e65c9f34e137d0" providerId="LiveId" clId="{6AB28CDB-DFF0-4D04-9E35-5CABEDA9C745}" dt="2020-06-25T02:59:13.508" v="1364" actId="167"/>
          <ac:picMkLst>
            <pc:docMk/>
            <pc:sldMk cId="3032548992" sldId="450"/>
            <ac:picMk id="19" creationId="{C0BB8BE4-0F3E-461F-B6F3-04261A576DAC}"/>
          </ac:picMkLst>
        </pc:picChg>
        <pc:picChg chg="mod modVis">
          <ac:chgData name="Kulinich Bohdan" userId="48e65c9f34e137d0" providerId="LiveId" clId="{6AB28CDB-DFF0-4D04-9E35-5CABEDA9C745}" dt="2020-06-25T03:06:32.276" v="1508" actId="14429"/>
          <ac:picMkLst>
            <pc:docMk/>
            <pc:sldMk cId="3032548992" sldId="450"/>
            <ac:picMk id="23" creationId="{3E87A320-055C-485E-BED9-838E91C4EC85}"/>
          </ac:picMkLst>
        </pc:picChg>
        <pc:picChg chg="mod modVis">
          <ac:chgData name="Kulinich Bohdan" userId="48e65c9f34e137d0" providerId="LiveId" clId="{6AB28CDB-DFF0-4D04-9E35-5CABEDA9C745}" dt="2020-06-25T03:06:30.545" v="1504" actId="14429"/>
          <ac:picMkLst>
            <pc:docMk/>
            <pc:sldMk cId="3032548992" sldId="450"/>
            <ac:picMk id="41" creationId="{91D67860-8156-45C1-9FD9-231A0E7BED08}"/>
          </ac:picMkLst>
        </pc:picChg>
        <pc:picChg chg="mod modVis">
          <ac:chgData name="Kulinich Bohdan" userId="48e65c9f34e137d0" providerId="LiveId" clId="{6AB28CDB-DFF0-4D04-9E35-5CABEDA9C745}" dt="2020-06-25T03:06:30.135" v="1503" actId="14429"/>
          <ac:picMkLst>
            <pc:docMk/>
            <pc:sldMk cId="3032548992" sldId="450"/>
            <ac:picMk id="45" creationId="{FE6F1C46-4A59-4F60-8D87-C0E5F575B064}"/>
          </ac:picMkLst>
        </pc:picChg>
        <pc:picChg chg="add mod">
          <ac:chgData name="Kulinich Bohdan" userId="48e65c9f34e137d0" providerId="LiveId" clId="{6AB28CDB-DFF0-4D04-9E35-5CABEDA9C745}" dt="2020-06-25T03:02:37.638" v="1371" actId="1076"/>
          <ac:picMkLst>
            <pc:docMk/>
            <pc:sldMk cId="3032548992" sldId="450"/>
            <ac:picMk id="79" creationId="{DA074B27-344F-44DA-8C09-BFFA0E07976C}"/>
          </ac:picMkLst>
        </pc:picChg>
        <pc:inkChg chg="del mod">
          <ac:chgData name="Kulinich Bohdan" userId="48e65c9f34e137d0" providerId="LiveId" clId="{6AB28CDB-DFF0-4D04-9E35-5CABEDA9C745}" dt="2020-06-25T02:53:58.882" v="1358" actId="478"/>
          <ac:inkMkLst>
            <pc:docMk/>
            <pc:sldMk cId="3032548992" sldId="450"/>
            <ac:inkMk id="17" creationId="{7250FECA-FB98-1F4D-8316-D2F7305A98A5}"/>
          </ac:inkMkLst>
        </pc:inkChg>
        <pc:cxnChg chg="mod modVis">
          <ac:chgData name="Kulinich Bohdan" userId="48e65c9f34e137d0" providerId="LiveId" clId="{6AB28CDB-DFF0-4D04-9E35-5CABEDA9C745}" dt="2020-06-25T03:06:31.435" v="1506" actId="14429"/>
          <ac:cxnSpMkLst>
            <pc:docMk/>
            <pc:sldMk cId="3032548992" sldId="450"/>
            <ac:cxnSpMk id="34" creationId="{9581231C-7EAA-4E67-8971-2898DC6E069A}"/>
          </ac:cxnSpMkLst>
        </pc:cxnChg>
        <pc:cxnChg chg="mod modVis">
          <ac:chgData name="Kulinich Bohdan" userId="48e65c9f34e137d0" providerId="LiveId" clId="{6AB28CDB-DFF0-4D04-9E35-5CABEDA9C745}" dt="2020-06-25T03:06:30.985" v="1505" actId="14429"/>
          <ac:cxnSpMkLst>
            <pc:docMk/>
            <pc:sldMk cId="3032548992" sldId="450"/>
            <ac:cxnSpMk id="36" creationId="{C9A26FA8-A8F8-4561-8C14-16514652E504}"/>
          </ac:cxnSpMkLst>
        </pc:cxnChg>
        <pc:cxnChg chg="mod modVis">
          <ac:chgData name="Kulinich Bohdan" userId="48e65c9f34e137d0" providerId="LiveId" clId="{6AB28CDB-DFF0-4D04-9E35-5CABEDA9C745}" dt="2020-06-25T03:06:34.565" v="1510" actId="14429"/>
          <ac:cxnSpMkLst>
            <pc:docMk/>
            <pc:sldMk cId="3032548992" sldId="450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06:29.716" v="1502" actId="14429"/>
          <ac:cxnSpMkLst>
            <pc:docMk/>
            <pc:sldMk cId="3032548992" sldId="450"/>
            <ac:cxnSpMk id="67" creationId="{488B918B-EBAE-4FCB-973E-9DB6BCBFFD08}"/>
          </ac:cxnSpMkLst>
        </pc:cxnChg>
        <pc:cxnChg chg="mod modVis">
          <ac:chgData name="Kulinich Bohdan" userId="48e65c9f34e137d0" providerId="LiveId" clId="{6AB28CDB-DFF0-4D04-9E35-5CABEDA9C745}" dt="2020-06-25T03:06:29.327" v="1501" actId="14429"/>
          <ac:cxnSpMkLst>
            <pc:docMk/>
            <pc:sldMk cId="3032548992" sldId="450"/>
            <ac:cxnSpMk id="68" creationId="{AFD99FF7-B9BE-40B9-ACE9-D4B1024AE2E8}"/>
          </ac:cxnSpMkLst>
        </pc:cxnChg>
        <pc:cxnChg chg="del">
          <ac:chgData name="Kulinich Bohdan" userId="48e65c9f34e137d0" providerId="LiveId" clId="{6AB28CDB-DFF0-4D04-9E35-5CABEDA9C745}" dt="2020-06-25T02:41:31.491" v="1294" actId="478"/>
          <ac:cxnSpMkLst>
            <pc:docMk/>
            <pc:sldMk cId="3032548992" sldId="450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5T02:41:32.436" v="1295" actId="478"/>
          <ac:cxnSpMkLst>
            <pc:docMk/>
            <pc:sldMk cId="3032548992" sldId="450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5T02:41:34.646" v="1297" actId="478"/>
          <ac:cxnSpMkLst>
            <pc:docMk/>
            <pc:sldMk cId="3032548992" sldId="450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4:20:10.970" v="7508"/>
        <pc:sldMkLst>
          <pc:docMk/>
          <pc:sldMk cId="4226433578" sldId="451"/>
        </pc:sldMkLst>
        <pc:spChg chg="add mod ord">
          <ac:chgData name="Kulinich Bohdan" userId="48e65c9f34e137d0" providerId="LiveId" clId="{6AB28CDB-DFF0-4D04-9E35-5CABEDA9C745}" dt="2020-06-25T03:21:43.902" v="1869" actId="170"/>
          <ac:spMkLst>
            <pc:docMk/>
            <pc:sldMk cId="4226433578" sldId="451"/>
            <ac:spMk id="10" creationId="{FC0E6452-4DAD-4EC0-8E33-53EF178A89E7}"/>
          </ac:spMkLst>
        </pc:spChg>
        <pc:spChg chg="del">
          <ac:chgData name="Kulinich Bohdan" userId="48e65c9f34e137d0" providerId="LiveId" clId="{6AB28CDB-DFF0-4D04-9E35-5CABEDA9C745}" dt="2020-06-25T03:12:37.666" v="1515" actId="478"/>
          <ac:spMkLst>
            <pc:docMk/>
            <pc:sldMk cId="4226433578" sldId="451"/>
            <ac:spMk id="24" creationId="{D7E03575-A51B-4777-946B-4B8D9E128CCF}"/>
          </ac:spMkLst>
        </pc:spChg>
        <pc:spChg chg="add mod">
          <ac:chgData name="Kulinich Bohdan" userId="48e65c9f34e137d0" providerId="LiveId" clId="{6AB28CDB-DFF0-4D04-9E35-5CABEDA9C745}" dt="2020-06-25T03:25:03.096" v="1903" actId="207"/>
          <ac:spMkLst>
            <pc:docMk/>
            <pc:sldMk cId="4226433578" sldId="451"/>
            <ac:spMk id="38" creationId="{9628BEB7-0B26-465B-817F-907734A8851C}"/>
          </ac:spMkLst>
        </pc:spChg>
        <pc:spChg chg="del">
          <ac:chgData name="Kulinich Bohdan" userId="48e65c9f34e137d0" providerId="LiveId" clId="{6AB28CDB-DFF0-4D04-9E35-5CABEDA9C745}" dt="2020-06-25T03:12:49.852" v="1521" actId="478"/>
          <ac:spMkLst>
            <pc:docMk/>
            <pc:sldMk cId="4226433578" sldId="451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5T03:21:21.072" v="1848" actId="207"/>
          <ac:spMkLst>
            <pc:docMk/>
            <pc:sldMk cId="4226433578" sldId="451"/>
            <ac:spMk id="43" creationId="{692B1854-B534-4CCF-A30A-BD28954C4507}"/>
          </ac:spMkLst>
        </pc:spChg>
        <pc:spChg chg="add del mod">
          <ac:chgData name="Kulinich Bohdan" userId="48e65c9f34e137d0" providerId="LiveId" clId="{6AB28CDB-DFF0-4D04-9E35-5CABEDA9C745}" dt="2020-06-25T03:23:01.318" v="1880" actId="478"/>
          <ac:spMkLst>
            <pc:docMk/>
            <pc:sldMk cId="4226433578" sldId="451"/>
            <ac:spMk id="47" creationId="{C3D45DBA-8C38-4B42-BD78-B7F33A048DA1}"/>
          </ac:spMkLst>
        </pc:spChg>
        <pc:spChg chg="add del mod">
          <ac:chgData name="Kulinich Bohdan" userId="48e65c9f34e137d0" providerId="LiveId" clId="{6AB28CDB-DFF0-4D04-9E35-5CABEDA9C745}" dt="2020-06-25T03:22:52.703" v="1877" actId="478"/>
          <ac:spMkLst>
            <pc:docMk/>
            <pc:sldMk cId="4226433578" sldId="451"/>
            <ac:spMk id="50" creationId="{7350D3D5-F6A9-46EB-991D-06A7A2FFF64F}"/>
          </ac:spMkLst>
        </pc:spChg>
        <pc:spChg chg="add del mod">
          <ac:chgData name="Kulinich Bohdan" userId="48e65c9f34e137d0" providerId="LiveId" clId="{6AB28CDB-DFF0-4D04-9E35-5CABEDA9C745}" dt="2020-06-25T03:22:55.203" v="1878" actId="478"/>
          <ac:spMkLst>
            <pc:docMk/>
            <pc:sldMk cId="4226433578" sldId="451"/>
            <ac:spMk id="51" creationId="{6A718BF7-662C-4D50-94A6-D585F852E965}"/>
          </ac:spMkLst>
        </pc:spChg>
        <pc:spChg chg="add del mod">
          <ac:chgData name="Kulinich Bohdan" userId="48e65c9f34e137d0" providerId="LiveId" clId="{6AB28CDB-DFF0-4D04-9E35-5CABEDA9C745}" dt="2020-06-25T03:22:50.603" v="1875" actId="478"/>
          <ac:spMkLst>
            <pc:docMk/>
            <pc:sldMk cId="4226433578" sldId="451"/>
            <ac:spMk id="52" creationId="{89533BA2-2AE3-4172-9294-DAB788FFBBE9}"/>
          </ac:spMkLst>
        </pc:spChg>
        <pc:spChg chg="add del mod">
          <ac:chgData name="Kulinich Bohdan" userId="48e65c9f34e137d0" providerId="LiveId" clId="{6AB28CDB-DFF0-4D04-9E35-5CABEDA9C745}" dt="2020-06-25T03:22:48.893" v="1874" actId="478"/>
          <ac:spMkLst>
            <pc:docMk/>
            <pc:sldMk cId="4226433578" sldId="451"/>
            <ac:spMk id="53" creationId="{0D562A85-20BA-4CA3-85F5-5423BF19F118}"/>
          </ac:spMkLst>
        </pc:spChg>
        <pc:spChg chg="add del mod">
          <ac:chgData name="Kulinich Bohdan" userId="48e65c9f34e137d0" providerId="LiveId" clId="{6AB28CDB-DFF0-4D04-9E35-5CABEDA9C745}" dt="2020-06-25T03:22:47.943" v="1873" actId="478"/>
          <ac:spMkLst>
            <pc:docMk/>
            <pc:sldMk cId="4226433578" sldId="451"/>
            <ac:spMk id="54" creationId="{8A685B16-A2A7-4E04-A00A-D67725B4BA1E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5" creationId="{A9B4C043-F2DA-409D-94C7-EDE46D80346F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6" creationId="{89946B1B-2650-4D3D-B066-E8C355E92141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2" creationId="{EBCFA4B6-59A5-4216-A83B-B4926DA75EB4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3" creationId="{28550338-B2E9-41E6-9959-CB0076EC8978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4" creationId="{34F9A57C-19CB-4D81-BD79-BDBE2F33C8D9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5" creationId="{8ECB2104-4048-4A10-B4E1-5258A10EA63E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6" creationId="{33478D6B-87A4-4FAF-A25C-8A300048E75A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7" creationId="{0709DAA5-0F4C-4510-8FFD-01821ED266C4}"/>
          </ac:spMkLst>
        </pc:spChg>
        <pc:grpChg chg="add mod ord">
          <ac:chgData name="Kulinich Bohdan" userId="48e65c9f34e137d0" providerId="LiveId" clId="{6AB28CDB-DFF0-4D04-9E35-5CABEDA9C745}" dt="2020-06-25T03:23:43.133" v="1894" actId="167"/>
          <ac:grpSpMkLst>
            <pc:docMk/>
            <pc:sldMk cId="4226433578" sldId="451"/>
            <ac:grpSpMk id="13" creationId="{4F157ECA-9FE2-40FD-A796-3BA32EE3471A}"/>
          </ac:grpSpMkLst>
        </pc:grpChg>
        <pc:picChg chg="mod">
          <ac:chgData name="Kulinich Bohdan" userId="48e65c9f34e137d0" providerId="LiveId" clId="{6AB28CDB-DFF0-4D04-9E35-5CABEDA9C745}" dt="2020-06-25T03:18:08.291" v="1721" actId="1076"/>
          <ac:picMkLst>
            <pc:docMk/>
            <pc:sldMk cId="4226433578" sldId="451"/>
            <ac:picMk id="19" creationId="{C0BB8BE4-0F3E-461F-B6F3-04261A576DAC}"/>
          </ac:picMkLst>
        </pc:picChg>
        <pc:picChg chg="del">
          <ac:chgData name="Kulinich Bohdan" userId="48e65c9f34e137d0" providerId="LiveId" clId="{6AB28CDB-DFF0-4D04-9E35-5CABEDA9C745}" dt="2020-06-25T03:12:36.306" v="1514" actId="478"/>
          <ac:picMkLst>
            <pc:docMk/>
            <pc:sldMk cId="4226433578" sldId="451"/>
            <ac:picMk id="23" creationId="{3E87A320-055C-485E-BED9-838E91C4EC85}"/>
          </ac:picMkLst>
        </pc:picChg>
        <pc:picChg chg="add mod">
          <ac:chgData name="Kulinich Bohdan" userId="48e65c9f34e137d0" providerId="LiveId" clId="{6AB28CDB-DFF0-4D04-9E35-5CABEDA9C745}" dt="2020-06-27T14:20:00.835" v="7503"/>
          <ac:picMkLst>
            <pc:docMk/>
            <pc:sldMk cId="4226433578" sldId="451"/>
            <ac:picMk id="26" creationId="{C268A6BB-EE3C-4CF1-8566-2142614497FF}"/>
          </ac:picMkLst>
        </pc:picChg>
        <pc:picChg chg="del">
          <ac:chgData name="Kulinich Bohdan" userId="48e65c9f34e137d0" providerId="LiveId" clId="{6AB28CDB-DFF0-4D04-9E35-5CABEDA9C745}" dt="2020-06-25T03:12:44.120" v="1518" actId="478"/>
          <ac:picMkLst>
            <pc:docMk/>
            <pc:sldMk cId="4226433578" sldId="451"/>
            <ac:picMk id="41" creationId="{91D67860-8156-45C1-9FD9-231A0E7BED08}"/>
          </ac:picMkLst>
        </pc:picChg>
        <pc:picChg chg="del">
          <ac:chgData name="Kulinich Bohdan" userId="48e65c9f34e137d0" providerId="LiveId" clId="{6AB28CDB-DFF0-4D04-9E35-5CABEDA9C745}" dt="2020-06-25T03:12:38.686" v="1516" actId="478"/>
          <ac:picMkLst>
            <pc:docMk/>
            <pc:sldMk cId="4226433578" sldId="451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7T14:19:59.820" v="7502" actId="478"/>
          <ac:picMkLst>
            <pc:docMk/>
            <pc:sldMk cId="4226433578" sldId="451"/>
            <ac:picMk id="79" creationId="{DA074B27-344F-44DA-8C09-BFFA0E07976C}"/>
          </ac:picMkLst>
        </pc:picChg>
        <pc:cxnChg chg="del">
          <ac:chgData name="Kulinich Bohdan" userId="48e65c9f34e137d0" providerId="LiveId" clId="{6AB28CDB-DFF0-4D04-9E35-5CABEDA9C745}" dt="2020-06-25T03:12:46.742" v="1520" actId="478"/>
          <ac:cxnSpMkLst>
            <pc:docMk/>
            <pc:sldMk cId="4226433578" sldId="451"/>
            <ac:cxnSpMk id="34" creationId="{9581231C-7EAA-4E67-8971-2898DC6E069A}"/>
          </ac:cxnSpMkLst>
        </pc:cxnChg>
        <pc:cxnChg chg="del">
          <ac:chgData name="Kulinich Bohdan" userId="48e65c9f34e137d0" providerId="LiveId" clId="{6AB28CDB-DFF0-4D04-9E35-5CABEDA9C745}" dt="2020-06-25T03:12:44.120" v="1518" actId="478"/>
          <ac:cxnSpMkLst>
            <pc:docMk/>
            <pc:sldMk cId="4226433578" sldId="451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3:25:43.754" v="1906" actId="208"/>
          <ac:cxnSpMkLst>
            <pc:docMk/>
            <pc:sldMk cId="4226433578" sldId="451"/>
            <ac:cxnSpMk id="42" creationId="{3F434C96-24C1-4B6E-84F4-42DAFA4D0D60}"/>
          </ac:cxnSpMkLst>
        </pc:cxnChg>
        <pc:cxnChg chg="add mod">
          <ac:chgData name="Kulinich Bohdan" userId="48e65c9f34e137d0" providerId="LiveId" clId="{6AB28CDB-DFF0-4D04-9E35-5CABEDA9C745}" dt="2020-06-25T03:22:58.713" v="1879" actId="14100"/>
          <ac:cxnSpMkLst>
            <pc:docMk/>
            <pc:sldMk cId="4226433578" sldId="451"/>
            <ac:cxnSpMk id="44" creationId="{F4666209-7011-4A68-B3A1-61CD63FE6A71}"/>
          </ac:cxnSpMkLst>
        </pc:cxnChg>
        <pc:cxnChg chg="add mod">
          <ac:chgData name="Kulinich Bohdan" userId="48e65c9f34e137d0" providerId="LiveId" clId="{6AB28CDB-DFF0-4D04-9E35-5CABEDA9C745}" dt="2020-06-25T03:22:44.383" v="1871" actId="1076"/>
          <ac:cxnSpMkLst>
            <pc:docMk/>
            <pc:sldMk cId="4226433578" sldId="451"/>
            <ac:cxnSpMk id="46" creationId="{C14D64C9-E8A2-4F66-AE32-AC8E43F14593}"/>
          </ac:cxnSpMkLst>
        </pc:cxnChg>
        <pc:cxnChg chg="add del mod">
          <ac:chgData name="Kulinich Bohdan" userId="48e65c9f34e137d0" providerId="LiveId" clId="{6AB28CDB-DFF0-4D04-9E35-5CABEDA9C745}" dt="2020-06-25T03:22:46.373" v="1872" actId="478"/>
          <ac:cxnSpMkLst>
            <pc:docMk/>
            <pc:sldMk cId="4226433578" sldId="451"/>
            <ac:cxnSpMk id="48" creationId="{6F0125C3-FE98-4922-ACA3-DD773AAB35BC}"/>
          </ac:cxnSpMkLst>
        </pc:cxnChg>
        <pc:cxnChg chg="add del mod">
          <ac:chgData name="Kulinich Bohdan" userId="48e65c9f34e137d0" providerId="LiveId" clId="{6AB28CDB-DFF0-4D04-9E35-5CABEDA9C745}" dt="2020-06-25T03:22:51.323" v="1876" actId="478"/>
          <ac:cxnSpMkLst>
            <pc:docMk/>
            <pc:sldMk cId="4226433578" sldId="451"/>
            <ac:cxnSpMk id="49" creationId="{48074630-2C7C-4285-B706-60A9EC6D2325}"/>
          </ac:cxnSpMkLst>
        </pc:cxnChg>
        <pc:cxnChg chg="mod">
          <ac:chgData name="Kulinich Bohdan" userId="48e65c9f34e137d0" providerId="LiveId" clId="{6AB28CDB-DFF0-4D04-9E35-5CABEDA9C745}" dt="2020-06-25T03:13:09.102" v="1524" actId="208"/>
          <ac:cxnSpMkLst>
            <pc:docMk/>
            <pc:sldMk cId="4226433578" sldId="451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5T03:12:41.544" v="1517" actId="478"/>
          <ac:cxnSpMkLst>
            <pc:docMk/>
            <pc:sldMk cId="4226433578" sldId="451"/>
            <ac:cxnSpMk id="67" creationId="{488B918B-EBAE-4FCB-973E-9DB6BCBFFD08}"/>
          </ac:cxnSpMkLst>
        </pc:cxnChg>
        <pc:cxnChg chg="del">
          <ac:chgData name="Kulinich Bohdan" userId="48e65c9f34e137d0" providerId="LiveId" clId="{6AB28CDB-DFF0-4D04-9E35-5CABEDA9C745}" dt="2020-06-25T03:12:45.762" v="1519" actId="478"/>
          <ac:cxnSpMkLst>
            <pc:docMk/>
            <pc:sldMk cId="4226433578" sldId="451"/>
            <ac:cxnSpMk id="68" creationId="{AFD99FF7-B9BE-40B9-ACE9-D4B1024AE2E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6:13:22.782" v="5992" actId="20577"/>
        <pc:sldMkLst>
          <pc:docMk/>
          <pc:sldMk cId="3959243290" sldId="452"/>
        </pc:sldMkLst>
        <pc:spChg chg="mod">
          <ac:chgData name="Kulinich Bohdan" userId="48e65c9f34e137d0" providerId="LiveId" clId="{6AB28CDB-DFF0-4D04-9E35-5CABEDA9C745}" dt="2020-06-27T06:13:22.782" v="5992" actId="20577"/>
          <ac:spMkLst>
            <pc:docMk/>
            <pc:sldMk cId="3959243290" sldId="452"/>
            <ac:spMk id="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10" creationId="{FC0E6452-4DAD-4EC0-8E33-53EF178A89E7}"/>
          </ac:spMkLst>
        </pc:spChg>
        <pc:spChg chg="mod modVis">
          <ac:chgData name="Kulinich Bohdan" userId="48e65c9f34e137d0" providerId="LiveId" clId="{6AB28CDB-DFF0-4D04-9E35-5CABEDA9C745}" dt="2020-06-25T03:49:58.977" v="2145" actId="14429"/>
          <ac:spMkLst>
            <pc:docMk/>
            <pc:sldMk cId="3959243290" sldId="452"/>
            <ac:spMk id="11" creationId="{A65A6898-49B6-4CCE-82DF-518E4173EB8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28" creationId="{5F2D7D24-FE8D-4E05-BE08-44C2E456D1BB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1" creationId="{C10941E1-1282-4084-BD1F-5E9E88C0D6E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2" creationId="{4776A638-3FF4-4F64-8F26-3DE887E7677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3" creationId="{AF9229FF-226E-4B6C-96ED-E5D1086B78B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4" creationId="{F6AFD8A4-F39A-46E5-AA97-5B327122BC0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5" creationId="{4FE3FD1B-EFAA-4694-A8F0-784B193C0F41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6" creationId="{1440C460-CAD9-486C-B85D-917ED768F36E}"/>
          </ac:spMkLst>
        </pc:spChg>
        <pc:spChg chg="mod modVis">
          <ac:chgData name="Kulinich Bohdan" userId="48e65c9f34e137d0" providerId="LiveId" clId="{6AB28CDB-DFF0-4D04-9E35-5CABEDA9C745}" dt="2020-06-25T03:49:55.677" v="2144" actId="14429"/>
          <ac:spMkLst>
            <pc:docMk/>
            <pc:sldMk cId="3959243290" sldId="452"/>
            <ac:spMk id="38" creationId="{9628BEB7-0B26-465B-817F-907734A8851C}"/>
          </ac:spMkLst>
        </pc:spChg>
        <pc:spChg chg="mod topLvl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40" creationId="{27DFE673-7E60-4C71-B8E7-19779092C529}"/>
          </ac:spMkLst>
        </pc:spChg>
        <pc:spChg chg="mod modVis">
          <ac:chgData name="Kulinich Bohdan" userId="48e65c9f34e137d0" providerId="LiveId" clId="{6AB28CDB-DFF0-4D04-9E35-5CABEDA9C745}" dt="2020-06-25T03:49:55.277" v="2143" actId="14429"/>
          <ac:spMkLst>
            <pc:docMk/>
            <pc:sldMk cId="3959243290" sldId="452"/>
            <ac:spMk id="43" creationId="{692B1854-B534-4CCF-A30A-BD28954C4507}"/>
          </ac:spMkLst>
        </pc:spChg>
        <pc:spChg chg="del mod topLvl">
          <ac:chgData name="Kulinich Bohdan" userId="48e65c9f34e137d0" providerId="LiveId" clId="{6AB28CDB-DFF0-4D04-9E35-5CABEDA9C745}" dt="2020-06-25T03:38:04.638" v="1990" actId="478"/>
          <ac:spMkLst>
            <pc:docMk/>
            <pc:sldMk cId="3959243290" sldId="452"/>
            <ac:spMk id="47" creationId="{BE3800AB-FFDA-4496-A1DD-48DFC5E7FEEF}"/>
          </ac:spMkLst>
        </pc:spChg>
        <pc:spChg chg="del mod topLvl">
          <ac:chgData name="Kulinich Bohdan" userId="48e65c9f34e137d0" providerId="LiveId" clId="{6AB28CDB-DFF0-4D04-9E35-5CABEDA9C745}" dt="2020-06-25T03:38:03.368" v="1989" actId="478"/>
          <ac:spMkLst>
            <pc:docMk/>
            <pc:sldMk cId="3959243290" sldId="452"/>
            <ac:spMk id="48" creationId="{372D8BE4-009B-4163-9F64-B59A8C4DC6C1}"/>
          </ac:spMkLst>
        </pc:spChg>
        <pc:spChg chg="del mod topLvl">
          <ac:chgData name="Kulinich Bohdan" userId="48e65c9f34e137d0" providerId="LiveId" clId="{6AB28CDB-DFF0-4D04-9E35-5CABEDA9C745}" dt="2020-06-25T03:38:00.478" v="1986" actId="478"/>
          <ac:spMkLst>
            <pc:docMk/>
            <pc:sldMk cId="3959243290" sldId="452"/>
            <ac:spMk id="49" creationId="{A6819A51-AA73-4F26-ABA1-0FFC0DE1F726}"/>
          </ac:spMkLst>
        </pc:spChg>
        <pc:spChg chg="del mod topLvl">
          <ac:chgData name="Kulinich Bohdan" userId="48e65c9f34e137d0" providerId="LiveId" clId="{6AB28CDB-DFF0-4D04-9E35-5CABEDA9C745}" dt="2020-06-25T03:37:56.628" v="1984" actId="478"/>
          <ac:spMkLst>
            <pc:docMk/>
            <pc:sldMk cId="3959243290" sldId="452"/>
            <ac:spMk id="50" creationId="{61A44DA8-545A-49C5-A87A-F80057535459}"/>
          </ac:spMkLst>
        </pc:spChg>
        <pc:spChg chg="del mod topLvl">
          <ac:chgData name="Kulinich Bohdan" userId="48e65c9f34e137d0" providerId="LiveId" clId="{6AB28CDB-DFF0-4D04-9E35-5CABEDA9C745}" dt="2020-06-25T03:37:58.548" v="1985" actId="478"/>
          <ac:spMkLst>
            <pc:docMk/>
            <pc:sldMk cId="3959243290" sldId="452"/>
            <ac:spMk id="51" creationId="{1B295712-5D56-48EC-954B-B62E219A8B61}"/>
          </ac:spMkLst>
        </pc:spChg>
        <pc:spChg chg="del mod topLvl">
          <ac:chgData name="Kulinich Bohdan" userId="48e65c9f34e137d0" providerId="LiveId" clId="{6AB28CDB-DFF0-4D04-9E35-5CABEDA9C745}" dt="2020-06-25T03:38:01.898" v="1987" actId="478"/>
          <ac:spMkLst>
            <pc:docMk/>
            <pc:sldMk cId="3959243290" sldId="452"/>
            <ac:spMk id="52" creationId="{C9FC7F78-74B2-48B8-9715-6898FFA272CC}"/>
          </ac:spMkLst>
        </pc:spChg>
        <pc:spChg chg="mod topLvl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57" creationId="{3FD69E55-5B97-4563-9A17-1CF2769A0A52}"/>
          </ac:spMkLst>
        </pc:spChg>
        <pc:spChg chg="del mod topLvl">
          <ac:chgData name="Kulinich Bohdan" userId="48e65c9f34e137d0" providerId="LiveId" clId="{6AB28CDB-DFF0-4D04-9E35-5CABEDA9C745}" dt="2020-06-25T03:38:11.508" v="1992" actId="478"/>
          <ac:spMkLst>
            <pc:docMk/>
            <pc:sldMk cId="3959243290" sldId="452"/>
            <ac:spMk id="60" creationId="{DD7EE668-3CDE-49AB-8E1D-633ECFDCF439}"/>
          </ac:spMkLst>
        </pc:spChg>
        <pc:spChg chg="del mod topLvl">
          <ac:chgData name="Kulinich Bohdan" userId="48e65c9f34e137d0" providerId="LiveId" clId="{6AB28CDB-DFF0-4D04-9E35-5CABEDA9C745}" dt="2020-06-25T03:38:14.538" v="1994" actId="478"/>
          <ac:spMkLst>
            <pc:docMk/>
            <pc:sldMk cId="3959243290" sldId="452"/>
            <ac:spMk id="61" creationId="{791E0438-27FF-4F36-94E8-40248A135491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62" creationId="{EEA00172-276D-44A3-B144-E157B7F566CC}"/>
          </ac:spMkLst>
        </pc:spChg>
        <pc:spChg chg="del mod topLvl">
          <ac:chgData name="Kulinich Bohdan" userId="48e65c9f34e137d0" providerId="LiveId" clId="{6AB28CDB-DFF0-4D04-9E35-5CABEDA9C745}" dt="2020-06-25T03:38:10.179" v="1991" actId="478"/>
          <ac:spMkLst>
            <pc:docMk/>
            <pc:sldMk cId="3959243290" sldId="452"/>
            <ac:spMk id="64" creationId="{2FB40DF4-42CB-4D09-9257-51B1EE5C7CB8}"/>
          </ac:spMkLst>
        </pc:spChg>
        <pc:spChg chg="del">
          <ac:chgData name="Kulinich Bohdan" userId="48e65c9f34e137d0" providerId="LiveId" clId="{6AB28CDB-DFF0-4D04-9E35-5CABEDA9C745}" dt="2020-06-25T03:28:22.601" v="1909" actId="478"/>
          <ac:spMkLst>
            <pc:docMk/>
            <pc:sldMk cId="3959243290" sldId="452"/>
            <ac:spMk id="65" creationId="{81A44CB9-45E9-4B20-9FD8-3F520F62D72F}"/>
          </ac:spMkLst>
        </pc:spChg>
        <pc:spChg chg="del mod topLvl">
          <ac:chgData name="Kulinich Bohdan" userId="48e65c9f34e137d0" providerId="LiveId" clId="{6AB28CDB-DFF0-4D04-9E35-5CABEDA9C745}" dt="2020-06-25T03:38:15.608" v="1995" actId="478"/>
          <ac:spMkLst>
            <pc:docMk/>
            <pc:sldMk cId="3959243290" sldId="452"/>
            <ac:spMk id="65" creationId="{AC36C7A1-618A-4388-81A7-B0573EB85A08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7" creationId="{1B10137C-AEF6-4B78-8D3E-7D8B3F9A5570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8" creationId="{719773D0-4250-4851-9666-B20F01D8D7BB}"/>
          </ac:spMkLst>
        </pc:spChg>
        <pc:spChg chg="add mod ord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70" creationId="{0A89F291-9375-4E42-B2D1-86035027BBEE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1" creationId="{B8420232-64E5-444E-8E7A-B1B1C527578B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2" creationId="{5347AE72-ACFF-44DC-BF19-DFF0EA234263}"/>
          </ac:spMkLst>
        </pc:spChg>
        <pc:spChg chg="add mod">
          <ac:chgData name="Kulinich Bohdan" userId="48e65c9f34e137d0" providerId="LiveId" clId="{6AB28CDB-DFF0-4D04-9E35-5CABEDA9C745}" dt="2020-06-25T03:42:29.947" v="2035" actId="1076"/>
          <ac:spMkLst>
            <pc:docMk/>
            <pc:sldMk cId="3959243290" sldId="452"/>
            <ac:spMk id="73" creationId="{BF767C48-41DB-4739-8E02-A7E1529177C7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4" creationId="{D476DC7C-9D2E-4DE2-ABF8-46B962501B1D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6" creationId="{92D958A9-DCBC-468E-8B56-C2D026FF54B2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7" creationId="{1186FAAB-CB88-431F-8677-203ACC6F2471}"/>
          </ac:spMkLst>
        </pc:spChg>
        <pc:spChg chg="add del mod">
          <ac:chgData name="Kulinich Bohdan" userId="48e65c9f34e137d0" providerId="LiveId" clId="{6AB28CDB-DFF0-4D04-9E35-5CABEDA9C745}" dt="2020-06-25T03:41:52.857" v="2031" actId="478"/>
          <ac:spMkLst>
            <pc:docMk/>
            <pc:sldMk cId="3959243290" sldId="452"/>
            <ac:spMk id="78" creationId="{2C64078F-0339-4AFD-AB97-8F938D382559}"/>
          </ac:spMkLst>
        </pc:spChg>
        <pc:spChg chg="add mod">
          <ac:chgData name="Kulinich Bohdan" userId="48e65c9f34e137d0" providerId="LiveId" clId="{6AB28CDB-DFF0-4D04-9E35-5CABEDA9C745}" dt="2020-06-25T03:46:32.219" v="2104" actId="1076"/>
          <ac:spMkLst>
            <pc:docMk/>
            <pc:sldMk cId="3959243290" sldId="452"/>
            <ac:spMk id="79" creationId="{51BC73E4-EA20-4788-8C3F-44370D0DB694}"/>
          </ac:spMkLst>
        </pc:spChg>
        <pc:spChg chg="add mod">
          <ac:chgData name="Kulinich Bohdan" userId="48e65c9f34e137d0" providerId="LiveId" clId="{6AB28CDB-DFF0-4D04-9E35-5CABEDA9C745}" dt="2020-06-25T03:46:57.609" v="2110" actId="2711"/>
          <ac:spMkLst>
            <pc:docMk/>
            <pc:sldMk cId="3959243290" sldId="452"/>
            <ac:spMk id="80" creationId="{469631EC-E47A-4DBD-BD0D-F8FCB9E86C68}"/>
          </ac:spMkLst>
        </pc:spChg>
        <pc:spChg chg="add mod">
          <ac:chgData name="Kulinich Bohdan" userId="48e65c9f34e137d0" providerId="LiveId" clId="{6AB28CDB-DFF0-4D04-9E35-5CABEDA9C745}" dt="2020-06-25T03:49:24.517" v="2130" actId="1076"/>
          <ac:spMkLst>
            <pc:docMk/>
            <pc:sldMk cId="3959243290" sldId="452"/>
            <ac:spMk id="81" creationId="{3691E7AE-1772-43A1-AAE7-64174AAE5E62}"/>
          </ac:spMkLst>
        </pc:spChg>
        <pc:spChg chg="add mod">
          <ac:chgData name="Kulinich Bohdan" userId="48e65c9f34e137d0" providerId="LiveId" clId="{6AB28CDB-DFF0-4D04-9E35-5CABEDA9C745}" dt="2020-06-25T03:49:47.267" v="2142" actId="14100"/>
          <ac:spMkLst>
            <pc:docMk/>
            <pc:sldMk cId="3959243290" sldId="452"/>
            <ac:spMk id="82" creationId="{5FE0C6FE-F8E1-4454-B1DD-988A7FE7FDDD}"/>
          </ac:spMkLst>
        </pc:spChg>
        <pc:spChg chg="add mod">
          <ac:chgData name="Kulinich Bohdan" userId="48e65c9f34e137d0" providerId="LiveId" clId="{6AB28CDB-DFF0-4D04-9E35-5CABEDA9C745}" dt="2020-06-25T03:49:37.807" v="2134" actId="20577"/>
          <ac:spMkLst>
            <pc:docMk/>
            <pc:sldMk cId="3959243290" sldId="452"/>
            <ac:spMk id="83" creationId="{04229EF3-5AE4-4F50-A4C6-CD6FCA35DFA5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2" creationId="{C4096CAE-19A9-4A64-9D47-D7662263474B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3" creationId="{071457A2-0DC2-4C3C-9606-3D4C3B8EF8E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5" creationId="{084D679D-0B5A-441C-BF7F-B57A6C685E7F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6" creationId="{CFA4DD2F-C392-4848-8B6E-78142F7202A7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7" creationId="{A1B3C156-3C97-4E8B-99B3-07255421A746}"/>
          </ac:spMkLst>
        </pc:spChg>
        <pc:grpChg chg="add mod modVis">
          <ac:chgData name="Kulinich Bohdan" userId="48e65c9f34e137d0" providerId="LiveId" clId="{6AB28CDB-DFF0-4D04-9E35-5CABEDA9C745}" dt="2020-06-25T03:40:59.117" v="2026" actId="14429"/>
          <ac:grpSpMkLst>
            <pc:docMk/>
            <pc:sldMk cId="3959243290" sldId="452"/>
            <ac:grpSpMk id="2" creationId="{F99467F3-8301-4E2B-BB68-945E493942B4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8" creationId="{2DADB4FB-317D-47F5-9C75-853EAE48DFC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9" creationId="{1B4CF391-9B0A-445F-B69B-0A76FAE0B53E}"/>
          </ac:grpSpMkLst>
        </pc:grpChg>
        <pc:grpChg chg="mod modVis">
          <ac:chgData name="Kulinich Bohdan" userId="48e65c9f34e137d0" providerId="LiveId" clId="{6AB28CDB-DFF0-4D04-9E35-5CABEDA9C745}" dt="2020-06-25T03:43:04.858" v="2041" actId="14429"/>
          <ac:grpSpMkLst>
            <pc:docMk/>
            <pc:sldMk cId="3959243290" sldId="452"/>
            <ac:grpSpMk id="13" creationId="{4F157ECA-9FE2-40FD-A796-3BA32EE3471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27" creationId="{F8047715-2CAD-46A2-B958-EB9AB73A1E23}"/>
          </ac:grpSpMkLst>
        </pc:grpChg>
        <pc:grpChg chg="add del mod">
          <ac:chgData name="Kulinich Bohdan" userId="48e65c9f34e137d0" providerId="LiveId" clId="{6AB28CDB-DFF0-4D04-9E35-5CABEDA9C745}" dt="2020-06-25T03:35:46.018" v="1953" actId="165"/>
          <ac:grpSpMkLst>
            <pc:docMk/>
            <pc:sldMk cId="3959243290" sldId="452"/>
            <ac:grpSpMk id="39" creationId="{A7B5FFDB-B438-4FA8-B918-685253AA301F}"/>
          </ac:grpSpMkLst>
        </pc:grpChg>
        <pc:grpChg chg="add del mod">
          <ac:chgData name="Kulinich Bohdan" userId="48e65c9f34e137d0" providerId="LiveId" clId="{6AB28CDB-DFF0-4D04-9E35-5CABEDA9C745}" dt="2020-06-25T03:36:16.838" v="1961" actId="165"/>
          <ac:grpSpMkLst>
            <pc:docMk/>
            <pc:sldMk cId="3959243290" sldId="452"/>
            <ac:grpSpMk id="54" creationId="{33AAFC80-2603-49A9-B927-72C70C6495B1}"/>
          </ac:grpSpMkLst>
        </pc:grpChg>
        <pc:picChg chg="del">
          <ac:chgData name="Kulinich Bohdan" userId="48e65c9f34e137d0" providerId="LiveId" clId="{6AB28CDB-DFF0-4D04-9E35-5CABEDA9C745}" dt="2020-06-25T03:28:21.075" v="1908" actId="478"/>
          <ac:picMkLst>
            <pc:docMk/>
            <pc:sldMk cId="3959243290" sldId="452"/>
            <ac:picMk id="19" creationId="{C0BB8BE4-0F3E-461F-B6F3-04261A576DAC}"/>
          </ac:picMkLst>
        </pc:picChg>
        <pc:picChg chg="add mod">
          <ac:chgData name="Kulinich Bohdan" userId="48e65c9f34e137d0" providerId="LiveId" clId="{6AB28CDB-DFF0-4D04-9E35-5CABEDA9C745}" dt="2020-06-25T03:46:26.819" v="2103" actId="1076"/>
          <ac:picMkLst>
            <pc:docMk/>
            <pc:sldMk cId="3959243290" sldId="452"/>
            <ac:picMk id="75" creationId="{B5B8BC81-898E-4A77-A7D5-6E7373E53A40}"/>
          </ac:picMkLst>
        </pc:picChg>
        <pc:picChg chg="del">
          <ac:chgData name="Kulinich Bohdan" userId="48e65c9f34e137d0" providerId="LiveId" clId="{6AB28CDB-DFF0-4D04-9E35-5CABEDA9C745}" dt="2020-06-25T03:28:23.318" v="1910" actId="478"/>
          <ac:picMkLst>
            <pc:docMk/>
            <pc:sldMk cId="3959243290" sldId="452"/>
            <ac:picMk id="79" creationId="{DA074B27-344F-44DA-8C09-BFFA0E07976C}"/>
          </ac:picMkLst>
        </pc:picChg>
        <pc:inkChg chg="mod">
          <ac:chgData name="Kulinich Bohdan" userId="48e65c9f34e137d0" providerId="LiveId" clId="{6AB28CDB-DFF0-4D04-9E35-5CABEDA9C745}" dt="2020-06-25T03:33:01.110" v="1927" actId="164"/>
          <ac:inkMkLst>
            <pc:docMk/>
            <pc:sldMk cId="3959243290" sldId="452"/>
            <ac:inkMk id="5" creationId="{A7686021-E05D-3F4D-85DB-4F53762389CF}"/>
          </ac:inkMkLst>
        </pc:inkChg>
        <pc:inkChg chg="mod">
          <ac:chgData name="Kulinich Bohdan" userId="48e65c9f34e137d0" providerId="LiveId" clId="{6AB28CDB-DFF0-4D04-9E35-5CABEDA9C745}" dt="2020-06-25T03:33:05.519" v="1928"/>
          <ac:inkMkLst>
            <pc:docMk/>
            <pc:sldMk cId="3959243290" sldId="452"/>
            <ac:inkMk id="37" creationId="{C7B2DBD7-90BA-4EBD-8340-59A0CB7DAE00}"/>
          </ac:inkMkLst>
        </pc:inkChg>
        <pc:inkChg chg="mod topLvl">
          <ac:chgData name="Kulinich Bohdan" userId="48e65c9f34e137d0" providerId="LiveId" clId="{6AB28CDB-DFF0-4D04-9E35-5CABEDA9C745}" dt="2020-06-25T03:35:46.018" v="1953" actId="165"/>
          <ac:inkMkLst>
            <pc:docMk/>
            <pc:sldMk cId="3959243290" sldId="452"/>
            <ac:inkMk id="53" creationId="{60B3D702-F073-4D5F-938A-97B900948D73}"/>
          </ac:inkMkLst>
        </pc:inkChg>
        <pc:inkChg chg="mod topLvl">
          <ac:chgData name="Kulinich Bohdan" userId="48e65c9f34e137d0" providerId="LiveId" clId="{6AB28CDB-DFF0-4D04-9E35-5CABEDA9C745}" dt="2020-06-25T03:36:16.838" v="1961" actId="165"/>
          <ac:inkMkLst>
            <pc:docMk/>
            <pc:sldMk cId="3959243290" sldId="452"/>
            <ac:inkMk id="69" creationId="{65ECF1D8-22E1-416D-BE65-F5FD054781CB}"/>
          </ac:inkMkLst>
        </pc:ink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29" creationId="{034E7BBD-D1D9-42E9-93C5-63C1FA576ACA}"/>
          </ac:cxnSpMkLst>
        </pc:cxn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30" creationId="{E108513B-1FC3-46F3-AEED-58808399687D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1" creationId="{37A7504F-C87F-4584-A40D-F0D3B6EBE27A}"/>
          </ac:cxnSpMkLst>
        </pc:cxnChg>
        <pc:cxnChg chg="mod modVis">
          <ac:chgData name="Kulinich Bohdan" userId="48e65c9f34e137d0" providerId="LiveId" clId="{6AB28CDB-DFF0-4D04-9E35-5CABEDA9C745}" dt="2020-06-25T03:43:04.438" v="2040" actId="14429"/>
          <ac:cxnSpMkLst>
            <pc:docMk/>
            <pc:sldMk cId="3959243290" sldId="452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40:55.717" v="2023" actId="14429"/>
          <ac:cxnSpMkLst>
            <pc:docMk/>
            <pc:sldMk cId="3959243290" sldId="452"/>
            <ac:cxnSpMk id="44" creationId="{F4666209-7011-4A68-B3A1-61CD63FE6A71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5" creationId="{B02A1B77-9ACD-4D28-AA49-9C8255DA8440}"/>
          </ac:cxnSpMkLst>
        </pc:cxnChg>
        <pc:cxnChg chg="mod modVis">
          <ac:chgData name="Kulinich Bohdan" userId="48e65c9f34e137d0" providerId="LiveId" clId="{6AB28CDB-DFF0-4D04-9E35-5CABEDA9C745}" dt="2020-06-25T03:40:55.367" v="2022" actId="14429"/>
          <ac:cxnSpMkLst>
            <pc:docMk/>
            <pc:sldMk cId="3959243290" sldId="452"/>
            <ac:cxnSpMk id="46" creationId="{C14D64C9-E8A2-4F66-AE32-AC8E43F14593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8" creationId="{A3CADE3A-6841-43C1-BD8A-8998CC8BA757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9" creationId="{E5EA1DF7-E7BD-4CA7-AB7A-2437FAC2C930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3" creationId="{25E35263-34C5-479C-85B1-44772DBD7013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6" creationId="{9F412A04-00A2-4BD5-BAB5-008E32DF4C26}"/>
          </ac:cxnSpMkLst>
        </pc:cxnChg>
      </pc:sldChg>
      <pc:sldChg chg="add del">
        <pc:chgData name="Kulinich Bohdan" userId="48e65c9f34e137d0" providerId="LiveId" clId="{6AB28CDB-DFF0-4D04-9E35-5CABEDA9C745}" dt="2020-06-26T06:00:32.570" v="2566"/>
        <pc:sldMkLst>
          <pc:docMk/>
          <pc:sldMk cId="2820725591" sldId="453"/>
        </pc:sldMkLst>
      </pc:sldChg>
      <pc:sldChg chg="addSp delSp modSp add del mod modTransition delAnim modAnim">
        <pc:chgData name="Kulinich Bohdan" userId="48e65c9f34e137d0" providerId="LiveId" clId="{6AB28CDB-DFF0-4D04-9E35-5CABEDA9C745}" dt="2020-06-28T05:35:16.835" v="9249" actId="47"/>
        <pc:sldMkLst>
          <pc:docMk/>
          <pc:sldMk cId="3275116757" sldId="453"/>
        </pc:sldMkLst>
        <pc:spChg chg="mod modVis">
          <ac:chgData name="Kulinich Bohdan" userId="48e65c9f34e137d0" providerId="LiveId" clId="{6AB28CDB-DFF0-4D04-9E35-5CABEDA9C745}" dt="2020-06-26T07:54:15.936" v="3457" actId="14429"/>
          <ac:spMkLst>
            <pc:docMk/>
            <pc:sldMk cId="3275116757" sldId="453"/>
            <ac:spMk id="80" creationId="{3CB8CC0F-C164-4CED-8DCC-08D205F3E60D}"/>
          </ac:spMkLst>
        </pc:spChg>
        <pc:spChg chg="mod modVis">
          <ac:chgData name="Kulinich Bohdan" userId="48e65c9f34e137d0" providerId="LiveId" clId="{6AB28CDB-DFF0-4D04-9E35-5CABEDA9C745}" dt="2020-06-26T07:54:15.516" v="3456" actId="14429"/>
          <ac:spMkLst>
            <pc:docMk/>
            <pc:sldMk cId="3275116757" sldId="453"/>
            <ac:spMk id="81" creationId="{1F95021E-1234-4D6D-B0C8-3362614BFC4F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3" creationId="{2E7F8C36-2E10-4FA6-AAE8-4473E9B6C516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4" creationId="{3F92CE25-8DA1-475A-977C-2BDCFD5174BA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5" creationId="{3F086C59-4951-44C2-B65A-40F65B34CE17}"/>
          </ac:spMkLst>
        </pc:spChg>
        <pc:spChg chg="add del mod">
          <ac:chgData name="Kulinich Bohdan" userId="48e65c9f34e137d0" providerId="LiveId" clId="{6AB28CDB-DFF0-4D04-9E35-5CABEDA9C745}" dt="2020-06-26T07:49:31.630" v="3338" actId="478"/>
          <ac:spMkLst>
            <pc:docMk/>
            <pc:sldMk cId="3275116757" sldId="453"/>
            <ac:spMk id="86" creationId="{E84553B8-8687-47CD-9FBA-0B8F94E1B08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7" creationId="{5A08E763-6B6D-49A3-8E2A-DA9992BD5A4D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1" creationId="{B18E9C93-0493-4C3B-BD49-F7DAD2A5EA3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6" creationId="{5EDFAF2D-F7D5-4C25-B463-06F26BF5DAA4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7" creationId="{39D4AED4-52A0-4AB6-8705-271889D5AC00}"/>
          </ac:spMkLst>
        </pc:spChg>
        <pc:spChg chg="del">
          <ac:chgData name="Kulinich Bohdan" userId="48e65c9f34e137d0" providerId="LiveId" clId="{6AB28CDB-DFF0-4D04-9E35-5CABEDA9C745}" dt="2020-06-26T07:43:53.221" v="3270" actId="478"/>
          <ac:spMkLst>
            <pc:docMk/>
            <pc:sldMk cId="3275116757" sldId="453"/>
            <ac:spMk id="124" creationId="{C528FFDA-093A-4832-8CF6-3249F57A7933}"/>
          </ac:spMkLst>
        </pc:spChg>
        <pc:spChg chg="del">
          <ac:chgData name="Kulinich Bohdan" userId="48e65c9f34e137d0" providerId="LiveId" clId="{6AB28CDB-DFF0-4D04-9E35-5CABEDA9C745}" dt="2020-06-26T07:43:54.160" v="3271" actId="478"/>
          <ac:spMkLst>
            <pc:docMk/>
            <pc:sldMk cId="3275116757" sldId="453"/>
            <ac:spMk id="125" creationId="{2B58A80A-EAAE-4DE8-A026-B6AC0BE21EC9}"/>
          </ac:spMkLst>
        </pc:spChg>
        <pc:spChg chg="del">
          <ac:chgData name="Kulinich Bohdan" userId="48e65c9f34e137d0" providerId="LiveId" clId="{6AB28CDB-DFF0-4D04-9E35-5CABEDA9C745}" dt="2020-06-26T07:43:58.561" v="3274" actId="478"/>
          <ac:spMkLst>
            <pc:docMk/>
            <pc:sldMk cId="3275116757" sldId="453"/>
            <ac:spMk id="129" creationId="{F42D899F-86AD-4913-A523-05F5B4D1F4EF}"/>
          </ac:spMkLst>
        </pc:spChg>
        <pc:cxnChg chg="del">
          <ac:chgData name="Kulinich Bohdan" userId="48e65c9f34e137d0" providerId="LiveId" clId="{6AB28CDB-DFF0-4D04-9E35-5CABEDA9C745}" dt="2020-06-26T07:43:57.521" v="3273" actId="478"/>
          <ac:cxnSpMkLst>
            <pc:docMk/>
            <pc:sldMk cId="3275116757" sldId="453"/>
            <ac:cxnSpMk id="126" creationId="{2B8C2852-0F6B-4779-B2B2-A34AC43A92EE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7:13:02.775" v="6007" actId="20577"/>
        <pc:sldMkLst>
          <pc:docMk/>
          <pc:sldMk cId="1902682216" sldId="454"/>
        </pc:sldMkLst>
        <pc:spChg chg="add del mod">
          <ac:chgData name="Kulinich Bohdan" userId="48e65c9f34e137d0" providerId="LiveId" clId="{6AB28CDB-DFF0-4D04-9E35-5CABEDA9C745}" dt="2020-06-26T13:35:44.462" v="4522" actId="20577"/>
          <ac:spMkLst>
            <pc:docMk/>
            <pc:sldMk cId="1902682216" sldId="454"/>
            <ac:spMk id="4" creationId="{00000000-0000-0000-0000-000000000000}"/>
          </ac:spMkLst>
        </pc:spChg>
        <pc:spChg chg="add mod topLvl">
          <ac:chgData name="Kulinich Bohdan" userId="48e65c9f34e137d0" providerId="LiveId" clId="{6AB28CDB-DFF0-4D04-9E35-5CABEDA9C745}" dt="2020-06-26T13:49:16.830" v="4758" actId="14100"/>
          <ac:spMkLst>
            <pc:docMk/>
            <pc:sldMk cId="1902682216" sldId="454"/>
            <ac:spMk id="9" creationId="{82BF502E-18ED-4092-A512-57809637CE9C}"/>
          </ac:spMkLst>
        </pc:spChg>
        <pc:spChg chg="add del mod topLvl">
          <ac:chgData name="Kulinich Bohdan" userId="48e65c9f34e137d0" providerId="LiveId" clId="{6AB28CDB-DFF0-4D04-9E35-5CABEDA9C745}" dt="2020-06-26T13:42:31.173" v="4611" actId="478"/>
          <ac:spMkLst>
            <pc:docMk/>
            <pc:sldMk cId="1902682216" sldId="454"/>
            <ac:spMk id="17" creationId="{79615915-6B33-4BDB-925A-98AE27805A34}"/>
          </ac:spMkLst>
        </pc:spChg>
        <pc:spChg chg="del">
          <ac:chgData name="Kulinich Bohdan" userId="48e65c9f34e137d0" providerId="LiveId" clId="{6AB28CDB-DFF0-4D04-9E35-5CABEDA9C745}" dt="2020-06-26T10:54:59.362" v="3938" actId="478"/>
          <ac:spMkLst>
            <pc:docMk/>
            <pc:sldMk cId="1902682216" sldId="454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27" creationId="{5A10B065-1C0C-4FD0-8B25-BE485F4CE5C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8" creationId="{51A21471-93D9-4EAC-A8F2-B772C56A229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9" creationId="{DAA37AEE-6695-4D5F-9D77-7A4364B7BDDF}"/>
          </ac:spMkLst>
        </pc:spChg>
        <pc:spChg chg="add mod">
          <ac:chgData name="Kulinich Bohdan" userId="48e65c9f34e137d0" providerId="LiveId" clId="{6AB28CDB-DFF0-4D04-9E35-5CABEDA9C745}" dt="2020-06-26T13:44:56.500" v="4644" actId="1076"/>
          <ac:spMkLst>
            <pc:docMk/>
            <pc:sldMk cId="1902682216" sldId="454"/>
            <ac:spMk id="30" creationId="{247C61D8-5C60-4C6D-9BF4-C1F8ACD7F24C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0" creationId="{9AA9BE0E-90F2-4AA9-BEFF-F2DD6E462A1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1" creationId="{01666F30-6955-4D82-B964-4BF789CB042D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1" creationId="{FBC721F1-CC84-4831-AF1D-F572AE8F18B2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2" creationId="{705A2908-AED6-4303-B427-75045CF79FF0}"/>
          </ac:spMkLst>
        </pc:spChg>
        <pc:spChg chg="add mod">
          <ac:chgData name="Kulinich Bohdan" userId="48e65c9f34e137d0" providerId="LiveId" clId="{6AB28CDB-DFF0-4D04-9E35-5CABEDA9C745}" dt="2020-06-26T13:47:10.343" v="4689" actId="1076"/>
          <ac:spMkLst>
            <pc:docMk/>
            <pc:sldMk cId="1902682216" sldId="454"/>
            <ac:spMk id="32" creationId="{EADC0FAE-C234-4667-B0DC-EBB69483BFF7}"/>
          </ac:spMkLst>
        </pc:spChg>
        <pc:spChg chg="add mod ord">
          <ac:chgData name="Kulinich Bohdan" userId="48e65c9f34e137d0" providerId="LiveId" clId="{6AB28CDB-DFF0-4D04-9E35-5CABEDA9C745}" dt="2020-06-26T13:50:53.557" v="4787" actId="166"/>
          <ac:spMkLst>
            <pc:docMk/>
            <pc:sldMk cId="1902682216" sldId="454"/>
            <ac:spMk id="33" creationId="{823F0A6C-86D3-4AD3-AD4F-A432574D9EAA}"/>
          </ac:spMkLst>
        </pc:spChg>
        <pc:spChg chg="add del mod">
          <ac:chgData name="Kulinich Bohdan" userId="48e65c9f34e137d0" providerId="LiveId" clId="{6AB28CDB-DFF0-4D04-9E35-5CABEDA9C745}" dt="2020-06-26T10:54:58.201" v="3937" actId="478"/>
          <ac:spMkLst>
            <pc:docMk/>
            <pc:sldMk cId="1902682216" sldId="454"/>
            <ac:spMk id="33" creationId="{B6E513B2-77BF-4A74-BBD9-9DA1362ED8CA}"/>
          </ac:spMkLst>
        </pc:spChg>
        <pc:spChg chg="add mod">
          <ac:chgData name="Kulinich Bohdan" userId="48e65c9f34e137d0" providerId="LiveId" clId="{6AB28CDB-DFF0-4D04-9E35-5CABEDA9C745}" dt="2020-06-26T13:47:26.662" v="4696" actId="20577"/>
          <ac:spMkLst>
            <pc:docMk/>
            <pc:sldMk cId="1902682216" sldId="454"/>
            <ac:spMk id="34" creationId="{58DF42E3-7A9C-4872-AF98-099468F9A8F4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5" creationId="{D257B21C-0E7E-47DC-B82B-B58814A0276E}"/>
          </ac:spMkLst>
        </pc:spChg>
        <pc:spChg chg="add mod ord">
          <ac:chgData name="Kulinich Bohdan" userId="48e65c9f34e137d0" providerId="LiveId" clId="{6AB28CDB-DFF0-4D04-9E35-5CABEDA9C745}" dt="2020-06-26T13:56:32.056" v="4880" actId="166"/>
          <ac:spMkLst>
            <pc:docMk/>
            <pc:sldMk cId="1902682216" sldId="454"/>
            <ac:spMk id="36" creationId="{8651DD6C-D594-4757-98CB-A5323306D65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7" creationId="{873018F4-0908-4986-8612-B3C1F2357821}"/>
          </ac:spMkLst>
        </pc:spChg>
        <pc:spChg chg="add mod">
          <ac:chgData name="Kulinich Bohdan" userId="48e65c9f34e137d0" providerId="LiveId" clId="{6AB28CDB-DFF0-4D04-9E35-5CABEDA9C745}" dt="2020-06-26T13:49:48.977" v="4781" actId="20577"/>
          <ac:spMkLst>
            <pc:docMk/>
            <pc:sldMk cId="1902682216" sldId="454"/>
            <ac:spMk id="39" creationId="{B28B6E79-EEB5-4A4F-B9EF-77C74C34E22E}"/>
          </ac:spMkLst>
        </pc:spChg>
        <pc:spChg chg="add mod">
          <ac:chgData name="Kulinich Bohdan" userId="48e65c9f34e137d0" providerId="LiveId" clId="{6AB28CDB-DFF0-4D04-9E35-5CABEDA9C745}" dt="2020-06-26T13:54:10.544" v="4858" actId="14100"/>
          <ac:spMkLst>
            <pc:docMk/>
            <pc:sldMk cId="1902682216" sldId="454"/>
            <ac:spMk id="40" creationId="{16B1DCF1-91CA-4408-A9AA-0E6BEFE9ADFE}"/>
          </ac:spMkLst>
        </pc:spChg>
        <pc:spChg chg="add mod">
          <ac:chgData name="Kulinich Bohdan" userId="48e65c9f34e137d0" providerId="LiveId" clId="{6AB28CDB-DFF0-4D04-9E35-5CABEDA9C745}" dt="2020-06-26T13:52:22.834" v="4829" actId="1076"/>
          <ac:spMkLst>
            <pc:docMk/>
            <pc:sldMk cId="1902682216" sldId="454"/>
            <ac:spMk id="41" creationId="{502BBAF3-873C-4EEB-9291-2650D3362EE8}"/>
          </ac:spMkLst>
        </pc:spChg>
        <pc:spChg chg="add mod">
          <ac:chgData name="Kulinich Bohdan" userId="48e65c9f34e137d0" providerId="LiveId" clId="{6AB28CDB-DFF0-4D04-9E35-5CABEDA9C745}" dt="2020-06-26T13:57:15.736" v="4888" actId="1076"/>
          <ac:spMkLst>
            <pc:docMk/>
            <pc:sldMk cId="1902682216" sldId="454"/>
            <ac:spMk id="43" creationId="{286753F6-9D01-4FA2-B8AE-5BF4C2C319A0}"/>
          </ac:spMkLst>
        </pc:spChg>
        <pc:spChg chg="add mod">
          <ac:chgData name="Kulinich Bohdan" userId="48e65c9f34e137d0" providerId="LiveId" clId="{6AB28CDB-DFF0-4D04-9E35-5CABEDA9C745}" dt="2020-06-26T13:57:46.476" v="4899" actId="20577"/>
          <ac:spMkLst>
            <pc:docMk/>
            <pc:sldMk cId="1902682216" sldId="454"/>
            <ac:spMk id="44" creationId="{88AC55BF-BE52-41B3-BA1B-9875305983F6}"/>
          </ac:spMkLst>
        </pc:spChg>
        <pc:spChg chg="add mod">
          <ac:chgData name="Kulinich Bohdan" userId="48e65c9f34e137d0" providerId="LiveId" clId="{6AB28CDB-DFF0-4D04-9E35-5CABEDA9C745}" dt="2020-06-27T07:13:02.775" v="6007" actId="20577"/>
          <ac:spMkLst>
            <pc:docMk/>
            <pc:sldMk cId="1902682216" sldId="454"/>
            <ac:spMk id="45" creationId="{1901057D-230F-49F9-A33B-9832B2393B47}"/>
          </ac:spMkLst>
        </pc:spChg>
        <pc:grpChg chg="add del mod">
          <ac:chgData name="Kulinich Bohdan" userId="48e65c9f34e137d0" providerId="LiveId" clId="{6AB28CDB-DFF0-4D04-9E35-5CABEDA9C745}" dt="2020-06-26T13:40:09.332" v="4582" actId="165"/>
          <ac:grpSpMkLst>
            <pc:docMk/>
            <pc:sldMk cId="1902682216" sldId="454"/>
            <ac:grpSpMk id="18" creationId="{DD7F7E04-8C09-411E-898F-2B05754B443C}"/>
          </ac:grpSpMkLst>
        </pc:grpChg>
        <pc:grpChg chg="add del mod">
          <ac:chgData name="Kulinich Bohdan" userId="48e65c9f34e137d0" providerId="LiveId" clId="{6AB28CDB-DFF0-4D04-9E35-5CABEDA9C745}" dt="2020-06-26T13:40:39.584" v="4591" actId="165"/>
          <ac:grpSpMkLst>
            <pc:docMk/>
            <pc:sldMk cId="1902682216" sldId="454"/>
            <ac:grpSpMk id="19" creationId="{AA978023-38BA-48EE-9EBB-289BEA036107}"/>
          </ac:grpSpMkLst>
        </pc:grpChg>
        <pc:grpChg chg="add del mod">
          <ac:chgData name="Kulinich Bohdan" userId="48e65c9f34e137d0" providerId="LiveId" clId="{6AB28CDB-DFF0-4D04-9E35-5CABEDA9C745}" dt="2020-06-26T13:40:33.363" v="4590" actId="165"/>
          <ac:grpSpMkLst>
            <pc:docMk/>
            <pc:sldMk cId="1902682216" sldId="454"/>
            <ac:grpSpMk id="20" creationId="{FA86D4CB-6DBC-4CDB-A920-61632E9DC97B}"/>
          </ac:grpSpMkLst>
        </pc:grpChg>
        <pc:grpChg chg="add del mod">
          <ac:chgData name="Kulinich Bohdan" userId="48e65c9f34e137d0" providerId="LiveId" clId="{6AB28CDB-DFF0-4D04-9E35-5CABEDA9C745}" dt="2020-06-26T13:44:06.624" v="4631" actId="165"/>
          <ac:grpSpMkLst>
            <pc:docMk/>
            <pc:sldMk cId="1902682216" sldId="454"/>
            <ac:grpSpMk id="23" creationId="{6316DB19-4578-49F9-AD16-7068C851EA82}"/>
          </ac:grpSpMkLst>
        </pc:grpChg>
        <pc:grpChg chg="add del mod">
          <ac:chgData name="Kulinich Bohdan" userId="48e65c9f34e137d0" providerId="LiveId" clId="{6AB28CDB-DFF0-4D04-9E35-5CABEDA9C745}" dt="2020-06-26T13:43:00.036" v="4618" actId="165"/>
          <ac:grpSpMkLst>
            <pc:docMk/>
            <pc:sldMk cId="1902682216" sldId="454"/>
            <ac:grpSpMk id="24" creationId="{05BB3BAF-50C8-4A47-8CBD-3237951B85AC}"/>
          </ac:grpSpMkLst>
        </pc:grpChg>
        <pc:picChg chg="add del mod">
          <ac:chgData name="Kulinich Bohdan" userId="48e65c9f34e137d0" providerId="LiveId" clId="{6AB28CDB-DFF0-4D04-9E35-5CABEDA9C745}" dt="2020-06-26T13:38:18.472" v="4539" actId="478"/>
          <ac:picMkLst>
            <pc:docMk/>
            <pc:sldMk cId="1902682216" sldId="454"/>
            <ac:picMk id="2" creationId="{4E9D9F8E-7BC7-4918-833A-79081CAD86D5}"/>
          </ac:picMkLst>
        </pc:picChg>
        <pc:picChg chg="add del mod">
          <ac:chgData name="Kulinich Bohdan" userId="48e65c9f34e137d0" providerId="LiveId" clId="{6AB28CDB-DFF0-4D04-9E35-5CABEDA9C745}" dt="2020-06-26T13:37:52.163" v="4537" actId="478"/>
          <ac:picMkLst>
            <pc:docMk/>
            <pc:sldMk cId="1902682216" sldId="454"/>
            <ac:picMk id="5" creationId="{52DAF6A1-5BF5-4392-A992-B0598124C80C}"/>
          </ac:picMkLst>
        </pc:picChg>
        <pc:picChg chg="del mod ord">
          <ac:chgData name="Kulinich Bohdan" userId="48e65c9f34e137d0" providerId="LiveId" clId="{6AB28CDB-DFF0-4D04-9E35-5CABEDA9C745}" dt="2020-06-26T10:54:55.728" v="3935" actId="478"/>
          <ac:picMkLst>
            <pc:docMk/>
            <pc:sldMk cId="1902682216" sldId="454"/>
            <ac:picMk id="6" creationId="{39F7E9D4-52E4-46EA-9618-9366EAE83F64}"/>
          </ac:picMkLst>
        </pc:picChg>
        <pc:picChg chg="add del mod">
          <ac:chgData name="Kulinich Bohdan" userId="48e65c9f34e137d0" providerId="LiveId" clId="{6AB28CDB-DFF0-4D04-9E35-5CABEDA9C745}" dt="2020-06-26T13:37:51.572" v="4536" actId="478"/>
          <ac:picMkLst>
            <pc:docMk/>
            <pc:sldMk cId="1902682216" sldId="454"/>
            <ac:picMk id="6" creationId="{A9B80B2E-4102-436A-8B07-C7F0477443AC}"/>
          </ac:picMkLst>
        </pc:picChg>
        <pc:picChg chg="add mod ord topLvl modVis">
          <ac:chgData name="Kulinich Bohdan" userId="48e65c9f34e137d0" providerId="LiveId" clId="{6AB28CDB-DFF0-4D04-9E35-5CABEDA9C745}" dt="2020-06-26T13:50:44.332" v="4786" actId="166"/>
          <ac:picMkLst>
            <pc:docMk/>
            <pc:sldMk cId="1902682216" sldId="454"/>
            <ac:picMk id="10" creationId="{BE873C3C-BEFF-4584-9753-B57F39B425DB}"/>
          </ac:picMkLst>
        </pc:picChg>
        <pc:picChg chg="add del mod ord topLvl modVis">
          <ac:chgData name="Kulinich Bohdan" userId="48e65c9f34e137d0" providerId="LiveId" clId="{6AB28CDB-DFF0-4D04-9E35-5CABEDA9C745}" dt="2020-06-26T13:42:20.413" v="4610" actId="478"/>
          <ac:picMkLst>
            <pc:docMk/>
            <pc:sldMk cId="1902682216" sldId="454"/>
            <ac:picMk id="11" creationId="{6205560B-BD43-48A9-B708-C070382B2D65}"/>
          </ac:picMkLst>
        </pc:picChg>
        <pc:picChg chg="del">
          <ac:chgData name="Kulinich Bohdan" userId="48e65c9f34e137d0" providerId="LiveId" clId="{6AB28CDB-DFF0-4D04-9E35-5CABEDA9C745}" dt="2020-06-26T10:54:59.362" v="3938" actId="478"/>
          <ac:picMkLst>
            <pc:docMk/>
            <pc:sldMk cId="1902682216" sldId="454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48:52.012" v="4718" actId="1076"/>
          <ac:picMkLst>
            <pc:docMk/>
            <pc:sldMk cId="1902682216" sldId="454"/>
            <ac:picMk id="38" creationId="{14FA1860-067F-4FA1-B75D-7D6088A23185}"/>
          </ac:picMkLst>
        </pc:picChg>
        <pc:picChg chg="add mod ord">
          <ac:chgData name="Kulinich Bohdan" userId="48e65c9f34e137d0" providerId="LiveId" clId="{6AB28CDB-DFF0-4D04-9E35-5CABEDA9C745}" dt="2020-06-26T13:55:42.263" v="4868" actId="1076"/>
          <ac:picMkLst>
            <pc:docMk/>
            <pc:sldMk cId="1902682216" sldId="454"/>
            <ac:picMk id="42" creationId="{0B19B92D-B5BC-4BBA-8586-A4D547DB8431}"/>
          </ac:picMkLst>
        </pc:picChg>
        <pc:inkChg chg="add del mod">
          <ac:chgData name="Kulinich Bohdan" userId="48e65c9f34e137d0" providerId="LiveId" clId="{6AB28CDB-DFF0-4D04-9E35-5CABEDA9C745}" dt="2020-06-26T10:40:47.086" v="3635" actId="478"/>
          <ac:inkMkLst>
            <pc:docMk/>
            <pc:sldMk cId="1902682216" sldId="454"/>
            <ac:inkMk id="9" creationId="{6852A248-332A-4D26-B11F-12EF2E25DE75}"/>
          </ac:inkMkLst>
        </pc:inkChg>
        <pc:inkChg chg="add del mod">
          <ac:chgData name="Kulinich Bohdan" userId="48e65c9f34e137d0" providerId="LiveId" clId="{6AB28CDB-DFF0-4D04-9E35-5CABEDA9C745}" dt="2020-06-26T10:40:48.399" v="3636" actId="478"/>
          <ac:inkMkLst>
            <pc:docMk/>
            <pc:sldMk cId="1902682216" sldId="454"/>
            <ac:inkMk id="19" creationId="{88F0CF2E-D3F2-49A0-BEC7-43ED33405EF0}"/>
          </ac:inkMkLst>
        </pc:ink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7" creationId="{3B38B5F1-78C2-4EDC-80EC-67CBAD367924}"/>
          </ac:cxnSpMkLst>
        </pc:cxnChg>
        <pc:cxnChg chg="add mod topLvl">
          <ac:chgData name="Kulinich Bohdan" userId="48e65c9f34e137d0" providerId="LiveId" clId="{6AB28CDB-DFF0-4D04-9E35-5CABEDA9C745}" dt="2020-06-26T13:44:21.260" v="4634" actId="208"/>
          <ac:cxnSpMkLst>
            <pc:docMk/>
            <pc:sldMk cId="1902682216" sldId="454"/>
            <ac:cxnSpMk id="7" creationId="{6F1BDC27-1230-45DB-9F5F-4860B2CD2984}"/>
          </ac:cxnSpMkLst>
        </pc:cxnChg>
        <pc:cxnChg chg="add del mod">
          <ac:chgData name="Kulinich Bohdan" userId="48e65c9f34e137d0" providerId="LiveId" clId="{6AB28CDB-DFF0-4D04-9E35-5CABEDA9C745}" dt="2020-06-26T10:54:57.363" v="3936" actId="478"/>
          <ac:cxnSpMkLst>
            <pc:docMk/>
            <pc:sldMk cId="1902682216" sldId="454"/>
            <ac:cxnSpMk id="8" creationId="{7511233F-0877-4652-9B6A-7C3F47F575A1}"/>
          </ac:cxnSpMkLst>
        </pc:cxnChg>
        <pc:cxnChg chg="add mod topLvl">
          <ac:chgData name="Kulinich Bohdan" userId="48e65c9f34e137d0" providerId="LiveId" clId="{6AB28CDB-DFF0-4D04-9E35-5CABEDA9C745}" dt="2020-06-26T13:44:06.624" v="4631" actId="165"/>
          <ac:cxnSpMkLst>
            <pc:docMk/>
            <pc:sldMk cId="1902682216" sldId="454"/>
            <ac:cxnSpMk id="8" creationId="{F86DEC6E-32AB-4283-8724-A787EC556BD3}"/>
          </ac:cxnSpMkLst>
        </pc:cxnChg>
        <pc:cxnChg chg="add del mod topLvl">
          <ac:chgData name="Kulinich Bohdan" userId="48e65c9f34e137d0" providerId="LiveId" clId="{6AB28CDB-DFF0-4D04-9E35-5CABEDA9C745}" dt="2020-06-26T13:42:32.823" v="4612" actId="478"/>
          <ac:cxnSpMkLst>
            <pc:docMk/>
            <pc:sldMk cId="1902682216" sldId="454"/>
            <ac:cxnSpMk id="15" creationId="{FFDAB1FD-C044-4F25-A19C-DF8C1F1D9548}"/>
          </ac:cxnSpMkLst>
        </pc:cxnChg>
        <pc:cxnChg chg="add del mod topLvl">
          <ac:chgData name="Kulinich Bohdan" userId="48e65c9f34e137d0" providerId="LiveId" clId="{6AB28CDB-DFF0-4D04-9E35-5CABEDA9C745}" dt="2020-06-26T13:42:31.173" v="4611" actId="478"/>
          <ac:cxnSpMkLst>
            <pc:docMk/>
            <pc:sldMk cId="1902682216" sldId="454"/>
            <ac:cxnSpMk id="16" creationId="{89C2089A-6CD0-4F4E-82E7-A81564705E8F}"/>
          </ac:cxnSpMkLst>
        </pc:cxn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18" creationId="{4A0AA2D6-64D0-42FE-8F93-EFA90EE724A4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5" creationId="{8272848C-53E8-4BDD-A466-82D9E0153CF9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6" creationId="{2D546A48-A006-42D7-93DE-620238B2C8DA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8T05:40:57.658" v="9266"/>
        <pc:sldMkLst>
          <pc:docMk/>
          <pc:sldMk cId="1742233131" sldId="455"/>
        </pc:sldMkLst>
        <pc:spChg chg="mod modVis">
          <ac:chgData name="Kulinich Bohdan" userId="48e65c9f34e137d0" providerId="LiveId" clId="{6AB28CDB-DFF0-4D04-9E35-5CABEDA9C745}" dt="2020-06-28T04:03:27.104" v="8568" actId="14429"/>
          <ac:spMkLst>
            <pc:docMk/>
            <pc:sldMk cId="1742233131" sldId="455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12:33:57.859" v="4158" actId="478"/>
          <ac:spMkLst>
            <pc:docMk/>
            <pc:sldMk cId="1742233131" sldId="455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5" creationId="{6BEE56E9-0985-4CB4-B3BE-6955116C6383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6" creationId="{20D56290-3D4D-481E-A1E4-BF279D715F5B}"/>
          </ac:spMkLst>
        </pc:spChg>
        <pc:spChg chg="add mod modVis">
          <ac:chgData name="Kulinich Bohdan" userId="48e65c9f34e137d0" providerId="LiveId" clId="{6AB28CDB-DFF0-4D04-9E35-5CABEDA9C745}" dt="2020-06-28T04:08:33.904" v="8607" actId="14429"/>
          <ac:spMkLst>
            <pc:docMk/>
            <pc:sldMk cId="1742233131" sldId="455"/>
            <ac:spMk id="28" creationId="{3185044D-7729-4230-BE48-6813D29B62B2}"/>
          </ac:spMkLst>
        </pc:spChg>
        <pc:spChg chg="add mod modVis">
          <ac:chgData name="Kulinich Bohdan" userId="48e65c9f34e137d0" providerId="LiveId" clId="{6AB28CDB-DFF0-4D04-9E35-5CABEDA9C745}" dt="2020-06-28T04:08:33.119" v="8605" actId="14429"/>
          <ac:spMkLst>
            <pc:docMk/>
            <pc:sldMk cId="1742233131" sldId="455"/>
            <ac:spMk id="29" creationId="{E5F086DB-4FFC-40CD-88D4-8B4BAF14194C}"/>
          </ac:spMkLst>
        </pc:spChg>
        <pc:spChg chg="add mod modVis">
          <ac:chgData name="Kulinich Bohdan" userId="48e65c9f34e137d0" providerId="LiveId" clId="{6AB28CDB-DFF0-4D04-9E35-5CABEDA9C745}" dt="2020-06-28T04:08:32.749" v="8604" actId="14429"/>
          <ac:spMkLst>
            <pc:docMk/>
            <pc:sldMk cId="1742233131" sldId="455"/>
            <ac:spMk id="30" creationId="{7D8E4EFC-D545-4627-AB0B-3008BC66EE39}"/>
          </ac:spMkLst>
        </pc:spChg>
        <pc:spChg chg="add mod modVis">
          <ac:chgData name="Kulinich Bohdan" userId="48e65c9f34e137d0" providerId="LiveId" clId="{6AB28CDB-DFF0-4D04-9E35-5CABEDA9C745}" dt="2020-06-28T04:08:32.359" v="8603" actId="14429"/>
          <ac:spMkLst>
            <pc:docMk/>
            <pc:sldMk cId="1742233131" sldId="455"/>
            <ac:spMk id="31" creationId="{A0B5F4E9-3E1C-4357-818C-53412E359D33}"/>
          </ac:spMkLst>
        </pc:spChg>
        <pc:spChg chg="add mod">
          <ac:chgData name="Kulinich Bohdan" userId="48e65c9f34e137d0" providerId="LiveId" clId="{6AB28CDB-DFF0-4D04-9E35-5CABEDA9C745}" dt="2020-06-26T13:26:04.692" v="4276" actId="1076"/>
          <ac:spMkLst>
            <pc:docMk/>
            <pc:sldMk cId="1742233131" sldId="455"/>
            <ac:spMk id="33" creationId="{1D562970-D72F-4FB1-AB58-27B2B40A40D0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4" creationId="{52F43756-20E2-488F-822D-429F3E410294}"/>
          </ac:spMkLst>
        </pc:spChg>
        <pc:spChg chg="add mod">
          <ac:chgData name="Kulinich Bohdan" userId="48e65c9f34e137d0" providerId="LiveId" clId="{6AB28CDB-DFF0-4D04-9E35-5CABEDA9C745}" dt="2020-06-27T06:44:56.443" v="5997" actId="20577"/>
          <ac:spMkLst>
            <pc:docMk/>
            <pc:sldMk cId="1742233131" sldId="455"/>
            <ac:spMk id="35" creationId="{09E24095-568C-4505-BA51-44ED3A81ECF2}"/>
          </ac:spMkLst>
        </pc:spChg>
        <pc:spChg chg="add mod">
          <ac:chgData name="Kulinich Bohdan" userId="48e65c9f34e137d0" providerId="LiveId" clId="{6AB28CDB-DFF0-4D04-9E35-5CABEDA9C745}" dt="2020-06-28T04:03:31.869" v="8569" actId="1076"/>
          <ac:spMkLst>
            <pc:docMk/>
            <pc:sldMk cId="1742233131" sldId="455"/>
            <ac:spMk id="36" creationId="{5C49AB25-BEAD-425A-A233-1281A2BBAB35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7" creationId="{E1B25D20-4A17-45A4-BA71-30F9F17B2620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2" creationId="{8B7AD215-7C3F-436B-A08E-D5C80F66A15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3" creationId="{AEE53622-F836-4312-8CE5-3E26AA541BBA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4" creationId="{E28160FC-A725-4AD5-89F4-8845D649453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5" creationId="{68C1963C-665D-4D63-B655-D5050316C48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6" creationId="{0860C0FB-5BEF-425D-AF0A-997D0E98990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7" creationId="{925B6431-F5A1-4CA4-873D-F567B9BC53D8}"/>
          </ac:spMkLst>
        </pc:spChg>
        <pc:spChg chg="mod modVis">
          <ac:chgData name="Kulinich Bohdan" userId="48e65c9f34e137d0" providerId="LiveId" clId="{6AB28CDB-DFF0-4D04-9E35-5CABEDA9C745}" dt="2020-06-28T04:08:37.878" v="8613" actId="14429"/>
          <ac:spMkLst>
            <pc:docMk/>
            <pc:sldMk cId="1742233131" sldId="455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6" creationId="{0C323BB4-72C6-42BC-9332-03FE09814CFF}"/>
          </ac:spMkLst>
        </pc:spChg>
        <pc:spChg chg="mod modVis">
          <ac:chgData name="Kulinich Bohdan" userId="48e65c9f34e137d0" providerId="LiveId" clId="{6AB28CDB-DFF0-4D04-9E35-5CABEDA9C745}" dt="2020-06-28T04:08:36.827" v="8611" actId="14429"/>
          <ac:spMkLst>
            <pc:docMk/>
            <pc:sldMk cId="1742233131" sldId="455"/>
            <ac:spMk id="57" creationId="{16FFDC21-E34F-4416-A9AC-BA51AD311798}"/>
          </ac:spMkLst>
        </pc:spChg>
        <pc:spChg chg="mod modVis">
          <ac:chgData name="Kulinich Bohdan" userId="48e65c9f34e137d0" providerId="LiveId" clId="{6AB28CDB-DFF0-4D04-9E35-5CABEDA9C745}" dt="2020-06-28T04:08:36.410" v="8610" actId="14429"/>
          <ac:spMkLst>
            <pc:docMk/>
            <pc:sldMk cId="1742233131" sldId="455"/>
            <ac:spMk id="58" creationId="{59E5FB88-7980-4547-B777-2C230A12FD2F}"/>
          </ac:spMkLst>
        </pc:spChg>
        <pc:spChg chg="mod modVis">
          <ac:chgData name="Kulinich Bohdan" userId="48e65c9f34e137d0" providerId="LiveId" clId="{6AB28CDB-DFF0-4D04-9E35-5CABEDA9C745}" dt="2020-06-28T04:08:36.024" v="8609" actId="14429"/>
          <ac:spMkLst>
            <pc:docMk/>
            <pc:sldMk cId="1742233131" sldId="455"/>
            <ac:spMk id="59" creationId="{E08A381B-8E28-49BD-956C-13D37E16E1BE}"/>
          </ac:spMkLst>
        </pc:spChg>
        <pc:spChg chg="del">
          <ac:chgData name="Kulinich Bohdan" userId="48e65c9f34e137d0" providerId="LiveId" clId="{6AB28CDB-DFF0-4D04-9E35-5CABEDA9C745}" dt="2020-06-26T12:34:05.504" v="4162" actId="478"/>
          <ac:spMkLst>
            <pc:docMk/>
            <pc:sldMk cId="1742233131" sldId="455"/>
            <ac:spMk id="61" creationId="{8FA02936-60DB-4A40-8BA9-33CC7EC995AF}"/>
          </ac:spMkLst>
        </pc:spChg>
        <pc:spChg chg="del">
          <ac:chgData name="Kulinich Bohdan" userId="48e65c9f34e137d0" providerId="LiveId" clId="{6AB28CDB-DFF0-4D04-9E35-5CABEDA9C745}" dt="2020-06-26T12:34:04.689" v="4161" actId="478"/>
          <ac:spMkLst>
            <pc:docMk/>
            <pc:sldMk cId="1742233131" sldId="455"/>
            <ac:spMk id="62" creationId="{A42B4E2A-71F8-4046-822D-7C2880B3544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0" creationId="{8549E4F9-1A5E-4266-B2AB-1CDA92C6ADB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1" creationId="{32227E90-CC46-409B-BD49-1787E644B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2" creationId="{5CD4BCB1-D570-4A5E-BE7C-81E45BF22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3" creationId="{913CBD35-ACA5-401E-84E6-1BAFA6D8C988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4" creationId="{CE7A6D4B-D124-4228-BA09-CE78B4DCA9ED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5" creationId="{99A8B7B8-C6B5-466A-B82B-390E58B09D8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3" creationId="{D3F59976-9928-4C08-965B-CE76440FB8FF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4" creationId="{8C3B7AFA-156C-4522-92C9-6AF3BED3171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5" creationId="{3D4F5B8E-923A-455B-AC89-6086A0D3DF48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6" creationId="{EA521289-DFDA-431C-B3B8-30441ED16D2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7" creationId="{4B99CF47-2BFA-48BE-93F5-FD958F0D885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8" creationId="{E596A327-7272-4C50-8E1D-5D51D053605D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6" creationId="{B1AA86C0-E0FE-4BF7-96EC-8B46B99859E7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7" creationId="{31EEDE62-3013-4CD7-9E3A-5235C34EDA1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8" creationId="{4A3FB920-242F-4C74-9104-E25F85D473C9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9" creationId="{A19DAE62-D4F4-4902-A332-04A40A0300A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0" creationId="{1C23F28D-83A8-4054-8D8E-D713AD4321DF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1" creationId="{E40DB9E4-E92A-4556-B20C-DCE6B5069764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09" creationId="{DBE746AE-AEE5-47C9-B11C-71C9D473A841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0" creationId="{80578FB2-55DE-4989-94AB-C69B4E71FDF0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1" creationId="{7A22A3CF-3334-435E-B4E6-62834BA60A0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2" creationId="{CBCF1D98-6B94-4DA6-8020-1AD22BE5F7D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3" creationId="{D0125848-6A11-4B7A-9DB6-D28B093F1A9E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4" creationId="{4439EC6C-A795-4C19-88D3-C038BC8BF47F}"/>
          </ac:spMkLst>
        </pc:spChg>
        <pc:spChg chg="add mod">
          <ac:chgData name="Kulinich Bohdan" userId="48e65c9f34e137d0" providerId="LiveId" clId="{6AB28CDB-DFF0-4D04-9E35-5CABEDA9C745}" dt="2020-06-28T04:09:17.286" v="8618"/>
          <ac:spMkLst>
            <pc:docMk/>
            <pc:sldMk cId="1742233131" sldId="455"/>
            <ac:spMk id="118" creationId="{08974BBD-692E-461C-BEAE-9BFE2740525A}"/>
          </ac:spMkLst>
        </pc:spChg>
        <pc:spChg chg="add mod ord">
          <ac:chgData name="Kulinich Bohdan" userId="48e65c9f34e137d0" providerId="LiveId" clId="{6AB28CDB-DFF0-4D04-9E35-5CABEDA9C745}" dt="2020-06-28T04:12:23.758" v="8632" actId="167"/>
          <ac:spMkLst>
            <pc:docMk/>
            <pc:sldMk cId="1742233131" sldId="455"/>
            <ac:spMk id="119" creationId="{B50808ED-2697-41B7-82BE-1BCC5B1161A0}"/>
          </ac:spMkLst>
        </pc:spChg>
        <pc:spChg chg="add mod ord">
          <ac:chgData name="Kulinich Bohdan" userId="48e65c9f34e137d0" providerId="LiveId" clId="{6AB28CDB-DFF0-4D04-9E35-5CABEDA9C745}" dt="2020-06-28T04:19:23.566" v="8661" actId="167"/>
          <ac:spMkLst>
            <pc:docMk/>
            <pc:sldMk cId="1742233131" sldId="455"/>
            <ac:spMk id="120" creationId="{88C79768-ABC4-4FE6-BE86-16596899AC54}"/>
          </ac:spMkLst>
        </pc:spChg>
        <pc:grpChg chg="add mod modVis">
          <ac:chgData name="Kulinich Bohdan" userId="48e65c9f34e137d0" providerId="LiveId" clId="{6AB28CDB-DFF0-4D04-9E35-5CABEDA9C745}" dt="2020-06-28T04:08:37.228" v="8612" actId="14429"/>
          <ac:grpSpMkLst>
            <pc:docMk/>
            <pc:sldMk cId="1742233131" sldId="455"/>
            <ac:grpSpMk id="2" creationId="{007FB4C9-A828-4EE4-9F8C-1B97551A87AF}"/>
          </ac:grpSpMkLst>
        </pc:grpChg>
        <pc:grpChg chg="add mod modVis">
          <ac:chgData name="Kulinich Bohdan" userId="48e65c9f34e137d0" providerId="LiveId" clId="{6AB28CDB-DFF0-4D04-9E35-5CABEDA9C745}" dt="2020-06-28T04:08:34.289" v="8608" actId="14429"/>
          <ac:grpSpMkLst>
            <pc:docMk/>
            <pc:sldMk cId="1742233131" sldId="455"/>
            <ac:grpSpMk id="5" creationId="{23D741DF-823F-45D4-90B5-474CF89FF9E5}"/>
          </ac:grpSpMkLst>
        </pc:grpChg>
        <pc:grpChg chg="add del mod">
          <ac:chgData name="Kulinich Bohdan" userId="48e65c9f34e137d0" providerId="LiveId" clId="{6AB28CDB-DFF0-4D04-9E35-5CABEDA9C745}" dt="2020-06-26T12:36:19.172" v="4199" actId="165"/>
          <ac:grpSpMkLst>
            <pc:docMk/>
            <pc:sldMk cId="1742233131" sldId="455"/>
            <ac:grpSpMk id="24" creationId="{0C4341BE-A55B-46C2-9DF1-927E5B6C7C8D}"/>
          </ac:grpSpMkLst>
        </pc:grpChg>
        <pc:grpChg chg="add del mod ord modVis">
          <ac:chgData name="Kulinich Bohdan" userId="48e65c9f34e137d0" providerId="LiveId" clId="{6AB28CDB-DFF0-4D04-9E35-5CABEDA9C745}" dt="2020-06-28T04:03:15.851" v="8552" actId="478"/>
          <ac:grpSpMkLst>
            <pc:docMk/>
            <pc:sldMk cId="1742233131" sldId="455"/>
            <ac:grpSpMk id="38" creationId="{CA6F9475-CEDA-4854-AA13-6861E09AD345}"/>
          </ac:grpSpMkLst>
        </pc:grpChg>
        <pc:grpChg chg="add del mod">
          <ac:chgData name="Kulinich Bohdan" userId="48e65c9f34e137d0" providerId="LiveId" clId="{6AB28CDB-DFF0-4D04-9E35-5CABEDA9C745}" dt="2020-06-28T04:07:17.313" v="8576"/>
          <ac:grpSpMkLst>
            <pc:docMk/>
            <pc:sldMk cId="1742233131" sldId="455"/>
            <ac:grpSpMk id="61" creationId="{F02D3AB3-A9C2-4A52-A642-FB03414C0355}"/>
          </ac:grpSpMkLst>
        </pc:grpChg>
        <pc:grpChg chg="add del mod">
          <ac:chgData name="Kulinich Bohdan" userId="48e65c9f34e137d0" providerId="LiveId" clId="{6AB28CDB-DFF0-4D04-9E35-5CABEDA9C745}" dt="2020-06-28T04:07:28.729" v="8579" actId="478"/>
          <ac:grpSpMkLst>
            <pc:docMk/>
            <pc:sldMk cId="1742233131" sldId="455"/>
            <ac:grpSpMk id="79" creationId="{3707C138-BB00-4521-B738-25FA208CCCAA}"/>
          </ac:grpSpMkLst>
        </pc:grpChg>
        <pc:grpChg chg="add del mod">
          <ac:chgData name="Kulinich Bohdan" userId="48e65c9f34e137d0" providerId="LiveId" clId="{6AB28CDB-DFF0-4D04-9E35-5CABEDA9C745}" dt="2020-06-28T04:07:37.092" v="8581"/>
          <ac:grpSpMkLst>
            <pc:docMk/>
            <pc:sldMk cId="1742233131" sldId="455"/>
            <ac:grpSpMk id="92" creationId="{9BB4749B-0C99-482E-8599-9007B7B8B932}"/>
          </ac:grpSpMkLst>
        </pc:grpChg>
        <pc:grpChg chg="add del mod ord modVis">
          <ac:chgData name="Kulinich Bohdan" userId="48e65c9f34e137d0" providerId="LiveId" clId="{6AB28CDB-DFF0-4D04-9E35-5CABEDA9C745}" dt="2020-06-28T04:08:29.324" v="8602" actId="478"/>
          <ac:grpSpMkLst>
            <pc:docMk/>
            <pc:sldMk cId="1742233131" sldId="455"/>
            <ac:grpSpMk id="105" creationId="{F2E6A4C5-BA16-4157-91D9-620718290FAF}"/>
          </ac:grpSpMkLst>
        </pc:grpChg>
        <pc:picChg chg="add mod modCrop">
          <ac:chgData name="Kulinich Bohdan" userId="48e65c9f34e137d0" providerId="LiveId" clId="{6AB28CDB-DFF0-4D04-9E35-5CABEDA9C745}" dt="2020-06-28T04:16:36.300" v="8640" actId="732"/>
          <ac:picMkLst>
            <pc:docMk/>
            <pc:sldMk cId="1742233131" sldId="455"/>
            <ac:picMk id="7" creationId="{6B5F2072-806D-4316-A42E-3F956900FEBD}"/>
          </ac:picMkLst>
        </pc:picChg>
        <pc:picChg chg="add mod modCrop">
          <ac:chgData name="Kulinich Bohdan" userId="48e65c9f34e137d0" providerId="LiveId" clId="{6AB28CDB-DFF0-4D04-9E35-5CABEDA9C745}" dt="2020-06-28T05:40:20.945" v="9257" actId="732"/>
          <ac:picMkLst>
            <pc:docMk/>
            <pc:sldMk cId="1742233131" sldId="455"/>
            <ac:picMk id="8" creationId="{95153FCB-383D-4503-B407-8F475FB5875F}"/>
          </ac:picMkLst>
        </pc:picChg>
        <pc:picChg chg="add del mod modCrop">
          <ac:chgData name="Kulinich Bohdan" userId="48e65c9f34e137d0" providerId="LiveId" clId="{6AB28CDB-DFF0-4D04-9E35-5CABEDA9C745}" dt="2020-06-28T05:37:36.062" v="9250" actId="478"/>
          <ac:picMkLst>
            <pc:docMk/>
            <pc:sldMk cId="1742233131" sldId="455"/>
            <ac:picMk id="9" creationId="{18D88441-4AEA-43F7-9936-B13BBE645D34}"/>
          </ac:picMkLst>
        </pc:picChg>
        <pc:picChg chg="del">
          <ac:chgData name="Kulinich Bohdan" userId="48e65c9f34e137d0" providerId="LiveId" clId="{6AB28CDB-DFF0-4D04-9E35-5CABEDA9C745}" dt="2020-06-26T12:34:03.742" v="4160" actId="478"/>
          <ac:picMkLst>
            <pc:docMk/>
            <pc:sldMk cId="1742233131" sldId="455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25:42.547" v="4246"/>
          <ac:picMkLst>
            <pc:docMk/>
            <pc:sldMk cId="1742233131" sldId="455"/>
            <ac:picMk id="32" creationId="{D1B30DB6-60E3-4182-9EE2-528DA199AFD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8" creationId="{31B3F749-0B7C-4459-8728-CA874324AF77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9" creationId="{C8CC972A-8714-49D6-9C09-B4F4F45F324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50" creationId="{649DEEF6-1271-47A1-AE64-BC90635E5B9F}"/>
          </ac:picMkLst>
        </pc:picChg>
        <pc:picChg chg="mod ord modVis">
          <ac:chgData name="Kulinich Bohdan" userId="48e65c9f34e137d0" providerId="LiveId" clId="{6AB28CDB-DFF0-4D04-9E35-5CABEDA9C745}" dt="2020-06-28T04:08:33.488" v="8606" actId="14429"/>
          <ac:picMkLst>
            <pc:docMk/>
            <pc:sldMk cId="1742233131" sldId="455"/>
            <ac:picMk id="60" creationId="{E98C5380-53A6-4262-BEAA-0303405D5BA8}"/>
          </ac:picMkLst>
        </pc:picChg>
        <pc:picChg chg="ord">
          <ac:chgData name="Kulinich Bohdan" userId="48e65c9f34e137d0" providerId="LiveId" clId="{6AB28CDB-DFF0-4D04-9E35-5CABEDA9C745}" dt="2020-06-26T12:34:02.524" v="4159" actId="167"/>
          <ac:picMkLst>
            <pc:docMk/>
            <pc:sldMk cId="1742233131" sldId="455"/>
            <ac:picMk id="66" creationId="{40AC0BAA-FD4E-418A-B520-74A3D6B0A26D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6" creationId="{0134EF3F-4506-4C94-9F95-8E4335F83099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7" creationId="{B604770E-8015-406E-BA4E-EFC40C5C5F2E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8" creationId="{30AA56F8-35B2-4B56-A4AC-2A8D3F07AA24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89" creationId="{9C5CB549-B876-4243-823F-F42F7ADFC5DE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0" creationId="{421DB0F3-E545-4108-8E76-B072FCA8AB3C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1" creationId="{A9409955-D253-48BE-865A-010EFA66763E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2" creationId="{0B8E8E67-8498-495D-B881-08A5B79305E1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3" creationId="{A234E498-50A4-4EE4-A26F-E137544F649D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4" creationId="{759A9017-01B4-45B8-8792-3FE9BD571706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5" creationId="{BC34A3C8-1671-4293-8B4F-753EAD130BB7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6" creationId="{2F9DCE61-42BB-427E-B29D-6FF11AD0A65E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7" creationId="{F7ECAAE8-57A4-4547-B071-831384AFC727}"/>
          </ac:picMkLst>
        </pc:pic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39" creationId="{0E707662-7979-4C97-94E8-763890EED8B4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0" creationId="{9924CAD8-A979-4B27-B3D2-B01E29BC7A7B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1" creationId="{CC0066CF-BA1A-4AC6-B998-53521E62049C}"/>
          </ac:cxnSpMkLst>
        </pc:cxnChg>
        <pc:cxnChg chg="mod modVis">
          <ac:chgData name="Kulinich Bohdan" userId="48e65c9f34e137d0" providerId="LiveId" clId="{6AB28CDB-DFF0-4D04-9E35-5CABEDA9C745}" dt="2020-06-28T04:08:39.249" v="8616" actId="14429"/>
          <ac:cxnSpMkLst>
            <pc:docMk/>
            <pc:sldMk cId="1742233131" sldId="455"/>
            <ac:cxnSpMk id="51" creationId="{D91C5C3B-DDE0-46B5-8774-D5C34566B383}"/>
          </ac:cxnSpMkLst>
        </pc:cxnChg>
        <pc:cxnChg chg="mod modVis">
          <ac:chgData name="Kulinich Bohdan" userId="48e65c9f34e137d0" providerId="LiveId" clId="{6AB28CDB-DFF0-4D04-9E35-5CABEDA9C745}" dt="2020-06-28T04:08:38.800" v="8615" actId="14429"/>
          <ac:cxnSpMkLst>
            <pc:docMk/>
            <pc:sldMk cId="1742233131" sldId="455"/>
            <ac:cxnSpMk id="52" creationId="{97176826-056D-4152-8253-79C14B8BBC14}"/>
          </ac:cxnSpMkLst>
        </pc:cxnChg>
        <pc:cxnChg chg="mod modVis">
          <ac:chgData name="Kulinich Bohdan" userId="48e65c9f34e137d0" providerId="LiveId" clId="{6AB28CDB-DFF0-4D04-9E35-5CABEDA9C745}" dt="2020-06-28T04:08:38.300" v="8614" actId="14429"/>
          <ac:cxnSpMkLst>
            <pc:docMk/>
            <pc:sldMk cId="1742233131" sldId="455"/>
            <ac:cxnSpMk id="53" creationId="{C79C3F04-C11B-4CFE-8F51-4CD06502C60B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2" creationId="{42944202-190F-443A-95CB-86CA1AD69D2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8" creationId="{F308BDD2-110A-4F02-8692-13AEC63EE3E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9" creationId="{ECE042AC-361D-42A4-B811-244C3DBAFE63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0" creationId="{54F4E54D-1746-4728-9FE5-4719B097916F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1" creationId="{C7675B5A-D381-44EB-8171-0409C096DA87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2" creationId="{7FA4E279-D6E3-442D-93DA-A2A1435BB87A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3" creationId="{C8793B60-311B-46DE-BAB2-D1C406B72A59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4" creationId="{D554E44F-37C2-4E70-B58A-54DBA99E650B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5" creationId="{73434900-D2A9-4EB1-B8C4-BED226770AB3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6" creationId="{44462AFF-1A57-488C-B05E-4BD65924C752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7" creationId="{B307EB0A-999C-482A-A04F-57C0C60F2FD4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8" creationId="{3CE06277-2D3F-423B-BCB0-A84E4E626D6A}"/>
          </ac:cxnSpMkLst>
        </pc:cxnChg>
      </pc:sldChg>
      <pc:sldChg chg="delSp add del mod delAnim">
        <pc:chgData name="Kulinich Bohdan" userId="48e65c9f34e137d0" providerId="LiveId" clId="{6AB28CDB-DFF0-4D04-9E35-5CABEDA9C745}" dt="2020-06-27T10:05:06.592" v="6088" actId="47"/>
        <pc:sldMkLst>
          <pc:docMk/>
          <pc:sldMk cId="233557764" sldId="456"/>
        </pc:sldMkLst>
        <pc:spChg chg="del">
          <ac:chgData name="Kulinich Bohdan" userId="48e65c9f34e137d0" providerId="LiveId" clId="{6AB28CDB-DFF0-4D04-9E35-5CABEDA9C745}" dt="2020-06-27T10:02:23.442" v="6047" actId="478"/>
          <ac:spMkLst>
            <pc:docMk/>
            <pc:sldMk cId="233557764" sldId="456"/>
            <ac:spMk id="79" creationId="{923380E8-4D0E-44B1-B60A-A63E30F857C9}"/>
          </ac:spMkLst>
        </pc:spChg>
        <pc:grpChg chg="del">
          <ac:chgData name="Kulinich Bohdan" userId="48e65c9f34e137d0" providerId="LiveId" clId="{6AB28CDB-DFF0-4D04-9E35-5CABEDA9C745}" dt="2020-06-27T10:02:24.070" v="6048" actId="478"/>
          <ac:grpSpMkLst>
            <pc:docMk/>
            <pc:sldMk cId="233557764" sldId="456"/>
            <ac:grpSpMk id="17" creationId="{4C62376C-521B-4FB9-B2CF-491EC13A172E}"/>
          </ac:grpSpMkLst>
        </pc:grpChg>
        <pc:picChg chg="del">
          <ac:chgData name="Kulinich Bohdan" userId="48e65c9f34e137d0" providerId="LiveId" clId="{6AB28CDB-DFF0-4D04-9E35-5CABEDA9C745}" dt="2020-06-27T10:02:22.569" v="6046" actId="478"/>
          <ac:picMkLst>
            <pc:docMk/>
            <pc:sldMk cId="233557764" sldId="456"/>
            <ac:picMk id="8" creationId="{3961858B-D687-469C-8C86-CE65BEFFE2CE}"/>
          </ac:picMkLst>
        </pc:picChg>
      </pc:sldChg>
      <pc:sldChg chg="delSp add del mod delAnim">
        <pc:chgData name="Kulinich Bohdan" userId="48e65c9f34e137d0" providerId="LiveId" clId="{6AB28CDB-DFF0-4D04-9E35-5CABEDA9C745}" dt="2020-06-27T09:56:27.729" v="6008" actId="47"/>
        <pc:sldMkLst>
          <pc:docMk/>
          <pc:sldMk cId="1880799754" sldId="456"/>
        </pc:sldMkLst>
        <pc:picChg chg="del">
          <ac:chgData name="Kulinich Bohdan" userId="48e65c9f34e137d0" providerId="LiveId" clId="{6AB28CDB-DFF0-4D04-9E35-5CABEDA9C745}" dt="2020-06-26T14:40:14.164" v="5547" actId="478"/>
          <ac:picMkLst>
            <pc:docMk/>
            <pc:sldMk cId="1880799754" sldId="456"/>
            <ac:picMk id="60" creationId="{E98C5380-53A6-4262-BEAA-0303405D5BA8}"/>
          </ac:picMkLst>
        </pc:picChg>
      </pc:sldChg>
      <pc:sldChg chg="addSp delSp modSp add mod modAnim">
        <pc:chgData name="Kulinich Bohdan" userId="48e65c9f34e137d0" providerId="LiveId" clId="{6AB28CDB-DFF0-4D04-9E35-5CABEDA9C745}" dt="2020-06-27T13:41:47.990" v="7022"/>
        <pc:sldMkLst>
          <pc:docMk/>
          <pc:sldMk cId="2071804829" sldId="456"/>
        </pc:sldMkLst>
        <pc:spChg chg="mod modVis">
          <ac:chgData name="Kulinich Bohdan" userId="48e65c9f34e137d0" providerId="LiveId" clId="{6AB28CDB-DFF0-4D04-9E35-5CABEDA9C745}" dt="2020-06-27T13:38:37.344" v="6987" actId="14429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8" creationId="{A830E4D9-E389-4165-BB3F-1D3D67C11554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3" creationId="{32271CD1-52EA-4CB5-ABF4-6B24041DA15D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4" creationId="{AA14C652-07C6-48FD-B797-70D239920229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5" creationId="{E64D0E66-6C41-4B1A-81A3-812B8368741C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8" creationId="{D8AE726D-7B72-4C64-A05F-6DDFD2BE903C}"/>
          </ac:spMkLst>
        </pc:spChg>
        <pc:spChg chg="add del mod">
          <ac:chgData name="Kulinich Bohdan" userId="48e65c9f34e137d0" providerId="LiveId" clId="{6AB28CDB-DFF0-4D04-9E35-5CABEDA9C745}" dt="2020-06-27T13:36:57.863" v="6950"/>
          <ac:spMkLst>
            <pc:docMk/>
            <pc:sldMk cId="2071804829" sldId="456"/>
            <ac:spMk id="19" creationId="{5736ADF9-A560-47FA-B244-246BD1F130C1}"/>
          </ac:spMkLst>
        </pc:spChg>
        <pc:spChg chg="add mod">
          <ac:chgData name="Kulinich Bohdan" userId="48e65c9f34e137d0" providerId="LiveId" clId="{6AB28CDB-DFF0-4D04-9E35-5CABEDA9C745}" dt="2020-06-27T13:38:04.654" v="6973" actId="1076"/>
          <ac:spMkLst>
            <pc:docMk/>
            <pc:sldMk cId="2071804829" sldId="456"/>
            <ac:spMk id="20" creationId="{E976698A-B9CE-4467-9951-ECE380F26F12}"/>
          </ac:spMkLst>
        </pc:spChg>
        <pc:spChg chg="add mod">
          <ac:chgData name="Kulinich Bohdan" userId="48e65c9f34e137d0" providerId="LiveId" clId="{6AB28CDB-DFF0-4D04-9E35-5CABEDA9C745}" dt="2020-06-27T13:38:33.904" v="6986" actId="16959"/>
          <ac:spMkLst>
            <pc:docMk/>
            <pc:sldMk cId="2071804829" sldId="456"/>
            <ac:spMk id="21" creationId="{0D1FEBED-ABAD-4646-B993-CA25D2A03EAC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3" creationId="{FF11E193-ADF4-4D7A-ADD3-B5EB8AEFC306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7" creationId="{26A204A6-B8FB-444D-98C6-9ABBFC3CC0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8" creationId="{C3CE897B-161B-430B-80A9-9AB1410F7371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9" creationId="{AD30DCBB-2AC4-4326-94AF-A9001BA159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30" creationId="{613FA7E3-B393-4AFC-BDE3-8478A99437EE}"/>
          </ac:spMkLst>
        </pc:spChg>
        <pc:spChg chg="mod">
          <ac:chgData name="Kulinich Bohdan" userId="48e65c9f34e137d0" providerId="LiveId" clId="{6AB28CDB-DFF0-4D04-9E35-5CABEDA9C745}" dt="2020-06-27T13:28:17.600" v="6723" actId="20577"/>
          <ac:spMkLst>
            <pc:docMk/>
            <pc:sldMk cId="2071804829" sldId="456"/>
            <ac:spMk id="51" creationId="{86BC9140-E395-435D-A852-213A1317C46C}"/>
          </ac:spMkLst>
        </pc:spChg>
        <pc:grpChg chg="add mod">
          <ac:chgData name="Kulinich Bohdan" userId="48e65c9f34e137d0" providerId="LiveId" clId="{6AB28CDB-DFF0-4D04-9E35-5CABEDA9C745}" dt="2020-06-27T13:39:57.495" v="7001"/>
          <ac:grpSpMkLst>
            <pc:docMk/>
            <pc:sldMk cId="2071804829" sldId="456"/>
            <ac:grpSpMk id="22" creationId="{DD0BFE0B-83C2-4B76-A135-B94171D6443B}"/>
          </ac:grpSpMkLst>
        </pc:grpChg>
        <pc:picChg chg="add mod modVis">
          <ac:chgData name="Kulinich Bohdan" userId="48e65c9f34e137d0" providerId="LiveId" clId="{6AB28CDB-DFF0-4D04-9E35-5CABEDA9C745}" dt="2020-06-27T13:39:54.649" v="6999" actId="14429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6AB28CDB-DFF0-4D04-9E35-5CABEDA9C745}" dt="2020-06-27T13:39:55.935" v="7000" actId="14429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9" creationId="{2B55F45C-E56D-4091-A810-C0F8579BB9A5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0" creationId="{543C765B-BE9B-4311-A819-A22C50756E33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2" creationId="{7B86B1D2-DB11-4071-83C0-C7CE8BFCB4F2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4" creationId="{FAC2D306-8EAC-4EB5-81D7-6A5DCD8DC97F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5" creationId="{5EC38C93-67B3-492D-BE17-45F2DDB2EACD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6" creationId="{883EBFF0-B0F2-4E23-90DE-03EAB534CD27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7.362" v="7024" actId="47"/>
        <pc:sldMkLst>
          <pc:docMk/>
          <pc:sldMk cId="683604461" sldId="457"/>
        </pc:sldMkLst>
        <pc:spChg chg="mod">
          <ac:chgData name="Kulinich Bohdan" userId="48e65c9f34e137d0" providerId="LiveId" clId="{6AB28CDB-DFF0-4D04-9E35-5CABEDA9C745}" dt="2020-06-27T13:32:06.974" v="6885" actId="1076"/>
          <ac:spMkLst>
            <pc:docMk/>
            <pc:sldMk cId="683604461" sldId="457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34:07.503" v="6906" actId="478"/>
          <ac:spMkLst>
            <pc:docMk/>
            <pc:sldMk cId="683604461" sldId="457"/>
            <ac:spMk id="12" creationId="{E5D8B8A8-5CCA-477F-9F57-AEA15FFC4F72}"/>
          </ac:spMkLst>
        </pc:spChg>
        <pc:spChg chg="add mod ord">
          <ac:chgData name="Kulinich Bohdan" userId="48e65c9f34e137d0" providerId="LiveId" clId="{6AB28CDB-DFF0-4D04-9E35-5CABEDA9C745}" dt="2020-06-27T13:34:58.703" v="6911" actId="167"/>
          <ac:spMkLst>
            <pc:docMk/>
            <pc:sldMk cId="683604461" sldId="457"/>
            <ac:spMk id="14" creationId="{0C4B7495-BA98-4624-86E2-B0DF1BF7F016}"/>
          </ac:spMkLst>
        </pc:spChg>
        <pc:spChg chg="add mod ord">
          <ac:chgData name="Kulinich Bohdan" userId="48e65c9f34e137d0" providerId="LiveId" clId="{6AB28CDB-DFF0-4D04-9E35-5CABEDA9C745}" dt="2020-06-27T13:34:45.574" v="6910" actId="166"/>
          <ac:spMkLst>
            <pc:docMk/>
            <pc:sldMk cId="683604461" sldId="457"/>
            <ac:spMk id="15" creationId="{C4312C0A-D6DC-482A-A271-A0AC7D9BE924}"/>
          </ac:spMkLst>
        </pc:spChg>
        <pc:spChg chg="add mod">
          <ac:chgData name="Kulinich Bohdan" userId="48e65c9f34e137d0" providerId="LiveId" clId="{6AB28CDB-DFF0-4D04-9E35-5CABEDA9C745}" dt="2020-06-27T13:33:59.974" v="6905" actId="20577"/>
          <ac:spMkLst>
            <pc:docMk/>
            <pc:sldMk cId="683604461" sldId="457"/>
            <ac:spMk id="16" creationId="{584EEC83-7211-472F-BC76-59E36EE8B577}"/>
          </ac:spMkLst>
        </pc:spChg>
        <pc:spChg chg="add mod">
          <ac:chgData name="Kulinich Bohdan" userId="48e65c9f34e137d0" providerId="LiveId" clId="{6AB28CDB-DFF0-4D04-9E35-5CABEDA9C745}" dt="2020-06-27T13:33:57.874" v="6904" actId="20577"/>
          <ac:spMkLst>
            <pc:docMk/>
            <pc:sldMk cId="683604461" sldId="457"/>
            <ac:spMk id="18" creationId="{9CDFBBC0-576B-40B2-85FB-5798C7EF7B71}"/>
          </ac:spMkLst>
        </pc:spChg>
        <pc:spChg chg="add del mod">
          <ac:chgData name="Kulinich Bohdan" userId="48e65c9f34e137d0" providerId="LiveId" clId="{6AB28CDB-DFF0-4D04-9E35-5CABEDA9C745}" dt="2020-06-27T13:34:09.003" v="6907" actId="478"/>
          <ac:spMkLst>
            <pc:docMk/>
            <pc:sldMk cId="683604461" sldId="457"/>
            <ac:spMk id="19" creationId="{B85FAC55-E2B0-46C6-A62A-C010E19CD407}"/>
          </ac:spMkLst>
        </pc:spChg>
        <pc:spChg chg="add mod">
          <ac:chgData name="Kulinich Bohdan" userId="48e65c9f34e137d0" providerId="LiveId" clId="{6AB28CDB-DFF0-4D04-9E35-5CABEDA9C745}" dt="2020-06-27T13:33:45.583" v="6900" actId="1076"/>
          <ac:spMkLst>
            <pc:docMk/>
            <pc:sldMk cId="683604461" sldId="457"/>
            <ac:spMk id="21" creationId="{33D5CC14-9933-4FC1-89E9-FC73A08BAF02}"/>
          </ac:spMkLst>
        </pc:spChg>
        <pc:picChg chg="add mod ord">
          <ac:chgData name="Kulinich Bohdan" userId="48e65c9f34e137d0" providerId="LiveId" clId="{6AB28CDB-DFF0-4D04-9E35-5CABEDA9C745}" dt="2020-06-27T13:36:00.883" v="6940" actId="29295"/>
          <ac:picMkLst>
            <pc:docMk/>
            <pc:sldMk cId="683604461" sldId="457"/>
            <ac:picMk id="13" creationId="{54223533-182F-4CF5-8F40-760D016E7DEB}"/>
          </ac:picMkLst>
        </pc:picChg>
        <pc:picChg chg="del">
          <ac:chgData name="Kulinich Bohdan" userId="48e65c9f34e137d0" providerId="LiveId" clId="{6AB28CDB-DFF0-4D04-9E35-5CABEDA9C745}" dt="2020-06-27T13:31:41.753" v="6881" actId="478"/>
          <ac:picMkLst>
            <pc:docMk/>
            <pc:sldMk cId="683604461" sldId="457"/>
            <ac:picMk id="17" creationId="{BD7AEADA-D379-4498-A792-48D005AFF9EB}"/>
          </ac:picMkLst>
        </pc:picChg>
        <pc:picChg chg="add del mod">
          <ac:chgData name="Kulinich Bohdan" userId="48e65c9f34e137d0" providerId="LiveId" clId="{6AB28CDB-DFF0-4D04-9E35-5CABEDA9C745}" dt="2020-06-27T13:31:51.223" v="6883" actId="478"/>
          <ac:picMkLst>
            <pc:docMk/>
            <pc:sldMk cId="683604461" sldId="457"/>
            <ac:picMk id="20" creationId="{E91E0D3F-C50D-4B5F-92C3-04581345BFEF}"/>
          </ac:picMkLst>
        </pc:pic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8" creationId="{A1A83F15-116C-4457-9511-033DC7FA6FA3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9" creationId="{0F0AF3FC-3F50-4D5E-993A-232B57469272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10" creationId="{608818D3-6203-4E70-91A7-83D19B50BE17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5:48:37.608" v="7950" actId="14100"/>
        <pc:sldMkLst>
          <pc:docMk/>
          <pc:sldMk cId="1255004229" sldId="457"/>
        </pc:sldMkLst>
        <pc:spChg chg="mod modVis">
          <ac:chgData name="Kulinich Bohdan" userId="48e65c9f34e137d0" providerId="LiveId" clId="{6AB28CDB-DFF0-4D04-9E35-5CABEDA9C745}" dt="2020-06-27T15:42:16.341" v="7896" actId="14429"/>
          <ac:spMkLst>
            <pc:docMk/>
            <pc:sldMk cId="1255004229" sldId="457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15.501" v="7894" actId="14429"/>
          <ac:spMkLst>
            <pc:docMk/>
            <pc:sldMk cId="1255004229" sldId="457"/>
            <ac:spMk id="4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45.910" v="7901" actId="1076"/>
          <ac:spMkLst>
            <pc:docMk/>
            <pc:sldMk cId="1255004229" sldId="457"/>
            <ac:spMk id="6" creationId="{4CD1B612-D16C-4F70-8335-78480BFE8EC8}"/>
          </ac:spMkLst>
        </pc:spChg>
        <pc:spChg chg="add del mod ord modVis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9" creationId="{865F9939-119D-4F14-ADCE-E5474F225941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4" creationId="{805E1CB8-E9C7-48F7-B860-BCAA15CB7127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5" creationId="{A9B61ACD-2584-4A5D-8EC4-3699C57DC6D0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6" creationId="{55F19E50-3220-4974-9E86-C3DC496BF17D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9" creationId="{90E8CDC9-5229-4D82-AA2B-9C0F8420458B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3" creationId="{63515F5C-EE26-46A5-B7DE-CE8D37CECBA5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4" creationId="{206BE7C5-B380-43A1-93D4-A1FCBF7E33C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7" creationId="{BB3168E5-71FC-44A8-806C-DBC73FDC0E0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8" creationId="{7712E29E-87BB-462E-A820-C82F1B49EBEC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9" creationId="{137FFA04-E6E2-461D-85BC-8CFDA909C06D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38" creationId="{36D21148-2684-43A8-A413-75506C2B1DB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2" creationId="{7A6A9840-4DBB-4DEB-A457-7DF5C3046832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3" creationId="{E713ED21-E76D-4834-B2B3-1557818FEDC9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4" creationId="{5B7CA9CB-46D0-494C-B757-2EFBD9D1B79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5" creationId="{53044C88-C6EB-4714-9856-60D3079FEA8E}"/>
          </ac:spMkLst>
        </pc:spChg>
        <pc:spChg chg="mod modVis">
          <ac:chgData name="Kulinich Bohdan" userId="48e65c9f34e137d0" providerId="LiveId" clId="{6AB28CDB-DFF0-4D04-9E35-5CABEDA9C745}" dt="2020-06-27T15:42:14.411" v="7892" actId="14429"/>
          <ac:spMkLst>
            <pc:docMk/>
            <pc:sldMk cId="1255004229" sldId="457"/>
            <ac:spMk id="51" creationId="{86BC9140-E395-435D-A852-213A1317C46C}"/>
          </ac:spMkLst>
        </pc:spChg>
        <pc:grpChg chg="add del mod">
          <ac:chgData name="Kulinich Bohdan" userId="48e65c9f34e137d0" providerId="LiveId" clId="{6AB28CDB-DFF0-4D04-9E35-5CABEDA9C745}" dt="2020-06-27T14:32:16.022" v="7700" actId="478"/>
          <ac:grpSpMkLst>
            <pc:docMk/>
            <pc:sldMk cId="1255004229" sldId="457"/>
            <ac:grpSpMk id="20" creationId="{69C636B3-8DE1-4A5F-91FE-B6D4B66E5474}"/>
          </ac:grpSpMkLst>
        </pc:grpChg>
        <pc:grpChg chg="mod">
          <ac:chgData name="Kulinich Bohdan" userId="48e65c9f34e137d0" providerId="LiveId" clId="{6AB28CDB-DFF0-4D04-9E35-5CABEDA9C745}" dt="2020-06-27T14:31:42.082" v="7695"/>
          <ac:grpSpMkLst>
            <pc:docMk/>
            <pc:sldMk cId="1255004229" sldId="457"/>
            <ac:grpSpMk id="22" creationId="{93DEFBBE-2323-4E68-8C9E-FC4284ABDF50}"/>
          </ac:grpSpMkLst>
        </pc:grpChg>
        <pc:picChg chg="add del mod">
          <ac:chgData name="Kulinich Bohdan" userId="48e65c9f34e137d0" providerId="LiveId" clId="{6AB28CDB-DFF0-4D04-9E35-5CABEDA9C745}" dt="2020-06-27T14:31:44.482" v="7696" actId="478"/>
          <ac:picMkLst>
            <pc:docMk/>
            <pc:sldMk cId="1255004229" sldId="457"/>
            <ac:picMk id="8" creationId="{633620B4-2F4D-4952-8161-239A1479142D}"/>
          </ac:picMkLst>
        </pc:picChg>
        <pc:picChg chg="mod modVis">
          <ac:chgData name="Kulinich Bohdan" userId="48e65c9f34e137d0" providerId="LiveId" clId="{6AB28CDB-DFF0-4D04-9E35-5CABEDA9C745}" dt="2020-06-27T15:42:12.381" v="7888" actId="14429"/>
          <ac:picMkLst>
            <pc:docMk/>
            <pc:sldMk cId="1255004229" sldId="457"/>
            <ac:picMk id="11" creationId="{E9F02244-0F28-48FC-BE09-347456BF9881}"/>
          </ac:picMkLst>
        </pc:picChg>
        <pc:picChg chg="del">
          <ac:chgData name="Kulinich Bohdan" userId="48e65c9f34e137d0" providerId="LiveId" clId="{6AB28CDB-DFF0-4D04-9E35-5CABEDA9C745}" dt="2020-06-27T14:31:37.042" v="7694" actId="478"/>
          <ac:picMkLst>
            <pc:docMk/>
            <pc:sldMk cId="1255004229" sldId="457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34:22.233" v="7716" actId="478"/>
          <ac:picMkLst>
            <pc:docMk/>
            <pc:sldMk cId="1255004229" sldId="457"/>
            <ac:picMk id="18" creationId="{05D7D628-72DB-4644-9321-2B3D3A6D3A81}"/>
          </ac:picMkLst>
        </pc:picChg>
        <pc:picChg chg="add mod">
          <ac:chgData name="Kulinich Bohdan" userId="48e65c9f34e137d0" providerId="LiveId" clId="{6AB28CDB-DFF0-4D04-9E35-5CABEDA9C745}" dt="2020-06-27T15:42:22.051" v="7897"/>
          <ac:picMkLst>
            <pc:docMk/>
            <pc:sldMk cId="1255004229" sldId="457"/>
            <ac:picMk id="37" creationId="{28127E9A-0C2F-4FBD-9CAE-9AE01D9EAB93}"/>
          </ac:picMkLst>
        </pc:picChg>
        <pc:cxnChg chg="add del mod">
          <ac:chgData name="Kulinich Bohdan" userId="48e65c9f34e137d0" providerId="LiveId" clId="{6AB28CDB-DFF0-4D04-9E35-5CABEDA9C745}" dt="2020-06-27T14:34:11.023" v="7715" actId="478"/>
          <ac:cxnSpMkLst>
            <pc:docMk/>
            <pc:sldMk cId="1255004229" sldId="457"/>
            <ac:cxnSpMk id="10" creationId="{27B685E0-7D46-4E7B-A142-7E7EFF9F8797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2" creationId="{0D02A207-1C9A-4C54-A0A3-3B64C0B2F9A3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3" creationId="{B59FB475-734E-4C6E-A0C9-267F375E2905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1" creationId="{EF2549D6-27B6-4A70-9BD4-EBE3E17B4C4A}"/>
          </ac:cxnSpMkLst>
        </pc:cxnChg>
        <pc:cxnChg chg="mod">
          <ac:chgData name="Kulinich Bohdan" userId="48e65c9f34e137d0" providerId="LiveId" clId="{6AB28CDB-DFF0-4D04-9E35-5CABEDA9C745}" dt="2020-06-27T14:32:13.162" v="7699" actId="14100"/>
          <ac:cxnSpMkLst>
            <pc:docMk/>
            <pc:sldMk cId="1255004229" sldId="457"/>
            <ac:cxnSpMk id="25" creationId="{F62165B6-CC9B-45EB-A8C3-50B68AA75033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6" creationId="{09EEA506-5901-454C-845A-BA6547E92820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31" creationId="{0C5C1558-F22C-4B05-85A9-FC31D20B3BCE}"/>
          </ac:cxnSpMkLst>
        </pc:cxnChg>
        <pc:cxnChg chg="add mod">
          <ac:chgData name="Kulinich Bohdan" userId="48e65c9f34e137d0" providerId="LiveId" clId="{6AB28CDB-DFF0-4D04-9E35-5CABEDA9C745}" dt="2020-06-27T15:48:37.608" v="7950" actId="14100"/>
          <ac:cxnSpMkLst>
            <pc:docMk/>
            <pc:sldMk cId="1255004229" sldId="457"/>
            <ac:cxnSpMk id="39" creationId="{631B196B-1BAE-4A97-9079-9F3A0DCDEE8C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0" creationId="{C22EC084-F9EE-4B36-AE44-E9BB7656AF5A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addSp modSp add del modAnim">
        <pc:chgData name="Kulinich Bohdan" userId="48e65c9f34e137d0" providerId="LiveId" clId="{6AB28CDB-DFF0-4D04-9E35-5CABEDA9C745}" dt="2020-06-27T14:26:53.041" v="7560" actId="47"/>
        <pc:sldMkLst>
          <pc:docMk/>
          <pc:sldMk cId="2287835799" sldId="457"/>
        </pc:sldMkLst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9" creationId="{DEF53503-45D1-4BC2-A10F-03DE0EB32338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4" creationId="{6B931857-F7AB-4AFE-8419-BE143ADFFE8C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5" creationId="{54FCC0CD-4F86-4D29-9E77-E105B875358B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6" creationId="{E9AF6F58-ED96-4A78-9AA3-1E2128BBC0F9}"/>
          </ac:spMkLst>
        </pc:spChg>
        <pc:spChg chg="mod">
          <ac:chgData name="Kulinich Bohdan" userId="48e65c9f34e137d0" providerId="LiveId" clId="{6AB28CDB-DFF0-4D04-9E35-5CABEDA9C745}" dt="2020-06-27T14:15:05.486" v="7439" actId="164"/>
          <ac:spMkLst>
            <pc:docMk/>
            <pc:sldMk cId="2287835799" sldId="457"/>
            <ac:spMk id="19" creationId="{1FD562E9-F3DE-4C96-990A-39DAA1318F9C}"/>
          </ac:spMkLst>
        </pc:s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2" creationId="{9E1428E7-3632-41FB-900B-701003EF4DD5}"/>
          </ac:grpSpMkLst>
        </pc:gr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5" creationId="{9A886980-FE11-4DBA-936D-7F9411A22276}"/>
          </ac:grpSpMkLst>
        </pc:grp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0" creationId="{7968C739-C01B-4BEE-9B9D-D3552BE881C5}"/>
          </ac:cxnSpMkLst>
        </pc:cxn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2" creationId="{251540D9-1EEF-4520-844E-7E990C99B112}"/>
          </ac:cxnSpMkLst>
        </pc:cxnChg>
        <pc:cxnChg chg="mod">
          <ac:chgData name="Kulinich Bohdan" userId="48e65c9f34e137d0" providerId="LiveId" clId="{6AB28CDB-DFF0-4D04-9E35-5CABEDA9C745}" dt="2020-06-27T14:15:05.486" v="7439" actId="164"/>
          <ac:cxnSpMkLst>
            <pc:docMk/>
            <pc:sldMk cId="2287835799" sldId="457"/>
            <ac:cxnSpMk id="13" creationId="{9CA922E9-6A11-47BA-84CB-BE12C4DBD914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6:10:26.143" v="8361" actId="47"/>
        <pc:sldMkLst>
          <pc:docMk/>
          <pc:sldMk cId="1860186375" sldId="458"/>
        </pc:sldMkLst>
        <pc:spChg chg="add mod modVis">
          <ac:chgData name="Kulinich Bohdan" userId="48e65c9f34e137d0" providerId="LiveId" clId="{6AB28CDB-DFF0-4D04-9E35-5CABEDA9C745}" dt="2020-06-27T15:46:12.580" v="7916" actId="1076"/>
          <ac:spMkLst>
            <pc:docMk/>
            <pc:sldMk cId="1860186375" sldId="458"/>
            <ac:spMk id="8" creationId="{88C8ADAA-8EEF-4134-A093-2F06B7EB1618}"/>
          </ac:spMkLst>
        </pc:spChg>
        <pc:spChg chg="add mod">
          <ac:chgData name="Kulinich Bohdan" userId="48e65c9f34e137d0" providerId="LiveId" clId="{6AB28CDB-DFF0-4D04-9E35-5CABEDA9C745}" dt="2020-06-27T15:46:53.757" v="7927" actId="20577"/>
          <ac:spMkLst>
            <pc:docMk/>
            <pc:sldMk cId="1860186375" sldId="458"/>
            <ac:spMk id="13" creationId="{474ED140-4819-406E-88E4-D51803A4EEE6}"/>
          </ac:spMkLst>
        </pc:spChg>
        <pc:spChg chg="add mod">
          <ac:chgData name="Kulinich Bohdan" userId="48e65c9f34e137d0" providerId="LiveId" clId="{6AB28CDB-DFF0-4D04-9E35-5CABEDA9C745}" dt="2020-06-27T15:46:50.956" v="7926" actId="20577"/>
          <ac:spMkLst>
            <pc:docMk/>
            <pc:sldMk cId="1860186375" sldId="458"/>
            <ac:spMk id="14" creationId="{79E28048-B540-4FA2-8ED7-5D4B0B46908D}"/>
          </ac:spMkLst>
        </pc:spChg>
        <pc:spChg chg="add mod">
          <ac:chgData name="Kulinich Bohdan" userId="48e65c9f34e137d0" providerId="LiveId" clId="{6AB28CDB-DFF0-4D04-9E35-5CABEDA9C745}" dt="2020-06-27T15:46:40.997" v="7925" actId="20577"/>
          <ac:spMkLst>
            <pc:docMk/>
            <pc:sldMk cId="1860186375" sldId="458"/>
            <ac:spMk id="15" creationId="{7898F37B-F4B2-424C-B098-8CB72C516D9D}"/>
          </ac:spMkLst>
        </pc:spChg>
        <pc:spChg chg="add mod">
          <ac:chgData name="Kulinich Bohdan" userId="48e65c9f34e137d0" providerId="LiveId" clId="{6AB28CDB-DFF0-4D04-9E35-5CABEDA9C745}" dt="2020-06-27T15:46:20.573" v="7919" actId="20577"/>
          <ac:spMkLst>
            <pc:docMk/>
            <pc:sldMk cId="1860186375" sldId="458"/>
            <ac:spMk id="17" creationId="{209383A5-CBE8-4484-8F54-0E706C5E89D3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1" creationId="{579BAF3E-BE92-4C86-B74A-33207435D2D4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2" creationId="{B4C426E8-CB49-4D69-904D-BD6115F7A74F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5" creationId="{1389B2BB-113F-4C0D-8930-0C7229E5C3C5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6" creationId="{B2C57A81-4797-4D3D-8303-43AF52279566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7" creationId="{A63BE3C1-A215-41D1-B729-018519FBA1F0}"/>
          </ac:spMkLst>
        </pc:spChg>
        <pc:grpChg chg="add del mod">
          <ac:chgData name="Kulinich Bohdan" userId="48e65c9f34e137d0" providerId="LiveId" clId="{6AB28CDB-DFF0-4D04-9E35-5CABEDA9C745}" dt="2020-06-27T15:45:06.630" v="7905" actId="478"/>
          <ac:grpSpMkLst>
            <pc:docMk/>
            <pc:sldMk cId="1860186375" sldId="458"/>
            <ac:grpSpMk id="18" creationId="{ACE68983-D230-41A8-8D08-046A7CDD8253}"/>
          </ac:grpSpMkLst>
        </pc:grpChg>
        <pc:grpChg chg="mod">
          <ac:chgData name="Kulinich Bohdan" userId="48e65c9f34e137d0" providerId="LiveId" clId="{6AB28CDB-DFF0-4D04-9E35-5CABEDA9C745}" dt="2020-06-27T15:44:54.420" v="7904"/>
          <ac:grpSpMkLst>
            <pc:docMk/>
            <pc:sldMk cId="1860186375" sldId="458"/>
            <ac:grpSpMk id="20" creationId="{301743E9-965E-49AD-A6E8-9E2B74E7436D}"/>
          </ac:grpSpMkLst>
        </pc:grpChg>
        <pc:picChg chg="add del mod ord">
          <ac:chgData name="Kulinich Bohdan" userId="48e65c9f34e137d0" providerId="LiveId" clId="{6AB28CDB-DFF0-4D04-9E35-5CABEDA9C745}" dt="2020-06-27T15:45:39.290" v="7910" actId="478"/>
          <ac:picMkLst>
            <pc:docMk/>
            <pc:sldMk cId="1860186375" sldId="458"/>
            <ac:picMk id="16" creationId="{DD9B36F1-755E-4856-9816-4D7943D38C1F}"/>
          </ac:picMkLst>
        </pc:picChg>
        <pc:picChg chg="del">
          <ac:chgData name="Kulinich Bohdan" userId="48e65c9f34e137d0" providerId="LiveId" clId="{6AB28CDB-DFF0-4D04-9E35-5CABEDA9C745}" dt="2020-06-27T15:44:49.680" v="7903" actId="478"/>
          <ac:picMkLst>
            <pc:docMk/>
            <pc:sldMk cId="1860186375" sldId="458"/>
            <ac:picMk id="37" creationId="{28127E9A-0C2F-4FBD-9CAE-9AE01D9EAB93}"/>
          </ac:picMkLst>
        </pc:picChg>
        <pc:cxnChg chg="add mod">
          <ac:chgData name="Kulinich Bohdan" userId="48e65c9f34e137d0" providerId="LiveId" clId="{6AB28CDB-DFF0-4D04-9E35-5CABEDA9C745}" dt="2020-06-27T15:46:31.967" v="7922" actId="14100"/>
          <ac:cxnSpMkLst>
            <pc:docMk/>
            <pc:sldMk cId="1860186375" sldId="458"/>
            <ac:cxnSpMk id="9" creationId="{08E186EF-E6AD-43AB-B109-8C04644F2390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0" creationId="{9C21D92B-35CC-4D48-9C97-6E77FE2AA2B2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2" creationId="{564E78BE-DC21-4F16-9B43-BB20A93C603D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19" creationId="{432D326D-8981-4E56-8A74-0E014D283B89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3" creationId="{B95D39AB-BCB9-4CE2-B433-4B7ACFBA17EF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4" creationId="{0A4A93B5-1512-4377-84AE-EE48777FC5C6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5.322" v="7023" actId="47"/>
        <pc:sldMkLst>
          <pc:docMk/>
          <pc:sldMk cId="3093333903" sldId="458"/>
        </pc:sldMkLst>
        <pc:spChg chg="del">
          <ac:chgData name="Kulinich Bohdan" userId="48e65c9f34e137d0" providerId="LiveId" clId="{6AB28CDB-DFF0-4D04-9E35-5CABEDA9C745}" dt="2020-06-27T13:39:30.305" v="6993" actId="478"/>
          <ac:spMkLst>
            <pc:docMk/>
            <pc:sldMk cId="3093333903" sldId="458"/>
            <ac:spMk id="6" creationId="{4CD1B612-D16C-4F70-8335-78480BFE8EC8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8" creationId="{A830E4D9-E389-4165-BB3F-1D3D67C11554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3" creationId="{32271CD1-52EA-4CB5-ABF4-6B24041DA15D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4" creationId="{AA14C652-07C6-48FD-B797-70D239920229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5" creationId="{E64D0E66-6C41-4B1A-81A3-812B8368741C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8" creationId="{D8AE726D-7B72-4C64-A05F-6DDFD2BE903C}"/>
          </ac:spMkLst>
        </pc:spChg>
        <pc:grpChg chg="add mod">
          <ac:chgData name="Kulinich Bohdan" userId="48e65c9f34e137d0" providerId="LiveId" clId="{6AB28CDB-DFF0-4D04-9E35-5CABEDA9C745}" dt="2020-06-27T13:39:35.465" v="6994" actId="164"/>
          <ac:grpSpMkLst>
            <pc:docMk/>
            <pc:sldMk cId="3093333903" sldId="458"/>
            <ac:grpSpMk id="2" creationId="{71DA4535-57D9-4AF3-9ED1-F4AAADA08B9D}"/>
          </ac:grpSpMkLst>
        </pc:grpChg>
        <pc:picChg chg="del">
          <ac:chgData name="Kulinich Bohdan" userId="48e65c9f34e137d0" providerId="LiveId" clId="{6AB28CDB-DFF0-4D04-9E35-5CABEDA9C745}" dt="2020-06-27T13:39:27.745" v="6991" actId="478"/>
          <ac:picMkLst>
            <pc:docMk/>
            <pc:sldMk cId="3093333903" sldId="458"/>
            <ac:picMk id="16" creationId="{FA3EB4E8-5569-4DE5-8354-D543FAB3E759}"/>
          </ac:picMkLst>
        </pc:picChg>
        <pc:picChg chg="del">
          <ac:chgData name="Kulinich Bohdan" userId="48e65c9f34e137d0" providerId="LiveId" clId="{6AB28CDB-DFF0-4D04-9E35-5CABEDA9C745}" dt="2020-06-27T13:39:28.669" v="6992" actId="478"/>
          <ac:picMkLst>
            <pc:docMk/>
            <pc:sldMk cId="3093333903" sldId="458"/>
            <ac:picMk id="17" creationId="{BD7AEADA-D379-4498-A792-48D005AFF9EB}"/>
          </ac:picMkLst>
        </pc:pic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9" creationId="{2B55F45C-E56D-4091-A810-C0F8579BB9A5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0" creationId="{543C765B-BE9B-4311-A819-A22C50756E33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2" creationId="{7B86B1D2-DB11-4071-83C0-C7CE8BFCB4F2}"/>
          </ac:cxnSpMkLst>
        </pc:cxnChg>
      </pc:sldChg>
      <pc:sldChg chg="modSp add mod">
        <pc:chgData name="Kulinich Bohdan" userId="48e65c9f34e137d0" providerId="LiveId" clId="{6AB28CDB-DFF0-4D04-9E35-5CABEDA9C745}" dt="2020-06-27T16:01:16.193" v="8320" actId="1076"/>
        <pc:sldMkLst>
          <pc:docMk/>
          <pc:sldMk cId="1108550450" sldId="459"/>
        </pc:sldMkLst>
        <pc:spChg chg="mod">
          <ac:chgData name="Kulinich Bohdan" userId="48e65c9f34e137d0" providerId="LiveId" clId="{6AB28CDB-DFF0-4D04-9E35-5CABEDA9C745}" dt="2020-06-27T15:58:56.383" v="8157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32.678" v="8282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45.233" v="8318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15.378" v="82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add mod modAnim">
        <pc:chgData name="Kulinich Bohdan" userId="48e65c9f34e137d0" providerId="LiveId" clId="{6AB28CDB-DFF0-4D04-9E35-5CABEDA9C745}" dt="2020-06-28T04:01:58.304" v="8527"/>
        <pc:sldMkLst>
          <pc:docMk/>
          <pc:sldMk cId="3549694346" sldId="460"/>
        </pc:sldMkLst>
        <pc:spChg chg="add mod ord">
          <ac:chgData name="Kulinich Bohdan" userId="48e65c9f34e137d0" providerId="LiveId" clId="{6AB28CDB-DFF0-4D04-9E35-5CABEDA9C745}" dt="2020-06-28T03:57:38.555" v="8497" actId="167"/>
          <ac:spMkLst>
            <pc:docMk/>
            <pc:sldMk cId="3549694346" sldId="460"/>
            <ac:spMk id="26" creationId="{E961288E-2FBC-47AB-8C3B-9A95148E02EA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2" creationId="{08B68821-7F16-4340-84BE-03BC0B4EFF7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3" creationId="{6EF2435D-48A8-47D5-A04E-C4959F9C68F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4" creationId="{755E26F4-9A8D-4D39-A443-DDE83DC3738B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5" creationId="{A0F2B677-47A0-4740-8863-385FAE019F41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6" creationId="{72C33240-55D3-4DF0-9381-A35D1BBFA795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7" creationId="{B3880E98-8CA2-4E10-9F6A-03E4ECBBADDC}"/>
          </ac:spMkLst>
        </pc:spChg>
        <pc:spChg chg="mod">
          <ac:chgData name="Kulinich Bohdan" userId="48e65c9f34e137d0" providerId="LiveId" clId="{6AB28CDB-DFF0-4D04-9E35-5CABEDA9C745}" dt="2020-06-28T03:56:27.482" v="8481" actId="1076"/>
          <ac:spMkLst>
            <pc:docMk/>
            <pc:sldMk cId="3549694346" sldId="460"/>
            <ac:spMk id="58" creationId="{59E5FB88-7980-4547-B777-2C230A12FD2F}"/>
          </ac:spMkLst>
        </pc:spChg>
        <pc:grpChg chg="add mod">
          <ac:chgData name="Kulinich Bohdan" userId="48e65c9f34e137d0" providerId="LiveId" clId="{6AB28CDB-DFF0-4D04-9E35-5CABEDA9C745}" dt="2020-06-28T04:01:55.344" v="8526" actId="164"/>
          <ac:grpSpMkLst>
            <pc:docMk/>
            <pc:sldMk cId="3549694346" sldId="460"/>
            <ac:grpSpMk id="8" creationId="{ACD3AF5A-60F8-454C-8662-D11C1D746146}"/>
          </ac:grpSpMkLst>
        </pc:grpChg>
        <pc:picChg chg="add mod modCrop">
          <ac:chgData name="Kulinich Bohdan" userId="48e65c9f34e137d0" providerId="LiveId" clId="{6AB28CDB-DFF0-4D04-9E35-5CABEDA9C745}" dt="2020-06-28T03:47:24.662" v="8434" actId="732"/>
          <ac:picMkLst>
            <pc:docMk/>
            <pc:sldMk cId="3549694346" sldId="460"/>
            <ac:picMk id="6" creationId="{CF3797E5-3BED-4F00-8C1C-C3C980F6BF69}"/>
          </ac:picMkLst>
        </pc:picChg>
        <pc:picChg chg="add mod modCrop">
          <ac:chgData name="Kulinich Bohdan" userId="48e65c9f34e137d0" providerId="LiveId" clId="{6AB28CDB-DFF0-4D04-9E35-5CABEDA9C745}" dt="2020-06-28T03:56:53.040" v="8491" actId="1076"/>
          <ac:picMkLst>
            <pc:docMk/>
            <pc:sldMk cId="3549694346" sldId="460"/>
            <ac:picMk id="7" creationId="{C4FCC26B-ACA9-48EF-87E4-660981CF43B4}"/>
          </ac:picMkLst>
        </pc:picChg>
        <pc:picChg chg="del">
          <ac:chgData name="Kulinich Bohdan" userId="48e65c9f34e137d0" providerId="LiveId" clId="{6AB28CDB-DFF0-4D04-9E35-5CABEDA9C745}" dt="2020-06-28T03:47:00.531" v="8427" actId="478"/>
          <ac:picMkLst>
            <pc:docMk/>
            <pc:sldMk cId="3549694346" sldId="460"/>
            <ac:picMk id="8" creationId="{4FAB5AC2-875D-4DB3-B181-8D2B9F3E220C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8" creationId="{955B6C32-6D78-42E3-AEB5-200A6C22FB9E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9" creationId="{C565B697-4861-46E9-A841-990F3D763E0E}"/>
          </ac:picMkLst>
        </pc:picChg>
        <pc:picChg chg="mod ord modVis">
          <ac:chgData name="Kulinich Bohdan" userId="48e65c9f34e137d0" providerId="LiveId" clId="{6AB28CDB-DFF0-4D04-9E35-5CABEDA9C745}" dt="2020-06-28T03:58:13.098" v="8506" actId="166"/>
          <ac:picMkLst>
            <pc:docMk/>
            <pc:sldMk cId="3549694346" sldId="460"/>
            <ac:picMk id="60" creationId="{E98C5380-53A6-4262-BEAA-0303405D5BA8}"/>
          </ac:picMkLst>
        </pc:pic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29" creationId="{0DB9BD4B-596A-4227-91DE-2483B87BF45A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0" creationId="{486F81CD-0CA3-46D6-BF94-04E0184627EB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1" creationId="{4F23D03B-45FE-474F-B41F-50AAD4B665AA}"/>
          </ac:cxnSpMkLst>
        </pc:cxnChg>
        <pc:cxnChg chg="mod">
          <ac:chgData name="Kulinich Bohdan" userId="48e65c9f34e137d0" providerId="LiveId" clId="{6AB28CDB-DFF0-4D04-9E35-5CABEDA9C745}" dt="2020-06-28T03:56:47.788" v="8489" actId="1076"/>
          <ac:cxnSpMkLst>
            <pc:docMk/>
            <pc:sldMk cId="3549694346" sldId="460"/>
            <ac:cxnSpMk id="52" creationId="{97176826-056D-4152-8253-79C14B8BBC14}"/>
          </ac:cxnSpMkLst>
        </pc:cxnChg>
      </pc:sldChg>
      <pc:sldChg chg="add del">
        <pc:chgData name="Kulinich Bohdan" userId="48e65c9f34e137d0" providerId="LiveId" clId="{6AB28CDB-DFF0-4D04-9E35-5CABEDA9C745}" dt="2020-06-28T04:10:19.464" v="8620" actId="47"/>
        <pc:sldMkLst>
          <pc:docMk/>
          <pc:sldMk cId="2756787099" sldId="461"/>
        </pc:sldMkLst>
      </pc:sldChg>
      <pc:sldChg chg="add del">
        <pc:chgData name="Kulinich Bohdan" userId="48e65c9f34e137d0" providerId="LiveId" clId="{6AB28CDB-DFF0-4D04-9E35-5CABEDA9C745}" dt="2020-06-28T05:35:15.535" v="9248" actId="47"/>
        <pc:sldMkLst>
          <pc:docMk/>
          <pc:sldMk cId="2825160784" sldId="461"/>
        </pc:sldMkLst>
      </pc:sldChg>
      <pc:sldChg chg="add del">
        <pc:chgData name="Kulinich Bohdan" userId="48e65c9f34e137d0" providerId="LiveId" clId="{6AB28CDB-DFF0-4D04-9E35-5CABEDA9C745}" dt="2020-06-28T04:01:59.020" v="8528"/>
        <pc:sldMkLst>
          <pc:docMk/>
          <pc:sldMk cId="2965994263" sldId="461"/>
        </pc:sldMkLst>
      </pc:sldChg>
      <pc:sldChg chg="addSp modSp add del modAnim">
        <pc:chgData name="Kulinich Bohdan" userId="48e65c9f34e137d0" providerId="LiveId" clId="{6AB28CDB-DFF0-4D04-9E35-5CABEDA9C745}" dt="2020-06-28T04:08:43.977" v="8617" actId="47"/>
        <pc:sldMkLst>
          <pc:docMk/>
          <pc:sldMk cId="118216649" sldId="462"/>
        </pc:sldMkLst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7:03.826" v="8572" actId="164"/>
          <ac:grpSpMkLst>
            <pc:docMk/>
            <pc:sldMk cId="118216649" sldId="462"/>
            <ac:grpSpMk id="5" creationId="{0E664DAF-2747-43AA-8F69-997392F4962C}"/>
          </ac:grpSpMkLst>
        </pc:grp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3" creationId="{C79C3F04-C11B-4CFE-8F51-4CD06502C60B}"/>
          </ac:cxnSpMkLst>
        </pc:cxnChg>
      </pc:sldChg>
      <pc:sldChg chg="modSp add del mod">
        <pc:chgData name="Kulinich Bohdan" userId="48e65c9f34e137d0" providerId="LiveId" clId="{6AB28CDB-DFF0-4D04-9E35-5CABEDA9C745}" dt="2020-06-28T04:52:22.092" v="9081" actId="47"/>
        <pc:sldMkLst>
          <pc:docMk/>
          <pc:sldMk cId="1172610321" sldId="462"/>
        </pc:sldMkLst>
        <pc:cxnChg chg="mod">
          <ac:chgData name="Kulinich Bohdan" userId="48e65c9f34e137d0" providerId="LiveId" clId="{6AB28CDB-DFF0-4D04-9E35-5CABEDA9C745}" dt="2020-06-28T04:34:37.408" v="8832" actId="14100"/>
          <ac:cxnSpMkLst>
            <pc:docMk/>
            <pc:sldMk cId="1172610321" sldId="462"/>
            <ac:cxnSpMk id="83" creationId="{44618577-53FB-47E4-9CFC-AFCDB79F2256}"/>
          </ac:cxnSpMkLst>
        </pc:cxnChg>
      </pc:sldChg>
      <pc:sldChg chg="addSp modSp add del modAnim">
        <pc:chgData name="Kulinich Bohdan" userId="48e65c9f34e137d0" providerId="LiveId" clId="{6AB28CDB-DFF0-4D04-9E35-5CABEDA9C745}" dt="2020-06-28T04:04:17.594" v="8570" actId="47"/>
        <pc:sldMkLst>
          <pc:docMk/>
          <pc:sldMk cId="1287256840" sldId="462"/>
        </pc:sldMkLst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2:16.618" v="8531" actId="164"/>
          <ac:grpSpMkLst>
            <pc:docMk/>
            <pc:sldMk cId="1287256840" sldId="462"/>
            <ac:grpSpMk id="5" creationId="{8E26D9CC-272F-4311-8AFB-D87E8A76184F}"/>
          </ac:grpSpMkLst>
        </pc:grp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3" creationId="{C79C3F04-C11B-4CFE-8F51-4CD06502C60B}"/>
          </ac:cxnSpMkLst>
        </pc:cxnChg>
      </pc:sldChg>
      <pc:sldChg chg="addSp modSp add mod modAnim">
        <pc:chgData name="Kulinich Bohdan" userId="48e65c9f34e137d0" providerId="LiveId" clId="{6AB28CDB-DFF0-4D04-9E35-5CABEDA9C745}" dt="2020-06-29T16:38:30.988" v="9375"/>
        <pc:sldMkLst>
          <pc:docMk/>
          <pc:sldMk cId="2163044538" sldId="462"/>
        </pc:sldMkLst>
        <pc:spChg chg="mod">
          <ac:chgData name="Kulinich Bohdan" userId="48e65c9f34e137d0" providerId="LiveId" clId="{6AB28CDB-DFF0-4D04-9E35-5CABEDA9C745}" dt="2020-06-28T05:58:08.904" v="9268" actId="208"/>
          <ac:spMkLst>
            <pc:docMk/>
            <pc:sldMk cId="2163044538" sldId="462"/>
            <ac:spMk id="202" creationId="{05457D00-AFD6-4E05-8E57-FE09E2991D5D}"/>
          </ac:spMkLst>
        </pc:spChg>
        <pc:spChg chg="add mod">
          <ac:chgData name="Kulinich Bohdan" userId="48e65c9f34e137d0" providerId="LiveId" clId="{6AB28CDB-DFF0-4D04-9E35-5CABEDA9C745}" dt="2020-06-29T16:38:23.958" v="9374" actId="1076"/>
          <ac:spMkLst>
            <pc:docMk/>
            <pc:sldMk cId="2163044538" sldId="462"/>
            <ac:spMk id="209" creationId="{B6CCE14F-0D81-4E92-93D9-B7ECEE9108C1}"/>
          </ac:spMkLst>
        </pc:spChg>
        <pc:spChg chg="add mod">
          <ac:chgData name="Kulinich Bohdan" userId="48e65c9f34e137d0" providerId="LiveId" clId="{6AB28CDB-DFF0-4D04-9E35-5CABEDA9C745}" dt="2020-06-28T05:31:01.946" v="9227" actId="16959"/>
          <ac:spMkLst>
            <pc:docMk/>
            <pc:sldMk cId="2163044538" sldId="462"/>
            <ac:spMk id="215" creationId="{A46B02BE-F710-43C1-94BA-0B0FA36E24C9}"/>
          </ac:spMkLst>
        </pc:spChg>
        <pc:spChg chg="mod">
          <ac:chgData name="Kulinich Bohdan" userId="48e65c9f34e137d0" providerId="LiveId" clId="{6AB28CDB-DFF0-4D04-9E35-5CABEDA9C745}" dt="2020-06-28T05:34:30.226" v="9246" actId="1076"/>
          <ac:spMkLst>
            <pc:docMk/>
            <pc:sldMk cId="2163044538" sldId="462"/>
            <ac:spMk id="346" creationId="{FB12934C-B987-412B-B3C5-6F3D30A012B1}"/>
          </ac:spMkLst>
        </pc:spChg>
        <pc:spChg chg="mod">
          <ac:chgData name="Kulinich Bohdan" userId="48e65c9f34e137d0" providerId="LiveId" clId="{6AB28CDB-DFF0-4D04-9E35-5CABEDA9C745}" dt="2020-06-29T16:38:11.908" v="9370" actId="207"/>
          <ac:spMkLst>
            <pc:docMk/>
            <pc:sldMk cId="2163044538" sldId="462"/>
            <ac:spMk id="347" creationId="{54777E99-5C4D-4889-BD7F-AE364C762AA6}"/>
          </ac:spMkLst>
        </pc:spChg>
        <pc:picChg chg="add mod modCrop">
          <ac:chgData name="Kulinich Bohdan" userId="48e65c9f34e137d0" providerId="LiveId" clId="{6AB28CDB-DFF0-4D04-9E35-5CABEDA9C745}" dt="2020-06-29T16:36:03.138" v="9273" actId="732"/>
          <ac:picMkLst>
            <pc:docMk/>
            <pc:sldMk cId="2163044538" sldId="462"/>
            <ac:picMk id="5" creationId="{80223243-A8E4-49A4-9D0D-373FB65B37D9}"/>
          </ac:picMkLst>
        </pc:picChg>
        <pc:cxnChg chg="add mod">
          <ac:chgData name="Kulinich Bohdan" userId="48e65c9f34e137d0" providerId="LiveId" clId="{6AB28CDB-DFF0-4D04-9E35-5CABEDA9C745}" dt="2020-06-28T05:30:45.610" v="9223" actId="1076"/>
          <ac:cxnSpMkLst>
            <pc:docMk/>
            <pc:sldMk cId="2163044538" sldId="462"/>
            <ac:cxnSpMk id="8" creationId="{8FDC9AC2-72C8-4323-8B73-993476F99941}"/>
          </ac:cxnSpMkLst>
        </pc:cxnChg>
        <pc:cxnChg chg="mod">
          <ac:chgData name="Kulinich Bohdan" userId="48e65c9f34e137d0" providerId="LiveId" clId="{6AB28CDB-DFF0-4D04-9E35-5CABEDA9C745}" dt="2020-06-28T05:27:06.506" v="9190" actId="14100"/>
          <ac:cxnSpMkLst>
            <pc:docMk/>
            <pc:sldMk cId="2163044538" sldId="462"/>
            <ac:cxnSpMk id="97" creationId="{78CCD372-14E7-4C6B-9C0A-41E08EEF3F58}"/>
          </ac:cxnSpMkLst>
        </pc:cxnChg>
        <pc:cxnChg chg="mod">
          <ac:chgData name="Kulinich Bohdan" userId="48e65c9f34e137d0" providerId="LiveId" clId="{6AB28CDB-DFF0-4D04-9E35-5CABEDA9C745}" dt="2020-06-28T05:26:53.764" v="9188" actId="14100"/>
          <ac:cxnSpMkLst>
            <pc:docMk/>
            <pc:sldMk cId="2163044538" sldId="462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5:27:16.125" v="9191"/>
          <ac:cxnSpMkLst>
            <pc:docMk/>
            <pc:sldMk cId="2163044538" sldId="462"/>
            <ac:cxnSpMk id="205" creationId="{325C2B68-B538-4027-B655-8B79FA0C6BE6}"/>
          </ac:cxnSpMkLst>
        </pc:cxnChg>
        <pc:cxnChg chg="add mod">
          <ac:chgData name="Kulinich Bohdan" userId="48e65c9f34e137d0" providerId="LiveId" clId="{6AB28CDB-DFF0-4D04-9E35-5CABEDA9C745}" dt="2020-06-28T05:29:46.091" v="9208" actId="208"/>
          <ac:cxnSpMkLst>
            <pc:docMk/>
            <pc:sldMk cId="2163044538" sldId="462"/>
            <ac:cxnSpMk id="206" creationId="{FA079C0F-1712-490C-BF31-8768E57C067A}"/>
          </ac:cxnSpMkLst>
        </pc:cxnChg>
        <pc:cxnChg chg="add mod">
          <ac:chgData name="Kulinich Bohdan" userId="48e65c9f34e137d0" providerId="LiveId" clId="{6AB28CDB-DFF0-4D04-9E35-5CABEDA9C745}" dt="2020-06-28T05:30:38.603" v="9222" actId="1076"/>
          <ac:cxnSpMkLst>
            <pc:docMk/>
            <pc:sldMk cId="2163044538" sldId="462"/>
            <ac:cxnSpMk id="211" creationId="{4F33992C-752B-4BDD-9F56-5433B9A44770}"/>
          </ac:cxnSpMkLst>
        </pc:cxnChg>
      </pc:sldChg>
      <pc:sldChg chg="add del">
        <pc:chgData name="Kulinich Bohdan" userId="48e65c9f34e137d0" providerId="LiveId" clId="{6AB28CDB-DFF0-4D04-9E35-5CABEDA9C745}" dt="2020-06-28T04:52:20.890" v="9080" actId="47"/>
        <pc:sldMkLst>
          <pc:docMk/>
          <pc:sldMk cId="1641251010" sldId="463"/>
        </pc:sldMkLst>
      </pc:sldChg>
      <pc:sldChg chg="add del">
        <pc:chgData name="Kulinich Bohdan" userId="48e65c9f34e137d0" providerId="LiveId" clId="{6AB28CDB-DFF0-4D04-9E35-5CABEDA9C745}" dt="2020-06-28T04:52:19.920" v="9079" actId="47"/>
        <pc:sldMkLst>
          <pc:docMk/>
          <pc:sldMk cId="138068823" sldId="464"/>
        </pc:sldMkLst>
      </pc:sldChg>
    </pc:docChg>
  </pc:docChgLst>
  <pc:docChgLst>
    <pc:chgData name="Kulinich Bohdan" userId="48e65c9f34e137d0" providerId="LiveId" clId="{B99A3FA7-BD8F-5047-837C-30BE2244AFEA}"/>
    <pc:docChg chg="undo custSel modSld">
      <pc:chgData name="Kulinich Bohdan" userId="48e65c9f34e137d0" providerId="LiveId" clId="{B99A3FA7-BD8F-5047-837C-30BE2244AFEA}" dt="2020-10-18T11:51:19.474" v="44"/>
      <pc:docMkLst>
        <pc:docMk/>
      </pc:docMkLst>
      <pc:sldChg chg="addSp delSp">
        <pc:chgData name="Kulinich Bohdan" userId="48e65c9f34e137d0" providerId="LiveId" clId="{B99A3FA7-BD8F-5047-837C-30BE2244AFEA}" dt="2020-10-18T11:51:19.474" v="44"/>
        <pc:sldMkLst>
          <pc:docMk/>
          <pc:sldMk cId="1909930976" sldId="502"/>
        </pc:sldMkLst>
        <pc:grpChg chg="add del">
          <ac:chgData name="Kulinich Bohdan" userId="48e65c9f34e137d0" providerId="LiveId" clId="{B99A3FA7-BD8F-5047-837C-30BE2244AFEA}" dt="2020-10-18T11:48:11.537" v="7"/>
          <ac:grpSpMkLst>
            <pc:docMk/>
            <pc:sldMk cId="1909930976" sldId="502"/>
            <ac:grpSpMk id="10" creationId="{EF597978-5904-144A-9D43-401D3D7D3DE0}"/>
          </ac:grpSpMkLst>
        </pc:grpChg>
        <pc:grpChg chg="add del">
          <ac:chgData name="Kulinich Bohdan" userId="48e65c9f34e137d0" providerId="LiveId" clId="{B99A3FA7-BD8F-5047-837C-30BE2244AFEA}" dt="2020-10-18T11:48:52.656" v="12"/>
          <ac:grpSpMkLst>
            <pc:docMk/>
            <pc:sldMk cId="1909930976" sldId="502"/>
            <ac:grpSpMk id="15" creationId="{3A6F30B5-5233-4444-961D-C2B703D8BC52}"/>
          </ac:grpSpMkLst>
        </pc:grpChg>
        <pc:grpChg chg="add del">
          <ac:chgData name="Kulinich Bohdan" userId="48e65c9f34e137d0" providerId="LiveId" clId="{B99A3FA7-BD8F-5047-837C-30BE2244AFEA}" dt="2020-10-18T11:50:31.033" v="38"/>
          <ac:grpSpMkLst>
            <pc:docMk/>
            <pc:sldMk cId="1909930976" sldId="502"/>
            <ac:grpSpMk id="30" creationId="{CDC297C9-F316-0D4B-8FBF-4ADB7C30270D}"/>
          </ac:grpSpMkLst>
        </pc:grpChg>
        <pc:inkChg chg="add del">
          <ac:chgData name="Kulinich Bohdan" userId="48e65c9f34e137d0" providerId="LiveId" clId="{B99A3FA7-BD8F-5047-837C-30BE2244AFEA}" dt="2020-10-18T11:47:15.672" v="1"/>
          <ac:inkMkLst>
            <pc:docMk/>
            <pc:sldMk cId="1909930976" sldId="502"/>
            <ac:inkMk id="2" creationId="{9926F1CF-C869-D14F-9726-1B72BD812A43}"/>
          </ac:inkMkLst>
        </pc:inkChg>
        <pc:inkChg chg="add del">
          <ac:chgData name="Kulinich Bohdan" userId="48e65c9f34e137d0" providerId="LiveId" clId="{B99A3FA7-BD8F-5047-837C-30BE2244AFEA}" dt="2020-10-18T11:47:40.404" v="3"/>
          <ac:inkMkLst>
            <pc:docMk/>
            <pc:sldMk cId="1909930976" sldId="502"/>
            <ac:inkMk id="7" creationId="{DE840570-7C97-104A-AD20-51C5690DFDB5}"/>
          </ac:inkMkLst>
        </pc:inkChg>
        <pc:inkChg chg="add del topLvl">
          <ac:chgData name="Kulinich Bohdan" userId="48e65c9f34e137d0" providerId="LiveId" clId="{B99A3FA7-BD8F-5047-837C-30BE2244AFEA}" dt="2020-10-18T11:48:12.254" v="8"/>
          <ac:inkMkLst>
            <pc:docMk/>
            <pc:sldMk cId="1909930976" sldId="502"/>
            <ac:inkMk id="8" creationId="{705FD953-93F3-EB48-B257-F79A9282C552}"/>
          </ac:inkMkLst>
        </pc:inkChg>
        <pc:inkChg chg="add del topLvl">
          <ac:chgData name="Kulinich Bohdan" userId="48e65c9f34e137d0" providerId="LiveId" clId="{B99A3FA7-BD8F-5047-837C-30BE2244AFEA}" dt="2020-10-18T11:48:11.537" v="7"/>
          <ac:inkMkLst>
            <pc:docMk/>
            <pc:sldMk cId="1909930976" sldId="502"/>
            <ac:inkMk id="9" creationId="{F77C910C-9F74-4B40-B3F2-9B1116992CBB}"/>
          </ac:inkMkLst>
        </pc:inkChg>
        <pc:inkChg chg="add del topLvl">
          <ac:chgData name="Kulinich Bohdan" userId="48e65c9f34e137d0" providerId="LiveId" clId="{B99A3FA7-BD8F-5047-837C-30BE2244AFEA}" dt="2020-10-18T11:48:53.332" v="13"/>
          <ac:inkMkLst>
            <pc:docMk/>
            <pc:sldMk cId="1909930976" sldId="502"/>
            <ac:inkMk id="11" creationId="{585639C5-4533-D747-B65F-8C1C520BCB1D}"/>
          </ac:inkMkLst>
        </pc:inkChg>
        <pc:inkChg chg="add del topLvl">
          <ac:chgData name="Kulinich Bohdan" userId="48e65c9f34e137d0" providerId="LiveId" clId="{B99A3FA7-BD8F-5047-837C-30BE2244AFEA}" dt="2020-10-18T11:48:52.656" v="12"/>
          <ac:inkMkLst>
            <pc:docMk/>
            <pc:sldMk cId="1909930976" sldId="502"/>
            <ac:inkMk id="12" creationId="{FADC0185-A3B2-1944-9321-27065601F63C}"/>
          </ac:inkMkLst>
        </pc:inkChg>
        <pc:inkChg chg="add del">
          <ac:chgData name="Kulinich Bohdan" userId="48e65c9f34e137d0" providerId="LiveId" clId="{B99A3FA7-BD8F-5047-837C-30BE2244AFEA}" dt="2020-10-18T11:49:05.788" v="15"/>
          <ac:inkMkLst>
            <pc:docMk/>
            <pc:sldMk cId="1909930976" sldId="502"/>
            <ac:inkMk id="16" creationId="{F0FBE073-651B-A54D-861A-B91349B42334}"/>
          </ac:inkMkLst>
        </pc:inkChg>
        <pc:inkChg chg="add del">
          <ac:chgData name="Kulinich Bohdan" userId="48e65c9f34e137d0" providerId="LiveId" clId="{B99A3FA7-BD8F-5047-837C-30BE2244AFEA}" dt="2020-10-18T11:49:26.207" v="17"/>
          <ac:inkMkLst>
            <pc:docMk/>
            <pc:sldMk cId="1909930976" sldId="502"/>
            <ac:inkMk id="17" creationId="{D55B0577-60C0-384D-8F26-123F6A51BA47}"/>
          </ac:inkMkLst>
        </pc:inkChg>
        <pc:inkChg chg="add del">
          <ac:chgData name="Kulinich Bohdan" userId="48e65c9f34e137d0" providerId="LiveId" clId="{B99A3FA7-BD8F-5047-837C-30BE2244AFEA}" dt="2020-10-18T11:49:31.009" v="19"/>
          <ac:inkMkLst>
            <pc:docMk/>
            <pc:sldMk cId="1909930976" sldId="502"/>
            <ac:inkMk id="18" creationId="{6BDB47BA-E7FF-2C44-B9FF-9D4CFACF8A98}"/>
          </ac:inkMkLst>
        </pc:inkChg>
        <pc:inkChg chg="add del">
          <ac:chgData name="Kulinich Bohdan" userId="48e65c9f34e137d0" providerId="LiveId" clId="{B99A3FA7-BD8F-5047-837C-30BE2244AFEA}" dt="2020-10-18T11:49:41.280" v="21"/>
          <ac:inkMkLst>
            <pc:docMk/>
            <pc:sldMk cId="1909930976" sldId="502"/>
            <ac:inkMk id="19" creationId="{971ABF66-F66C-4847-A12C-721B111CC427}"/>
          </ac:inkMkLst>
        </pc:inkChg>
        <pc:inkChg chg="add del">
          <ac:chgData name="Kulinich Bohdan" userId="48e65c9f34e137d0" providerId="LiveId" clId="{B99A3FA7-BD8F-5047-837C-30BE2244AFEA}" dt="2020-10-18T11:49:51.419" v="23"/>
          <ac:inkMkLst>
            <pc:docMk/>
            <pc:sldMk cId="1909930976" sldId="502"/>
            <ac:inkMk id="20" creationId="{3811866E-8098-4143-9CD3-7F11FBFA0BAC}"/>
          </ac:inkMkLst>
        </pc:inkChg>
        <pc:inkChg chg="add del">
          <ac:chgData name="Kulinich Bohdan" userId="48e65c9f34e137d0" providerId="LiveId" clId="{B99A3FA7-BD8F-5047-837C-30BE2244AFEA}" dt="2020-10-18T11:49:55.799" v="25"/>
          <ac:inkMkLst>
            <pc:docMk/>
            <pc:sldMk cId="1909930976" sldId="502"/>
            <ac:inkMk id="21" creationId="{0F646841-F931-0046-8EF7-D898DCCF5568}"/>
          </ac:inkMkLst>
        </pc:inkChg>
        <pc:inkChg chg="add del">
          <ac:chgData name="Kulinich Bohdan" userId="48e65c9f34e137d0" providerId="LiveId" clId="{B99A3FA7-BD8F-5047-837C-30BE2244AFEA}" dt="2020-10-18T11:49:59.340" v="27"/>
          <ac:inkMkLst>
            <pc:docMk/>
            <pc:sldMk cId="1909930976" sldId="502"/>
            <ac:inkMk id="22" creationId="{5DA39CA9-CE3D-A84F-B34F-C5D8A39C6387}"/>
          </ac:inkMkLst>
        </pc:inkChg>
        <pc:inkChg chg="add del">
          <ac:chgData name="Kulinich Bohdan" userId="48e65c9f34e137d0" providerId="LiveId" clId="{B99A3FA7-BD8F-5047-837C-30BE2244AFEA}" dt="2020-10-18T11:50:03.007" v="29"/>
          <ac:inkMkLst>
            <pc:docMk/>
            <pc:sldMk cId="1909930976" sldId="502"/>
            <ac:inkMk id="23" creationId="{A1DA2DDA-2B0D-5C47-8999-F6E3F50AAD51}"/>
          </ac:inkMkLst>
        </pc:inkChg>
        <pc:inkChg chg="add del">
          <ac:chgData name="Kulinich Bohdan" userId="48e65c9f34e137d0" providerId="LiveId" clId="{B99A3FA7-BD8F-5047-837C-30BE2244AFEA}" dt="2020-10-18T11:50:08.086" v="31"/>
          <ac:inkMkLst>
            <pc:docMk/>
            <pc:sldMk cId="1909930976" sldId="502"/>
            <ac:inkMk id="24" creationId="{85461CA5-4D56-EF45-AAEB-6E2C7471EDA8}"/>
          </ac:inkMkLst>
        </pc:inkChg>
        <pc:inkChg chg="add del">
          <ac:chgData name="Kulinich Bohdan" userId="48e65c9f34e137d0" providerId="LiveId" clId="{B99A3FA7-BD8F-5047-837C-30BE2244AFEA}" dt="2020-10-18T11:50:37.245" v="42"/>
          <ac:inkMkLst>
            <pc:docMk/>
            <pc:sldMk cId="1909930976" sldId="502"/>
            <ac:inkMk id="25" creationId="{0748BCBA-0781-F441-A695-45C5BECFAF26}"/>
          </ac:inkMkLst>
        </pc:inkChg>
        <pc:inkChg chg="add del topLvl">
          <ac:chgData name="Kulinich Bohdan" userId="48e65c9f34e137d0" providerId="LiveId" clId="{B99A3FA7-BD8F-5047-837C-30BE2244AFEA}" dt="2020-10-18T11:50:36.521" v="41"/>
          <ac:inkMkLst>
            <pc:docMk/>
            <pc:sldMk cId="1909930976" sldId="502"/>
            <ac:inkMk id="26" creationId="{B66E5AC4-ADC4-574F-BDC2-2029B0F9E0D2}"/>
          </ac:inkMkLst>
        </pc:inkChg>
        <pc:inkChg chg="add del topLvl">
          <ac:chgData name="Kulinich Bohdan" userId="48e65c9f34e137d0" providerId="LiveId" clId="{B99A3FA7-BD8F-5047-837C-30BE2244AFEA}" dt="2020-10-18T11:50:35.652" v="40"/>
          <ac:inkMkLst>
            <pc:docMk/>
            <pc:sldMk cId="1909930976" sldId="502"/>
            <ac:inkMk id="27" creationId="{02D39E27-33AB-9745-A846-901DA41D5FDB}"/>
          </ac:inkMkLst>
        </pc:inkChg>
        <pc:inkChg chg="add del topLvl">
          <ac:chgData name="Kulinich Bohdan" userId="48e65c9f34e137d0" providerId="LiveId" clId="{B99A3FA7-BD8F-5047-837C-30BE2244AFEA}" dt="2020-10-18T11:50:34.525" v="39"/>
          <ac:inkMkLst>
            <pc:docMk/>
            <pc:sldMk cId="1909930976" sldId="502"/>
            <ac:inkMk id="28" creationId="{62020D2A-C99E-8346-A055-46E292A83BE5}"/>
          </ac:inkMkLst>
        </pc:inkChg>
        <pc:inkChg chg="add del topLvl">
          <ac:chgData name="Kulinich Bohdan" userId="48e65c9f34e137d0" providerId="LiveId" clId="{B99A3FA7-BD8F-5047-837C-30BE2244AFEA}" dt="2020-10-18T11:50:31.033" v="38"/>
          <ac:inkMkLst>
            <pc:docMk/>
            <pc:sldMk cId="1909930976" sldId="502"/>
            <ac:inkMk id="29" creationId="{0D558D49-5391-3F44-933F-D25234489E1B}"/>
          </ac:inkMkLst>
        </pc:inkChg>
        <pc:inkChg chg="add del">
          <ac:chgData name="Kulinich Bohdan" userId="48e65c9f34e137d0" providerId="LiveId" clId="{B99A3FA7-BD8F-5047-837C-30BE2244AFEA}" dt="2020-10-18T11:51:19.474" v="44"/>
          <ac:inkMkLst>
            <pc:docMk/>
            <pc:sldMk cId="1909930976" sldId="502"/>
            <ac:inkMk id="31" creationId="{4398F566-8996-7B45-B9C5-B389A2F9EDD2}"/>
          </ac:inkMkLst>
        </pc:inkChg>
      </pc:sldChg>
    </pc:docChg>
  </pc:docChgLst>
  <pc:docChgLst>
    <pc:chgData name="Kulinich Bohdan" userId="48e65c9f34e137d0" providerId="LiveId" clId="{DD77E4D2-1FC4-4EA1-8462-6628692154DD}"/>
    <pc:docChg chg="undo redo custSel addSld delSld modSld">
      <pc:chgData name="Kulinich Bohdan" userId="48e65c9f34e137d0" providerId="LiveId" clId="{DD77E4D2-1FC4-4EA1-8462-6628692154DD}" dt="2020-10-21T03:28:09.458" v="4518" actId="14100"/>
      <pc:docMkLst>
        <pc:docMk/>
      </pc:docMkLst>
      <pc:sldChg chg="modSp mod">
        <pc:chgData name="Kulinich Bohdan" userId="48e65c9f34e137d0" providerId="LiveId" clId="{DD77E4D2-1FC4-4EA1-8462-6628692154DD}" dt="2020-10-21T03:02:06.773" v="4213" actId="1076"/>
        <pc:sldMkLst>
          <pc:docMk/>
          <pc:sldMk cId="1986055327" sldId="408"/>
        </pc:sldMkLst>
        <pc:spChg chg="mod">
          <ac:chgData name="Kulinich Bohdan" userId="48e65c9f34e137d0" providerId="LiveId" clId="{DD77E4D2-1FC4-4EA1-8462-6628692154DD}" dt="2020-10-21T03:02:06.773" v="42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DD77E4D2-1FC4-4EA1-8462-6628692154DD}" dt="2020-10-17T13:05:51.439" v="3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DD77E4D2-1FC4-4EA1-8462-6628692154DD}" dt="2020-10-20T10:54:24.937" v="4073" actId="20577"/>
        <pc:sldMkLst>
          <pc:docMk/>
          <pc:sldMk cId="900640268" sldId="409"/>
        </pc:sldMkLst>
        <pc:spChg chg="mod">
          <ac:chgData name="Kulinich Bohdan" userId="48e65c9f34e137d0" providerId="LiveId" clId="{DD77E4D2-1FC4-4EA1-8462-6628692154DD}" dt="2020-10-20T10:54:24.937" v="407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895604242" sldId="424"/>
        </pc:sldMkLst>
      </pc:sldChg>
      <pc:sldChg chg="addSp delSp modSp mod delAnim modAnim">
        <pc:chgData name="Kulinich Bohdan" userId="48e65c9f34e137d0" providerId="LiveId" clId="{DD77E4D2-1FC4-4EA1-8462-6628692154DD}" dt="2020-10-20T05:54:23.452" v="3181" actId="20577"/>
        <pc:sldMkLst>
          <pc:docMk/>
          <pc:sldMk cId="3467199460" sldId="428"/>
        </pc:sldMkLst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4" creationId="{48A1156A-E3CF-446B-9AF2-10E39572ECC3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6" creationId="{80860D90-0C12-4454-9895-9C28EB1FB90A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DD77E4D2-1FC4-4EA1-8462-6628692154DD}" dt="2020-10-20T05:51:54.344" v="3161" actId="114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5" creationId="{62AE61E9-6A61-4BA3-9CE6-E121B7211792}"/>
          </ac:spMkLst>
        </pc:spChg>
        <pc:spChg chg="add mod">
          <ac:chgData name="Kulinich Bohdan" userId="48e65c9f34e137d0" providerId="LiveId" clId="{DD77E4D2-1FC4-4EA1-8462-6628692154DD}" dt="2020-10-20T05:43:05.058" v="3020" actId="20577"/>
          <ac:spMkLst>
            <pc:docMk/>
            <pc:sldMk cId="3467199460" sldId="428"/>
            <ac:spMk id="36" creationId="{1C87CD5E-50D9-44B3-BA26-142C3984688D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6" creationId="{3B212F7D-2FF1-47F4-ADD9-C77DD61DC028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7" creationId="{8C9C0767-577A-4590-AD9A-A27778119D2F}"/>
          </ac:spMkLst>
        </pc:spChg>
        <pc:spChg chg="add mod">
          <ac:chgData name="Kulinich Bohdan" userId="48e65c9f34e137d0" providerId="LiveId" clId="{DD77E4D2-1FC4-4EA1-8462-6628692154DD}" dt="2020-10-20T05:43:13.889" v="3023" actId="20577"/>
          <ac:spMkLst>
            <pc:docMk/>
            <pc:sldMk cId="3467199460" sldId="428"/>
            <ac:spMk id="37" creationId="{B093E4D0-32FC-4FC2-AC28-F184FA9883B0}"/>
          </ac:spMkLst>
        </pc:spChg>
        <pc:spChg chg="add mod">
          <ac:chgData name="Kulinich Bohdan" userId="48e65c9f34e137d0" providerId="LiveId" clId="{DD77E4D2-1FC4-4EA1-8462-6628692154DD}" dt="2020-10-20T05:43:20.284" v="3026" actId="20577"/>
          <ac:spMkLst>
            <pc:docMk/>
            <pc:sldMk cId="3467199460" sldId="428"/>
            <ac:spMk id="38" creationId="{61E00288-7EEB-4030-BB1B-829039E3C875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8" creationId="{B5E52856-B049-4D34-9429-A15B013FE71B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9" creationId="{1C9498D9-61D3-42E8-B52B-1D12BD4B7017}"/>
          </ac:spMkLst>
        </pc:spChg>
        <pc:spChg chg="add mod">
          <ac:chgData name="Kulinich Bohdan" userId="48e65c9f34e137d0" providerId="LiveId" clId="{DD77E4D2-1FC4-4EA1-8462-6628692154DD}" dt="2020-10-20T05:43:32.089" v="3029" actId="20577"/>
          <ac:spMkLst>
            <pc:docMk/>
            <pc:sldMk cId="3467199460" sldId="428"/>
            <ac:spMk id="39" creationId="{87D7888A-C7F5-464E-B26F-D41A433744BE}"/>
          </ac:spMkLst>
        </pc:spChg>
        <pc:spChg chg="add mod">
          <ac:chgData name="Kulinich Bohdan" userId="48e65c9f34e137d0" providerId="LiveId" clId="{DD77E4D2-1FC4-4EA1-8462-6628692154DD}" dt="2020-10-20T05:43:37.877" v="3032" actId="20577"/>
          <ac:spMkLst>
            <pc:docMk/>
            <pc:sldMk cId="3467199460" sldId="428"/>
            <ac:spMk id="40" creationId="{143530CF-772D-4CD8-9965-4520FCD78427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DD77E4D2-1FC4-4EA1-8462-6628692154DD}" dt="2020-10-20T05:43:51.752" v="3036" actId="1076"/>
          <ac:spMkLst>
            <pc:docMk/>
            <pc:sldMk cId="3467199460" sldId="428"/>
            <ac:spMk id="41" creationId="{879FCBE5-156E-4465-8F7C-357B88504478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1" creationId="{C883E79F-9C1C-4FC7-A505-B0982C386140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2" creationId="{AC9B5A67-2632-4603-B525-9F5420B098D0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3" creationId="{8636FBB5-E164-49DF-930D-CB0BA41CACA4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3" creationId="{F93088E5-66F8-4096-A379-5EEE6726D950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DD77E4D2-1FC4-4EA1-8462-6628692154DD}" dt="2020-10-20T05:53:27.371" v="3172" actId="20577"/>
          <ac:spMkLst>
            <pc:docMk/>
            <pc:sldMk cId="3467199460" sldId="428"/>
            <ac:spMk id="44" creationId="{70C197D8-5CAD-442A-8B36-9B99AC9DA40E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DD77E4D2-1FC4-4EA1-8462-6628692154DD}" dt="2020-10-20T05:54:23.452" v="3181" actId="20577"/>
          <ac:spMkLst>
            <pc:docMk/>
            <pc:sldMk cId="3467199460" sldId="428"/>
            <ac:spMk id="45" creationId="{4B7C9A1A-F89F-49D9-89D5-87C1D51E40D2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6" creationId="{77D074FA-0BB7-48EE-80A2-43C08CF6313C}"/>
          </ac:spMkLst>
        </pc:spChg>
        <pc:spChg chg="mod">
          <ac:chgData name="Kulinich Bohdan" userId="48e65c9f34e137d0" providerId="LiveId" clId="{DD77E4D2-1FC4-4EA1-8462-6628692154DD}" dt="2020-10-20T05:35:02.214" v="2855" actId="20577"/>
          <ac:spMkLst>
            <pc:docMk/>
            <pc:sldMk cId="3467199460" sldId="428"/>
            <ac:spMk id="51" creationId="{86BC9140-E395-435D-A852-213A1317C46C}"/>
          </ac:spMkLst>
        </pc:s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7" creationId="{A41ABD57-AFC2-4EDF-B67C-C7F693DEBA50}"/>
          </ac:grpSpMkLst>
        </pc:grpChg>
        <pc:grpChg chg="add del mod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8" creationId="{BCF21C1C-9730-4BE9-A329-79C1C09EE6C1}"/>
          </ac:grpSpMkLst>
        </pc:grpChg>
        <pc:grpChg chg="add del mod">
          <ac:chgData name="Kulinich Bohdan" userId="48e65c9f34e137d0" providerId="LiveId" clId="{DD77E4D2-1FC4-4EA1-8462-6628692154DD}" dt="2020-10-20T05:37:38.459" v="2976" actId="165"/>
          <ac:grpSpMkLst>
            <pc:docMk/>
            <pc:sldMk cId="3467199460" sldId="428"/>
            <ac:grpSpMk id="9" creationId="{7107530D-906C-42DD-9254-4545DF38AC6C}"/>
          </ac:grpSpMkLst>
        </pc:gr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22" creationId="{C0409483-826B-4F5A-BE47-B145F9F5C92F}"/>
          </ac:grpSpMkLst>
        </pc:grpChg>
        <pc:grpChg chg="add del mod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3" creationId="{59A3C55F-91CB-4F80-AECB-4AAD1C9890D0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8" creationId="{B537C143-8CFA-4E1A-AF74-887B68662C52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30" creationId="{2FD85357-1EA9-4557-8666-0B8945093F83}"/>
          </ac:grpSpMkLst>
        </pc:grpChg>
        <pc:grpChg chg="add del mod">
          <ac:chgData name="Kulinich Bohdan" userId="48e65c9f34e137d0" providerId="LiveId" clId="{DD77E4D2-1FC4-4EA1-8462-6628692154DD}" dt="2020-10-20T05:37:25.415" v="2975" actId="478"/>
          <ac:grpSpMkLst>
            <pc:docMk/>
            <pc:sldMk cId="3467199460" sldId="428"/>
            <ac:grpSpMk id="49" creationId="{FC183D08-35A7-4C33-A68B-1C01821A4C0F}"/>
          </ac:grpSpMkLst>
        </pc:grpChg>
        <pc:cxnChg chg="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2" creationId="{87C040BA-40EB-4606-B16B-84BB0A43AFEE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4" creationId="{7DE07CAE-8207-4C52-BA13-C94F677A3F04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5" creationId="{EC16BF71-4AFF-4142-9635-1331DC990F5E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7" creationId="{2C7BD907-7401-40EA-BB27-0D101E1EA745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8" creationId="{04B5BF43-AF3F-4138-BA1D-B357A5470B02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9" creationId="{46D3B94E-8C05-4A29-A7F8-E467E4E4E6B3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9" creationId="{A6F9DCBE-7276-4C09-806D-13A28A01FE5C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20" creationId="{FC08BCCA-2F50-4CF0-B42F-4D49F3577C80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4" creationId="{118A67E9-DE92-4885-A485-6E2C62BC7E0B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5" creationId="{1519D101-3230-4D1A-9FD7-790A13B6088A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6" creationId="{5A15F6AA-A2DF-4064-B8ED-D7E2BC322ACF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9" creationId="{AFD3A6A4-BC8D-40B7-B862-7DA5A97DF6F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1" creationId="{107F1656-30CF-4AA9-906F-5D87E54271B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2" creationId="{17B32AB4-1FCC-42B6-98BC-E59E8899B296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2" creationId="{E06B80E0-66F6-48F9-8F63-88112CE786FC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3" creationId="{52419861-3E52-4418-94EC-9ED21A216C49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3" creationId="{BD6341B9-C43E-4F55-92D5-3CD85876A05A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4" creationId="{75CD372D-B99F-4153-9473-E011E9037B95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4" creationId="{B887B1FC-99CE-45D0-990B-2E0253C0D2BF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5" creationId="{F05236A7-A63F-4845-84CE-AF72E48FEF0A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7" creationId="{80D416A6-BD96-466A-B8E6-37FCA0EF71E2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8" creationId="{76AF99F8-53BD-4D72-92B3-99624FD62A14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0" creationId="{DE4967F4-FD5C-4A59-88D9-6CE3F0002291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2" creationId="{41D2DDCF-55D6-4AAC-9BEB-16A3219A74C6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3" creationId="{D9EA6110-74A5-4B30-B4D6-48C1A6DF804F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4" creationId="{55A58870-8253-4495-AEB3-F82E454C31AA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5" creationId="{AD285FFA-C4C7-4B57-93DD-49A0E9A746E5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6" creationId="{91341D75-3C58-45E1-AC40-AE6502AA0317}"/>
          </ac:cxnSpMkLst>
        </pc:cxnChg>
      </pc:sldChg>
      <pc:sldChg chg="delSp modSp mod delAnim modAnim">
        <pc:chgData name="Kulinich Bohdan" userId="48e65c9f34e137d0" providerId="LiveId" clId="{DD77E4D2-1FC4-4EA1-8462-6628692154DD}" dt="2020-10-20T10:52:37.226" v="4040"/>
        <pc:sldMkLst>
          <pc:docMk/>
          <pc:sldMk cId="752518231" sldId="430"/>
        </pc:sldMkLst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DD77E4D2-1FC4-4EA1-8462-6628692154DD}" dt="2020-10-20T10:52:04.368" v="4035" actId="478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DD77E4D2-1FC4-4EA1-8462-6628692154DD}" dt="2020-10-19T06:09:38.454" v="2718" actId="14429"/>
        <pc:sldMkLst>
          <pc:docMk/>
          <pc:sldMk cId="3678422849" sldId="434"/>
        </pc:sldMkLst>
        <pc:spChg chg="mod">
          <ac:chgData name="Kulinich Bohdan" userId="48e65c9f34e137d0" providerId="LiveId" clId="{DD77E4D2-1FC4-4EA1-8462-6628692154DD}" dt="2020-10-17T13:18:39.435" v="73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7T13:18:20.419" v="35" actId="478"/>
          <ac:spMkLst>
            <pc:docMk/>
            <pc:sldMk cId="3678422849" sldId="434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9T06:09:33.768" v="2717" actId="20577"/>
          <ac:spMkLst>
            <pc:docMk/>
            <pc:sldMk cId="3678422849" sldId="434"/>
            <ac:spMk id="47" creationId="{65ACA854-5DD9-463E-989A-C3DEDAF5E143}"/>
          </ac:spMkLst>
        </pc:spChg>
        <pc:spChg chg="add mod modVis">
          <ac:chgData name="Kulinich Bohdan" userId="48e65c9f34e137d0" providerId="LiveId" clId="{DD77E4D2-1FC4-4EA1-8462-6628692154DD}" dt="2020-10-19T06:09:38.454" v="2718" actId="14429"/>
          <ac:spMkLst>
            <pc:docMk/>
            <pc:sldMk cId="3678422849" sldId="434"/>
            <ac:spMk id="48" creationId="{F54DFE34-BEE3-438F-ADFC-426EBFF74D4C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8" creationId="{9FA3E60F-719D-4884-AB45-E4DEC027671C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90" creationId="{E6B5A067-3A0C-4B85-AAE7-D9536AB13BDB}"/>
          </ac:spMkLst>
        </pc:spChg>
        <pc:picChg chg="add mod">
          <ac:chgData name="Kulinich Bohdan" userId="48e65c9f34e137d0" providerId="LiveId" clId="{DD77E4D2-1FC4-4EA1-8462-6628692154DD}" dt="2020-10-17T14:51:22.497" v="134" actId="14100"/>
          <ac:picMkLst>
            <pc:docMk/>
            <pc:sldMk cId="3678422849" sldId="434"/>
            <ac:picMk id="5" creationId="{EFD703E4-BDE2-434D-9E61-B0733658BC6D}"/>
          </ac:picMkLst>
        </pc:picChg>
        <pc:picChg chg="add mod">
          <ac:chgData name="Kulinich Bohdan" userId="48e65c9f34e137d0" providerId="LiveId" clId="{DD77E4D2-1FC4-4EA1-8462-6628692154DD}" dt="2020-10-17T13:24:23.876" v="74"/>
          <ac:picMkLst>
            <pc:docMk/>
            <pc:sldMk cId="3678422849" sldId="434"/>
            <ac:picMk id="46" creationId="{1027328E-4B20-4E62-80D1-E454F29DECB5}"/>
          </ac:picMkLst>
        </pc:picChg>
        <pc:picChg chg="add mod">
          <ac:chgData name="Kulinich Bohdan" userId="48e65c9f34e137d0" providerId="LiveId" clId="{DD77E4D2-1FC4-4EA1-8462-6628692154DD}" dt="2020-10-17T14:57:29.841" v="244" actId="1076"/>
          <ac:picMkLst>
            <pc:docMk/>
            <pc:sldMk cId="3678422849" sldId="434"/>
            <ac:picMk id="49" creationId="{B554A7E7-7DD8-4C9A-BDA0-CE9112F307CD}"/>
          </ac:picMkLst>
        </pc:picChg>
        <pc:picChg chg="del">
          <ac:chgData name="Kulinich Bohdan" userId="48e65c9f34e137d0" providerId="LiveId" clId="{DD77E4D2-1FC4-4EA1-8462-6628692154DD}" dt="2020-10-17T13:18:23.018" v="36" actId="478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41768542" sldId="442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071804829" sldId="456"/>
        </pc:sldMkLst>
      </pc:sldChg>
      <pc:sldChg chg="add">
        <pc:chgData name="Kulinich Bohdan" userId="48e65c9f34e137d0" providerId="LiveId" clId="{DD77E4D2-1FC4-4EA1-8462-6628692154DD}" dt="2020-10-20T10:47:45.311" v="3731"/>
        <pc:sldMkLst>
          <pc:docMk/>
          <pc:sldMk cId="1108550450" sldId="459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4287784577" sldId="46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0960753" sldId="475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5578349" sldId="47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500183176" sldId="48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259995495" sldId="48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49569767" sldId="48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562669747" sldId="486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786667909" sldId="487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9036088" sldId="489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76055001" sldId="49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642641627" sldId="49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252611582" sldId="49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168313003" sldId="493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0186712" sldId="494"/>
        </pc:sldMkLst>
      </pc:sldChg>
      <pc:sldChg chg="modSp add del mod">
        <pc:chgData name="Kulinich Bohdan" userId="48e65c9f34e137d0" providerId="LiveId" clId="{DD77E4D2-1FC4-4EA1-8462-6628692154DD}" dt="2020-10-18T13:22:08.315" v="2702" actId="47"/>
        <pc:sldMkLst>
          <pc:docMk/>
          <pc:sldMk cId="2709278879" sldId="497"/>
        </pc:sldMkLst>
        <pc:picChg chg="mod">
          <ac:chgData name="Kulinich Bohdan" userId="48e65c9f34e137d0" providerId="LiveId" clId="{DD77E4D2-1FC4-4EA1-8462-6628692154DD}" dt="2020-10-18T13:20:39.723" v="2701" actId="107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Sp delSp modSp add del mod addAnim delAnim modAnim">
        <pc:chgData name="Kulinich Bohdan" userId="48e65c9f34e137d0" providerId="LiveId" clId="{DD77E4D2-1FC4-4EA1-8462-6628692154DD}" dt="2020-10-18T11:43:19.225" v="1936" actId="47"/>
        <pc:sldMkLst>
          <pc:docMk/>
          <pc:sldMk cId="1444066879" sldId="498"/>
        </pc:sldMkLst>
        <pc:spChg chg="mod">
          <ac:chgData name="Kulinich Bohdan" userId="48e65c9f34e137d0" providerId="LiveId" clId="{DD77E4D2-1FC4-4EA1-8462-6628692154DD}" dt="2020-10-18T06:22:08.504" v="280" actId="20577"/>
          <ac:spMkLst>
            <pc:docMk/>
            <pc:sldMk cId="1444066879" sldId="498"/>
            <ac:spMk id="4" creationId="{00000000-0000-0000-0000-000000000000}"/>
          </ac:spMkLst>
        </pc:spChg>
        <pc:spChg chg="add mod or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" creationId="{EC8BF40A-1F63-480D-82EA-FE983EB13C9F}"/>
          </ac:spMkLst>
        </pc:spChg>
        <pc:spChg chg="add del mod topLvl">
          <ac:chgData name="Kulinich Bohdan" userId="48e65c9f34e137d0" providerId="LiveId" clId="{DD77E4D2-1FC4-4EA1-8462-6628692154DD}" dt="2020-10-18T06:36:24.564" v="392" actId="478"/>
          <ac:spMkLst>
            <pc:docMk/>
            <pc:sldMk cId="1444066879" sldId="498"/>
            <ac:spMk id="7" creationId="{3F7207AC-B0A7-4FE3-B63A-8CE424D0D289}"/>
          </ac:spMkLst>
        </pc:spChg>
        <pc:spChg chg="add mod topLvl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" creationId="{09624D55-3E28-409B-A184-C7D1F2C94CE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5" creationId="{2B54FF47-D663-45E8-B730-F393ED0406C7}"/>
          </ac:spMkLst>
        </pc:spChg>
        <pc:spChg chg="add del mod">
          <ac:chgData name="Kulinich Bohdan" userId="48e65c9f34e137d0" providerId="LiveId" clId="{DD77E4D2-1FC4-4EA1-8462-6628692154DD}" dt="2020-10-18T06:21:45.297" v="248"/>
          <ac:spMkLst>
            <pc:docMk/>
            <pc:sldMk cId="1444066879" sldId="498"/>
            <ac:spMk id="46" creationId="{C9B97AB4-8C41-4C8E-AA7A-FFE9B86CEACC}"/>
          </ac:spMkLst>
        </pc:spChg>
        <pc:spChg chg="add del mod">
          <ac:chgData name="Kulinich Bohdan" userId="48e65c9f34e137d0" providerId="LiveId" clId="{DD77E4D2-1FC4-4EA1-8462-6628692154DD}" dt="2020-10-18T06:24:14.927" v="301"/>
          <ac:spMkLst>
            <pc:docMk/>
            <pc:sldMk cId="1444066879" sldId="498"/>
            <ac:spMk id="50" creationId="{38B9B208-594E-4561-854A-620EE2F495A6}"/>
          </ac:spMkLst>
        </pc:spChg>
        <pc:spChg chg="add del mod">
          <ac:chgData name="Kulinich Bohdan" userId="48e65c9f34e137d0" providerId="LiveId" clId="{DD77E4D2-1FC4-4EA1-8462-6628692154DD}" dt="2020-10-18T06:25:39.705" v="318" actId="478"/>
          <ac:spMkLst>
            <pc:docMk/>
            <pc:sldMk cId="1444066879" sldId="498"/>
            <ac:spMk id="53" creationId="{574AFEEE-A8AA-4EC2-BD12-BB722F8FC373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4" creationId="{28754C96-3F7F-46CE-BEB2-627ED8C8482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5" creationId="{0B58A912-576F-4284-AF7C-4A88B8A9979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37:21.258" v="609" actId="1076"/>
          <ac:spMkLst>
            <pc:docMk/>
            <pc:sldMk cId="1444066879" sldId="498"/>
            <ac:spMk id="60" creationId="{749FE3CA-37C0-41D3-B70C-B3B341BC5DCC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1" creationId="{FCB174F2-022D-4662-A18C-5F6999287714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64" creationId="{00CC2922-E6AB-4278-9ED8-8567759DC0D9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5" creationId="{B9D98062-E447-4D4B-8D71-EE42B2477AA2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7" creationId="{FB2FC6DC-8E27-412E-B39F-01FC8EA15346}"/>
          </ac:spMkLst>
        </pc:spChg>
        <pc:spChg chg="add mod">
          <ac:chgData name="Kulinich Bohdan" userId="48e65c9f34e137d0" providerId="LiveId" clId="{DD77E4D2-1FC4-4EA1-8462-6628692154DD}" dt="2020-10-18T07:23:14.604" v="486" actId="1076"/>
          <ac:spMkLst>
            <pc:docMk/>
            <pc:sldMk cId="1444066879" sldId="498"/>
            <ac:spMk id="68" creationId="{95B5C229-4CF5-47ED-961D-EB2F353696DC}"/>
          </ac:spMkLst>
        </pc:spChg>
        <pc:spChg chg="add mod">
          <ac:chgData name="Kulinich Bohdan" userId="48e65c9f34e137d0" providerId="LiveId" clId="{DD77E4D2-1FC4-4EA1-8462-6628692154DD}" dt="2020-10-18T07:23:18.113" v="487" actId="1076"/>
          <ac:spMkLst>
            <pc:docMk/>
            <pc:sldMk cId="1444066879" sldId="498"/>
            <ac:spMk id="69" creationId="{9DD01FC9-DEAB-480F-BE60-1784DAC2266B}"/>
          </ac:spMkLst>
        </pc:spChg>
        <pc:spChg chg="add mod modVis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76" creationId="{FC5ED0AD-8EFE-472F-8836-F5EB3903761A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79" creationId="{785D4703-1174-4896-B695-D289AEFE42E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0" creationId="{CE42A39B-8811-4239-BCE6-1E209A0DAEC5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1" creationId="{685611E2-BB04-4FBC-A8B3-33FA8BD96781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2" creationId="{A1045827-D3B2-41A0-8C7B-38473DA9C837}"/>
          </ac:spMkLst>
        </pc:spChg>
        <pc:spChg chg="add mod">
          <ac:chgData name="Kulinich Bohdan" userId="48e65c9f34e137d0" providerId="LiveId" clId="{DD77E4D2-1FC4-4EA1-8462-6628692154DD}" dt="2020-10-18T07:23:46.719" v="491" actId="1076"/>
          <ac:spMkLst>
            <pc:docMk/>
            <pc:sldMk cId="1444066879" sldId="498"/>
            <ac:spMk id="83" creationId="{AB221FC7-E5A7-4D62-A3A3-4529EE935DFF}"/>
          </ac:spMkLst>
        </pc:spChg>
        <pc:spChg chg="add mod">
          <ac:chgData name="Kulinich Bohdan" userId="48e65c9f34e137d0" providerId="LiveId" clId="{DD77E4D2-1FC4-4EA1-8462-6628692154DD}" dt="2020-10-18T07:23:38.636" v="489" actId="1076"/>
          <ac:spMkLst>
            <pc:docMk/>
            <pc:sldMk cId="1444066879" sldId="498"/>
            <ac:spMk id="84" creationId="{563C17C0-286A-45DE-A2F4-1AEF2211788C}"/>
          </ac:spMkLst>
        </pc:spChg>
        <pc:spChg chg="add mod">
          <ac:chgData name="Kulinich Bohdan" userId="48e65c9f34e137d0" providerId="LiveId" clId="{DD77E4D2-1FC4-4EA1-8462-6628692154DD}" dt="2020-10-18T07:23:41.025" v="490" actId="1076"/>
          <ac:spMkLst>
            <pc:docMk/>
            <pc:sldMk cId="1444066879" sldId="498"/>
            <ac:spMk id="85" creationId="{DD5B69C6-9638-4051-A99D-CEE489FB34B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7" creationId="{3E57561E-A48D-44FF-8EF3-D3BDAC19C2C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8" creationId="{C8E11AEF-732C-4237-9178-11364C0109E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90" creationId="{E6B5A067-3A0C-4B85-AAE7-D9536AB13BDB}"/>
          </ac:spMkLst>
        </pc:spChg>
        <pc:grpChg chg="add del mod">
          <ac:chgData name="Kulinich Bohdan" userId="48e65c9f34e137d0" providerId="LiveId" clId="{DD77E4D2-1FC4-4EA1-8462-6628692154DD}" dt="2020-10-18T06:33:13" v="373" actId="165"/>
          <ac:grpSpMkLst>
            <pc:docMk/>
            <pc:sldMk cId="1444066879" sldId="498"/>
            <ac:grpSpMk id="9" creationId="{800CCDEC-ACFC-4975-8997-C40C945B7992}"/>
          </ac:grpSpMkLst>
        </pc:grpChg>
        <pc:picChg chg="add del mod">
          <ac:chgData name="Kulinich Bohdan" userId="48e65c9f34e137d0" providerId="LiveId" clId="{DD77E4D2-1FC4-4EA1-8462-6628692154DD}" dt="2020-10-18T06:21:45.297" v="248"/>
          <ac:picMkLst>
            <pc:docMk/>
            <pc:sldMk cId="1444066879" sldId="498"/>
            <ac:picMk id="47" creationId="{4BD1ABF6-AC05-49D4-9A37-FAD9F382DB5E}"/>
          </ac:picMkLst>
        </pc:picChg>
        <pc:picChg chg="add del mod">
          <ac:chgData name="Kulinich Bohdan" userId="48e65c9f34e137d0" providerId="LiveId" clId="{DD77E4D2-1FC4-4EA1-8462-6628692154DD}" dt="2020-10-18T06:53:59.747" v="447" actId="478"/>
          <ac:picMkLst>
            <pc:docMk/>
            <pc:sldMk cId="1444066879" sldId="498"/>
            <ac:picMk id="86" creationId="{C275A438-E18F-4ABB-8AD8-DF5D0DF29E9F}"/>
          </ac:picMkLst>
        </pc:picChg>
        <pc:picChg chg="del">
          <ac:chgData name="Kulinich Bohdan" userId="48e65c9f34e137d0" providerId="LiveId" clId="{DD77E4D2-1FC4-4EA1-8462-6628692154DD}" dt="2020-10-18T06:21:50.430" v="250" actId="478"/>
          <ac:picMkLst>
            <pc:docMk/>
            <pc:sldMk cId="1444066879" sldId="498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7:01:54.423" v="458" actId="1076"/>
          <ac:cxnSpMkLst>
            <pc:docMk/>
            <pc:sldMk cId="1444066879" sldId="498"/>
            <ac:cxnSpMk id="48" creationId="{64CBD4CC-E048-4556-BC7C-F6E5F8281F67}"/>
          </ac:cxnSpMkLst>
        </pc:cxnChg>
        <pc:cxnChg chg="add del mod">
          <ac:chgData name="Kulinich Bohdan" userId="48e65c9f34e137d0" providerId="LiveId" clId="{DD77E4D2-1FC4-4EA1-8462-6628692154DD}" dt="2020-10-18T06:24:34.220" v="314" actId="478"/>
          <ac:cxnSpMkLst>
            <pc:docMk/>
            <pc:sldMk cId="1444066879" sldId="498"/>
            <ac:cxnSpMk id="49" creationId="{FD0D9F16-1DC1-43E9-ACAC-94A6509CA842}"/>
          </ac:cxnSpMkLst>
        </pc:cxnChg>
        <pc:cxnChg chg="add del mod">
          <ac:chgData name="Kulinich Bohdan" userId="48e65c9f34e137d0" providerId="LiveId" clId="{DD77E4D2-1FC4-4EA1-8462-6628692154DD}" dt="2020-10-18T06:24:14.927" v="301"/>
          <ac:cxnSpMkLst>
            <pc:docMk/>
            <pc:sldMk cId="1444066879" sldId="498"/>
            <ac:cxnSpMk id="51" creationId="{A657CBF0-DE16-4B20-B61B-C615B0AD3C0B}"/>
          </ac:cxnSpMkLst>
        </pc:cxnChg>
        <pc:cxnChg chg="add del mod">
          <ac:chgData name="Kulinich Bohdan" userId="48e65c9f34e137d0" providerId="LiveId" clId="{DD77E4D2-1FC4-4EA1-8462-6628692154DD}" dt="2020-10-18T06:25:39.705" v="318" actId="478"/>
          <ac:cxnSpMkLst>
            <pc:docMk/>
            <pc:sldMk cId="1444066879" sldId="498"/>
            <ac:cxnSpMk id="52" creationId="{C490D2DF-D640-40B4-AE6F-F7324046FE9C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59" creationId="{D4E460D6-E942-4A43-932D-538313C3BFE6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6" creationId="{9F412A04-00A2-4BD5-BAB5-008E32DF4C26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2" creationId="{395A1E51-86E1-4D55-B810-D60A4FE3476A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3" creationId="{11A84B21-B733-4E07-AC0F-5AAA54DB4149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4" creationId="{71928D63-875A-42F9-85BC-155448FF1D7B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5" creationId="{4ACE7A0E-F498-4BC1-BFAD-76F8FBBBE8DE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7" creationId="{F330DD72-4B3E-4ADF-9F5D-74077BF61C32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8" creationId="{4266699B-EDCB-42E7-83B8-BB3C45C94371}"/>
          </ac:cxnSpMkLst>
        </pc:cxnChg>
      </pc:sldChg>
      <pc:sldChg chg="addSp delSp modSp add mod delAnim modAnim">
        <pc:chgData name="Kulinich Bohdan" userId="48e65c9f34e137d0" providerId="LiveId" clId="{DD77E4D2-1FC4-4EA1-8462-6628692154DD}" dt="2020-10-18T08:53:55.793" v="1507" actId="14100"/>
        <pc:sldMkLst>
          <pc:docMk/>
          <pc:sldMk cId="2902136337" sldId="499"/>
        </pc:sldMkLst>
        <pc:spChg chg="mod">
          <ac:chgData name="Kulinich Bohdan" userId="48e65c9f34e137d0" providerId="LiveId" clId="{DD77E4D2-1FC4-4EA1-8462-6628692154DD}" dt="2020-10-18T07:51:06.068" v="830" actId="20577"/>
          <ac:spMkLst>
            <pc:docMk/>
            <pc:sldMk cId="2902136337" sldId="499"/>
            <ac:spMk id="4" creationId="{00000000-0000-0000-0000-000000000000}"/>
          </ac:spMkLst>
        </pc:spChg>
        <pc:spChg chg="add mod">
          <ac:chgData name="Kulinich Bohdan" userId="48e65c9f34e137d0" providerId="LiveId" clId="{DD77E4D2-1FC4-4EA1-8462-6628692154DD}" dt="2020-10-18T07:56:40.593" v="868" actId="14100"/>
          <ac:spMkLst>
            <pc:docMk/>
            <pc:sldMk cId="2902136337" sldId="499"/>
            <ac:spMk id="11" creationId="{76130085-48DD-41AA-8F35-45368B80E3AD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2" creationId="{74DA728C-0A15-4A39-AC52-FFD91491284F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2" creationId="{E463672A-DB3F-4407-9BD4-94D90C3DAAB5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3" creationId="{61772ADD-BFFE-41AB-B45F-CD2F9F4A38F7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33" creationId="{BD884E09-EA4F-4000-98DE-2F4D80A8E3AA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4" creationId="{79365FE1-11F2-44AB-8932-2768D4D4BF8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5" creationId="{452B6CAA-CD66-4EE5-9FBC-C9A420A949C3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5" creationId="{7CF1678F-A894-457A-A188-B8BBD1814D8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0" creationId="{E737D74E-F46E-4994-8B65-EE8E88DE0ABB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1" creationId="{944FAA1E-BF22-44D1-89DC-EC211A34454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2" creationId="{8AA02CA7-F9DB-45F2-9E36-9E163260F12D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2" creationId="{F918135D-FC63-4B6F-A51B-FF16F2911E8F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3" creationId="{1BBF227C-3357-433E-A046-5CBBD779B3F2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3" creationId="{62937AC3-1268-43A6-A12F-20A356694148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4" creationId="{195844E6-9024-48F6-B8B5-0B085F71CE7B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8T08:53:55.793" v="1507" actId="14100"/>
          <ac:spMkLst>
            <pc:docMk/>
            <pc:sldMk cId="2902136337" sldId="499"/>
            <ac:spMk id="45" creationId="{783F0648-DC99-4661-A79A-227DDA0EDD7E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49" creationId="{528E2FBB-4B9E-449C-A67C-4AC0D6C3E915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0" creationId="{7ABEB278-B7E9-4AC4-A9B4-10D7C1AA7967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1" creationId="{188505C5-957C-4467-A834-5C6E61B6FE1E}"/>
          </ac:spMkLst>
        </pc:spChg>
        <pc:spChg chg="add mod">
          <ac:chgData name="Kulinich Bohdan" userId="48e65c9f34e137d0" providerId="LiveId" clId="{DD77E4D2-1FC4-4EA1-8462-6628692154DD}" dt="2020-10-18T07:56:59.404" v="870" actId="1076"/>
          <ac:spMkLst>
            <pc:docMk/>
            <pc:sldMk cId="2902136337" sldId="499"/>
            <ac:spMk id="55" creationId="{8BE83AAA-3328-455C-8A4B-A6494D59144D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7" creationId="{85FFDFF1-B8AD-46F9-90EF-C085CF82B819}"/>
          </ac:spMkLst>
        </pc:spChg>
        <pc:spChg chg="add del mod">
          <ac:chgData name="Kulinich Bohdan" userId="48e65c9f34e137d0" providerId="LiveId" clId="{DD77E4D2-1FC4-4EA1-8462-6628692154DD}" dt="2020-10-18T08:35:22.410" v="1309" actId="478"/>
          <ac:spMkLst>
            <pc:docMk/>
            <pc:sldMk cId="2902136337" sldId="499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58:22.753" v="882" actId="1076"/>
          <ac:spMkLst>
            <pc:docMk/>
            <pc:sldMk cId="2902136337" sldId="499"/>
            <ac:spMk id="59" creationId="{3FBE0452-0C33-420C-8F85-378AD8839FBC}"/>
          </ac:spMkLst>
        </pc:spChg>
        <pc:spChg chg="add mod">
          <ac:chgData name="Kulinich Bohdan" userId="48e65c9f34e137d0" providerId="LiveId" clId="{DD77E4D2-1FC4-4EA1-8462-6628692154DD}" dt="2020-10-18T07:58:14.829" v="880" actId="1076"/>
          <ac:spMkLst>
            <pc:docMk/>
            <pc:sldMk cId="2902136337" sldId="499"/>
            <ac:spMk id="60" creationId="{EF36DF00-7C53-40C9-A3A4-C5A94A855872}"/>
          </ac:spMkLst>
        </pc:spChg>
        <pc:spChg chg="add mod">
          <ac:chgData name="Kulinich Bohdan" userId="48e65c9f34e137d0" providerId="LiveId" clId="{DD77E4D2-1FC4-4EA1-8462-6628692154DD}" dt="2020-10-18T07:58:20.131" v="881" actId="1076"/>
          <ac:spMkLst>
            <pc:docMk/>
            <pc:sldMk cId="2902136337" sldId="499"/>
            <ac:spMk id="61" creationId="{6BB46565-5826-490C-93B0-23707AFCB4FA}"/>
          </ac:spMkLst>
        </pc:spChg>
        <pc:spChg chg="add mod">
          <ac:chgData name="Kulinich Bohdan" userId="48e65c9f34e137d0" providerId="LiveId" clId="{DD77E4D2-1FC4-4EA1-8462-6628692154DD}" dt="2020-10-18T07:58:47.193" v="885" actId="20577"/>
          <ac:spMkLst>
            <pc:docMk/>
            <pc:sldMk cId="2902136337" sldId="499"/>
            <ac:spMk id="62" creationId="{7E7F47E0-92E6-4CD0-ABD1-99EFC87FF1E2}"/>
          </ac:spMkLst>
        </pc:spChg>
        <pc:spChg chg="add mod">
          <ac:chgData name="Kulinich Bohdan" userId="48e65c9f34e137d0" providerId="LiveId" clId="{DD77E4D2-1FC4-4EA1-8462-6628692154DD}" dt="2020-10-18T07:58:49.985" v="886" actId="20577"/>
          <ac:spMkLst>
            <pc:docMk/>
            <pc:sldMk cId="2902136337" sldId="499"/>
            <ac:spMk id="64" creationId="{E225A7C0-02DB-4215-B221-2EA1DF9A9BC3}"/>
          </ac:spMkLst>
        </pc:spChg>
        <pc:spChg chg="add mod">
          <ac:chgData name="Kulinich Bohdan" userId="48e65c9f34e137d0" providerId="LiveId" clId="{DD77E4D2-1FC4-4EA1-8462-6628692154DD}" dt="2020-10-18T07:58:53.319" v="887" actId="20577"/>
          <ac:spMkLst>
            <pc:docMk/>
            <pc:sldMk cId="2902136337" sldId="499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0" creationId="{B1E800BD-88CF-4AF1-9F9D-C5132B5E4105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1" creationId="{C1064E97-E295-438E-88D3-54AFF24F053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2" creationId="{1B450E8F-3313-48DA-9343-9776F3C1039F}"/>
          </ac:spMkLst>
        </pc:spChg>
        <pc:spChg chg="add mod">
          <ac:chgData name="Kulinich Bohdan" userId="48e65c9f34e137d0" providerId="LiveId" clId="{DD77E4D2-1FC4-4EA1-8462-6628692154DD}" dt="2020-10-18T08:27:12.878" v="1069" actId="207"/>
          <ac:spMkLst>
            <pc:docMk/>
            <pc:sldMk cId="2902136337" sldId="499"/>
            <ac:spMk id="73" creationId="{A3E8AAA6-CEFB-4125-8766-D1CEC0BAD8CA}"/>
          </ac:spMkLst>
        </pc:spChg>
        <pc:spChg chg="add del mod">
          <ac:chgData name="Kulinich Bohdan" userId="48e65c9f34e137d0" providerId="LiveId" clId="{DD77E4D2-1FC4-4EA1-8462-6628692154DD}" dt="2020-10-18T08:17:12.160" v="998" actId="478"/>
          <ac:spMkLst>
            <pc:docMk/>
            <pc:sldMk cId="2902136337" sldId="499"/>
            <ac:spMk id="74" creationId="{F3482C34-CA92-4A9D-B0A0-CFE387116760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5" creationId="{73BFB6F3-5FD7-4334-94A5-86DDAF85DFCD}"/>
          </ac:spMkLst>
        </pc:spChg>
        <pc:spChg chg="add del mod">
          <ac:chgData name="Kulinich Bohdan" userId="48e65c9f34e137d0" providerId="LiveId" clId="{DD77E4D2-1FC4-4EA1-8462-6628692154DD}" dt="2020-10-18T08:17:10.072" v="997" actId="478"/>
          <ac:spMkLst>
            <pc:docMk/>
            <pc:sldMk cId="2902136337" sldId="499"/>
            <ac:spMk id="75" creationId="{B072D981-253D-416D-8066-B781A2F12313}"/>
          </ac:spMkLst>
        </pc:spChg>
        <pc:spChg chg="add del mod">
          <ac:chgData name="Kulinich Bohdan" userId="48e65c9f34e137d0" providerId="LiveId" clId="{DD77E4D2-1FC4-4EA1-8462-6628692154DD}" dt="2020-10-18T08:17:16.067" v="999" actId="478"/>
          <ac:spMkLst>
            <pc:docMk/>
            <pc:sldMk cId="2902136337" sldId="499"/>
            <ac:spMk id="76" creationId="{82C702FA-8E14-4E41-B719-E8910BDB002A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6" creationId="{F7B0D42B-BC72-4977-9D65-1B85903D0755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7" creationId="{53D7E553-434B-4AFB-BEB1-F796F2243A23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8" creationId="{35B18659-09BE-4A1B-8676-607362397820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90" creationId="{E6B5A067-3A0C-4B85-AAE7-D9536AB13BDB}"/>
          </ac:spMkLst>
        </pc:spChg>
        <pc:grpChg chg="add mod ord">
          <ac:chgData name="Kulinich Bohdan" userId="48e65c9f34e137d0" providerId="LiveId" clId="{DD77E4D2-1FC4-4EA1-8462-6628692154DD}" dt="2020-10-18T08:26:18.848" v="1066" actId="167"/>
          <ac:grpSpMkLst>
            <pc:docMk/>
            <pc:sldMk cId="2902136337" sldId="499"/>
            <ac:grpSpMk id="2" creationId="{4D76234C-5FC2-44B0-8287-9ADF2D4F6FB8}"/>
          </ac:grpSpMkLst>
        </pc:grpChg>
        <pc:grpChg chg="add mod modVis">
          <ac:chgData name="Kulinich Bohdan" userId="48e65c9f34e137d0" providerId="LiveId" clId="{DD77E4D2-1FC4-4EA1-8462-6628692154DD}" dt="2020-10-18T08:19:40.574" v="1011" actId="1076"/>
          <ac:grpSpMkLst>
            <pc:docMk/>
            <pc:sldMk cId="2902136337" sldId="499"/>
            <ac:grpSpMk id="12" creationId="{9DAEDD22-7E42-4F4F-8756-6F7E7A12F2B9}"/>
          </ac:grpSpMkLst>
        </pc:grpChg>
        <pc:grpChg chg="add mod ord">
          <ac:chgData name="Kulinich Bohdan" userId="48e65c9f34e137d0" providerId="LiveId" clId="{DD77E4D2-1FC4-4EA1-8462-6628692154DD}" dt="2020-10-18T08:26:15.439" v="1065" actId="167"/>
          <ac:grpSpMkLst>
            <pc:docMk/>
            <pc:sldMk cId="2902136337" sldId="499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08:37:41.466" v="1323" actId="478"/>
          <ac:grpSpMkLst>
            <pc:docMk/>
            <pc:sldMk cId="2902136337" sldId="499"/>
            <ac:grpSpMk id="58" creationId="{72C36986-6641-4323-B6CD-8E702DF3AE1B}"/>
          </ac:grpSpMkLst>
        </pc:grpChg>
        <pc:picChg chg="add del mod">
          <ac:chgData name="Kulinich Bohdan" userId="48e65c9f34e137d0" providerId="LiveId" clId="{DD77E4D2-1FC4-4EA1-8462-6628692154DD}" dt="2020-10-18T08:35:21.739" v="1308" actId="478"/>
          <ac:picMkLst>
            <pc:docMk/>
            <pc:sldMk cId="2902136337" sldId="499"/>
            <ac:picMk id="56" creationId="{28361F7C-132A-4B81-ACB9-10D6BC4CCFDE}"/>
          </ac:picMkLst>
        </pc:picChg>
        <pc:picChg chg="del">
          <ac:chgData name="Kulinich Bohdan" userId="48e65c9f34e137d0" providerId="LiveId" clId="{DD77E4D2-1FC4-4EA1-8462-6628692154DD}" dt="2020-10-18T07:50:59.903" v="810" actId="478"/>
          <ac:picMkLst>
            <pc:docMk/>
            <pc:sldMk cId="2902136337" sldId="499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29" creationId="{EB21B537-BDA7-4BEA-A34F-7F43D9AAD4A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0" creationId="{61016B4D-7BDB-4727-A7A8-EA813D78A0EE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1" creationId="{971A3B72-E770-47D5-8416-FACF12A2559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8" creationId="{B1AEA463-9A78-4225-984F-31E2A4B35C4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9" creationId="{89296195-F56F-4567-ABD8-BFF5958745F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40" creationId="{8236D0D5-F6B4-4876-8CA3-04E847E9395C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6" creationId="{6F71E8E6-4A82-402B-8A66-AB68294A150B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7" creationId="{542DA2AF-5EE5-45B8-9405-4367B1BABFCE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8" creationId="{EECAEC5B-9AD9-4A02-99BE-73E5F0BE4C03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2" creationId="{9F10B34B-6343-4F89-9962-0D47D912D909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3" creationId="{B1905060-41C5-4739-BBF6-37FBC8E42F02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4" creationId="{79AD2E4B-D848-491E-A5DA-1FAD1D750868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3" creationId="{25E35263-34C5-479C-85B1-44772DBD7013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3" creationId="{3FF8D9C9-04E4-465E-BD9D-CE3B08F043F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6" creationId="{9F412A04-00A2-4BD5-BAB5-008E32DF4C26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6" creationId="{AF3AFEDD-4E2E-4F50-8F57-F367AF5C5609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7" creationId="{7438752A-7F80-4ECE-8C10-EBB7E93DB03D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8" creationId="{37B0CB88-97D4-4818-8794-9C1F5DE016DB}"/>
          </ac:cxnSpMkLst>
        </pc:cxnChg>
        <pc:cxnChg chg="add mod">
          <ac:chgData name="Kulinich Bohdan" userId="48e65c9f34e137d0" providerId="LiveId" clId="{DD77E4D2-1FC4-4EA1-8462-6628692154DD}" dt="2020-10-18T08:27:36.058" v="1072" actId="208"/>
          <ac:cxnSpMkLst>
            <pc:docMk/>
            <pc:sldMk cId="2902136337" sldId="499"/>
            <ac:cxnSpMk id="69" creationId="{224FB41B-1506-42D8-8333-D16F619FCF0F}"/>
          </ac:cxnSpMkLst>
        </pc:cxnChg>
        <pc:cxnChg chg="mod">
          <ac:chgData name="Kulinich Bohdan" userId="48e65c9f34e137d0" providerId="LiveId" clId="{DD77E4D2-1FC4-4EA1-8462-6628692154DD}" dt="2020-10-18T08:36:16.227" v="1314" actId="1076"/>
          <ac:cxnSpMkLst>
            <pc:docMk/>
            <pc:sldMk cId="2902136337" sldId="499"/>
            <ac:cxnSpMk id="74" creationId="{ABA99C5C-CEBE-4BA2-B312-04033AB975E5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8T11:43:13.737" v="1935"/>
        <pc:sldMkLst>
          <pc:docMk/>
          <pc:sldMk cId="3515392346" sldId="500"/>
        </pc:sldMkLst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" creationId="{EC8BF40A-1F63-480D-82EA-FE983EB13C9F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" creationId="{09624D55-3E28-409B-A184-C7D1F2C94CE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6" creationId="{E24E60D2-27BF-47D5-82A9-CF069B07D856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7" creationId="{AB1FCCEB-FDF7-4E4D-A827-5C955D5BDB03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8" creationId="{45931998-171D-447F-81BA-DCF37ED6711C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9" creationId="{8F739A58-9495-474E-9601-E36D401EF03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40" creationId="{F57300DD-CE65-4ACB-A8BC-AA29FAFBA52A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2" creationId="{0EA09B25-BFFA-414E-BAC9-B8EAE45DF114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5" creationId="{4D36CCD6-C04D-46D7-9340-48F7E114F51C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6" creationId="{FF4F031B-5A52-49FE-B2FE-C880C6346888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7" creationId="{C973CA19-443A-4304-950B-C3FFA0BB91D5}"/>
          </ac:spMkLst>
        </pc:spChg>
        <pc:spChg chg="add mod">
          <ac:chgData name="Kulinich Bohdan" userId="48e65c9f34e137d0" providerId="LiveId" clId="{DD77E4D2-1FC4-4EA1-8462-6628692154DD}" dt="2020-10-18T07:38:49.811" v="714" actId="1076"/>
          <ac:spMkLst>
            <pc:docMk/>
            <pc:sldMk cId="3515392346" sldId="500"/>
            <ac:spMk id="50" creationId="{BB1059D4-EB5A-4F03-8097-747A0399F174}"/>
          </ac:spMkLst>
        </pc:spChg>
        <pc:spChg chg="add mod">
          <ac:chgData name="Kulinich Bohdan" userId="48e65c9f34e137d0" providerId="LiveId" clId="{DD77E4D2-1FC4-4EA1-8462-6628692154DD}" dt="2020-10-18T07:40:46.638" v="794" actId="207"/>
          <ac:spMkLst>
            <pc:docMk/>
            <pc:sldMk cId="3515392346" sldId="500"/>
            <ac:spMk id="51" creationId="{36D2860F-CB0A-4974-B3E0-5783D81590CB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3" creationId="{D938650E-23A6-47C9-A4DB-96768FD1AF9D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4" creationId="{28754C96-3F7F-46CE-BEB2-627ED8C84828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5" creationId="{0B58A912-576F-4284-AF7C-4A88B8A99796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6" creationId="{33205267-11CB-449B-BFB1-51E6B2EB6D7F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7" creationId="{80195324-9E24-4B84-90B8-293A03CF82BE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8" creationId="{82A4ADCF-5984-46F6-A6A0-CB70FB141CE5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63" creationId="{1A8C3BC4-402F-4F5A-9705-5B21DFCC4516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5" creationId="{B9D98062-E447-4D4B-8D71-EE42B2477AA2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7" creationId="{FB2FC6DC-8E27-412E-B39F-01FC8EA15346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9" creationId="{9DD01FC9-DEAB-480F-BE60-1784DAC2266B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76" creationId="{FC5ED0AD-8EFE-472F-8836-F5EB3903761A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0" creationId="{CE42A39B-8811-4239-BCE6-1E209A0DAEC5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1" creationId="{685611E2-BB04-4FBC-A8B3-33FA8BD96781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2" creationId="{A1045827-D3B2-41A0-8C7B-38473DA9C837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3" creationId="{AB221FC7-E5A7-4D62-A3A3-4529EE935DFF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4" creationId="{563C17C0-286A-45DE-A2F4-1AEF2211788C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5" creationId="{DD5B69C6-9638-4051-A99D-CEE489FB34B8}"/>
          </ac:spMkLst>
        </pc:spChg>
        <pc:grpChg chg="add mod ord">
          <ac:chgData name="Kulinich Bohdan" userId="48e65c9f34e137d0" providerId="LiveId" clId="{DD77E4D2-1FC4-4EA1-8462-6628692154DD}" dt="2020-10-18T07:32:47.698" v="576" actId="167"/>
          <ac:grpSpMkLst>
            <pc:docMk/>
            <pc:sldMk cId="3515392346" sldId="500"/>
            <ac:grpSpMk id="2" creationId="{3F5ECE1B-508C-4941-B051-AE0A2B8A93AC}"/>
          </ac:grpSpMkLst>
        </pc:grpChg>
        <pc:grpChg chg="add del mod">
          <ac:chgData name="Kulinich Bohdan" userId="48e65c9f34e137d0" providerId="LiveId" clId="{DD77E4D2-1FC4-4EA1-8462-6628692154DD}" dt="2020-10-18T11:39:33.282" v="1907" actId="478"/>
          <ac:grpSpMkLst>
            <pc:docMk/>
            <pc:sldMk cId="3515392346" sldId="500"/>
            <ac:grpSpMk id="5" creationId="{1EC60271-A4C9-4CB6-9524-D2A62E70D1D4}"/>
          </ac:grpSpMkLst>
        </pc:grpChg>
        <pc:grpChg chg="add mod">
          <ac:chgData name="Kulinich Bohdan" userId="48e65c9f34e137d0" providerId="LiveId" clId="{DD77E4D2-1FC4-4EA1-8462-6628692154DD}" dt="2020-10-18T07:27:34.472" v="547" actId="164"/>
          <ac:grpSpMkLst>
            <pc:docMk/>
            <pc:sldMk cId="3515392346" sldId="500"/>
            <ac:grpSpMk id="7" creationId="{D7D28423-8258-4EF6-8150-655A3318A5A9}"/>
          </ac:grpSpMkLst>
        </pc:grpChg>
        <pc:grpChg chg="add mod ord">
          <ac:chgData name="Kulinich Bohdan" userId="48e65c9f34e137d0" providerId="LiveId" clId="{DD77E4D2-1FC4-4EA1-8462-6628692154DD}" dt="2020-10-18T07:36:03.456" v="602" actId="167"/>
          <ac:grpSpMkLst>
            <pc:docMk/>
            <pc:sldMk cId="3515392346" sldId="500"/>
            <ac:grpSpMk id="9" creationId="{6255FF65-2BA5-4256-84E1-BDC1DE2CAADA}"/>
          </ac:grpSpMkLst>
        </pc:grpChg>
        <pc:grpChg chg="add mod">
          <ac:chgData name="Kulinich Bohdan" userId="48e65c9f34e137d0" providerId="LiveId" clId="{DD77E4D2-1FC4-4EA1-8462-6628692154DD}" dt="2020-10-18T11:39:37.932" v="1909" actId="164"/>
          <ac:grpSpMkLst>
            <pc:docMk/>
            <pc:sldMk cId="3515392346" sldId="500"/>
            <ac:grpSpMk id="10" creationId="{1DAE1512-0036-4E80-B7AA-08B0FDD07887}"/>
          </ac:grpSpMkLst>
        </pc:grpChg>
        <pc:grpChg chg="add mod ord">
          <ac:chgData name="Kulinich Bohdan" userId="48e65c9f34e137d0" providerId="LiveId" clId="{DD77E4D2-1FC4-4EA1-8462-6628692154DD}" dt="2020-10-18T07:32:44.274" v="575" actId="167"/>
          <ac:grpSpMkLst>
            <pc:docMk/>
            <pc:sldMk cId="3515392346" sldId="500"/>
            <ac:grpSpMk id="34" creationId="{B8057624-C880-4732-AD64-768A5BF6CC42}"/>
          </ac:grpSpMkLst>
        </pc:grpChg>
        <pc:grpChg chg="add mod ord">
          <ac:chgData name="Kulinich Bohdan" userId="48e65c9f34e137d0" providerId="LiveId" clId="{DD77E4D2-1FC4-4EA1-8462-6628692154DD}" dt="2020-10-18T07:35:59.547" v="601" actId="167"/>
          <ac:grpSpMkLst>
            <pc:docMk/>
            <pc:sldMk cId="3515392346" sldId="500"/>
            <ac:grpSpMk id="41" creationId="{563F68C3-9292-4AF4-8DFA-065E0301FD94}"/>
          </ac:grpSpMkLst>
        </pc:grpChg>
        <pc:picChg chg="add mod">
          <ac:chgData name="Kulinich Bohdan" userId="48e65c9f34e137d0" providerId="LiveId" clId="{DD77E4D2-1FC4-4EA1-8462-6628692154DD}" dt="2020-10-18T07:38:12.543" v="612"/>
          <ac:picMkLst>
            <pc:docMk/>
            <pc:sldMk cId="3515392346" sldId="500"/>
            <ac:picMk id="49" creationId="{04846826-32D5-4ED8-97A9-64FB42F950E2}"/>
          </ac:picMkLst>
        </pc:picChg>
        <pc:cxnChg chg="mod">
          <ac:chgData name="Kulinich Bohdan" userId="48e65c9f34e137d0" providerId="LiveId" clId="{DD77E4D2-1FC4-4EA1-8462-6628692154DD}" dt="2020-10-18T07:30:25.203" v="549"/>
          <ac:cxnSpMkLst>
            <pc:docMk/>
            <pc:sldMk cId="3515392346" sldId="500"/>
            <ac:cxnSpMk id="35" creationId="{222A44A5-8C89-4CED-B744-1091D650EB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3" creationId="{FA5658B2-0240-4438-8A41-BD3D63888A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4" creationId="{935231BA-0BA3-427D-91B1-28CD7CEEA363}"/>
          </ac:cxnSpMkLst>
        </pc:cxnChg>
        <pc:cxnChg chg="mod">
          <ac:chgData name="Kulinich Bohdan" userId="48e65c9f34e137d0" providerId="LiveId" clId="{DD77E4D2-1FC4-4EA1-8462-6628692154DD}" dt="2020-10-18T07:27:19.850" v="541" actId="164"/>
          <ac:cxnSpMkLst>
            <pc:docMk/>
            <pc:sldMk cId="3515392346" sldId="500"/>
            <ac:cxnSpMk id="48" creationId="{64CBD4CC-E048-4556-BC7C-F6E5F8281F67}"/>
          </ac:cxnSpMkLst>
        </pc:cxnChg>
        <pc:cxnChg chg="add mod">
          <ac:chgData name="Kulinich Bohdan" userId="48e65c9f34e137d0" providerId="LiveId" clId="{DD77E4D2-1FC4-4EA1-8462-6628692154DD}" dt="2020-10-18T11:39:37.932" v="1909" actId="164"/>
          <ac:cxnSpMkLst>
            <pc:docMk/>
            <pc:sldMk cId="3515392346" sldId="500"/>
            <ac:cxnSpMk id="52" creationId="{9A15DE24-36EE-4C76-A845-146B0D311BFC}"/>
          </ac:cxnSpMkLst>
        </pc:cxnChg>
        <pc:cxnChg chg="mod">
          <ac:chgData name="Kulinich Bohdan" userId="48e65c9f34e137d0" providerId="LiveId" clId="{DD77E4D2-1FC4-4EA1-8462-6628692154DD}" dt="2020-10-18T07:27:24.173" v="542" actId="164"/>
          <ac:cxnSpMkLst>
            <pc:docMk/>
            <pc:sldMk cId="3515392346" sldId="500"/>
            <ac:cxnSpMk id="59" creationId="{D4E460D6-E942-4A43-932D-538313C3BFE6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2" creationId="{395A1E51-86E1-4D55-B810-D60A4FE3476A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3" creationId="{11A84B21-B733-4E07-AC0F-5AAA54DB4149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7" creationId="{F330DD72-4B3E-4ADF-9F5D-74077BF61C32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8" creationId="{4266699B-EDCB-42E7-83B8-BB3C45C94371}"/>
          </ac:cxnSpMkLst>
        </pc:cxnChg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684335456" sldId="501"/>
        </pc:sldMkLst>
      </pc:sldChg>
      <pc:sldChg chg="addSp delSp modSp add mod modTransition delAnim modAnim">
        <pc:chgData name="Kulinich Bohdan" userId="48e65c9f34e137d0" providerId="LiveId" clId="{DD77E4D2-1FC4-4EA1-8462-6628692154DD}" dt="2020-10-18T11:58:13.892" v="2013"/>
        <pc:sldMkLst>
          <pc:docMk/>
          <pc:sldMk cId="1909930976" sldId="502"/>
        </pc:sldMkLst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5" creationId="{3CE4355C-4781-44FB-9907-0D0B67F65F9B}"/>
          </ac:spMkLst>
        </pc:spChg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6" creationId="{F334B314-E0BB-4A39-BF81-C6FC87CC76A4}"/>
          </ac:spMkLst>
        </pc:spChg>
        <pc:spChg chg="add del mod">
          <ac:chgData name="Kulinich Bohdan" userId="48e65c9f34e137d0" providerId="LiveId" clId="{DD77E4D2-1FC4-4EA1-8462-6628692154DD}" dt="2020-10-18T08:41:28.135" v="1357" actId="478"/>
          <ac:spMkLst>
            <pc:docMk/>
            <pc:sldMk cId="1909930976" sldId="502"/>
            <ac:spMk id="7" creationId="{106CC9BA-7F16-466A-96C7-C25BF82C0CE3}"/>
          </ac:spMkLst>
        </pc:spChg>
        <pc:spChg chg="add del mod">
          <ac:chgData name="Kulinich Bohdan" userId="48e65c9f34e137d0" providerId="LiveId" clId="{DD77E4D2-1FC4-4EA1-8462-6628692154DD}" dt="2020-10-18T08:41:28.915" v="1358" actId="478"/>
          <ac:spMkLst>
            <pc:docMk/>
            <pc:sldMk cId="1909930976" sldId="502"/>
            <ac:spMk id="8" creationId="{E0B8870C-42DA-460A-915F-32C47F50F933}"/>
          </ac:spMkLst>
        </pc:spChg>
        <pc:spChg chg="add del mod ord">
          <ac:chgData name="Kulinich Bohdan" userId="48e65c9f34e137d0" providerId="LiveId" clId="{DD77E4D2-1FC4-4EA1-8462-6628692154DD}" dt="2020-10-18T08:51:13.690" v="1480" actId="478"/>
          <ac:spMkLst>
            <pc:docMk/>
            <pc:sldMk cId="1909930976" sldId="502"/>
            <ac:spMk id="9" creationId="{4030A388-2DEC-49B8-BAA0-1E4DFCB08660}"/>
          </ac:spMkLst>
        </pc:spChg>
        <pc:spChg chg="add del mod ord">
          <ac:chgData name="Kulinich Bohdan" userId="48e65c9f34e137d0" providerId="LiveId" clId="{DD77E4D2-1FC4-4EA1-8462-6628692154DD}" dt="2020-10-18T08:51:15.231" v="1481" actId="478"/>
          <ac:spMkLst>
            <pc:docMk/>
            <pc:sldMk cId="1909930976" sldId="502"/>
            <ac:spMk id="10" creationId="{A13A8930-7937-49F8-83D2-63A40A8BE162}"/>
          </ac:spMkLst>
        </pc:spChg>
        <pc:spChg chg="add del">
          <ac:chgData name="Kulinich Bohdan" userId="48e65c9f34e137d0" providerId="LiveId" clId="{DD77E4D2-1FC4-4EA1-8462-6628692154DD}" dt="2020-10-18T08:34:22.966" v="1283" actId="478"/>
          <ac:spMkLst>
            <pc:docMk/>
            <pc:sldMk cId="1909930976" sldId="502"/>
            <ac:spMk id="11" creationId="{76130085-48DD-41AA-8F35-45368B80E3AD}"/>
          </ac:spMkLst>
        </pc:spChg>
        <pc:spChg chg="add mod modVis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3" creationId="{6B67DF68-F514-45A7-835D-D0CFE116CAA7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4" creationId="{5098E813-7287-4B7A-AF51-717A80A9ABAD}"/>
          </ac:spMkLst>
        </pc:spChg>
        <pc:spChg chg="add mod">
          <ac:chgData name="Kulinich Bohdan" userId="48e65c9f34e137d0" providerId="LiveId" clId="{DD77E4D2-1FC4-4EA1-8462-6628692154DD}" dt="2020-10-18T11:53:47.307" v="1969" actId="692"/>
          <ac:spMkLst>
            <pc:docMk/>
            <pc:sldMk cId="1909930976" sldId="502"/>
            <ac:spMk id="32" creationId="{116733CD-E390-4009-B9C2-4677DE3EB7FF}"/>
          </ac:spMkLst>
        </pc:spChg>
        <pc:spChg chg="add mod">
          <ac:chgData name="Kulinich Bohdan" userId="48e65c9f34e137d0" providerId="LiveId" clId="{DD77E4D2-1FC4-4EA1-8462-6628692154DD}" dt="2020-10-18T11:54:15.538" v="1973" actId="693"/>
          <ac:spMkLst>
            <pc:docMk/>
            <pc:sldMk cId="1909930976" sldId="502"/>
            <ac:spMk id="33" creationId="{A51E4D13-7E25-43C2-BF55-69FFD29C369F}"/>
          </ac:spMkLst>
        </pc:spChg>
        <pc:spChg chg="del">
          <ac:chgData name="Kulinich Bohdan" userId="48e65c9f34e137d0" providerId="LiveId" clId="{DD77E4D2-1FC4-4EA1-8462-6628692154DD}" dt="2020-10-18T08:34:26.094" v="1285" actId="478"/>
          <ac:spMkLst>
            <pc:docMk/>
            <pc:sldMk cId="1909930976" sldId="502"/>
            <ac:spMk id="35" creationId="{7CF1678F-A894-457A-A188-B8BBD1814D89}"/>
          </ac:spMkLst>
        </pc:spChg>
        <pc:spChg chg="del mod modVis">
          <ac:chgData name="Kulinich Bohdan" userId="48e65c9f34e137d0" providerId="LiveId" clId="{DD77E4D2-1FC4-4EA1-8462-6628692154DD}" dt="2020-10-18T08:43:46.189" v="1381" actId="478"/>
          <ac:spMkLst>
            <pc:docMk/>
            <pc:sldMk cId="1909930976" sldId="502"/>
            <ac:spMk id="45" creationId="{783F0648-DC99-4661-A79A-227DDA0EDD7E}"/>
          </ac:spMkLst>
        </pc:spChg>
        <pc:spChg chg="del">
          <ac:chgData name="Kulinich Bohdan" userId="48e65c9f34e137d0" providerId="LiveId" clId="{DD77E4D2-1FC4-4EA1-8462-6628692154DD}" dt="2020-10-18T08:34:32.812" v="1291" actId="478"/>
          <ac:spMkLst>
            <pc:docMk/>
            <pc:sldMk cId="1909930976" sldId="502"/>
            <ac:spMk id="49" creationId="{528E2FBB-4B9E-449C-A67C-4AC0D6C3E915}"/>
          </ac:spMkLst>
        </pc:spChg>
        <pc:spChg chg="del">
          <ac:chgData name="Kulinich Bohdan" userId="48e65c9f34e137d0" providerId="LiveId" clId="{DD77E4D2-1FC4-4EA1-8462-6628692154DD}" dt="2020-10-18T08:34:31.270" v="1290" actId="478"/>
          <ac:spMkLst>
            <pc:docMk/>
            <pc:sldMk cId="1909930976" sldId="502"/>
            <ac:spMk id="50" creationId="{7ABEB278-B7E9-4AC4-A9B4-10D7C1AA7967}"/>
          </ac:spMkLst>
        </pc:spChg>
        <pc:spChg chg="del">
          <ac:chgData name="Kulinich Bohdan" userId="48e65c9f34e137d0" providerId="LiveId" clId="{DD77E4D2-1FC4-4EA1-8462-6628692154DD}" dt="2020-10-18T08:34:24.337" v="1284" actId="478"/>
          <ac:spMkLst>
            <pc:docMk/>
            <pc:sldMk cId="1909930976" sldId="502"/>
            <ac:spMk id="51" creationId="{188505C5-957C-4467-A834-5C6E61B6FE1E}"/>
          </ac:spMkLst>
        </pc:spChg>
        <pc:spChg chg="del">
          <ac:chgData name="Kulinich Bohdan" userId="48e65c9f34e137d0" providerId="LiveId" clId="{DD77E4D2-1FC4-4EA1-8462-6628692154DD}" dt="2020-10-18T08:34:44.151" v="1294" actId="478"/>
          <ac:spMkLst>
            <pc:docMk/>
            <pc:sldMk cId="1909930976" sldId="502"/>
            <ac:spMk id="55" creationId="{8BE83AAA-3328-455C-8A4B-A6494D59144D}"/>
          </ac:spMkLst>
        </pc:spChg>
        <pc:spChg chg="mod">
          <ac:chgData name="Kulinich Bohdan" userId="48e65c9f34e137d0" providerId="LiveId" clId="{DD77E4D2-1FC4-4EA1-8462-6628692154DD}" dt="2020-10-18T08:48:33.375" v="1446" actId="1076"/>
          <ac:spMkLst>
            <pc:docMk/>
            <pc:sldMk cId="1909930976" sldId="502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59" creationId="{3FBE0452-0C33-420C-8F85-378AD8839FBC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0" creationId="{EF36DF00-7C53-40C9-A3A4-C5A94A85587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1" creationId="{6BB46565-5826-490C-93B0-23707AFCB4FA}"/>
          </ac:spMkLst>
        </pc:spChg>
        <pc:spChg chg="del">
          <ac:chgData name="Kulinich Bohdan" userId="48e65c9f34e137d0" providerId="LiveId" clId="{DD77E4D2-1FC4-4EA1-8462-6628692154DD}" dt="2020-10-18T08:34:53.603" v="1297" actId="478"/>
          <ac:spMkLst>
            <pc:docMk/>
            <pc:sldMk cId="1909930976" sldId="502"/>
            <ac:spMk id="62" creationId="{7E7F47E0-92E6-4CD0-ABD1-99EFC87FF1E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4" creationId="{E225A7C0-02DB-4215-B221-2EA1DF9A9BC3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11:57:28.722" v="2003" actId="207"/>
          <ac:spMkLst>
            <pc:docMk/>
            <pc:sldMk cId="1909930976" sldId="502"/>
            <ac:spMk id="73" creationId="{F9AA6165-512E-48AA-815B-E7234BDE9C48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5" creationId="{B5681141-9339-4826-8106-5AF20279188C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6" creationId="{9282177F-7AD5-4141-9A8E-C884B7BEA69B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7" creationId="{11C01323-6846-498F-B51A-DC77273ACAB2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8" creationId="{C3C618D2-92EA-471E-8C59-37E7697AF534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3" creationId="{880B0C9E-9BBB-4B43-B5FB-5807BDD5D59F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4" creationId="{88FDC02D-C260-4186-A391-CC5B4D415FEC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5" creationId="{D2737CA9-8E83-4338-8733-A471A969A3F6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6" creationId="{ABAF35F1-C401-4AB7-B107-3B2D7A9E608B}"/>
          </ac:spMkLst>
        </pc:spChg>
        <pc:spChg chg="add del mod">
          <ac:chgData name="Kulinich Bohdan" userId="48e65c9f34e137d0" providerId="LiveId" clId="{DD77E4D2-1FC4-4EA1-8462-6628692154DD}" dt="2020-10-18T08:54:00.650" v="1508" actId="478"/>
          <ac:spMkLst>
            <pc:docMk/>
            <pc:sldMk cId="1909930976" sldId="502"/>
            <ac:spMk id="93" creationId="{47D641AB-2484-401B-8097-6FF32F2BE981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6" creationId="{A9112B90-B5A5-4399-B4C8-9F052BED921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7" creationId="{80215F72-A298-4CFD-9CDC-C20F2EACE733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8" creationId="{7AC59BD8-4B80-4C9B-A8E3-5378FB5A0AA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9" creationId="{7D3955B6-C72D-4CE5-A4CA-565D428EF47E}"/>
          </ac:spMkLst>
        </pc:spChg>
        <pc:spChg chg="add mod">
          <ac:chgData name="Kulinich Bohdan" userId="48e65c9f34e137d0" providerId="LiveId" clId="{DD77E4D2-1FC4-4EA1-8462-6628692154DD}" dt="2020-10-18T08:54:01.051" v="1509"/>
          <ac:spMkLst>
            <pc:docMk/>
            <pc:sldMk cId="1909930976" sldId="502"/>
            <ac:spMk id="100" creationId="{137EA402-33A4-4EEE-B536-31D41DB5A0AF}"/>
          </ac:spMkLst>
        </pc:spChg>
        <pc:spChg chg="add mod">
          <ac:chgData name="Kulinich Bohdan" userId="48e65c9f34e137d0" providerId="LiveId" clId="{DD77E4D2-1FC4-4EA1-8462-6628692154DD}" dt="2020-10-18T08:55:37.828" v="1541" actId="1076"/>
          <ac:spMkLst>
            <pc:docMk/>
            <pc:sldMk cId="1909930976" sldId="502"/>
            <ac:spMk id="101" creationId="{67F7A6BC-B1DF-4ABC-9C01-4D5A4D73D11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2" creationId="{6503334A-F2C7-461B-9750-D59F46159704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3" creationId="{A997AA5E-31A7-4096-867F-472127FB79D7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4" creationId="{E6F0859A-4530-43CE-BF2A-A6E76643FE15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5" creationId="{721D75D8-9929-4D77-9F41-AE2F659E6B9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6" creationId="{CBFDBC48-DFA6-4005-B8DC-4FD3CBDB3AFA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7" creationId="{01888142-6D43-462C-9F0E-F375925574D9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8" creationId="{D0BDE27E-6855-4575-97A5-920C7687A753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9" creationId="{92DE3C35-306A-4A4F-9C8D-419A0B959B3B}"/>
          </ac:spMkLst>
        </pc:spChg>
        <pc:spChg chg="add mod ord">
          <ac:chgData name="Kulinich Bohdan" userId="48e65c9f34e137d0" providerId="LiveId" clId="{DD77E4D2-1FC4-4EA1-8462-6628692154DD}" dt="2020-10-18T11:44:26.528" v="1939" actId="207"/>
          <ac:spMkLst>
            <pc:docMk/>
            <pc:sldMk cId="1909930976" sldId="502"/>
            <ac:spMk id="110" creationId="{DA80BB70-9BB2-4818-ABDF-52D8E7C0EB64}"/>
          </ac:spMkLst>
        </pc:spChg>
        <pc:spChg chg="add mod">
          <ac:chgData name="Kulinich Bohdan" userId="48e65c9f34e137d0" providerId="LiveId" clId="{DD77E4D2-1FC4-4EA1-8462-6628692154DD}" dt="2020-10-18T09:10:12.471" v="1807" actId="1076"/>
          <ac:spMkLst>
            <pc:docMk/>
            <pc:sldMk cId="1909930976" sldId="502"/>
            <ac:spMk id="111" creationId="{045D66FE-72C6-4E48-934F-CD3497E965A3}"/>
          </ac:spMkLst>
        </pc:spChg>
        <pc:spChg chg="add del mod">
          <ac:chgData name="Kulinich Bohdan" userId="48e65c9f34e137d0" providerId="LiveId" clId="{DD77E4D2-1FC4-4EA1-8462-6628692154DD}" dt="2020-10-18T09:13:31.795" v="1838" actId="478"/>
          <ac:spMkLst>
            <pc:docMk/>
            <pc:sldMk cId="1909930976" sldId="502"/>
            <ac:spMk id="112" creationId="{649F493E-E613-41E0-A62B-5ABD82684684}"/>
          </ac:spMkLst>
        </pc:spChg>
        <pc:grpChg chg="del">
          <ac:chgData name="Kulinich Bohdan" userId="48e65c9f34e137d0" providerId="LiveId" clId="{DD77E4D2-1FC4-4EA1-8462-6628692154DD}" dt="2020-10-18T08:34:26.997" v="1286" actId="478"/>
          <ac:grpSpMkLst>
            <pc:docMk/>
            <pc:sldMk cId="1909930976" sldId="502"/>
            <ac:grpSpMk id="2" creationId="{4D76234C-5FC2-44B0-8287-9ADF2D4F6FB8}"/>
          </ac:grpSpMkLst>
        </pc:grpChg>
        <pc:grpChg chg="del mod">
          <ac:chgData name="Kulinich Bohdan" userId="48e65c9f34e137d0" providerId="LiveId" clId="{DD77E4D2-1FC4-4EA1-8462-6628692154DD}" dt="2020-10-18T08:37:34.850" v="1321" actId="478"/>
          <ac:grpSpMkLst>
            <pc:docMk/>
            <pc:sldMk cId="1909930976" sldId="502"/>
            <ac:grpSpMk id="12" creationId="{9DAEDD22-7E42-4F4F-8756-6F7E7A12F2B9}"/>
          </ac:grpSpMkLst>
        </pc:grpChg>
        <pc:grpChg chg="add del mod">
          <ac:chgData name="Kulinich Bohdan" userId="48e65c9f34e137d0" providerId="LiveId" clId="{DD77E4D2-1FC4-4EA1-8462-6628692154DD}" dt="2020-10-18T08:37:33.615" v="1320"/>
          <ac:grpSpMkLst>
            <pc:docMk/>
            <pc:sldMk cId="1909930976" sldId="502"/>
            <ac:grpSpMk id="58" creationId="{425517BE-EA33-482D-B4D1-368F65156AA8}"/>
          </ac:grpSpMkLst>
        </pc:grpChg>
        <pc:grpChg chg="add mod">
          <ac:chgData name="Kulinich Bohdan" userId="48e65c9f34e137d0" providerId="LiveId" clId="{DD77E4D2-1FC4-4EA1-8462-6628692154DD}" dt="2020-10-18T08:37:36.322" v="1322"/>
          <ac:grpSpMkLst>
            <pc:docMk/>
            <pc:sldMk cId="1909930976" sldId="502"/>
            <ac:grpSpMk id="79" creationId="{610F59B0-2FFE-4952-BBC5-9D51667F0CBD}"/>
          </ac:grpSpMkLst>
        </pc:grpChg>
        <pc:cxnChg chg="add mod">
          <ac:chgData name="Kulinich Bohdan" userId="48e65c9f34e137d0" providerId="LiveId" clId="{DD77E4D2-1FC4-4EA1-8462-6628692154DD}" dt="2020-10-18T11:54:20.355" v="1974" actId="692"/>
          <ac:cxnSpMkLst>
            <pc:docMk/>
            <pc:sldMk cId="1909930976" sldId="502"/>
            <ac:cxnSpMk id="35" creationId="{E0520F0D-5358-4059-BE90-585E3E1BB890}"/>
          </ac:cxnSpMkLst>
        </pc:cxnChg>
        <pc:cxnChg chg="del">
          <ac:chgData name="Kulinich Bohdan" userId="48e65c9f34e137d0" providerId="LiveId" clId="{DD77E4D2-1FC4-4EA1-8462-6628692154DD}" dt="2020-10-18T08:34:30.083" v="1289" actId="478"/>
          <ac:cxnSpMkLst>
            <pc:docMk/>
            <pc:sldMk cId="1909930976" sldId="502"/>
            <ac:cxnSpMk id="46" creationId="{6F71E8E6-4A82-402B-8A66-AB68294A150B}"/>
          </ac:cxnSpMkLst>
        </pc:cxnChg>
        <pc:cxnChg chg="del">
          <ac:chgData name="Kulinich Bohdan" userId="48e65c9f34e137d0" providerId="LiveId" clId="{DD77E4D2-1FC4-4EA1-8462-6628692154DD}" dt="2020-10-18T08:34:27.746" v="1287" actId="478"/>
          <ac:cxnSpMkLst>
            <pc:docMk/>
            <pc:sldMk cId="1909930976" sldId="502"/>
            <ac:cxnSpMk id="47" creationId="{542DA2AF-5EE5-45B8-9405-4367B1BABFCE}"/>
          </ac:cxnSpMkLst>
        </pc:cxnChg>
        <pc:cxnChg chg="del">
          <ac:chgData name="Kulinich Bohdan" userId="48e65c9f34e137d0" providerId="LiveId" clId="{DD77E4D2-1FC4-4EA1-8462-6628692154DD}" dt="2020-10-18T08:34:28.617" v="1288" actId="478"/>
          <ac:cxnSpMkLst>
            <pc:docMk/>
            <pc:sldMk cId="1909930976" sldId="502"/>
            <ac:cxnSpMk id="48" creationId="{EECAEC5B-9AD9-4A02-99BE-73E5F0BE4C03}"/>
          </ac:cxnSpMkLst>
        </pc:cxnChg>
        <pc:cxnChg chg="del">
          <ac:chgData name="Kulinich Bohdan" userId="48e65c9f34e137d0" providerId="LiveId" clId="{DD77E4D2-1FC4-4EA1-8462-6628692154DD}" dt="2020-10-18T08:34:55.141" v="1299" actId="478"/>
          <ac:cxnSpMkLst>
            <pc:docMk/>
            <pc:sldMk cId="1909930976" sldId="502"/>
            <ac:cxnSpMk id="52" creationId="{9F10B34B-6343-4F89-9962-0D47D912D909}"/>
          </ac:cxnSpMkLst>
        </pc:cxnChg>
        <pc:cxnChg chg="del">
          <ac:chgData name="Kulinich Bohdan" userId="48e65c9f34e137d0" providerId="LiveId" clId="{DD77E4D2-1FC4-4EA1-8462-6628692154DD}" dt="2020-10-18T08:34:54.580" v="1298" actId="478"/>
          <ac:cxnSpMkLst>
            <pc:docMk/>
            <pc:sldMk cId="1909930976" sldId="502"/>
            <ac:cxnSpMk id="53" creationId="{B1905060-41C5-4739-BBF6-37FBC8E42F02}"/>
          </ac:cxnSpMkLst>
        </pc:cxnChg>
        <pc:cxnChg chg="del">
          <ac:chgData name="Kulinich Bohdan" userId="48e65c9f34e137d0" providerId="LiveId" clId="{DD77E4D2-1FC4-4EA1-8462-6628692154DD}" dt="2020-10-18T08:34:52.053" v="1296" actId="478"/>
          <ac:cxnSpMkLst>
            <pc:docMk/>
            <pc:sldMk cId="1909930976" sldId="502"/>
            <ac:cxnSpMk id="54" creationId="{79AD2E4B-D848-491E-A5DA-1FAD1D75086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3" creationId="{33EEAA66-71F9-4F6E-84F0-B28D6E72D602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6" creationId="{0D7DA8A4-1A87-44DE-8CC7-233C80125BD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74" creationId="{E26B55E4-F9FB-461D-A327-C061D99E7352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0" creationId="{D8035FF9-48E5-4058-9793-9F44227C3897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1" creationId="{EC9BF088-1E59-4C35-8A76-46C722CB89E4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2" creationId="{12BB7808-E046-4D1A-8037-84DDC0B45EAB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9T06:41:03.727" v="2719"/>
        <pc:sldMkLst>
          <pc:docMk/>
          <pc:sldMk cId="2007864334" sldId="503"/>
        </pc:sldMkLst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2" creationId="{7AC252A2-8001-42F3-815B-8B70128C9FF2}"/>
          </ac:spMkLst>
        </pc:spChg>
        <pc:spChg chg="mod modVis">
          <ac:chgData name="Kulinich Bohdan" userId="48e65c9f34e137d0" providerId="LiveId" clId="{DD77E4D2-1FC4-4EA1-8462-6628692154DD}" dt="2020-10-18T12:35:45.352" v="2201" actId="14429"/>
          <ac:spMkLst>
            <pc:docMk/>
            <pc:sldMk cId="2007864334" sldId="503"/>
            <ac:spMk id="5" creationId="{3CE4355C-4781-44FB-9907-0D0B67F65F9B}"/>
          </ac:spMkLst>
        </pc:spChg>
        <pc:spChg chg="mod modVis">
          <ac:chgData name="Kulinich Bohdan" userId="48e65c9f34e137d0" providerId="LiveId" clId="{DD77E4D2-1FC4-4EA1-8462-6628692154DD}" dt="2020-10-18T12:35:46.187" v="2202" actId="14429"/>
          <ac:spMkLst>
            <pc:docMk/>
            <pc:sldMk cId="2007864334" sldId="503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7" creationId="{45ABB88A-9B7C-4512-A49E-570339F9D15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8" creationId="{1C90C2F7-31C4-4B91-861C-D8345721BD3A}"/>
          </ac:spMkLst>
        </pc:spChg>
        <pc:spChg chg="del">
          <ac:chgData name="Kulinich Bohdan" userId="48e65c9f34e137d0" providerId="LiveId" clId="{DD77E4D2-1FC4-4EA1-8462-6628692154DD}" dt="2020-10-18T09:13:48.750" v="1844" actId="478"/>
          <ac:spMkLst>
            <pc:docMk/>
            <pc:sldMk cId="2007864334" sldId="503"/>
            <ac:spMk id="13" creationId="{6B67DF68-F514-45A7-835D-D0CFE116CAA7}"/>
          </ac:spMkLst>
        </pc:spChg>
        <pc:spChg chg="del">
          <ac:chgData name="Kulinich Bohdan" userId="48e65c9f34e137d0" providerId="LiveId" clId="{DD77E4D2-1FC4-4EA1-8462-6628692154DD}" dt="2020-10-18T09:13:44.477" v="1841" actId="478"/>
          <ac:spMkLst>
            <pc:docMk/>
            <pc:sldMk cId="2007864334" sldId="503"/>
            <ac:spMk id="14" creationId="{5098E813-7287-4B7A-AF51-717A80A9ABAD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5" creationId="{AA0C1AD5-78A4-41BF-8E05-93180F32D2D4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6" creationId="{1F15CDBF-A047-41FE-A2AD-9B50C09BBB76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5" creationId="{1CD338BC-AE46-4DA4-B453-39F8B179CD91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5" creationId="{72DE5E29-1E75-4C1C-AF85-3A054CEFE7C2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6" creationId="{3C0010CE-B9EF-444E-8169-E24CB4B840DF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6" creationId="{6A72F44D-D863-43D1-8699-C2EB70F74F0D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7" creationId="{CCE01C73-5CAB-4D0C-B624-01D68DD548E6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1" creationId="{5E6DA83D-A3AE-46A6-8F38-641A10E9C9A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2" creationId="{79C4CD43-23D0-4C13-A814-1A72EE0DEAE9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3" creationId="{15FAF2C5-862B-4377-A586-DF60E628E65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09:14:14.042" v="1853" actId="478"/>
          <ac:spMkLst>
            <pc:docMk/>
            <pc:sldMk cId="2007864334" sldId="503"/>
            <ac:spMk id="57" creationId="{94B70572-B04F-40F1-9812-916F69A3C6A2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0" creationId="{17D21599-FB13-429B-B807-5D8D5800637D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1" creationId="{1B4F8D3B-1FA1-43AA-9DB3-F7192185B619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2" creationId="{29A05659-245B-40BF-8FDD-795D17F5E1A5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3" creationId="{030B5A84-5CB0-4C13-AFD9-2A60EDE21A56}"/>
          </ac:spMkLst>
        </pc:spChg>
        <pc:spChg chg="add mod modVis">
          <ac:chgData name="Kulinich Bohdan" userId="48e65c9f34e137d0" providerId="LiveId" clId="{DD77E4D2-1FC4-4EA1-8462-6628692154DD}" dt="2020-10-18T12:35:50.188" v="2205" actId="14429"/>
          <ac:spMkLst>
            <pc:docMk/>
            <pc:sldMk cId="2007864334" sldId="503"/>
            <ac:spMk id="64" creationId="{5C90286E-A685-45CB-AC6C-C119530A0EA4}"/>
          </ac:spMkLst>
        </pc:spChg>
        <pc:spChg chg="add mod modVis">
          <ac:chgData name="Kulinich Bohdan" userId="48e65c9f34e137d0" providerId="LiveId" clId="{DD77E4D2-1FC4-4EA1-8462-6628692154DD}" dt="2020-10-18T12:35:50.530" v="2206" actId="14429"/>
          <ac:spMkLst>
            <pc:docMk/>
            <pc:sldMk cId="2007864334" sldId="503"/>
            <ac:spMk id="65" creationId="{ABF34FA0-C973-44B6-8A5D-13C37CFDE495}"/>
          </ac:spMkLst>
        </pc:spChg>
        <pc:spChg chg="add mod">
          <ac:chgData name="Kulinich Bohdan" userId="48e65c9f34e137d0" providerId="LiveId" clId="{DD77E4D2-1FC4-4EA1-8462-6628692154DD}" dt="2020-10-18T12:40:10.960" v="2223" actId="1076"/>
          <ac:spMkLst>
            <pc:docMk/>
            <pc:sldMk cId="2007864334" sldId="503"/>
            <ac:spMk id="70" creationId="{E23C8131-CCE2-40DB-ADA9-415B612FD993}"/>
          </ac:spMkLst>
        </pc:spChg>
        <pc:spChg chg="add mod">
          <ac:chgData name="Kulinich Bohdan" userId="48e65c9f34e137d0" providerId="LiveId" clId="{DD77E4D2-1FC4-4EA1-8462-6628692154DD}" dt="2020-10-19T06:41:03.727" v="2719"/>
          <ac:spMkLst>
            <pc:docMk/>
            <pc:sldMk cId="2007864334" sldId="503"/>
            <ac:spMk id="72" creationId="{FC3F5368-066E-4D21-A157-FB2A79766AB2}"/>
          </ac:spMkLst>
        </pc:spChg>
        <pc:spChg chg="mod modVis">
          <ac:chgData name="Kulinich Bohdan" userId="48e65c9f34e137d0" providerId="LiveId" clId="{DD77E4D2-1FC4-4EA1-8462-6628692154DD}" dt="2020-10-18T12:35:44.401" v="2200" actId="14429"/>
          <ac:spMkLst>
            <pc:docMk/>
            <pc:sldMk cId="2007864334" sldId="503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09:13:46.629" v="1842" actId="478"/>
          <ac:spMkLst>
            <pc:docMk/>
            <pc:sldMk cId="2007864334" sldId="503"/>
            <ac:spMk id="97" creationId="{80215F72-A298-4CFD-9CDC-C20F2EACE733}"/>
          </ac:spMkLst>
        </pc:spChg>
        <pc:spChg chg="mod modVis">
          <ac:chgData name="Kulinich Bohdan" userId="48e65c9f34e137d0" providerId="LiveId" clId="{DD77E4D2-1FC4-4EA1-8462-6628692154DD}" dt="2020-10-18T12:35:43.914" v="2199" actId="14429"/>
          <ac:spMkLst>
            <pc:docMk/>
            <pc:sldMk cId="2007864334" sldId="503"/>
            <ac:spMk id="98" creationId="{7AC59BD8-4B80-4C9B-A8E3-5378FB5A0AA8}"/>
          </ac:spMkLst>
        </pc:spChg>
        <pc:spChg chg="del">
          <ac:chgData name="Kulinich Bohdan" userId="48e65c9f34e137d0" providerId="LiveId" clId="{DD77E4D2-1FC4-4EA1-8462-6628692154DD}" dt="2020-10-18T09:13:47.980" v="1843" actId="478"/>
          <ac:spMkLst>
            <pc:docMk/>
            <pc:sldMk cId="2007864334" sldId="503"/>
            <ac:spMk id="99" creationId="{7D3955B6-C72D-4CE5-A4CA-565D428EF47E}"/>
          </ac:spMkLst>
        </pc:spChg>
        <pc:spChg chg="del">
          <ac:chgData name="Kulinich Bohdan" userId="48e65c9f34e137d0" providerId="LiveId" clId="{DD77E4D2-1FC4-4EA1-8462-6628692154DD}" dt="2020-10-18T09:13:36.453" v="1839" actId="478"/>
          <ac:spMkLst>
            <pc:docMk/>
            <pc:sldMk cId="2007864334" sldId="503"/>
            <ac:spMk id="100" creationId="{137EA402-33A4-4EEE-B536-31D41DB5A0AF}"/>
          </ac:spMkLst>
        </pc:spChg>
        <pc:spChg chg="del">
          <ac:chgData name="Kulinich Bohdan" userId="48e65c9f34e137d0" providerId="LiveId" clId="{DD77E4D2-1FC4-4EA1-8462-6628692154DD}" dt="2020-10-18T09:14:13.256" v="1852" actId="478"/>
          <ac:spMkLst>
            <pc:docMk/>
            <pc:sldMk cId="2007864334" sldId="503"/>
            <ac:spMk id="101" creationId="{67F7A6BC-B1DF-4ABC-9C01-4D5A4D73D112}"/>
          </ac:spMkLst>
        </pc:spChg>
        <pc:spChg chg="mod modVis">
          <ac:chgData name="Kulinich Bohdan" userId="48e65c9f34e137d0" providerId="LiveId" clId="{DD77E4D2-1FC4-4EA1-8462-6628692154DD}" dt="2020-10-18T12:28:18.854" v="2099" actId="14429"/>
          <ac:spMkLst>
            <pc:docMk/>
            <pc:sldMk cId="2007864334" sldId="503"/>
            <ac:spMk id="102" creationId="{6503334A-F2C7-461B-9750-D59F46159704}"/>
          </ac:spMkLst>
        </pc:spChg>
        <pc:spChg chg="mod modVis">
          <ac:chgData name="Kulinich Bohdan" userId="48e65c9f34e137d0" providerId="LiveId" clId="{DD77E4D2-1FC4-4EA1-8462-6628692154DD}" dt="2020-10-18T12:28:18.460" v="2098" actId="14429"/>
          <ac:spMkLst>
            <pc:docMk/>
            <pc:sldMk cId="2007864334" sldId="503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09:13:56.021" v="1848" actId="478"/>
          <ac:spMkLst>
            <pc:docMk/>
            <pc:sldMk cId="2007864334" sldId="503"/>
            <ac:spMk id="104" creationId="{E6F0859A-4530-43CE-BF2A-A6E76643FE15}"/>
          </ac:spMkLst>
        </pc:spChg>
        <pc:spChg chg="del">
          <ac:chgData name="Kulinich Bohdan" userId="48e65c9f34e137d0" providerId="LiveId" clId="{DD77E4D2-1FC4-4EA1-8462-6628692154DD}" dt="2020-10-18T09:13:55.066" v="1847" actId="478"/>
          <ac:spMkLst>
            <pc:docMk/>
            <pc:sldMk cId="2007864334" sldId="503"/>
            <ac:spMk id="105" creationId="{721D75D8-9929-4D77-9F41-AE2F659E6B92}"/>
          </ac:spMkLst>
        </pc:spChg>
        <pc:spChg chg="mod modVis">
          <ac:chgData name="Kulinich Bohdan" userId="48e65c9f34e137d0" providerId="LiveId" clId="{DD77E4D2-1FC4-4EA1-8462-6628692154DD}" dt="2020-10-18T12:28:18.042" v="2097" actId="14429"/>
          <ac:spMkLst>
            <pc:docMk/>
            <pc:sldMk cId="2007864334" sldId="503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09:13:53.531" v="1846" actId="478"/>
          <ac:spMkLst>
            <pc:docMk/>
            <pc:sldMk cId="2007864334" sldId="503"/>
            <ac:spMk id="107" creationId="{01888142-6D43-462C-9F0E-F375925574D9}"/>
          </ac:spMkLst>
        </pc:spChg>
        <pc:spChg chg="mod modVis">
          <ac:chgData name="Kulinich Bohdan" userId="48e65c9f34e137d0" providerId="LiveId" clId="{DD77E4D2-1FC4-4EA1-8462-6628692154DD}" dt="2020-10-18T12:28:17.616" v="2096" actId="14429"/>
          <ac:spMkLst>
            <pc:docMk/>
            <pc:sldMk cId="2007864334" sldId="503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09:13:51.858" v="1845" actId="478"/>
          <ac:spMkLst>
            <pc:docMk/>
            <pc:sldMk cId="2007864334" sldId="503"/>
            <ac:spMk id="109" creationId="{92DE3C35-306A-4A4F-9C8D-419A0B959B3B}"/>
          </ac:spMkLst>
        </pc:spChg>
        <pc:spChg chg="mod modVis">
          <ac:chgData name="Kulinich Bohdan" userId="48e65c9f34e137d0" providerId="LiveId" clId="{DD77E4D2-1FC4-4EA1-8462-6628692154DD}" dt="2020-10-18T12:28:17.198" v="2095" actId="14429"/>
          <ac:spMkLst>
            <pc:docMk/>
            <pc:sldMk cId="2007864334" sldId="503"/>
            <ac:spMk id="110" creationId="{DA80BB70-9BB2-4818-ABDF-52D8E7C0EB64}"/>
          </ac:spMkLst>
        </pc:spChg>
        <pc:spChg chg="del">
          <ac:chgData name="Kulinich Bohdan" userId="48e65c9f34e137d0" providerId="LiveId" clId="{DD77E4D2-1FC4-4EA1-8462-6628692154DD}" dt="2020-10-18T09:13:39.683" v="1840" actId="478"/>
          <ac:spMkLst>
            <pc:docMk/>
            <pc:sldMk cId="2007864334" sldId="503"/>
            <ac:spMk id="111" creationId="{045D66FE-72C6-4E48-934F-CD3497E965A3}"/>
          </ac:spMkLst>
        </pc:spChg>
        <pc:spChg chg="add del mod modVis">
          <ac:chgData name="Kulinich Bohdan" userId="48e65c9f34e137d0" providerId="LiveId" clId="{DD77E4D2-1FC4-4EA1-8462-6628692154DD}" dt="2020-10-18T12:35:42.997" v="2198" actId="14429"/>
          <ac:spMkLst>
            <pc:docMk/>
            <pc:sldMk cId="2007864334" sldId="503"/>
            <ac:spMk id="112" creationId="{649F493E-E613-41E0-A62B-5ABD82684684}"/>
          </ac:spMkLst>
        </pc:spChg>
        <pc:grpChg chg="add mod">
          <ac:chgData name="Kulinich Bohdan" userId="48e65c9f34e137d0" providerId="LiveId" clId="{DD77E4D2-1FC4-4EA1-8462-6628692154DD}" dt="2020-10-18T12:46:20.467" v="2268" actId="1076"/>
          <ac:grpSpMkLst>
            <pc:docMk/>
            <pc:sldMk cId="2007864334" sldId="503"/>
            <ac:grpSpMk id="15" creationId="{4559A92E-5BE8-404D-9DC2-E61D134FD697}"/>
          </ac:grpSpMkLst>
        </pc:grpChg>
        <pc:grpChg chg="add del mod">
          <ac:chgData name="Kulinich Bohdan" userId="48e65c9f34e137d0" providerId="LiveId" clId="{DD77E4D2-1FC4-4EA1-8462-6628692154DD}" dt="2020-10-18T11:59:59.639" v="2028"/>
          <ac:grpSpMkLst>
            <pc:docMk/>
            <pc:sldMk cId="2007864334" sldId="503"/>
            <ac:grpSpMk id="31" creationId="{CD7964AA-9452-4CDD-A8A0-97E9519BCAFA}"/>
          </ac:grpSpMkLst>
        </pc:grpChg>
        <pc:grpChg chg="mod modVis">
          <ac:chgData name="Kulinich Bohdan" userId="48e65c9f34e137d0" providerId="LiveId" clId="{DD77E4D2-1FC4-4EA1-8462-6628692154DD}" dt="2020-10-18T12:31:46.206" v="2146" actId="14429"/>
          <ac:grpSpMkLst>
            <pc:docMk/>
            <pc:sldMk cId="2007864334" sldId="503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12:32:05.433" v="2151" actId="165"/>
          <ac:grpSpMkLst>
            <pc:docMk/>
            <pc:sldMk cId="2007864334" sldId="503"/>
            <ac:grpSpMk id="47" creationId="{DE78FE77-372A-433C-8C25-98D294D73270}"/>
          </ac:grpSpMkLst>
        </pc:grpChg>
        <pc:grpChg chg="add mod modVis">
          <ac:chgData name="Kulinich Bohdan" userId="48e65c9f34e137d0" providerId="LiveId" clId="{DD77E4D2-1FC4-4EA1-8462-6628692154DD}" dt="2020-10-18T12:35:49.845" v="2204" actId="14429"/>
          <ac:grpSpMkLst>
            <pc:docMk/>
            <pc:sldMk cId="2007864334" sldId="503"/>
            <ac:grpSpMk id="55" creationId="{E3175A9B-1F8F-4552-89A5-99FF72386414}"/>
          </ac:grpSpMkLst>
        </pc:grpChg>
        <pc:grpChg chg="mod modVis">
          <ac:chgData name="Kulinich Bohdan" userId="48e65c9f34e137d0" providerId="LiveId" clId="{DD77E4D2-1FC4-4EA1-8462-6628692154DD}" dt="2020-10-18T12:35:46.830" v="2203" actId="14429"/>
          <ac:grpSpMkLst>
            <pc:docMk/>
            <pc:sldMk cId="2007864334" sldId="503"/>
            <ac:grpSpMk id="79" creationId="{610F59B0-2FFE-4952-BBC5-9D51667F0CBD}"/>
          </ac:grpSpMkLst>
        </pc:grpChg>
        <pc:picChg chg="add mod modCrop">
          <ac:chgData name="Kulinich Bohdan" userId="48e65c9f34e137d0" providerId="LiveId" clId="{DD77E4D2-1FC4-4EA1-8462-6628692154DD}" dt="2020-10-18T12:48:41.172" v="2369" actId="732"/>
          <ac:picMkLst>
            <pc:docMk/>
            <pc:sldMk cId="2007864334" sldId="503"/>
            <ac:picMk id="10" creationId="{C6BF8D73-1EC8-4448-B3EA-F4877719F059}"/>
          </ac:picMkLst>
        </pc:picChg>
        <pc:picChg chg="add mod ord modCrop">
          <ac:chgData name="Kulinich Bohdan" userId="48e65c9f34e137d0" providerId="LiveId" clId="{DD77E4D2-1FC4-4EA1-8462-6628692154DD}" dt="2020-10-18T12:46:12.724" v="2266" actId="171"/>
          <ac:picMkLst>
            <pc:docMk/>
            <pc:sldMk cId="2007864334" sldId="503"/>
            <ac:picMk id="12" creationId="{CD8DC7F9-6E03-47B2-B9A3-34513BC3490F}"/>
          </ac:picMkLst>
        </pc:picChg>
        <pc:picChg chg="add mod ord">
          <ac:chgData name="Kulinich Bohdan" userId="48e65c9f34e137d0" providerId="LiveId" clId="{DD77E4D2-1FC4-4EA1-8462-6628692154DD}" dt="2020-10-18T12:46:09.914" v="2265" actId="164"/>
          <ac:picMkLst>
            <pc:docMk/>
            <pc:sldMk cId="2007864334" sldId="503"/>
            <ac:picMk id="14" creationId="{320A8D8D-DEAE-4107-9FA3-6CD968EDF4C7}"/>
          </ac:picMkLst>
        </pc:picChg>
        <pc:picChg chg="mod modVis">
          <ac:chgData name="Kulinich Bohdan" userId="48e65c9f34e137d0" providerId="LiveId" clId="{DD77E4D2-1FC4-4EA1-8462-6628692154DD}" dt="2020-10-18T12:28:23.326" v="2104" actId="14429"/>
          <ac:picMkLst>
            <pc:docMk/>
            <pc:sldMk cId="2007864334" sldId="503"/>
            <ac:picMk id="56" creationId="{28361F7C-132A-4B81-ACB9-10D6BC4CCFDE}"/>
          </ac:picMkLst>
        </pc:pic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2" creationId="{B5D43A4E-C481-423A-8401-B3AF364E8F1C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3" creationId="{B753D7E0-4937-494A-94A8-A57F6E8F37AA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4" creationId="{7A22F8FB-9C80-4E43-8746-C8B1C457ECBD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8" creationId="{387F6A77-9A38-47AB-A510-33DBFDD77709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9" creationId="{B3FB8116-E48F-4504-A76D-289390DAA27F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50" creationId="{71CB6B2A-E966-4771-979E-FCBC57E0DDE0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7" creationId="{7345A776-5EF1-43E8-BA70-9057D4AE4ED5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8" creationId="{C7B58AFC-55A1-4273-A641-248B56E66C71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9" creationId="{9A4EE1EB-F007-4E06-A214-07BF2F066084}"/>
          </ac:cxnSpMkLst>
        </pc:cxnChg>
        <pc:cxnChg chg="add mod modVis">
          <ac:chgData name="Kulinich Bohdan" userId="48e65c9f34e137d0" providerId="LiveId" clId="{DD77E4D2-1FC4-4EA1-8462-6628692154DD}" dt="2020-10-18T12:35:51.031" v="2207" actId="14429"/>
          <ac:cxnSpMkLst>
            <pc:docMk/>
            <pc:sldMk cId="2007864334" sldId="503"/>
            <ac:cxnSpMk id="66" creationId="{487D5EE9-AE04-4487-975E-D02CA2CF8676}"/>
          </ac:cxnSpMkLst>
        </pc:cxnChg>
      </pc:sldChg>
      <pc:sldChg chg="addSp delSp modSp add mod modAnim">
        <pc:chgData name="Kulinich Bohdan" userId="48e65c9f34e137d0" providerId="LiveId" clId="{DD77E4D2-1FC4-4EA1-8462-6628692154DD}" dt="2020-10-18T11:39:11.572" v="1904" actId="14429"/>
        <pc:sldMkLst>
          <pc:docMk/>
          <pc:sldMk cId="4080288012" sldId="504"/>
        </pc:sldMkLst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1" creationId="{2C40B669-4446-45B3-9901-329674FA0613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2" creationId="{A8F262A9-5B72-4006-B28B-ADE583C8B0EE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3" creationId="{EA4DAE58-4767-4D11-8FE8-83864D676336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4" creationId="{8DA17201-612C-4D4A-B644-C5221FA55AD7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5" creationId="{B1CBE73C-E038-4802-89DF-F1942EDAC429}"/>
          </ac:spMkLst>
        </pc:spChg>
        <pc:spChg chg="mod modVis">
          <ac:chgData name="Kulinich Bohdan" userId="48e65c9f34e137d0" providerId="LiveId" clId="{DD77E4D2-1FC4-4EA1-8462-6628692154DD}" dt="2020-10-18T11:39:11.572" v="1904" actId="14429"/>
          <ac:spMkLst>
            <pc:docMk/>
            <pc:sldMk cId="4080288012" sldId="504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2" creationId="{30897A8A-B438-4163-B8DD-5180A3001161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9" creationId="{9DD01FC9-DEAB-480F-BE60-1784DAC2266B}"/>
          </ac:spMkLst>
        </pc:spChg>
        <pc:grpChg chg="add del mod ord">
          <ac:chgData name="Kulinich Bohdan" userId="48e65c9f34e137d0" providerId="LiveId" clId="{DD77E4D2-1FC4-4EA1-8462-6628692154DD}" dt="2020-10-18T11:39:08.881" v="1903" actId="478"/>
          <ac:grpSpMkLst>
            <pc:docMk/>
            <pc:sldMk cId="4080288012" sldId="504"/>
            <ac:grpSpMk id="2" creationId="{5143D863-1A30-4753-A0CA-1EAC4F59FAC0}"/>
          </ac:grpSpMkLst>
        </pc:grpChg>
        <pc:cxnChg chg="add mod">
          <ac:chgData name="Kulinich Bohdan" userId="48e65c9f34e137d0" providerId="LiveId" clId="{DD77E4D2-1FC4-4EA1-8462-6628692154DD}" dt="2020-10-18T11:36:31.680" v="1893" actId="164"/>
          <ac:cxnSpMkLst>
            <pc:docMk/>
            <pc:sldMk cId="4080288012" sldId="504"/>
            <ac:cxnSpMk id="30" creationId="{0DA8C9C4-9302-457D-B804-ACF6BE6F1ADF}"/>
          </ac:cxnSpMkLst>
        </pc:cxnChg>
        <pc:cxnChg chg="mod">
          <ac:chgData name="Kulinich Bohdan" userId="48e65c9f34e137d0" providerId="LiveId" clId="{DD77E4D2-1FC4-4EA1-8462-6628692154DD}" dt="2020-10-18T11:38:55.729" v="1900" actId="1076"/>
          <ac:cxnSpMkLst>
            <pc:docMk/>
            <pc:sldMk cId="4080288012" sldId="504"/>
            <ac:cxnSpMk id="59" creationId="{D4E460D6-E942-4A43-932D-538313C3BFE6}"/>
          </ac:cxnSpMkLst>
        </pc:cxnChg>
      </pc:sldChg>
      <pc:sldChg chg="addSp delSp modSp add mod modAnim">
        <pc:chgData name="Kulinich Bohdan" userId="48e65c9f34e137d0" providerId="LiveId" clId="{DD77E4D2-1FC4-4EA1-8462-6628692154DD}" dt="2020-10-19T07:26:27.451" v="2721" actId="1076"/>
        <pc:sldMkLst>
          <pc:docMk/>
          <pc:sldMk cId="104730443" sldId="505"/>
        </pc:sldMkLst>
        <pc:spChg chg="del">
          <ac:chgData name="Kulinich Bohdan" userId="48e65c9f34e137d0" providerId="LiveId" clId="{DD77E4D2-1FC4-4EA1-8462-6628692154DD}" dt="2020-10-18T12:50:04.416" v="2391" actId="478"/>
          <ac:spMkLst>
            <pc:docMk/>
            <pc:sldMk cId="104730443" sldId="505"/>
            <ac:spMk id="5" creationId="{3CE4355C-4781-44FB-9907-0D0B67F65F9B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3:14:47.024" v="2687" actId="2085"/>
          <ac:spMkLst>
            <pc:docMk/>
            <pc:sldMk cId="104730443" sldId="505"/>
            <ac:spMk id="17" creationId="{0A53A47E-44AB-4024-BAB8-A22B272F3112}"/>
          </ac:spMkLst>
        </pc:spChg>
        <pc:spChg chg="add mod">
          <ac:chgData name="Kulinich Bohdan" userId="48e65c9f34e137d0" providerId="LiveId" clId="{DD77E4D2-1FC4-4EA1-8462-6628692154DD}" dt="2020-10-18T13:14:50.090" v="2688" actId="2085"/>
          <ac:spMkLst>
            <pc:docMk/>
            <pc:sldMk cId="104730443" sldId="505"/>
            <ac:spMk id="18" creationId="{626218EC-D554-4892-A4FA-ECEC5E0E2B94}"/>
          </ac:spMkLst>
        </pc:spChg>
        <pc:spChg chg="add del">
          <ac:chgData name="Kulinich Bohdan" userId="48e65c9f34e137d0" providerId="LiveId" clId="{DD77E4D2-1FC4-4EA1-8462-6628692154DD}" dt="2020-10-18T12:54:23.802" v="2469" actId="22"/>
          <ac:spMkLst>
            <pc:docMk/>
            <pc:sldMk cId="104730443" sldId="505"/>
            <ac:spMk id="20" creationId="{161C53B2-C647-4661-8471-42CDD9308FF6}"/>
          </ac:spMkLst>
        </pc:spChg>
        <pc:spChg chg="add del mod">
          <ac:chgData name="Kulinich Bohdan" userId="48e65c9f34e137d0" providerId="LiveId" clId="{DD77E4D2-1FC4-4EA1-8462-6628692154DD}" dt="2020-10-18T12:55:41.395" v="2562" actId="478"/>
          <ac:spMkLst>
            <pc:docMk/>
            <pc:sldMk cId="104730443" sldId="505"/>
            <ac:spMk id="21" creationId="{0D01E19F-0CA0-4DEC-B0C6-1249999B41EE}"/>
          </ac:spMkLst>
        </pc:spChg>
        <pc:spChg chg="add mod modVis">
          <ac:chgData name="Kulinich Bohdan" userId="48e65c9f34e137d0" providerId="LiveId" clId="{DD77E4D2-1FC4-4EA1-8462-6628692154DD}" dt="2020-10-18T13:14:01.553" v="2680" actId="207"/>
          <ac:spMkLst>
            <pc:docMk/>
            <pc:sldMk cId="104730443" sldId="505"/>
            <ac:spMk id="23" creationId="{5851DD57-0A51-4236-BBFC-B8FA86A20CC0}"/>
          </ac:spMkLst>
        </pc:spChg>
        <pc:spChg chg="del">
          <ac:chgData name="Kulinich Bohdan" userId="48e65c9f34e137d0" providerId="LiveId" clId="{DD77E4D2-1FC4-4EA1-8462-6628692154DD}" dt="2020-10-18T12:50:30.735" v="2403" actId="478"/>
          <ac:spMkLst>
            <pc:docMk/>
            <pc:sldMk cId="104730443" sldId="505"/>
            <ac:spMk id="52" creationId="{79C4CD43-23D0-4C13-A814-1A72EE0DEAE9}"/>
          </ac:spMkLst>
        </pc:spChg>
        <pc:spChg chg="del">
          <ac:chgData name="Kulinich Bohdan" userId="48e65c9f34e137d0" providerId="LiveId" clId="{DD77E4D2-1FC4-4EA1-8462-6628692154DD}" dt="2020-10-18T12:50:32.215" v="2404" actId="478"/>
          <ac:spMkLst>
            <pc:docMk/>
            <pc:sldMk cId="104730443" sldId="505"/>
            <ac:spMk id="53" creationId="{15FAF2C5-862B-4377-A586-DF60E628E655}"/>
          </ac:spMkLst>
        </pc:spChg>
        <pc:spChg chg="del">
          <ac:chgData name="Kulinich Bohdan" userId="48e65c9f34e137d0" providerId="LiveId" clId="{DD77E4D2-1FC4-4EA1-8462-6628692154DD}" dt="2020-10-18T12:50:33.465" v="2405" actId="478"/>
          <ac:spMkLst>
            <pc:docMk/>
            <pc:sldMk cId="104730443" sldId="505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12:50:09.280" v="2396" actId="478"/>
          <ac:spMkLst>
            <pc:docMk/>
            <pc:sldMk cId="104730443" sldId="505"/>
            <ac:spMk id="64" creationId="{5C90286E-A685-45CB-AC6C-C119530A0EA4}"/>
          </ac:spMkLst>
        </pc:spChg>
        <pc:spChg chg="del">
          <ac:chgData name="Kulinich Bohdan" userId="48e65c9f34e137d0" providerId="LiveId" clId="{DD77E4D2-1FC4-4EA1-8462-6628692154DD}" dt="2020-10-18T12:50:07.581" v="2394" actId="478"/>
          <ac:spMkLst>
            <pc:docMk/>
            <pc:sldMk cId="104730443" sldId="505"/>
            <ac:spMk id="65" creationId="{ABF34FA0-C973-44B6-8A5D-13C37CFDE495}"/>
          </ac:spMkLst>
        </pc:spChg>
        <pc:spChg chg="mod">
          <ac:chgData name="Kulinich Bohdan" userId="48e65c9f34e137d0" providerId="LiveId" clId="{DD77E4D2-1FC4-4EA1-8462-6628692154DD}" dt="2020-10-18T13:13:07.022" v="2671" actId="1076"/>
          <ac:spMkLst>
            <pc:docMk/>
            <pc:sldMk cId="104730443" sldId="505"/>
            <ac:spMk id="70" creationId="{E23C8131-CCE2-40DB-ADA9-415B612FD993}"/>
          </ac:spMkLst>
        </pc:spChg>
        <pc:spChg chg="mod modVis">
          <ac:chgData name="Kulinich Bohdan" userId="48e65c9f34e137d0" providerId="LiveId" clId="{DD77E4D2-1FC4-4EA1-8462-6628692154DD}" dt="2020-10-18T13:16:20.022" v="2695" actId="14429"/>
          <ac:spMkLst>
            <pc:docMk/>
            <pc:sldMk cId="104730443" sldId="505"/>
            <ac:spMk id="72" creationId="{FC3F5368-066E-4D21-A157-FB2A79766AB2}"/>
          </ac:spMkLst>
        </pc:spChg>
        <pc:spChg chg="add mod">
          <ac:chgData name="Kulinich Bohdan" userId="48e65c9f34e137d0" providerId="LiveId" clId="{DD77E4D2-1FC4-4EA1-8462-6628692154DD}" dt="2020-10-19T07:26:27.451" v="2721" actId="1076"/>
          <ac:spMkLst>
            <pc:docMk/>
            <pc:sldMk cId="104730443" sldId="505"/>
            <ac:spMk id="73" creationId="{A5AED9EE-15BD-4B7A-847E-D12FF5734721}"/>
          </ac:spMkLst>
        </pc:spChg>
        <pc:spChg chg="mod">
          <ac:chgData name="Kulinich Bohdan" userId="48e65c9f34e137d0" providerId="LiveId" clId="{DD77E4D2-1FC4-4EA1-8462-6628692154DD}" dt="2020-10-18T13:03:06.417" v="2595" actId="14100"/>
          <ac:spMkLst>
            <pc:docMk/>
            <pc:sldMk cId="104730443" sldId="505"/>
            <ac:spMk id="76" creationId="{CBA05884-0904-4AA1-A8C8-103AEFBA0304}"/>
          </ac:spMkLst>
        </pc:spChg>
        <pc:spChg chg="mod">
          <ac:chgData name="Kulinich Bohdan" userId="48e65c9f34e137d0" providerId="LiveId" clId="{DD77E4D2-1FC4-4EA1-8462-6628692154DD}" dt="2020-10-18T13:03:24.995" v="2597" actId="14100"/>
          <ac:spMkLst>
            <pc:docMk/>
            <pc:sldMk cId="104730443" sldId="505"/>
            <ac:spMk id="77" creationId="{C3584E75-C3A1-4DBB-8C7D-C4A3B0566781}"/>
          </ac:spMkLst>
        </pc:spChg>
        <pc:spChg chg="mod">
          <ac:chgData name="Kulinich Bohdan" userId="48e65c9f34e137d0" providerId="LiveId" clId="{DD77E4D2-1FC4-4EA1-8462-6628692154DD}" dt="2020-10-18T13:03:04.812" v="2594" actId="14100"/>
          <ac:spMkLst>
            <pc:docMk/>
            <pc:sldMk cId="104730443" sldId="505"/>
            <ac:spMk id="78" creationId="{89A36833-8A97-4E21-8B90-C9F041A9BD6B}"/>
          </ac:spMkLst>
        </pc:spChg>
        <pc:spChg chg="mod">
          <ac:chgData name="Kulinich Bohdan" userId="48e65c9f34e137d0" providerId="LiveId" clId="{DD77E4D2-1FC4-4EA1-8462-6628692154DD}" dt="2020-10-18T13:02:21.140" v="2575" actId="14100"/>
          <ac:spMkLst>
            <pc:docMk/>
            <pc:sldMk cId="104730443" sldId="505"/>
            <ac:spMk id="88" creationId="{818078A2-9550-4B3E-B42E-139A66F91BCA}"/>
          </ac:spMkLst>
        </pc:spChg>
        <pc:spChg chg="mod">
          <ac:chgData name="Kulinich Bohdan" userId="48e65c9f34e137d0" providerId="LiveId" clId="{DD77E4D2-1FC4-4EA1-8462-6628692154DD}" dt="2020-10-18T13:02:33.341" v="2580" actId="14100"/>
          <ac:spMkLst>
            <pc:docMk/>
            <pc:sldMk cId="104730443" sldId="505"/>
            <ac:spMk id="89" creationId="{80093DCD-4998-462A-AB09-28FC03C4E565}"/>
          </ac:spMkLst>
        </pc:spChg>
        <pc:spChg chg="add mod ord">
          <ac:chgData name="Kulinich Bohdan" userId="48e65c9f34e137d0" providerId="LiveId" clId="{DD77E4D2-1FC4-4EA1-8462-6628692154DD}" dt="2020-10-18T13:03:17.089" v="2596" actId="167"/>
          <ac:spMkLst>
            <pc:docMk/>
            <pc:sldMk cId="104730443" sldId="505"/>
            <ac:spMk id="90" creationId="{23393700-387D-4820-B4D2-8B5C17E7DEB7}"/>
          </ac:spMkLst>
        </pc:spChg>
        <pc:spChg chg="mod ord topLvl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93" creationId="{1D8447D3-2CC8-4A5A-ACBD-00FA28AA5A34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4" creationId="{C81D0387-DC18-4146-B78C-CF81366953E7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5" creationId="{4F262679-576E-41D9-8D73-F7826ED99B80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8" creationId="{7AC59BD8-4B80-4C9B-A8E3-5378FB5A0AA8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99" creationId="{9EC4A602-169E-427D-BCC2-1956519911C9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100" creationId="{E0EDE5B8-76C3-4F63-A068-7F63881D8986}"/>
          </ac:spMkLst>
        </pc:spChg>
        <pc:spChg chg="add mod ord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101" creationId="{24FD703A-3F17-423A-9D43-546C67BCA778}"/>
          </ac:spMkLst>
        </pc:spChg>
        <pc:spChg chg="del">
          <ac:chgData name="Kulinich Bohdan" userId="48e65c9f34e137d0" providerId="LiveId" clId="{DD77E4D2-1FC4-4EA1-8462-6628692154DD}" dt="2020-10-18T12:50:00.739" v="2389" actId="478"/>
          <ac:spMkLst>
            <pc:docMk/>
            <pc:sldMk cId="104730443" sldId="505"/>
            <ac:spMk id="102" creationId="{6503334A-F2C7-461B-9750-D59F46159704}"/>
          </ac:spMkLst>
        </pc:spChg>
        <pc:spChg chg="del">
          <ac:chgData name="Kulinich Bohdan" userId="48e65c9f34e137d0" providerId="LiveId" clId="{DD77E4D2-1FC4-4EA1-8462-6628692154DD}" dt="2020-10-18T12:49:59.428" v="2388" actId="478"/>
          <ac:spMkLst>
            <pc:docMk/>
            <pc:sldMk cId="104730443" sldId="505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12:49:58.714" v="2387" actId="478"/>
          <ac:spMkLst>
            <pc:docMk/>
            <pc:sldMk cId="104730443" sldId="505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12:49:57.844" v="2386" actId="478"/>
          <ac:spMkLst>
            <pc:docMk/>
            <pc:sldMk cId="104730443" sldId="505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12:49:55.841" v="2385" actId="478"/>
          <ac:spMkLst>
            <pc:docMk/>
            <pc:sldMk cId="104730443" sldId="505"/>
            <ac:spMk id="110" creationId="{DA80BB70-9BB2-4818-ABDF-52D8E7C0EB64}"/>
          </ac:spMkLst>
        </pc:spChg>
        <pc:spChg chg="del mod">
          <ac:chgData name="Kulinich Bohdan" userId="48e65c9f34e137d0" providerId="LiveId" clId="{DD77E4D2-1FC4-4EA1-8462-6628692154DD}" dt="2020-10-18T12:50:06.046" v="2393" actId="478"/>
          <ac:spMkLst>
            <pc:docMk/>
            <pc:sldMk cId="104730443" sldId="505"/>
            <ac:spMk id="112" creationId="{649F493E-E613-41E0-A62B-5ABD82684684}"/>
          </ac:spMkLst>
        </pc:spChg>
        <pc:grpChg chg="mod modVis">
          <ac:chgData name="Kulinich Bohdan" userId="48e65c9f34e137d0" providerId="LiveId" clId="{DD77E4D2-1FC4-4EA1-8462-6628692154DD}" dt="2020-10-18T13:16:20.368" v="2696" actId="14429"/>
          <ac:grpSpMkLst>
            <pc:docMk/>
            <pc:sldMk cId="104730443" sldId="505"/>
            <ac:grpSpMk id="15" creationId="{4559A92E-5BE8-404D-9DC2-E61D134FD697}"/>
          </ac:grpSpMkLst>
        </pc:grpChg>
        <pc:grpChg chg="add mod">
          <ac:chgData name="Kulinich Bohdan" userId="48e65c9f34e137d0" providerId="LiveId" clId="{DD77E4D2-1FC4-4EA1-8462-6628692154DD}" dt="2020-10-18T13:05:53.583" v="2618" actId="1076"/>
          <ac:grpSpMkLst>
            <pc:docMk/>
            <pc:sldMk cId="104730443" sldId="505"/>
            <ac:grpSpMk id="22" creationId="{BD9FED89-37DA-4494-BE1A-184C431F1056}"/>
          </ac:grpSpMkLst>
        </pc:grpChg>
        <pc:grpChg chg="del">
          <ac:chgData name="Kulinich Bohdan" userId="48e65c9f34e137d0" providerId="LiveId" clId="{DD77E4D2-1FC4-4EA1-8462-6628692154DD}" dt="2020-10-18T12:50:20.713" v="2401" actId="478"/>
          <ac:grpSpMkLst>
            <pc:docMk/>
            <pc:sldMk cId="104730443" sldId="505"/>
            <ac:grpSpMk id="37" creationId="{EDA6E6AA-79AF-4B28-A7DF-88B6D0F91E04}"/>
          </ac:grpSpMkLst>
        </pc:grpChg>
        <pc:grpChg chg="add del mod modVis">
          <ac:chgData name="Kulinich Bohdan" userId="48e65c9f34e137d0" providerId="LiveId" clId="{DD77E4D2-1FC4-4EA1-8462-6628692154DD}" dt="2020-10-18T12:50:22.112" v="2402" actId="14429"/>
          <ac:grpSpMkLst>
            <pc:docMk/>
            <pc:sldMk cId="104730443" sldId="505"/>
            <ac:grpSpMk id="55" creationId="{E3175A9B-1F8F-4552-89A5-99FF72386414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74" creationId="{AA87AF47-A044-4A44-9849-87C64F8987D5}"/>
          </ac:grpSpMkLst>
        </pc:grpChg>
        <pc:grpChg chg="mod">
          <ac:chgData name="Kulinich Bohdan" userId="48e65c9f34e137d0" providerId="LiveId" clId="{DD77E4D2-1FC4-4EA1-8462-6628692154DD}" dt="2020-10-18T13:01:54.811" v="2569"/>
          <ac:grpSpMkLst>
            <pc:docMk/>
            <pc:sldMk cId="104730443" sldId="505"/>
            <ac:grpSpMk id="75" creationId="{9C542D0A-A442-40BD-A7C1-16A24D5EAF10}"/>
          </ac:grpSpMkLst>
        </pc:grpChg>
        <pc:grpChg chg="del">
          <ac:chgData name="Kulinich Bohdan" userId="48e65c9f34e137d0" providerId="LiveId" clId="{DD77E4D2-1FC4-4EA1-8462-6628692154DD}" dt="2020-10-18T12:50:19.973" v="2400" actId="478"/>
          <ac:grpSpMkLst>
            <pc:docMk/>
            <pc:sldMk cId="104730443" sldId="505"/>
            <ac:grpSpMk id="79" creationId="{610F59B0-2FFE-4952-BBC5-9D51667F0CBD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87" creationId="{C7CE1B39-DE5A-474A-852F-DE3E099B5726}"/>
          </ac:grpSpMkLst>
        </pc:grpChg>
        <pc:grpChg chg="add del mod">
          <ac:chgData name="Kulinich Bohdan" userId="48e65c9f34e137d0" providerId="LiveId" clId="{DD77E4D2-1FC4-4EA1-8462-6628692154DD}" dt="2020-10-18T13:04:06.931" v="2601" actId="165"/>
          <ac:grpSpMkLst>
            <pc:docMk/>
            <pc:sldMk cId="104730443" sldId="505"/>
            <ac:grpSpMk id="91" creationId="{C3B98D8E-7D8D-4F6A-9843-59BE24E16358}"/>
          </ac:grpSpMkLst>
        </pc:grpChg>
        <pc:grpChg chg="mod ord topLvl">
          <ac:chgData name="Kulinich Bohdan" userId="48e65c9f34e137d0" providerId="LiveId" clId="{DD77E4D2-1FC4-4EA1-8462-6628692154DD}" dt="2020-10-18T13:04:29.881" v="2605" actId="167"/>
          <ac:grpSpMkLst>
            <pc:docMk/>
            <pc:sldMk cId="104730443" sldId="505"/>
            <ac:grpSpMk id="92" creationId="{36F4D4E5-FDB9-4BF5-89EA-6FBE26E868E2}"/>
          </ac:grpSpMkLst>
        </pc:grpChg>
        <pc:grpChg chg="add mod ord">
          <ac:chgData name="Kulinich Bohdan" userId="48e65c9f34e137d0" providerId="LiveId" clId="{DD77E4D2-1FC4-4EA1-8462-6628692154DD}" dt="2020-10-18T13:04:21.930" v="2604" actId="167"/>
          <ac:grpSpMkLst>
            <pc:docMk/>
            <pc:sldMk cId="104730443" sldId="505"/>
            <ac:grpSpMk id="97" creationId="{A8D64866-651D-441F-9CF9-A0B3509581D8}"/>
          </ac:grpSpMkLst>
        </pc:grpChg>
        <pc:picChg chg="add mod">
          <ac:chgData name="Kulinich Bohdan" userId="48e65c9f34e137d0" providerId="LiveId" clId="{DD77E4D2-1FC4-4EA1-8462-6628692154DD}" dt="2020-10-18T13:23:53.873" v="2707" actId="14100"/>
          <ac:picMkLst>
            <pc:docMk/>
            <pc:sldMk cId="104730443" sldId="505"/>
            <ac:picMk id="6" creationId="{004DD1C6-7AE7-48FD-8677-8388DDF793B7}"/>
          </ac:picMkLst>
        </pc:picChg>
        <pc:picChg chg="mod modVis">
          <ac:chgData name="Kulinich Bohdan" userId="48e65c9f34e137d0" providerId="LiveId" clId="{DD77E4D2-1FC4-4EA1-8462-6628692154DD}" dt="2020-10-18T13:16:21.525" v="2697" actId="14429"/>
          <ac:picMkLst>
            <pc:docMk/>
            <pc:sldMk cId="104730443" sldId="505"/>
            <ac:picMk id="10" creationId="{C6BF8D73-1EC8-4448-B3EA-F4877719F059}"/>
          </ac:picMkLst>
        </pc:picChg>
        <pc:picChg chg="del">
          <ac:chgData name="Kulinich Bohdan" userId="48e65c9f34e137d0" providerId="LiveId" clId="{DD77E4D2-1FC4-4EA1-8462-6628692154DD}" dt="2020-10-18T12:49:54.896" v="2384" actId="478"/>
          <ac:picMkLst>
            <pc:docMk/>
            <pc:sldMk cId="104730443" sldId="505"/>
            <ac:picMk id="56" creationId="{28361F7C-132A-4B81-ACB9-10D6BC4CCFDE}"/>
          </ac:picMkLst>
        </pc:picChg>
        <pc:cxnChg chg="add mod">
          <ac:chgData name="Kulinich Bohdan" userId="48e65c9f34e137d0" providerId="LiveId" clId="{DD77E4D2-1FC4-4EA1-8462-6628692154DD}" dt="2020-10-18T12:55:55.941" v="2565" actId="1076"/>
          <ac:cxnSpMkLst>
            <pc:docMk/>
            <pc:sldMk cId="104730443" sldId="505"/>
            <ac:cxnSpMk id="11" creationId="{7FA34B21-D7C1-4B71-814D-DF710F68426E}"/>
          </ac:cxnSpMkLst>
        </pc:cxnChg>
        <pc:cxnChg chg="del">
          <ac:chgData name="Kulinich Bohdan" userId="48e65c9f34e137d0" providerId="LiveId" clId="{DD77E4D2-1FC4-4EA1-8462-6628692154DD}" dt="2020-10-18T12:50:08.441" v="2395" actId="478"/>
          <ac:cxnSpMkLst>
            <pc:docMk/>
            <pc:sldMk cId="104730443" sldId="505"/>
            <ac:cxnSpMk id="66" creationId="{487D5EE9-AE04-4487-975E-D02CA2CF8676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4" creationId="{415E0C50-B6B2-4F0D-B0EC-EEA589C9DFB7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5" creationId="{E394973A-DCA9-49A9-92CA-F3675B32F0CC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7" creationId="{5539FD67-A05B-4CF9-B496-D13198ADB6A7}"/>
          </ac:cxnSpMkLst>
        </pc:cxnChg>
      </pc:sldChg>
      <pc:sldChg chg="add">
        <pc:chgData name="Kulinich Bohdan" userId="48e65c9f34e137d0" providerId="LiveId" clId="{DD77E4D2-1FC4-4EA1-8462-6628692154DD}" dt="2020-10-19T08:23:30.937" v="2722"/>
        <pc:sldMkLst>
          <pc:docMk/>
          <pc:sldMk cId="4185658582" sldId="515"/>
        </pc:sldMkLst>
      </pc:sldChg>
      <pc:sldChg chg="addSp delSp modSp add mod delAnim modAnim">
        <pc:chgData name="Kulinich Bohdan" userId="48e65c9f34e137d0" providerId="LiveId" clId="{DD77E4D2-1FC4-4EA1-8462-6628692154DD}" dt="2020-10-20T05:28:17.349" v="2853" actId="20577"/>
        <pc:sldMkLst>
          <pc:docMk/>
          <pc:sldMk cId="688882841" sldId="516"/>
        </pc:sldMkLst>
        <pc:spChg chg="mod ord">
          <ac:chgData name="Kulinich Bohdan" userId="48e65c9f34e137d0" providerId="LiveId" clId="{DD77E4D2-1FC4-4EA1-8462-6628692154DD}" dt="2020-10-20T05:28:17.349" v="2853" actId="20577"/>
          <ac:spMkLst>
            <pc:docMk/>
            <pc:sldMk cId="688882841" sldId="516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5:20:23.538" v="2800" actId="14100"/>
          <ac:spMkLst>
            <pc:docMk/>
            <pc:sldMk cId="688882841" sldId="516"/>
            <ac:spMk id="8" creationId="{9FD0A124-B38E-475F-B1E7-4E13D0CE0EEA}"/>
          </ac:spMkLst>
        </pc:spChg>
        <pc:spChg chg="add mod">
          <ac:chgData name="Kulinich Bohdan" userId="48e65c9f34e137d0" providerId="LiveId" clId="{DD77E4D2-1FC4-4EA1-8462-6628692154DD}" dt="2020-10-20T05:20:56.228" v="2809" actId="1076"/>
          <ac:spMkLst>
            <pc:docMk/>
            <pc:sldMk cId="688882841" sldId="516"/>
            <ac:spMk id="9" creationId="{E9213A7E-C46A-4DAF-A494-859B3D6D12FB}"/>
          </ac:spMkLst>
        </pc:spChg>
        <pc:spChg chg="add mod">
          <ac:chgData name="Kulinich Bohdan" userId="48e65c9f34e137d0" providerId="LiveId" clId="{DD77E4D2-1FC4-4EA1-8462-6628692154DD}" dt="2020-10-20T05:20:49.361" v="2808" actId="1076"/>
          <ac:spMkLst>
            <pc:docMk/>
            <pc:sldMk cId="688882841" sldId="516"/>
            <ac:spMk id="10" creationId="{24E4539B-DA1C-45A7-9459-09D9267C05DC}"/>
          </ac:spMkLst>
        </pc:spChg>
        <pc:spChg chg="add del mod">
          <ac:chgData name="Kulinich Bohdan" userId="48e65c9f34e137d0" providerId="LiveId" clId="{DD77E4D2-1FC4-4EA1-8462-6628692154DD}" dt="2020-10-20T05:25:37.879" v="2838" actId="478"/>
          <ac:spMkLst>
            <pc:docMk/>
            <pc:sldMk cId="688882841" sldId="516"/>
            <ac:spMk id="12" creationId="{0F48879A-1BAE-4841-A396-C8B44D08A256}"/>
          </ac:spMkLst>
        </pc:spChg>
        <pc:spChg chg="add mod">
          <ac:chgData name="Kulinich Bohdan" userId="48e65c9f34e137d0" providerId="LiveId" clId="{DD77E4D2-1FC4-4EA1-8462-6628692154DD}" dt="2020-10-20T05:25:51.665" v="2843" actId="20577"/>
          <ac:spMkLst>
            <pc:docMk/>
            <pc:sldMk cId="688882841" sldId="516"/>
            <ac:spMk id="13" creationId="{BC2FF482-6B5A-4FE0-8AA4-1EC3F2BAFA46}"/>
          </ac:spMkLst>
        </pc:spChg>
        <pc:spChg chg="add mod">
          <ac:chgData name="Kulinich Bohdan" userId="48e65c9f34e137d0" providerId="LiveId" clId="{DD77E4D2-1FC4-4EA1-8462-6628692154DD}" dt="2020-10-20T05:26:06.422" v="2846" actId="20577"/>
          <ac:spMkLst>
            <pc:docMk/>
            <pc:sldMk cId="688882841" sldId="516"/>
            <ac:spMk id="14" creationId="{CCBC4C7B-68CF-4323-AB75-561CF5E2CBE3}"/>
          </ac:spMkLst>
        </pc:spChg>
        <pc:spChg chg="add mod">
          <ac:chgData name="Kulinich Bohdan" userId="48e65c9f34e137d0" providerId="LiveId" clId="{DD77E4D2-1FC4-4EA1-8462-6628692154DD}" dt="2020-10-20T05:26:16.667" v="2848" actId="20577"/>
          <ac:spMkLst>
            <pc:docMk/>
            <pc:sldMk cId="688882841" sldId="516"/>
            <ac:spMk id="15" creationId="{E3D7AD71-6F3E-4971-B707-C0D920E726B6}"/>
          </ac:spMkLst>
        </pc:spChg>
        <pc:spChg chg="mod">
          <ac:chgData name="Kulinich Bohdan" userId="48e65c9f34e137d0" providerId="LiveId" clId="{DD77E4D2-1FC4-4EA1-8462-6628692154DD}" dt="2020-10-19T08:31:23.013" v="2724" actId="20577"/>
          <ac:spMkLst>
            <pc:docMk/>
            <pc:sldMk cId="688882841" sldId="516"/>
            <ac:spMk id="51" creationId="{86BC9140-E395-435D-A852-213A1317C46C}"/>
          </ac:spMkLst>
        </pc:spChg>
      </pc:sldChg>
      <pc:sldChg chg="modSp add mod modAnim">
        <pc:chgData name="Kulinich Bohdan" userId="48e65c9f34e137d0" providerId="LiveId" clId="{DD77E4D2-1FC4-4EA1-8462-6628692154DD}" dt="2020-10-20T09:04:34.182" v="3372"/>
        <pc:sldMkLst>
          <pc:docMk/>
          <pc:sldMk cId="3294062066" sldId="517"/>
        </pc:sldMkLst>
        <pc:spChg chg="mod">
          <ac:chgData name="Kulinich Bohdan" userId="48e65c9f34e137d0" providerId="LiveId" clId="{DD77E4D2-1FC4-4EA1-8462-6628692154DD}" dt="2020-10-20T09:03:56.262" v="3370" actId="1076"/>
          <ac:spMkLst>
            <pc:docMk/>
            <pc:sldMk cId="3294062066" sldId="517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9:04:01.199" v="3371" actId="14100"/>
          <ac:spMkLst>
            <pc:docMk/>
            <pc:sldMk cId="3294062066" sldId="517"/>
            <ac:spMk id="8" creationId="{9FD0A124-B38E-475F-B1E7-4E13D0CE0EEA}"/>
          </ac:spMkLst>
        </pc:spChg>
        <pc:spChg chg="mod">
          <ac:chgData name="Kulinich Bohdan" userId="48e65c9f34e137d0" providerId="LiveId" clId="{DD77E4D2-1FC4-4EA1-8462-6628692154DD}" dt="2020-10-20T09:02:23.571" v="3183" actId="20577"/>
          <ac:spMkLst>
            <pc:docMk/>
            <pc:sldMk cId="3294062066" sldId="517"/>
            <ac:spMk id="51" creationId="{86BC9140-E395-435D-A852-213A1317C46C}"/>
          </ac:spMkLst>
        </pc:spChg>
      </pc:sldChg>
      <pc:sldChg chg="addSp delSp modSp add mod delAnim modAnim">
        <pc:chgData name="Kulinich Bohdan" userId="48e65c9f34e137d0" providerId="LiveId" clId="{DD77E4D2-1FC4-4EA1-8462-6628692154DD}" dt="2020-10-20T09:32:16.470" v="3590" actId="207"/>
        <pc:sldMkLst>
          <pc:docMk/>
          <pc:sldMk cId="1215614594" sldId="519"/>
        </pc:sldMkLst>
        <pc:spChg chg="mod modVis">
          <ac:chgData name="Kulinich Bohdan" userId="48e65c9f34e137d0" providerId="LiveId" clId="{DD77E4D2-1FC4-4EA1-8462-6628692154DD}" dt="2020-10-20T09:31:30.895" v="3583" actId="14429"/>
          <ac:spMkLst>
            <pc:docMk/>
            <pc:sldMk cId="1215614594" sldId="519"/>
            <ac:spMk id="6" creationId="{4CD1B612-D16C-4F70-8335-78480BFE8EC8}"/>
          </ac:spMkLst>
        </pc:spChg>
        <pc:spChg chg="add mod">
          <ac:chgData name="Kulinich Bohdan" userId="48e65c9f34e137d0" providerId="LiveId" clId="{DD77E4D2-1FC4-4EA1-8462-6628692154DD}" dt="2020-10-20T09:23:41.209" v="3468" actId="20577"/>
          <ac:spMkLst>
            <pc:docMk/>
            <pc:sldMk cId="1215614594" sldId="519"/>
            <ac:spMk id="23" creationId="{D995ADE5-7563-4FC1-B616-DBD0E01AA24D}"/>
          </ac:spMkLst>
        </pc:spChg>
        <pc:spChg chg="add mod">
          <ac:chgData name="Kulinich Bohdan" userId="48e65c9f34e137d0" providerId="LiveId" clId="{DD77E4D2-1FC4-4EA1-8462-6628692154DD}" dt="2020-10-20T09:23:44.071" v="3469" actId="20577"/>
          <ac:spMkLst>
            <pc:docMk/>
            <pc:sldMk cId="1215614594" sldId="519"/>
            <ac:spMk id="24" creationId="{1ADEEA97-343E-4B4C-91A6-6F0B27B4447D}"/>
          </ac:spMkLst>
        </pc:spChg>
        <pc:spChg chg="add mod">
          <ac:chgData name="Kulinich Bohdan" userId="48e65c9f34e137d0" providerId="LiveId" clId="{DD77E4D2-1FC4-4EA1-8462-6628692154DD}" dt="2020-10-20T09:23:47.074" v="3470" actId="20577"/>
          <ac:spMkLst>
            <pc:docMk/>
            <pc:sldMk cId="1215614594" sldId="519"/>
            <ac:spMk id="25" creationId="{6D3B9118-A35C-4049-8C87-95F11CF22E8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7" creationId="{51615B03-347D-4952-99C2-7DC496D1ED30}"/>
          </ac:spMkLst>
        </pc:spChg>
        <pc:spChg chg="add del mod">
          <ac:chgData name="Kulinich Bohdan" userId="48e65c9f34e137d0" providerId="LiveId" clId="{DD77E4D2-1FC4-4EA1-8462-6628692154DD}" dt="2020-10-20T09:27:36.218" v="3512"/>
          <ac:spMkLst>
            <pc:docMk/>
            <pc:sldMk cId="1215614594" sldId="519"/>
            <ac:spMk id="28" creationId="{4A95DAA5-F57C-491D-885B-881DF6C9D40A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9" creationId="{DA9B735B-E616-49B5-ABCF-153FA7B3376E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0" creationId="{D86F0906-EC20-4B98-BC1C-31D22E3F4B5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09:13:45.601" v="3374" actId="20577"/>
          <ac:spMkLst>
            <pc:docMk/>
            <pc:sldMk cId="1215614594" sldId="519"/>
            <ac:spMk id="51" creationId="{86BC9140-E395-435D-A852-213A1317C46C}"/>
          </ac:spMkLst>
        </pc:spChg>
        <pc:grpChg chg="add del mod">
          <ac:chgData name="Kulinich Bohdan" userId="48e65c9f34e137d0" providerId="LiveId" clId="{DD77E4D2-1FC4-4EA1-8462-6628692154DD}" dt="2020-10-20T09:23:51.011" v="3471" actId="478"/>
          <ac:grpSpMkLst>
            <pc:docMk/>
            <pc:sldMk cId="1215614594" sldId="519"/>
            <ac:grpSpMk id="12" creationId="{44BD38D8-43F3-4718-9E2B-CBE35D15D865}"/>
          </ac:grpSpMkLst>
        </pc:grpChg>
        <pc:grpChg chg="add mod">
          <ac:chgData name="Kulinich Bohdan" userId="48e65c9f34e137d0" providerId="LiveId" clId="{DD77E4D2-1FC4-4EA1-8462-6628692154DD}" dt="2020-10-20T09:23:35.019" v="3467" actId="1076"/>
          <ac:grpSpMkLst>
            <pc:docMk/>
            <pc:sldMk cId="1215614594" sldId="519"/>
            <ac:grpSpMk id="17" creationId="{F1469615-9777-4852-A202-06F2F85F0EB0}"/>
          </ac:grpSpMkLst>
        </pc:grpChg>
        <pc:grpChg chg="add del mod">
          <ac:chgData name="Kulinich Bohdan" userId="48e65c9f34e137d0" providerId="LiveId" clId="{DD77E4D2-1FC4-4EA1-8462-6628692154DD}" dt="2020-10-20T09:23:25.523" v="3466" actId="478"/>
          <ac:grpSpMkLst>
            <pc:docMk/>
            <pc:sldMk cId="1215614594" sldId="519"/>
            <ac:grpSpMk id="20" creationId="{3563113C-6B2C-4DB1-8D11-0FD04C957094}"/>
          </ac:grpSpMkLst>
        </pc:grpChg>
        <pc:picChg chg="mod modVis">
          <ac:chgData name="Kulinich Bohdan" userId="48e65c9f34e137d0" providerId="LiveId" clId="{DD77E4D2-1FC4-4EA1-8462-6628692154DD}" dt="2020-10-20T09:31:32.545" v="3584" actId="14429"/>
          <ac:picMkLst>
            <pc:docMk/>
            <pc:sldMk cId="1215614594" sldId="519"/>
            <ac:picMk id="40" creationId="{248AC9B2-65A9-42C3-AF8B-90FAF936D6A5}"/>
          </ac:picMkLst>
        </pc:pic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8" creationId="{A8F78067-0412-4DF2-AE40-4B2D98FC98E6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9" creationId="{0B6B2358-37BF-4519-9816-6A3AB8595F2E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0" creationId="{B155B5FB-64BC-42EA-8D6C-45A9849B215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3" creationId="{AD89B48D-A846-42DB-9D65-72F7F6B0654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4" creationId="{042C24CF-38F2-43C9-B18D-4159B14044A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5" creationId="{45D750D0-AEB1-4ABD-A299-992D0E2784D9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6" creationId="{C7EC3CAB-2B93-40F5-A47B-247E54850550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8" creationId="{D4EC9875-608A-42A0-AA61-7BFE4B41EA8B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9" creationId="{3ECFA7FA-8BD8-448F-9322-C9A15F177F77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1" creationId="{4D48C0C9-DD00-4995-8CDA-1A9CB0A23F3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2" creationId="{393DB4D8-BD7F-483C-916D-429C7D892FF6}"/>
          </ac:cxnSpMkLst>
        </pc:cxnChg>
        <pc:cxnChg chg="add mod">
          <ac:chgData name="Kulinich Bohdan" userId="48e65c9f34e137d0" providerId="LiveId" clId="{DD77E4D2-1FC4-4EA1-8462-6628692154DD}" dt="2020-10-20T09:24:29.583" v="3489" actId="688"/>
          <ac:cxnSpMkLst>
            <pc:docMk/>
            <pc:sldMk cId="1215614594" sldId="519"/>
            <ac:cxnSpMk id="26" creationId="{1A4505F2-262F-4CBC-92CC-2FDDEED395B9}"/>
          </ac:cxnSpMkLst>
        </pc:cxnChg>
      </pc:sldChg>
      <pc:sldChg chg="delSp modSp add mod delAnim modAnim">
        <pc:chgData name="Kulinich Bohdan" userId="48e65c9f34e137d0" providerId="LiveId" clId="{DD77E4D2-1FC4-4EA1-8462-6628692154DD}" dt="2020-10-20T10:32:57.642" v="3730"/>
        <pc:sldMkLst>
          <pc:docMk/>
          <pc:sldMk cId="2936015320" sldId="520"/>
        </pc:sldMkLst>
        <pc:spChg chg="mod">
          <ac:chgData name="Kulinich Bohdan" userId="48e65c9f34e137d0" providerId="LiveId" clId="{DD77E4D2-1FC4-4EA1-8462-6628692154DD}" dt="2020-10-20T10:32:43.679" v="3729" actId="20577"/>
          <ac:spMkLst>
            <pc:docMk/>
            <pc:sldMk cId="2936015320" sldId="520"/>
            <ac:spMk id="6" creationId="{4CD1B612-D16C-4F70-8335-78480BFE8EC8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3" creationId="{D995ADE5-7563-4FC1-B616-DBD0E01AA24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4" creationId="{1ADEEA97-343E-4B4C-91A6-6F0B27B4447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5" creationId="{6D3B9118-A35C-4049-8C87-95F11CF22E8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7" creationId="{51615B03-347D-4952-99C2-7DC496D1ED3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9" creationId="{DA9B735B-E616-49B5-ABCF-153FA7B3376E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0" creationId="{D86F0906-EC20-4B98-BC1C-31D22E3F4B5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10:29:06.304" v="3593" actId="20577"/>
          <ac:spMkLst>
            <pc:docMk/>
            <pc:sldMk cId="2936015320" sldId="520"/>
            <ac:spMk id="51" creationId="{86BC9140-E395-435D-A852-213A1317C46C}"/>
          </ac:spMkLst>
        </pc:spChg>
        <pc:grpChg chg="del">
          <ac:chgData name="Kulinich Bohdan" userId="48e65c9f34e137d0" providerId="LiveId" clId="{DD77E4D2-1FC4-4EA1-8462-6628692154DD}" dt="2020-10-20T10:30:49.170" v="3615" actId="478"/>
          <ac:grpSpMkLst>
            <pc:docMk/>
            <pc:sldMk cId="2936015320" sldId="520"/>
            <ac:grpSpMk id="17" creationId="{F1469615-9777-4852-A202-06F2F85F0EB0}"/>
          </ac:grpSpMkLst>
        </pc:grpChg>
        <pc:picChg chg="mod modVis">
          <ac:chgData name="Kulinich Bohdan" userId="48e65c9f34e137d0" providerId="LiveId" clId="{DD77E4D2-1FC4-4EA1-8462-6628692154DD}" dt="2020-10-20T10:30:51.591" v="3616" actId="14429"/>
          <ac:picMkLst>
            <pc:docMk/>
            <pc:sldMk cId="2936015320" sldId="520"/>
            <ac:picMk id="40" creationId="{248AC9B2-65A9-42C3-AF8B-90FAF936D6A5}"/>
          </ac:picMkLst>
        </pc:pic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8" creationId="{A8F78067-0412-4DF2-AE40-4B2D98FC98E6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9" creationId="{0B6B2358-37BF-4519-9816-6A3AB8595F2E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0" creationId="{B155B5FB-64BC-42EA-8D6C-45A9849B2153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6" creationId="{C7EC3CAB-2B93-40F5-A47B-247E54850550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26" creationId="{1A4505F2-262F-4CBC-92CC-2FDDEED395B9}"/>
          </ac:cxnSpMkLst>
        </pc:cxnChg>
      </pc:sldChg>
      <pc:sldChg chg="modSp add">
        <pc:chgData name="Kulinich Bohdan" userId="48e65c9f34e137d0" providerId="LiveId" clId="{DD77E4D2-1FC4-4EA1-8462-6628692154DD}" dt="2020-10-21T03:00:04.322" v="4174" actId="20577"/>
        <pc:sldMkLst>
          <pc:docMk/>
          <pc:sldMk cId="1464099681" sldId="521"/>
        </pc:sldMkLst>
        <pc:spChg chg="mod">
          <ac:chgData name="Kulinich Bohdan" userId="48e65c9f34e137d0" providerId="LiveId" clId="{DD77E4D2-1FC4-4EA1-8462-6628692154DD}" dt="2020-10-21T03:00:04.322" v="4174" actId="20577"/>
          <ac:spMkLst>
            <pc:docMk/>
            <pc:sldMk cId="1464099681" sldId="521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2:58:15.065" v="4075" actId="20577"/>
          <ac:spMkLst>
            <pc:docMk/>
            <pc:sldMk cId="1464099681" sldId="521"/>
            <ac:spMk id="51" creationId="{86BC9140-E395-435D-A852-213A1317C46C}"/>
          </ac:spMkLst>
        </pc:spChg>
      </pc:sldChg>
      <pc:sldChg chg="addSp delSp modSp new del mod delAnim modAnim">
        <pc:chgData name="Kulinich Bohdan" userId="48e65c9f34e137d0" providerId="LiveId" clId="{DD77E4D2-1FC4-4EA1-8462-6628692154DD}" dt="2020-10-21T03:14:36.071" v="4245" actId="47"/>
        <pc:sldMkLst>
          <pc:docMk/>
          <pc:sldMk cId="906752086" sldId="522"/>
        </pc:sldMkLst>
        <pc:spChg chg="add mod">
          <ac:chgData name="Kulinich Bohdan" userId="48e65c9f34e137d0" providerId="LiveId" clId="{DD77E4D2-1FC4-4EA1-8462-6628692154DD}" dt="2020-10-21T03:01:31.692" v="4180" actId="1076"/>
          <ac:spMkLst>
            <pc:docMk/>
            <pc:sldMk cId="906752086" sldId="522"/>
            <ac:spMk id="5" creationId="{4BBB0BFF-774A-4BF4-B8E1-8166FA9346EE}"/>
          </ac:spMkLst>
        </pc:spChg>
        <pc:spChg chg="add mod">
          <ac:chgData name="Kulinich Bohdan" userId="48e65c9f34e137d0" providerId="LiveId" clId="{DD77E4D2-1FC4-4EA1-8462-6628692154DD}" dt="2020-10-21T03:01:34.678" v="4181" actId="1076"/>
          <ac:spMkLst>
            <pc:docMk/>
            <pc:sldMk cId="906752086" sldId="522"/>
            <ac:spMk id="6" creationId="{51FFD5D0-BE5A-4A8C-AB6B-488FE8C73353}"/>
          </ac:spMkLst>
        </pc:spChg>
        <pc:spChg chg="add mod">
          <ac:chgData name="Kulinich Bohdan" userId="48e65c9f34e137d0" providerId="LiveId" clId="{DD77E4D2-1FC4-4EA1-8462-6628692154DD}" dt="2020-10-21T03:01:38.104" v="4182" actId="1076"/>
          <ac:spMkLst>
            <pc:docMk/>
            <pc:sldMk cId="906752086" sldId="522"/>
            <ac:spMk id="7" creationId="{C67974D3-46EF-48F0-99F1-DD2CDF1035EC}"/>
          </ac:spMkLst>
        </pc:spChg>
        <pc:grpChg chg="add mod">
          <ac:chgData name="Kulinich Bohdan" userId="48e65c9f34e137d0" providerId="LiveId" clId="{DD77E4D2-1FC4-4EA1-8462-6628692154DD}" dt="2020-10-21T03:01:28.431" v="4179" actId="14100"/>
          <ac:grpSpMkLst>
            <pc:docMk/>
            <pc:sldMk cId="906752086" sldId="522"/>
            <ac:grpSpMk id="8" creationId="{1C51AEBC-F6CC-4981-B808-5ABF54F8B693}"/>
          </ac:grpSpMkLst>
        </pc:grpChg>
        <pc:picChg chg="add del mod">
          <ac:chgData name="Kulinich Bohdan" userId="48e65c9f34e137d0" providerId="LiveId" clId="{DD77E4D2-1FC4-4EA1-8462-6628692154DD}" dt="2020-10-21T03:04:41.418" v="4220" actId="478"/>
          <ac:picMkLst>
            <pc:docMk/>
            <pc:sldMk cId="906752086" sldId="522"/>
            <ac:picMk id="9" creationId="{BF369B3A-1E86-4E88-8E74-C4F6314137E4}"/>
          </ac:picMkLst>
        </pc:picChg>
        <pc:picChg chg="add mod modCrop">
          <ac:chgData name="Kulinich Bohdan" userId="48e65c9f34e137d0" providerId="LiveId" clId="{DD77E4D2-1FC4-4EA1-8462-6628692154DD}" dt="2020-10-21T03:11:17.491" v="4244" actId="1076"/>
          <ac:picMkLst>
            <pc:docMk/>
            <pc:sldMk cId="906752086" sldId="522"/>
            <ac:picMk id="11" creationId="{2FA279A4-BEBF-41D8-99CD-5F5555F48677}"/>
          </ac:picMkLst>
        </pc:pic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2" creationId="{7483B12E-0CA0-49C0-9FEC-4E60C2A60EBD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3" creationId="{271C50DF-FE4D-4781-AD50-2BC4738F0C51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4" creationId="{FC110141-ED8B-42C5-82F1-9448BBBEACA2}"/>
          </ac:cxnSpMkLst>
        </pc:cxnChg>
      </pc:sldChg>
      <pc:sldChg chg="modSp add">
        <pc:chgData name="Kulinich Bohdan" userId="48e65c9f34e137d0" providerId="LiveId" clId="{DD77E4D2-1FC4-4EA1-8462-6628692154DD}" dt="2020-10-21T03:15:36.960" v="4354" actId="20577"/>
        <pc:sldMkLst>
          <pc:docMk/>
          <pc:sldMk cId="1644549829" sldId="522"/>
        </pc:sldMkLst>
        <pc:spChg chg="mod">
          <ac:chgData name="Kulinich Bohdan" userId="48e65c9f34e137d0" providerId="LiveId" clId="{DD77E4D2-1FC4-4EA1-8462-6628692154DD}" dt="2020-10-21T03:15:36.960" v="4354" actId="20577"/>
          <ac:spMkLst>
            <pc:docMk/>
            <pc:sldMk cId="1644549829" sldId="522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14:40.956" v="4247" actId="20577"/>
          <ac:spMkLst>
            <pc:docMk/>
            <pc:sldMk cId="1644549829" sldId="522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DD77E4D2-1FC4-4EA1-8462-6628692154DD}" dt="2020-10-21T03:28:09.458" v="4518" actId="14100"/>
        <pc:sldMkLst>
          <pc:docMk/>
          <pc:sldMk cId="4002643370" sldId="523"/>
        </pc:sldMkLst>
        <pc:spChg chg="mod">
          <ac:chgData name="Kulinich Bohdan" userId="48e65c9f34e137d0" providerId="LiveId" clId="{DD77E4D2-1FC4-4EA1-8462-6628692154DD}" dt="2020-10-21T03:28:09.458" v="4518" actId="14100"/>
          <ac:spMkLst>
            <pc:docMk/>
            <pc:sldMk cId="4002643370" sldId="523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27:03.328" v="4356" actId="20577"/>
          <ac:spMkLst>
            <pc:docMk/>
            <pc:sldMk cId="4002643370" sldId="523"/>
            <ac:spMk id="51" creationId="{86BC9140-E395-435D-A852-213A1317C46C}"/>
          </ac:spMkLst>
        </pc:spChg>
      </pc:sldChg>
    </pc:docChg>
  </pc:docChgLst>
  <pc:docChgLst>
    <pc:chgData name="Kulinich Bohdan" userId="48e65c9f34e137d0" providerId="LiveId" clId="{2CC41E11-B959-4923-80A4-B48F4BEC41AB}"/>
    <pc:docChg chg="undo redo custSel addSld delSld modSld sldOrd">
      <pc:chgData name="Kulinich Bohdan" userId="48e65c9f34e137d0" providerId="LiveId" clId="{2CC41E11-B959-4923-80A4-B48F4BEC41AB}" dt="2020-11-18T08:13:17.267" v="11486" actId="47"/>
      <pc:docMkLst>
        <pc:docMk/>
      </pc:docMkLst>
      <pc:sldChg chg="modSp mod">
        <pc:chgData name="Kulinich Bohdan" userId="48e65c9f34e137d0" providerId="LiveId" clId="{2CC41E11-B959-4923-80A4-B48F4BEC41AB}" dt="2020-11-14T18:44:18.510" v="3061" actId="790"/>
        <pc:sldMkLst>
          <pc:docMk/>
          <pc:sldMk cId="1986055327" sldId="408"/>
        </pc:sldMkLst>
        <pc:spChg chg="mod">
          <ac:chgData name="Kulinich Bohdan" userId="48e65c9f34e137d0" providerId="LiveId" clId="{2CC41E11-B959-4923-80A4-B48F4BEC41AB}" dt="2020-11-14T15:46:09.958" v="1035" actId="207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CC41E11-B959-4923-80A4-B48F4BEC41AB}" dt="2020-11-14T18:44:18.510" v="3061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CC41E11-B959-4923-80A4-B48F4BEC41AB}" dt="2020-11-14T12:11:43.995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2CC41E11-B959-4923-80A4-B48F4BEC41AB}" dt="2020-11-14T13:17:17.475" v="398" actId="1076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CC41E11-B959-4923-80A4-B48F4BEC41AB}" dt="2020-11-18T06:56:50.547" v="11484" actId="20577"/>
        <pc:sldMkLst>
          <pc:docMk/>
          <pc:sldMk cId="900640268" sldId="409"/>
        </pc:sldMkLst>
        <pc:spChg chg="mod">
          <ac:chgData name="Kulinich Bohdan" userId="48e65c9f34e137d0" providerId="LiveId" clId="{2CC41E11-B959-4923-80A4-B48F4BEC41AB}" dt="2020-11-18T06:56:50.547" v="11484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2CC41E11-B959-4923-80A4-B48F4BEC41AB}" dt="2020-11-18T06:54:12.431" v="11441" actId="1076"/>
        <pc:sldMkLst>
          <pc:docMk/>
          <pc:sldMk cId="752518231" sldId="430"/>
        </pc:sldMkLst>
        <pc:spChg chg="mod">
          <ac:chgData name="Kulinich Bohdan" userId="48e65c9f34e137d0" providerId="LiveId" clId="{2CC41E11-B959-4923-80A4-B48F4BEC41AB}" dt="2020-11-18T06:49:11.087" v="11114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CC41E11-B959-4923-80A4-B48F4BEC41AB}" dt="2020-11-18T06:53:51.412" v="11373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2CC41E11-B959-4923-80A4-B48F4BEC41AB}" dt="2020-11-18T06:54:12.431" v="11441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2CC41E11-B959-4923-80A4-B48F4BEC41AB}" dt="2020-11-18T06:53:40.991" v="11370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CC41E11-B959-4923-80A4-B48F4BEC41AB}" dt="2020-11-18T06:53:44.535" v="11371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CC41E11-B959-4923-80A4-B48F4BEC41AB}" dt="2020-11-18T06:53:48.358" v="11372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CC41E11-B959-4923-80A4-B48F4BEC41AB}" dt="2020-11-16T12:19:26.273" v="8016" actId="47"/>
        <pc:sldMkLst>
          <pc:docMk/>
          <pc:sldMk cId="3678422849" sldId="434"/>
        </pc:sldMkLst>
      </pc:sldChg>
      <pc:sldChg chg="addSp delSp modSp mod delAnim modAnim">
        <pc:chgData name="Kulinich Bohdan" userId="48e65c9f34e137d0" providerId="LiveId" clId="{2CC41E11-B959-4923-80A4-B48F4BEC41AB}" dt="2020-11-15T08:49:22.970" v="4516"/>
        <pc:sldMkLst>
          <pc:docMk/>
          <pc:sldMk cId="371247338" sldId="514"/>
        </pc:sldMkLst>
        <pc:spChg chg="add mod">
          <ac:chgData name="Kulinich Bohdan" userId="48e65c9f34e137d0" providerId="LiveId" clId="{2CC41E11-B959-4923-80A4-B48F4BEC41AB}" dt="2020-11-14T13:01:56.445" v="178" actId="1076"/>
          <ac:spMkLst>
            <pc:docMk/>
            <pc:sldMk cId="371247338" sldId="514"/>
            <ac:spMk id="2" creationId="{51E13531-1DB5-42BA-B0BD-0779DC857B9C}"/>
          </ac:spMkLst>
        </pc:spChg>
        <pc:spChg chg="mod">
          <ac:chgData name="Kulinich Bohdan" userId="48e65c9f34e137d0" providerId="LiveId" clId="{2CC41E11-B959-4923-80A4-B48F4BEC41AB}" dt="2020-11-14T13:02:37.244" v="183" actId="1076"/>
          <ac:spMkLst>
            <pc:docMk/>
            <pc:sldMk cId="371247338" sldId="514"/>
            <ac:spMk id="4" creationId="{00000000-0000-0000-0000-000000000000}"/>
          </ac:spMkLst>
        </pc:spChg>
        <pc:spChg chg="add mod">
          <ac:chgData name="Kulinich Bohdan" userId="48e65c9f34e137d0" providerId="LiveId" clId="{2CC41E11-B959-4923-80A4-B48F4BEC41AB}" dt="2020-11-15T08:48:55.430" v="4513" actId="207"/>
          <ac:spMkLst>
            <pc:docMk/>
            <pc:sldMk cId="371247338" sldId="514"/>
            <ac:spMk id="5" creationId="{DF28CDBF-DC5F-405C-A6D8-90935279B0E2}"/>
          </ac:spMkLst>
        </pc:spChg>
        <pc:spChg chg="add del mod">
          <ac:chgData name="Kulinich Bohdan" userId="48e65c9f34e137d0" providerId="LiveId" clId="{2CC41E11-B959-4923-80A4-B48F4BEC41AB}" dt="2020-11-14T13:09:19.964" v="285" actId="478"/>
          <ac:spMkLst>
            <pc:docMk/>
            <pc:sldMk cId="371247338" sldId="514"/>
            <ac:spMk id="6" creationId="{7CEBFA4B-44A9-49B8-A08E-03EADA186E1A}"/>
          </ac:spMkLst>
        </pc:spChg>
        <pc:spChg chg="add del mod">
          <ac:chgData name="Kulinich Bohdan" userId="48e65c9f34e137d0" providerId="LiveId" clId="{2CC41E11-B959-4923-80A4-B48F4BEC41AB}" dt="2020-11-14T13:09:19.964" v="285" actId="478"/>
          <ac:spMkLst>
            <pc:docMk/>
            <pc:sldMk cId="371247338" sldId="514"/>
            <ac:spMk id="7" creationId="{A2615504-F0EC-41C2-AA87-433ADE93ADD4}"/>
          </ac:spMkLst>
        </pc:spChg>
        <pc:spChg chg="add del mod">
          <ac:chgData name="Kulinich Bohdan" userId="48e65c9f34e137d0" providerId="LiveId" clId="{2CC41E11-B959-4923-80A4-B48F4BEC41AB}" dt="2020-11-14T13:17:14.834" v="396" actId="478"/>
          <ac:spMkLst>
            <pc:docMk/>
            <pc:sldMk cId="371247338" sldId="514"/>
            <ac:spMk id="8" creationId="{F03DF67B-403A-4C19-B68C-5A61EF2EB72D}"/>
          </ac:spMkLst>
        </pc:spChg>
        <pc:spChg chg="add del mod">
          <ac:chgData name="Kulinich Bohdan" userId="48e65c9f34e137d0" providerId="LiveId" clId="{2CC41E11-B959-4923-80A4-B48F4BEC41AB}" dt="2020-11-14T13:17:14.834" v="396" actId="478"/>
          <ac:spMkLst>
            <pc:docMk/>
            <pc:sldMk cId="371247338" sldId="514"/>
            <ac:spMk id="9" creationId="{8F70326F-73A7-4AD8-9D34-3B6B734432C1}"/>
          </ac:spMkLst>
        </pc:spChg>
        <pc:spChg chg="add mod modVis">
          <ac:chgData name="Kulinich Bohdan" userId="48e65c9f34e137d0" providerId="LiveId" clId="{2CC41E11-B959-4923-80A4-B48F4BEC41AB}" dt="2020-11-14T14:16:28.420" v="455" actId="14429"/>
          <ac:spMkLst>
            <pc:docMk/>
            <pc:sldMk cId="371247338" sldId="514"/>
            <ac:spMk id="10" creationId="{67C448E4-47A7-4582-BBE0-E9BD301D924E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23" creationId="{CC2BF473-73A9-454B-B9EF-C0B2D35F2C74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25" creationId="{2D7BAD9F-6796-4C17-9BA9-4299117E2AD9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32" creationId="{9E35C830-4FE9-4631-A457-F721F2AB07AE}"/>
          </ac:spMkLst>
        </pc:spChg>
        <pc:spChg chg="add mod">
          <ac:chgData name="Kulinich Bohdan" userId="48e65c9f34e137d0" providerId="LiveId" clId="{2CC41E11-B959-4923-80A4-B48F4BEC41AB}" dt="2020-11-14T15:22:17.568" v="927" actId="1076"/>
          <ac:spMkLst>
            <pc:docMk/>
            <pc:sldMk cId="371247338" sldId="514"/>
            <ac:spMk id="35" creationId="{B0085CCB-97A2-4D0F-83E5-C6D6C27BC7B7}"/>
          </ac:spMkLst>
        </pc:spChg>
        <pc:spChg chg="add mod">
          <ac:chgData name="Kulinich Bohdan" userId="48e65c9f34e137d0" providerId="LiveId" clId="{2CC41E11-B959-4923-80A4-B48F4BEC41AB}" dt="2020-11-14T15:25:46.036" v="961" actId="1076"/>
          <ac:spMkLst>
            <pc:docMk/>
            <pc:sldMk cId="371247338" sldId="514"/>
            <ac:spMk id="36" creationId="{F25D6FB2-EEC0-4343-A7A2-BA422B43D983}"/>
          </ac:spMkLst>
        </pc:spChg>
        <pc:spChg chg="add mod">
          <ac:chgData name="Kulinich Bohdan" userId="48e65c9f34e137d0" providerId="LiveId" clId="{2CC41E11-B959-4923-80A4-B48F4BEC41AB}" dt="2020-11-14T15:27:57.526" v="1022" actId="1076"/>
          <ac:spMkLst>
            <pc:docMk/>
            <pc:sldMk cId="371247338" sldId="514"/>
            <ac:spMk id="37" creationId="{53C9B5DF-4FB2-4F94-B155-CADF2E1C6DF8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48" creationId="{A0586DCA-91F8-46F5-A4B9-A5E25D229CFC}"/>
          </ac:spMkLst>
        </pc:spChg>
        <pc:spChg chg="add mod">
          <ac:chgData name="Kulinich Bohdan" userId="48e65c9f34e137d0" providerId="LiveId" clId="{2CC41E11-B959-4923-80A4-B48F4BEC41AB}" dt="2020-11-14T12:35:24.455" v="49" actId="20577"/>
          <ac:spMkLst>
            <pc:docMk/>
            <pc:sldMk cId="371247338" sldId="514"/>
            <ac:spMk id="50" creationId="{4B28286B-6EB4-4F55-A894-E48FBF0C5045}"/>
          </ac:spMkLst>
        </pc:spChg>
        <pc:spChg chg="mod topLvl">
          <ac:chgData name="Kulinich Bohdan" userId="48e65c9f34e137d0" providerId="LiveId" clId="{2CC41E11-B959-4923-80A4-B48F4BEC41AB}" dt="2020-11-14T14:14:03.920" v="428" actId="1076"/>
          <ac:spMkLst>
            <pc:docMk/>
            <pc:sldMk cId="371247338" sldId="514"/>
            <ac:spMk id="53" creationId="{F1C99DE3-1FFF-45BA-A6E1-AFBB69D947D3}"/>
          </ac:spMkLst>
        </pc:spChg>
        <pc:spChg chg="mod topLvl">
          <ac:chgData name="Kulinich Bohdan" userId="48e65c9f34e137d0" providerId="LiveId" clId="{2CC41E11-B959-4923-80A4-B48F4BEC41AB}" dt="2020-11-14T14:14:08.140" v="429" actId="165"/>
          <ac:spMkLst>
            <pc:docMk/>
            <pc:sldMk cId="371247338" sldId="514"/>
            <ac:spMk id="54" creationId="{C2D9F746-910B-4BC3-AA64-239186461E1F}"/>
          </ac:spMkLst>
        </pc:spChg>
        <pc:spChg chg="mod topLvl">
          <ac:chgData name="Kulinich Bohdan" userId="48e65c9f34e137d0" providerId="LiveId" clId="{2CC41E11-B959-4923-80A4-B48F4BEC41AB}" dt="2020-11-14T14:14:08.140" v="429" actId="165"/>
          <ac:spMkLst>
            <pc:docMk/>
            <pc:sldMk cId="371247338" sldId="514"/>
            <ac:spMk id="55" creationId="{D04F1B53-30C0-401A-846B-1C5680A173EB}"/>
          </ac:spMkLst>
        </pc:spChg>
        <pc:spChg chg="mod topLvl">
          <ac:chgData name="Kulinich Bohdan" userId="48e65c9f34e137d0" providerId="LiveId" clId="{2CC41E11-B959-4923-80A4-B48F4BEC41AB}" dt="2020-11-14T13:19:41.895" v="423" actId="165"/>
          <ac:spMkLst>
            <pc:docMk/>
            <pc:sldMk cId="371247338" sldId="514"/>
            <ac:spMk id="57" creationId="{3BAB7AA8-EC1F-4045-98D0-80178F978F40}"/>
          </ac:spMkLst>
        </pc:spChg>
        <pc:spChg chg="mod topLvl">
          <ac:chgData name="Kulinich Bohdan" userId="48e65c9f34e137d0" providerId="LiveId" clId="{2CC41E11-B959-4923-80A4-B48F4BEC41AB}" dt="2020-11-14T13:19:41.895" v="423" actId="165"/>
          <ac:spMkLst>
            <pc:docMk/>
            <pc:sldMk cId="371247338" sldId="514"/>
            <ac:spMk id="58" creationId="{75760B80-BE2C-48D4-8ECB-ADBAA0D12880}"/>
          </ac:spMkLst>
        </pc:spChg>
        <pc:spChg chg="add mod">
          <ac:chgData name="Kulinich Bohdan" userId="48e65c9f34e137d0" providerId="LiveId" clId="{2CC41E11-B959-4923-80A4-B48F4BEC41AB}" dt="2020-11-14T13:19:29.445" v="422" actId="208"/>
          <ac:spMkLst>
            <pc:docMk/>
            <pc:sldMk cId="371247338" sldId="514"/>
            <ac:spMk id="59" creationId="{12FA039C-A167-49D4-904C-CAB4D56F3BCA}"/>
          </ac:spMkLst>
        </pc:spChg>
        <pc:spChg chg="add del mod">
          <ac:chgData name="Kulinich Bohdan" userId="48e65c9f34e137d0" providerId="LiveId" clId="{2CC41E11-B959-4923-80A4-B48F4BEC41AB}" dt="2020-11-14T12:36:42.985" v="51" actId="478"/>
          <ac:spMkLst>
            <pc:docMk/>
            <pc:sldMk cId="371247338" sldId="514"/>
            <ac:spMk id="60" creationId="{D09554DA-8071-40BF-B1E5-0C9A079DB24A}"/>
          </ac:spMkLst>
        </pc:spChg>
        <pc:spChg chg="add mod">
          <ac:chgData name="Kulinich Bohdan" userId="48e65c9f34e137d0" providerId="LiveId" clId="{2CC41E11-B959-4923-80A4-B48F4BEC41AB}" dt="2020-11-14T12:37:00.905" v="53" actId="1076"/>
          <ac:spMkLst>
            <pc:docMk/>
            <pc:sldMk cId="371247338" sldId="514"/>
            <ac:spMk id="64" creationId="{099DF7BE-2712-4091-80BB-2BD9A944B057}"/>
          </ac:spMkLst>
        </pc:spChg>
        <pc:spChg chg="add mod">
          <ac:chgData name="Kulinich Bohdan" userId="48e65c9f34e137d0" providerId="LiveId" clId="{2CC41E11-B959-4923-80A4-B48F4BEC41AB}" dt="2020-11-14T12:37:00.905" v="53" actId="1076"/>
          <ac:spMkLst>
            <pc:docMk/>
            <pc:sldMk cId="371247338" sldId="514"/>
            <ac:spMk id="65" creationId="{887BD2E3-20AC-44C0-B9AD-C4CE082148F9}"/>
          </ac:spMkLst>
        </pc:spChg>
        <pc:spChg chg="add mod">
          <ac:chgData name="Kulinich Bohdan" userId="48e65c9f34e137d0" providerId="LiveId" clId="{2CC41E11-B959-4923-80A4-B48F4BEC41AB}" dt="2020-11-14T13:14:28.629" v="389" actId="20577"/>
          <ac:spMkLst>
            <pc:docMk/>
            <pc:sldMk cId="371247338" sldId="514"/>
            <ac:spMk id="66" creationId="{75EF1446-DE38-44BA-80C6-45A6151FD0F0}"/>
          </ac:spMkLst>
        </pc:spChg>
        <pc:spChg chg="add mod">
          <ac:chgData name="Kulinich Bohdan" userId="48e65c9f34e137d0" providerId="LiveId" clId="{2CC41E11-B959-4923-80A4-B48F4BEC41AB}" dt="2020-11-14T13:14:39.775" v="392" actId="1076"/>
          <ac:spMkLst>
            <pc:docMk/>
            <pc:sldMk cId="371247338" sldId="514"/>
            <ac:spMk id="67" creationId="{884BF845-3509-4A81-A5C0-0554892179BF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71" creationId="{630A5806-E080-4365-8B49-8F322EFEC813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72" creationId="{41A9E644-3896-415B-8B50-BB412F72B99F}"/>
          </ac:spMkLst>
        </pc:spChg>
        <pc:spChg chg="add mod">
          <ac:chgData name="Kulinich Bohdan" userId="48e65c9f34e137d0" providerId="LiveId" clId="{2CC41E11-B959-4923-80A4-B48F4BEC41AB}" dt="2020-11-14T13:14:33.745" v="391" actId="20577"/>
          <ac:spMkLst>
            <pc:docMk/>
            <pc:sldMk cId="371247338" sldId="514"/>
            <ac:spMk id="73" creationId="{879B8C45-7539-4A07-BCDD-D73A72F12648}"/>
          </ac:spMkLst>
        </pc:spChg>
        <pc:spChg chg="add mod">
          <ac:chgData name="Kulinich Bohdan" userId="48e65c9f34e137d0" providerId="LiveId" clId="{2CC41E11-B959-4923-80A4-B48F4BEC41AB}" dt="2020-11-14T13:11:24.004" v="307" actId="207"/>
          <ac:spMkLst>
            <pc:docMk/>
            <pc:sldMk cId="371247338" sldId="514"/>
            <ac:spMk id="75" creationId="{28D5E7BD-A36E-4412-AB79-66EB3C7E0761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76" creationId="{C7D1284A-0B26-4EB8-9441-9BB956840F04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77" creationId="{0327216E-7632-4663-B4B1-F45BE8433DB4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78" creationId="{D8BC47EC-A2CF-41B4-9055-05E627FBAA22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79" creationId="{AD5AB0A6-A910-4D64-9988-13D7879D95F9}"/>
          </ac:spMkLst>
        </pc:spChg>
        <pc:spChg chg="add mod">
          <ac:chgData name="Kulinich Bohdan" userId="48e65c9f34e137d0" providerId="LiveId" clId="{2CC41E11-B959-4923-80A4-B48F4BEC41AB}" dt="2020-11-14T13:11:24.004" v="307" actId="207"/>
          <ac:spMkLst>
            <pc:docMk/>
            <pc:sldMk cId="371247338" sldId="514"/>
            <ac:spMk id="80" creationId="{D7288C89-C13E-4308-A64D-9788313FBCF8}"/>
          </ac:spMkLst>
        </pc:spChg>
        <pc:spChg chg="add mod">
          <ac:chgData name="Kulinich Bohdan" userId="48e65c9f34e137d0" providerId="LiveId" clId="{2CC41E11-B959-4923-80A4-B48F4BEC41AB}" dt="2020-11-14T13:11:24.004" v="307" actId="207"/>
          <ac:spMkLst>
            <pc:docMk/>
            <pc:sldMk cId="371247338" sldId="514"/>
            <ac:spMk id="81" creationId="{9EEEE69A-9154-4753-A930-2C2BDC64B2FC}"/>
          </ac:spMkLst>
        </pc:spChg>
        <pc:spChg chg="add mod">
          <ac:chgData name="Kulinich Bohdan" userId="48e65c9f34e137d0" providerId="LiveId" clId="{2CC41E11-B959-4923-80A4-B48F4BEC41AB}" dt="2020-11-14T12:37:17.906" v="56" actId="1076"/>
          <ac:spMkLst>
            <pc:docMk/>
            <pc:sldMk cId="371247338" sldId="514"/>
            <ac:spMk id="82" creationId="{FBF42415-6528-4D60-86A2-3A28D04E7B93}"/>
          </ac:spMkLst>
        </pc:spChg>
        <pc:spChg chg="add del mod">
          <ac:chgData name="Kulinich Bohdan" userId="48e65c9f34e137d0" providerId="LiveId" clId="{2CC41E11-B959-4923-80A4-B48F4BEC41AB}" dt="2020-11-14T12:38:28.665" v="59" actId="478"/>
          <ac:spMkLst>
            <pc:docMk/>
            <pc:sldMk cId="371247338" sldId="514"/>
            <ac:spMk id="86" creationId="{84657E79-D6D1-413B-82BA-D41A94D4E050}"/>
          </ac:spMkLst>
        </pc:spChg>
        <pc:spChg chg="add mod">
          <ac:chgData name="Kulinich Bohdan" userId="48e65c9f34e137d0" providerId="LiveId" clId="{2CC41E11-B959-4923-80A4-B48F4BEC41AB}" dt="2020-11-15T08:48:43.964" v="4511" actId="207"/>
          <ac:spMkLst>
            <pc:docMk/>
            <pc:sldMk cId="371247338" sldId="514"/>
            <ac:spMk id="87" creationId="{EB6B7F72-1690-486A-9800-5C2C71FD85AB}"/>
          </ac:spMkLst>
        </pc:spChg>
        <pc:spChg chg="add del mod">
          <ac:chgData name="Kulinich Bohdan" userId="48e65c9f34e137d0" providerId="LiveId" clId="{2CC41E11-B959-4923-80A4-B48F4BEC41AB}" dt="2020-11-14T13:00:01.875" v="104" actId="478"/>
          <ac:spMkLst>
            <pc:docMk/>
            <pc:sldMk cId="371247338" sldId="514"/>
            <ac:spMk id="88" creationId="{BA31FB80-2E9E-44FF-857A-99AAAFC84C0E}"/>
          </ac:spMkLst>
        </pc:spChg>
        <pc:spChg chg="add mod">
          <ac:chgData name="Kulinich Bohdan" userId="48e65c9f34e137d0" providerId="LiveId" clId="{2CC41E11-B959-4923-80A4-B48F4BEC41AB}" dt="2020-11-14T13:09:24.425" v="286" actId="1076"/>
          <ac:spMkLst>
            <pc:docMk/>
            <pc:sldMk cId="371247338" sldId="514"/>
            <ac:spMk id="99" creationId="{B24BB707-97F2-4FC9-B32E-0949FE848A94}"/>
          </ac:spMkLst>
        </pc:spChg>
        <pc:spChg chg="add mod">
          <ac:chgData name="Kulinich Bohdan" userId="48e65c9f34e137d0" providerId="LiveId" clId="{2CC41E11-B959-4923-80A4-B48F4BEC41AB}" dt="2020-11-14T13:09:24.425" v="286" actId="1076"/>
          <ac:spMkLst>
            <pc:docMk/>
            <pc:sldMk cId="371247338" sldId="514"/>
            <ac:spMk id="100" creationId="{C8B5E302-88F5-417F-8E0A-F5F5782110DC}"/>
          </ac:spMkLst>
        </pc:spChg>
        <pc:spChg chg="add mod modVis">
          <ac:chgData name="Kulinich Bohdan" userId="48e65c9f34e137d0" providerId="LiveId" clId="{2CC41E11-B959-4923-80A4-B48F4BEC41AB}" dt="2020-11-14T14:16:27.853" v="454" actId="14429"/>
          <ac:spMkLst>
            <pc:docMk/>
            <pc:sldMk cId="371247338" sldId="514"/>
            <ac:spMk id="101" creationId="{8A3997E0-1FC7-46D3-A4B6-A615683A092F}"/>
          </ac:spMkLst>
        </pc:spChg>
        <pc:spChg chg="add mod">
          <ac:chgData name="Kulinich Bohdan" userId="48e65c9f34e137d0" providerId="LiveId" clId="{2CC41E11-B959-4923-80A4-B48F4BEC41AB}" dt="2020-11-14T14:22:02.671" v="466" actId="1076"/>
          <ac:spMkLst>
            <pc:docMk/>
            <pc:sldMk cId="371247338" sldId="514"/>
            <ac:spMk id="102" creationId="{BDCF2F01-FF2F-473A-9041-134D23E63427}"/>
          </ac:spMkLst>
        </pc:spChg>
        <pc:spChg chg="add mod">
          <ac:chgData name="Kulinich Bohdan" userId="48e65c9f34e137d0" providerId="LiveId" clId="{2CC41E11-B959-4923-80A4-B48F4BEC41AB}" dt="2020-11-14T14:22:02.671" v="466" actId="1076"/>
          <ac:spMkLst>
            <pc:docMk/>
            <pc:sldMk cId="371247338" sldId="514"/>
            <ac:spMk id="103" creationId="{6506B9D9-7562-4CF7-B569-B2CE0CAB7521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04" creationId="{B389D7DD-E60E-4BC3-9D1E-DE6D14993B1B}"/>
          </ac:spMkLst>
        </pc:spChg>
        <pc:spChg chg="add mod modVis">
          <ac:chgData name="Kulinich Bohdan" userId="48e65c9f34e137d0" providerId="LiveId" clId="{2CC41E11-B959-4923-80A4-B48F4BEC41AB}" dt="2020-11-14T14:22:02.671" v="466" actId="1076"/>
          <ac:spMkLst>
            <pc:docMk/>
            <pc:sldMk cId="371247338" sldId="514"/>
            <ac:spMk id="105" creationId="{C1BC47BD-56E4-4CF7-976E-22E68BE812B2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06" creationId="{6C6C7CA4-22BF-4561-8C18-80F833715368}"/>
          </ac:spMkLst>
        </pc:spChg>
        <pc:spChg chg="add mod modVis">
          <ac:chgData name="Kulinich Bohdan" userId="48e65c9f34e137d0" providerId="LiveId" clId="{2CC41E11-B959-4923-80A4-B48F4BEC41AB}" dt="2020-11-14T17:10:06.419" v="1477" actId="207"/>
          <ac:spMkLst>
            <pc:docMk/>
            <pc:sldMk cId="371247338" sldId="514"/>
            <ac:spMk id="107" creationId="{6CA3762A-C6C6-4FD0-8195-189381CDE834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08" creationId="{26347A2B-C8E7-49E4-9D0A-7A0E28DF6872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09" creationId="{BAEA8D64-B27A-4FE7-8003-28669C8DA780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11" creationId="{FD6BAA58-D697-4FDB-BD00-C91CCAE365D4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12" creationId="{2BBAC61F-C5D8-4694-913C-03098C292252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14" creationId="{71413A49-2CA4-4A2F-898C-22452CD526CB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16" creationId="{61E5F4C8-C7BD-4CE7-9185-26D9F3B8CCB8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18" creationId="{C737CAB9-1A9F-4EB9-A9AA-DEFC86DD902D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20" creationId="{9A6C0046-0045-4889-9E4F-83B8B768AD76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22" creationId="{FC6683E9-91A5-4EF5-AACB-0E6E66A2A84A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24" creationId="{CEE43899-644C-4790-8A32-9AD913D8D3C3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26" creationId="{3F29DD36-C7E3-4C07-954B-50BA69701936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27" creationId="{3E72DB12-ABD3-4ACA-BEF2-20586541C03F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28" creationId="{AE4BA654-C666-41FF-9C10-41C6EEF84F7F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29" creationId="{63E01244-5932-4297-9C3D-C582661ECA61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36" creationId="{E22448D1-0B8E-44B6-B7CD-A26F2512C093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37" creationId="{7C44DEAC-9868-4D34-8700-F79C03628E62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38" creationId="{300182CD-CAF6-4DD0-923E-D8CB77DDE709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39" creationId="{4CB4C79D-DB87-4A4B-A26F-40D05985AFC8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41" creationId="{724B3B6D-DA31-477D-96ED-0B0BF40E7B27}"/>
          </ac:spMkLst>
        </pc:spChg>
        <pc:spChg chg="del">
          <ac:chgData name="Kulinich Bohdan" userId="48e65c9f34e137d0" providerId="LiveId" clId="{2CC41E11-B959-4923-80A4-B48F4BEC41AB}" dt="2020-11-14T12:34:55.560" v="6" actId="478"/>
          <ac:spMkLst>
            <pc:docMk/>
            <pc:sldMk cId="371247338" sldId="514"/>
            <ac:spMk id="143" creationId="{6EDED679-079A-423A-BC66-99A7252B5E2D}"/>
          </ac:spMkLst>
        </pc:spChg>
        <pc:grpChg chg="add del mod">
          <ac:chgData name="Kulinich Bohdan" userId="48e65c9f34e137d0" providerId="LiveId" clId="{2CC41E11-B959-4923-80A4-B48F4BEC41AB}" dt="2020-11-14T13:19:41.895" v="423" actId="165"/>
          <ac:grpSpMkLst>
            <pc:docMk/>
            <pc:sldMk cId="371247338" sldId="514"/>
            <ac:grpSpMk id="51" creationId="{9E2C3425-4300-4337-AE9D-6AD7A013A313}"/>
          </ac:grpSpMkLst>
        </pc:grpChg>
        <pc:grpChg chg="del mod topLvl">
          <ac:chgData name="Kulinich Bohdan" userId="48e65c9f34e137d0" providerId="LiveId" clId="{2CC41E11-B959-4923-80A4-B48F4BEC41AB}" dt="2020-11-14T14:14:08.140" v="429" actId="165"/>
          <ac:grpSpMkLst>
            <pc:docMk/>
            <pc:sldMk cId="371247338" sldId="514"/>
            <ac:grpSpMk id="52" creationId="{3FADAFE3-44FF-44E9-B289-309FEE518AC4}"/>
          </ac:grpSpMkLst>
        </pc:grpChg>
        <pc:grpChg chg="add del mod">
          <ac:chgData name="Kulinich Bohdan" userId="48e65c9f34e137d0" providerId="LiveId" clId="{2CC41E11-B959-4923-80A4-B48F4BEC41AB}" dt="2020-11-14T13:19:41.895" v="423" actId="165"/>
          <ac:grpSpMkLst>
            <pc:docMk/>
            <pc:sldMk cId="371247338" sldId="514"/>
            <ac:grpSpMk id="56" creationId="{7A27FD7A-CA49-4C15-978B-FD6F39FAB8E5}"/>
          </ac:grpSpMkLst>
        </pc:grpChg>
        <pc:grpChg chg="del">
          <ac:chgData name="Kulinich Bohdan" userId="48e65c9f34e137d0" providerId="LiveId" clId="{2CC41E11-B959-4923-80A4-B48F4BEC41AB}" dt="2020-11-14T12:34:55.560" v="6" actId="478"/>
          <ac:grpSpMkLst>
            <pc:docMk/>
            <pc:sldMk cId="371247338" sldId="514"/>
            <ac:grpSpMk id="134" creationId="{988694AB-F7A8-40EC-AE99-17F830D01BBE}"/>
          </ac:grpSpMkLst>
        </pc:grpChg>
        <pc:picChg chg="del">
          <ac:chgData name="Kulinich Bohdan" userId="48e65c9f34e137d0" providerId="LiveId" clId="{2CC41E11-B959-4923-80A4-B48F4BEC41AB}" dt="2020-11-14T12:34:55.560" v="6" actId="478"/>
          <ac:picMkLst>
            <pc:docMk/>
            <pc:sldMk cId="371247338" sldId="514"/>
            <ac:picMk id="47" creationId="{E18D86A8-86C8-4EA7-A45B-F2322FDB3658}"/>
          </ac:picMkLst>
        </pc:picChg>
        <pc:picChg chg="add mod">
          <ac:chgData name="Kulinich Bohdan" userId="48e65c9f34e137d0" providerId="LiveId" clId="{2CC41E11-B959-4923-80A4-B48F4BEC41AB}" dt="2020-11-14T12:35:01.565" v="7"/>
          <ac:picMkLst>
            <pc:docMk/>
            <pc:sldMk cId="371247338" sldId="514"/>
            <ac:picMk id="49" creationId="{FAA369AE-FB26-4307-9617-BDF84703D60F}"/>
          </ac:picMkLst>
        </pc:picChg>
        <pc:cxnChg chg="add mod">
          <ac:chgData name="Kulinich Bohdan" userId="48e65c9f34e137d0" providerId="LiveId" clId="{2CC41E11-B959-4923-80A4-B48F4BEC41AB}" dt="2020-11-14T13:12:24.505" v="329" actId="208"/>
          <ac:cxnSpMkLst>
            <pc:docMk/>
            <pc:sldMk cId="371247338" sldId="514"/>
            <ac:cxnSpMk id="61" creationId="{D5CF01B0-6E97-4110-9439-54A1312FC417}"/>
          </ac:cxnSpMkLst>
        </pc:cxnChg>
        <pc:cxnChg chg="add mod">
          <ac:chgData name="Kulinich Bohdan" userId="48e65c9f34e137d0" providerId="LiveId" clId="{2CC41E11-B959-4923-80A4-B48F4BEC41AB}" dt="2020-11-14T13:12:24.505" v="329" actId="208"/>
          <ac:cxnSpMkLst>
            <pc:docMk/>
            <pc:sldMk cId="371247338" sldId="514"/>
            <ac:cxnSpMk id="62" creationId="{738AC7B9-33ED-4024-B3C4-A205D6E83354}"/>
          </ac:cxnSpMkLst>
        </pc:cxnChg>
        <pc:cxnChg chg="add mod">
          <ac:chgData name="Kulinich Bohdan" userId="48e65c9f34e137d0" providerId="LiveId" clId="{2CC41E11-B959-4923-80A4-B48F4BEC41AB}" dt="2020-11-14T13:12:24.505" v="329" actId="208"/>
          <ac:cxnSpMkLst>
            <pc:docMk/>
            <pc:sldMk cId="371247338" sldId="514"/>
            <ac:cxnSpMk id="63" creationId="{6F2190B5-9E95-4BC6-B8D5-C828F18952E6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68" creationId="{DF1CCA5D-F0A8-4B18-B862-E2DBF5F60191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69" creationId="{0FF1D1F1-9A42-4C25-9BFB-49D22EF1A296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70" creationId="{93AE996E-271C-4268-A8B4-D264258E2C23}"/>
          </ac:cxnSpMkLst>
        </pc:cxnChg>
        <pc:cxnChg chg="add del mod">
          <ac:chgData name="Kulinich Bohdan" userId="48e65c9f34e137d0" providerId="LiveId" clId="{2CC41E11-B959-4923-80A4-B48F4BEC41AB}" dt="2020-11-14T12:36:44.076" v="52" actId="478"/>
          <ac:cxnSpMkLst>
            <pc:docMk/>
            <pc:sldMk cId="371247338" sldId="514"/>
            <ac:cxnSpMk id="74" creationId="{E1575223-982E-436C-99AE-1BCF28B2D4E2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83" creationId="{0A74E970-4FF6-4EA9-BCF2-F19CD7AEC588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84" creationId="{C88D0D4D-7E33-41BD-87BC-5021F9082582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85" creationId="{6B09CC67-1B42-47AB-8520-714CA6A768DF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89" creationId="{838AD0E0-4B31-43D3-AE9D-CC6946592F56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91" creationId="{B49C65E8-6F17-4A94-8B08-9C5A3097602C}"/>
          </ac:cxnSpMkLst>
        </pc:cxnChg>
        <pc:cxnChg chg="del">
          <ac:chgData name="Kulinich Bohdan" userId="48e65c9f34e137d0" providerId="LiveId" clId="{2CC41E11-B959-4923-80A4-B48F4BEC41AB}" dt="2020-11-14T12:34:55.560" v="6" actId="478"/>
          <ac:cxnSpMkLst>
            <pc:docMk/>
            <pc:sldMk cId="371247338" sldId="514"/>
            <ac:cxnSpMk id="95" creationId="{71F77B0F-F967-4A43-B551-C6A0E7E84758}"/>
          </ac:cxnSpMkLst>
        </pc:cxnChg>
      </pc:sldChg>
      <pc:sldChg chg="del">
        <pc:chgData name="Kulinich Bohdan" userId="48e65c9f34e137d0" providerId="LiveId" clId="{2CC41E11-B959-4923-80A4-B48F4BEC41AB}" dt="2020-11-17T20:59:09.846" v="10314" actId="47"/>
        <pc:sldMkLst>
          <pc:docMk/>
          <pc:sldMk cId="4185658582" sldId="515"/>
        </pc:sldMkLst>
      </pc:sldChg>
      <pc:sldChg chg="addSp delSp modSp mod delAnim modAnim">
        <pc:chgData name="Kulinich Bohdan" userId="48e65c9f34e137d0" providerId="LiveId" clId="{2CC41E11-B959-4923-80A4-B48F4BEC41AB}" dt="2020-11-17T21:04:11.801" v="10493"/>
        <pc:sldMkLst>
          <pc:docMk/>
          <pc:sldMk cId="688882841" sldId="516"/>
        </pc:sldMkLst>
        <pc:spChg chg="add mod topLvl">
          <ac:chgData name="Kulinich Bohdan" userId="48e65c9f34e137d0" providerId="LiveId" clId="{2CC41E11-B959-4923-80A4-B48F4BEC41AB}" dt="2020-11-17T21:04:03.866" v="10490" actId="165"/>
          <ac:spMkLst>
            <pc:docMk/>
            <pc:sldMk cId="688882841" sldId="516"/>
            <ac:spMk id="2" creationId="{AC1D4FB7-B2E4-406E-B38D-7FCE0DBD44A3}"/>
          </ac:spMkLst>
        </pc:spChg>
        <pc:spChg chg="mod">
          <ac:chgData name="Kulinich Bohdan" userId="48e65c9f34e137d0" providerId="LiveId" clId="{2CC41E11-B959-4923-80A4-B48F4BEC41AB}" dt="2020-11-17T21:02:58.206" v="10478" actId="1076"/>
          <ac:spMkLst>
            <pc:docMk/>
            <pc:sldMk cId="688882841" sldId="516"/>
            <ac:spMk id="6" creationId="{4CD1B612-D16C-4F70-8335-78480BFE8EC8}"/>
          </ac:spMkLst>
        </pc:spChg>
        <pc:spChg chg="add mod topLvl">
          <ac:chgData name="Kulinich Bohdan" userId="48e65c9f34e137d0" providerId="LiveId" clId="{2CC41E11-B959-4923-80A4-B48F4BEC41AB}" dt="2020-11-17T21:04:03.866" v="10490" actId="165"/>
          <ac:spMkLst>
            <pc:docMk/>
            <pc:sldMk cId="688882841" sldId="516"/>
            <ac:spMk id="21" creationId="{6D4DB5E6-7E6A-4ADC-AF14-48E0EAB3BD87}"/>
          </ac:spMkLst>
        </pc:spChg>
        <pc:spChg chg="add mod topLvl">
          <ac:chgData name="Kulinich Bohdan" userId="48e65c9f34e137d0" providerId="LiveId" clId="{2CC41E11-B959-4923-80A4-B48F4BEC41AB}" dt="2020-11-17T21:04:03.866" v="10490" actId="165"/>
          <ac:spMkLst>
            <pc:docMk/>
            <pc:sldMk cId="688882841" sldId="516"/>
            <ac:spMk id="22" creationId="{C47C9B00-83E9-45BA-9DBE-7EA238C88366}"/>
          </ac:spMkLst>
        </pc:spChg>
        <pc:spChg chg="add mod topLvl">
          <ac:chgData name="Kulinich Bohdan" userId="48e65c9f34e137d0" providerId="LiveId" clId="{2CC41E11-B959-4923-80A4-B48F4BEC41AB}" dt="2020-11-17T21:04:03.866" v="10490" actId="165"/>
          <ac:spMkLst>
            <pc:docMk/>
            <pc:sldMk cId="688882841" sldId="516"/>
            <ac:spMk id="23" creationId="{AF2D1938-4A90-4FB8-B1F5-878F10E3EB0C}"/>
          </ac:spMkLst>
        </pc:spChg>
        <pc:spChg chg="add del mod">
          <ac:chgData name="Kulinich Bohdan" userId="48e65c9f34e137d0" providerId="LiveId" clId="{2CC41E11-B959-4923-80A4-B48F4BEC41AB}" dt="2020-11-17T21:00:00.234" v="10320" actId="478"/>
          <ac:spMkLst>
            <pc:docMk/>
            <pc:sldMk cId="688882841" sldId="516"/>
            <ac:spMk id="25" creationId="{850AB601-E7AB-467D-9CC6-2A10CF7A802E}"/>
          </ac:spMkLst>
        </pc:spChg>
        <pc:spChg chg="add del mod">
          <ac:chgData name="Kulinich Bohdan" userId="48e65c9f34e137d0" providerId="LiveId" clId="{2CC41E11-B959-4923-80A4-B48F4BEC41AB}" dt="2020-11-17T20:59:57.786" v="10319" actId="478"/>
          <ac:spMkLst>
            <pc:docMk/>
            <pc:sldMk cId="688882841" sldId="516"/>
            <ac:spMk id="26" creationId="{488DA47F-EA5D-4C5C-AA63-CF1B8EB2EEBC}"/>
          </ac:spMkLst>
        </pc:spChg>
        <pc:grpChg chg="add mod topLvl">
          <ac:chgData name="Kulinich Bohdan" userId="48e65c9f34e137d0" providerId="LiveId" clId="{2CC41E11-B959-4923-80A4-B48F4BEC41AB}" dt="2020-11-17T21:04:03.866" v="10490" actId="165"/>
          <ac:grpSpMkLst>
            <pc:docMk/>
            <pc:sldMk cId="688882841" sldId="516"/>
            <ac:grpSpMk id="8" creationId="{C6815760-B8AE-4B72-8244-2C6DC3159851}"/>
          </ac:grpSpMkLst>
        </pc:grpChg>
        <pc:grpChg chg="add mod topLvl">
          <ac:chgData name="Kulinich Bohdan" userId="48e65c9f34e137d0" providerId="LiveId" clId="{2CC41E11-B959-4923-80A4-B48F4BEC41AB}" dt="2020-11-17T21:04:03.866" v="10490" actId="165"/>
          <ac:grpSpMkLst>
            <pc:docMk/>
            <pc:sldMk cId="688882841" sldId="516"/>
            <ac:grpSpMk id="15" creationId="{46DD650E-A72E-4F21-A3CE-9E8436516627}"/>
          </ac:grpSpMkLst>
        </pc:grpChg>
        <pc:grpChg chg="add mod topLvl">
          <ac:chgData name="Kulinich Bohdan" userId="48e65c9f34e137d0" providerId="LiveId" clId="{2CC41E11-B959-4923-80A4-B48F4BEC41AB}" dt="2020-11-17T21:04:03.866" v="10490" actId="165"/>
          <ac:grpSpMkLst>
            <pc:docMk/>
            <pc:sldMk cId="688882841" sldId="516"/>
            <ac:grpSpMk id="18" creationId="{FE8B4A74-E5BF-462A-9BCC-0DBD6F516F88}"/>
          </ac:grpSpMkLst>
        </pc:grpChg>
        <pc:grpChg chg="add del mod">
          <ac:chgData name="Kulinich Bohdan" userId="48e65c9f34e137d0" providerId="LiveId" clId="{2CC41E11-B959-4923-80A4-B48F4BEC41AB}" dt="2020-11-17T21:04:03.866" v="10490" actId="165"/>
          <ac:grpSpMkLst>
            <pc:docMk/>
            <pc:sldMk cId="688882841" sldId="516"/>
            <ac:grpSpMk id="32" creationId="{521E872E-EC57-4E61-A17F-19CFE7BD87DC}"/>
          </ac:grpSpMkLst>
        </pc:grpChg>
        <pc:picChg chg="del">
          <ac:chgData name="Kulinich Bohdan" userId="48e65c9f34e137d0" providerId="LiveId" clId="{2CC41E11-B959-4923-80A4-B48F4BEC41AB}" dt="2020-11-17T20:59:21.618" v="10316" actId="478"/>
          <ac:picMkLst>
            <pc:docMk/>
            <pc:sldMk cId="688882841" sldId="516"/>
            <ac:picMk id="40" creationId="{248AC9B2-65A9-42C3-AF8B-90FAF936D6A5}"/>
          </ac:picMkLst>
        </pc:picChg>
        <pc:cxnChg chg="mod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9" creationId="{067B685D-DE4C-4F8C-BBE9-5CF29ADB5F6A}"/>
          </ac:cxnSpMkLst>
        </pc:cxnChg>
        <pc:cxnChg chg="mod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10" creationId="{15AF236A-6F00-468E-A49A-C5495F98F0CB}"/>
          </ac:cxnSpMkLst>
        </pc:cxnChg>
        <pc:cxnChg chg="add mod topLvl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12" creationId="{169E680B-57B3-4780-8539-C846AD776608}"/>
          </ac:cxnSpMkLst>
        </pc:cxnChg>
        <pc:cxnChg chg="add mod topLvl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13" creationId="{E469F466-CCE3-4C62-95C3-591ADDABD302}"/>
          </ac:cxnSpMkLst>
        </pc:cxnChg>
        <pc:cxnChg chg="add mod topLvl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14" creationId="{2B8A414B-EE8E-41C7-97BE-D41786868653}"/>
          </ac:cxnSpMkLst>
        </pc:cxnChg>
        <pc:cxnChg chg="mod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16" creationId="{D2A39DE8-9339-4962-9807-2CB7F86CD6CF}"/>
          </ac:cxnSpMkLst>
        </pc:cxnChg>
        <pc:cxnChg chg="mod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17" creationId="{016C7969-E241-4C1E-B8EC-E059FFEC65B3}"/>
          </ac:cxnSpMkLst>
        </pc:cxnChg>
        <pc:cxnChg chg="mod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19" creationId="{724CE0AA-D844-43CF-A25C-1BA5DAF3AEF6}"/>
          </ac:cxnSpMkLst>
        </pc:cxnChg>
        <pc:cxnChg chg="mod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20" creationId="{7D2CF414-50D8-4211-A0FA-360B3BE0E2DC}"/>
          </ac:cxnSpMkLst>
        </pc:cxnChg>
        <pc:cxnChg chg="add mod topLvl">
          <ac:chgData name="Kulinich Bohdan" userId="48e65c9f34e137d0" providerId="LiveId" clId="{2CC41E11-B959-4923-80A4-B48F4BEC41AB}" dt="2020-11-17T21:04:03.866" v="10490" actId="165"/>
          <ac:cxnSpMkLst>
            <pc:docMk/>
            <pc:sldMk cId="688882841" sldId="516"/>
            <ac:cxnSpMk id="24" creationId="{5915E494-5113-4B03-B17B-AF63D90FF0B4}"/>
          </ac:cxnSpMkLst>
        </pc:cxnChg>
        <pc:cxnChg chg="add del mod">
          <ac:chgData name="Kulinich Bohdan" userId="48e65c9f34e137d0" providerId="LiveId" clId="{2CC41E11-B959-4923-80A4-B48F4BEC41AB}" dt="2020-11-17T21:00:02.173" v="10321" actId="478"/>
          <ac:cxnSpMkLst>
            <pc:docMk/>
            <pc:sldMk cId="688882841" sldId="516"/>
            <ac:cxnSpMk id="27" creationId="{A45A63F9-93D8-442A-8442-D9CB343DCFBA}"/>
          </ac:cxnSpMkLst>
        </pc:cxnChg>
        <pc:cxnChg chg="add del mod">
          <ac:chgData name="Kulinich Bohdan" userId="48e65c9f34e137d0" providerId="LiveId" clId="{2CC41E11-B959-4923-80A4-B48F4BEC41AB}" dt="2020-11-17T21:00:02.804" v="10322" actId="478"/>
          <ac:cxnSpMkLst>
            <pc:docMk/>
            <pc:sldMk cId="688882841" sldId="516"/>
            <ac:cxnSpMk id="28" creationId="{CAC09B05-B45B-413D-9C41-74BF153D94BA}"/>
          </ac:cxnSpMkLst>
        </pc:cxnChg>
      </pc:sldChg>
      <pc:sldChg chg="del">
        <pc:chgData name="Kulinich Bohdan" userId="48e65c9f34e137d0" providerId="LiveId" clId="{2CC41E11-B959-4923-80A4-B48F4BEC41AB}" dt="2020-11-16T12:19:26.273" v="8016" actId="47"/>
        <pc:sldMkLst>
          <pc:docMk/>
          <pc:sldMk cId="1669040665" sldId="524"/>
        </pc:sldMkLst>
      </pc:sldChg>
      <pc:sldChg chg="del">
        <pc:chgData name="Kulinich Bohdan" userId="48e65c9f34e137d0" providerId="LiveId" clId="{2CC41E11-B959-4923-80A4-B48F4BEC41AB}" dt="2020-11-16T12:19:26.273" v="8016" actId="47"/>
        <pc:sldMkLst>
          <pc:docMk/>
          <pc:sldMk cId="248853447" sldId="525"/>
        </pc:sldMkLst>
      </pc:sldChg>
      <pc:sldChg chg="del">
        <pc:chgData name="Kulinich Bohdan" userId="48e65c9f34e137d0" providerId="LiveId" clId="{2CC41E11-B959-4923-80A4-B48F4BEC41AB}" dt="2020-11-16T14:38:48.532" v="9614" actId="47"/>
        <pc:sldMkLst>
          <pc:docMk/>
          <pc:sldMk cId="1397606751" sldId="528"/>
        </pc:sldMkLst>
      </pc:sldChg>
      <pc:sldChg chg="delSp modSp del mod delAnim">
        <pc:chgData name="Kulinich Bohdan" userId="48e65c9f34e137d0" providerId="LiveId" clId="{2CC41E11-B959-4923-80A4-B48F4BEC41AB}" dt="2020-11-16T14:38:48.532" v="9614" actId="47"/>
        <pc:sldMkLst>
          <pc:docMk/>
          <pc:sldMk cId="1180942480" sldId="530"/>
        </pc:sldMkLst>
        <pc:spChg chg="mod">
          <ac:chgData name="Kulinich Bohdan" userId="48e65c9f34e137d0" providerId="LiveId" clId="{2CC41E11-B959-4923-80A4-B48F4BEC41AB}" dt="2020-11-16T12:37:00.177" v="8361" actId="1076"/>
          <ac:spMkLst>
            <pc:docMk/>
            <pc:sldMk cId="1180942480" sldId="530"/>
            <ac:spMk id="50" creationId="{F5BFF10C-1B7C-4472-9A43-E4E5F153CE9F}"/>
          </ac:spMkLst>
        </pc:spChg>
        <pc:spChg chg="del">
          <ac:chgData name="Kulinich Bohdan" userId="48e65c9f34e137d0" providerId="LiveId" clId="{2CC41E11-B959-4923-80A4-B48F4BEC41AB}" dt="2020-11-16T12:37:02.356" v="8362" actId="478"/>
          <ac:spMkLst>
            <pc:docMk/>
            <pc:sldMk cId="1180942480" sldId="530"/>
            <ac:spMk id="51" creationId="{6AE76D9A-94A6-4903-960E-D80280CCBCE4}"/>
          </ac:spMkLst>
        </pc:spChg>
        <pc:spChg chg="mod">
          <ac:chgData name="Kulinich Bohdan" userId="48e65c9f34e137d0" providerId="LiveId" clId="{2CC41E11-B959-4923-80A4-B48F4BEC41AB}" dt="2020-11-16T13:35:07.376" v="8842" actId="1076"/>
          <ac:spMkLst>
            <pc:docMk/>
            <pc:sldMk cId="1180942480" sldId="530"/>
            <ac:spMk id="79" creationId="{36706D4C-D5E6-4CEC-B7B4-7CF6C9D2EF40}"/>
          </ac:spMkLst>
        </pc:spChg>
        <pc:spChg chg="mod">
          <ac:chgData name="Kulinich Bohdan" userId="48e65c9f34e137d0" providerId="LiveId" clId="{2CC41E11-B959-4923-80A4-B48F4BEC41AB}" dt="2020-11-16T13:28:49.799" v="8697" actId="1076"/>
          <ac:spMkLst>
            <pc:docMk/>
            <pc:sldMk cId="1180942480" sldId="530"/>
            <ac:spMk id="82" creationId="{F83DF186-6353-44AF-850D-1261CDDE2A58}"/>
          </ac:spMkLst>
        </pc:spChg>
      </pc:sldChg>
      <pc:sldChg chg="del">
        <pc:chgData name="Kulinich Bohdan" userId="48e65c9f34e137d0" providerId="LiveId" clId="{2CC41E11-B959-4923-80A4-B48F4BEC41AB}" dt="2020-11-16T14:38:48.532" v="9614" actId="47"/>
        <pc:sldMkLst>
          <pc:docMk/>
          <pc:sldMk cId="3161242734" sldId="531"/>
        </pc:sldMkLst>
      </pc:sldChg>
      <pc:sldChg chg="del">
        <pc:chgData name="Kulinich Bohdan" userId="48e65c9f34e137d0" providerId="LiveId" clId="{2CC41E11-B959-4923-80A4-B48F4BEC41AB}" dt="2020-11-16T14:38:48.532" v="9614" actId="47"/>
        <pc:sldMkLst>
          <pc:docMk/>
          <pc:sldMk cId="238157843" sldId="532"/>
        </pc:sldMkLst>
      </pc:sldChg>
      <pc:sldChg chg="del">
        <pc:chgData name="Kulinich Bohdan" userId="48e65c9f34e137d0" providerId="LiveId" clId="{2CC41E11-B959-4923-80A4-B48F4BEC41AB}" dt="2020-11-16T14:38:48.532" v="9614" actId="47"/>
        <pc:sldMkLst>
          <pc:docMk/>
          <pc:sldMk cId="458250582" sldId="533"/>
        </pc:sldMkLst>
      </pc:sldChg>
      <pc:sldChg chg="del">
        <pc:chgData name="Kulinich Bohdan" userId="48e65c9f34e137d0" providerId="LiveId" clId="{2CC41E11-B959-4923-80A4-B48F4BEC41AB}" dt="2020-11-16T14:38:48.532" v="9614" actId="47"/>
        <pc:sldMkLst>
          <pc:docMk/>
          <pc:sldMk cId="2317248342" sldId="534"/>
        </pc:sldMkLst>
      </pc:sldChg>
      <pc:sldChg chg="del">
        <pc:chgData name="Kulinich Bohdan" userId="48e65c9f34e137d0" providerId="LiveId" clId="{2CC41E11-B959-4923-80A4-B48F4BEC41AB}" dt="2020-11-16T14:38:48.532" v="9614" actId="47"/>
        <pc:sldMkLst>
          <pc:docMk/>
          <pc:sldMk cId="1846306374" sldId="535"/>
        </pc:sldMkLst>
      </pc:sldChg>
      <pc:sldChg chg="del">
        <pc:chgData name="Kulinich Bohdan" userId="48e65c9f34e137d0" providerId="LiveId" clId="{2CC41E11-B959-4923-80A4-B48F4BEC41AB}" dt="2020-11-16T14:38:48.532" v="9614" actId="47"/>
        <pc:sldMkLst>
          <pc:docMk/>
          <pc:sldMk cId="3304284526" sldId="536"/>
        </pc:sldMkLst>
      </pc:sldChg>
      <pc:sldChg chg="del">
        <pc:chgData name="Kulinich Bohdan" userId="48e65c9f34e137d0" providerId="LiveId" clId="{2CC41E11-B959-4923-80A4-B48F4BEC41AB}" dt="2020-11-16T14:38:48.532" v="9614" actId="47"/>
        <pc:sldMkLst>
          <pc:docMk/>
          <pc:sldMk cId="181099835" sldId="537"/>
        </pc:sldMkLst>
      </pc:sldChg>
      <pc:sldChg chg="addSp delSp modSp mod delAnim modAnim">
        <pc:chgData name="Kulinich Bohdan" userId="48e65c9f34e137d0" providerId="LiveId" clId="{2CC41E11-B959-4923-80A4-B48F4BEC41AB}" dt="2020-11-17T22:03:34.682" v="10730"/>
        <pc:sldMkLst>
          <pc:docMk/>
          <pc:sldMk cId="1838235607" sldId="538"/>
        </pc:sldMkLst>
        <pc:spChg chg="mod modVis">
          <ac:chgData name="Kulinich Bohdan" userId="48e65c9f34e137d0" providerId="LiveId" clId="{2CC41E11-B959-4923-80A4-B48F4BEC41AB}" dt="2020-11-17T22:02:27.333" v="10707" actId="20577"/>
          <ac:spMkLst>
            <pc:docMk/>
            <pc:sldMk cId="1838235607" sldId="538"/>
            <ac:spMk id="6" creationId="{4CD1B612-D16C-4F70-8335-78480BFE8EC8}"/>
          </ac:spMkLst>
        </pc:spChg>
        <pc:spChg chg="del">
          <ac:chgData name="Kulinich Bohdan" userId="48e65c9f34e137d0" providerId="LiveId" clId="{2CC41E11-B959-4923-80A4-B48F4BEC41AB}" dt="2020-11-17T21:40:54.529" v="10495" actId="478"/>
          <ac:spMkLst>
            <pc:docMk/>
            <pc:sldMk cId="1838235607" sldId="538"/>
            <ac:spMk id="15" creationId="{4CF5784F-08D7-441C-98AD-4B639FC131A3}"/>
          </ac:spMkLst>
        </pc:spChg>
        <pc:spChg chg="del">
          <ac:chgData name="Kulinich Bohdan" userId="48e65c9f34e137d0" providerId="LiveId" clId="{2CC41E11-B959-4923-80A4-B48F4BEC41AB}" dt="2020-11-17T21:40:54.529" v="10495" actId="478"/>
          <ac:spMkLst>
            <pc:docMk/>
            <pc:sldMk cId="1838235607" sldId="538"/>
            <ac:spMk id="16" creationId="{B4F0C7EE-C8A1-4C2C-824D-542CAD8C76B1}"/>
          </ac:spMkLst>
        </pc:spChg>
        <pc:spChg chg="del">
          <ac:chgData name="Kulinich Bohdan" userId="48e65c9f34e137d0" providerId="LiveId" clId="{2CC41E11-B959-4923-80A4-B48F4BEC41AB}" dt="2020-11-17T21:40:54.529" v="10495" actId="478"/>
          <ac:spMkLst>
            <pc:docMk/>
            <pc:sldMk cId="1838235607" sldId="538"/>
            <ac:spMk id="17" creationId="{A583FD44-8FF9-4623-A0D1-E2E88251A03B}"/>
          </ac:spMkLst>
        </pc:spChg>
        <pc:spChg chg="add del mod">
          <ac:chgData name="Kulinich Bohdan" userId="48e65c9f34e137d0" providerId="LiveId" clId="{2CC41E11-B959-4923-80A4-B48F4BEC41AB}" dt="2020-11-17T21:56:54.167" v="10628" actId="478"/>
          <ac:spMkLst>
            <pc:docMk/>
            <pc:sldMk cId="1838235607" sldId="538"/>
            <ac:spMk id="19" creationId="{B7C81F44-657A-45D2-AFB4-F40EC9CC4A00}"/>
          </ac:spMkLst>
        </pc:spChg>
        <pc:spChg chg="add mod ord">
          <ac:chgData name="Kulinich Bohdan" userId="48e65c9f34e137d0" providerId="LiveId" clId="{2CC41E11-B959-4923-80A4-B48F4BEC41AB}" dt="2020-11-17T22:01:08.653" v="10683" actId="167"/>
          <ac:spMkLst>
            <pc:docMk/>
            <pc:sldMk cId="1838235607" sldId="538"/>
            <ac:spMk id="20" creationId="{705EC464-301E-4592-B5CD-DA4B7480A6B2}"/>
          </ac:spMkLst>
        </pc:spChg>
        <pc:spChg chg="add mod modVis">
          <ac:chgData name="Kulinich Bohdan" userId="48e65c9f34e137d0" providerId="LiveId" clId="{2CC41E11-B959-4923-80A4-B48F4BEC41AB}" dt="2020-11-17T22:03:12.605" v="10725" actId="14429"/>
          <ac:spMkLst>
            <pc:docMk/>
            <pc:sldMk cId="1838235607" sldId="538"/>
            <ac:spMk id="31" creationId="{A257F42E-BFCC-4E86-80D2-7807D0614B13}"/>
          </ac:spMkLst>
        </pc:spChg>
        <pc:spChg chg="add mod modVis">
          <ac:chgData name="Kulinich Bohdan" userId="48e65c9f34e137d0" providerId="LiveId" clId="{2CC41E11-B959-4923-80A4-B48F4BEC41AB}" dt="2020-11-17T22:03:12.179" v="10724" actId="14429"/>
          <ac:spMkLst>
            <pc:docMk/>
            <pc:sldMk cId="1838235607" sldId="538"/>
            <ac:spMk id="32" creationId="{BCA3085A-EE63-4D73-A0E2-BBBED6ABB658}"/>
          </ac:spMkLst>
        </pc:spChg>
        <pc:spChg chg="add mod modVis">
          <ac:chgData name="Kulinich Bohdan" userId="48e65c9f34e137d0" providerId="LiveId" clId="{2CC41E11-B959-4923-80A4-B48F4BEC41AB}" dt="2020-11-17T22:03:11.769" v="10723" actId="14429"/>
          <ac:spMkLst>
            <pc:docMk/>
            <pc:sldMk cId="1838235607" sldId="538"/>
            <ac:spMk id="33" creationId="{8F160EAF-776F-4FFA-A8CF-4EF723695209}"/>
          </ac:spMkLst>
        </pc:spChg>
        <pc:spChg chg="add mod modVis">
          <ac:chgData name="Kulinich Bohdan" userId="48e65c9f34e137d0" providerId="LiveId" clId="{2CC41E11-B959-4923-80A4-B48F4BEC41AB}" dt="2020-11-17T22:03:11.018" v="10721" actId="14429"/>
          <ac:spMkLst>
            <pc:docMk/>
            <pc:sldMk cId="1838235607" sldId="538"/>
            <ac:spMk id="35" creationId="{03382E99-0C39-45DA-8CDC-6EE26F1338A9}"/>
          </ac:spMkLst>
        </pc:spChg>
        <pc:spChg chg="add mod ord">
          <ac:chgData name="Kulinich Bohdan" userId="48e65c9f34e137d0" providerId="LiveId" clId="{2CC41E11-B959-4923-80A4-B48F4BEC41AB}" dt="2020-11-17T22:01:08.653" v="10683" actId="167"/>
          <ac:spMkLst>
            <pc:docMk/>
            <pc:sldMk cId="1838235607" sldId="538"/>
            <ac:spMk id="53" creationId="{8F2CB697-8892-4CEC-8C10-3D8CA706EC03}"/>
          </ac:spMkLst>
        </pc:spChg>
        <pc:spChg chg="add mod">
          <ac:chgData name="Kulinich Bohdan" userId="48e65c9f34e137d0" providerId="LiveId" clId="{2CC41E11-B959-4923-80A4-B48F4BEC41AB}" dt="2020-11-17T22:01:24.358" v="10685" actId="1076"/>
          <ac:spMkLst>
            <pc:docMk/>
            <pc:sldMk cId="1838235607" sldId="538"/>
            <ac:spMk id="54" creationId="{AFB40642-693C-4C86-959D-ECB05F0F03F2}"/>
          </ac:spMkLst>
        </pc:spChg>
        <pc:spChg chg="add mod">
          <ac:chgData name="Kulinich Bohdan" userId="48e65c9f34e137d0" providerId="LiveId" clId="{2CC41E11-B959-4923-80A4-B48F4BEC41AB}" dt="2020-11-17T22:01:24.358" v="10685" actId="1076"/>
          <ac:spMkLst>
            <pc:docMk/>
            <pc:sldMk cId="1838235607" sldId="538"/>
            <ac:spMk id="55" creationId="{9A5AFBC4-327D-444F-A4AF-D1596947EF04}"/>
          </ac:spMkLst>
        </pc:spChg>
        <pc:spChg chg="add mod">
          <ac:chgData name="Kulinich Bohdan" userId="48e65c9f34e137d0" providerId="LiveId" clId="{2CC41E11-B959-4923-80A4-B48F4BEC41AB}" dt="2020-11-17T22:01:27.300" v="10686" actId="20577"/>
          <ac:spMkLst>
            <pc:docMk/>
            <pc:sldMk cId="1838235607" sldId="538"/>
            <ac:spMk id="59" creationId="{ABEFE87A-A6C9-449F-A689-5B668AC40B37}"/>
          </ac:spMkLst>
        </pc:spChg>
        <pc:spChg chg="add mod">
          <ac:chgData name="Kulinich Bohdan" userId="48e65c9f34e137d0" providerId="LiveId" clId="{2CC41E11-B959-4923-80A4-B48F4BEC41AB}" dt="2020-11-17T22:01:30.119" v="10687" actId="20577"/>
          <ac:spMkLst>
            <pc:docMk/>
            <pc:sldMk cId="1838235607" sldId="538"/>
            <ac:spMk id="60" creationId="{870C35DC-A5F9-4404-A723-127610825289}"/>
          </ac:spMkLst>
        </pc:spChg>
        <pc:spChg chg="add mod">
          <ac:chgData name="Kulinich Bohdan" userId="48e65c9f34e137d0" providerId="LiveId" clId="{2CC41E11-B959-4923-80A4-B48F4BEC41AB}" dt="2020-11-17T22:01:34.874" v="10688" actId="20577"/>
          <ac:spMkLst>
            <pc:docMk/>
            <pc:sldMk cId="1838235607" sldId="538"/>
            <ac:spMk id="61" creationId="{207F204B-DBE4-472E-B54F-3688D2E3ED39}"/>
          </ac:spMkLst>
        </pc:spChg>
        <pc:spChg chg="add mod">
          <ac:chgData name="Kulinich Bohdan" userId="48e65c9f34e137d0" providerId="LiveId" clId="{2CC41E11-B959-4923-80A4-B48F4BEC41AB}" dt="2020-11-17T22:01:47.269" v="10689" actId="20577"/>
          <ac:spMkLst>
            <pc:docMk/>
            <pc:sldMk cId="1838235607" sldId="538"/>
            <ac:spMk id="63" creationId="{69CB6673-571B-4BE1-BD6C-C10BBFB76CFB}"/>
          </ac:spMkLst>
        </pc:spChg>
        <pc:grpChg chg="add del mod">
          <ac:chgData name="Kulinich Bohdan" userId="48e65c9f34e137d0" providerId="LiveId" clId="{2CC41E11-B959-4923-80A4-B48F4BEC41AB}" dt="2020-11-17T21:58:42.041" v="10648" actId="165"/>
          <ac:grpSpMkLst>
            <pc:docMk/>
            <pc:sldMk cId="1838235607" sldId="538"/>
            <ac:grpSpMk id="12" creationId="{4230ED6D-50DC-4D31-AC37-2294419A65BF}"/>
          </ac:grpSpMkLst>
        </pc:grpChg>
        <pc:grpChg chg="add del mod">
          <ac:chgData name="Kulinich Bohdan" userId="48e65c9f34e137d0" providerId="LiveId" clId="{2CC41E11-B959-4923-80A4-B48F4BEC41AB}" dt="2020-11-17T21:56:47.456" v="10627" actId="478"/>
          <ac:grpSpMkLst>
            <pc:docMk/>
            <pc:sldMk cId="1838235607" sldId="538"/>
            <ac:grpSpMk id="25" creationId="{06E5ADFA-FE74-4A59-9627-344DD7EF5B1D}"/>
          </ac:grpSpMkLst>
        </pc:grpChg>
        <pc:grpChg chg="add del mod">
          <ac:chgData name="Kulinich Bohdan" userId="48e65c9f34e137d0" providerId="LiveId" clId="{2CC41E11-B959-4923-80A4-B48F4BEC41AB}" dt="2020-11-17T21:56:46.693" v="10626" actId="478"/>
          <ac:grpSpMkLst>
            <pc:docMk/>
            <pc:sldMk cId="1838235607" sldId="538"/>
            <ac:grpSpMk id="28" creationId="{07522397-9F36-41B8-93B5-43F2620FF962}"/>
          </ac:grpSpMkLst>
        </pc:grpChg>
        <pc:grpChg chg="add del mod">
          <ac:chgData name="Kulinich Bohdan" userId="48e65c9f34e137d0" providerId="LiveId" clId="{2CC41E11-B959-4923-80A4-B48F4BEC41AB}" dt="2020-11-17T21:58:35.896" v="10647" actId="478"/>
          <ac:grpSpMkLst>
            <pc:docMk/>
            <pc:sldMk cId="1838235607" sldId="538"/>
            <ac:grpSpMk id="36" creationId="{DC29E640-FC75-49C5-B759-FBEA5B495206}"/>
          </ac:grpSpMkLst>
        </pc:grpChg>
        <pc:grpChg chg="add del mod">
          <ac:chgData name="Kulinich Bohdan" userId="48e65c9f34e137d0" providerId="LiveId" clId="{2CC41E11-B959-4923-80A4-B48F4BEC41AB}" dt="2020-11-17T22:00:56.874" v="10677"/>
          <ac:grpSpMkLst>
            <pc:docMk/>
            <pc:sldMk cId="1838235607" sldId="538"/>
            <ac:grpSpMk id="48" creationId="{488E0970-DA3A-43C0-A1E0-F754CD842FF0}"/>
          </ac:grpSpMkLst>
        </pc:grpChg>
        <pc:picChg chg="mod modVis">
          <ac:chgData name="Kulinich Bohdan" userId="48e65c9f34e137d0" providerId="LiveId" clId="{2CC41E11-B959-4923-80A4-B48F4BEC41AB}" dt="2020-11-17T22:03:14.416" v="10729" actId="14429"/>
          <ac:picMkLst>
            <pc:docMk/>
            <pc:sldMk cId="1838235607" sldId="538"/>
            <ac:picMk id="40" creationId="{248AC9B2-65A9-42C3-AF8B-90FAF936D6A5}"/>
          </ac:picMkLst>
        </pc:picChg>
        <pc:picChg chg="add del mod modVis modCrop">
          <ac:chgData name="Kulinich Bohdan" userId="48e65c9f34e137d0" providerId="LiveId" clId="{2CC41E11-B959-4923-80A4-B48F4BEC41AB}" dt="2020-11-17T22:00:18.196" v="10666" actId="478"/>
          <ac:picMkLst>
            <pc:docMk/>
            <pc:sldMk cId="1838235607" sldId="538"/>
            <ac:picMk id="41" creationId="{05652048-66D2-4EF1-9FE4-4651BC1D2E2E}"/>
          </ac:picMkLst>
        </pc:picChg>
        <pc:cxnChg chg="del">
          <ac:chgData name="Kulinich Bohdan" userId="48e65c9f34e137d0" providerId="LiveId" clId="{2CC41E11-B959-4923-80A4-B48F4BEC41AB}" dt="2020-11-17T21:40:54.529" v="10495" actId="478"/>
          <ac:cxnSpMkLst>
            <pc:docMk/>
            <pc:sldMk cId="1838235607" sldId="538"/>
            <ac:cxnSpMk id="8" creationId="{AC89916E-8EF3-4345-9E91-4B70598CB272}"/>
          </ac:cxnSpMkLst>
        </pc:cxnChg>
        <pc:cxnChg chg="del">
          <ac:chgData name="Kulinich Bohdan" userId="48e65c9f34e137d0" providerId="LiveId" clId="{2CC41E11-B959-4923-80A4-B48F4BEC41AB}" dt="2020-11-17T21:40:54.529" v="10495" actId="478"/>
          <ac:cxnSpMkLst>
            <pc:docMk/>
            <pc:sldMk cId="1838235607" sldId="538"/>
            <ac:cxnSpMk id="9" creationId="{82B804B2-AB87-4BF1-8AAE-EDE050AE9D74}"/>
          </ac:cxnSpMkLst>
        </pc:cxnChg>
        <pc:cxnChg chg="del">
          <ac:chgData name="Kulinich Bohdan" userId="48e65c9f34e137d0" providerId="LiveId" clId="{2CC41E11-B959-4923-80A4-B48F4BEC41AB}" dt="2020-11-17T21:40:54.529" v="10495" actId="478"/>
          <ac:cxnSpMkLst>
            <pc:docMk/>
            <pc:sldMk cId="1838235607" sldId="538"/>
            <ac:cxnSpMk id="10" creationId="{0A31DA29-23F4-4CAF-B99D-7DED4F18629A}"/>
          </ac:cxnSpMkLst>
        </pc:cxnChg>
        <pc:cxnChg chg="del">
          <ac:chgData name="Kulinich Bohdan" userId="48e65c9f34e137d0" providerId="LiveId" clId="{2CC41E11-B959-4923-80A4-B48F4BEC41AB}" dt="2020-11-17T21:40:54.529" v="10495" actId="478"/>
          <ac:cxnSpMkLst>
            <pc:docMk/>
            <pc:sldMk cId="1838235607" sldId="538"/>
            <ac:cxnSpMk id="18" creationId="{50197423-6D92-42C3-BB36-7A30B476513E}"/>
          </ac:cxnSpMkLst>
        </pc:cxnChg>
        <pc:cxnChg chg="del">
          <ac:chgData name="Kulinich Bohdan" userId="48e65c9f34e137d0" providerId="LiveId" clId="{2CC41E11-B959-4923-80A4-B48F4BEC41AB}" dt="2020-11-17T21:40:54.529" v="10495" actId="478"/>
          <ac:cxnSpMkLst>
            <pc:docMk/>
            <pc:sldMk cId="1838235607" sldId="538"/>
            <ac:cxnSpMk id="21" creationId="{62C36C02-3854-4A55-89BE-74D73C8C597E}"/>
          </ac:cxnSpMkLst>
        </pc:cxnChg>
        <pc:cxnChg chg="add mod topLvl modVis">
          <ac:chgData name="Kulinich Bohdan" userId="48e65c9f34e137d0" providerId="LiveId" clId="{2CC41E11-B959-4923-80A4-B48F4BEC41AB}" dt="2020-11-17T22:03:13.889" v="10728" actId="14429"/>
          <ac:cxnSpMkLst>
            <pc:docMk/>
            <pc:sldMk cId="1838235607" sldId="538"/>
            <ac:cxnSpMk id="22" creationId="{F7E75E44-80B0-426A-A3D1-91C8BD88D8F8}"/>
          </ac:cxnSpMkLst>
        </pc:cxnChg>
        <pc:cxnChg chg="add mod topLvl modVis">
          <ac:chgData name="Kulinich Bohdan" userId="48e65c9f34e137d0" providerId="LiveId" clId="{2CC41E11-B959-4923-80A4-B48F4BEC41AB}" dt="2020-11-17T22:03:13.441" v="10727" actId="14429"/>
          <ac:cxnSpMkLst>
            <pc:docMk/>
            <pc:sldMk cId="1838235607" sldId="538"/>
            <ac:cxnSpMk id="23" creationId="{FD9D24BA-74DD-4C51-9D63-4FA58BDE968B}"/>
          </ac:cxnSpMkLst>
        </pc:cxnChg>
        <pc:cxnChg chg="add mod topLvl modVis">
          <ac:chgData name="Kulinich Bohdan" userId="48e65c9f34e137d0" providerId="LiveId" clId="{2CC41E11-B959-4923-80A4-B48F4BEC41AB}" dt="2020-11-17T22:03:13.023" v="10726" actId="14429"/>
          <ac:cxnSpMkLst>
            <pc:docMk/>
            <pc:sldMk cId="1838235607" sldId="538"/>
            <ac:cxnSpMk id="24" creationId="{010276B2-B27D-4FAA-87A5-54B7D00EF627}"/>
          </ac:cxnSpMkLst>
        </pc:cxnChg>
        <pc:cxnChg chg="mod">
          <ac:chgData name="Kulinich Bohdan" userId="48e65c9f34e137d0" providerId="LiveId" clId="{2CC41E11-B959-4923-80A4-B48F4BEC41AB}" dt="2020-11-17T21:56:32.686" v="10621"/>
          <ac:cxnSpMkLst>
            <pc:docMk/>
            <pc:sldMk cId="1838235607" sldId="538"/>
            <ac:cxnSpMk id="26" creationId="{D3B0FCB0-C564-4778-A614-FBB57CAB883F}"/>
          </ac:cxnSpMkLst>
        </pc:cxnChg>
        <pc:cxnChg chg="mod">
          <ac:chgData name="Kulinich Bohdan" userId="48e65c9f34e137d0" providerId="LiveId" clId="{2CC41E11-B959-4923-80A4-B48F4BEC41AB}" dt="2020-11-17T21:56:32.686" v="10621"/>
          <ac:cxnSpMkLst>
            <pc:docMk/>
            <pc:sldMk cId="1838235607" sldId="538"/>
            <ac:cxnSpMk id="27" creationId="{FDE87CB9-4CD9-469D-B501-DBA9297FDFF2}"/>
          </ac:cxnSpMkLst>
        </pc:cxnChg>
        <pc:cxnChg chg="mod">
          <ac:chgData name="Kulinich Bohdan" userId="48e65c9f34e137d0" providerId="LiveId" clId="{2CC41E11-B959-4923-80A4-B48F4BEC41AB}" dt="2020-11-17T21:56:32.686" v="10621"/>
          <ac:cxnSpMkLst>
            <pc:docMk/>
            <pc:sldMk cId="1838235607" sldId="538"/>
            <ac:cxnSpMk id="29" creationId="{1CB0C2E0-2F36-4EA3-B61F-3531880178DE}"/>
          </ac:cxnSpMkLst>
        </pc:cxnChg>
        <pc:cxnChg chg="mod">
          <ac:chgData name="Kulinich Bohdan" userId="48e65c9f34e137d0" providerId="LiveId" clId="{2CC41E11-B959-4923-80A4-B48F4BEC41AB}" dt="2020-11-17T21:56:32.686" v="10621"/>
          <ac:cxnSpMkLst>
            <pc:docMk/>
            <pc:sldMk cId="1838235607" sldId="538"/>
            <ac:cxnSpMk id="30" creationId="{86B91C80-4879-4B71-A321-FB0AEEB8314A}"/>
          </ac:cxnSpMkLst>
        </pc:cxnChg>
        <pc:cxnChg chg="add mod modVis">
          <ac:chgData name="Kulinich Bohdan" userId="48e65c9f34e137d0" providerId="LiveId" clId="{2CC41E11-B959-4923-80A4-B48F4BEC41AB}" dt="2020-11-17T22:03:11.375" v="10722" actId="14429"/>
          <ac:cxnSpMkLst>
            <pc:docMk/>
            <pc:sldMk cId="1838235607" sldId="538"/>
            <ac:cxnSpMk id="34" creationId="{C36AB30B-17D1-4C82-B40C-9697711BF9C6}"/>
          </ac:cxnSpMkLst>
        </pc:cxnChg>
        <pc:cxnChg chg="mod">
          <ac:chgData name="Kulinich Bohdan" userId="48e65c9f34e137d0" providerId="LiveId" clId="{2CC41E11-B959-4923-80A4-B48F4BEC41AB}" dt="2020-11-17T21:58:24.179" v="10643"/>
          <ac:cxnSpMkLst>
            <pc:docMk/>
            <pc:sldMk cId="1838235607" sldId="538"/>
            <ac:cxnSpMk id="37" creationId="{BD4BDC96-91CF-4C74-BC60-65AE78705A35}"/>
          </ac:cxnSpMkLst>
        </pc:cxnChg>
        <pc:cxnChg chg="mod">
          <ac:chgData name="Kulinich Bohdan" userId="48e65c9f34e137d0" providerId="LiveId" clId="{2CC41E11-B959-4923-80A4-B48F4BEC41AB}" dt="2020-11-17T21:58:24.179" v="10643"/>
          <ac:cxnSpMkLst>
            <pc:docMk/>
            <pc:sldMk cId="1838235607" sldId="538"/>
            <ac:cxnSpMk id="38" creationId="{AB74810D-CCEE-408A-B3DA-A3E60F8C1383}"/>
          </ac:cxnSpMkLst>
        </pc:cxnChg>
        <pc:cxnChg chg="mod">
          <ac:chgData name="Kulinich Bohdan" userId="48e65c9f34e137d0" providerId="LiveId" clId="{2CC41E11-B959-4923-80A4-B48F4BEC41AB}" dt="2020-11-17T21:58:24.179" v="10643"/>
          <ac:cxnSpMkLst>
            <pc:docMk/>
            <pc:sldMk cId="1838235607" sldId="538"/>
            <ac:cxnSpMk id="39" creationId="{8484DD69-B4CA-43FC-ABBC-163CBA29D1EE}"/>
          </ac:cxnSpMkLst>
        </pc:cxnChg>
        <pc:cxnChg chg="mod">
          <ac:chgData name="Kulinich Bohdan" userId="48e65c9f34e137d0" providerId="LiveId" clId="{2CC41E11-B959-4923-80A4-B48F4BEC41AB}" dt="2020-11-17T22:00:55.804" v="10676"/>
          <ac:cxnSpMkLst>
            <pc:docMk/>
            <pc:sldMk cId="1838235607" sldId="538"/>
            <ac:cxnSpMk id="49" creationId="{B313F4DB-FBFB-4A09-A766-CEED51760E05}"/>
          </ac:cxnSpMkLst>
        </pc:cxnChg>
        <pc:cxnChg chg="mod">
          <ac:chgData name="Kulinich Bohdan" userId="48e65c9f34e137d0" providerId="LiveId" clId="{2CC41E11-B959-4923-80A4-B48F4BEC41AB}" dt="2020-11-17T22:00:55.804" v="10676"/>
          <ac:cxnSpMkLst>
            <pc:docMk/>
            <pc:sldMk cId="1838235607" sldId="538"/>
            <ac:cxnSpMk id="50" creationId="{986B8704-6400-47F6-B02C-56CCB850F16F}"/>
          </ac:cxnSpMkLst>
        </pc:cxnChg>
        <pc:cxnChg chg="mod">
          <ac:chgData name="Kulinich Bohdan" userId="48e65c9f34e137d0" providerId="LiveId" clId="{2CC41E11-B959-4923-80A4-B48F4BEC41AB}" dt="2020-11-17T22:00:55.804" v="10676"/>
          <ac:cxnSpMkLst>
            <pc:docMk/>
            <pc:sldMk cId="1838235607" sldId="538"/>
            <ac:cxnSpMk id="52" creationId="{5713F7CB-BDCC-4569-A981-3F50C4DA31D5}"/>
          </ac:cxnSpMkLst>
        </pc:cxnChg>
        <pc:cxnChg chg="add mod">
          <ac:chgData name="Kulinich Bohdan" userId="48e65c9f34e137d0" providerId="LiveId" clId="{2CC41E11-B959-4923-80A4-B48F4BEC41AB}" dt="2020-11-17T22:01:24.358" v="10685" actId="1076"/>
          <ac:cxnSpMkLst>
            <pc:docMk/>
            <pc:sldMk cId="1838235607" sldId="538"/>
            <ac:cxnSpMk id="56" creationId="{AB804424-C0A8-47EC-8E24-AD78B6DEDBAF}"/>
          </ac:cxnSpMkLst>
        </pc:cxnChg>
        <pc:cxnChg chg="add mod">
          <ac:chgData name="Kulinich Bohdan" userId="48e65c9f34e137d0" providerId="LiveId" clId="{2CC41E11-B959-4923-80A4-B48F4BEC41AB}" dt="2020-11-17T22:01:24.358" v="10685" actId="1076"/>
          <ac:cxnSpMkLst>
            <pc:docMk/>
            <pc:sldMk cId="1838235607" sldId="538"/>
            <ac:cxnSpMk id="57" creationId="{11D8ED71-ABBD-424A-B36C-DBE778236018}"/>
          </ac:cxnSpMkLst>
        </pc:cxnChg>
        <pc:cxnChg chg="add mod">
          <ac:chgData name="Kulinich Bohdan" userId="48e65c9f34e137d0" providerId="LiveId" clId="{2CC41E11-B959-4923-80A4-B48F4BEC41AB}" dt="2020-11-17T22:01:24.358" v="10685" actId="1076"/>
          <ac:cxnSpMkLst>
            <pc:docMk/>
            <pc:sldMk cId="1838235607" sldId="538"/>
            <ac:cxnSpMk id="58" creationId="{ECCEC18E-00CA-4B8E-BB93-84E17C5CFF47}"/>
          </ac:cxnSpMkLst>
        </pc:cxnChg>
        <pc:cxnChg chg="add mod">
          <ac:chgData name="Kulinich Bohdan" userId="48e65c9f34e137d0" providerId="LiveId" clId="{2CC41E11-B959-4923-80A4-B48F4BEC41AB}" dt="2020-11-17T22:01:24.358" v="10685" actId="1076"/>
          <ac:cxnSpMkLst>
            <pc:docMk/>
            <pc:sldMk cId="1838235607" sldId="538"/>
            <ac:cxnSpMk id="62" creationId="{42D5B8FD-9FAD-4912-B22D-198D53E6DCC8}"/>
          </ac:cxnSpMkLst>
        </pc:cxnChg>
      </pc:sldChg>
      <pc:sldChg chg="addSp delSp modSp mod delAnim modAnim">
        <pc:chgData name="Kulinich Bohdan" userId="48e65c9f34e137d0" providerId="LiveId" clId="{2CC41E11-B959-4923-80A4-B48F4BEC41AB}" dt="2020-11-18T04:54:27.453" v="10884" actId="20577"/>
        <pc:sldMkLst>
          <pc:docMk/>
          <pc:sldMk cId="2278534468" sldId="539"/>
        </pc:sldMkLst>
        <pc:spChg chg="mod">
          <ac:chgData name="Kulinich Bohdan" userId="48e65c9f34e137d0" providerId="LiveId" clId="{2CC41E11-B959-4923-80A4-B48F4BEC41AB}" dt="2020-11-18T04:54:27.453" v="10884" actId="20577"/>
          <ac:spMkLst>
            <pc:docMk/>
            <pc:sldMk cId="2278534468" sldId="539"/>
            <ac:spMk id="6" creationId="{4CD1B612-D16C-4F70-8335-78480BFE8EC8}"/>
          </ac:spMkLst>
        </pc:spChg>
        <pc:spChg chg="del">
          <ac:chgData name="Kulinich Bohdan" userId="48e65c9f34e137d0" providerId="LiveId" clId="{2CC41E11-B959-4923-80A4-B48F4BEC41AB}" dt="2020-11-17T22:15:54.352" v="10732" actId="478"/>
          <ac:spMkLst>
            <pc:docMk/>
            <pc:sldMk cId="2278534468" sldId="539"/>
            <ac:spMk id="15" creationId="{4CF5784F-08D7-441C-98AD-4B639FC131A3}"/>
          </ac:spMkLst>
        </pc:spChg>
        <pc:spChg chg="del">
          <ac:chgData name="Kulinich Bohdan" userId="48e65c9f34e137d0" providerId="LiveId" clId="{2CC41E11-B959-4923-80A4-B48F4BEC41AB}" dt="2020-11-17T22:15:54.352" v="10732" actId="478"/>
          <ac:spMkLst>
            <pc:docMk/>
            <pc:sldMk cId="2278534468" sldId="539"/>
            <ac:spMk id="16" creationId="{B4F0C7EE-C8A1-4C2C-824D-542CAD8C76B1}"/>
          </ac:spMkLst>
        </pc:spChg>
        <pc:spChg chg="del">
          <ac:chgData name="Kulinich Bohdan" userId="48e65c9f34e137d0" providerId="LiveId" clId="{2CC41E11-B959-4923-80A4-B48F4BEC41AB}" dt="2020-11-17T22:15:54.352" v="10732" actId="478"/>
          <ac:spMkLst>
            <pc:docMk/>
            <pc:sldMk cId="2278534468" sldId="539"/>
            <ac:spMk id="17" creationId="{A583FD44-8FF9-4623-A0D1-E2E88251A03B}"/>
          </ac:spMkLst>
        </pc:spChg>
        <pc:spChg chg="add mod">
          <ac:chgData name="Kulinich Bohdan" userId="48e65c9f34e137d0" providerId="LiveId" clId="{2CC41E11-B959-4923-80A4-B48F4BEC41AB}" dt="2020-11-17T22:18:38.003" v="10875" actId="20577"/>
          <ac:spMkLst>
            <pc:docMk/>
            <pc:sldMk cId="2278534468" sldId="539"/>
            <ac:spMk id="32" creationId="{A8C2A9D3-D021-40A5-8950-A740577C2B1C}"/>
          </ac:spMkLst>
        </pc:spChg>
        <pc:spChg chg="add mod">
          <ac:chgData name="Kulinich Bohdan" userId="48e65c9f34e137d0" providerId="LiveId" clId="{2CC41E11-B959-4923-80A4-B48F4BEC41AB}" dt="2020-11-17T22:18:43.649" v="10876" actId="20577"/>
          <ac:spMkLst>
            <pc:docMk/>
            <pc:sldMk cId="2278534468" sldId="539"/>
            <ac:spMk id="33" creationId="{92BD5C92-8B47-4011-B9F9-5FF76D121BA8}"/>
          </ac:spMkLst>
        </pc:spChg>
        <pc:spChg chg="add mod">
          <ac:chgData name="Kulinich Bohdan" userId="48e65c9f34e137d0" providerId="LiveId" clId="{2CC41E11-B959-4923-80A4-B48F4BEC41AB}" dt="2020-11-17T22:18:46.181" v="10877" actId="20577"/>
          <ac:spMkLst>
            <pc:docMk/>
            <pc:sldMk cId="2278534468" sldId="539"/>
            <ac:spMk id="34" creationId="{4389D841-5F52-46A6-AC3E-D859F79232A0}"/>
          </ac:spMkLst>
        </pc:spChg>
        <pc:spChg chg="add mod">
          <ac:chgData name="Kulinich Bohdan" userId="48e65c9f34e137d0" providerId="LiveId" clId="{2CC41E11-B959-4923-80A4-B48F4BEC41AB}" dt="2020-11-17T22:18:52.820" v="10878" actId="20577"/>
          <ac:spMkLst>
            <pc:docMk/>
            <pc:sldMk cId="2278534468" sldId="539"/>
            <ac:spMk id="36" creationId="{F4C8D496-A599-432C-ADD2-BDD9AED9D224}"/>
          </ac:spMkLst>
        </pc:spChg>
        <pc:grpChg chg="add del mod">
          <ac:chgData name="Kulinich Bohdan" userId="48e65c9f34e137d0" providerId="LiveId" clId="{2CC41E11-B959-4923-80A4-B48F4BEC41AB}" dt="2020-11-17T22:19:00.111" v="10879" actId="478"/>
          <ac:grpSpMkLst>
            <pc:docMk/>
            <pc:sldMk cId="2278534468" sldId="539"/>
            <ac:grpSpMk id="19" creationId="{581C1D27-2C20-44EA-8537-C97E6E15A47A}"/>
          </ac:grpSpMkLst>
        </pc:grpChg>
        <pc:grpChg chg="add mod">
          <ac:chgData name="Kulinich Bohdan" userId="48e65c9f34e137d0" providerId="LiveId" clId="{2CC41E11-B959-4923-80A4-B48F4BEC41AB}" dt="2020-11-17T22:18:33.707" v="10874"/>
          <ac:grpSpMkLst>
            <pc:docMk/>
            <pc:sldMk cId="2278534468" sldId="539"/>
            <ac:grpSpMk id="26" creationId="{499A8A24-BF1E-4A1B-AB72-B503AF70042C}"/>
          </ac:grpSpMkLst>
        </pc:grpChg>
        <pc:grpChg chg="add mod">
          <ac:chgData name="Kulinich Bohdan" userId="48e65c9f34e137d0" providerId="LiveId" clId="{2CC41E11-B959-4923-80A4-B48F4BEC41AB}" dt="2020-11-17T22:18:33.707" v="10874"/>
          <ac:grpSpMkLst>
            <pc:docMk/>
            <pc:sldMk cId="2278534468" sldId="539"/>
            <ac:grpSpMk id="29" creationId="{C4B57003-3396-4CFF-B2EC-AF87B6093522}"/>
          </ac:grpSpMkLst>
        </pc:grpChg>
        <pc:picChg chg="mod modVis">
          <ac:chgData name="Kulinich Bohdan" userId="48e65c9f34e137d0" providerId="LiveId" clId="{2CC41E11-B959-4923-80A4-B48F4BEC41AB}" dt="2020-11-17T22:17:56.268" v="10873" actId="14430"/>
          <ac:picMkLst>
            <pc:docMk/>
            <pc:sldMk cId="2278534468" sldId="539"/>
            <ac:picMk id="40" creationId="{248AC9B2-65A9-42C3-AF8B-90FAF936D6A5}"/>
          </ac:picMkLst>
        </pc:picChg>
        <pc:cxnChg chg="del">
          <ac:chgData name="Kulinich Bohdan" userId="48e65c9f34e137d0" providerId="LiveId" clId="{2CC41E11-B959-4923-80A4-B48F4BEC41AB}" dt="2020-11-17T22:15:54.352" v="10732" actId="478"/>
          <ac:cxnSpMkLst>
            <pc:docMk/>
            <pc:sldMk cId="2278534468" sldId="539"/>
            <ac:cxnSpMk id="8" creationId="{AC89916E-8EF3-4345-9E91-4B70598CB272}"/>
          </ac:cxnSpMkLst>
        </pc:cxnChg>
        <pc:cxnChg chg="del">
          <ac:chgData name="Kulinich Bohdan" userId="48e65c9f34e137d0" providerId="LiveId" clId="{2CC41E11-B959-4923-80A4-B48F4BEC41AB}" dt="2020-11-17T22:15:54.352" v="10732" actId="478"/>
          <ac:cxnSpMkLst>
            <pc:docMk/>
            <pc:sldMk cId="2278534468" sldId="539"/>
            <ac:cxnSpMk id="9" creationId="{82B804B2-AB87-4BF1-8AAE-EDE050AE9D74}"/>
          </ac:cxnSpMkLst>
        </pc:cxnChg>
        <pc:cxnChg chg="del">
          <ac:chgData name="Kulinich Bohdan" userId="48e65c9f34e137d0" providerId="LiveId" clId="{2CC41E11-B959-4923-80A4-B48F4BEC41AB}" dt="2020-11-17T22:15:54.352" v="10732" actId="478"/>
          <ac:cxnSpMkLst>
            <pc:docMk/>
            <pc:sldMk cId="2278534468" sldId="539"/>
            <ac:cxnSpMk id="10" creationId="{0A31DA29-23F4-4CAF-B99D-7DED4F18629A}"/>
          </ac:cxnSpMkLst>
        </pc:cxnChg>
        <pc:cxnChg chg="del">
          <ac:chgData name="Kulinich Bohdan" userId="48e65c9f34e137d0" providerId="LiveId" clId="{2CC41E11-B959-4923-80A4-B48F4BEC41AB}" dt="2020-11-17T22:15:54.352" v="10732" actId="478"/>
          <ac:cxnSpMkLst>
            <pc:docMk/>
            <pc:sldMk cId="2278534468" sldId="539"/>
            <ac:cxnSpMk id="18" creationId="{50197423-6D92-42C3-BB36-7A30B476513E}"/>
          </ac:cxnSpMkLst>
        </pc:cxnChg>
        <pc:cxnChg chg="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20" creationId="{C39167D0-8F71-4F3D-A298-39F07D0C3BF7}"/>
          </ac:cxnSpMkLst>
        </pc:cxnChg>
        <pc:cxnChg chg="del">
          <ac:chgData name="Kulinich Bohdan" userId="48e65c9f34e137d0" providerId="LiveId" clId="{2CC41E11-B959-4923-80A4-B48F4BEC41AB}" dt="2020-11-17T22:15:54.352" v="10732" actId="478"/>
          <ac:cxnSpMkLst>
            <pc:docMk/>
            <pc:sldMk cId="2278534468" sldId="539"/>
            <ac:cxnSpMk id="21" creationId="{62C36C02-3854-4A55-89BE-74D73C8C597E}"/>
          </ac:cxnSpMkLst>
        </pc:cxnChg>
        <pc:cxnChg chg="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22" creationId="{D405BBE0-E8FD-4E9B-A68D-341260A7B084}"/>
          </ac:cxnSpMkLst>
        </pc:cxnChg>
        <pc:cxnChg chg="add 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23" creationId="{34C06A79-4000-45A1-A29C-992AD275D509}"/>
          </ac:cxnSpMkLst>
        </pc:cxnChg>
        <pc:cxnChg chg="add 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24" creationId="{013E9983-24C0-4AA2-9B01-692ABA132AB6}"/>
          </ac:cxnSpMkLst>
        </pc:cxnChg>
        <pc:cxnChg chg="add 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25" creationId="{5BCAD081-A279-4903-8377-157EDD32905F}"/>
          </ac:cxnSpMkLst>
        </pc:cxnChg>
        <pc:cxnChg chg="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27" creationId="{9FE0BB69-6ECB-4866-9A95-C93AF19802AA}"/>
          </ac:cxnSpMkLst>
        </pc:cxnChg>
        <pc:cxnChg chg="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28" creationId="{B3C35129-1700-451F-B8F1-007055951E8C}"/>
          </ac:cxnSpMkLst>
        </pc:cxnChg>
        <pc:cxnChg chg="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30" creationId="{B7D94BD1-476D-4297-B7BC-4F540CC6CF94}"/>
          </ac:cxnSpMkLst>
        </pc:cxnChg>
        <pc:cxnChg chg="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31" creationId="{F53C1583-D1C6-4586-8680-8944B10026C6}"/>
          </ac:cxnSpMkLst>
        </pc:cxnChg>
        <pc:cxnChg chg="add mod">
          <ac:chgData name="Kulinich Bohdan" userId="48e65c9f34e137d0" providerId="LiveId" clId="{2CC41E11-B959-4923-80A4-B48F4BEC41AB}" dt="2020-11-17T22:18:33.707" v="10874"/>
          <ac:cxnSpMkLst>
            <pc:docMk/>
            <pc:sldMk cId="2278534468" sldId="539"/>
            <ac:cxnSpMk id="35" creationId="{35A4DCBB-061F-4A4D-83E6-00E046C8E5DF}"/>
          </ac:cxnSpMkLst>
        </pc:cxnChg>
      </pc:sldChg>
      <pc:sldChg chg="addSp delSp modSp mod delAnim modAnim">
        <pc:chgData name="Kulinich Bohdan" userId="48e65c9f34e137d0" providerId="LiveId" clId="{2CC41E11-B959-4923-80A4-B48F4BEC41AB}" dt="2020-11-18T08:13:03.666" v="11485" actId="14429"/>
        <pc:sldMkLst>
          <pc:docMk/>
          <pc:sldMk cId="124371813" sldId="540"/>
        </pc:sldMkLst>
        <pc:spChg chg="mod">
          <ac:chgData name="Kulinich Bohdan" userId="48e65c9f34e137d0" providerId="LiveId" clId="{2CC41E11-B959-4923-80A4-B48F4BEC41AB}" dt="2020-11-18T05:09:45.380" v="11069" actId="20577"/>
          <ac:spMkLst>
            <pc:docMk/>
            <pc:sldMk cId="124371813" sldId="540"/>
            <ac:spMk id="6" creationId="{4CD1B612-D16C-4F70-8335-78480BFE8EC8}"/>
          </ac:spMkLst>
        </pc:spChg>
        <pc:spChg chg="mod">
          <ac:chgData name="Kulinich Bohdan" userId="48e65c9f34e137d0" providerId="LiveId" clId="{2CC41E11-B959-4923-80A4-B48F4BEC41AB}" dt="2020-11-18T05:13:44.813" v="11080" actId="1076"/>
          <ac:spMkLst>
            <pc:docMk/>
            <pc:sldMk cId="124371813" sldId="540"/>
            <ac:spMk id="16" creationId="{B4F0C7EE-C8A1-4C2C-824D-542CAD8C76B1}"/>
          </ac:spMkLst>
        </pc:spChg>
        <pc:spChg chg="add mod">
          <ac:chgData name="Kulinich Bohdan" userId="48e65c9f34e137d0" providerId="LiveId" clId="{2CC41E11-B959-4923-80A4-B48F4BEC41AB}" dt="2020-11-18T05:13:51.306" v="11081" actId="1076"/>
          <ac:spMkLst>
            <pc:docMk/>
            <pc:sldMk cId="124371813" sldId="540"/>
            <ac:spMk id="23" creationId="{1A9E41B8-71D0-40F3-B4E9-C8B8341BF83A}"/>
          </ac:spMkLst>
        </pc:spChg>
        <pc:grpChg chg="add mod ord">
          <ac:chgData name="Kulinich Bohdan" userId="48e65c9f34e137d0" providerId="LiveId" clId="{2CC41E11-B959-4923-80A4-B48F4BEC41AB}" dt="2020-11-18T05:13:38.373" v="11079" actId="1038"/>
          <ac:grpSpMkLst>
            <pc:docMk/>
            <pc:sldMk cId="124371813" sldId="540"/>
            <ac:grpSpMk id="7" creationId="{7BA7D1B9-BE0D-4C21-BA7A-238ECD7D0588}"/>
          </ac:grpSpMkLst>
        </pc:grpChg>
        <pc:picChg chg="mod modVis">
          <ac:chgData name="Kulinich Bohdan" userId="48e65c9f34e137d0" providerId="LiveId" clId="{2CC41E11-B959-4923-80A4-B48F4BEC41AB}" dt="2020-11-18T08:13:03.666" v="11485" actId="14429"/>
          <ac:picMkLst>
            <pc:docMk/>
            <pc:sldMk cId="124371813" sldId="540"/>
            <ac:picMk id="40" creationId="{248AC9B2-65A9-42C3-AF8B-90FAF936D6A5}"/>
          </ac:picMkLst>
        </pc:picChg>
        <pc:cxnChg chg="mod">
          <ac:chgData name="Kulinich Bohdan" userId="48e65c9f34e137d0" providerId="LiveId" clId="{2CC41E11-B959-4923-80A4-B48F4BEC41AB}" dt="2020-11-18T05:13:11.892" v="11073" actId="14100"/>
          <ac:cxnSpMkLst>
            <pc:docMk/>
            <pc:sldMk cId="124371813" sldId="540"/>
            <ac:cxnSpMk id="8" creationId="{AC89916E-8EF3-4345-9E91-4B70598CB272}"/>
          </ac:cxnSpMkLst>
        </pc:cxnChg>
        <pc:cxnChg chg="mod">
          <ac:chgData name="Kulinich Bohdan" userId="48e65c9f34e137d0" providerId="LiveId" clId="{2CC41E11-B959-4923-80A4-B48F4BEC41AB}" dt="2020-11-18T05:13:21.503" v="11074" actId="14100"/>
          <ac:cxnSpMkLst>
            <pc:docMk/>
            <pc:sldMk cId="124371813" sldId="540"/>
            <ac:cxnSpMk id="10" creationId="{0A31DA29-23F4-4CAF-B99D-7DED4F18629A}"/>
          </ac:cxnSpMkLst>
        </pc:cxnChg>
        <pc:cxnChg chg="del">
          <ac:chgData name="Kulinich Bohdan" userId="48e65c9f34e137d0" providerId="LiveId" clId="{2CC41E11-B959-4923-80A4-B48F4BEC41AB}" dt="2020-11-18T05:13:00.036" v="11071" actId="478"/>
          <ac:cxnSpMkLst>
            <pc:docMk/>
            <pc:sldMk cId="124371813" sldId="540"/>
            <ac:cxnSpMk id="18" creationId="{50197423-6D92-42C3-BB36-7A30B476513E}"/>
          </ac:cxnSpMkLst>
        </pc:cxnChg>
        <pc:cxnChg chg="add mod">
          <ac:chgData name="Kulinich Bohdan" userId="48e65c9f34e137d0" providerId="LiveId" clId="{2CC41E11-B959-4923-80A4-B48F4BEC41AB}" dt="2020-11-18T05:13:33.822" v="11076" actId="14100"/>
          <ac:cxnSpMkLst>
            <pc:docMk/>
            <pc:sldMk cId="124371813" sldId="540"/>
            <ac:cxnSpMk id="19" creationId="{0BD13A08-E217-4649-AF19-BA37BE5923EB}"/>
          </ac:cxnSpMkLst>
        </pc:cxnChg>
        <pc:cxnChg chg="add mod">
          <ac:chgData name="Kulinich Bohdan" userId="48e65c9f34e137d0" providerId="LiveId" clId="{2CC41E11-B959-4923-80A4-B48F4BEC41AB}" dt="2020-11-18T05:07:49.228" v="10904" actId="164"/>
          <ac:cxnSpMkLst>
            <pc:docMk/>
            <pc:sldMk cId="124371813" sldId="540"/>
            <ac:cxnSpMk id="20" creationId="{67816808-028E-4F60-B6BD-6EF2E0AC31AE}"/>
          </ac:cxnSpMkLst>
        </pc:cxnChg>
        <pc:cxnChg chg="del">
          <ac:chgData name="Kulinich Bohdan" userId="48e65c9f34e137d0" providerId="LiveId" clId="{2CC41E11-B959-4923-80A4-B48F4BEC41AB}" dt="2020-11-18T05:12:57.504" v="11070" actId="478"/>
          <ac:cxnSpMkLst>
            <pc:docMk/>
            <pc:sldMk cId="124371813" sldId="540"/>
            <ac:cxnSpMk id="21" creationId="{62C36C02-3854-4A55-89BE-74D73C8C597E}"/>
          </ac:cxnSpMkLst>
        </pc:cxnChg>
        <pc:cxnChg chg="add mod">
          <ac:chgData name="Kulinich Bohdan" userId="48e65c9f34e137d0" providerId="LiveId" clId="{2CC41E11-B959-4923-80A4-B48F4BEC41AB}" dt="2020-11-18T05:07:49.228" v="10904" actId="164"/>
          <ac:cxnSpMkLst>
            <pc:docMk/>
            <pc:sldMk cId="124371813" sldId="540"/>
            <ac:cxnSpMk id="22" creationId="{566C3239-0338-4FEC-ABB9-954E05D8EAE1}"/>
          </ac:cxnSpMkLst>
        </pc:cxnChg>
      </pc:sldChg>
      <pc:sldChg chg="del">
        <pc:chgData name="Kulinich Bohdan" userId="48e65c9f34e137d0" providerId="LiveId" clId="{2CC41E11-B959-4923-80A4-B48F4BEC41AB}" dt="2020-11-18T08:13:17.267" v="11486" actId="47"/>
        <pc:sldMkLst>
          <pc:docMk/>
          <pc:sldMk cId="3990839082" sldId="541"/>
        </pc:sldMkLst>
      </pc:sldChg>
      <pc:sldChg chg="add del">
        <pc:chgData name="Kulinich Bohdan" userId="48e65c9f34e137d0" providerId="LiveId" clId="{2CC41E11-B959-4923-80A4-B48F4BEC41AB}" dt="2020-11-16T12:19:26.273" v="8016" actId="47"/>
        <pc:sldMkLst>
          <pc:docMk/>
          <pc:sldMk cId="2966896515" sldId="542"/>
        </pc:sldMkLst>
      </pc:sldChg>
      <pc:sldChg chg="addSp delSp modSp add mod delAnim modAnim">
        <pc:chgData name="Kulinich Bohdan" userId="48e65c9f34e137d0" providerId="LiveId" clId="{2CC41E11-B959-4923-80A4-B48F4BEC41AB}" dt="2020-11-16T09:08:28.656" v="8015" actId="14429"/>
        <pc:sldMkLst>
          <pc:docMk/>
          <pc:sldMk cId="582466422" sldId="543"/>
        </pc:sldMkLst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2" creationId="{51E13531-1DB5-42BA-B0BD-0779DC857B9C}"/>
          </ac:spMkLst>
        </pc:spChg>
        <pc:spChg chg="mod">
          <ac:chgData name="Kulinich Bohdan" userId="48e65c9f34e137d0" providerId="LiveId" clId="{2CC41E11-B959-4923-80A4-B48F4BEC41AB}" dt="2020-11-14T15:05:43.468" v="634" actId="20577"/>
          <ac:spMkLst>
            <pc:docMk/>
            <pc:sldMk cId="582466422" sldId="543"/>
            <ac:spMk id="4" creationId="{00000000-0000-0000-0000-000000000000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5" creationId="{DF28CDBF-DC5F-405C-A6D8-90935279B0E2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10" creationId="{67C448E4-47A7-4582-BBE0-E9BD301D924E}"/>
          </ac:spMkLst>
        </pc:spChg>
        <pc:spChg chg="add mod">
          <ac:chgData name="Kulinich Bohdan" userId="48e65c9f34e137d0" providerId="LiveId" clId="{2CC41E11-B959-4923-80A4-B48F4BEC41AB}" dt="2020-11-14T17:25:58.534" v="1548" actId="207"/>
          <ac:spMkLst>
            <pc:docMk/>
            <pc:sldMk cId="582466422" sldId="543"/>
            <ac:spMk id="14" creationId="{3F3E03A5-9C9A-498F-A000-D6E67E8FC820}"/>
          </ac:spMkLst>
        </pc:spChg>
        <pc:spChg chg="add mod">
          <ac:chgData name="Kulinich Bohdan" userId="48e65c9f34e137d0" providerId="LiveId" clId="{2CC41E11-B959-4923-80A4-B48F4BEC41AB}" dt="2020-11-14T17:25:58.534" v="1548" actId="207"/>
          <ac:spMkLst>
            <pc:docMk/>
            <pc:sldMk cId="582466422" sldId="543"/>
            <ac:spMk id="15" creationId="{61175A4F-1A36-4617-B146-6E34F8739C92}"/>
          </ac:spMkLst>
        </pc:spChg>
        <pc:spChg chg="add mod ord">
          <ac:chgData name="Kulinich Bohdan" userId="48e65c9f34e137d0" providerId="LiveId" clId="{2CC41E11-B959-4923-80A4-B48F4BEC41AB}" dt="2020-11-14T16:04:09.831" v="1260" actId="166"/>
          <ac:spMkLst>
            <pc:docMk/>
            <pc:sldMk cId="582466422" sldId="543"/>
            <ac:spMk id="21" creationId="{B81CB13F-9244-4660-A36D-4D32B56CF980}"/>
          </ac:spMkLst>
        </pc:spChg>
        <pc:spChg chg="add mod">
          <ac:chgData name="Kulinich Bohdan" userId="48e65c9f34e137d0" providerId="LiveId" clId="{2CC41E11-B959-4923-80A4-B48F4BEC41AB}" dt="2020-11-14T15:16:41.498" v="747" actId="20577"/>
          <ac:spMkLst>
            <pc:docMk/>
            <pc:sldMk cId="582466422" sldId="543"/>
            <ac:spMk id="26" creationId="{BCEA54E3-573C-45F9-BB9A-35E7E392E85D}"/>
          </ac:spMkLst>
        </pc:spChg>
        <pc:spChg chg="add mod">
          <ac:chgData name="Kulinich Bohdan" userId="48e65c9f34e137d0" providerId="LiveId" clId="{2CC41E11-B959-4923-80A4-B48F4BEC41AB}" dt="2020-11-15T06:50:10.069" v="4244" actId="14100"/>
          <ac:spMkLst>
            <pc:docMk/>
            <pc:sldMk cId="582466422" sldId="543"/>
            <ac:spMk id="27" creationId="{47822A21-7554-4B6D-9AC2-47C544739315}"/>
          </ac:spMkLst>
        </pc:spChg>
        <pc:spChg chg="add mod">
          <ac:chgData name="Kulinich Bohdan" userId="48e65c9f34e137d0" providerId="LiveId" clId="{2CC41E11-B959-4923-80A4-B48F4BEC41AB}" dt="2020-11-14T17:20:14.154" v="1543" actId="1076"/>
          <ac:spMkLst>
            <pc:docMk/>
            <pc:sldMk cId="582466422" sldId="543"/>
            <ac:spMk id="37" creationId="{B4903816-D0D5-4D5E-AEF5-943CA668A5B6}"/>
          </ac:spMkLst>
        </pc:spChg>
        <pc:spChg chg="add mod">
          <ac:chgData name="Kulinich Bohdan" userId="48e65c9f34e137d0" providerId="LiveId" clId="{2CC41E11-B959-4923-80A4-B48F4BEC41AB}" dt="2020-11-14T17:20:14.154" v="1543" actId="1076"/>
          <ac:spMkLst>
            <pc:docMk/>
            <pc:sldMk cId="582466422" sldId="543"/>
            <ac:spMk id="41" creationId="{D46EDF7B-652B-49B4-ADC0-12AC857CB117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50" creationId="{4B28286B-6EB4-4F55-A894-E48FBF0C5045}"/>
          </ac:spMkLst>
        </pc:spChg>
        <pc:spChg chg="del mod">
          <ac:chgData name="Kulinich Bohdan" userId="48e65c9f34e137d0" providerId="LiveId" clId="{2CC41E11-B959-4923-80A4-B48F4BEC41AB}" dt="2020-11-14T15:08:59.558" v="650" actId="478"/>
          <ac:spMkLst>
            <pc:docMk/>
            <pc:sldMk cId="582466422" sldId="543"/>
            <ac:spMk id="53" creationId="{F1C99DE3-1FFF-45BA-A6E1-AFBB69D947D3}"/>
          </ac:spMkLst>
        </pc:spChg>
        <pc:spChg chg="del mod">
          <ac:chgData name="Kulinich Bohdan" userId="48e65c9f34e137d0" providerId="LiveId" clId="{2CC41E11-B959-4923-80A4-B48F4BEC41AB}" dt="2020-11-14T15:09:00.768" v="652" actId="478"/>
          <ac:spMkLst>
            <pc:docMk/>
            <pc:sldMk cId="582466422" sldId="543"/>
            <ac:spMk id="54" creationId="{C2D9F746-910B-4BC3-AA64-239186461E1F}"/>
          </ac:spMkLst>
        </pc:spChg>
        <pc:spChg chg="del mod">
          <ac:chgData name="Kulinich Bohdan" userId="48e65c9f34e137d0" providerId="LiveId" clId="{2CC41E11-B959-4923-80A4-B48F4BEC41AB}" dt="2020-11-14T15:09:00.218" v="651" actId="478"/>
          <ac:spMkLst>
            <pc:docMk/>
            <pc:sldMk cId="582466422" sldId="543"/>
            <ac:spMk id="55" creationId="{D04F1B53-30C0-401A-846B-1C5680A173EB}"/>
          </ac:spMkLst>
        </pc:spChg>
        <pc:spChg chg="del mod">
          <ac:chgData name="Kulinich Bohdan" userId="48e65c9f34e137d0" providerId="LiveId" clId="{2CC41E11-B959-4923-80A4-B48F4BEC41AB}" dt="2020-11-14T15:08:56.318" v="648" actId="478"/>
          <ac:spMkLst>
            <pc:docMk/>
            <pc:sldMk cId="582466422" sldId="543"/>
            <ac:spMk id="57" creationId="{3BAB7AA8-EC1F-4045-98D0-80178F978F40}"/>
          </ac:spMkLst>
        </pc:spChg>
        <pc:spChg chg="del mod">
          <ac:chgData name="Kulinich Bohdan" userId="48e65c9f34e137d0" providerId="LiveId" clId="{2CC41E11-B959-4923-80A4-B48F4BEC41AB}" dt="2020-11-14T15:08:52.048" v="647" actId="478"/>
          <ac:spMkLst>
            <pc:docMk/>
            <pc:sldMk cId="582466422" sldId="543"/>
            <ac:spMk id="58" creationId="{75760B80-BE2C-48D4-8ECB-ADBAA0D12880}"/>
          </ac:spMkLst>
        </pc:spChg>
        <pc:spChg chg="del mod">
          <ac:chgData name="Kulinich Bohdan" userId="48e65c9f34e137d0" providerId="LiveId" clId="{2CC41E11-B959-4923-80A4-B48F4BEC41AB}" dt="2020-11-14T15:08:49.288" v="645" actId="478"/>
          <ac:spMkLst>
            <pc:docMk/>
            <pc:sldMk cId="582466422" sldId="543"/>
            <ac:spMk id="59" creationId="{12FA039C-A167-49D4-904C-CAB4D56F3BCA}"/>
          </ac:spMkLst>
        </pc:spChg>
        <pc:spChg chg="mod">
          <ac:chgData name="Kulinich Bohdan" userId="48e65c9f34e137d0" providerId="LiveId" clId="{2CC41E11-B959-4923-80A4-B48F4BEC41AB}" dt="2020-11-14T15:11:39.488" v="680" actId="1076"/>
          <ac:spMkLst>
            <pc:docMk/>
            <pc:sldMk cId="582466422" sldId="543"/>
            <ac:spMk id="64" creationId="{099DF7BE-2712-4091-80BB-2BD9A944B057}"/>
          </ac:spMkLst>
        </pc:spChg>
        <pc:spChg chg="mod">
          <ac:chgData name="Kulinich Bohdan" userId="48e65c9f34e137d0" providerId="LiveId" clId="{2CC41E11-B959-4923-80A4-B48F4BEC41AB}" dt="2020-11-14T15:11:39.488" v="680" actId="1076"/>
          <ac:spMkLst>
            <pc:docMk/>
            <pc:sldMk cId="582466422" sldId="543"/>
            <ac:spMk id="65" creationId="{887BD2E3-20AC-44C0-B9AD-C4CE082148F9}"/>
          </ac:spMkLst>
        </pc:spChg>
        <pc:spChg chg="del mod">
          <ac:chgData name="Kulinich Bohdan" userId="48e65c9f34e137d0" providerId="LiveId" clId="{2CC41E11-B959-4923-80A4-B48F4BEC41AB}" dt="2020-11-14T15:08:48.268" v="644" actId="478"/>
          <ac:spMkLst>
            <pc:docMk/>
            <pc:sldMk cId="582466422" sldId="543"/>
            <ac:spMk id="66" creationId="{75EF1446-DE38-44BA-80C6-45A6151FD0F0}"/>
          </ac:spMkLst>
        </pc:spChg>
        <pc:spChg chg="del mod">
          <ac:chgData name="Kulinich Bohdan" userId="48e65c9f34e137d0" providerId="LiveId" clId="{2CC41E11-B959-4923-80A4-B48F4BEC41AB}" dt="2020-11-14T15:08:50.808" v="646" actId="478"/>
          <ac:spMkLst>
            <pc:docMk/>
            <pc:sldMk cId="582466422" sldId="543"/>
            <ac:spMk id="67" creationId="{884BF845-3509-4A81-A5C0-0554892179BF}"/>
          </ac:spMkLst>
        </pc:spChg>
        <pc:spChg chg="del mod">
          <ac:chgData name="Kulinich Bohdan" userId="48e65c9f34e137d0" providerId="LiveId" clId="{2CC41E11-B959-4923-80A4-B48F4BEC41AB}" dt="2020-11-14T15:08:58.568" v="649" actId="478"/>
          <ac:spMkLst>
            <pc:docMk/>
            <pc:sldMk cId="582466422" sldId="543"/>
            <ac:spMk id="73" creationId="{879B8C45-7539-4A07-BCDD-D73A72F12648}"/>
          </ac:spMkLst>
        </pc:spChg>
        <pc:spChg chg="mod modVis">
          <ac:chgData name="Kulinich Bohdan" userId="48e65c9f34e137d0" providerId="LiveId" clId="{2CC41E11-B959-4923-80A4-B48F4BEC41AB}" dt="2020-11-14T15:15:12.058" v="723" actId="14429"/>
          <ac:spMkLst>
            <pc:docMk/>
            <pc:sldMk cId="582466422" sldId="543"/>
            <ac:spMk id="75" creationId="{28D5E7BD-A36E-4412-AB79-66EB3C7E0761}"/>
          </ac:spMkLst>
        </pc:spChg>
        <pc:spChg chg="mod ord modVis">
          <ac:chgData name="Kulinich Bohdan" userId="48e65c9f34e137d0" providerId="LiveId" clId="{2CC41E11-B959-4923-80A4-B48F4BEC41AB}" dt="2020-11-16T09:08:28.656" v="8015" actId="14429"/>
          <ac:spMkLst>
            <pc:docMk/>
            <pc:sldMk cId="582466422" sldId="543"/>
            <ac:spMk id="80" creationId="{D7288C89-C13E-4308-A64D-9788313FBCF8}"/>
          </ac:spMkLst>
        </pc:spChg>
        <pc:spChg chg="mod ord modVis">
          <ac:chgData name="Kulinich Bohdan" userId="48e65c9f34e137d0" providerId="LiveId" clId="{2CC41E11-B959-4923-80A4-B48F4BEC41AB}" dt="2020-11-16T09:08:28.271" v="8014" actId="14429"/>
          <ac:spMkLst>
            <pc:docMk/>
            <pc:sldMk cId="582466422" sldId="543"/>
            <ac:spMk id="81" creationId="{9EEEE69A-9154-4753-A930-2C2BDC64B2FC}"/>
          </ac:spMkLst>
        </pc:spChg>
        <pc:spChg chg="mod">
          <ac:chgData name="Kulinich Bohdan" userId="48e65c9f34e137d0" providerId="LiveId" clId="{2CC41E11-B959-4923-80A4-B48F4BEC41AB}" dt="2020-11-14T15:11:39.488" v="680" actId="1076"/>
          <ac:spMkLst>
            <pc:docMk/>
            <pc:sldMk cId="582466422" sldId="543"/>
            <ac:spMk id="82" creationId="{FBF42415-6528-4D60-86A2-3A28D04E7B93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87" creationId="{EB6B7F72-1690-486A-9800-5C2C71FD85AB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99" creationId="{B24BB707-97F2-4FC9-B32E-0949FE848A94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100" creationId="{C8B5E302-88F5-417F-8E0A-F5F5782110DC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101" creationId="{8A3997E0-1FC7-46D3-A4B6-A615683A092F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102" creationId="{BDCF2F01-FF2F-473A-9041-134D23E63427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103" creationId="{6506B9D9-7562-4CF7-B569-B2CE0CAB7521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105" creationId="{C1BC47BD-56E4-4CF7-976E-22E68BE812B2}"/>
          </ac:spMkLst>
        </pc:spChg>
        <pc:spChg chg="del">
          <ac:chgData name="Kulinich Bohdan" userId="48e65c9f34e137d0" providerId="LiveId" clId="{2CC41E11-B959-4923-80A4-B48F4BEC41AB}" dt="2020-11-14T15:05:47.818" v="635" actId="478"/>
          <ac:spMkLst>
            <pc:docMk/>
            <pc:sldMk cId="582466422" sldId="543"/>
            <ac:spMk id="107" creationId="{6CA3762A-C6C6-4FD0-8195-189381CDE834}"/>
          </ac:spMkLst>
        </pc:spChg>
        <pc:picChg chg="add del mod modCrop">
          <ac:chgData name="Kulinich Bohdan" userId="48e65c9f34e137d0" providerId="LiveId" clId="{2CC41E11-B959-4923-80A4-B48F4BEC41AB}" dt="2020-11-14T15:15:50.148" v="732" actId="21"/>
          <ac:picMkLst>
            <pc:docMk/>
            <pc:sldMk cId="582466422" sldId="543"/>
            <ac:picMk id="5" creationId="{EE342072-DA85-4AD0-9E22-5D6EE1CBB473}"/>
          </ac:picMkLst>
        </pc:picChg>
        <pc:picChg chg="add mod ord modCrop">
          <ac:chgData name="Kulinich Bohdan" userId="48e65c9f34e137d0" providerId="LiveId" clId="{2CC41E11-B959-4923-80A4-B48F4BEC41AB}" dt="2020-11-14T15:55:08.936" v="1061" actId="167"/>
          <ac:picMkLst>
            <pc:docMk/>
            <pc:sldMk cId="582466422" sldId="543"/>
            <ac:picMk id="13" creationId="{742F63E3-556F-4649-A58E-F1FC34C21722}"/>
          </ac:picMkLst>
        </pc:picChg>
        <pc:picChg chg="add mod ord">
          <ac:chgData name="Kulinich Bohdan" userId="48e65c9f34e137d0" providerId="LiveId" clId="{2CC41E11-B959-4923-80A4-B48F4BEC41AB}" dt="2020-11-14T16:04:13.525" v="1261" actId="166"/>
          <ac:picMkLst>
            <pc:docMk/>
            <pc:sldMk cId="582466422" sldId="543"/>
            <ac:picMk id="34" creationId="{109FEA70-F0F8-485D-9087-C3DE9D741DCA}"/>
          </ac:picMkLst>
        </pc:picChg>
        <pc:picChg chg="add mod">
          <ac:chgData name="Kulinich Bohdan" userId="48e65c9f34e137d0" providerId="LiveId" clId="{2CC41E11-B959-4923-80A4-B48F4BEC41AB}" dt="2020-11-14T16:07:02.067" v="1297" actId="1076"/>
          <ac:picMkLst>
            <pc:docMk/>
            <pc:sldMk cId="582466422" sldId="543"/>
            <ac:picMk id="35" creationId="{0E598760-1F17-417E-A3E0-14B655A2B17E}"/>
          </ac:picMkLst>
        </pc:picChg>
        <pc:picChg chg="add mod ord">
          <ac:chgData name="Kulinich Bohdan" userId="48e65c9f34e137d0" providerId="LiveId" clId="{2CC41E11-B959-4923-80A4-B48F4BEC41AB}" dt="2020-11-14T16:08:16.776" v="1310" actId="171"/>
          <ac:picMkLst>
            <pc:docMk/>
            <pc:sldMk cId="582466422" sldId="543"/>
            <ac:picMk id="36" creationId="{737E0991-C1EA-4C42-BC0C-A1BE7DF0C9C8}"/>
          </ac:picMkLst>
        </pc:picChg>
        <pc:picChg chg="add mod">
          <ac:chgData name="Kulinich Bohdan" userId="48e65c9f34e137d0" providerId="LiveId" clId="{2CC41E11-B959-4923-80A4-B48F4BEC41AB}" dt="2020-11-14T17:20:14.154" v="1543" actId="1076"/>
          <ac:picMkLst>
            <pc:docMk/>
            <pc:sldMk cId="582466422" sldId="543"/>
            <ac:picMk id="38" creationId="{2D09C2F0-67A8-4560-9C3D-AE45FDCC5EF1}"/>
          </ac:picMkLst>
        </pc:picChg>
        <pc:picChg chg="add mod">
          <ac:chgData name="Kulinich Bohdan" userId="48e65c9f34e137d0" providerId="LiveId" clId="{2CC41E11-B959-4923-80A4-B48F4BEC41AB}" dt="2020-11-14T17:21:23.560" v="1547" actId="1076"/>
          <ac:picMkLst>
            <pc:docMk/>
            <pc:sldMk cId="582466422" sldId="543"/>
            <ac:picMk id="39" creationId="{AF022E88-201F-45DF-8D58-39C286D9C27C}"/>
          </ac:picMkLst>
        </pc:picChg>
        <pc:picChg chg="del">
          <ac:chgData name="Kulinich Bohdan" userId="48e65c9f34e137d0" providerId="LiveId" clId="{2CC41E11-B959-4923-80A4-B48F4BEC41AB}" dt="2020-11-14T15:05:47.818" v="635" actId="478"/>
          <ac:picMkLst>
            <pc:docMk/>
            <pc:sldMk cId="582466422" sldId="543"/>
            <ac:picMk id="49" creationId="{FAA369AE-FB26-4307-9617-BDF84703D60F}"/>
          </ac:picMkLst>
        </pc:picChg>
        <pc:cxnChg chg="add del mod">
          <ac:chgData name="Kulinich Bohdan" userId="48e65c9f34e137d0" providerId="LiveId" clId="{2CC41E11-B959-4923-80A4-B48F4BEC41AB}" dt="2020-11-14T15:15:50.148" v="732" actId="21"/>
          <ac:cxnSpMkLst>
            <pc:docMk/>
            <pc:sldMk cId="582466422" sldId="543"/>
            <ac:cxnSpMk id="16" creationId="{12652E0B-51CA-41C3-8E2A-05FF5CAA824E}"/>
          </ac:cxnSpMkLst>
        </pc:cxnChg>
        <pc:cxnChg chg="add mod">
          <ac:chgData name="Kulinich Bohdan" userId="48e65c9f34e137d0" providerId="LiveId" clId="{2CC41E11-B959-4923-80A4-B48F4BEC41AB}" dt="2020-11-14T15:16:27.898" v="744" actId="1076"/>
          <ac:cxnSpMkLst>
            <pc:docMk/>
            <pc:sldMk cId="582466422" sldId="543"/>
            <ac:cxnSpMk id="22" creationId="{E56CA660-6ACF-443F-B57B-F619C87899E3}"/>
          </ac:cxnSpMkLst>
        </pc:cxnChg>
        <pc:cxnChg chg="add mod">
          <ac:chgData name="Kulinich Bohdan" userId="48e65c9f34e137d0" providerId="LiveId" clId="{2CC41E11-B959-4923-80A4-B48F4BEC41AB}" dt="2020-11-14T15:16:27.898" v="744" actId="1076"/>
          <ac:cxnSpMkLst>
            <pc:docMk/>
            <pc:sldMk cId="582466422" sldId="543"/>
            <ac:cxnSpMk id="25" creationId="{DA2BE765-A957-4A02-A57B-A2FD868B75F7}"/>
          </ac:cxnSpMkLst>
        </pc:cxnChg>
        <pc:cxnChg chg="add mod">
          <ac:chgData name="Kulinich Bohdan" userId="48e65c9f34e137d0" providerId="LiveId" clId="{2CC41E11-B959-4923-80A4-B48F4BEC41AB}" dt="2020-11-14T15:11:39.488" v="680" actId="1076"/>
          <ac:cxnSpMkLst>
            <pc:docMk/>
            <pc:sldMk cId="582466422" sldId="543"/>
            <ac:cxnSpMk id="40" creationId="{B4B0DCDF-4A79-4417-BE37-89BD75E843FD}"/>
          </ac:cxnSpMkLst>
        </pc:cxnChg>
        <pc:cxnChg chg="add mod ord">
          <ac:chgData name="Kulinich Bohdan" userId="48e65c9f34e137d0" providerId="LiveId" clId="{2CC41E11-B959-4923-80A4-B48F4BEC41AB}" dt="2020-11-14T15:15:04.338" v="720" actId="167"/>
          <ac:cxnSpMkLst>
            <pc:docMk/>
            <pc:sldMk cId="582466422" sldId="543"/>
            <ac:cxnSpMk id="45" creationId="{37434807-F791-4E63-9585-4AF777AEF804}"/>
          </ac:cxnSpMkLst>
        </pc:cxnChg>
        <pc:cxnChg chg="mod">
          <ac:chgData name="Kulinich Bohdan" userId="48e65c9f34e137d0" providerId="LiveId" clId="{2CC41E11-B959-4923-80A4-B48F4BEC41AB}" dt="2020-11-14T15:11:39.488" v="680" actId="1076"/>
          <ac:cxnSpMkLst>
            <pc:docMk/>
            <pc:sldMk cId="582466422" sldId="543"/>
            <ac:cxnSpMk id="61" creationId="{D5CF01B0-6E97-4110-9439-54A1312FC417}"/>
          </ac:cxnSpMkLst>
        </pc:cxnChg>
        <pc:cxnChg chg="del mod">
          <ac:chgData name="Kulinich Bohdan" userId="48e65c9f34e137d0" providerId="LiveId" clId="{2CC41E11-B959-4923-80A4-B48F4BEC41AB}" dt="2020-11-14T15:10:31.823" v="665" actId="478"/>
          <ac:cxnSpMkLst>
            <pc:docMk/>
            <pc:sldMk cId="582466422" sldId="543"/>
            <ac:cxnSpMk id="62" creationId="{738AC7B9-33ED-4024-B3C4-A205D6E83354}"/>
          </ac:cxnSpMkLst>
        </pc:cxnChg>
        <pc:cxnChg chg="mod">
          <ac:chgData name="Kulinich Bohdan" userId="48e65c9f34e137d0" providerId="LiveId" clId="{2CC41E11-B959-4923-80A4-B48F4BEC41AB}" dt="2020-11-14T15:11:39.488" v="680" actId="1076"/>
          <ac:cxnSpMkLst>
            <pc:docMk/>
            <pc:sldMk cId="582466422" sldId="543"/>
            <ac:cxnSpMk id="63" creationId="{6F2190B5-9E95-4BC6-B8D5-C828F18952E6}"/>
          </ac:cxnSpMkLst>
        </pc:cxnChg>
      </pc:sldChg>
      <pc:sldChg chg="addSp modSp new del mod modAnim">
        <pc:chgData name="Kulinich Bohdan" userId="48e65c9f34e137d0" providerId="LiveId" clId="{2CC41E11-B959-4923-80A4-B48F4BEC41AB}" dt="2020-11-16T14:38:48.532" v="9614" actId="47"/>
        <pc:sldMkLst>
          <pc:docMk/>
          <pc:sldMk cId="4137844451" sldId="544"/>
        </pc:sldMkLst>
        <pc:spChg chg="add mod">
          <ac:chgData name="Kulinich Bohdan" userId="48e65c9f34e137d0" providerId="LiveId" clId="{2CC41E11-B959-4923-80A4-B48F4BEC41AB}" dt="2020-11-14T17:15:59.513" v="1524" actId="1076"/>
          <ac:spMkLst>
            <pc:docMk/>
            <pc:sldMk cId="4137844451" sldId="544"/>
            <ac:spMk id="4" creationId="{60114B1F-CFB9-42CC-A6AB-3201CB4DE2C6}"/>
          </ac:spMkLst>
        </pc:spChg>
        <pc:spChg chg="add mod">
          <ac:chgData name="Kulinich Bohdan" userId="48e65c9f34e137d0" providerId="LiveId" clId="{2CC41E11-B959-4923-80A4-B48F4BEC41AB}" dt="2020-11-14T17:15:32.460" v="1518" actId="20577"/>
          <ac:spMkLst>
            <pc:docMk/>
            <pc:sldMk cId="4137844451" sldId="544"/>
            <ac:spMk id="9" creationId="{F6AB9B1D-60BA-46D5-99A9-4F850B1CD391}"/>
          </ac:spMkLst>
        </pc:spChg>
        <pc:picChg chg="add mod">
          <ac:chgData name="Kulinich Bohdan" userId="48e65c9f34e137d0" providerId="LiveId" clId="{2CC41E11-B959-4923-80A4-B48F4BEC41AB}" dt="2020-11-14T15:15:51.553" v="733"/>
          <ac:picMkLst>
            <pc:docMk/>
            <pc:sldMk cId="4137844451" sldId="544"/>
            <ac:picMk id="2" creationId="{A64A0F32-828E-4629-B138-230BA7B2A58E}"/>
          </ac:picMkLst>
        </pc:picChg>
        <pc:picChg chg="add mod">
          <ac:chgData name="Kulinich Bohdan" userId="48e65c9f34e137d0" providerId="LiveId" clId="{2CC41E11-B959-4923-80A4-B48F4BEC41AB}" dt="2020-11-15T05:28:10.595" v="3290" actId="1076"/>
          <ac:picMkLst>
            <pc:docMk/>
            <pc:sldMk cId="4137844451" sldId="544"/>
            <ac:picMk id="5" creationId="{967775D1-E5BD-4DA8-A7D6-19DFE4F66789}"/>
          </ac:picMkLst>
        </pc:picChg>
        <pc:picChg chg="add mod">
          <ac:chgData name="Kulinich Bohdan" userId="48e65c9f34e137d0" providerId="LiveId" clId="{2CC41E11-B959-4923-80A4-B48F4BEC41AB}" dt="2020-11-14T17:15:59.513" v="1524" actId="1076"/>
          <ac:picMkLst>
            <pc:docMk/>
            <pc:sldMk cId="4137844451" sldId="544"/>
            <ac:picMk id="6" creationId="{C5369DC7-505D-4EA5-BF42-7D845AD5B7CD}"/>
          </ac:picMkLst>
        </pc:picChg>
        <pc:picChg chg="add mod">
          <ac:chgData name="Kulinich Bohdan" userId="48e65c9f34e137d0" providerId="LiveId" clId="{2CC41E11-B959-4923-80A4-B48F4BEC41AB}" dt="2020-11-14T17:14:51.145" v="1489" actId="1076"/>
          <ac:picMkLst>
            <pc:docMk/>
            <pc:sldMk cId="4137844451" sldId="544"/>
            <ac:picMk id="8" creationId="{63A5CD8B-A3C0-4BEB-9E58-EFAF61F0006D}"/>
          </ac:picMkLst>
        </pc:picChg>
        <pc:cxnChg chg="add mod">
          <ac:chgData name="Kulinich Bohdan" userId="48e65c9f34e137d0" providerId="LiveId" clId="{2CC41E11-B959-4923-80A4-B48F4BEC41AB}" dt="2020-11-14T15:15:51.553" v="733"/>
          <ac:cxnSpMkLst>
            <pc:docMk/>
            <pc:sldMk cId="4137844451" sldId="544"/>
            <ac:cxnSpMk id="3" creationId="{36EB330D-C301-4F8D-8510-6356B8C13176}"/>
          </ac:cxnSpMkLst>
        </pc:cxnChg>
      </pc:sldChg>
      <pc:sldChg chg="addSp delSp modSp add mod delAnim modAnim">
        <pc:chgData name="Kulinich Bohdan" userId="48e65c9f34e137d0" providerId="LiveId" clId="{2CC41E11-B959-4923-80A4-B48F4BEC41AB}" dt="2020-11-15T06:44:24.369" v="4013"/>
        <pc:sldMkLst>
          <pc:docMk/>
          <pc:sldMk cId="2402264987" sldId="545"/>
        </pc:sldMkLst>
        <pc:spChg chg="mod">
          <ac:chgData name="Kulinich Bohdan" userId="48e65c9f34e137d0" providerId="LiveId" clId="{2CC41E11-B959-4923-80A4-B48F4BEC41AB}" dt="2020-11-14T17:29:59.549" v="1787" actId="1076"/>
          <ac:spMkLst>
            <pc:docMk/>
            <pc:sldMk cId="2402264987" sldId="545"/>
            <ac:spMk id="4" creationId="{00000000-0000-0000-0000-000000000000}"/>
          </ac:spMkLst>
        </pc:spChg>
        <pc:spChg chg="add mod ord">
          <ac:chgData name="Kulinich Bohdan" userId="48e65c9f34e137d0" providerId="LiveId" clId="{2CC41E11-B959-4923-80A4-B48F4BEC41AB}" dt="2020-11-14T18:25:21.505" v="2612" actId="1076"/>
          <ac:spMkLst>
            <pc:docMk/>
            <pc:sldMk cId="2402264987" sldId="545"/>
            <ac:spMk id="9" creationId="{3FD08B33-8A56-43BD-A056-65B156EFA43D}"/>
          </ac:spMkLst>
        </pc:spChg>
        <pc:spChg chg="add mod ord">
          <ac:chgData name="Kulinich Bohdan" userId="48e65c9f34e137d0" providerId="LiveId" clId="{2CC41E11-B959-4923-80A4-B48F4BEC41AB}" dt="2020-11-14T18:15:14.605" v="2335" actId="207"/>
          <ac:spMkLst>
            <pc:docMk/>
            <pc:sldMk cId="2402264987" sldId="545"/>
            <ac:spMk id="11" creationId="{AD7934C7-9F9E-483D-A2AE-546CE32F790B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23" creationId="{CC2BF473-73A9-454B-B9EF-C0B2D35F2C74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25" creationId="{2D7BAD9F-6796-4C17-9BA9-4299117E2AD9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32" creationId="{9E35C830-4FE9-4631-A457-F721F2AB07AE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48" creationId="{A0586DCA-91F8-46F5-A4B9-A5E25D229CFC}"/>
          </ac:spMkLst>
        </pc:spChg>
        <pc:spChg chg="add mod">
          <ac:chgData name="Kulinich Bohdan" userId="48e65c9f34e137d0" providerId="LiveId" clId="{2CC41E11-B959-4923-80A4-B48F4BEC41AB}" dt="2020-11-14T17:27:07.785" v="1602" actId="14100"/>
          <ac:spMkLst>
            <pc:docMk/>
            <pc:sldMk cId="2402264987" sldId="545"/>
            <ac:spMk id="49" creationId="{D6B81894-0ACB-448F-A69D-435C483EF5F4}"/>
          </ac:spMkLst>
        </pc:spChg>
        <pc:spChg chg="add mod">
          <ac:chgData name="Kulinich Bohdan" userId="48e65c9f34e137d0" providerId="LiveId" clId="{2CC41E11-B959-4923-80A4-B48F4BEC41AB}" dt="2020-11-14T17:27:23.687" v="1630" actId="20577"/>
          <ac:spMkLst>
            <pc:docMk/>
            <pc:sldMk cId="2402264987" sldId="545"/>
            <ac:spMk id="50" creationId="{BB04A16C-1C5D-4EDD-A398-6EDD382776FF}"/>
          </ac:spMkLst>
        </pc:spChg>
        <pc:spChg chg="add mod">
          <ac:chgData name="Kulinich Bohdan" userId="48e65c9f34e137d0" providerId="LiveId" clId="{2CC41E11-B959-4923-80A4-B48F4BEC41AB}" dt="2020-11-14T17:27:40.089" v="1647" actId="20577"/>
          <ac:spMkLst>
            <pc:docMk/>
            <pc:sldMk cId="2402264987" sldId="545"/>
            <ac:spMk id="51" creationId="{FB3F7CDA-DDF0-4767-9FF1-FA337EE5106A}"/>
          </ac:spMkLst>
        </pc:spChg>
        <pc:spChg chg="add mod">
          <ac:chgData name="Kulinich Bohdan" userId="48e65c9f34e137d0" providerId="LiveId" clId="{2CC41E11-B959-4923-80A4-B48F4BEC41AB}" dt="2020-11-14T17:28:57.478" v="1783" actId="20577"/>
          <ac:spMkLst>
            <pc:docMk/>
            <pc:sldMk cId="2402264987" sldId="545"/>
            <ac:spMk id="52" creationId="{937A70F6-26AF-41A8-938C-5BF22D83C362}"/>
          </ac:spMkLst>
        </pc:spChg>
        <pc:spChg chg="add del mod">
          <ac:chgData name="Kulinich Bohdan" userId="48e65c9f34e137d0" providerId="LiveId" clId="{2CC41E11-B959-4923-80A4-B48F4BEC41AB}" dt="2020-11-14T17:35:03.099" v="1802" actId="478"/>
          <ac:spMkLst>
            <pc:docMk/>
            <pc:sldMk cId="2402264987" sldId="545"/>
            <ac:spMk id="53" creationId="{560CB869-1CDB-4DB6-AEA4-8C792B575E68}"/>
          </ac:spMkLst>
        </pc:spChg>
        <pc:spChg chg="add del mod">
          <ac:chgData name="Kulinich Bohdan" userId="48e65c9f34e137d0" providerId="LiveId" clId="{2CC41E11-B959-4923-80A4-B48F4BEC41AB}" dt="2020-11-14T17:35:02.598" v="1801" actId="478"/>
          <ac:spMkLst>
            <pc:docMk/>
            <pc:sldMk cId="2402264987" sldId="545"/>
            <ac:spMk id="54" creationId="{A29627D3-541F-4462-BA52-A9C12A7C5B87}"/>
          </ac:spMkLst>
        </pc:spChg>
        <pc:spChg chg="add del mod">
          <ac:chgData name="Kulinich Bohdan" userId="48e65c9f34e137d0" providerId="LiveId" clId="{2CC41E11-B959-4923-80A4-B48F4BEC41AB}" dt="2020-11-14T17:35:02.049" v="1800" actId="478"/>
          <ac:spMkLst>
            <pc:docMk/>
            <pc:sldMk cId="2402264987" sldId="545"/>
            <ac:spMk id="55" creationId="{6E61273D-73BF-469E-B24C-6D25E93DC190}"/>
          </ac:spMkLst>
        </pc:spChg>
        <pc:spChg chg="add del mod">
          <ac:chgData name="Kulinich Bohdan" userId="48e65c9f34e137d0" providerId="LiveId" clId="{2CC41E11-B959-4923-80A4-B48F4BEC41AB}" dt="2020-11-14T17:35:00.924" v="1799" actId="478"/>
          <ac:spMkLst>
            <pc:docMk/>
            <pc:sldMk cId="2402264987" sldId="545"/>
            <ac:spMk id="56" creationId="{E5371E05-D3AA-49F6-BEB4-D93C1D9A19B7}"/>
          </ac:spMkLst>
        </pc:spChg>
        <pc:spChg chg="add del mod">
          <ac:chgData name="Kulinich Bohdan" userId="48e65c9f34e137d0" providerId="LiveId" clId="{2CC41E11-B959-4923-80A4-B48F4BEC41AB}" dt="2020-11-14T17:34:56.235" v="1798" actId="478"/>
          <ac:spMkLst>
            <pc:docMk/>
            <pc:sldMk cId="2402264987" sldId="545"/>
            <ac:spMk id="57" creationId="{3A462A8E-8094-49AD-85EB-06FF1D6420C6}"/>
          </ac:spMkLst>
        </pc:spChg>
        <pc:spChg chg="add del mod">
          <ac:chgData name="Kulinich Bohdan" userId="48e65c9f34e137d0" providerId="LiveId" clId="{2CC41E11-B959-4923-80A4-B48F4BEC41AB}" dt="2020-11-14T17:34:54.779" v="1797" actId="478"/>
          <ac:spMkLst>
            <pc:docMk/>
            <pc:sldMk cId="2402264987" sldId="545"/>
            <ac:spMk id="58" creationId="{C9C8775D-EE79-4C10-BA45-6FA8719CCE1B}"/>
          </ac:spMkLst>
        </pc:spChg>
        <pc:spChg chg="add mod">
          <ac:chgData name="Kulinich Bohdan" userId="48e65c9f34e137d0" providerId="LiveId" clId="{2CC41E11-B959-4923-80A4-B48F4BEC41AB}" dt="2020-11-14T17:44:48.146" v="2210" actId="1076"/>
          <ac:spMkLst>
            <pc:docMk/>
            <pc:sldMk cId="2402264987" sldId="545"/>
            <ac:spMk id="62" creationId="{B3650B1A-BFC2-4B30-AB1A-FDB69CA0F905}"/>
          </ac:spMkLst>
        </pc:spChg>
        <pc:spChg chg="add mod">
          <ac:chgData name="Kulinich Bohdan" userId="48e65c9f34e137d0" providerId="LiveId" clId="{2CC41E11-B959-4923-80A4-B48F4BEC41AB}" dt="2020-11-14T18:09:18.486" v="2220" actId="1076"/>
          <ac:spMkLst>
            <pc:docMk/>
            <pc:sldMk cId="2402264987" sldId="545"/>
            <ac:spMk id="63" creationId="{12C2C25F-28E6-42C9-AC81-8DF6F20EE639}"/>
          </ac:spMkLst>
        </pc:spChg>
        <pc:spChg chg="add del mod">
          <ac:chgData name="Kulinich Bohdan" userId="48e65c9f34e137d0" providerId="LiveId" clId="{2CC41E11-B959-4923-80A4-B48F4BEC41AB}" dt="2020-11-14T17:34:51.308" v="1794" actId="478"/>
          <ac:spMkLst>
            <pc:docMk/>
            <pc:sldMk cId="2402264987" sldId="545"/>
            <ac:spMk id="64" creationId="{EB130DED-ECCC-4A3F-BE84-49F7A26B65BF}"/>
          </ac:spMkLst>
        </pc:spChg>
        <pc:spChg chg="add del mod">
          <ac:chgData name="Kulinich Bohdan" userId="48e65c9f34e137d0" providerId="LiveId" clId="{2CC41E11-B959-4923-80A4-B48F4BEC41AB}" dt="2020-11-14T17:34:52.643" v="1795" actId="478"/>
          <ac:spMkLst>
            <pc:docMk/>
            <pc:sldMk cId="2402264987" sldId="545"/>
            <ac:spMk id="65" creationId="{A0D384CA-FD37-4FAE-8CBF-8B37F6D2E7BC}"/>
          </ac:spMkLst>
        </pc:spChg>
        <pc:spChg chg="add del mod">
          <ac:chgData name="Kulinich Bohdan" userId="48e65c9f34e137d0" providerId="LiveId" clId="{2CC41E11-B959-4923-80A4-B48F4BEC41AB}" dt="2020-11-14T17:34:53.892" v="1796" actId="478"/>
          <ac:spMkLst>
            <pc:docMk/>
            <pc:sldMk cId="2402264987" sldId="545"/>
            <ac:spMk id="66" creationId="{A844A8B6-2732-45D5-9ED7-3832328FF41A}"/>
          </ac:spMkLst>
        </pc:spChg>
        <pc:spChg chg="add mod modVis">
          <ac:chgData name="Kulinich Bohdan" userId="48e65c9f34e137d0" providerId="LiveId" clId="{2CC41E11-B959-4923-80A4-B48F4BEC41AB}" dt="2020-11-14T18:28:41.346" v="2642" actId="14429"/>
          <ac:spMkLst>
            <pc:docMk/>
            <pc:sldMk cId="2402264987" sldId="545"/>
            <ac:spMk id="67" creationId="{C9612DDC-6F3B-4434-AA71-F74B60955A6C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71" creationId="{630A5806-E080-4365-8B49-8F322EFEC813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72" creationId="{41A9E644-3896-415B-8B50-BB412F72B99F}"/>
          </ac:spMkLst>
        </pc:spChg>
        <pc:spChg chg="add mod modVis">
          <ac:chgData name="Kulinich Bohdan" userId="48e65c9f34e137d0" providerId="LiveId" clId="{2CC41E11-B959-4923-80A4-B48F4BEC41AB}" dt="2020-11-14T18:28:41.715" v="2643" actId="14429"/>
          <ac:spMkLst>
            <pc:docMk/>
            <pc:sldMk cId="2402264987" sldId="545"/>
            <ac:spMk id="73" creationId="{5E2B399D-8306-4BF8-87E3-1F3E899E37F0}"/>
          </ac:spMkLst>
        </pc:spChg>
        <pc:spChg chg="add mod ord modVis">
          <ac:chgData name="Kulinich Bohdan" userId="48e65c9f34e137d0" providerId="LiveId" clId="{2CC41E11-B959-4923-80A4-B48F4BEC41AB}" dt="2020-11-14T18:28:42.306" v="2644" actId="14429"/>
          <ac:spMkLst>
            <pc:docMk/>
            <pc:sldMk cId="2402264987" sldId="545"/>
            <ac:spMk id="74" creationId="{BC28199A-E077-454F-8CD1-69260E47FBD6}"/>
          </ac:spMkLst>
        </pc:spChg>
        <pc:spChg chg="add mod">
          <ac:chgData name="Kulinich Bohdan" userId="48e65c9f34e137d0" providerId="LiveId" clId="{2CC41E11-B959-4923-80A4-B48F4BEC41AB}" dt="2020-11-14T18:11:25.905" v="2246" actId="1076"/>
          <ac:spMkLst>
            <pc:docMk/>
            <pc:sldMk cId="2402264987" sldId="545"/>
            <ac:spMk id="75" creationId="{651554AE-DC65-4AC4-AE58-C001E9EBB4F1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76" creationId="{C7D1284A-0B26-4EB8-9441-9BB956840F04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77" creationId="{0327216E-7632-4663-B4B1-F45BE8433DB4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78" creationId="{D8BC47EC-A2CF-41B4-9055-05E627FBAA22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79" creationId="{AD5AB0A6-A910-4D64-9988-13D7879D95F9}"/>
          </ac:spMkLst>
        </pc:spChg>
        <pc:spChg chg="add mod ord">
          <ac:chgData name="Kulinich Bohdan" userId="48e65c9f34e137d0" providerId="LiveId" clId="{2CC41E11-B959-4923-80A4-B48F4BEC41AB}" dt="2020-11-14T18:16:58.706" v="2453" actId="207"/>
          <ac:spMkLst>
            <pc:docMk/>
            <pc:sldMk cId="2402264987" sldId="545"/>
            <ac:spMk id="81" creationId="{B899B4FE-B64D-4841-B3FC-DF058F9BA9BE}"/>
          </ac:spMkLst>
        </pc:spChg>
        <pc:spChg chg="add del mod">
          <ac:chgData name="Kulinich Bohdan" userId="48e65c9f34e137d0" providerId="LiveId" clId="{2CC41E11-B959-4923-80A4-B48F4BEC41AB}" dt="2020-11-14T18:18:46.305" v="2522" actId="478"/>
          <ac:spMkLst>
            <pc:docMk/>
            <pc:sldMk cId="2402264987" sldId="545"/>
            <ac:spMk id="98" creationId="{0A6A19BF-2C38-4487-A10F-B92DB8C006D3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04" creationId="{B389D7DD-E60E-4BC3-9D1E-DE6D14993B1B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06" creationId="{6C6C7CA4-22BF-4561-8C18-80F833715368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08" creationId="{26347A2B-C8E7-49E4-9D0A-7A0E28DF6872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09" creationId="{BAEA8D64-B27A-4FE7-8003-28669C8DA780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11" creationId="{FD6BAA58-D697-4FDB-BD00-C91CCAE365D4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12" creationId="{2BBAC61F-C5D8-4694-913C-03098C292252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14" creationId="{71413A49-2CA4-4A2F-898C-22452CD526CB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16" creationId="{61E5F4C8-C7BD-4CE7-9185-26D9F3B8CCB8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18" creationId="{C737CAB9-1A9F-4EB9-A9AA-DEFC86DD902D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20" creationId="{9A6C0046-0045-4889-9E4F-83B8B768AD76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22" creationId="{FC6683E9-91A5-4EF5-AACB-0E6E66A2A84A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24" creationId="{CEE43899-644C-4790-8A32-9AD913D8D3C3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26" creationId="{3F29DD36-C7E3-4C07-954B-50BA69701936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27" creationId="{3E72DB12-ABD3-4ACA-BEF2-20586541C03F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28" creationId="{AE4BA654-C666-41FF-9C10-41C6EEF84F7F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29" creationId="{63E01244-5932-4297-9C3D-C582661ECA61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36" creationId="{E22448D1-0B8E-44B6-B7CD-A26F2512C093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37" creationId="{7C44DEAC-9868-4D34-8700-F79C03628E62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38" creationId="{300182CD-CAF6-4DD0-923E-D8CB77DDE709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39" creationId="{4CB4C79D-DB87-4A4B-A26F-40D05985AFC8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41" creationId="{724B3B6D-DA31-477D-96ED-0B0BF40E7B27}"/>
          </ac:spMkLst>
        </pc:spChg>
        <pc:spChg chg="del">
          <ac:chgData name="Kulinich Bohdan" userId="48e65c9f34e137d0" providerId="LiveId" clId="{2CC41E11-B959-4923-80A4-B48F4BEC41AB}" dt="2020-11-14T17:26:10.627" v="1550" actId="478"/>
          <ac:spMkLst>
            <pc:docMk/>
            <pc:sldMk cId="2402264987" sldId="545"/>
            <ac:spMk id="143" creationId="{6EDED679-079A-423A-BC66-99A7252B5E2D}"/>
          </ac:spMkLst>
        </pc:spChg>
        <pc:spChg chg="add mod">
          <ac:chgData name="Kulinich Bohdan" userId="48e65c9f34e137d0" providerId="LiveId" clId="{2CC41E11-B959-4923-80A4-B48F4BEC41AB}" dt="2020-11-14T18:26:32.285" v="2634" actId="1076"/>
          <ac:spMkLst>
            <pc:docMk/>
            <pc:sldMk cId="2402264987" sldId="545"/>
            <ac:spMk id="154" creationId="{A9CFE178-E6BF-4864-83F1-4C404077B08E}"/>
          </ac:spMkLst>
        </pc:spChg>
        <pc:spChg chg="add mod">
          <ac:chgData name="Kulinich Bohdan" userId="48e65c9f34e137d0" providerId="LiveId" clId="{2CC41E11-B959-4923-80A4-B48F4BEC41AB}" dt="2020-11-14T18:26:37.475" v="2637" actId="20577"/>
          <ac:spMkLst>
            <pc:docMk/>
            <pc:sldMk cId="2402264987" sldId="545"/>
            <ac:spMk id="155" creationId="{232C7A3D-4D6B-409B-9B95-3BC4B826A593}"/>
          </ac:spMkLst>
        </pc:spChg>
        <pc:spChg chg="add mod">
          <ac:chgData name="Kulinich Bohdan" userId="48e65c9f34e137d0" providerId="LiveId" clId="{2CC41E11-B959-4923-80A4-B48F4BEC41AB}" dt="2020-11-14T18:26:45.956" v="2641" actId="1076"/>
          <ac:spMkLst>
            <pc:docMk/>
            <pc:sldMk cId="2402264987" sldId="545"/>
            <ac:spMk id="156" creationId="{BF8705BB-502C-491B-A58B-61A98DE8E056}"/>
          </ac:spMkLst>
        </pc:spChg>
        <pc:spChg chg="add mod">
          <ac:chgData name="Kulinich Bohdan" userId="48e65c9f34e137d0" providerId="LiveId" clId="{2CC41E11-B959-4923-80A4-B48F4BEC41AB}" dt="2020-11-14T18:33:35.565" v="2723" actId="207"/>
          <ac:spMkLst>
            <pc:docMk/>
            <pc:sldMk cId="2402264987" sldId="545"/>
            <ac:spMk id="157" creationId="{D641EB3F-A921-4E6B-8406-D2C052861CF3}"/>
          </ac:spMkLst>
        </pc:spChg>
        <pc:spChg chg="add mod">
          <ac:chgData name="Kulinich Bohdan" userId="48e65c9f34e137d0" providerId="LiveId" clId="{2CC41E11-B959-4923-80A4-B48F4BEC41AB}" dt="2020-11-14T18:34:10.776" v="2726" actId="20577"/>
          <ac:spMkLst>
            <pc:docMk/>
            <pc:sldMk cId="2402264987" sldId="545"/>
            <ac:spMk id="158" creationId="{23E009EB-6A39-4106-A8C6-F49D9E3646D4}"/>
          </ac:spMkLst>
        </pc:spChg>
        <pc:spChg chg="add mod">
          <ac:chgData name="Kulinich Bohdan" userId="48e65c9f34e137d0" providerId="LiveId" clId="{2CC41E11-B959-4923-80A4-B48F4BEC41AB}" dt="2020-11-14T18:38:13.485" v="2946" actId="14100"/>
          <ac:spMkLst>
            <pc:docMk/>
            <pc:sldMk cId="2402264987" sldId="545"/>
            <ac:spMk id="159" creationId="{415ED412-8488-4C2B-BA2D-C502B83E3418}"/>
          </ac:spMkLst>
        </pc:spChg>
        <pc:spChg chg="add del mod">
          <ac:chgData name="Kulinich Bohdan" userId="48e65c9f34e137d0" providerId="LiveId" clId="{2CC41E11-B959-4923-80A4-B48F4BEC41AB}" dt="2020-11-14T18:41:09.653" v="2977"/>
          <ac:spMkLst>
            <pc:docMk/>
            <pc:sldMk cId="2402264987" sldId="545"/>
            <ac:spMk id="160" creationId="{D842CDC6-D847-45F4-B2AA-0ECEFA56D12D}"/>
          </ac:spMkLst>
        </pc:spChg>
        <pc:spChg chg="add mod">
          <ac:chgData name="Kulinich Bohdan" userId="48e65c9f34e137d0" providerId="LiveId" clId="{2CC41E11-B959-4923-80A4-B48F4BEC41AB}" dt="2020-11-15T05:03:46.815" v="3066" actId="20577"/>
          <ac:spMkLst>
            <pc:docMk/>
            <pc:sldMk cId="2402264987" sldId="545"/>
            <ac:spMk id="161" creationId="{6749703A-C34C-4FA8-A2C8-7CF9CA7E71F1}"/>
          </ac:spMkLst>
        </pc:spChg>
        <pc:spChg chg="add mod">
          <ac:chgData name="Kulinich Bohdan" userId="48e65c9f34e137d0" providerId="LiveId" clId="{2CC41E11-B959-4923-80A4-B48F4BEC41AB}" dt="2020-11-14T18:43:13.044" v="3060"/>
          <ac:spMkLst>
            <pc:docMk/>
            <pc:sldMk cId="2402264987" sldId="545"/>
            <ac:spMk id="164" creationId="{5F628EE7-00C4-49F5-9809-BECF7F72745F}"/>
          </ac:spMkLst>
        </pc:spChg>
        <pc:grpChg chg="add mod">
          <ac:chgData name="Kulinich Bohdan" userId="48e65c9f34e137d0" providerId="LiveId" clId="{2CC41E11-B959-4923-80A4-B48F4BEC41AB}" dt="2020-11-14T18:22:23.975" v="2553" actId="1076"/>
          <ac:grpSpMkLst>
            <pc:docMk/>
            <pc:sldMk cId="2402264987" sldId="545"/>
            <ac:grpSpMk id="38" creationId="{6467DA4E-76E6-4409-A5BE-1AE29446B084}"/>
          </ac:grpSpMkLst>
        </pc:grpChg>
        <pc:grpChg chg="add mod">
          <ac:chgData name="Kulinich Bohdan" userId="48e65c9f34e137d0" providerId="LiveId" clId="{2CC41E11-B959-4923-80A4-B48F4BEC41AB}" dt="2020-11-14T18:23:18.835" v="2583" actId="1076"/>
          <ac:grpSpMkLst>
            <pc:docMk/>
            <pc:sldMk cId="2402264987" sldId="545"/>
            <ac:grpSpMk id="41" creationId="{6197B13E-F6C6-4A6A-8A54-266E85CCAC33}"/>
          </ac:grpSpMkLst>
        </pc:grpChg>
        <pc:grpChg chg="add mod">
          <ac:chgData name="Kulinich Bohdan" userId="48e65c9f34e137d0" providerId="LiveId" clId="{2CC41E11-B959-4923-80A4-B48F4BEC41AB}" dt="2020-11-14T18:22:29.336" v="2555" actId="1076"/>
          <ac:grpSpMkLst>
            <pc:docMk/>
            <pc:sldMk cId="2402264987" sldId="545"/>
            <ac:grpSpMk id="119" creationId="{646C2486-E97A-47D5-AE63-5146D43EC528}"/>
          </ac:grpSpMkLst>
        </pc:grpChg>
        <pc:grpChg chg="del">
          <ac:chgData name="Kulinich Bohdan" userId="48e65c9f34e137d0" providerId="LiveId" clId="{2CC41E11-B959-4923-80A4-B48F4BEC41AB}" dt="2020-11-14T17:26:10.627" v="1550" actId="478"/>
          <ac:grpSpMkLst>
            <pc:docMk/>
            <pc:sldMk cId="2402264987" sldId="545"/>
            <ac:grpSpMk id="134" creationId="{988694AB-F7A8-40EC-AE99-17F830D01BBE}"/>
          </ac:grpSpMkLst>
        </pc:grpChg>
        <pc:grpChg chg="add mod">
          <ac:chgData name="Kulinich Bohdan" userId="48e65c9f34e137d0" providerId="LiveId" clId="{2CC41E11-B959-4923-80A4-B48F4BEC41AB}" dt="2020-11-14T18:23:23.165" v="2585" actId="1076"/>
          <ac:grpSpMkLst>
            <pc:docMk/>
            <pc:sldMk cId="2402264987" sldId="545"/>
            <ac:grpSpMk id="135" creationId="{AB9EE9ED-652D-4840-92AD-770B9A650550}"/>
          </ac:grpSpMkLst>
        </pc:grpChg>
        <pc:picChg chg="add del mod modCrop">
          <ac:chgData name="Kulinich Bohdan" userId="48e65c9f34e137d0" providerId="LiveId" clId="{2CC41E11-B959-4923-80A4-B48F4BEC41AB}" dt="2020-11-14T17:43:35.376" v="2195" actId="478"/>
          <ac:picMkLst>
            <pc:docMk/>
            <pc:sldMk cId="2402264987" sldId="545"/>
            <ac:picMk id="5" creationId="{5EBAAD6C-5122-4E2A-91DA-8B6C9860A752}"/>
          </ac:picMkLst>
        </pc:picChg>
        <pc:picChg chg="del">
          <ac:chgData name="Kulinich Bohdan" userId="48e65c9f34e137d0" providerId="LiveId" clId="{2CC41E11-B959-4923-80A4-B48F4BEC41AB}" dt="2020-11-14T17:26:10.627" v="1550" actId="478"/>
          <ac:picMkLst>
            <pc:docMk/>
            <pc:sldMk cId="2402264987" sldId="545"/>
            <ac:picMk id="47" creationId="{E18D86A8-86C8-4EA7-A45B-F2322FDB3658}"/>
          </ac:picMkLst>
        </pc:picChg>
        <pc:picChg chg="add del mod ord">
          <ac:chgData name="Kulinich Bohdan" userId="48e65c9f34e137d0" providerId="LiveId" clId="{2CC41E11-B959-4923-80A4-B48F4BEC41AB}" dt="2020-11-14T18:18:24.055" v="2517" actId="478"/>
          <ac:picMkLst>
            <pc:docMk/>
            <pc:sldMk cId="2402264987" sldId="545"/>
            <ac:picMk id="96" creationId="{FC99F046-201D-49F2-90BB-0553B944B84B}"/>
          </ac:picMkLst>
        </pc:picChg>
        <pc:picChg chg="add mod">
          <ac:chgData name="Kulinich Bohdan" userId="48e65c9f34e137d0" providerId="LiveId" clId="{2CC41E11-B959-4923-80A4-B48F4BEC41AB}" dt="2020-11-14T18:43:13.044" v="3060"/>
          <ac:picMkLst>
            <pc:docMk/>
            <pc:sldMk cId="2402264987" sldId="545"/>
            <ac:picMk id="162" creationId="{4AF70C09-2358-4C2F-B02B-7799A3BDF8E3}"/>
          </ac:picMkLst>
        </pc:picChg>
        <pc:picChg chg="add mod">
          <ac:chgData name="Kulinich Bohdan" userId="48e65c9f34e137d0" providerId="LiveId" clId="{2CC41E11-B959-4923-80A4-B48F4BEC41AB}" dt="2020-11-14T18:43:13.044" v="3060"/>
          <ac:picMkLst>
            <pc:docMk/>
            <pc:sldMk cId="2402264987" sldId="545"/>
            <ac:picMk id="163" creationId="{56E51384-6F85-4666-A91D-D6EC082D5402}"/>
          </ac:picMkLst>
        </pc:picChg>
        <pc:cxnChg chg="add mod">
          <ac:chgData name="Kulinich Bohdan" userId="48e65c9f34e137d0" providerId="LiveId" clId="{2CC41E11-B959-4923-80A4-B48F4BEC41AB}" dt="2020-11-14T18:18:57.225" v="2524" actId="208"/>
          <ac:cxnSpMkLst>
            <pc:docMk/>
            <pc:sldMk cId="2402264987" sldId="545"/>
            <ac:cxnSpMk id="59" creationId="{4CC06DC7-F41C-46C6-9CE7-97532D3E6A60}"/>
          </ac:cxnSpMkLst>
        </pc:cxnChg>
        <pc:cxnChg chg="add mod">
          <ac:chgData name="Kulinich Bohdan" userId="48e65c9f34e137d0" providerId="LiveId" clId="{2CC41E11-B959-4923-80A4-B48F4BEC41AB}" dt="2020-11-14T18:18:57.225" v="2524" actId="208"/>
          <ac:cxnSpMkLst>
            <pc:docMk/>
            <pc:sldMk cId="2402264987" sldId="545"/>
            <ac:cxnSpMk id="60" creationId="{E21DE713-EF71-460A-B4A6-7A4D6C0FE518}"/>
          </ac:cxnSpMkLst>
        </pc:cxnChg>
        <pc:cxnChg chg="add mod">
          <ac:chgData name="Kulinich Bohdan" userId="48e65c9f34e137d0" providerId="LiveId" clId="{2CC41E11-B959-4923-80A4-B48F4BEC41AB}" dt="2020-11-14T18:18:57.225" v="2524" actId="208"/>
          <ac:cxnSpMkLst>
            <pc:docMk/>
            <pc:sldMk cId="2402264987" sldId="545"/>
            <ac:cxnSpMk id="61" creationId="{CF5AA528-B3DC-4FBE-B5E1-AE251AA9ED04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68" creationId="{DF1CCA5D-F0A8-4B18-B862-E2DBF5F60191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69" creationId="{0FF1D1F1-9A42-4C25-9BFB-49D22EF1A296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70" creationId="{93AE996E-271C-4268-A8B4-D264258E2C23}"/>
          </ac:cxnSpMkLst>
        </pc:cxnChg>
        <pc:cxnChg chg="add del mod">
          <ac:chgData name="Kulinich Bohdan" userId="48e65c9f34e137d0" providerId="LiveId" clId="{2CC41E11-B959-4923-80A4-B48F4BEC41AB}" dt="2020-11-14T17:43:39.347" v="2197" actId="478"/>
          <ac:cxnSpMkLst>
            <pc:docMk/>
            <pc:sldMk cId="2402264987" sldId="545"/>
            <ac:cxnSpMk id="80" creationId="{906C8788-315E-4A57-AF8F-E9CFF12B0F18}"/>
          </ac:cxnSpMkLst>
        </pc:cxnChg>
        <pc:cxnChg chg="add del mod">
          <ac:chgData name="Kulinich Bohdan" userId="48e65c9f34e137d0" providerId="LiveId" clId="{2CC41E11-B959-4923-80A4-B48F4BEC41AB}" dt="2020-11-14T17:43:40.988" v="2198" actId="478"/>
          <ac:cxnSpMkLst>
            <pc:docMk/>
            <pc:sldMk cId="2402264987" sldId="545"/>
            <ac:cxnSpMk id="82" creationId="{C8F8CD89-66B8-4998-AEAD-0EF211B89609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83" creationId="{0A74E970-4FF6-4EA9-BCF2-F19CD7AEC588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84" creationId="{C88D0D4D-7E33-41BD-87BC-5021F9082582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85" creationId="{6B09CC67-1B42-47AB-8520-714CA6A768DF}"/>
          </ac:cxnSpMkLst>
        </pc:cxnChg>
        <pc:cxnChg chg="add del mod">
          <ac:chgData name="Kulinich Bohdan" userId="48e65c9f34e137d0" providerId="LiveId" clId="{2CC41E11-B959-4923-80A4-B48F4BEC41AB}" dt="2020-11-14T17:43:37.866" v="2196" actId="478"/>
          <ac:cxnSpMkLst>
            <pc:docMk/>
            <pc:sldMk cId="2402264987" sldId="545"/>
            <ac:cxnSpMk id="87" creationId="{65FF19AA-81E3-4686-BD53-B997B1A49923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89" creationId="{838AD0E0-4B31-43D3-AE9D-CC6946592F56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91" creationId="{B49C65E8-6F17-4A94-8B08-9C5A3097602C}"/>
          </ac:cxnSpMkLst>
        </pc:cxnChg>
        <pc:cxnChg chg="del">
          <ac:chgData name="Kulinich Bohdan" userId="48e65c9f34e137d0" providerId="LiveId" clId="{2CC41E11-B959-4923-80A4-B48F4BEC41AB}" dt="2020-11-14T17:26:10.627" v="1550" actId="478"/>
          <ac:cxnSpMkLst>
            <pc:docMk/>
            <pc:sldMk cId="2402264987" sldId="545"/>
            <ac:cxnSpMk id="95" creationId="{71F77B0F-F967-4A43-B551-C6A0E7E84758}"/>
          </ac:cxnSpMkLst>
        </pc:cxnChg>
        <pc:cxnChg chg="add del mod ord">
          <ac:chgData name="Kulinich Bohdan" userId="48e65c9f34e137d0" providerId="LiveId" clId="{2CC41E11-B959-4923-80A4-B48F4BEC41AB}" dt="2020-11-14T18:18:31.435" v="2520" actId="478"/>
          <ac:cxnSpMkLst>
            <pc:docMk/>
            <pc:sldMk cId="2402264987" sldId="545"/>
            <ac:cxnSpMk id="97" creationId="{43C9B0F1-26BD-44FD-8CB5-06D85C863848}"/>
          </ac:cxnSpMkLst>
        </pc:cxnChg>
        <pc:cxnChg chg="add del mod ord">
          <ac:chgData name="Kulinich Bohdan" userId="48e65c9f34e137d0" providerId="LiveId" clId="{2CC41E11-B959-4923-80A4-B48F4BEC41AB}" dt="2020-11-14T18:18:30.745" v="2519" actId="478"/>
          <ac:cxnSpMkLst>
            <pc:docMk/>
            <pc:sldMk cId="2402264987" sldId="545"/>
            <ac:cxnSpMk id="100" creationId="{24B19573-CF9D-4406-AA1D-50483356D765}"/>
          </ac:cxnSpMkLst>
        </pc:cxnChg>
        <pc:cxnChg chg="add del mod">
          <ac:chgData name="Kulinich Bohdan" userId="48e65c9f34e137d0" providerId="LiveId" clId="{2CC41E11-B959-4923-80A4-B48F4BEC41AB}" dt="2020-11-14T18:18:29.955" v="2518" actId="478"/>
          <ac:cxnSpMkLst>
            <pc:docMk/>
            <pc:sldMk cId="2402264987" sldId="545"/>
            <ac:cxnSpMk id="102" creationId="{16C93450-B13D-4DB3-8691-AE4A07275AC1}"/>
          </ac:cxnSpMkLst>
        </pc:cxnChg>
        <pc:cxnChg chg="add mod">
          <ac:chgData name="Kulinich Bohdan" userId="48e65c9f34e137d0" providerId="LiveId" clId="{2CC41E11-B959-4923-80A4-B48F4BEC41AB}" dt="2020-11-14T18:21:44.345" v="2537" actId="1076"/>
          <ac:cxnSpMkLst>
            <pc:docMk/>
            <pc:sldMk cId="2402264987" sldId="545"/>
            <ac:cxnSpMk id="105" creationId="{913771F9-062E-4AD3-9DBE-0107F037B8B8}"/>
          </ac:cxnSpMkLst>
        </pc:cxnChg>
        <pc:cxnChg chg="add mod">
          <ac:chgData name="Kulinich Bohdan" userId="48e65c9f34e137d0" providerId="LiveId" clId="{2CC41E11-B959-4923-80A4-B48F4BEC41AB}" dt="2020-11-14T18:21:50.555" v="2539" actId="1076"/>
          <ac:cxnSpMkLst>
            <pc:docMk/>
            <pc:sldMk cId="2402264987" sldId="545"/>
            <ac:cxnSpMk id="110" creationId="{70F80ACC-2C20-4F60-9E5A-4279F31E4E82}"/>
          </ac:cxnSpMkLst>
        </pc:cxnChg>
        <pc:cxnChg chg="add mod">
          <ac:chgData name="Kulinich Bohdan" userId="48e65c9f34e137d0" providerId="LiveId" clId="{2CC41E11-B959-4923-80A4-B48F4BEC41AB}" dt="2020-11-14T18:22:21.475" v="2552" actId="164"/>
          <ac:cxnSpMkLst>
            <pc:docMk/>
            <pc:sldMk cId="2402264987" sldId="545"/>
            <ac:cxnSpMk id="113" creationId="{E9BEC045-303E-402F-BAF9-115A898C5232}"/>
          </ac:cxnSpMkLst>
        </pc:cxnChg>
        <pc:cxnChg chg="add mod">
          <ac:chgData name="Kulinich Bohdan" userId="48e65c9f34e137d0" providerId="LiveId" clId="{2CC41E11-B959-4923-80A4-B48F4BEC41AB}" dt="2020-11-14T18:22:21.475" v="2552" actId="164"/>
          <ac:cxnSpMkLst>
            <pc:docMk/>
            <pc:sldMk cId="2402264987" sldId="545"/>
            <ac:cxnSpMk id="117" creationId="{4594D102-681B-4D5E-92CE-6CEAAC839310}"/>
          </ac:cxnSpMkLst>
        </pc:cxnChg>
        <pc:cxnChg chg="mod">
          <ac:chgData name="Kulinich Bohdan" userId="48e65c9f34e137d0" providerId="LiveId" clId="{2CC41E11-B959-4923-80A4-B48F4BEC41AB}" dt="2020-11-14T18:22:25.745" v="2554"/>
          <ac:cxnSpMkLst>
            <pc:docMk/>
            <pc:sldMk cId="2402264987" sldId="545"/>
            <ac:cxnSpMk id="121" creationId="{281E3818-7018-4137-B6CE-49307FD3E8B6}"/>
          </ac:cxnSpMkLst>
        </pc:cxnChg>
        <pc:cxnChg chg="mod">
          <ac:chgData name="Kulinich Bohdan" userId="48e65c9f34e137d0" providerId="LiveId" clId="{2CC41E11-B959-4923-80A4-B48F4BEC41AB}" dt="2020-11-14T18:22:25.745" v="2554"/>
          <ac:cxnSpMkLst>
            <pc:docMk/>
            <pc:sldMk cId="2402264987" sldId="545"/>
            <ac:cxnSpMk id="123" creationId="{1BE52A07-87CA-4CA6-A3DB-351792C7DC7F}"/>
          </ac:cxnSpMkLst>
        </pc:cxnChg>
        <pc:cxnChg chg="add mod">
          <ac:chgData name="Kulinich Bohdan" userId="48e65c9f34e137d0" providerId="LiveId" clId="{2CC41E11-B959-4923-80A4-B48F4BEC41AB}" dt="2020-11-14T18:23:08.755" v="2579" actId="164"/>
          <ac:cxnSpMkLst>
            <pc:docMk/>
            <pc:sldMk cId="2402264987" sldId="545"/>
            <ac:cxnSpMk id="125" creationId="{491F6E32-59C8-4CCD-A762-ACD91B4E7F2B}"/>
          </ac:cxnSpMkLst>
        </pc:cxnChg>
        <pc:cxnChg chg="add mod">
          <ac:chgData name="Kulinich Bohdan" userId="48e65c9f34e137d0" providerId="LiveId" clId="{2CC41E11-B959-4923-80A4-B48F4BEC41AB}" dt="2020-11-14T18:23:08.755" v="2579" actId="164"/>
          <ac:cxnSpMkLst>
            <pc:docMk/>
            <pc:sldMk cId="2402264987" sldId="545"/>
            <ac:cxnSpMk id="131" creationId="{89D85EFD-CDD5-4720-B1AA-5E43AE24286A}"/>
          </ac:cxnSpMkLst>
        </pc:cxnChg>
        <pc:cxnChg chg="add mod">
          <ac:chgData name="Kulinich Bohdan" userId="48e65c9f34e137d0" providerId="LiveId" clId="{2CC41E11-B959-4923-80A4-B48F4BEC41AB}" dt="2020-11-14T18:23:08.755" v="2579" actId="164"/>
          <ac:cxnSpMkLst>
            <pc:docMk/>
            <pc:sldMk cId="2402264987" sldId="545"/>
            <ac:cxnSpMk id="132" creationId="{B1D7AF00-EA6E-4CF8-9527-CF63BEEFA0AD}"/>
          </ac:cxnSpMkLst>
        </pc:cxnChg>
        <pc:cxnChg chg="mod">
          <ac:chgData name="Kulinich Bohdan" userId="48e65c9f34e137d0" providerId="LiveId" clId="{2CC41E11-B959-4923-80A4-B48F4BEC41AB}" dt="2020-11-14T18:23:20.802" v="2584"/>
          <ac:cxnSpMkLst>
            <pc:docMk/>
            <pc:sldMk cId="2402264987" sldId="545"/>
            <ac:cxnSpMk id="140" creationId="{9A9FDE03-5E01-408D-AF05-AD61785C97CF}"/>
          </ac:cxnSpMkLst>
        </pc:cxnChg>
        <pc:cxnChg chg="mod">
          <ac:chgData name="Kulinich Bohdan" userId="48e65c9f34e137d0" providerId="LiveId" clId="{2CC41E11-B959-4923-80A4-B48F4BEC41AB}" dt="2020-11-14T18:23:20.802" v="2584"/>
          <ac:cxnSpMkLst>
            <pc:docMk/>
            <pc:sldMk cId="2402264987" sldId="545"/>
            <ac:cxnSpMk id="142" creationId="{DC5D8016-C060-483F-AF08-7D5F5C606D93}"/>
          </ac:cxnSpMkLst>
        </pc:cxnChg>
        <pc:cxnChg chg="mod">
          <ac:chgData name="Kulinich Bohdan" userId="48e65c9f34e137d0" providerId="LiveId" clId="{2CC41E11-B959-4923-80A4-B48F4BEC41AB}" dt="2020-11-14T18:23:20.802" v="2584"/>
          <ac:cxnSpMkLst>
            <pc:docMk/>
            <pc:sldMk cId="2402264987" sldId="545"/>
            <ac:cxnSpMk id="144" creationId="{5C3AE2CE-A3C6-4069-A095-D18C38BF67B9}"/>
          </ac:cxnSpMkLst>
        </pc:cxnChg>
        <pc:cxnChg chg="add mod ord">
          <ac:chgData name="Kulinich Bohdan" userId="48e65c9f34e137d0" providerId="LiveId" clId="{2CC41E11-B959-4923-80A4-B48F4BEC41AB}" dt="2020-11-14T18:24:13.355" v="2596" actId="167"/>
          <ac:cxnSpMkLst>
            <pc:docMk/>
            <pc:sldMk cId="2402264987" sldId="545"/>
            <ac:cxnSpMk id="145" creationId="{A60D6369-3B14-4348-BBC3-6B19DC7A9F68}"/>
          </ac:cxnSpMkLst>
        </pc:cxnChg>
        <pc:cxnChg chg="add mod ord">
          <ac:chgData name="Kulinich Bohdan" userId="48e65c9f34e137d0" providerId="LiveId" clId="{2CC41E11-B959-4923-80A4-B48F4BEC41AB}" dt="2020-11-14T18:24:39.755" v="2605" actId="167"/>
          <ac:cxnSpMkLst>
            <pc:docMk/>
            <pc:sldMk cId="2402264987" sldId="545"/>
            <ac:cxnSpMk id="146" creationId="{A1A78375-657A-4FC2-B383-37B2F4B47A1F}"/>
          </ac:cxnSpMkLst>
        </pc:cxnChg>
        <pc:cxnChg chg="add mod">
          <ac:chgData name="Kulinich Bohdan" userId="48e65c9f34e137d0" providerId="LiveId" clId="{2CC41E11-B959-4923-80A4-B48F4BEC41AB}" dt="2020-11-14T18:25:26.915" v="2613" actId="14100"/>
          <ac:cxnSpMkLst>
            <pc:docMk/>
            <pc:sldMk cId="2402264987" sldId="545"/>
            <ac:cxnSpMk id="147" creationId="{93279723-F588-41B2-9629-D39C9DE15CDB}"/>
          </ac:cxnSpMkLst>
        </pc:cxnChg>
        <pc:cxnChg chg="add del mod">
          <ac:chgData name="Kulinich Bohdan" userId="48e65c9f34e137d0" providerId="LiveId" clId="{2CC41E11-B959-4923-80A4-B48F4BEC41AB}" dt="2020-11-14T18:25:55.295" v="2624" actId="478"/>
          <ac:cxnSpMkLst>
            <pc:docMk/>
            <pc:sldMk cId="2402264987" sldId="545"/>
            <ac:cxnSpMk id="149" creationId="{02017962-887D-4A81-A3FC-3FD2E350C893}"/>
          </ac:cxnSpMkLst>
        </pc:cxnChg>
        <pc:cxnChg chg="add del mod">
          <ac:chgData name="Kulinich Bohdan" userId="48e65c9f34e137d0" providerId="LiveId" clId="{2CC41E11-B959-4923-80A4-B48F4BEC41AB}" dt="2020-11-14T18:25:54.565" v="2623" actId="478"/>
          <ac:cxnSpMkLst>
            <pc:docMk/>
            <pc:sldMk cId="2402264987" sldId="545"/>
            <ac:cxnSpMk id="153" creationId="{5321700F-B995-40BC-BCA3-357FE3493405}"/>
          </ac:cxnSpMkLst>
        </pc:cxnChg>
      </pc:sldChg>
      <pc:sldChg chg="addSp delSp modSp add del mod ord delAnim modAnim">
        <pc:chgData name="Kulinich Bohdan" userId="48e65c9f34e137d0" providerId="LiveId" clId="{2CC41E11-B959-4923-80A4-B48F4BEC41AB}" dt="2020-11-16T12:19:26.273" v="8016" actId="47"/>
        <pc:sldMkLst>
          <pc:docMk/>
          <pc:sldMk cId="2455671522" sldId="546"/>
        </pc:sldMkLst>
        <pc:spChg chg="add mod">
          <ac:chgData name="Kulinich Bohdan" userId="48e65c9f34e137d0" providerId="LiveId" clId="{2CC41E11-B959-4923-80A4-B48F4BEC41AB}" dt="2020-11-14T18:42:30.630" v="3056" actId="1076"/>
          <ac:spMkLst>
            <pc:docMk/>
            <pc:sldMk cId="2455671522" sldId="546"/>
            <ac:spMk id="45" creationId="{B636482F-8778-4CB2-9BA2-A95D277ADC7C}"/>
          </ac:spMkLst>
        </pc:spChg>
        <pc:spChg chg="add mod">
          <ac:chgData name="Kulinich Bohdan" userId="48e65c9f34e137d0" providerId="LiveId" clId="{2CC41E11-B959-4923-80A4-B48F4BEC41AB}" dt="2020-11-14T18:42:02.667" v="3011" actId="14100"/>
          <ac:spMkLst>
            <pc:docMk/>
            <pc:sldMk cId="2455671522" sldId="546"/>
            <ac:spMk id="48" creationId="{5B562C20-E1C1-42B2-B80B-D38F68A44044}"/>
          </ac:spMkLst>
        </pc:spChg>
        <pc:spChg chg="del">
          <ac:chgData name="Kulinich Bohdan" userId="48e65c9f34e137d0" providerId="LiveId" clId="{2CC41E11-B959-4923-80A4-B48F4BEC41AB}" dt="2020-11-14T18:41:14.705" v="2979" actId="478"/>
          <ac:spMkLst>
            <pc:docMk/>
            <pc:sldMk cId="2455671522" sldId="546"/>
            <ac:spMk id="49" creationId="{D6B81894-0ACB-448F-A69D-435C483EF5F4}"/>
          </ac:spMkLst>
        </pc:spChg>
        <pc:spChg chg="del">
          <ac:chgData name="Kulinich Bohdan" userId="48e65c9f34e137d0" providerId="LiveId" clId="{2CC41E11-B959-4923-80A4-B48F4BEC41AB}" dt="2020-11-14T18:41:14.705" v="2979" actId="478"/>
          <ac:spMkLst>
            <pc:docMk/>
            <pc:sldMk cId="2455671522" sldId="546"/>
            <ac:spMk id="50" creationId="{BB04A16C-1C5D-4EDD-A398-6EDD382776FF}"/>
          </ac:spMkLst>
        </pc:spChg>
        <pc:spChg chg="del">
          <ac:chgData name="Kulinich Bohdan" userId="48e65c9f34e137d0" providerId="LiveId" clId="{2CC41E11-B959-4923-80A4-B48F4BEC41AB}" dt="2020-11-14T18:41:14.705" v="2979" actId="478"/>
          <ac:spMkLst>
            <pc:docMk/>
            <pc:sldMk cId="2455671522" sldId="546"/>
            <ac:spMk id="51" creationId="{FB3F7CDA-DDF0-4767-9FF1-FA337EE5106A}"/>
          </ac:spMkLst>
        </pc:spChg>
        <pc:spChg chg="del">
          <ac:chgData name="Kulinich Bohdan" userId="48e65c9f34e137d0" providerId="LiveId" clId="{2CC41E11-B959-4923-80A4-B48F4BEC41AB}" dt="2020-11-14T18:41:14.705" v="2979" actId="478"/>
          <ac:spMkLst>
            <pc:docMk/>
            <pc:sldMk cId="2455671522" sldId="546"/>
            <ac:spMk id="52" creationId="{937A70F6-26AF-41A8-938C-5BF22D83C362}"/>
          </ac:spMkLst>
        </pc:spChg>
        <pc:picChg chg="add mod">
          <ac:chgData name="Kulinich Bohdan" userId="48e65c9f34e137d0" providerId="LiveId" clId="{2CC41E11-B959-4923-80A4-B48F4BEC41AB}" dt="2020-11-14T18:42:30.630" v="3056" actId="1076"/>
          <ac:picMkLst>
            <pc:docMk/>
            <pc:sldMk cId="2455671522" sldId="546"/>
            <ac:picMk id="46" creationId="{58F78767-43FA-45CA-A37C-3B956291D4BB}"/>
          </ac:picMkLst>
        </pc:picChg>
        <pc:picChg chg="add mod">
          <ac:chgData name="Kulinich Bohdan" userId="48e65c9f34e137d0" providerId="LiveId" clId="{2CC41E11-B959-4923-80A4-B48F4BEC41AB}" dt="2020-11-14T18:42:07.510" v="3014" actId="1076"/>
          <ac:picMkLst>
            <pc:docMk/>
            <pc:sldMk cId="2455671522" sldId="546"/>
            <ac:picMk id="47" creationId="{1E200D47-3EA2-4503-8DE5-D7D8549B0B9F}"/>
          </ac:picMkLst>
        </pc:picChg>
      </pc:sldChg>
      <pc:sldChg chg="addSp delSp modSp add mod modTransition addAnim delAnim modAnim">
        <pc:chgData name="Kulinich Bohdan" userId="48e65c9f34e137d0" providerId="LiveId" clId="{2CC41E11-B959-4923-80A4-B48F4BEC41AB}" dt="2020-11-15T06:38:45.654" v="3973" actId="14430"/>
        <pc:sldMkLst>
          <pc:docMk/>
          <pc:sldMk cId="1327613301" sldId="547"/>
        </pc:sldMkLst>
        <pc:spChg chg="mod">
          <ac:chgData name="Kulinich Bohdan" userId="48e65c9f34e137d0" providerId="LiveId" clId="{2CC41E11-B959-4923-80A4-B48F4BEC41AB}" dt="2020-11-15T05:09:01.625" v="3090" actId="20577"/>
          <ac:spMkLst>
            <pc:docMk/>
            <pc:sldMk cId="1327613301" sldId="547"/>
            <ac:spMk id="4" creationId="{00000000-0000-0000-0000-000000000000}"/>
          </ac:spMkLst>
        </pc:spChg>
        <pc:spChg chg="del mod">
          <ac:chgData name="Kulinich Bohdan" userId="48e65c9f34e137d0" providerId="LiveId" clId="{2CC41E11-B959-4923-80A4-B48F4BEC41AB}" dt="2020-11-15T06:02:35.814" v="3584" actId="478"/>
          <ac:spMkLst>
            <pc:docMk/>
            <pc:sldMk cId="1327613301" sldId="547"/>
            <ac:spMk id="9" creationId="{3FD08B33-8A56-43BD-A056-65B156EFA43D}"/>
          </ac:spMkLst>
        </pc:spChg>
        <pc:spChg chg="del mod">
          <ac:chgData name="Kulinich Bohdan" userId="48e65c9f34e137d0" providerId="LiveId" clId="{2CC41E11-B959-4923-80A4-B48F4BEC41AB}" dt="2020-11-15T06:02:37.724" v="3585" actId="478"/>
          <ac:spMkLst>
            <pc:docMk/>
            <pc:sldMk cId="1327613301" sldId="547"/>
            <ac:spMk id="11" creationId="{AD7934C7-9F9E-483D-A2AE-546CE32F790B}"/>
          </ac:spMkLst>
        </pc:spChg>
        <pc:spChg chg="del">
          <ac:chgData name="Kulinich Bohdan" userId="48e65c9f34e137d0" providerId="LiveId" clId="{2CC41E11-B959-4923-80A4-B48F4BEC41AB}" dt="2020-11-15T05:10:08.555" v="3091" actId="478"/>
          <ac:spMkLst>
            <pc:docMk/>
            <pc:sldMk cId="1327613301" sldId="547"/>
            <ac:spMk id="49" creationId="{D6B81894-0ACB-448F-A69D-435C483EF5F4}"/>
          </ac:spMkLst>
        </pc:spChg>
        <pc:spChg chg="del">
          <ac:chgData name="Kulinich Bohdan" userId="48e65c9f34e137d0" providerId="LiveId" clId="{2CC41E11-B959-4923-80A4-B48F4BEC41AB}" dt="2020-11-15T05:10:08.555" v="3091" actId="478"/>
          <ac:spMkLst>
            <pc:docMk/>
            <pc:sldMk cId="1327613301" sldId="547"/>
            <ac:spMk id="50" creationId="{BB04A16C-1C5D-4EDD-A398-6EDD382776FF}"/>
          </ac:spMkLst>
        </pc:spChg>
        <pc:spChg chg="del">
          <ac:chgData name="Kulinich Bohdan" userId="48e65c9f34e137d0" providerId="LiveId" clId="{2CC41E11-B959-4923-80A4-B48F4BEC41AB}" dt="2020-11-15T05:10:08.555" v="3091" actId="478"/>
          <ac:spMkLst>
            <pc:docMk/>
            <pc:sldMk cId="1327613301" sldId="547"/>
            <ac:spMk id="51" creationId="{FB3F7CDA-DDF0-4767-9FF1-FA337EE5106A}"/>
          </ac:spMkLst>
        </pc:spChg>
        <pc:spChg chg="del">
          <ac:chgData name="Kulinich Bohdan" userId="48e65c9f34e137d0" providerId="LiveId" clId="{2CC41E11-B959-4923-80A4-B48F4BEC41AB}" dt="2020-11-15T05:10:08.555" v="3091" actId="478"/>
          <ac:spMkLst>
            <pc:docMk/>
            <pc:sldMk cId="1327613301" sldId="547"/>
            <ac:spMk id="52" creationId="{937A70F6-26AF-41A8-938C-5BF22D83C362}"/>
          </ac:spMkLst>
        </pc:spChg>
        <pc:spChg chg="add del mod">
          <ac:chgData name="Kulinich Bohdan" userId="48e65c9f34e137d0" providerId="LiveId" clId="{2CC41E11-B959-4923-80A4-B48F4BEC41AB}" dt="2020-11-15T06:04:09.055" v="3603" actId="478"/>
          <ac:spMkLst>
            <pc:docMk/>
            <pc:sldMk cId="1327613301" sldId="547"/>
            <ac:spMk id="54" creationId="{C5DB42EF-D372-4213-9DDD-3A4E0256DCD3}"/>
          </ac:spMkLst>
        </pc:spChg>
        <pc:spChg chg="add mod">
          <ac:chgData name="Kulinich Bohdan" userId="48e65c9f34e137d0" providerId="LiveId" clId="{2CC41E11-B959-4923-80A4-B48F4BEC41AB}" dt="2020-11-15T06:08:11.304" v="3655" actId="207"/>
          <ac:spMkLst>
            <pc:docMk/>
            <pc:sldMk cId="1327613301" sldId="547"/>
            <ac:spMk id="55" creationId="{F79AD28F-B328-43EE-8559-2B49679CCF43}"/>
          </ac:spMkLst>
        </pc:spChg>
        <pc:spChg chg="add mod">
          <ac:chgData name="Kulinich Bohdan" userId="48e65c9f34e137d0" providerId="LiveId" clId="{2CC41E11-B959-4923-80A4-B48F4BEC41AB}" dt="2020-11-15T05:19:43.065" v="3226" actId="14100"/>
          <ac:spMkLst>
            <pc:docMk/>
            <pc:sldMk cId="1327613301" sldId="547"/>
            <ac:spMk id="56" creationId="{74455E92-835E-4F62-BD15-B28D398FEF15}"/>
          </ac:spMkLst>
        </pc:spChg>
        <pc:spChg chg="add del mod">
          <ac:chgData name="Kulinich Bohdan" userId="48e65c9f34e137d0" providerId="LiveId" clId="{2CC41E11-B959-4923-80A4-B48F4BEC41AB}" dt="2020-11-15T06:02:02.445" v="3577" actId="478"/>
          <ac:spMkLst>
            <pc:docMk/>
            <pc:sldMk cId="1327613301" sldId="547"/>
            <ac:spMk id="57" creationId="{DA6FA089-3318-4A4A-84AE-A17C950869CF}"/>
          </ac:spMkLst>
        </pc:spChg>
        <pc:spChg chg="mod ord modVis">
          <ac:chgData name="Kulinich Bohdan" userId="48e65c9f34e137d0" providerId="LiveId" clId="{2CC41E11-B959-4923-80A4-B48F4BEC41AB}" dt="2020-11-15T05:38:48.714" v="3482" actId="166"/>
          <ac:spMkLst>
            <pc:docMk/>
            <pc:sldMk cId="1327613301" sldId="547"/>
            <ac:spMk id="67" creationId="{C9612DDC-6F3B-4434-AA71-F74B60955A6C}"/>
          </ac:spMkLst>
        </pc:spChg>
        <pc:spChg chg="mod ord modVis">
          <ac:chgData name="Kulinich Bohdan" userId="48e65c9f34e137d0" providerId="LiveId" clId="{2CC41E11-B959-4923-80A4-B48F4BEC41AB}" dt="2020-11-15T06:14:28.715" v="3710" actId="166"/>
          <ac:spMkLst>
            <pc:docMk/>
            <pc:sldMk cId="1327613301" sldId="547"/>
            <ac:spMk id="73" creationId="{5E2B399D-8306-4BF8-87E3-1F3E899E37F0}"/>
          </ac:spMkLst>
        </pc:spChg>
        <pc:spChg chg="mod ord modVis">
          <ac:chgData name="Kulinich Bohdan" userId="48e65c9f34e137d0" providerId="LiveId" clId="{2CC41E11-B959-4923-80A4-B48F4BEC41AB}" dt="2020-11-15T05:38:36.235" v="3479" actId="166"/>
          <ac:spMkLst>
            <pc:docMk/>
            <pc:sldMk cId="1327613301" sldId="547"/>
            <ac:spMk id="74" creationId="{BC28199A-E077-454F-8CD1-69260E47FBD6}"/>
          </ac:spMkLst>
        </pc:spChg>
        <pc:spChg chg="add mod ord">
          <ac:chgData name="Kulinich Bohdan" userId="48e65c9f34e137d0" providerId="LiveId" clId="{2CC41E11-B959-4923-80A4-B48F4BEC41AB}" dt="2020-11-15T06:14:47.235" v="3713" actId="166"/>
          <ac:spMkLst>
            <pc:docMk/>
            <pc:sldMk cId="1327613301" sldId="547"/>
            <ac:spMk id="78" creationId="{1514A4B1-75AF-44F9-B668-878190C7A8BC}"/>
          </ac:spMkLst>
        </pc:spChg>
        <pc:spChg chg="add del mod">
          <ac:chgData name="Kulinich Bohdan" userId="48e65c9f34e137d0" providerId="LiveId" clId="{2CC41E11-B959-4923-80A4-B48F4BEC41AB}" dt="2020-11-15T06:38:15.610" v="3970" actId="478"/>
          <ac:spMkLst>
            <pc:docMk/>
            <pc:sldMk cId="1327613301" sldId="547"/>
            <ac:spMk id="80" creationId="{2E5A9BFD-769A-45C6-8164-E0CB8D385324}"/>
          </ac:spMkLst>
        </pc:spChg>
        <pc:spChg chg="mod ord">
          <ac:chgData name="Kulinich Bohdan" userId="48e65c9f34e137d0" providerId="LiveId" clId="{2CC41E11-B959-4923-80A4-B48F4BEC41AB}" dt="2020-11-15T05:44:14.734" v="3512" actId="166"/>
          <ac:spMkLst>
            <pc:docMk/>
            <pc:sldMk cId="1327613301" sldId="547"/>
            <ac:spMk id="81" creationId="{B899B4FE-B64D-4841-B3FC-DF058F9BA9BE}"/>
          </ac:spMkLst>
        </pc:spChg>
        <pc:spChg chg="add mod">
          <ac:chgData name="Kulinich Bohdan" userId="48e65c9f34e137d0" providerId="LiveId" clId="{2CC41E11-B959-4923-80A4-B48F4BEC41AB}" dt="2020-11-15T06:19:52.905" v="3770" actId="20577"/>
          <ac:spMkLst>
            <pc:docMk/>
            <pc:sldMk cId="1327613301" sldId="547"/>
            <ac:spMk id="87" creationId="{04324733-FA16-4372-91F9-B73950C30DBE}"/>
          </ac:spMkLst>
        </pc:spChg>
        <pc:spChg chg="del mod">
          <ac:chgData name="Kulinich Bohdan" userId="48e65c9f34e137d0" providerId="LiveId" clId="{2CC41E11-B959-4923-80A4-B48F4BEC41AB}" dt="2020-11-15T06:02:35.814" v="3584" actId="478"/>
          <ac:spMkLst>
            <pc:docMk/>
            <pc:sldMk cId="1327613301" sldId="547"/>
            <ac:spMk id="154" creationId="{A9CFE178-E6BF-4864-83F1-4C404077B08E}"/>
          </ac:spMkLst>
        </pc:spChg>
        <pc:spChg chg="del mod">
          <ac:chgData name="Kulinich Bohdan" userId="48e65c9f34e137d0" providerId="LiveId" clId="{2CC41E11-B959-4923-80A4-B48F4BEC41AB}" dt="2020-11-15T06:02:37.724" v="3585" actId="478"/>
          <ac:spMkLst>
            <pc:docMk/>
            <pc:sldMk cId="1327613301" sldId="547"/>
            <ac:spMk id="155" creationId="{232C7A3D-4D6B-409B-9B95-3BC4B826A593}"/>
          </ac:spMkLst>
        </pc:spChg>
        <pc:spChg chg="del mod">
          <ac:chgData name="Kulinich Bohdan" userId="48e65c9f34e137d0" providerId="LiveId" clId="{2CC41E11-B959-4923-80A4-B48F4BEC41AB}" dt="2020-11-15T06:03:28.144" v="3598" actId="478"/>
          <ac:spMkLst>
            <pc:docMk/>
            <pc:sldMk cId="1327613301" sldId="547"/>
            <ac:spMk id="156" creationId="{BF8705BB-502C-491B-A58B-61A98DE8E056}"/>
          </ac:spMkLst>
        </pc:spChg>
        <pc:spChg chg="del mod">
          <ac:chgData name="Kulinich Bohdan" userId="48e65c9f34e137d0" providerId="LiveId" clId="{2CC41E11-B959-4923-80A4-B48F4BEC41AB}" dt="2020-11-15T06:02:29.588" v="3582" actId="478"/>
          <ac:spMkLst>
            <pc:docMk/>
            <pc:sldMk cId="1327613301" sldId="547"/>
            <ac:spMk id="157" creationId="{D641EB3F-A921-4E6B-8406-D2C052861CF3}"/>
          </ac:spMkLst>
        </pc:spChg>
        <pc:spChg chg="del mod">
          <ac:chgData name="Kulinich Bohdan" userId="48e65c9f34e137d0" providerId="LiveId" clId="{2CC41E11-B959-4923-80A4-B48F4BEC41AB}" dt="2020-11-15T06:02:31.075" v="3583" actId="478"/>
          <ac:spMkLst>
            <pc:docMk/>
            <pc:sldMk cId="1327613301" sldId="547"/>
            <ac:spMk id="158" creationId="{23E009EB-6A39-4106-A8C6-F49D9E3646D4}"/>
          </ac:spMkLst>
        </pc:spChg>
        <pc:spChg chg="del">
          <ac:chgData name="Kulinich Bohdan" userId="48e65c9f34e137d0" providerId="LiveId" clId="{2CC41E11-B959-4923-80A4-B48F4BEC41AB}" dt="2020-11-15T05:10:11.405" v="3092" actId="478"/>
          <ac:spMkLst>
            <pc:docMk/>
            <pc:sldMk cId="1327613301" sldId="547"/>
            <ac:spMk id="159" creationId="{415ED412-8488-4C2B-BA2D-C502B83E3418}"/>
          </ac:spMkLst>
        </pc:spChg>
        <pc:spChg chg="del">
          <ac:chgData name="Kulinich Bohdan" userId="48e65c9f34e137d0" providerId="LiveId" clId="{2CC41E11-B959-4923-80A4-B48F4BEC41AB}" dt="2020-11-15T05:10:08.555" v="3091" actId="478"/>
          <ac:spMkLst>
            <pc:docMk/>
            <pc:sldMk cId="1327613301" sldId="547"/>
            <ac:spMk id="161" creationId="{6749703A-C34C-4FA8-A2C8-7CF9CA7E71F1}"/>
          </ac:spMkLst>
        </pc:spChg>
        <pc:spChg chg="del">
          <ac:chgData name="Kulinich Bohdan" userId="48e65c9f34e137d0" providerId="LiveId" clId="{2CC41E11-B959-4923-80A4-B48F4BEC41AB}" dt="2020-11-15T05:10:08.555" v="3091" actId="478"/>
          <ac:spMkLst>
            <pc:docMk/>
            <pc:sldMk cId="1327613301" sldId="547"/>
            <ac:spMk id="164" creationId="{5F628EE7-00C4-49F5-9809-BECF7F72745F}"/>
          </ac:spMkLst>
        </pc:spChg>
        <pc:grpChg chg="del">
          <ac:chgData name="Kulinich Bohdan" userId="48e65c9f34e137d0" providerId="LiveId" clId="{2CC41E11-B959-4923-80A4-B48F4BEC41AB}" dt="2020-11-15T05:10:17.785" v="3093" actId="478"/>
          <ac:grpSpMkLst>
            <pc:docMk/>
            <pc:sldMk cId="1327613301" sldId="547"/>
            <ac:grpSpMk id="38" creationId="{6467DA4E-76E6-4409-A5BE-1AE29446B084}"/>
          </ac:grpSpMkLst>
        </pc:grpChg>
        <pc:grpChg chg="del">
          <ac:chgData name="Kulinich Bohdan" userId="48e65c9f34e137d0" providerId="LiveId" clId="{2CC41E11-B959-4923-80A4-B48F4BEC41AB}" dt="2020-11-15T05:10:24.680" v="3098" actId="478"/>
          <ac:grpSpMkLst>
            <pc:docMk/>
            <pc:sldMk cId="1327613301" sldId="547"/>
            <ac:grpSpMk id="41" creationId="{6197B13E-F6C6-4A6A-8A54-266E85CCAC33}"/>
          </ac:grpSpMkLst>
        </pc:grpChg>
        <pc:grpChg chg="del">
          <ac:chgData name="Kulinich Bohdan" userId="48e65c9f34e137d0" providerId="LiveId" clId="{2CC41E11-B959-4923-80A4-B48F4BEC41AB}" dt="2020-11-15T05:10:19.115" v="3094" actId="478"/>
          <ac:grpSpMkLst>
            <pc:docMk/>
            <pc:sldMk cId="1327613301" sldId="547"/>
            <ac:grpSpMk id="119" creationId="{646C2486-E97A-47D5-AE63-5146D43EC528}"/>
          </ac:grpSpMkLst>
        </pc:grpChg>
        <pc:grpChg chg="del">
          <ac:chgData name="Kulinich Bohdan" userId="48e65c9f34e137d0" providerId="LiveId" clId="{2CC41E11-B959-4923-80A4-B48F4BEC41AB}" dt="2020-11-15T05:10:20.664" v="3095" actId="478"/>
          <ac:grpSpMkLst>
            <pc:docMk/>
            <pc:sldMk cId="1327613301" sldId="547"/>
            <ac:grpSpMk id="135" creationId="{AB9EE9ED-652D-4840-92AD-770B9A650550}"/>
          </ac:grpSpMkLst>
        </pc:grpChg>
        <pc:picChg chg="add del mod ord modVis modCrop">
          <ac:chgData name="Kulinich Bohdan" userId="48e65c9f34e137d0" providerId="LiveId" clId="{2CC41E11-B959-4923-80A4-B48F4BEC41AB}" dt="2020-11-15T06:04:25.865" v="3610" actId="478"/>
          <ac:picMkLst>
            <pc:docMk/>
            <pc:sldMk cId="1327613301" sldId="547"/>
            <ac:picMk id="5" creationId="{0C1CC8A8-6AB1-4D9D-892C-0FEEA2E041D7}"/>
          </ac:picMkLst>
        </pc:picChg>
        <pc:picChg chg="add del mod modVis">
          <ac:chgData name="Kulinich Bohdan" userId="48e65c9f34e137d0" providerId="LiveId" clId="{2CC41E11-B959-4923-80A4-B48F4BEC41AB}" dt="2020-11-15T06:03:01.600" v="3596" actId="478"/>
          <ac:picMkLst>
            <pc:docMk/>
            <pc:sldMk cId="1327613301" sldId="547"/>
            <ac:picMk id="10" creationId="{F3AF7077-9B93-431C-BD21-9DEE98E39BA1}"/>
          </ac:picMkLst>
        </pc:picChg>
        <pc:picChg chg="add del mod modVis">
          <ac:chgData name="Kulinich Bohdan" userId="48e65c9f34e137d0" providerId="LiveId" clId="{2CC41E11-B959-4923-80A4-B48F4BEC41AB}" dt="2020-11-15T06:02:55.574" v="3594" actId="478"/>
          <ac:picMkLst>
            <pc:docMk/>
            <pc:sldMk cId="1327613301" sldId="547"/>
            <ac:picMk id="12" creationId="{19525224-BCB9-4BA9-AAC4-E223C0570D95}"/>
          </ac:picMkLst>
        </pc:picChg>
        <pc:picChg chg="add mod modVis">
          <ac:chgData name="Kulinich Bohdan" userId="48e65c9f34e137d0" providerId="LiveId" clId="{2CC41E11-B959-4923-80A4-B48F4BEC41AB}" dt="2020-11-15T06:38:45.654" v="3973" actId="14430"/>
          <ac:picMkLst>
            <pc:docMk/>
            <pc:sldMk cId="1327613301" sldId="547"/>
            <ac:picMk id="13" creationId="{4D720578-5C1C-4640-8B15-6527819DA707}"/>
          </ac:picMkLst>
        </pc:picChg>
        <pc:picChg chg="add mod modVis">
          <ac:chgData name="Kulinich Bohdan" userId="48e65c9f34e137d0" providerId="LiveId" clId="{2CC41E11-B959-4923-80A4-B48F4BEC41AB}" dt="2020-11-15T06:06:05.355" v="3629" actId="14429"/>
          <ac:picMkLst>
            <pc:docMk/>
            <pc:sldMk cId="1327613301" sldId="547"/>
            <ac:picMk id="14" creationId="{3D6D38E1-DA39-4C08-AE5B-56560765EBA3}"/>
          </ac:picMkLst>
        </pc:picChg>
        <pc:picChg chg="add del mod">
          <ac:chgData name="Kulinich Bohdan" userId="48e65c9f34e137d0" providerId="LiveId" clId="{2CC41E11-B959-4923-80A4-B48F4BEC41AB}" dt="2020-11-15T06:04:09.735" v="3604" actId="478"/>
          <ac:picMkLst>
            <pc:docMk/>
            <pc:sldMk cId="1327613301" sldId="547"/>
            <ac:picMk id="53" creationId="{FF59C79D-D2FA-4898-8F40-3317754655EB}"/>
          </ac:picMkLst>
        </pc:picChg>
        <pc:picChg chg="add del mod modVis">
          <ac:chgData name="Kulinich Bohdan" userId="48e65c9f34e137d0" providerId="LiveId" clId="{2CC41E11-B959-4923-80A4-B48F4BEC41AB}" dt="2020-11-15T06:19:57.485" v="3772" actId="14429"/>
          <ac:picMkLst>
            <pc:docMk/>
            <pc:sldMk cId="1327613301" sldId="547"/>
            <ac:picMk id="66" creationId="{5BDB969A-E5DF-4B5E-8E11-6D3DBB6594F1}"/>
          </ac:picMkLst>
        </pc:picChg>
        <pc:picChg chg="add del mod">
          <ac:chgData name="Kulinich Bohdan" userId="48e65c9f34e137d0" providerId="LiveId" clId="{2CC41E11-B959-4923-80A4-B48F4BEC41AB}" dt="2020-11-15T06:04:21.925" v="3608" actId="478"/>
          <ac:picMkLst>
            <pc:docMk/>
            <pc:sldMk cId="1327613301" sldId="547"/>
            <ac:picMk id="68" creationId="{E193F337-77A2-4CEF-8250-9B2616CB09B2}"/>
          </ac:picMkLst>
        </pc:picChg>
        <pc:picChg chg="add mod modVis">
          <ac:chgData name="Kulinich Bohdan" userId="48e65c9f34e137d0" providerId="LiveId" clId="{2CC41E11-B959-4923-80A4-B48F4BEC41AB}" dt="2020-11-15T06:19:57.065" v="3771" actId="14429"/>
          <ac:picMkLst>
            <pc:docMk/>
            <pc:sldMk cId="1327613301" sldId="547"/>
            <ac:picMk id="69" creationId="{BD5F9D59-EDA3-45F3-972F-36F7F834E5C1}"/>
          </ac:picMkLst>
        </pc:picChg>
        <pc:picChg chg="add del mod ord">
          <ac:chgData name="Kulinich Bohdan" userId="48e65c9f34e137d0" providerId="LiveId" clId="{2CC41E11-B959-4923-80A4-B48F4BEC41AB}" dt="2020-11-15T06:04:20.774" v="3607" actId="478"/>
          <ac:picMkLst>
            <pc:docMk/>
            <pc:sldMk cId="1327613301" sldId="547"/>
            <ac:picMk id="70" creationId="{EEE47809-9CBC-41F6-9234-6C9A5A40D214}"/>
          </ac:picMkLst>
        </pc:picChg>
        <pc:picChg chg="add del mod">
          <ac:chgData name="Kulinich Bohdan" userId="48e65c9f34e137d0" providerId="LiveId" clId="{2CC41E11-B959-4923-80A4-B48F4BEC41AB}" dt="2020-11-15T06:04:22.615" v="3609" actId="478"/>
          <ac:picMkLst>
            <pc:docMk/>
            <pc:sldMk cId="1327613301" sldId="547"/>
            <ac:picMk id="71" creationId="{7FF091E9-B0BA-41FB-97FD-585DB5698F5E}"/>
          </ac:picMkLst>
        </pc:picChg>
        <pc:picChg chg="add mod ord">
          <ac:chgData name="Kulinich Bohdan" userId="48e65c9f34e137d0" providerId="LiveId" clId="{2CC41E11-B959-4923-80A4-B48F4BEC41AB}" dt="2020-11-15T06:11:36.874" v="3668" actId="166"/>
          <ac:picMkLst>
            <pc:docMk/>
            <pc:sldMk cId="1327613301" sldId="547"/>
            <ac:picMk id="77" creationId="{A400295F-AE97-44E8-9A36-E495D46FEAA6}"/>
          </ac:picMkLst>
        </pc:picChg>
        <pc:picChg chg="add mod">
          <ac:chgData name="Kulinich Bohdan" userId="48e65c9f34e137d0" providerId="LiveId" clId="{2CC41E11-B959-4923-80A4-B48F4BEC41AB}" dt="2020-11-15T06:12:14.695" v="3674" actId="1076"/>
          <ac:picMkLst>
            <pc:docMk/>
            <pc:sldMk cId="1327613301" sldId="547"/>
            <ac:picMk id="82" creationId="{E67217F5-F4C9-4D5C-A829-4E6A3219250E}"/>
          </ac:picMkLst>
        </pc:picChg>
        <pc:picChg chg="add mod modVis">
          <ac:chgData name="Kulinich Bohdan" userId="48e65c9f34e137d0" providerId="LiveId" clId="{2CC41E11-B959-4923-80A4-B48F4BEC41AB}" dt="2020-11-15T06:38:17.505" v="3972" actId="14429"/>
          <ac:picMkLst>
            <pc:docMk/>
            <pc:sldMk cId="1327613301" sldId="547"/>
            <ac:picMk id="83" creationId="{A7751DD9-777C-4FBB-82E9-0015338EB87D}"/>
          </ac:picMkLst>
        </pc:picChg>
        <pc:picChg chg="add mod ord">
          <ac:chgData name="Kulinich Bohdan" userId="48e65c9f34e137d0" providerId="LiveId" clId="{2CC41E11-B959-4923-80A4-B48F4BEC41AB}" dt="2020-11-15T06:14:57.875" v="3716" actId="1076"/>
          <ac:picMkLst>
            <pc:docMk/>
            <pc:sldMk cId="1327613301" sldId="547"/>
            <ac:picMk id="84" creationId="{B682F935-D164-4FF4-B83D-1FF863AD870E}"/>
          </ac:picMkLst>
        </pc:picChg>
        <pc:picChg chg="add del mod">
          <ac:chgData name="Kulinich Bohdan" userId="48e65c9f34e137d0" providerId="LiveId" clId="{2CC41E11-B959-4923-80A4-B48F4BEC41AB}" dt="2020-11-15T06:36:01.314" v="3963" actId="478"/>
          <ac:picMkLst>
            <pc:docMk/>
            <pc:sldMk cId="1327613301" sldId="547"/>
            <ac:picMk id="85" creationId="{B69A7EFB-8030-4E61-9DC4-494EBD613DD7}"/>
          </ac:picMkLst>
        </pc:picChg>
        <pc:picChg chg="add mod">
          <ac:chgData name="Kulinich Bohdan" userId="48e65c9f34e137d0" providerId="LiveId" clId="{2CC41E11-B959-4923-80A4-B48F4BEC41AB}" dt="2020-11-15T06:17:04.825" v="3736" actId="1076"/>
          <ac:picMkLst>
            <pc:docMk/>
            <pc:sldMk cId="1327613301" sldId="547"/>
            <ac:picMk id="86" creationId="{73E8042B-73A2-44BD-BE18-CBF046224787}"/>
          </ac:picMkLst>
        </pc:picChg>
        <pc:picChg chg="del">
          <ac:chgData name="Kulinich Bohdan" userId="48e65c9f34e137d0" providerId="LiveId" clId="{2CC41E11-B959-4923-80A4-B48F4BEC41AB}" dt="2020-11-15T05:10:08.555" v="3091" actId="478"/>
          <ac:picMkLst>
            <pc:docMk/>
            <pc:sldMk cId="1327613301" sldId="547"/>
            <ac:picMk id="162" creationId="{4AF70C09-2358-4C2F-B02B-7799A3BDF8E3}"/>
          </ac:picMkLst>
        </pc:picChg>
        <pc:picChg chg="del">
          <ac:chgData name="Kulinich Bohdan" userId="48e65c9f34e137d0" providerId="LiveId" clId="{2CC41E11-B959-4923-80A4-B48F4BEC41AB}" dt="2020-11-15T05:10:08.555" v="3091" actId="478"/>
          <ac:picMkLst>
            <pc:docMk/>
            <pc:sldMk cId="1327613301" sldId="547"/>
            <ac:picMk id="163" creationId="{56E51384-6F85-4666-A91D-D6EC082D5402}"/>
          </ac:picMkLst>
        </pc:picChg>
        <pc:cxnChg chg="add del">
          <ac:chgData name="Kulinich Bohdan" userId="48e65c9f34e137d0" providerId="LiveId" clId="{2CC41E11-B959-4923-80A4-B48F4BEC41AB}" dt="2020-11-15T05:10:23.025" v="3097" actId="478"/>
          <ac:cxnSpMkLst>
            <pc:docMk/>
            <pc:sldMk cId="1327613301" sldId="547"/>
            <ac:cxnSpMk id="61" creationId="{CF5AA528-B3DC-4FBE-B5E1-AE251AA9ED04}"/>
          </ac:cxnSpMkLst>
        </pc:cxnChg>
        <pc:cxnChg chg="add mod ord">
          <ac:chgData name="Kulinich Bohdan" userId="48e65c9f34e137d0" providerId="LiveId" clId="{2CC41E11-B959-4923-80A4-B48F4BEC41AB}" dt="2020-11-15T06:11:43.235" v="3669" actId="167"/>
          <ac:cxnSpMkLst>
            <pc:docMk/>
            <pc:sldMk cId="1327613301" sldId="547"/>
            <ac:cxnSpMk id="79" creationId="{2D17AFAF-E098-434A-934D-252CDA88D040}"/>
          </ac:cxnSpMkLst>
        </pc:cxnChg>
        <pc:cxnChg chg="del">
          <ac:chgData name="Kulinich Bohdan" userId="48e65c9f34e137d0" providerId="LiveId" clId="{2CC41E11-B959-4923-80A4-B48F4BEC41AB}" dt="2020-11-15T05:10:26.335" v="3100" actId="478"/>
          <ac:cxnSpMkLst>
            <pc:docMk/>
            <pc:sldMk cId="1327613301" sldId="547"/>
            <ac:cxnSpMk id="105" creationId="{913771F9-062E-4AD3-9DBE-0107F037B8B8}"/>
          </ac:cxnSpMkLst>
        </pc:cxnChg>
        <pc:cxnChg chg="del">
          <ac:chgData name="Kulinich Bohdan" userId="48e65c9f34e137d0" providerId="LiveId" clId="{2CC41E11-B959-4923-80A4-B48F4BEC41AB}" dt="2020-11-15T05:10:25.715" v="3099" actId="478"/>
          <ac:cxnSpMkLst>
            <pc:docMk/>
            <pc:sldMk cId="1327613301" sldId="547"/>
            <ac:cxnSpMk id="110" creationId="{70F80ACC-2C20-4F60-9E5A-4279F31E4E82}"/>
          </ac:cxnSpMkLst>
        </pc:cxnChg>
        <pc:cxnChg chg="del mod">
          <ac:chgData name="Kulinich Bohdan" userId="48e65c9f34e137d0" providerId="LiveId" clId="{2CC41E11-B959-4923-80A4-B48F4BEC41AB}" dt="2020-11-15T06:02:38.824" v="3586" actId="478"/>
          <ac:cxnSpMkLst>
            <pc:docMk/>
            <pc:sldMk cId="1327613301" sldId="547"/>
            <ac:cxnSpMk id="145" creationId="{A60D6369-3B14-4348-BBC3-6B19DC7A9F68}"/>
          </ac:cxnSpMkLst>
        </pc:cxnChg>
        <pc:cxnChg chg="mod">
          <ac:chgData name="Kulinich Bohdan" userId="48e65c9f34e137d0" providerId="LiveId" clId="{2CC41E11-B959-4923-80A4-B48F4BEC41AB}" dt="2020-11-15T05:34:57.455" v="3387" actId="14100"/>
          <ac:cxnSpMkLst>
            <pc:docMk/>
            <pc:sldMk cId="1327613301" sldId="547"/>
            <ac:cxnSpMk id="146" creationId="{A1A78375-657A-4FC2-B383-37B2F4B47A1F}"/>
          </ac:cxnSpMkLst>
        </pc:cxnChg>
        <pc:cxnChg chg="del mod">
          <ac:chgData name="Kulinich Bohdan" userId="48e65c9f34e137d0" providerId="LiveId" clId="{2CC41E11-B959-4923-80A4-B48F4BEC41AB}" dt="2020-11-15T06:02:28.254" v="3581" actId="478"/>
          <ac:cxnSpMkLst>
            <pc:docMk/>
            <pc:sldMk cId="1327613301" sldId="547"/>
            <ac:cxnSpMk id="147" creationId="{93279723-F588-41B2-9629-D39C9DE15CDB}"/>
          </ac:cxnSpMkLst>
        </pc:cxnChg>
      </pc:sldChg>
      <pc:sldChg chg="add del">
        <pc:chgData name="Kulinich Bohdan" userId="48e65c9f34e137d0" providerId="LiveId" clId="{2CC41E11-B959-4923-80A4-B48F4BEC41AB}" dt="2020-11-15T05:43:18.555" v="3503" actId="47"/>
        <pc:sldMkLst>
          <pc:docMk/>
          <pc:sldMk cId="913786391" sldId="548"/>
        </pc:sldMkLst>
      </pc:sldChg>
      <pc:sldChg chg="delSp modSp add mod ord modAnim">
        <pc:chgData name="Kulinich Bohdan" userId="48e65c9f34e137d0" providerId="LiveId" clId="{2CC41E11-B959-4923-80A4-B48F4BEC41AB}" dt="2020-11-15T06:37:06.294" v="3967"/>
        <pc:sldMkLst>
          <pc:docMk/>
          <pc:sldMk cId="1303945678" sldId="548"/>
        </pc:sldMkLst>
        <pc:spChg chg="del">
          <ac:chgData name="Kulinich Bohdan" userId="48e65c9f34e137d0" providerId="LiveId" clId="{2CC41E11-B959-4923-80A4-B48F4BEC41AB}" dt="2020-11-15T06:07:31.055" v="3645" actId="478"/>
          <ac:spMkLst>
            <pc:docMk/>
            <pc:sldMk cId="1303945678" sldId="548"/>
            <ac:spMk id="9" creationId="{3FD08B33-8A56-43BD-A056-65B156EFA43D}"/>
          </ac:spMkLst>
        </pc:spChg>
        <pc:spChg chg="del">
          <ac:chgData name="Kulinich Bohdan" userId="48e65c9f34e137d0" providerId="LiveId" clId="{2CC41E11-B959-4923-80A4-B48F4BEC41AB}" dt="2020-11-15T06:07:32.805" v="3646" actId="478"/>
          <ac:spMkLst>
            <pc:docMk/>
            <pc:sldMk cId="1303945678" sldId="548"/>
            <ac:spMk id="11" creationId="{AD7934C7-9F9E-483D-A2AE-546CE32F790B}"/>
          </ac:spMkLst>
        </pc:spChg>
        <pc:spChg chg="del">
          <ac:chgData name="Kulinich Bohdan" userId="48e65c9f34e137d0" providerId="LiveId" clId="{2CC41E11-B959-4923-80A4-B48F4BEC41AB}" dt="2020-11-15T06:07:47.474" v="3654" actId="478"/>
          <ac:spMkLst>
            <pc:docMk/>
            <pc:sldMk cId="1303945678" sldId="548"/>
            <ac:spMk id="57" creationId="{DA6FA089-3318-4A4A-84AE-A17C950869CF}"/>
          </ac:spMkLst>
        </pc:spChg>
        <pc:spChg chg="del">
          <ac:chgData name="Kulinich Bohdan" userId="48e65c9f34e137d0" providerId="LiveId" clId="{2CC41E11-B959-4923-80A4-B48F4BEC41AB}" dt="2020-11-15T06:07:31.055" v="3645" actId="478"/>
          <ac:spMkLst>
            <pc:docMk/>
            <pc:sldMk cId="1303945678" sldId="548"/>
            <ac:spMk id="154" creationId="{A9CFE178-E6BF-4864-83F1-4C404077B08E}"/>
          </ac:spMkLst>
        </pc:spChg>
        <pc:spChg chg="del">
          <ac:chgData name="Kulinich Bohdan" userId="48e65c9f34e137d0" providerId="LiveId" clId="{2CC41E11-B959-4923-80A4-B48F4BEC41AB}" dt="2020-11-15T06:07:32.805" v="3646" actId="478"/>
          <ac:spMkLst>
            <pc:docMk/>
            <pc:sldMk cId="1303945678" sldId="548"/>
            <ac:spMk id="155" creationId="{232C7A3D-4D6B-409B-9B95-3BC4B826A593}"/>
          </ac:spMkLst>
        </pc:spChg>
        <pc:spChg chg="del">
          <ac:chgData name="Kulinich Bohdan" userId="48e65c9f34e137d0" providerId="LiveId" clId="{2CC41E11-B959-4923-80A4-B48F4BEC41AB}" dt="2020-11-15T06:05:38.704" v="3622" actId="478"/>
          <ac:spMkLst>
            <pc:docMk/>
            <pc:sldMk cId="1303945678" sldId="548"/>
            <ac:spMk id="156" creationId="{BF8705BB-502C-491B-A58B-61A98DE8E056}"/>
          </ac:spMkLst>
        </pc:spChg>
        <pc:spChg chg="del">
          <ac:chgData name="Kulinich Bohdan" userId="48e65c9f34e137d0" providerId="LiveId" clId="{2CC41E11-B959-4923-80A4-B48F4BEC41AB}" dt="2020-11-15T06:07:26.464" v="3643" actId="478"/>
          <ac:spMkLst>
            <pc:docMk/>
            <pc:sldMk cId="1303945678" sldId="548"/>
            <ac:spMk id="157" creationId="{D641EB3F-A921-4E6B-8406-D2C052861CF3}"/>
          </ac:spMkLst>
        </pc:spChg>
        <pc:spChg chg="del">
          <ac:chgData name="Kulinich Bohdan" userId="48e65c9f34e137d0" providerId="LiveId" clId="{2CC41E11-B959-4923-80A4-B48F4BEC41AB}" dt="2020-11-15T06:07:28.055" v="3644" actId="478"/>
          <ac:spMkLst>
            <pc:docMk/>
            <pc:sldMk cId="1303945678" sldId="548"/>
            <ac:spMk id="158" creationId="{23E009EB-6A39-4106-A8C6-F49D9E3646D4}"/>
          </ac:spMkLst>
        </pc:spChg>
        <pc:picChg chg="mod modVis">
          <ac:chgData name="Kulinich Bohdan" userId="48e65c9f34e137d0" providerId="LiveId" clId="{2CC41E11-B959-4923-80A4-B48F4BEC41AB}" dt="2020-11-15T06:07:36.335" v="3649" actId="14429"/>
          <ac:picMkLst>
            <pc:docMk/>
            <pc:sldMk cId="1303945678" sldId="548"/>
            <ac:picMk id="5" creationId="{0C1CC8A8-6AB1-4D9D-892C-0FEEA2E041D7}"/>
          </ac:picMkLst>
        </pc:picChg>
        <pc:picChg chg="mod modVis">
          <ac:chgData name="Kulinich Bohdan" userId="48e65c9f34e137d0" providerId="LiveId" clId="{2CC41E11-B959-4923-80A4-B48F4BEC41AB}" dt="2020-11-15T06:07:39.135" v="3653" actId="14430"/>
          <ac:picMkLst>
            <pc:docMk/>
            <pc:sldMk cId="1303945678" sldId="548"/>
            <ac:picMk id="10" creationId="{F3AF7077-9B93-431C-BD21-9DEE98E39BA1}"/>
          </ac:picMkLst>
        </pc:picChg>
        <pc:picChg chg="mod modVis">
          <ac:chgData name="Kulinich Bohdan" userId="48e65c9f34e137d0" providerId="LiveId" clId="{2CC41E11-B959-4923-80A4-B48F4BEC41AB}" dt="2020-11-15T06:07:38.105" v="3651" actId="14430"/>
          <ac:picMkLst>
            <pc:docMk/>
            <pc:sldMk cId="1303945678" sldId="548"/>
            <ac:picMk id="12" creationId="{19525224-BCB9-4BA9-AAC4-E223C0570D95}"/>
          </ac:picMkLst>
        </pc:picChg>
        <pc:picChg chg="mod modVis">
          <ac:chgData name="Kulinich Bohdan" userId="48e65c9f34e137d0" providerId="LiveId" clId="{2CC41E11-B959-4923-80A4-B48F4BEC41AB}" dt="2020-11-15T06:07:35.265" v="3648" actId="14429"/>
          <ac:picMkLst>
            <pc:docMk/>
            <pc:sldMk cId="1303945678" sldId="548"/>
            <ac:picMk id="69" creationId="{BD5F9D59-EDA3-45F3-972F-36F7F834E5C1}"/>
          </ac:picMkLst>
        </pc:picChg>
        <pc:cxnChg chg="del">
          <ac:chgData name="Kulinich Bohdan" userId="48e65c9f34e137d0" providerId="LiveId" clId="{2CC41E11-B959-4923-80A4-B48F4BEC41AB}" dt="2020-11-15T06:07:33.695" v="3647" actId="478"/>
          <ac:cxnSpMkLst>
            <pc:docMk/>
            <pc:sldMk cId="1303945678" sldId="548"/>
            <ac:cxnSpMk id="145" creationId="{A60D6369-3B14-4348-BBC3-6B19DC7A9F68}"/>
          </ac:cxnSpMkLst>
        </pc:cxnChg>
        <pc:cxnChg chg="del">
          <ac:chgData name="Kulinich Bohdan" userId="48e65c9f34e137d0" providerId="LiveId" clId="{2CC41E11-B959-4923-80A4-B48F4BEC41AB}" dt="2020-11-15T06:07:25.320" v="3642" actId="478"/>
          <ac:cxnSpMkLst>
            <pc:docMk/>
            <pc:sldMk cId="1303945678" sldId="548"/>
            <ac:cxnSpMk id="147" creationId="{93279723-F588-41B2-9629-D39C9DE15CDB}"/>
          </ac:cxnSpMkLst>
        </pc:cxnChg>
      </pc:sldChg>
      <pc:sldChg chg="addSp delSp modSp add mod modTransition modAnim">
        <pc:chgData name="Kulinich Bohdan" userId="48e65c9f34e137d0" providerId="LiveId" clId="{2CC41E11-B959-4923-80A4-B48F4BEC41AB}" dt="2020-11-15T11:27:06.921" v="4636"/>
        <pc:sldMkLst>
          <pc:docMk/>
          <pc:sldMk cId="1011075189" sldId="549"/>
        </pc:sldMkLst>
        <pc:spChg chg="add mod ord">
          <ac:chgData name="Kulinich Bohdan" userId="48e65c9f34e137d0" providerId="LiveId" clId="{2CC41E11-B959-4923-80A4-B48F4BEC41AB}" dt="2020-11-15T06:25:58.534" v="3863" actId="166"/>
          <ac:spMkLst>
            <pc:docMk/>
            <pc:sldMk cId="1011075189" sldId="549"/>
            <ac:spMk id="33" creationId="{78690760-9E37-48AE-A8F0-1B0054C78A1E}"/>
          </ac:spMkLst>
        </pc:spChg>
        <pc:spChg chg="add mod">
          <ac:chgData name="Kulinich Bohdan" userId="48e65c9f34e137d0" providerId="LiveId" clId="{2CC41E11-B959-4923-80A4-B48F4BEC41AB}" dt="2020-11-15T11:17:23.331" v="4550" actId="20577"/>
          <ac:spMkLst>
            <pc:docMk/>
            <pc:sldMk cId="1011075189" sldId="549"/>
            <ac:spMk id="34" creationId="{53998569-7098-42EB-A1A9-121A859A196B}"/>
          </ac:spMkLst>
        </pc:spChg>
        <pc:spChg chg="add mod">
          <ac:chgData name="Kulinich Bohdan" userId="48e65c9f34e137d0" providerId="LiveId" clId="{2CC41E11-B959-4923-80A4-B48F4BEC41AB}" dt="2020-11-15T06:30:42.955" v="3931"/>
          <ac:spMkLst>
            <pc:docMk/>
            <pc:sldMk cId="1011075189" sldId="549"/>
            <ac:spMk id="40" creationId="{7036327E-E31B-4DF2-BC56-CFCAA265733A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41" creationId="{0F6EEBEC-C9A3-4455-B995-DF984C3750F2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42" creationId="{4E545F16-278D-498A-849A-4813C10A43EB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43" creationId="{9AE8EE2A-20FC-42E4-A101-F81B411CFED2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45" creationId="{D0A0CA3D-DC79-4876-A0C6-1E983614DE43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46" creationId="{BF768F44-21F4-4F34-9DF4-BC8BCD13E236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47" creationId="{7FAD56B0-A3FA-4EC6-9440-3D08F58D8A7C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49" creationId="{73A3C1A2-57D0-46D5-B57E-3E9A088E5808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50" creationId="{C4168190-71F7-4F3D-B06C-62D5EE5B3A1F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52" creationId="{7CB30F66-0D9E-4FCA-8ABA-E41C9725CC94}"/>
          </ac:spMkLst>
        </pc:spChg>
        <pc:spChg chg="mod">
          <ac:chgData name="Kulinich Bohdan" userId="48e65c9f34e137d0" providerId="LiveId" clId="{2CC41E11-B959-4923-80A4-B48F4BEC41AB}" dt="2020-11-15T11:26:47.439" v="4631"/>
          <ac:spMkLst>
            <pc:docMk/>
            <pc:sldMk cId="1011075189" sldId="549"/>
            <ac:spMk id="53" creationId="{C379617D-23E9-448B-8ADC-19ED09C9B00F}"/>
          </ac:spMkLst>
        </pc:spChg>
        <pc:spChg chg="add mod ord">
          <ac:chgData name="Kulinich Bohdan" userId="48e65c9f34e137d0" providerId="LiveId" clId="{2CC41E11-B959-4923-80A4-B48F4BEC41AB}" dt="2020-11-15T11:26:52.202" v="4632" actId="167"/>
          <ac:spMkLst>
            <pc:docMk/>
            <pc:sldMk cId="1011075189" sldId="549"/>
            <ac:spMk id="54" creationId="{FE9FC3ED-DD9A-4F4F-A3F9-D66528781F77}"/>
          </ac:spMkLst>
        </pc:spChg>
        <pc:spChg chg="add mod ord">
          <ac:chgData name="Kulinich Bohdan" userId="48e65c9f34e137d0" providerId="LiveId" clId="{2CC41E11-B959-4923-80A4-B48F4BEC41AB}" dt="2020-11-15T11:26:52.202" v="4632" actId="167"/>
          <ac:spMkLst>
            <pc:docMk/>
            <pc:sldMk cId="1011075189" sldId="549"/>
            <ac:spMk id="57" creationId="{B3646AED-A246-41BE-A749-1C3A54EF2157}"/>
          </ac:spMkLst>
        </pc:spChg>
        <pc:spChg chg="ord">
          <ac:chgData name="Kulinich Bohdan" userId="48e65c9f34e137d0" providerId="LiveId" clId="{2CC41E11-B959-4923-80A4-B48F4BEC41AB}" dt="2020-11-15T06:22:43.655" v="3811" actId="166"/>
          <ac:spMkLst>
            <pc:docMk/>
            <pc:sldMk cId="1011075189" sldId="549"/>
            <ac:spMk id="67" creationId="{C9612DDC-6F3B-4434-AA71-F74B60955A6C}"/>
          </ac:spMkLst>
        </pc:spChg>
        <pc:spChg chg="mod">
          <ac:chgData name="Kulinich Bohdan" userId="48e65c9f34e137d0" providerId="LiveId" clId="{2CC41E11-B959-4923-80A4-B48F4BEC41AB}" dt="2020-11-15T06:32:00.784" v="3947" actId="20577"/>
          <ac:spMkLst>
            <pc:docMk/>
            <pc:sldMk cId="1011075189" sldId="549"/>
            <ac:spMk id="80" creationId="{2E5A9BFD-769A-45C6-8164-E0CB8D385324}"/>
          </ac:spMkLst>
        </pc:spChg>
        <pc:grpChg chg="add mod ord">
          <ac:chgData name="Kulinich Bohdan" userId="48e65c9f34e137d0" providerId="LiveId" clId="{2CC41E11-B959-4923-80A4-B48F4BEC41AB}" dt="2020-11-15T11:26:52.202" v="4632" actId="167"/>
          <ac:grpSpMkLst>
            <pc:docMk/>
            <pc:sldMk cId="1011075189" sldId="549"/>
            <ac:grpSpMk id="39" creationId="{F00A6AB8-CF6B-4931-9AE0-52B3F0067EB3}"/>
          </ac:grpSpMkLst>
        </pc:grpChg>
        <pc:grpChg chg="add mod ord">
          <ac:chgData name="Kulinich Bohdan" userId="48e65c9f34e137d0" providerId="LiveId" clId="{2CC41E11-B959-4923-80A4-B48F4BEC41AB}" dt="2020-11-15T11:26:52.202" v="4632" actId="167"/>
          <ac:grpSpMkLst>
            <pc:docMk/>
            <pc:sldMk cId="1011075189" sldId="549"/>
            <ac:grpSpMk id="44" creationId="{9EB14968-685C-40E8-8765-0AEAFE545500}"/>
          </ac:grpSpMkLst>
        </pc:grpChg>
        <pc:grpChg chg="add mod ord">
          <ac:chgData name="Kulinich Bohdan" userId="48e65c9f34e137d0" providerId="LiveId" clId="{2CC41E11-B959-4923-80A4-B48F4BEC41AB}" dt="2020-11-15T11:26:52.202" v="4632" actId="167"/>
          <ac:grpSpMkLst>
            <pc:docMk/>
            <pc:sldMk cId="1011075189" sldId="549"/>
            <ac:grpSpMk id="48" creationId="{72F42BE6-8013-4277-A628-C368DB88821D}"/>
          </ac:grpSpMkLst>
        </pc:grpChg>
        <pc:grpChg chg="add mod ord">
          <ac:chgData name="Kulinich Bohdan" userId="48e65c9f34e137d0" providerId="LiveId" clId="{2CC41E11-B959-4923-80A4-B48F4BEC41AB}" dt="2020-11-15T11:26:52.202" v="4632" actId="167"/>
          <ac:grpSpMkLst>
            <pc:docMk/>
            <pc:sldMk cId="1011075189" sldId="549"/>
            <ac:grpSpMk id="51" creationId="{627C581A-736A-420A-9DC7-F034A845D991}"/>
          </ac:grpSpMkLst>
        </pc:grpChg>
        <pc:picChg chg="mod ord modVis">
          <ac:chgData name="Kulinich Bohdan" userId="48e65c9f34e137d0" providerId="LiveId" clId="{2CC41E11-B959-4923-80A4-B48F4BEC41AB}" dt="2020-11-15T06:34:03.224" v="3958" actId="14429"/>
          <ac:picMkLst>
            <pc:docMk/>
            <pc:sldMk cId="1011075189" sldId="549"/>
            <ac:picMk id="13" creationId="{4D720578-5C1C-4640-8B15-6527819DA707}"/>
          </ac:picMkLst>
        </pc:picChg>
        <pc:picChg chg="del">
          <ac:chgData name="Kulinich Bohdan" userId="48e65c9f34e137d0" providerId="LiveId" clId="{2CC41E11-B959-4923-80A4-B48F4BEC41AB}" dt="2020-11-15T06:21:37.330" v="3790" actId="478"/>
          <ac:picMkLst>
            <pc:docMk/>
            <pc:sldMk cId="1011075189" sldId="549"/>
            <ac:picMk id="14" creationId="{3D6D38E1-DA39-4C08-AE5B-56560765EBA3}"/>
          </ac:picMkLst>
        </pc:picChg>
        <pc:picChg chg="add mod ord modVis">
          <ac:chgData name="Kulinich Bohdan" userId="48e65c9f34e137d0" providerId="LiveId" clId="{2CC41E11-B959-4923-80A4-B48F4BEC41AB}" dt="2020-11-15T06:27:23.644" v="3884" actId="14429"/>
          <ac:picMkLst>
            <pc:docMk/>
            <pc:sldMk cId="1011075189" sldId="549"/>
            <ac:picMk id="31" creationId="{191D1758-88C2-4F58-B784-F4F5025B187B}"/>
          </ac:picMkLst>
        </pc:picChg>
        <pc:picChg chg="add mod ord">
          <ac:chgData name="Kulinich Bohdan" userId="48e65c9f34e137d0" providerId="LiveId" clId="{2CC41E11-B959-4923-80A4-B48F4BEC41AB}" dt="2020-11-15T06:25:29.874" v="3852" actId="166"/>
          <ac:picMkLst>
            <pc:docMk/>
            <pc:sldMk cId="1011075189" sldId="549"/>
            <ac:picMk id="35" creationId="{EB1C6463-3561-4C70-AB1D-0FFACFA0E4DD}"/>
          </ac:picMkLst>
        </pc:picChg>
        <pc:picChg chg="add mod modVis">
          <ac:chgData name="Kulinich Bohdan" userId="48e65c9f34e137d0" providerId="LiveId" clId="{2CC41E11-B959-4923-80A4-B48F4BEC41AB}" dt="2020-11-15T11:17:24.781" v="4551" actId="14429"/>
          <ac:picMkLst>
            <pc:docMk/>
            <pc:sldMk cId="1011075189" sldId="549"/>
            <ac:picMk id="36" creationId="{77F2C32F-1931-4157-8D95-DB9AE40BF864}"/>
          </ac:picMkLst>
        </pc:picChg>
        <pc:picChg chg="add mod modVis">
          <ac:chgData name="Kulinich Bohdan" userId="48e65c9f34e137d0" providerId="LiveId" clId="{2CC41E11-B959-4923-80A4-B48F4BEC41AB}" dt="2020-11-15T06:27:24.924" v="3886" actId="14429"/>
          <ac:picMkLst>
            <pc:docMk/>
            <pc:sldMk cId="1011075189" sldId="549"/>
            <ac:picMk id="37" creationId="{2533D3D6-4253-4E6A-A2CF-912FEA82DB2D}"/>
          </ac:picMkLst>
        </pc:picChg>
        <pc:picChg chg="add mod">
          <ac:chgData name="Kulinich Bohdan" userId="48e65c9f34e137d0" providerId="LiveId" clId="{2CC41E11-B959-4923-80A4-B48F4BEC41AB}" dt="2020-11-15T06:27:38.815" v="3890" actId="1076"/>
          <ac:picMkLst>
            <pc:docMk/>
            <pc:sldMk cId="1011075189" sldId="549"/>
            <ac:picMk id="38" creationId="{92C4FFA4-9318-478A-AE3F-4D441DE08752}"/>
          </ac:picMkLst>
        </pc:picChg>
        <pc:picChg chg="add del mod">
          <ac:chgData name="Kulinich Bohdan" userId="48e65c9f34e137d0" providerId="LiveId" clId="{2CC41E11-B959-4923-80A4-B48F4BEC41AB}" dt="2020-11-15T06:30:10.254" v="3927" actId="478"/>
          <ac:picMkLst>
            <pc:docMk/>
            <pc:sldMk cId="1011075189" sldId="549"/>
            <ac:picMk id="39" creationId="{C386B18F-F1A5-4640-8729-43E15466CD67}"/>
          </ac:picMkLst>
        </pc:picChg>
        <pc:picChg chg="del">
          <ac:chgData name="Kulinich Bohdan" userId="48e65c9f34e137d0" providerId="LiveId" clId="{2CC41E11-B959-4923-80A4-B48F4BEC41AB}" dt="2020-11-15T06:21:26.575" v="3783" actId="478"/>
          <ac:picMkLst>
            <pc:docMk/>
            <pc:sldMk cId="1011075189" sldId="549"/>
            <ac:picMk id="66" creationId="{5BDB969A-E5DF-4B5E-8E11-6D3DBB6594F1}"/>
          </ac:picMkLst>
        </pc:picChg>
        <pc:picChg chg="del">
          <ac:chgData name="Kulinich Bohdan" userId="48e65c9f34e137d0" providerId="LiveId" clId="{2CC41E11-B959-4923-80A4-B48F4BEC41AB}" dt="2020-11-15T06:21:24.185" v="3782" actId="478"/>
          <ac:picMkLst>
            <pc:docMk/>
            <pc:sldMk cId="1011075189" sldId="549"/>
            <ac:picMk id="69" creationId="{BD5F9D59-EDA3-45F3-972F-36F7F834E5C1}"/>
          </ac:picMkLst>
        </pc:picChg>
        <pc:picChg chg="del">
          <ac:chgData name="Kulinich Bohdan" userId="48e65c9f34e137d0" providerId="LiveId" clId="{2CC41E11-B959-4923-80A4-B48F4BEC41AB}" dt="2020-11-15T06:21:35.255" v="3789" actId="478"/>
          <ac:picMkLst>
            <pc:docMk/>
            <pc:sldMk cId="1011075189" sldId="549"/>
            <ac:picMk id="77" creationId="{A400295F-AE97-44E8-9A36-E495D46FEAA6}"/>
          </ac:picMkLst>
        </pc:picChg>
        <pc:picChg chg="del">
          <ac:chgData name="Kulinich Bohdan" userId="48e65c9f34e137d0" providerId="LiveId" clId="{2CC41E11-B959-4923-80A4-B48F4BEC41AB}" dt="2020-11-15T06:21:28.825" v="3785" actId="478"/>
          <ac:picMkLst>
            <pc:docMk/>
            <pc:sldMk cId="1011075189" sldId="549"/>
            <ac:picMk id="82" creationId="{E67217F5-F4C9-4D5C-A829-4E6A3219250E}"/>
          </ac:picMkLst>
        </pc:picChg>
        <pc:picChg chg="mod modVis">
          <ac:chgData name="Kulinich Bohdan" userId="48e65c9f34e137d0" providerId="LiveId" clId="{2CC41E11-B959-4923-80A4-B48F4BEC41AB}" dt="2020-11-15T06:34:02.504" v="3957" actId="14429"/>
          <ac:picMkLst>
            <pc:docMk/>
            <pc:sldMk cId="1011075189" sldId="549"/>
            <ac:picMk id="83" creationId="{A7751DD9-777C-4FBB-82E9-0015338EB87D}"/>
          </ac:picMkLst>
        </pc:picChg>
        <pc:picChg chg="del">
          <ac:chgData name="Kulinich Bohdan" userId="48e65c9f34e137d0" providerId="LiveId" clId="{2CC41E11-B959-4923-80A4-B48F4BEC41AB}" dt="2020-11-15T06:21:28.195" v="3784" actId="478"/>
          <ac:picMkLst>
            <pc:docMk/>
            <pc:sldMk cId="1011075189" sldId="549"/>
            <ac:picMk id="84" creationId="{B682F935-D164-4FF4-B83D-1FF863AD870E}"/>
          </ac:picMkLst>
        </pc:picChg>
        <pc:picChg chg="mod modVis">
          <ac:chgData name="Kulinich Bohdan" userId="48e65c9f34e137d0" providerId="LiveId" clId="{2CC41E11-B959-4923-80A4-B48F4BEC41AB}" dt="2020-11-15T06:30:31.659" v="3929" actId="14429"/>
          <ac:picMkLst>
            <pc:docMk/>
            <pc:sldMk cId="1011075189" sldId="549"/>
            <ac:picMk id="85" creationId="{B69A7EFB-8030-4E61-9DC4-494EBD613DD7}"/>
          </ac:picMkLst>
        </pc:picChg>
        <pc:picChg chg="add del">
          <ac:chgData name="Kulinich Bohdan" userId="48e65c9f34e137d0" providerId="LiveId" clId="{2CC41E11-B959-4923-80A4-B48F4BEC41AB}" dt="2020-11-15T06:21:34.415" v="3788" actId="478"/>
          <ac:picMkLst>
            <pc:docMk/>
            <pc:sldMk cId="1011075189" sldId="549"/>
            <ac:picMk id="86" creationId="{73E8042B-73A2-44BD-BE18-CBF046224787}"/>
          </ac:picMkLst>
        </pc:picChg>
        <pc:cxnChg chg="add mod ord">
          <ac:chgData name="Kulinich Bohdan" userId="48e65c9f34e137d0" providerId="LiveId" clId="{2CC41E11-B959-4923-80A4-B48F4BEC41AB}" dt="2020-11-15T06:23:22.584" v="3816" actId="167"/>
          <ac:cxnSpMkLst>
            <pc:docMk/>
            <pc:sldMk cId="1011075189" sldId="549"/>
            <ac:cxnSpMk id="32" creationId="{3525CB10-C5F0-4F32-B6A8-EC84481B1837}"/>
          </ac:cxnSpMkLst>
        </pc:cxnChg>
      </pc:sldChg>
      <pc:sldChg chg="addSp delSp modSp add mod addAnim delAnim modAnim">
        <pc:chgData name="Kulinich Bohdan" userId="48e65c9f34e137d0" providerId="LiveId" clId="{2CC41E11-B959-4923-80A4-B48F4BEC41AB}" dt="2020-11-17T07:53:47.862" v="9938" actId="207"/>
        <pc:sldMkLst>
          <pc:docMk/>
          <pc:sldMk cId="1179048330" sldId="550"/>
        </pc:sldMkLst>
        <pc:spChg chg="add mod">
          <ac:chgData name="Kulinich Bohdan" userId="48e65c9f34e137d0" providerId="LiveId" clId="{2CC41E11-B959-4923-80A4-B48F4BEC41AB}" dt="2020-11-17T07:53:47.862" v="9938" actId="207"/>
          <ac:spMkLst>
            <pc:docMk/>
            <pc:sldMk cId="1179048330" sldId="550"/>
            <ac:spMk id="29" creationId="{3143FD72-1F41-4447-A98F-4411E97179D3}"/>
          </ac:spMkLst>
        </pc:spChg>
        <pc:spChg chg="ord">
          <ac:chgData name="Kulinich Bohdan" userId="48e65c9f34e137d0" providerId="LiveId" clId="{2CC41E11-B959-4923-80A4-B48F4BEC41AB}" dt="2020-11-15T06:51:13.259" v="4251" actId="166"/>
          <ac:spMkLst>
            <pc:docMk/>
            <pc:sldMk cId="1179048330" sldId="550"/>
            <ac:spMk id="33" creationId="{78690760-9E37-48AE-A8F0-1B0054C78A1E}"/>
          </ac:spMkLst>
        </pc:spChg>
        <pc:spChg chg="mod">
          <ac:chgData name="Kulinich Bohdan" userId="48e65c9f34e137d0" providerId="LiveId" clId="{2CC41E11-B959-4923-80A4-B48F4BEC41AB}" dt="2020-11-15T06:31:47.325" v="3943" actId="20577"/>
          <ac:spMkLst>
            <pc:docMk/>
            <pc:sldMk cId="1179048330" sldId="550"/>
            <ac:spMk id="34" creationId="{53998569-7098-42EB-A1A9-121A859A196B}"/>
          </ac:spMkLst>
        </pc:spChg>
        <pc:spChg chg="add mod">
          <ac:chgData name="Kulinich Bohdan" userId="48e65c9f34e137d0" providerId="LiveId" clId="{2CC41E11-B959-4923-80A4-B48F4BEC41AB}" dt="2020-11-15T06:54:05.469" v="4330" actId="1076"/>
          <ac:spMkLst>
            <pc:docMk/>
            <pc:sldMk cId="1179048330" sldId="550"/>
            <ac:spMk id="37" creationId="{7D29227C-DD7E-4025-9BCA-8D8EE65C4AFB}"/>
          </ac:spMkLst>
        </pc:spChg>
        <pc:spChg chg="add mod">
          <ac:chgData name="Kulinich Bohdan" userId="48e65c9f34e137d0" providerId="LiveId" clId="{2CC41E11-B959-4923-80A4-B48F4BEC41AB}" dt="2020-11-15T06:40:04.934" v="3987" actId="1076"/>
          <ac:spMkLst>
            <pc:docMk/>
            <pc:sldMk cId="1179048330" sldId="550"/>
            <ac:spMk id="39" creationId="{BD65EC63-0156-4CC7-878C-5D57D891821D}"/>
          </ac:spMkLst>
        </pc:spChg>
        <pc:spChg chg="mod modVis">
          <ac:chgData name="Kulinich Bohdan" userId="48e65c9f34e137d0" providerId="LiveId" clId="{2CC41E11-B959-4923-80A4-B48F4BEC41AB}" dt="2020-11-15T06:55:16.150" v="4356" actId="14429"/>
          <ac:spMkLst>
            <pc:docMk/>
            <pc:sldMk cId="1179048330" sldId="550"/>
            <ac:spMk id="40" creationId="{7036327E-E31B-4DF2-BC56-CFCAA265733A}"/>
          </ac:spMkLst>
        </pc:spChg>
        <pc:spChg chg="add mod">
          <ac:chgData name="Kulinich Bohdan" userId="48e65c9f34e137d0" providerId="LiveId" clId="{2CC41E11-B959-4923-80A4-B48F4BEC41AB}" dt="2020-11-15T06:51:36.259" v="4257" actId="1076"/>
          <ac:spMkLst>
            <pc:docMk/>
            <pc:sldMk cId="1179048330" sldId="550"/>
            <ac:spMk id="41" creationId="{BAE16FBA-F432-4DE9-9621-8C2D2BBD930D}"/>
          </ac:spMkLst>
        </pc:spChg>
        <pc:spChg chg="add del mod modVis">
          <ac:chgData name="Kulinich Bohdan" userId="48e65c9f34e137d0" providerId="LiveId" clId="{2CC41E11-B959-4923-80A4-B48F4BEC41AB}" dt="2020-11-15T06:55:15.599" v="4355" actId="14429"/>
          <ac:spMkLst>
            <pc:docMk/>
            <pc:sldMk cId="1179048330" sldId="550"/>
            <ac:spMk id="42" creationId="{7A283A23-3F03-453C-80AB-FF5649320652}"/>
          </ac:spMkLst>
        </pc:spChg>
        <pc:spChg chg="add mod">
          <ac:chgData name="Kulinich Bohdan" userId="48e65c9f34e137d0" providerId="LiveId" clId="{2CC41E11-B959-4923-80A4-B48F4BEC41AB}" dt="2020-11-15T06:53:38.049" v="4328" actId="20577"/>
          <ac:spMkLst>
            <pc:docMk/>
            <pc:sldMk cId="1179048330" sldId="550"/>
            <ac:spMk id="43" creationId="{E0C48ACF-58F3-4BEE-B727-8A32C7330E5D}"/>
          </ac:spMkLst>
        </pc:spChg>
        <pc:spChg chg="add mod">
          <ac:chgData name="Kulinich Bohdan" userId="48e65c9f34e137d0" providerId="LiveId" clId="{2CC41E11-B959-4923-80A4-B48F4BEC41AB}" dt="2020-11-15T06:54:18.399" v="4338" actId="20577"/>
          <ac:spMkLst>
            <pc:docMk/>
            <pc:sldMk cId="1179048330" sldId="550"/>
            <ac:spMk id="45" creationId="{73EA91EA-F440-4AC9-BB32-68522643A077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47" creationId="{B0CA95EE-6D00-4653-8CD5-A14D40F63377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48" creationId="{B7FA3504-60BA-466D-B5FA-37FEA7531DA8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49" creationId="{F91DC1EB-BEA3-4AD1-92DD-828D5E606242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51" creationId="{B56BDB88-920B-44AF-9ABA-25C97CD56B73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52" creationId="{AFDFD986-EE3C-44E9-9532-70FD1AD677AC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53" creationId="{FED7CA77-6FFB-4BB1-ADE6-B244A5225209}"/>
          </ac:spMkLst>
        </pc:spChg>
        <pc:spChg chg="mod modVis">
          <ac:chgData name="Kulinich Bohdan" userId="48e65c9f34e137d0" providerId="LiveId" clId="{2CC41E11-B959-4923-80A4-B48F4BEC41AB}" dt="2020-11-15T06:55:18.719" v="4358" actId="14429"/>
          <ac:spMkLst>
            <pc:docMk/>
            <pc:sldMk cId="1179048330" sldId="550"/>
            <ac:spMk id="55" creationId="{F79AD28F-B328-43EE-8559-2B49679CCF43}"/>
          </ac:spMkLst>
        </pc:spChg>
        <pc:spChg chg="mod modVis">
          <ac:chgData name="Kulinich Bohdan" userId="48e65c9f34e137d0" providerId="LiveId" clId="{2CC41E11-B959-4923-80A4-B48F4BEC41AB}" dt="2020-11-15T06:55:18.359" v="4357" actId="14429"/>
          <ac:spMkLst>
            <pc:docMk/>
            <pc:sldMk cId="1179048330" sldId="550"/>
            <ac:spMk id="56" creationId="{74455E92-835E-4F62-BD15-B28D398FEF15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57" creationId="{6D66C622-AAEC-4F23-BAE9-3C4D1120211C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58" creationId="{8743E8A0-903B-49C0-A30A-B2DB46F4FB06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65" creationId="{00ABDC8D-931D-410F-9B9A-C8DBACDC278A}"/>
          </ac:spMkLst>
        </pc:spChg>
        <pc:spChg chg="mod">
          <ac:chgData name="Kulinich Bohdan" userId="48e65c9f34e137d0" providerId="LiveId" clId="{2CC41E11-B959-4923-80A4-B48F4BEC41AB}" dt="2020-11-15T11:24:26.733" v="4619"/>
          <ac:spMkLst>
            <pc:docMk/>
            <pc:sldMk cId="1179048330" sldId="550"/>
            <ac:spMk id="66" creationId="{3676F415-58D4-4122-AB62-8B89234C4320}"/>
          </ac:spMkLst>
        </pc:spChg>
        <pc:spChg chg="ord">
          <ac:chgData name="Kulinich Bohdan" userId="48e65c9f34e137d0" providerId="LiveId" clId="{2CC41E11-B959-4923-80A4-B48F4BEC41AB}" dt="2020-11-15T06:51:13.259" v="4251" actId="166"/>
          <ac:spMkLst>
            <pc:docMk/>
            <pc:sldMk cId="1179048330" sldId="550"/>
            <ac:spMk id="67" creationId="{C9612DDC-6F3B-4434-AA71-F74B60955A6C}"/>
          </ac:spMkLst>
        </pc:spChg>
        <pc:spChg chg="add mod ord">
          <ac:chgData name="Kulinich Bohdan" userId="48e65c9f34e137d0" providerId="LiveId" clId="{2CC41E11-B959-4923-80A4-B48F4BEC41AB}" dt="2020-11-15T11:24:30.342" v="4620" actId="167"/>
          <ac:spMkLst>
            <pc:docMk/>
            <pc:sldMk cId="1179048330" sldId="550"/>
            <ac:spMk id="68" creationId="{64B8F7B7-7D3E-4C96-BBD2-7FE7DF144A18}"/>
          </ac:spMkLst>
        </pc:spChg>
        <pc:spChg chg="add mod ord">
          <ac:chgData name="Kulinich Bohdan" userId="48e65c9f34e137d0" providerId="LiveId" clId="{2CC41E11-B959-4923-80A4-B48F4BEC41AB}" dt="2020-11-15T11:24:30.342" v="4620" actId="167"/>
          <ac:spMkLst>
            <pc:docMk/>
            <pc:sldMk cId="1179048330" sldId="550"/>
            <ac:spMk id="69" creationId="{7C64747A-0BDE-42B3-8020-A26C930D986B}"/>
          </ac:spMkLst>
        </pc:spChg>
        <pc:spChg chg="ord">
          <ac:chgData name="Kulinich Bohdan" userId="48e65c9f34e137d0" providerId="LiveId" clId="{2CC41E11-B959-4923-80A4-B48F4BEC41AB}" dt="2020-11-15T06:52:07.099" v="4263" actId="166"/>
          <ac:spMkLst>
            <pc:docMk/>
            <pc:sldMk cId="1179048330" sldId="550"/>
            <ac:spMk id="73" creationId="{5E2B399D-8306-4BF8-87E3-1F3E899E37F0}"/>
          </ac:spMkLst>
        </pc:spChg>
        <pc:spChg chg="ord">
          <ac:chgData name="Kulinich Bohdan" userId="48e65c9f34e137d0" providerId="LiveId" clId="{2CC41E11-B959-4923-80A4-B48F4BEC41AB}" dt="2020-11-15T06:51:44.299" v="4258" actId="166"/>
          <ac:spMkLst>
            <pc:docMk/>
            <pc:sldMk cId="1179048330" sldId="550"/>
            <ac:spMk id="74" creationId="{BC28199A-E077-454F-8CD1-69260E47FBD6}"/>
          </ac:spMkLst>
        </pc:spChg>
        <pc:spChg chg="ord">
          <ac:chgData name="Kulinich Bohdan" userId="48e65c9f34e137d0" providerId="LiveId" clId="{2CC41E11-B959-4923-80A4-B48F4BEC41AB}" dt="2020-11-15T06:52:07.099" v="4263" actId="166"/>
          <ac:spMkLst>
            <pc:docMk/>
            <pc:sldMk cId="1179048330" sldId="550"/>
            <ac:spMk id="78" creationId="{1514A4B1-75AF-44F9-B668-878190C7A8BC}"/>
          </ac:spMkLst>
        </pc:spChg>
        <pc:spChg chg="mod">
          <ac:chgData name="Kulinich Bohdan" userId="48e65c9f34e137d0" providerId="LiveId" clId="{2CC41E11-B959-4923-80A4-B48F4BEC41AB}" dt="2020-11-15T06:31:50.119" v="3944" actId="20577"/>
          <ac:spMkLst>
            <pc:docMk/>
            <pc:sldMk cId="1179048330" sldId="550"/>
            <ac:spMk id="80" creationId="{2E5A9BFD-769A-45C6-8164-E0CB8D385324}"/>
          </ac:spMkLst>
        </pc:spChg>
        <pc:spChg chg="ord">
          <ac:chgData name="Kulinich Bohdan" userId="48e65c9f34e137d0" providerId="LiveId" clId="{2CC41E11-B959-4923-80A4-B48F4BEC41AB}" dt="2020-11-15T06:51:44.299" v="4258" actId="166"/>
          <ac:spMkLst>
            <pc:docMk/>
            <pc:sldMk cId="1179048330" sldId="550"/>
            <ac:spMk id="81" creationId="{B899B4FE-B64D-4841-B3FC-DF058F9BA9BE}"/>
          </ac:spMkLst>
        </pc:spChg>
        <pc:grpChg chg="add mod ord">
          <ac:chgData name="Kulinich Bohdan" userId="48e65c9f34e137d0" providerId="LiveId" clId="{2CC41E11-B959-4923-80A4-B48F4BEC41AB}" dt="2020-11-15T11:24:30.342" v="4620" actId="167"/>
          <ac:grpSpMkLst>
            <pc:docMk/>
            <pc:sldMk cId="1179048330" sldId="550"/>
            <ac:grpSpMk id="46" creationId="{E702D886-C69F-4BEF-94E2-571B911333A5}"/>
          </ac:grpSpMkLst>
        </pc:grpChg>
        <pc:grpChg chg="add mod ord">
          <ac:chgData name="Kulinich Bohdan" userId="48e65c9f34e137d0" providerId="LiveId" clId="{2CC41E11-B959-4923-80A4-B48F4BEC41AB}" dt="2020-11-15T11:24:30.342" v="4620" actId="167"/>
          <ac:grpSpMkLst>
            <pc:docMk/>
            <pc:sldMk cId="1179048330" sldId="550"/>
            <ac:grpSpMk id="50" creationId="{CD5AD51C-2CD6-42F2-8AA5-DAF942C4E940}"/>
          </ac:grpSpMkLst>
        </pc:grpChg>
        <pc:grpChg chg="add mod ord">
          <ac:chgData name="Kulinich Bohdan" userId="48e65c9f34e137d0" providerId="LiveId" clId="{2CC41E11-B959-4923-80A4-B48F4BEC41AB}" dt="2020-11-15T11:24:30.342" v="4620" actId="167"/>
          <ac:grpSpMkLst>
            <pc:docMk/>
            <pc:sldMk cId="1179048330" sldId="550"/>
            <ac:grpSpMk id="54" creationId="{C8692BC9-A6D2-46A6-8E57-138D648C9E9B}"/>
          </ac:grpSpMkLst>
        </pc:grpChg>
        <pc:grpChg chg="add mod ord">
          <ac:chgData name="Kulinich Bohdan" userId="48e65c9f34e137d0" providerId="LiveId" clId="{2CC41E11-B959-4923-80A4-B48F4BEC41AB}" dt="2020-11-15T11:24:30.342" v="4620" actId="167"/>
          <ac:grpSpMkLst>
            <pc:docMk/>
            <pc:sldMk cId="1179048330" sldId="550"/>
            <ac:grpSpMk id="64" creationId="{90E5A80F-FF99-47FC-8847-C1F6D01D90C2}"/>
          </ac:grpSpMkLst>
        </pc:grpChg>
        <pc:picChg chg="del">
          <ac:chgData name="Kulinich Bohdan" userId="48e65c9f34e137d0" providerId="LiveId" clId="{2CC41E11-B959-4923-80A4-B48F4BEC41AB}" dt="2020-11-15T06:31:28.275" v="3938" actId="478"/>
          <ac:picMkLst>
            <pc:docMk/>
            <pc:sldMk cId="1179048330" sldId="550"/>
            <ac:picMk id="13" creationId="{4D720578-5C1C-4640-8B15-6527819DA707}"/>
          </ac:picMkLst>
        </pc:picChg>
        <pc:picChg chg="del">
          <ac:chgData name="Kulinich Bohdan" userId="48e65c9f34e137d0" providerId="LiveId" clId="{2CC41E11-B959-4923-80A4-B48F4BEC41AB}" dt="2020-11-15T06:31:30.664" v="3941" actId="478"/>
          <ac:picMkLst>
            <pc:docMk/>
            <pc:sldMk cId="1179048330" sldId="550"/>
            <ac:picMk id="31" creationId="{191D1758-88C2-4F58-B784-F4F5025B187B}"/>
          </ac:picMkLst>
        </pc:picChg>
        <pc:picChg chg="del">
          <ac:chgData name="Kulinich Bohdan" userId="48e65c9f34e137d0" providerId="LiveId" clId="{2CC41E11-B959-4923-80A4-B48F4BEC41AB}" dt="2020-11-15T06:31:31.655" v="3942" actId="478"/>
          <ac:picMkLst>
            <pc:docMk/>
            <pc:sldMk cId="1179048330" sldId="550"/>
            <ac:picMk id="35" creationId="{EB1C6463-3561-4C70-AB1D-0FFACFA0E4DD}"/>
          </ac:picMkLst>
        </pc:picChg>
        <pc:picChg chg="del">
          <ac:chgData name="Kulinich Bohdan" userId="48e65c9f34e137d0" providerId="LiveId" clId="{2CC41E11-B959-4923-80A4-B48F4BEC41AB}" dt="2020-11-15T06:31:25.424" v="3935" actId="478"/>
          <ac:picMkLst>
            <pc:docMk/>
            <pc:sldMk cId="1179048330" sldId="550"/>
            <ac:picMk id="36" creationId="{77F2C32F-1931-4157-8D95-DB9AE40BF864}"/>
          </ac:picMkLst>
        </pc:picChg>
        <pc:picChg chg="del">
          <ac:chgData name="Kulinich Bohdan" userId="48e65c9f34e137d0" providerId="LiveId" clId="{2CC41E11-B959-4923-80A4-B48F4BEC41AB}" dt="2020-11-15T06:31:26.705" v="3936" actId="478"/>
          <ac:picMkLst>
            <pc:docMk/>
            <pc:sldMk cId="1179048330" sldId="550"/>
            <ac:picMk id="37" creationId="{2533D3D6-4253-4E6A-A2CF-912FEA82DB2D}"/>
          </ac:picMkLst>
        </pc:picChg>
        <pc:picChg chg="add mod">
          <ac:chgData name="Kulinich Bohdan" userId="48e65c9f34e137d0" providerId="LiveId" clId="{2CC41E11-B959-4923-80A4-B48F4BEC41AB}" dt="2020-11-15T06:54:05.469" v="4330" actId="1076"/>
          <ac:picMkLst>
            <pc:docMk/>
            <pc:sldMk cId="1179048330" sldId="550"/>
            <ac:picMk id="38" creationId="{5A11EAFF-8A2A-466A-8D6D-5D9E2355BC9F}"/>
          </ac:picMkLst>
        </pc:picChg>
        <pc:picChg chg="del">
          <ac:chgData name="Kulinich Bohdan" userId="48e65c9f34e137d0" providerId="LiveId" clId="{2CC41E11-B959-4923-80A4-B48F4BEC41AB}" dt="2020-11-15T06:31:29.859" v="3940" actId="478"/>
          <ac:picMkLst>
            <pc:docMk/>
            <pc:sldMk cId="1179048330" sldId="550"/>
            <ac:picMk id="38" creationId="{92C4FFA4-9318-478A-AE3F-4D441DE08752}"/>
          </ac:picMkLst>
        </pc:picChg>
        <pc:picChg chg="add mod">
          <ac:chgData name="Kulinich Bohdan" userId="48e65c9f34e137d0" providerId="LiveId" clId="{2CC41E11-B959-4923-80A4-B48F4BEC41AB}" dt="2020-11-15T06:54:05.469" v="4330" actId="1076"/>
          <ac:picMkLst>
            <pc:docMk/>
            <pc:sldMk cId="1179048330" sldId="550"/>
            <ac:picMk id="44" creationId="{8C4E28D3-9F77-4ADD-A3BC-AC9E84022E41}"/>
          </ac:picMkLst>
        </pc:picChg>
        <pc:picChg chg="del">
          <ac:chgData name="Kulinich Bohdan" userId="48e65c9f34e137d0" providerId="LiveId" clId="{2CC41E11-B959-4923-80A4-B48F4BEC41AB}" dt="2020-11-15T06:31:27.425" v="3937" actId="478"/>
          <ac:picMkLst>
            <pc:docMk/>
            <pc:sldMk cId="1179048330" sldId="550"/>
            <ac:picMk id="83" creationId="{A7751DD9-777C-4FBB-82E9-0015338EB87D}"/>
          </ac:picMkLst>
        </pc:picChg>
        <pc:picChg chg="del">
          <ac:chgData name="Kulinich Bohdan" userId="48e65c9f34e137d0" providerId="LiveId" clId="{2CC41E11-B959-4923-80A4-B48F4BEC41AB}" dt="2020-11-15T06:31:29.225" v="3939" actId="478"/>
          <ac:picMkLst>
            <pc:docMk/>
            <pc:sldMk cId="1179048330" sldId="550"/>
            <ac:picMk id="85" creationId="{B69A7EFB-8030-4E61-9DC4-494EBD613DD7}"/>
          </ac:picMkLst>
        </pc:picChg>
        <pc:cxnChg chg="add mod">
          <ac:chgData name="Kulinich Bohdan" userId="48e65c9f34e137d0" providerId="LiveId" clId="{2CC41E11-B959-4923-80A4-B48F4BEC41AB}" dt="2020-11-15T06:51:05.949" v="4250" actId="14100"/>
          <ac:cxnSpMkLst>
            <pc:docMk/>
            <pc:sldMk cId="1179048330" sldId="550"/>
            <ac:cxnSpMk id="30" creationId="{60CB3429-D8E7-42A4-97BF-9E59E30F60D9}"/>
          </ac:cxnSpMkLst>
        </pc:cxnChg>
        <pc:cxnChg chg="add mod">
          <ac:chgData name="Kulinich Bohdan" userId="48e65c9f34e137d0" providerId="LiveId" clId="{2CC41E11-B959-4923-80A4-B48F4BEC41AB}" dt="2020-11-15T06:51:33.209" v="4255" actId="14100"/>
          <ac:cxnSpMkLst>
            <pc:docMk/>
            <pc:sldMk cId="1179048330" sldId="550"/>
            <ac:cxnSpMk id="35" creationId="{5BBA164C-21CF-4D8C-B8B0-A8494D02BDEC}"/>
          </ac:cxnSpMkLst>
        </pc:cxnChg>
        <pc:cxnChg chg="add mod">
          <ac:chgData name="Kulinich Bohdan" userId="48e65c9f34e137d0" providerId="LiveId" clId="{2CC41E11-B959-4923-80A4-B48F4BEC41AB}" dt="2020-11-15T06:52:01.109" v="4262" actId="14100"/>
          <ac:cxnSpMkLst>
            <pc:docMk/>
            <pc:sldMk cId="1179048330" sldId="550"/>
            <ac:cxnSpMk id="36" creationId="{B464A79A-908A-4279-823B-38C87614E424}"/>
          </ac:cxnSpMkLst>
        </pc:cxnChg>
      </pc:sldChg>
      <pc:sldChg chg="addSp delSp modSp add mod modAnim">
        <pc:chgData name="Kulinich Bohdan" userId="48e65c9f34e137d0" providerId="LiveId" clId="{2CC41E11-B959-4923-80A4-B48F4BEC41AB}" dt="2020-11-17T07:53:54.148" v="9939" actId="207"/>
        <pc:sldMkLst>
          <pc:docMk/>
          <pc:sldMk cId="813353856" sldId="551"/>
        </pc:sldMkLst>
        <pc:spChg chg="add mod ord">
          <ac:chgData name="Kulinich Bohdan" userId="48e65c9f34e137d0" providerId="LiveId" clId="{2CC41E11-B959-4923-80A4-B48F4BEC41AB}" dt="2020-11-15T11:21:49.670" v="4572" actId="167"/>
          <ac:spMkLst>
            <pc:docMk/>
            <pc:sldMk cId="813353856" sldId="551"/>
            <ac:spMk id="6" creationId="{4196D7A9-0EA1-4837-B81E-8A3465EA4019}"/>
          </ac:spMkLst>
        </pc:spChg>
        <pc:spChg chg="add del">
          <ac:chgData name="Kulinich Bohdan" userId="48e65c9f34e137d0" providerId="LiveId" clId="{2CC41E11-B959-4923-80A4-B48F4BEC41AB}" dt="2020-11-15T11:23:05.443" v="4604" actId="22"/>
          <ac:spMkLst>
            <pc:docMk/>
            <pc:sldMk cId="813353856" sldId="551"/>
            <ac:spMk id="7" creationId="{EB62A382-C99E-44F8-A5EE-30EF91632FF4}"/>
          </ac:spMkLst>
        </pc:spChg>
        <pc:spChg chg="mod modVis">
          <ac:chgData name="Kulinich Bohdan" userId="48e65c9f34e137d0" providerId="LiveId" clId="{2CC41E11-B959-4923-80A4-B48F4BEC41AB}" dt="2020-11-17T07:53:54.148" v="9939" actId="207"/>
          <ac:spMkLst>
            <pc:docMk/>
            <pc:sldMk cId="813353856" sldId="551"/>
            <ac:spMk id="29" creationId="{3143FD72-1F41-4447-A98F-4411E97179D3}"/>
          </ac:spMkLst>
        </pc:spChg>
        <pc:spChg chg="add mod">
          <ac:chgData name="Kulinich Bohdan" userId="48e65c9f34e137d0" providerId="LiveId" clId="{2CC41E11-B959-4923-80A4-B48F4BEC41AB}" dt="2020-11-15T11:22:58.749" v="4600" actId="14100"/>
          <ac:spMkLst>
            <pc:docMk/>
            <pc:sldMk cId="813353856" sldId="551"/>
            <ac:spMk id="37" creationId="{6B841A2C-56CA-41C1-8EDF-E0A17BD55789}"/>
          </ac:spMkLst>
        </pc:spChg>
        <pc:spChg chg="del">
          <ac:chgData name="Kulinich Bohdan" userId="48e65c9f34e137d0" providerId="LiveId" clId="{2CC41E11-B959-4923-80A4-B48F4BEC41AB}" dt="2020-11-15T06:56:42.219" v="4376" actId="478"/>
          <ac:spMkLst>
            <pc:docMk/>
            <pc:sldMk cId="813353856" sldId="551"/>
            <ac:spMk id="37" creationId="{7D29227C-DD7E-4025-9BCA-8D8EE65C4AFB}"/>
          </ac:spMkLst>
        </pc:spChg>
        <pc:spChg chg="add mod">
          <ac:chgData name="Kulinich Bohdan" userId="48e65c9f34e137d0" providerId="LiveId" clId="{2CC41E11-B959-4923-80A4-B48F4BEC41AB}" dt="2020-11-15T11:23:00.446" v="4601" actId="14100"/>
          <ac:spMkLst>
            <pc:docMk/>
            <pc:sldMk cId="813353856" sldId="551"/>
            <ac:spMk id="38" creationId="{14D1EBC9-4FBC-44D5-B99E-104A8F31E89D}"/>
          </ac:spMkLst>
        </pc:spChg>
        <pc:spChg chg="del mod">
          <ac:chgData name="Kulinich Bohdan" userId="48e65c9f34e137d0" providerId="LiveId" clId="{2CC41E11-B959-4923-80A4-B48F4BEC41AB}" dt="2020-11-15T06:56:46.309" v="4380" actId="478"/>
          <ac:spMkLst>
            <pc:docMk/>
            <pc:sldMk cId="813353856" sldId="551"/>
            <ac:spMk id="40" creationId="{7036327E-E31B-4DF2-BC56-CFCAA265733A}"/>
          </ac:spMkLst>
        </pc:spChg>
        <pc:spChg chg="add mod">
          <ac:chgData name="Kulinich Bohdan" userId="48e65c9f34e137d0" providerId="LiveId" clId="{2CC41E11-B959-4923-80A4-B48F4BEC41AB}" dt="2020-11-15T11:23:02.103" v="4602" actId="14100"/>
          <ac:spMkLst>
            <pc:docMk/>
            <pc:sldMk cId="813353856" sldId="551"/>
            <ac:spMk id="40" creationId="{EA66C43D-411F-40B1-9E78-42CAFA385207}"/>
          </ac:spMkLst>
        </pc:spChg>
        <pc:spChg chg="del">
          <ac:chgData name="Kulinich Bohdan" userId="48e65c9f34e137d0" providerId="LiveId" clId="{2CC41E11-B959-4923-80A4-B48F4BEC41AB}" dt="2020-11-15T06:56:41.084" v="4375" actId="478"/>
          <ac:spMkLst>
            <pc:docMk/>
            <pc:sldMk cId="813353856" sldId="551"/>
            <ac:spMk id="42" creationId="{7A283A23-3F03-453C-80AB-FF5649320652}"/>
          </ac:spMkLst>
        </pc:spChg>
        <pc:spChg chg="add mod">
          <ac:chgData name="Kulinich Bohdan" userId="48e65c9f34e137d0" providerId="LiveId" clId="{2CC41E11-B959-4923-80A4-B48F4BEC41AB}" dt="2020-11-15T11:22:14.508" v="4581" actId="1076"/>
          <ac:spMkLst>
            <pc:docMk/>
            <pc:sldMk cId="813353856" sldId="551"/>
            <ac:spMk id="42" creationId="{B1C07930-5E4B-4827-AEE3-8E6410774AD6}"/>
          </ac:spMkLst>
        </pc:spChg>
        <pc:spChg chg="add mod">
          <ac:chgData name="Kulinich Bohdan" userId="48e65c9f34e137d0" providerId="LiveId" clId="{2CC41E11-B959-4923-80A4-B48F4BEC41AB}" dt="2020-11-15T11:22:09.930" v="4579" actId="14100"/>
          <ac:spMkLst>
            <pc:docMk/>
            <pc:sldMk cId="813353856" sldId="551"/>
            <ac:spMk id="43" creationId="{3A1A37E2-2C3E-4B57-A0CB-11CD04E0E19A}"/>
          </ac:spMkLst>
        </pc:spChg>
        <pc:spChg chg="del">
          <ac:chgData name="Kulinich Bohdan" userId="48e65c9f34e137d0" providerId="LiveId" clId="{2CC41E11-B959-4923-80A4-B48F4BEC41AB}" dt="2020-11-15T06:56:40.014" v="4374" actId="478"/>
          <ac:spMkLst>
            <pc:docMk/>
            <pc:sldMk cId="813353856" sldId="551"/>
            <ac:spMk id="43" creationId="{E0C48ACF-58F3-4BEE-B727-8A32C7330E5D}"/>
          </ac:spMkLst>
        </pc:spChg>
        <pc:spChg chg="add mod ord">
          <ac:chgData name="Kulinich Bohdan" userId="48e65c9f34e137d0" providerId="LiveId" clId="{2CC41E11-B959-4923-80A4-B48F4BEC41AB}" dt="2020-11-15T11:21:49.670" v="4572" actId="167"/>
          <ac:spMkLst>
            <pc:docMk/>
            <pc:sldMk cId="813353856" sldId="551"/>
            <ac:spMk id="44" creationId="{AD2061C0-AF10-458C-B986-B44658290498}"/>
          </ac:spMkLst>
        </pc:spChg>
        <pc:spChg chg="del">
          <ac:chgData name="Kulinich Bohdan" userId="48e65c9f34e137d0" providerId="LiveId" clId="{2CC41E11-B959-4923-80A4-B48F4BEC41AB}" dt="2020-11-15T06:56:45.349" v="4379" actId="478"/>
          <ac:spMkLst>
            <pc:docMk/>
            <pc:sldMk cId="813353856" sldId="551"/>
            <ac:spMk id="45" creationId="{73EA91EA-F440-4AC9-BB32-68522643A077}"/>
          </ac:spMkLst>
        </pc:spChg>
        <pc:spChg chg="add mod">
          <ac:chgData name="Kulinich Bohdan" userId="48e65c9f34e137d0" providerId="LiveId" clId="{2CC41E11-B959-4923-80A4-B48F4BEC41AB}" dt="2020-11-15T06:57:47.609" v="4461" actId="20577"/>
          <ac:spMkLst>
            <pc:docMk/>
            <pc:sldMk cId="813353856" sldId="551"/>
            <ac:spMk id="47" creationId="{9B4C9891-FC42-488A-B43D-533036DB9168}"/>
          </ac:spMkLst>
        </pc:spChg>
        <pc:spChg chg="add mod">
          <ac:chgData name="Kulinich Bohdan" userId="48e65c9f34e137d0" providerId="LiveId" clId="{2CC41E11-B959-4923-80A4-B48F4BEC41AB}" dt="2020-11-15T07:02:31.489" v="4510" actId="1076"/>
          <ac:spMkLst>
            <pc:docMk/>
            <pc:sldMk cId="813353856" sldId="551"/>
            <ac:spMk id="49" creationId="{B07B0E7F-4441-4AAC-B4E5-883601F2B4A5}"/>
          </ac:spMkLst>
        </pc:spChg>
        <pc:spChg chg="mod">
          <ac:chgData name="Kulinich Bohdan" userId="48e65c9f34e137d0" providerId="LiveId" clId="{2CC41E11-B959-4923-80A4-B48F4BEC41AB}" dt="2020-11-15T11:22:36.384" v="4592" actId="14100"/>
          <ac:spMkLst>
            <pc:docMk/>
            <pc:sldMk cId="813353856" sldId="551"/>
            <ac:spMk id="51" creationId="{AADDC0E5-1028-4CA5-B2CE-3AB936CB98DB}"/>
          </ac:spMkLst>
        </pc:spChg>
        <pc:spChg chg="mod">
          <ac:chgData name="Kulinich Bohdan" userId="48e65c9f34e137d0" providerId="LiveId" clId="{2CC41E11-B959-4923-80A4-B48F4BEC41AB}" dt="2020-11-15T11:22:34.951" v="4591" actId="14100"/>
          <ac:spMkLst>
            <pc:docMk/>
            <pc:sldMk cId="813353856" sldId="551"/>
            <ac:spMk id="52" creationId="{51259689-D08B-4819-BF46-0E3F5783046E}"/>
          </ac:spMkLst>
        </pc:spChg>
        <pc:spChg chg="mod">
          <ac:chgData name="Kulinich Bohdan" userId="48e65c9f34e137d0" providerId="LiveId" clId="{2CC41E11-B959-4923-80A4-B48F4BEC41AB}" dt="2020-11-15T11:23:20.295" v="4613" actId="14100"/>
          <ac:spMkLst>
            <pc:docMk/>
            <pc:sldMk cId="813353856" sldId="551"/>
            <ac:spMk id="55" creationId="{3A714EED-C95F-4581-A88C-58E37159DA6D}"/>
          </ac:spMkLst>
        </pc:spChg>
        <pc:spChg chg="del">
          <ac:chgData name="Kulinich Bohdan" userId="48e65c9f34e137d0" providerId="LiveId" clId="{2CC41E11-B959-4923-80A4-B48F4BEC41AB}" dt="2020-11-15T06:56:53.619" v="4384" actId="478"/>
          <ac:spMkLst>
            <pc:docMk/>
            <pc:sldMk cId="813353856" sldId="551"/>
            <ac:spMk id="55" creationId="{F79AD28F-B328-43EE-8559-2B49679CCF43}"/>
          </ac:spMkLst>
        </pc:spChg>
        <pc:spChg chg="del">
          <ac:chgData name="Kulinich Bohdan" userId="48e65c9f34e137d0" providerId="LiveId" clId="{2CC41E11-B959-4923-80A4-B48F4BEC41AB}" dt="2020-11-15T06:56:52.759" v="4383" actId="478"/>
          <ac:spMkLst>
            <pc:docMk/>
            <pc:sldMk cId="813353856" sldId="551"/>
            <ac:spMk id="56" creationId="{74455E92-835E-4F62-BD15-B28D398FEF15}"/>
          </ac:spMkLst>
        </pc:spChg>
        <pc:spChg chg="mod">
          <ac:chgData name="Kulinich Bohdan" userId="48e65c9f34e137d0" providerId="LiveId" clId="{2CC41E11-B959-4923-80A4-B48F4BEC41AB}" dt="2020-11-15T11:23:21.960" v="4614" actId="14100"/>
          <ac:spMkLst>
            <pc:docMk/>
            <pc:sldMk cId="813353856" sldId="551"/>
            <ac:spMk id="56" creationId="{8735325E-2732-4D80-B32A-4E87E3F568C9}"/>
          </ac:spMkLst>
        </pc:spChg>
        <pc:spChg chg="mod">
          <ac:chgData name="Kulinich Bohdan" userId="48e65c9f34e137d0" providerId="LiveId" clId="{2CC41E11-B959-4923-80A4-B48F4BEC41AB}" dt="2020-11-15T11:23:23.678" v="4615" actId="14100"/>
          <ac:spMkLst>
            <pc:docMk/>
            <pc:sldMk cId="813353856" sldId="551"/>
            <ac:spMk id="57" creationId="{4D24492B-D204-4137-AE80-B3911C808159}"/>
          </ac:spMkLst>
        </pc:spChg>
        <pc:grpChg chg="add mod ord">
          <ac:chgData name="Kulinich Bohdan" userId="48e65c9f34e137d0" providerId="LiveId" clId="{2CC41E11-B959-4923-80A4-B48F4BEC41AB}" dt="2020-11-15T11:22:41.295" v="4593" actId="167"/>
          <ac:grpSpMkLst>
            <pc:docMk/>
            <pc:sldMk cId="813353856" sldId="551"/>
            <ac:grpSpMk id="2" creationId="{69C785A4-10B6-4427-988A-E100716DA948}"/>
          </ac:grpSpMkLst>
        </pc:grpChg>
        <pc:grpChg chg="add mod ord">
          <ac:chgData name="Kulinich Bohdan" userId="48e65c9f34e137d0" providerId="LiveId" clId="{2CC41E11-B959-4923-80A4-B48F4BEC41AB}" dt="2020-11-15T11:24:11.216" v="4618" actId="167"/>
          <ac:grpSpMkLst>
            <pc:docMk/>
            <pc:sldMk cId="813353856" sldId="551"/>
            <ac:grpSpMk id="5" creationId="{CE16AA82-A6F6-48CE-8C37-B341F5270EFC}"/>
          </ac:grpSpMkLst>
        </pc:grpChg>
        <pc:grpChg chg="add mod ord">
          <ac:chgData name="Kulinich Bohdan" userId="48e65c9f34e137d0" providerId="LiveId" clId="{2CC41E11-B959-4923-80A4-B48F4BEC41AB}" dt="2020-11-15T11:22:41.295" v="4593" actId="167"/>
          <ac:grpSpMkLst>
            <pc:docMk/>
            <pc:sldMk cId="813353856" sldId="551"/>
            <ac:grpSpMk id="50" creationId="{FE758E16-30FA-46BD-A7BE-847A7AB30D5D}"/>
          </ac:grpSpMkLst>
        </pc:grpChg>
        <pc:grpChg chg="add mod ord">
          <ac:chgData name="Kulinich Bohdan" userId="48e65c9f34e137d0" providerId="LiveId" clId="{2CC41E11-B959-4923-80A4-B48F4BEC41AB}" dt="2020-11-15T11:24:11.216" v="4618" actId="167"/>
          <ac:grpSpMkLst>
            <pc:docMk/>
            <pc:sldMk cId="813353856" sldId="551"/>
            <ac:grpSpMk id="54" creationId="{46D50F43-64B5-4606-9F3F-843249A0B84E}"/>
          </ac:grpSpMkLst>
        </pc:grpChg>
        <pc:picChg chg="del">
          <ac:chgData name="Kulinich Bohdan" userId="48e65c9f34e137d0" providerId="LiveId" clId="{2CC41E11-B959-4923-80A4-B48F4BEC41AB}" dt="2020-11-15T06:56:42.989" v="4377" actId="478"/>
          <ac:picMkLst>
            <pc:docMk/>
            <pc:sldMk cId="813353856" sldId="551"/>
            <ac:picMk id="38" creationId="{5A11EAFF-8A2A-466A-8D6D-5D9E2355BC9F}"/>
          </ac:picMkLst>
        </pc:picChg>
        <pc:picChg chg="del">
          <ac:chgData name="Kulinich Bohdan" userId="48e65c9f34e137d0" providerId="LiveId" clId="{2CC41E11-B959-4923-80A4-B48F4BEC41AB}" dt="2020-11-15T06:56:46.949" v="4381" actId="478"/>
          <ac:picMkLst>
            <pc:docMk/>
            <pc:sldMk cId="813353856" sldId="551"/>
            <ac:picMk id="44" creationId="{8C4E28D3-9F77-4ADD-A3BC-AC9E84022E41}"/>
          </ac:picMkLst>
        </pc:picChg>
        <pc:picChg chg="add mod">
          <ac:chgData name="Kulinich Bohdan" userId="48e65c9f34e137d0" providerId="LiveId" clId="{2CC41E11-B959-4923-80A4-B48F4BEC41AB}" dt="2020-11-15T06:57:26.769" v="4386"/>
          <ac:picMkLst>
            <pc:docMk/>
            <pc:sldMk cId="813353856" sldId="551"/>
            <ac:picMk id="46" creationId="{0431E91A-5EF3-4095-9AB9-5A10AE4250F2}"/>
          </ac:picMkLst>
        </pc:picChg>
        <pc:picChg chg="add mod">
          <ac:chgData name="Kulinich Bohdan" userId="48e65c9f34e137d0" providerId="LiveId" clId="{2CC41E11-B959-4923-80A4-B48F4BEC41AB}" dt="2020-11-15T07:02:31.489" v="4510" actId="1076"/>
          <ac:picMkLst>
            <pc:docMk/>
            <pc:sldMk cId="813353856" sldId="551"/>
            <ac:picMk id="48" creationId="{3E669507-DC86-43E5-994C-AE8D85F888B7}"/>
          </ac:picMkLst>
        </pc:picChg>
      </pc:sldChg>
      <pc:sldChg chg="addSp delSp modSp add mod delAnim modAnim">
        <pc:chgData name="Kulinich Bohdan" userId="48e65c9f34e137d0" providerId="LiveId" clId="{2CC41E11-B959-4923-80A4-B48F4BEC41AB}" dt="2020-11-15T13:36:32.856" v="4996" actId="167"/>
        <pc:sldMkLst>
          <pc:docMk/>
          <pc:sldMk cId="2372482836" sldId="552"/>
        </pc:sldMkLst>
        <pc:spChg chg="del">
          <ac:chgData name="Kulinich Bohdan" userId="48e65c9f34e137d0" providerId="LiveId" clId="{2CC41E11-B959-4923-80A4-B48F4BEC41AB}" dt="2020-11-15T11:15:56.708" v="4519" actId="478"/>
          <ac:spMkLst>
            <pc:docMk/>
            <pc:sldMk cId="2372482836" sldId="552"/>
            <ac:spMk id="2" creationId="{51E13531-1DB5-42BA-B0BD-0779DC857B9C}"/>
          </ac:spMkLst>
        </pc:spChg>
        <pc:spChg chg="mod">
          <ac:chgData name="Kulinich Bohdan" userId="48e65c9f34e137d0" providerId="LiveId" clId="{2CC41E11-B959-4923-80A4-B48F4BEC41AB}" dt="2020-11-15T11:16:04.021" v="4548" actId="20577"/>
          <ac:spMkLst>
            <pc:docMk/>
            <pc:sldMk cId="2372482836" sldId="552"/>
            <ac:spMk id="4" creationId="{00000000-0000-0000-0000-000000000000}"/>
          </ac:spMkLst>
        </pc:spChg>
        <pc:spChg chg="del">
          <ac:chgData name="Kulinich Bohdan" userId="48e65c9f34e137d0" providerId="LiveId" clId="{2CC41E11-B959-4923-80A4-B48F4BEC41AB}" dt="2020-11-15T11:15:56.708" v="4519" actId="478"/>
          <ac:spMkLst>
            <pc:docMk/>
            <pc:sldMk cId="2372482836" sldId="552"/>
            <ac:spMk id="5" creationId="{DF28CDBF-DC5F-405C-A6D8-90935279B0E2}"/>
          </ac:spMkLst>
        </pc:spChg>
        <pc:spChg chg="del">
          <ac:chgData name="Kulinich Bohdan" userId="48e65c9f34e137d0" providerId="LiveId" clId="{2CC41E11-B959-4923-80A4-B48F4BEC41AB}" dt="2020-11-15T11:15:56.708" v="4519" actId="478"/>
          <ac:spMkLst>
            <pc:docMk/>
            <pc:sldMk cId="2372482836" sldId="552"/>
            <ac:spMk id="10" creationId="{67C448E4-47A7-4582-BBE0-E9BD301D924E}"/>
          </ac:spMkLst>
        </pc:spChg>
        <pc:spChg chg="add mod">
          <ac:chgData name="Kulinich Bohdan" userId="48e65c9f34e137d0" providerId="LiveId" clId="{2CC41E11-B959-4923-80A4-B48F4BEC41AB}" dt="2020-11-15T13:27:16.542" v="4933" actId="1076"/>
          <ac:spMkLst>
            <pc:docMk/>
            <pc:sldMk cId="2372482836" sldId="552"/>
            <ac:spMk id="21" creationId="{A9BC2737-D6F0-4AE6-B924-CA046449D2A5}"/>
          </ac:spMkLst>
        </pc:spChg>
        <pc:spChg chg="add mod ord">
          <ac:chgData name="Kulinich Bohdan" userId="48e65c9f34e137d0" providerId="LiveId" clId="{2CC41E11-B959-4923-80A4-B48F4BEC41AB}" dt="2020-11-15T13:36:32.856" v="4996" actId="167"/>
          <ac:spMkLst>
            <pc:docMk/>
            <pc:sldMk cId="2372482836" sldId="552"/>
            <ac:spMk id="23" creationId="{4CFED476-7C76-405E-AF06-D5B78666C0B1}"/>
          </ac:spMkLst>
        </pc:spChg>
        <pc:spChg chg="del">
          <ac:chgData name="Kulinich Bohdan" userId="48e65c9f34e137d0" providerId="LiveId" clId="{2CC41E11-B959-4923-80A4-B48F4BEC41AB}" dt="2020-11-15T11:15:55.052" v="4518" actId="478"/>
          <ac:spMkLst>
            <pc:docMk/>
            <pc:sldMk cId="2372482836" sldId="552"/>
            <ac:spMk id="35" creationId="{B0085CCB-97A2-4D0F-83E5-C6D6C27BC7B7}"/>
          </ac:spMkLst>
        </pc:spChg>
        <pc:spChg chg="del">
          <ac:chgData name="Kulinich Bohdan" userId="48e65c9f34e137d0" providerId="LiveId" clId="{2CC41E11-B959-4923-80A4-B48F4BEC41AB}" dt="2020-11-15T11:15:55.052" v="4518" actId="478"/>
          <ac:spMkLst>
            <pc:docMk/>
            <pc:sldMk cId="2372482836" sldId="552"/>
            <ac:spMk id="36" creationId="{F25D6FB2-EEC0-4343-A7A2-BA422B43D983}"/>
          </ac:spMkLst>
        </pc:spChg>
        <pc:spChg chg="del">
          <ac:chgData name="Kulinich Bohdan" userId="48e65c9f34e137d0" providerId="LiveId" clId="{2CC41E11-B959-4923-80A4-B48F4BEC41AB}" dt="2020-11-15T11:15:55.052" v="4518" actId="478"/>
          <ac:spMkLst>
            <pc:docMk/>
            <pc:sldMk cId="2372482836" sldId="552"/>
            <ac:spMk id="37" creationId="{53C9B5DF-4FB2-4F94-B155-CADF2E1C6DF8}"/>
          </ac:spMkLst>
        </pc:spChg>
        <pc:spChg chg="add mod">
          <ac:chgData name="Kulinich Bohdan" userId="48e65c9f34e137d0" providerId="LiveId" clId="{2CC41E11-B959-4923-80A4-B48F4BEC41AB}" dt="2020-11-15T12:16:13.011" v="4720" actId="14100"/>
          <ac:spMkLst>
            <pc:docMk/>
            <pc:sldMk cId="2372482836" sldId="552"/>
            <ac:spMk id="47" creationId="{6FAFB174-8428-4E40-88D8-10FC8CC7548B}"/>
          </ac:spMkLst>
        </pc:spChg>
        <pc:spChg chg="add mod">
          <ac:chgData name="Kulinich Bohdan" userId="48e65c9f34e137d0" providerId="LiveId" clId="{2CC41E11-B959-4923-80A4-B48F4BEC41AB}" dt="2020-11-15T12:16:40.121" v="4738" actId="14100"/>
          <ac:spMkLst>
            <pc:docMk/>
            <pc:sldMk cId="2372482836" sldId="552"/>
            <ac:spMk id="48" creationId="{21340BF9-CDAA-48E5-AA9C-B668833D796A}"/>
          </ac:spMkLst>
        </pc:spChg>
        <pc:spChg chg="del">
          <ac:chgData name="Kulinich Bohdan" userId="48e65c9f34e137d0" providerId="LiveId" clId="{2CC41E11-B959-4923-80A4-B48F4BEC41AB}" dt="2020-11-15T11:15:55.052" v="4518" actId="478"/>
          <ac:spMkLst>
            <pc:docMk/>
            <pc:sldMk cId="2372482836" sldId="552"/>
            <ac:spMk id="50" creationId="{4B28286B-6EB4-4F55-A894-E48FBF0C5045}"/>
          </ac:spMkLst>
        </pc:spChg>
        <pc:spChg chg="add mod">
          <ac:chgData name="Kulinich Bohdan" userId="48e65c9f34e137d0" providerId="LiveId" clId="{2CC41E11-B959-4923-80A4-B48F4BEC41AB}" dt="2020-11-15T13:06:14.454" v="4862" actId="14100"/>
          <ac:spMkLst>
            <pc:docMk/>
            <pc:sldMk cId="2372482836" sldId="552"/>
            <ac:spMk id="51" creationId="{D873C118-E7E4-469B-AA50-4028530B620C}"/>
          </ac:spMkLst>
        </pc:spChg>
        <pc:spChg chg="del">
          <ac:chgData name="Kulinich Bohdan" userId="48e65c9f34e137d0" providerId="LiveId" clId="{2CC41E11-B959-4923-80A4-B48F4BEC41AB}" dt="2020-11-15T12:11:50.347" v="4646" actId="478"/>
          <ac:spMkLst>
            <pc:docMk/>
            <pc:sldMk cId="2372482836" sldId="552"/>
            <ac:spMk id="53" creationId="{F1C99DE3-1FFF-45BA-A6E1-AFBB69D947D3}"/>
          </ac:spMkLst>
        </pc:spChg>
        <pc:spChg chg="del">
          <ac:chgData name="Kulinich Bohdan" userId="48e65c9f34e137d0" providerId="LiveId" clId="{2CC41E11-B959-4923-80A4-B48F4BEC41AB}" dt="2020-11-15T12:11:51.456" v="4648" actId="478"/>
          <ac:spMkLst>
            <pc:docMk/>
            <pc:sldMk cId="2372482836" sldId="552"/>
            <ac:spMk id="54" creationId="{C2D9F746-910B-4BC3-AA64-239186461E1F}"/>
          </ac:spMkLst>
        </pc:spChg>
        <pc:spChg chg="del mod">
          <ac:chgData name="Kulinich Bohdan" userId="48e65c9f34e137d0" providerId="LiveId" clId="{2CC41E11-B959-4923-80A4-B48F4BEC41AB}" dt="2020-11-15T12:11:51.050" v="4647" actId="478"/>
          <ac:spMkLst>
            <pc:docMk/>
            <pc:sldMk cId="2372482836" sldId="552"/>
            <ac:spMk id="55" creationId="{D04F1B53-30C0-401A-846B-1C5680A173EB}"/>
          </ac:spMkLst>
        </pc:spChg>
        <pc:spChg chg="del">
          <ac:chgData name="Kulinich Bohdan" userId="48e65c9f34e137d0" providerId="LiveId" clId="{2CC41E11-B959-4923-80A4-B48F4BEC41AB}" dt="2020-11-15T12:11:47.972" v="4645" actId="478"/>
          <ac:spMkLst>
            <pc:docMk/>
            <pc:sldMk cId="2372482836" sldId="552"/>
            <ac:spMk id="57" creationId="{3BAB7AA8-EC1F-4045-98D0-80178F978F40}"/>
          </ac:spMkLst>
        </pc:spChg>
        <pc:spChg chg="del mod">
          <ac:chgData name="Kulinich Bohdan" userId="48e65c9f34e137d0" providerId="LiveId" clId="{2CC41E11-B959-4923-80A4-B48F4BEC41AB}" dt="2020-11-15T12:11:43.676" v="4644" actId="478"/>
          <ac:spMkLst>
            <pc:docMk/>
            <pc:sldMk cId="2372482836" sldId="552"/>
            <ac:spMk id="58" creationId="{75760B80-BE2C-48D4-8ECB-ADBAA0D12880}"/>
          </ac:spMkLst>
        </pc:spChg>
        <pc:spChg chg="del mod">
          <ac:chgData name="Kulinich Bohdan" userId="48e65c9f34e137d0" providerId="LiveId" clId="{2CC41E11-B959-4923-80A4-B48F4BEC41AB}" dt="2020-11-15T12:11:41.786" v="4643" actId="478"/>
          <ac:spMkLst>
            <pc:docMk/>
            <pc:sldMk cId="2372482836" sldId="552"/>
            <ac:spMk id="59" creationId="{12FA039C-A167-49D4-904C-CAB4D56F3BCA}"/>
          </ac:spMkLst>
        </pc:spChg>
        <pc:spChg chg="mod">
          <ac:chgData name="Kulinich Bohdan" userId="48e65c9f34e137d0" providerId="LiveId" clId="{2CC41E11-B959-4923-80A4-B48F4BEC41AB}" dt="2020-11-15T12:15:32.122" v="4675" actId="1076"/>
          <ac:spMkLst>
            <pc:docMk/>
            <pc:sldMk cId="2372482836" sldId="552"/>
            <ac:spMk id="64" creationId="{099DF7BE-2712-4091-80BB-2BD9A944B057}"/>
          </ac:spMkLst>
        </pc:spChg>
        <pc:spChg chg="mod">
          <ac:chgData name="Kulinich Bohdan" userId="48e65c9f34e137d0" providerId="LiveId" clId="{2CC41E11-B959-4923-80A4-B48F4BEC41AB}" dt="2020-11-15T13:26:38.537" v="4927" actId="1076"/>
          <ac:spMkLst>
            <pc:docMk/>
            <pc:sldMk cId="2372482836" sldId="552"/>
            <ac:spMk id="65" creationId="{887BD2E3-20AC-44C0-B9AD-C4CE082148F9}"/>
          </ac:spMkLst>
        </pc:spChg>
        <pc:spChg chg="del">
          <ac:chgData name="Kulinich Bohdan" userId="48e65c9f34e137d0" providerId="LiveId" clId="{2CC41E11-B959-4923-80A4-B48F4BEC41AB}" dt="2020-11-15T12:11:37.928" v="4640" actId="478"/>
          <ac:spMkLst>
            <pc:docMk/>
            <pc:sldMk cId="2372482836" sldId="552"/>
            <ac:spMk id="66" creationId="{75EF1446-DE38-44BA-80C6-45A6151FD0F0}"/>
          </ac:spMkLst>
        </pc:spChg>
        <pc:spChg chg="del">
          <ac:chgData name="Kulinich Bohdan" userId="48e65c9f34e137d0" providerId="LiveId" clId="{2CC41E11-B959-4923-80A4-B48F4BEC41AB}" dt="2020-11-15T12:11:39.349" v="4641" actId="478"/>
          <ac:spMkLst>
            <pc:docMk/>
            <pc:sldMk cId="2372482836" sldId="552"/>
            <ac:spMk id="67" creationId="{884BF845-3509-4A81-A5C0-0554892179BF}"/>
          </ac:spMkLst>
        </pc:spChg>
        <pc:spChg chg="del">
          <ac:chgData name="Kulinich Bohdan" userId="48e65c9f34e137d0" providerId="LiveId" clId="{2CC41E11-B959-4923-80A4-B48F4BEC41AB}" dt="2020-11-15T12:11:40.739" v="4642" actId="478"/>
          <ac:spMkLst>
            <pc:docMk/>
            <pc:sldMk cId="2372482836" sldId="552"/>
            <ac:spMk id="73" creationId="{879B8C45-7539-4A07-BCDD-D73A72F12648}"/>
          </ac:spMkLst>
        </pc:spChg>
        <pc:spChg chg="mod ord modVis">
          <ac:chgData name="Kulinich Bohdan" userId="48e65c9f34e137d0" providerId="LiveId" clId="{2CC41E11-B959-4923-80A4-B48F4BEC41AB}" dt="2020-11-15T13:26:58.602" v="4929" actId="166"/>
          <ac:spMkLst>
            <pc:docMk/>
            <pc:sldMk cId="2372482836" sldId="552"/>
            <ac:spMk id="75" creationId="{28D5E7BD-A36E-4412-AB79-66EB3C7E0761}"/>
          </ac:spMkLst>
        </pc:spChg>
        <pc:spChg chg="mod">
          <ac:chgData name="Kulinich Bohdan" userId="48e65c9f34e137d0" providerId="LiveId" clId="{2CC41E11-B959-4923-80A4-B48F4BEC41AB}" dt="2020-11-15T12:15:32.122" v="4675" actId="1076"/>
          <ac:spMkLst>
            <pc:docMk/>
            <pc:sldMk cId="2372482836" sldId="552"/>
            <ac:spMk id="80" creationId="{D7288C89-C13E-4308-A64D-9788313FBCF8}"/>
          </ac:spMkLst>
        </pc:spChg>
        <pc:spChg chg="mod">
          <ac:chgData name="Kulinich Bohdan" userId="48e65c9f34e137d0" providerId="LiveId" clId="{2CC41E11-B959-4923-80A4-B48F4BEC41AB}" dt="2020-11-15T12:15:32.122" v="4675" actId="1076"/>
          <ac:spMkLst>
            <pc:docMk/>
            <pc:sldMk cId="2372482836" sldId="552"/>
            <ac:spMk id="81" creationId="{9EEEE69A-9154-4753-A930-2C2BDC64B2FC}"/>
          </ac:spMkLst>
        </pc:spChg>
        <pc:spChg chg="mod">
          <ac:chgData name="Kulinich Bohdan" userId="48e65c9f34e137d0" providerId="LiveId" clId="{2CC41E11-B959-4923-80A4-B48F4BEC41AB}" dt="2020-11-15T12:15:32.122" v="4675" actId="1076"/>
          <ac:spMkLst>
            <pc:docMk/>
            <pc:sldMk cId="2372482836" sldId="552"/>
            <ac:spMk id="82" creationId="{FBF42415-6528-4D60-86A2-3A28D04E7B93}"/>
          </ac:spMkLst>
        </pc:spChg>
        <pc:spChg chg="del">
          <ac:chgData name="Kulinich Bohdan" userId="48e65c9f34e137d0" providerId="LiveId" clId="{2CC41E11-B959-4923-80A4-B48F4BEC41AB}" dt="2020-11-15T11:15:56.708" v="4519" actId="478"/>
          <ac:spMkLst>
            <pc:docMk/>
            <pc:sldMk cId="2372482836" sldId="552"/>
            <ac:spMk id="87" creationId="{EB6B7F72-1690-486A-9800-5C2C71FD85AB}"/>
          </ac:spMkLst>
        </pc:spChg>
        <pc:spChg chg="del">
          <ac:chgData name="Kulinich Bohdan" userId="48e65c9f34e137d0" providerId="LiveId" clId="{2CC41E11-B959-4923-80A4-B48F4BEC41AB}" dt="2020-11-15T11:15:55.052" v="4518" actId="478"/>
          <ac:spMkLst>
            <pc:docMk/>
            <pc:sldMk cId="2372482836" sldId="552"/>
            <ac:spMk id="99" creationId="{B24BB707-97F2-4FC9-B32E-0949FE848A94}"/>
          </ac:spMkLst>
        </pc:spChg>
        <pc:spChg chg="del">
          <ac:chgData name="Kulinich Bohdan" userId="48e65c9f34e137d0" providerId="LiveId" clId="{2CC41E11-B959-4923-80A4-B48F4BEC41AB}" dt="2020-11-15T11:15:55.052" v="4518" actId="478"/>
          <ac:spMkLst>
            <pc:docMk/>
            <pc:sldMk cId="2372482836" sldId="552"/>
            <ac:spMk id="100" creationId="{C8B5E302-88F5-417F-8E0A-F5F5782110DC}"/>
          </ac:spMkLst>
        </pc:spChg>
        <pc:spChg chg="del">
          <ac:chgData name="Kulinich Bohdan" userId="48e65c9f34e137d0" providerId="LiveId" clId="{2CC41E11-B959-4923-80A4-B48F4BEC41AB}" dt="2020-11-15T11:15:55.052" v="4518" actId="478"/>
          <ac:spMkLst>
            <pc:docMk/>
            <pc:sldMk cId="2372482836" sldId="552"/>
            <ac:spMk id="101" creationId="{8A3997E0-1FC7-46D3-A4B6-A615683A092F}"/>
          </ac:spMkLst>
        </pc:spChg>
        <pc:spChg chg="del">
          <ac:chgData name="Kulinich Bohdan" userId="48e65c9f34e137d0" providerId="LiveId" clId="{2CC41E11-B959-4923-80A4-B48F4BEC41AB}" dt="2020-11-15T11:15:56.708" v="4519" actId="478"/>
          <ac:spMkLst>
            <pc:docMk/>
            <pc:sldMk cId="2372482836" sldId="552"/>
            <ac:spMk id="102" creationId="{BDCF2F01-FF2F-473A-9041-134D23E63427}"/>
          </ac:spMkLst>
        </pc:spChg>
        <pc:spChg chg="del">
          <ac:chgData name="Kulinich Bohdan" userId="48e65c9f34e137d0" providerId="LiveId" clId="{2CC41E11-B959-4923-80A4-B48F4BEC41AB}" dt="2020-11-15T11:15:56.708" v="4519" actId="478"/>
          <ac:spMkLst>
            <pc:docMk/>
            <pc:sldMk cId="2372482836" sldId="552"/>
            <ac:spMk id="103" creationId="{6506B9D9-7562-4CF7-B569-B2CE0CAB7521}"/>
          </ac:spMkLst>
        </pc:spChg>
        <pc:spChg chg="del">
          <ac:chgData name="Kulinich Bohdan" userId="48e65c9f34e137d0" providerId="LiveId" clId="{2CC41E11-B959-4923-80A4-B48F4BEC41AB}" dt="2020-11-15T11:15:56.708" v="4519" actId="478"/>
          <ac:spMkLst>
            <pc:docMk/>
            <pc:sldMk cId="2372482836" sldId="552"/>
            <ac:spMk id="105" creationId="{C1BC47BD-56E4-4CF7-976E-22E68BE812B2}"/>
          </ac:spMkLst>
        </pc:spChg>
        <pc:spChg chg="del">
          <ac:chgData name="Kulinich Bohdan" userId="48e65c9f34e137d0" providerId="LiveId" clId="{2CC41E11-B959-4923-80A4-B48F4BEC41AB}" dt="2020-11-15T11:15:55.052" v="4518" actId="478"/>
          <ac:spMkLst>
            <pc:docMk/>
            <pc:sldMk cId="2372482836" sldId="552"/>
            <ac:spMk id="107" creationId="{6CA3762A-C6C6-4FD0-8195-189381CDE834}"/>
          </ac:spMkLst>
        </pc:spChg>
        <pc:picChg chg="add del mod modCrop">
          <ac:chgData name="Kulinich Bohdan" userId="48e65c9f34e137d0" providerId="LiveId" clId="{2CC41E11-B959-4923-80A4-B48F4BEC41AB}" dt="2020-11-15T13:18:06.913" v="4879" actId="478"/>
          <ac:picMkLst>
            <pc:docMk/>
            <pc:sldMk cId="2372482836" sldId="552"/>
            <ac:picMk id="16" creationId="{DCCB4F53-B302-46EC-ABA2-67E66B5BB60E}"/>
          </ac:picMkLst>
        </pc:picChg>
        <pc:picChg chg="add mod ord modCrop">
          <ac:chgData name="Kulinich Bohdan" userId="48e65c9f34e137d0" providerId="LiveId" clId="{2CC41E11-B959-4923-80A4-B48F4BEC41AB}" dt="2020-11-15T13:26:29.221" v="4926" actId="1076"/>
          <ac:picMkLst>
            <pc:docMk/>
            <pc:sldMk cId="2372482836" sldId="552"/>
            <ac:picMk id="18" creationId="{B825F6C8-E536-4527-A658-187C03B2CD50}"/>
          </ac:picMkLst>
        </pc:picChg>
        <pc:picChg chg="add mod">
          <ac:chgData name="Kulinich Bohdan" userId="48e65c9f34e137d0" providerId="LiveId" clId="{2CC41E11-B959-4923-80A4-B48F4BEC41AB}" dt="2020-11-15T13:31:50.391" v="4947" actId="1076"/>
          <ac:picMkLst>
            <pc:docMk/>
            <pc:sldMk cId="2372482836" sldId="552"/>
            <ac:picMk id="22" creationId="{4B1AE4CD-89FB-4670-902F-0FC10D813101}"/>
          </ac:picMkLst>
        </pc:picChg>
        <pc:picChg chg="add mod">
          <ac:chgData name="Kulinich Bohdan" userId="48e65c9f34e137d0" providerId="LiveId" clId="{2CC41E11-B959-4923-80A4-B48F4BEC41AB}" dt="2020-11-15T12:15:45.363" v="4676"/>
          <ac:picMkLst>
            <pc:docMk/>
            <pc:sldMk cId="2372482836" sldId="552"/>
            <ac:picMk id="46" creationId="{E01378CD-CBD1-496F-B063-9D089529880B}"/>
          </ac:picMkLst>
        </pc:picChg>
        <pc:picChg chg="del">
          <ac:chgData name="Kulinich Bohdan" userId="48e65c9f34e137d0" providerId="LiveId" clId="{2CC41E11-B959-4923-80A4-B48F4BEC41AB}" dt="2020-11-15T11:15:55.052" v="4518" actId="478"/>
          <ac:picMkLst>
            <pc:docMk/>
            <pc:sldMk cId="2372482836" sldId="552"/>
            <ac:picMk id="49" creationId="{FAA369AE-FB26-4307-9617-BDF84703D60F}"/>
          </ac:picMkLst>
        </pc:picChg>
        <pc:picChg chg="add mod modVis">
          <ac:chgData name="Kulinich Bohdan" userId="48e65c9f34e137d0" providerId="LiveId" clId="{2CC41E11-B959-4923-80A4-B48F4BEC41AB}" dt="2020-11-15T13:36:25.507" v="4995" actId="14429"/>
          <ac:picMkLst>
            <pc:docMk/>
            <pc:sldMk cId="2372482836" sldId="552"/>
            <ac:picMk id="52" creationId="{3BF6EA60-E5F2-42BB-9531-7A08BEC50723}"/>
          </ac:picMkLst>
        </pc:picChg>
        <pc:cxnChg chg="add mod">
          <ac:chgData name="Kulinich Bohdan" userId="48e65c9f34e137d0" providerId="LiveId" clId="{2CC41E11-B959-4923-80A4-B48F4BEC41AB}" dt="2020-11-15T13:25:38.761" v="4916" actId="14100"/>
          <ac:cxnSpMkLst>
            <pc:docMk/>
            <pc:sldMk cId="2372482836" sldId="552"/>
            <ac:cxnSpMk id="56" creationId="{CA517C6A-72EF-4801-8DFD-71DA12CD137B}"/>
          </ac:cxnSpMkLst>
        </pc:cxnChg>
        <pc:cxnChg chg="mod">
          <ac:chgData name="Kulinich Bohdan" userId="48e65c9f34e137d0" providerId="LiveId" clId="{2CC41E11-B959-4923-80A4-B48F4BEC41AB}" dt="2020-11-15T12:15:32.122" v="4675" actId="1076"/>
          <ac:cxnSpMkLst>
            <pc:docMk/>
            <pc:sldMk cId="2372482836" sldId="552"/>
            <ac:cxnSpMk id="61" creationId="{D5CF01B0-6E97-4110-9439-54A1312FC417}"/>
          </ac:cxnSpMkLst>
        </pc:cxnChg>
        <pc:cxnChg chg="mod">
          <ac:chgData name="Kulinich Bohdan" userId="48e65c9f34e137d0" providerId="LiveId" clId="{2CC41E11-B959-4923-80A4-B48F4BEC41AB}" dt="2020-11-15T12:15:32.122" v="4675" actId="1076"/>
          <ac:cxnSpMkLst>
            <pc:docMk/>
            <pc:sldMk cId="2372482836" sldId="552"/>
            <ac:cxnSpMk id="62" creationId="{738AC7B9-33ED-4024-B3C4-A205D6E83354}"/>
          </ac:cxnSpMkLst>
        </pc:cxnChg>
        <pc:cxnChg chg="mod">
          <ac:chgData name="Kulinich Bohdan" userId="48e65c9f34e137d0" providerId="LiveId" clId="{2CC41E11-B959-4923-80A4-B48F4BEC41AB}" dt="2020-11-15T12:15:32.122" v="4675" actId="1076"/>
          <ac:cxnSpMkLst>
            <pc:docMk/>
            <pc:sldMk cId="2372482836" sldId="552"/>
            <ac:cxnSpMk id="63" creationId="{6F2190B5-9E95-4BC6-B8D5-C828F18952E6}"/>
          </ac:cxnSpMkLst>
        </pc:cxnChg>
      </pc:sldChg>
      <pc:sldChg chg="addSp delSp modSp add mod modTransition delAnim modAnim">
        <pc:chgData name="Kulinich Bohdan" userId="48e65c9f34e137d0" providerId="LiveId" clId="{2CC41E11-B959-4923-80A4-B48F4BEC41AB}" dt="2020-11-15T13:46:08.679" v="5096" actId="478"/>
        <pc:sldMkLst>
          <pc:docMk/>
          <pc:sldMk cId="2173357161" sldId="553"/>
        </pc:sldMkLst>
        <pc:spChg chg="add mod">
          <ac:chgData name="Kulinich Bohdan" userId="48e65c9f34e137d0" providerId="LiveId" clId="{2CC41E11-B959-4923-80A4-B48F4BEC41AB}" dt="2020-11-15T13:40:15.934" v="5033" actId="1076"/>
          <ac:spMkLst>
            <pc:docMk/>
            <pc:sldMk cId="2173357161" sldId="553"/>
            <ac:spMk id="6" creationId="{DD862F5B-5EA6-457F-9302-27F19243C5D7}"/>
          </ac:spMkLst>
        </pc:spChg>
        <pc:spChg chg="add mod">
          <ac:chgData name="Kulinich Bohdan" userId="48e65c9f34e137d0" providerId="LiveId" clId="{2CC41E11-B959-4923-80A4-B48F4BEC41AB}" dt="2020-11-15T13:45:21.609" v="5089" actId="20577"/>
          <ac:spMkLst>
            <pc:docMk/>
            <pc:sldMk cId="2173357161" sldId="553"/>
            <ac:spMk id="7" creationId="{ED5F0BF2-F917-4AE1-85D7-F04A185F4AA1}"/>
          </ac:spMkLst>
        </pc:spChg>
        <pc:spChg chg="del">
          <ac:chgData name="Kulinich Bohdan" userId="48e65c9f34e137d0" providerId="LiveId" clId="{2CC41E11-B959-4923-80A4-B48F4BEC41AB}" dt="2020-11-15T13:46:08.679" v="5096" actId="478"/>
          <ac:spMkLst>
            <pc:docMk/>
            <pc:sldMk cId="2173357161" sldId="553"/>
            <ac:spMk id="47" creationId="{6FAFB174-8428-4E40-88D8-10FC8CC7548B}"/>
          </ac:spMkLst>
        </pc:spChg>
        <pc:spChg chg="mod">
          <ac:chgData name="Kulinich Bohdan" userId="48e65c9f34e137d0" providerId="LiveId" clId="{2CC41E11-B959-4923-80A4-B48F4BEC41AB}" dt="2020-11-15T13:37:35.867" v="4998" actId="207"/>
          <ac:spMkLst>
            <pc:docMk/>
            <pc:sldMk cId="2173357161" sldId="553"/>
            <ac:spMk id="48" creationId="{21340BF9-CDAA-48E5-AA9C-B668833D796A}"/>
          </ac:spMkLst>
        </pc:spChg>
        <pc:spChg chg="mod ord modVis">
          <ac:chgData name="Kulinich Bohdan" userId="48e65c9f34e137d0" providerId="LiveId" clId="{2CC41E11-B959-4923-80A4-B48F4BEC41AB}" dt="2020-11-15T13:40:07.313" v="5030" actId="20577"/>
          <ac:spMkLst>
            <pc:docMk/>
            <pc:sldMk cId="2173357161" sldId="553"/>
            <ac:spMk id="80" creationId="{D7288C89-C13E-4308-A64D-9788313FBCF8}"/>
          </ac:spMkLst>
        </pc:spChg>
        <pc:grpChg chg="add del mod">
          <ac:chgData name="Kulinich Bohdan" userId="48e65c9f34e137d0" providerId="LiveId" clId="{2CC41E11-B959-4923-80A4-B48F4BEC41AB}" dt="2020-11-15T13:38:57.990" v="5015" actId="165"/>
          <ac:grpSpMkLst>
            <pc:docMk/>
            <pc:sldMk cId="2173357161" sldId="553"/>
            <ac:grpSpMk id="2" creationId="{2A672084-AEA1-47F2-BE4A-8CFA7FD045DC}"/>
          </ac:grpSpMkLst>
        </pc:grpChg>
        <pc:picChg chg="mod topLvl">
          <ac:chgData name="Kulinich Bohdan" userId="48e65c9f34e137d0" providerId="LiveId" clId="{2CC41E11-B959-4923-80A4-B48F4BEC41AB}" dt="2020-11-15T13:39:09.499" v="5017" actId="1076"/>
          <ac:picMkLst>
            <pc:docMk/>
            <pc:sldMk cId="2173357161" sldId="553"/>
            <ac:picMk id="18" creationId="{B825F6C8-E536-4527-A658-187C03B2CD50}"/>
          </ac:picMkLst>
        </pc:picChg>
        <pc:picChg chg="del mod modVis">
          <ac:chgData name="Kulinich Bohdan" userId="48e65c9f34e137d0" providerId="LiveId" clId="{2CC41E11-B959-4923-80A4-B48F4BEC41AB}" dt="2020-11-15T13:45:52.049" v="5095" actId="478"/>
          <ac:picMkLst>
            <pc:docMk/>
            <pc:sldMk cId="2173357161" sldId="553"/>
            <ac:picMk id="22" creationId="{4B1AE4CD-89FB-4670-902F-0FC10D813101}"/>
          </ac:picMkLst>
        </pc:picChg>
        <pc:picChg chg="add mod">
          <ac:chgData name="Kulinich Bohdan" userId="48e65c9f34e137d0" providerId="LiveId" clId="{2CC41E11-B959-4923-80A4-B48F4BEC41AB}" dt="2020-11-15T13:43:08.222" v="5037" actId="1076"/>
          <ac:picMkLst>
            <pc:docMk/>
            <pc:sldMk cId="2173357161" sldId="553"/>
            <ac:picMk id="28" creationId="{F89C6B34-DEE0-4592-A3FB-44C30AF40C8A}"/>
          </ac:picMkLst>
        </pc:picChg>
        <pc:picChg chg="add del mod">
          <ac:chgData name="Kulinich Bohdan" userId="48e65c9f34e137d0" providerId="LiveId" clId="{2CC41E11-B959-4923-80A4-B48F4BEC41AB}" dt="2020-11-15T13:43:55.897" v="5060" actId="478"/>
          <ac:picMkLst>
            <pc:docMk/>
            <pc:sldMk cId="2173357161" sldId="553"/>
            <ac:picMk id="29" creationId="{9FD8DED7-A5BE-411B-8162-AADBDA7360FF}"/>
          </ac:picMkLst>
        </pc:picChg>
        <pc:picChg chg="del">
          <ac:chgData name="Kulinich Bohdan" userId="48e65c9f34e137d0" providerId="LiveId" clId="{2CC41E11-B959-4923-80A4-B48F4BEC41AB}" dt="2020-11-15T13:46:08.679" v="5096" actId="478"/>
          <ac:picMkLst>
            <pc:docMk/>
            <pc:sldMk cId="2173357161" sldId="553"/>
            <ac:picMk id="46" creationId="{E01378CD-CBD1-496F-B063-9D089529880B}"/>
          </ac:picMkLst>
        </pc:picChg>
        <pc:picChg chg="mod topLvl modVis">
          <ac:chgData name="Kulinich Bohdan" userId="48e65c9f34e137d0" providerId="LiveId" clId="{2CC41E11-B959-4923-80A4-B48F4BEC41AB}" dt="2020-11-15T13:45:35.495" v="5094" actId="14429"/>
          <ac:picMkLst>
            <pc:docMk/>
            <pc:sldMk cId="2173357161" sldId="553"/>
            <ac:picMk id="52" creationId="{3BF6EA60-E5F2-42BB-9531-7A08BEC50723}"/>
          </ac:picMkLst>
        </pc:picChg>
        <pc:cxnChg chg="add mod">
          <ac:chgData name="Kulinich Bohdan" userId="48e65c9f34e137d0" providerId="LiveId" clId="{2CC41E11-B959-4923-80A4-B48F4BEC41AB}" dt="2020-11-15T13:39:35.426" v="5020" actId="14100"/>
          <ac:cxnSpMkLst>
            <pc:docMk/>
            <pc:sldMk cId="2173357161" sldId="553"/>
            <ac:cxnSpMk id="24" creationId="{19EF1E37-44B5-4538-AC8E-3805EFC3E708}"/>
          </ac:cxnSpMkLst>
        </pc:cxnChg>
        <pc:cxnChg chg="ord">
          <ac:chgData name="Kulinich Bohdan" userId="48e65c9f34e137d0" providerId="LiveId" clId="{2CC41E11-B959-4923-80A4-B48F4BEC41AB}" dt="2020-11-15T13:44:48.790" v="5079" actId="167"/>
          <ac:cxnSpMkLst>
            <pc:docMk/>
            <pc:sldMk cId="2173357161" sldId="553"/>
            <ac:cxnSpMk id="56" creationId="{CA517C6A-72EF-4801-8DFD-71DA12CD137B}"/>
          </ac:cxnSpMkLst>
        </pc:cxnChg>
      </pc:sldChg>
      <pc:sldChg chg="addSp delSp modSp add mod modTransition delAnim modAnim">
        <pc:chgData name="Kulinich Bohdan" userId="48e65c9f34e137d0" providerId="LiveId" clId="{2CC41E11-B959-4923-80A4-B48F4BEC41AB}" dt="2020-11-17T08:21:15.517" v="9944" actId="207"/>
        <pc:sldMkLst>
          <pc:docMk/>
          <pc:sldMk cId="2836881328" sldId="554"/>
        </pc:sldMkLst>
        <pc:spChg chg="add mod">
          <ac:chgData name="Kulinich Bohdan" userId="48e65c9f34e137d0" providerId="LiveId" clId="{2CC41E11-B959-4923-80A4-B48F4BEC41AB}" dt="2020-11-15T13:51:19.030" v="5170" actId="1076"/>
          <ac:spMkLst>
            <pc:docMk/>
            <pc:sldMk cId="2836881328" sldId="554"/>
            <ac:spMk id="12" creationId="{3CB7DA8C-66C5-4A94-8934-CCFD367DC6FF}"/>
          </ac:spMkLst>
        </pc:spChg>
        <pc:spChg chg="add mod">
          <ac:chgData name="Kulinich Bohdan" userId="48e65c9f34e137d0" providerId="LiveId" clId="{2CC41E11-B959-4923-80A4-B48F4BEC41AB}" dt="2020-11-15T13:59:55.646" v="5216" actId="20577"/>
          <ac:spMkLst>
            <pc:docMk/>
            <pc:sldMk cId="2836881328" sldId="554"/>
            <ac:spMk id="13" creationId="{8489F086-36FF-4DD7-BE10-7117C3EF5FF8}"/>
          </ac:spMkLst>
        </pc:spChg>
        <pc:spChg chg="add mod">
          <ac:chgData name="Kulinich Bohdan" userId="48e65c9f34e137d0" providerId="LiveId" clId="{2CC41E11-B959-4923-80A4-B48F4BEC41AB}" dt="2020-11-15T15:33:32.038" v="5250" actId="1076"/>
          <ac:spMkLst>
            <pc:docMk/>
            <pc:sldMk cId="2836881328" sldId="554"/>
            <ac:spMk id="14" creationId="{65DE02F9-F321-45A9-BCE2-61A4B7C7B63C}"/>
          </ac:spMkLst>
        </pc:spChg>
        <pc:spChg chg="add mod">
          <ac:chgData name="Kulinich Bohdan" userId="48e65c9f34e137d0" providerId="LiveId" clId="{2CC41E11-B959-4923-80A4-B48F4BEC41AB}" dt="2020-11-15T15:33:48.942" v="5252" actId="20577"/>
          <ac:spMkLst>
            <pc:docMk/>
            <pc:sldMk cId="2836881328" sldId="554"/>
            <ac:spMk id="15" creationId="{92135826-19DE-4CF4-9695-07C39661C20D}"/>
          </ac:spMkLst>
        </pc:spChg>
        <pc:spChg chg="add mod">
          <ac:chgData name="Kulinich Bohdan" userId="48e65c9f34e137d0" providerId="LiveId" clId="{2CC41E11-B959-4923-80A4-B48F4BEC41AB}" dt="2020-11-15T14:03:27.258" v="5237" actId="1076"/>
          <ac:spMkLst>
            <pc:docMk/>
            <pc:sldMk cId="2836881328" sldId="554"/>
            <ac:spMk id="36" creationId="{6CD3DC5A-0D50-4379-8A24-2F81C3EFD4E9}"/>
          </ac:spMkLst>
        </pc:spChg>
        <pc:spChg chg="add del mod">
          <ac:chgData name="Kulinich Bohdan" userId="48e65c9f34e137d0" providerId="LiveId" clId="{2CC41E11-B959-4923-80A4-B48F4BEC41AB}" dt="2020-11-15T15:55:41.477" v="5417" actId="478"/>
          <ac:spMkLst>
            <pc:docMk/>
            <pc:sldMk cId="2836881328" sldId="554"/>
            <ac:spMk id="41" creationId="{55AD40AE-288F-46B1-AF32-E2E221B2B10B}"/>
          </ac:spMkLst>
        </pc:spChg>
        <pc:spChg chg="add mod">
          <ac:chgData name="Kulinich Bohdan" userId="48e65c9f34e137d0" providerId="LiveId" clId="{2CC41E11-B959-4923-80A4-B48F4BEC41AB}" dt="2020-11-17T08:21:15.517" v="9944" actId="207"/>
          <ac:spMkLst>
            <pc:docMk/>
            <pc:sldMk cId="2836881328" sldId="554"/>
            <ac:spMk id="57" creationId="{689D6342-86BE-4B13-882E-CD2F957E80EF}"/>
          </ac:spMkLst>
        </pc:spChg>
        <pc:spChg chg="add mod">
          <ac:chgData name="Kulinich Bohdan" userId="48e65c9f34e137d0" providerId="LiveId" clId="{2CC41E11-B959-4923-80A4-B48F4BEC41AB}" dt="2020-11-15T15:58:33.975" v="5561" actId="20577"/>
          <ac:spMkLst>
            <pc:docMk/>
            <pc:sldMk cId="2836881328" sldId="554"/>
            <ac:spMk id="59" creationId="{A6A96B8D-74FC-4BE9-BF75-800E1E3AADD7}"/>
          </ac:spMkLst>
        </pc:spChg>
        <pc:spChg chg="mod ord modVis">
          <ac:chgData name="Kulinich Bohdan" userId="48e65c9f34e137d0" providerId="LiveId" clId="{2CC41E11-B959-4923-80A4-B48F4BEC41AB}" dt="2020-11-15T13:51:09.877" v="5167" actId="166"/>
          <ac:spMkLst>
            <pc:docMk/>
            <pc:sldMk cId="2836881328" sldId="554"/>
            <ac:spMk id="81" creationId="{9EEEE69A-9154-4753-A930-2C2BDC64B2FC}"/>
          </ac:spMkLst>
        </pc:spChg>
        <pc:grpChg chg="add del mod ord">
          <ac:chgData name="Kulinich Bohdan" userId="48e65c9f34e137d0" providerId="LiveId" clId="{2CC41E11-B959-4923-80A4-B48F4BEC41AB}" dt="2020-11-15T13:47:35.277" v="5115" actId="165"/>
          <ac:grpSpMkLst>
            <pc:docMk/>
            <pc:sldMk cId="2836881328" sldId="554"/>
            <ac:grpSpMk id="2" creationId="{1EAB60CE-A395-4C94-A264-2E7624F6BE37}"/>
          </ac:grpSpMkLst>
        </pc:grpChg>
        <pc:grpChg chg="add del mod">
          <ac:chgData name="Kulinich Bohdan" userId="48e65c9f34e137d0" providerId="LiveId" clId="{2CC41E11-B959-4923-80A4-B48F4BEC41AB}" dt="2020-11-15T13:47:56.275" v="5122" actId="165"/>
          <ac:grpSpMkLst>
            <pc:docMk/>
            <pc:sldMk cId="2836881328" sldId="554"/>
            <ac:grpSpMk id="8" creationId="{BCED819A-89F5-4A41-B9CF-B0BB297963D0}"/>
          </ac:grpSpMkLst>
        </pc:grpChg>
        <pc:grpChg chg="add del mod">
          <ac:chgData name="Kulinich Bohdan" userId="48e65c9f34e137d0" providerId="LiveId" clId="{2CC41E11-B959-4923-80A4-B48F4BEC41AB}" dt="2020-11-15T13:48:39.500" v="5132" actId="165"/>
          <ac:grpSpMkLst>
            <pc:docMk/>
            <pc:sldMk cId="2836881328" sldId="554"/>
            <ac:grpSpMk id="9" creationId="{FE898E28-B888-47C6-BB30-B6CF67EC6617}"/>
          </ac:grpSpMkLst>
        </pc:grpChg>
        <pc:grpChg chg="add del mod">
          <ac:chgData name="Kulinich Bohdan" userId="48e65c9f34e137d0" providerId="LiveId" clId="{2CC41E11-B959-4923-80A4-B48F4BEC41AB}" dt="2020-11-15T13:49:23.357" v="5143" actId="165"/>
          <ac:grpSpMkLst>
            <pc:docMk/>
            <pc:sldMk cId="2836881328" sldId="554"/>
            <ac:grpSpMk id="10" creationId="{7EF26220-58F1-4814-9598-3CEDF34E0345}"/>
          </ac:grpSpMkLst>
        </pc:grpChg>
        <pc:grpChg chg="add del mod">
          <ac:chgData name="Kulinich Bohdan" userId="48e65c9f34e137d0" providerId="LiveId" clId="{2CC41E11-B959-4923-80A4-B48F4BEC41AB}" dt="2020-11-15T13:50:45.979" v="5162" actId="165"/>
          <ac:grpSpMkLst>
            <pc:docMk/>
            <pc:sldMk cId="2836881328" sldId="554"/>
            <ac:grpSpMk id="11" creationId="{3B4585A1-DC9E-4BAA-A8C1-DA438936BC90}"/>
          </ac:grpSpMkLst>
        </pc:grpChg>
        <pc:grpChg chg="add mod ord">
          <ac:chgData name="Kulinich Bohdan" userId="48e65c9f34e137d0" providerId="LiveId" clId="{2CC41E11-B959-4923-80A4-B48F4BEC41AB}" dt="2020-11-15T15:48:36.340" v="5370" actId="167"/>
          <ac:grpSpMkLst>
            <pc:docMk/>
            <pc:sldMk cId="2836881328" sldId="554"/>
            <ac:grpSpMk id="20" creationId="{3D00A56E-7598-42F2-A61A-76891A1A6C95}"/>
          </ac:grpSpMkLst>
        </pc:grpChg>
        <pc:grpChg chg="add mod ord">
          <ac:chgData name="Kulinich Bohdan" userId="48e65c9f34e137d0" providerId="LiveId" clId="{2CC41E11-B959-4923-80A4-B48F4BEC41AB}" dt="2020-11-15T15:49:23.625" v="5384" actId="167"/>
          <ac:grpSpMkLst>
            <pc:docMk/>
            <pc:sldMk cId="2836881328" sldId="554"/>
            <ac:grpSpMk id="26" creationId="{C43F16BF-0814-46FD-8865-65E309371EF1}"/>
          </ac:grpSpMkLst>
        </pc:grpChg>
        <pc:grpChg chg="add mod ord">
          <ac:chgData name="Kulinich Bohdan" userId="48e65c9f34e137d0" providerId="LiveId" clId="{2CC41E11-B959-4923-80A4-B48F4BEC41AB}" dt="2020-11-15T15:50:04.263" v="5401" actId="167"/>
          <ac:grpSpMkLst>
            <pc:docMk/>
            <pc:sldMk cId="2836881328" sldId="554"/>
            <ac:grpSpMk id="29" creationId="{07F191C6-F310-4D02-B4C2-55571BD6140F}"/>
          </ac:grpSpMkLst>
        </pc:grpChg>
        <pc:picChg chg="mod topLvl modVis">
          <ac:chgData name="Kulinich Bohdan" userId="48e65c9f34e137d0" providerId="LiveId" clId="{2CC41E11-B959-4923-80A4-B48F4BEC41AB}" dt="2020-11-15T15:58:44.316" v="5562" actId="14429"/>
          <ac:picMkLst>
            <pc:docMk/>
            <pc:sldMk cId="2836881328" sldId="554"/>
            <ac:picMk id="18" creationId="{B825F6C8-E536-4527-A658-187C03B2CD50}"/>
          </ac:picMkLst>
        </pc:picChg>
        <pc:picChg chg="del">
          <ac:chgData name="Kulinich Bohdan" userId="48e65c9f34e137d0" providerId="LiveId" clId="{2CC41E11-B959-4923-80A4-B48F4BEC41AB}" dt="2020-11-15T13:46:50.580" v="5102" actId="478"/>
          <ac:picMkLst>
            <pc:docMk/>
            <pc:sldMk cId="2836881328" sldId="554"/>
            <ac:picMk id="28" creationId="{F89C6B34-DEE0-4592-A3FB-44C30AF40C8A}"/>
          </ac:picMkLst>
        </pc:picChg>
        <pc:picChg chg="add mod modVis">
          <ac:chgData name="Kulinich Bohdan" userId="48e65c9f34e137d0" providerId="LiveId" clId="{2CC41E11-B959-4923-80A4-B48F4BEC41AB}" dt="2020-11-15T15:50:44.473" v="5404" actId="14429"/>
          <ac:picMkLst>
            <pc:docMk/>
            <pc:sldMk cId="2836881328" sldId="554"/>
            <ac:picMk id="33" creationId="{431851A6-CFCA-4AB0-A22F-F1250FAB82B1}"/>
          </ac:picMkLst>
        </pc:picChg>
        <pc:picChg chg="mod topLvl modVis">
          <ac:chgData name="Kulinich Bohdan" userId="48e65c9f34e137d0" providerId="LiveId" clId="{2CC41E11-B959-4923-80A4-B48F4BEC41AB}" dt="2020-11-15T15:58:44.701" v="5563" actId="14429"/>
          <ac:picMkLst>
            <pc:docMk/>
            <pc:sldMk cId="2836881328" sldId="554"/>
            <ac:picMk id="52" creationId="{3BF6EA60-E5F2-42BB-9531-7A08BEC50723}"/>
          </ac:picMkLst>
        </pc:picChg>
        <pc:picChg chg="add mod">
          <ac:chgData name="Kulinich Bohdan" userId="48e65c9f34e137d0" providerId="LiveId" clId="{2CC41E11-B959-4923-80A4-B48F4BEC41AB}" dt="2020-11-15T15:57:33.223" v="5525"/>
          <ac:picMkLst>
            <pc:docMk/>
            <pc:sldMk cId="2836881328" sldId="554"/>
            <ac:picMk id="58" creationId="{4687A13A-78A9-4BA4-83F2-6C75A8702E6F}"/>
          </ac:picMkLst>
        </pc:picChg>
        <pc:cxnChg chg="add mod ord modVis">
          <ac:chgData name="Kulinich Bohdan" userId="48e65c9f34e137d0" providerId="LiveId" clId="{2CC41E11-B959-4923-80A4-B48F4BEC41AB}" dt="2020-11-15T15:37:46.470" v="5337" actId="14429"/>
          <ac:cxnSpMkLst>
            <pc:docMk/>
            <pc:sldMk cId="2836881328" sldId="554"/>
            <ac:cxnSpMk id="25" creationId="{16A682A2-9D55-4121-AE2C-350F0909FA86}"/>
          </ac:cxnSpMkLst>
        </pc:cxnChg>
        <pc:cxnChg chg="add mod">
          <ac:chgData name="Kulinich Bohdan" userId="48e65c9f34e137d0" providerId="LiveId" clId="{2CC41E11-B959-4923-80A4-B48F4BEC41AB}" dt="2020-11-15T15:48:22.011" v="5365" actId="164"/>
          <ac:cxnSpMkLst>
            <pc:docMk/>
            <pc:sldMk cId="2836881328" sldId="554"/>
            <ac:cxnSpMk id="42" creationId="{DCFD9E14-A7AD-4066-BED9-FB3030A82249}"/>
          </ac:cxnSpMkLst>
        </pc:cxnChg>
        <pc:cxnChg chg="add mod">
          <ac:chgData name="Kulinich Bohdan" userId="48e65c9f34e137d0" providerId="LiveId" clId="{2CC41E11-B959-4923-80A4-B48F4BEC41AB}" dt="2020-11-15T15:48:22.011" v="5365" actId="164"/>
          <ac:cxnSpMkLst>
            <pc:docMk/>
            <pc:sldMk cId="2836881328" sldId="554"/>
            <ac:cxnSpMk id="46" creationId="{A70B0027-D1C4-492D-AA3A-4F209607AE7D}"/>
          </ac:cxnSpMkLst>
        </pc:cxnChg>
        <pc:cxnChg chg="add mod">
          <ac:chgData name="Kulinich Bohdan" userId="48e65c9f34e137d0" providerId="LiveId" clId="{2CC41E11-B959-4923-80A4-B48F4BEC41AB}" dt="2020-11-15T15:49:08.175" v="5379" actId="164"/>
          <ac:cxnSpMkLst>
            <pc:docMk/>
            <pc:sldMk cId="2836881328" sldId="554"/>
            <ac:cxnSpMk id="49" creationId="{0A0B723D-AF4E-4EB4-8D3D-9CC404AEBBB5}"/>
          </ac:cxnSpMkLst>
        </pc:cxnChg>
        <pc:cxnChg chg="add mod">
          <ac:chgData name="Kulinich Bohdan" userId="48e65c9f34e137d0" providerId="LiveId" clId="{2CC41E11-B959-4923-80A4-B48F4BEC41AB}" dt="2020-11-15T15:49:08.175" v="5379" actId="164"/>
          <ac:cxnSpMkLst>
            <pc:docMk/>
            <pc:sldMk cId="2836881328" sldId="554"/>
            <ac:cxnSpMk id="50" creationId="{50A0DE60-88D9-4E4E-8EAE-97F7FBB8E0F8}"/>
          </ac:cxnSpMkLst>
        </pc:cxnChg>
        <pc:cxnChg chg="add mod">
          <ac:chgData name="Kulinich Bohdan" userId="48e65c9f34e137d0" providerId="LiveId" clId="{2CC41E11-B959-4923-80A4-B48F4BEC41AB}" dt="2020-11-15T15:49:44.741" v="5393" actId="164"/>
          <ac:cxnSpMkLst>
            <pc:docMk/>
            <pc:sldMk cId="2836881328" sldId="554"/>
            <ac:cxnSpMk id="53" creationId="{38A96A66-E12C-4091-93C1-6B36B4EA9DDB}"/>
          </ac:cxnSpMkLst>
        </pc:cxnChg>
        <pc:cxnChg chg="add mod">
          <ac:chgData name="Kulinich Bohdan" userId="48e65c9f34e137d0" providerId="LiveId" clId="{2CC41E11-B959-4923-80A4-B48F4BEC41AB}" dt="2020-11-15T15:49:44.741" v="5393" actId="164"/>
          <ac:cxnSpMkLst>
            <pc:docMk/>
            <pc:sldMk cId="2836881328" sldId="554"/>
            <ac:cxnSpMk id="54" creationId="{8869743F-2A3F-46FF-ACD7-9B469BC0B092}"/>
          </ac:cxnSpMkLst>
        </pc:cxnChg>
      </pc:sldChg>
      <pc:sldChg chg="addSp delSp modSp add mod modTransition delAnim modAnim">
        <pc:chgData name="Kulinich Bohdan" userId="48e65c9f34e137d0" providerId="LiveId" clId="{2CC41E11-B959-4923-80A4-B48F4BEC41AB}" dt="2020-11-17T08:37:52.155" v="10037" actId="14429"/>
        <pc:sldMkLst>
          <pc:docMk/>
          <pc:sldMk cId="3784562634" sldId="555"/>
        </pc:sldMkLst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6" creationId="{DD862F5B-5EA6-457F-9302-27F19243C5D7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7" creationId="{ED5F0BF2-F917-4AE1-85D7-F04A185F4AA1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12" creationId="{3CB7DA8C-66C5-4A94-8934-CCFD367DC6FF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13" creationId="{8489F086-36FF-4DD7-BE10-7117C3EF5FF8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14" creationId="{65DE02F9-F321-45A9-BCE2-61A4B7C7B63C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15" creationId="{92135826-19DE-4CF4-9695-07C39661C20D}"/>
          </ac:spMkLst>
        </pc:spChg>
        <pc:spChg chg="add mod">
          <ac:chgData name="Kulinich Bohdan" userId="48e65c9f34e137d0" providerId="LiveId" clId="{2CC41E11-B959-4923-80A4-B48F4BEC41AB}" dt="2020-11-16T05:57:24.130" v="5773" actId="1076"/>
          <ac:spMkLst>
            <pc:docMk/>
            <pc:sldMk cId="3784562634" sldId="555"/>
            <ac:spMk id="19" creationId="{2C8E0CDA-0C82-44F0-B4BB-42C253CD1470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21" creationId="{A9BC2737-D6F0-4AE6-B924-CA046449D2A5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23" creationId="{4CFED476-7C76-405E-AF06-D5B78666C0B1}"/>
          </ac:spMkLst>
        </pc:spChg>
        <pc:spChg chg="add mod">
          <ac:chgData name="Kulinich Bohdan" userId="48e65c9f34e137d0" providerId="LiveId" clId="{2CC41E11-B959-4923-80A4-B48F4BEC41AB}" dt="2020-11-16T06:01:30.812" v="5874" actId="207"/>
          <ac:spMkLst>
            <pc:docMk/>
            <pc:sldMk cId="3784562634" sldId="555"/>
            <ac:spMk id="26" creationId="{730389B6-F648-4ACF-A500-4B0A583018D1}"/>
          </ac:spMkLst>
        </pc:spChg>
        <pc:spChg chg="add mod ord">
          <ac:chgData name="Kulinich Bohdan" userId="48e65c9f34e137d0" providerId="LiveId" clId="{2CC41E11-B959-4923-80A4-B48F4BEC41AB}" dt="2020-11-16T06:11:32.993" v="5915" actId="167"/>
          <ac:spMkLst>
            <pc:docMk/>
            <pc:sldMk cId="3784562634" sldId="555"/>
            <ac:spMk id="28" creationId="{535AC455-4E8F-459D-BDB9-A92DEB8C3ED0}"/>
          </ac:spMkLst>
        </pc:spChg>
        <pc:spChg chg="add mod">
          <ac:chgData name="Kulinich Bohdan" userId="48e65c9f34e137d0" providerId="LiveId" clId="{2CC41E11-B959-4923-80A4-B48F4BEC41AB}" dt="2020-11-16T06:22:07.829" v="6039" actId="1076"/>
          <ac:spMkLst>
            <pc:docMk/>
            <pc:sldMk cId="3784562634" sldId="555"/>
            <ac:spMk id="29" creationId="{3299B764-5DA1-44D7-A6F1-4ACF8538F728}"/>
          </ac:spMkLst>
        </pc:spChg>
        <pc:spChg chg="add mod">
          <ac:chgData name="Kulinich Bohdan" userId="48e65c9f34e137d0" providerId="LiveId" clId="{2CC41E11-B959-4923-80A4-B48F4BEC41AB}" dt="2020-11-16T06:25:50.764" v="6067" actId="20577"/>
          <ac:spMkLst>
            <pc:docMk/>
            <pc:sldMk cId="3784562634" sldId="555"/>
            <ac:spMk id="36" creationId="{2723C5C8-E60B-4BA4-9337-379DC5CE213A}"/>
          </ac:spMkLst>
        </pc:spChg>
        <pc:spChg chg="del">
          <ac:chgData name="Kulinich Bohdan" userId="48e65c9f34e137d0" providerId="LiveId" clId="{2CC41E11-B959-4923-80A4-B48F4BEC41AB}" dt="2020-11-15T15:38:12.296" v="5347" actId="478"/>
          <ac:spMkLst>
            <pc:docMk/>
            <pc:sldMk cId="3784562634" sldId="555"/>
            <ac:spMk id="36" creationId="{6CD3DC5A-0D50-4379-8A24-2F81C3EFD4E9}"/>
          </ac:spMkLst>
        </pc:spChg>
        <pc:spChg chg="add mod">
          <ac:chgData name="Kulinich Bohdan" userId="48e65c9f34e137d0" providerId="LiveId" clId="{2CC41E11-B959-4923-80A4-B48F4BEC41AB}" dt="2020-11-15T16:19:57.083" v="5593" actId="1076"/>
          <ac:spMkLst>
            <pc:docMk/>
            <pc:sldMk cId="3784562634" sldId="555"/>
            <ac:spMk id="39" creationId="{23477320-2991-49BF-AC45-9E8D47892246}"/>
          </ac:spMkLst>
        </pc:spChg>
        <pc:spChg chg="add mod">
          <ac:chgData name="Kulinich Bohdan" userId="48e65c9f34e137d0" providerId="LiveId" clId="{2CC41E11-B959-4923-80A4-B48F4BEC41AB}" dt="2020-11-15T16:20:03.881" v="5595" actId="1076"/>
          <ac:spMkLst>
            <pc:docMk/>
            <pc:sldMk cId="3784562634" sldId="555"/>
            <ac:spMk id="40" creationId="{72E58DE5-A335-4A59-82E7-A2B1E775E288}"/>
          </ac:spMkLst>
        </pc:spChg>
        <pc:spChg chg="add mod">
          <ac:chgData name="Kulinich Bohdan" userId="48e65c9f34e137d0" providerId="LiveId" clId="{2CC41E11-B959-4923-80A4-B48F4BEC41AB}" dt="2020-11-15T16:20:09.981" v="5597" actId="1076"/>
          <ac:spMkLst>
            <pc:docMk/>
            <pc:sldMk cId="3784562634" sldId="555"/>
            <ac:spMk id="42" creationId="{0948AC70-E2C6-4BE5-BD99-437140965BB0}"/>
          </ac:spMkLst>
        </pc:spChg>
        <pc:spChg chg="add mod">
          <ac:chgData name="Kulinich Bohdan" userId="48e65c9f34e137d0" providerId="LiveId" clId="{2CC41E11-B959-4923-80A4-B48F4BEC41AB}" dt="2020-11-15T16:19:12.758" v="5585" actId="1076"/>
          <ac:spMkLst>
            <pc:docMk/>
            <pc:sldMk cId="3784562634" sldId="555"/>
            <ac:spMk id="43" creationId="{775DA043-B2F8-49E5-A7AF-FE51035939D8}"/>
          </ac:spMkLst>
        </pc:spChg>
        <pc:spChg chg="add mod ord modVis">
          <ac:chgData name="Kulinich Bohdan" userId="48e65c9f34e137d0" providerId="LiveId" clId="{2CC41E11-B959-4923-80A4-B48F4BEC41AB}" dt="2020-11-16T06:00:41.026" v="5800" actId="166"/>
          <ac:spMkLst>
            <pc:docMk/>
            <pc:sldMk cId="3784562634" sldId="555"/>
            <ac:spMk id="44" creationId="{B84EE4F4-D1A8-4073-B5B6-05A40DD6BD21}"/>
          </ac:spMkLst>
        </pc:spChg>
        <pc:spChg chg="add mod">
          <ac:chgData name="Kulinich Bohdan" userId="48e65c9f34e137d0" providerId="LiveId" clId="{2CC41E11-B959-4923-80A4-B48F4BEC41AB}" dt="2020-11-15T16:18:50.322" v="5579" actId="1076"/>
          <ac:spMkLst>
            <pc:docMk/>
            <pc:sldMk cId="3784562634" sldId="555"/>
            <ac:spMk id="45" creationId="{54D90F49-DF73-4748-A567-1B616EA9BD54}"/>
          </ac:spMkLst>
        </pc:spChg>
        <pc:spChg chg="add mod">
          <ac:chgData name="Kulinich Bohdan" userId="48e65c9f34e137d0" providerId="LiveId" clId="{2CC41E11-B959-4923-80A4-B48F4BEC41AB}" dt="2020-11-15T16:21:46.989" v="5653" actId="14100"/>
          <ac:spMkLst>
            <pc:docMk/>
            <pc:sldMk cId="3784562634" sldId="555"/>
            <ac:spMk id="47" creationId="{6CC9B186-65C4-4109-8646-16FDCFFB6FFE}"/>
          </ac:spMkLst>
        </pc:spChg>
        <pc:spChg chg="add mod">
          <ac:chgData name="Kulinich Bohdan" userId="48e65c9f34e137d0" providerId="LiveId" clId="{2CC41E11-B959-4923-80A4-B48F4BEC41AB}" dt="2020-11-16T06:23:43.063" v="6041" actId="164"/>
          <ac:spMkLst>
            <pc:docMk/>
            <pc:sldMk cId="3784562634" sldId="555"/>
            <ac:spMk id="48" creationId="{07A9BE7E-645A-4AF6-91E7-5A502A7591D6}"/>
          </ac:spMkLst>
        </pc:spChg>
        <pc:spChg chg="del">
          <ac:chgData name="Kulinich Bohdan" userId="48e65c9f34e137d0" providerId="LiveId" clId="{2CC41E11-B959-4923-80A4-B48F4BEC41AB}" dt="2020-11-15T15:38:10.895" v="5345" actId="478"/>
          <ac:spMkLst>
            <pc:docMk/>
            <pc:sldMk cId="3784562634" sldId="555"/>
            <ac:spMk id="48" creationId="{21340BF9-CDAA-48E5-AA9C-B668833D796A}"/>
          </ac:spMkLst>
        </pc:spChg>
        <pc:spChg chg="add mod modVis">
          <ac:chgData name="Kulinich Bohdan" userId="48e65c9f34e137d0" providerId="LiveId" clId="{2CC41E11-B959-4923-80A4-B48F4BEC41AB}" dt="2020-11-16T06:25:52.622" v="6068" actId="14429"/>
          <ac:spMkLst>
            <pc:docMk/>
            <pc:sldMk cId="3784562634" sldId="555"/>
            <ac:spMk id="51" creationId="{378EE6D8-5317-4A83-B726-EEDDC2D8E675}"/>
          </ac:spMkLst>
        </pc:spChg>
        <pc:spChg chg="del">
          <ac:chgData name="Kulinich Bohdan" userId="48e65c9f34e137d0" providerId="LiveId" clId="{2CC41E11-B959-4923-80A4-B48F4BEC41AB}" dt="2020-11-15T15:38:11.726" v="5346" actId="478"/>
          <ac:spMkLst>
            <pc:docMk/>
            <pc:sldMk cId="3784562634" sldId="555"/>
            <ac:spMk id="51" creationId="{D873C118-E7E4-469B-AA50-4028530B620C}"/>
          </ac:spMkLst>
        </pc:spChg>
        <pc:spChg chg="add mod">
          <ac:chgData name="Kulinich Bohdan" userId="48e65c9f34e137d0" providerId="LiveId" clId="{2CC41E11-B959-4923-80A4-B48F4BEC41AB}" dt="2020-11-16T06:28:28.855" v="6185" actId="14100"/>
          <ac:spMkLst>
            <pc:docMk/>
            <pc:sldMk cId="3784562634" sldId="555"/>
            <ac:spMk id="52" creationId="{37449492-000A-4D49-98D9-213C98605F74}"/>
          </ac:spMkLst>
        </pc:spChg>
        <pc:spChg chg="add mod modVis">
          <ac:chgData name="Kulinich Bohdan" userId="48e65c9f34e137d0" providerId="LiveId" clId="{2CC41E11-B959-4923-80A4-B48F4BEC41AB}" dt="2020-11-16T08:24:31.444" v="7378" actId="14429"/>
          <ac:spMkLst>
            <pc:docMk/>
            <pc:sldMk cId="3784562634" sldId="555"/>
            <ac:spMk id="53" creationId="{A4E002BF-C7FA-44BB-8126-B1E31E32C12B}"/>
          </ac:spMkLst>
        </pc:spChg>
        <pc:spChg chg="add mod modVis">
          <ac:chgData name="Kulinich Bohdan" userId="48e65c9f34e137d0" providerId="LiveId" clId="{2CC41E11-B959-4923-80A4-B48F4BEC41AB}" dt="2020-11-17T08:37:51.686" v="10036" actId="14429"/>
          <ac:spMkLst>
            <pc:docMk/>
            <pc:sldMk cId="3784562634" sldId="555"/>
            <ac:spMk id="54" creationId="{9F363367-F062-48FF-B350-36E259BC23CF}"/>
          </ac:spMkLst>
        </pc:spChg>
        <pc:spChg chg="add mod modVis">
          <ac:chgData name="Kulinich Bohdan" userId="48e65c9f34e137d0" providerId="LiveId" clId="{2CC41E11-B959-4923-80A4-B48F4BEC41AB}" dt="2020-11-17T08:37:52.155" v="10037" actId="14429"/>
          <ac:spMkLst>
            <pc:docMk/>
            <pc:sldMk cId="3784562634" sldId="555"/>
            <ac:spMk id="55" creationId="{1F98FA0C-5EB9-4FA3-934D-1BAA2154144D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64" creationId="{099DF7BE-2712-4091-80BB-2BD9A944B057}"/>
          </ac:spMkLst>
        </pc:spChg>
        <pc:spChg chg="del">
          <ac:chgData name="Kulinich Bohdan" userId="48e65c9f34e137d0" providerId="LiveId" clId="{2CC41E11-B959-4923-80A4-B48F4BEC41AB}" dt="2020-11-15T15:38:06.101" v="5344" actId="478"/>
          <ac:spMkLst>
            <pc:docMk/>
            <pc:sldMk cId="3784562634" sldId="555"/>
            <ac:spMk id="65" creationId="{887BD2E3-20AC-44C0-B9AD-C4CE082148F9}"/>
          </ac:spMkLst>
        </pc:spChg>
        <pc:spChg chg="del">
          <ac:chgData name="Kulinich Bohdan" userId="48e65c9f34e137d0" providerId="LiveId" clId="{2CC41E11-B959-4923-80A4-B48F4BEC41AB}" dt="2020-11-15T15:38:06.101" v="5344" actId="478"/>
          <ac:spMkLst>
            <pc:docMk/>
            <pc:sldMk cId="3784562634" sldId="555"/>
            <ac:spMk id="75" creationId="{28D5E7BD-A36E-4412-AB79-66EB3C7E0761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80" creationId="{D7288C89-C13E-4308-A64D-9788313FBCF8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81" creationId="{9EEEE69A-9154-4753-A930-2C2BDC64B2FC}"/>
          </ac:spMkLst>
        </pc:spChg>
        <pc:spChg chg="del">
          <ac:chgData name="Kulinich Bohdan" userId="48e65c9f34e137d0" providerId="LiveId" clId="{2CC41E11-B959-4923-80A4-B48F4BEC41AB}" dt="2020-11-15T15:38:03.195" v="5342" actId="478"/>
          <ac:spMkLst>
            <pc:docMk/>
            <pc:sldMk cId="3784562634" sldId="555"/>
            <ac:spMk id="82" creationId="{FBF42415-6528-4D60-86A2-3A28D04E7B93}"/>
          </ac:spMkLst>
        </pc:spChg>
        <pc:grpChg chg="add mod ord">
          <ac:chgData name="Kulinich Bohdan" userId="48e65c9f34e137d0" providerId="LiveId" clId="{2CC41E11-B959-4923-80A4-B48F4BEC41AB}" dt="2020-11-17T08:33:05.603" v="10024" actId="1076"/>
          <ac:grpSpMkLst>
            <pc:docMk/>
            <pc:sldMk cId="3784562634" sldId="555"/>
            <ac:grpSpMk id="6" creationId="{A482EF2B-10E9-4ECB-A49E-2B7111F42285}"/>
          </ac:grpSpMkLst>
        </pc:grpChg>
        <pc:grpChg chg="add del mod">
          <ac:chgData name="Kulinich Bohdan" userId="48e65c9f34e137d0" providerId="LiveId" clId="{2CC41E11-B959-4923-80A4-B48F4BEC41AB}" dt="2020-11-16T05:59:55.564" v="5788" actId="165"/>
          <ac:grpSpMkLst>
            <pc:docMk/>
            <pc:sldMk cId="3784562634" sldId="555"/>
            <ac:grpSpMk id="6" creationId="{B48A391B-061E-407D-A55A-8AD4F1B5AF88}"/>
          </ac:grpSpMkLst>
        </pc:grpChg>
        <pc:grpChg chg="add mod">
          <ac:chgData name="Kulinich Bohdan" userId="48e65c9f34e137d0" providerId="LiveId" clId="{2CC41E11-B959-4923-80A4-B48F4BEC41AB}" dt="2020-11-16T06:24:50.666" v="6054" actId="1076"/>
          <ac:grpSpMkLst>
            <pc:docMk/>
            <pc:sldMk cId="3784562634" sldId="555"/>
            <ac:grpSpMk id="7" creationId="{2145D9E3-1E54-4B1B-A79F-C4E361E68894}"/>
          </ac:grpSpMkLst>
        </pc:grpChg>
        <pc:grpChg chg="add mod ord">
          <ac:chgData name="Kulinich Bohdan" userId="48e65c9f34e137d0" providerId="LiveId" clId="{2CC41E11-B959-4923-80A4-B48F4BEC41AB}" dt="2020-11-15T16:19:37.078" v="5591" actId="1076"/>
          <ac:grpSpMkLst>
            <pc:docMk/>
            <pc:sldMk cId="3784562634" sldId="555"/>
            <ac:grpSpMk id="31" creationId="{1AE1D9D1-DCD3-47EB-A58C-23F58A25A3AA}"/>
          </ac:grpSpMkLst>
        </pc:grpChg>
        <pc:picChg chg="del">
          <ac:chgData name="Kulinich Bohdan" userId="48e65c9f34e137d0" providerId="LiveId" clId="{2CC41E11-B959-4923-80A4-B48F4BEC41AB}" dt="2020-11-15T15:38:04.398" v="5343" actId="478"/>
          <ac:picMkLst>
            <pc:docMk/>
            <pc:sldMk cId="3784562634" sldId="555"/>
            <ac:picMk id="18" creationId="{B825F6C8-E536-4527-A658-187C03B2CD50}"/>
          </ac:picMkLst>
        </pc:picChg>
        <pc:picChg chg="add mod topLvl modVis">
          <ac:chgData name="Kulinich Bohdan" userId="48e65c9f34e137d0" providerId="LiveId" clId="{2CC41E11-B959-4923-80A4-B48F4BEC41AB}" dt="2020-11-17T08:33:18.407" v="10029" actId="14429"/>
          <ac:picMkLst>
            <pc:docMk/>
            <pc:sldMk cId="3784562634" sldId="555"/>
            <ac:picMk id="23" creationId="{E9CD10D9-9FCB-4750-9DC5-DB5DB14F9496}"/>
          </ac:picMkLst>
        </pc:picChg>
        <pc:picChg chg="add mod topLvl modVis">
          <ac:chgData name="Kulinich Bohdan" userId="48e65c9f34e137d0" providerId="LiveId" clId="{2CC41E11-B959-4923-80A4-B48F4BEC41AB}" dt="2020-11-17T08:33:17.923" v="10028" actId="14429"/>
          <ac:picMkLst>
            <pc:docMk/>
            <pc:sldMk cId="3784562634" sldId="555"/>
            <ac:picMk id="24" creationId="{CF1F64E2-1FEF-46A5-A379-DFC013A53437}"/>
          </ac:picMkLst>
        </pc:picChg>
        <pc:picChg chg="add mod">
          <ac:chgData name="Kulinich Bohdan" userId="48e65c9f34e137d0" providerId="LiveId" clId="{2CC41E11-B959-4923-80A4-B48F4BEC41AB}" dt="2020-11-16T06:02:10.882" v="5881" actId="1076"/>
          <ac:picMkLst>
            <pc:docMk/>
            <pc:sldMk cId="3784562634" sldId="555"/>
            <ac:picMk id="27" creationId="{7BD1BC47-B79F-4788-B8A0-F0236BA79E46}"/>
          </ac:picMkLst>
        </pc:picChg>
        <pc:picChg chg="add mod">
          <ac:chgData name="Kulinich Bohdan" userId="48e65c9f34e137d0" providerId="LiveId" clId="{2CC41E11-B959-4923-80A4-B48F4BEC41AB}" dt="2020-11-16T06:22:07.829" v="6039" actId="1076"/>
          <ac:picMkLst>
            <pc:docMk/>
            <pc:sldMk cId="3784562634" sldId="555"/>
            <ac:picMk id="30" creationId="{86FE8A7B-918B-456A-839E-F89C7FCE4A75}"/>
          </ac:picMkLst>
        </pc:picChg>
        <pc:picChg chg="del">
          <ac:chgData name="Kulinich Bohdan" userId="48e65c9f34e137d0" providerId="LiveId" clId="{2CC41E11-B959-4923-80A4-B48F4BEC41AB}" dt="2020-11-15T15:38:03.195" v="5342" actId="478"/>
          <ac:picMkLst>
            <pc:docMk/>
            <pc:sldMk cId="3784562634" sldId="555"/>
            <ac:picMk id="33" creationId="{431851A6-CFCA-4AB0-A22F-F1250FAB82B1}"/>
          </ac:picMkLst>
        </pc:picChg>
        <pc:picChg chg="add mod">
          <ac:chgData name="Kulinich Bohdan" userId="48e65c9f34e137d0" providerId="LiveId" clId="{2CC41E11-B959-4923-80A4-B48F4BEC41AB}" dt="2020-11-16T06:22:02.801" v="6038" actId="1076"/>
          <ac:picMkLst>
            <pc:docMk/>
            <pc:sldMk cId="3784562634" sldId="555"/>
            <ac:picMk id="33" creationId="{8A3F9A95-0E61-4E15-8196-23D3096CAF75}"/>
          </ac:picMkLst>
        </pc:picChg>
        <pc:picChg chg="add mod ord">
          <ac:chgData name="Kulinich Bohdan" userId="48e65c9f34e137d0" providerId="LiveId" clId="{2CC41E11-B959-4923-80A4-B48F4BEC41AB}" dt="2020-11-17T08:23:40.182" v="9946" actId="166"/>
          <ac:picMkLst>
            <pc:docMk/>
            <pc:sldMk cId="3784562634" sldId="555"/>
            <ac:picMk id="46" creationId="{B8D1068C-48B9-4645-A68D-33929DC576FB}"/>
          </ac:picMkLst>
        </pc:picChg>
        <pc:picChg chg="add mod">
          <ac:chgData name="Kulinich Bohdan" userId="48e65c9f34e137d0" providerId="LiveId" clId="{2CC41E11-B959-4923-80A4-B48F4BEC41AB}" dt="2020-11-16T06:23:43.063" v="6041" actId="164"/>
          <ac:picMkLst>
            <pc:docMk/>
            <pc:sldMk cId="3784562634" sldId="555"/>
            <ac:picMk id="49" creationId="{1B770D07-0074-4562-8439-EF0924BFA079}"/>
          </ac:picMkLst>
        </pc:picChg>
        <pc:picChg chg="add mod">
          <ac:chgData name="Kulinich Bohdan" userId="48e65c9f34e137d0" providerId="LiveId" clId="{2CC41E11-B959-4923-80A4-B48F4BEC41AB}" dt="2020-11-16T06:23:43.063" v="6041" actId="164"/>
          <ac:picMkLst>
            <pc:docMk/>
            <pc:sldMk cId="3784562634" sldId="555"/>
            <ac:picMk id="50" creationId="{E822BB6B-3A19-4086-8293-1D18B04EF103}"/>
          </ac:picMkLst>
        </pc:picChg>
        <pc:picChg chg="del">
          <ac:chgData name="Kulinich Bohdan" userId="48e65c9f34e137d0" providerId="LiveId" clId="{2CC41E11-B959-4923-80A4-B48F4BEC41AB}" dt="2020-11-15T15:38:00.688" v="5341" actId="478"/>
          <ac:picMkLst>
            <pc:docMk/>
            <pc:sldMk cId="3784562634" sldId="555"/>
            <ac:picMk id="52" creationId="{3BF6EA60-E5F2-42BB-9531-7A08BEC50723}"/>
          </ac:picMkLst>
        </pc:picChg>
        <pc:cxnChg chg="add mod ord">
          <ac:chgData name="Kulinich Bohdan" userId="48e65c9f34e137d0" providerId="LiveId" clId="{2CC41E11-B959-4923-80A4-B48F4BEC41AB}" dt="2020-11-16T06:12:17.838" v="5918" actId="167"/>
          <ac:cxnSpMkLst>
            <pc:docMk/>
            <pc:sldMk cId="3784562634" sldId="555"/>
            <ac:cxnSpMk id="20" creationId="{C8098911-B558-4B58-9CDF-F9AD3D219E29}"/>
          </ac:cxnSpMkLst>
        </pc:cxnChg>
        <pc:cxnChg chg="del">
          <ac:chgData name="Kulinich Bohdan" userId="48e65c9f34e137d0" providerId="LiveId" clId="{2CC41E11-B959-4923-80A4-B48F4BEC41AB}" dt="2020-11-15T15:38:03.195" v="5342" actId="478"/>
          <ac:cxnSpMkLst>
            <pc:docMk/>
            <pc:sldMk cId="3784562634" sldId="555"/>
            <ac:cxnSpMk id="24" creationId="{19EF1E37-44B5-4538-AC8E-3805EFC3E708}"/>
          </ac:cxnSpMkLst>
        </pc:cxnChg>
        <pc:cxnChg chg="del">
          <ac:chgData name="Kulinich Bohdan" userId="48e65c9f34e137d0" providerId="LiveId" clId="{2CC41E11-B959-4923-80A4-B48F4BEC41AB}" dt="2020-11-15T15:38:03.195" v="5342" actId="478"/>
          <ac:cxnSpMkLst>
            <pc:docMk/>
            <pc:sldMk cId="3784562634" sldId="555"/>
            <ac:cxnSpMk id="25" creationId="{16A682A2-9D55-4121-AE2C-350F0909FA86}"/>
          </ac:cxnSpMkLst>
        </pc:cxnChg>
        <pc:cxnChg chg="mod">
          <ac:chgData name="Kulinich Bohdan" userId="48e65c9f34e137d0" providerId="LiveId" clId="{2CC41E11-B959-4923-80A4-B48F4BEC41AB}" dt="2020-11-15T16:19:45.694" v="5592" actId="208"/>
          <ac:cxnSpMkLst>
            <pc:docMk/>
            <pc:sldMk cId="3784562634" sldId="555"/>
            <ac:cxnSpMk id="32" creationId="{41F34482-5F92-4443-84A4-8C43AD034418}"/>
          </ac:cxnSpMkLst>
        </pc:cxnChg>
        <pc:cxnChg chg="mod">
          <ac:chgData name="Kulinich Bohdan" userId="48e65c9f34e137d0" providerId="LiveId" clId="{2CC41E11-B959-4923-80A4-B48F4BEC41AB}" dt="2020-11-15T16:19:45.694" v="5592" actId="208"/>
          <ac:cxnSpMkLst>
            <pc:docMk/>
            <pc:sldMk cId="3784562634" sldId="555"/>
            <ac:cxnSpMk id="34" creationId="{52EF6DA3-E4CC-44DF-9C73-9B9B9C630E77}"/>
          </ac:cxnSpMkLst>
        </pc:cxnChg>
        <pc:cxnChg chg="add mod">
          <ac:chgData name="Kulinich Bohdan" userId="48e65c9f34e137d0" providerId="LiveId" clId="{2CC41E11-B959-4923-80A4-B48F4BEC41AB}" dt="2020-11-15T16:18:26.039" v="5572" actId="1076"/>
          <ac:cxnSpMkLst>
            <pc:docMk/>
            <pc:sldMk cId="3784562634" sldId="555"/>
            <ac:cxnSpMk id="35" creationId="{D48A40AB-616E-4D48-866A-FA18EA775291}"/>
          </ac:cxnSpMkLst>
        </pc:cxnChg>
        <pc:cxnChg chg="add mod">
          <ac:chgData name="Kulinich Bohdan" userId="48e65c9f34e137d0" providerId="LiveId" clId="{2CC41E11-B959-4923-80A4-B48F4BEC41AB}" dt="2020-11-15T16:18:26.039" v="5572" actId="1076"/>
          <ac:cxnSpMkLst>
            <pc:docMk/>
            <pc:sldMk cId="3784562634" sldId="555"/>
            <ac:cxnSpMk id="37" creationId="{BC5B4EE0-CFB5-4875-8945-6B3BD40B964E}"/>
          </ac:cxnSpMkLst>
        </pc:cxnChg>
        <pc:cxnChg chg="add mod">
          <ac:chgData name="Kulinich Bohdan" userId="48e65c9f34e137d0" providerId="LiveId" clId="{2CC41E11-B959-4923-80A4-B48F4BEC41AB}" dt="2020-11-15T16:18:36.621" v="5575" actId="14100"/>
          <ac:cxnSpMkLst>
            <pc:docMk/>
            <pc:sldMk cId="3784562634" sldId="555"/>
            <ac:cxnSpMk id="38" creationId="{C0BE60D1-813C-4094-B07D-8D96ADCEBAB7}"/>
          </ac:cxnSpMkLst>
        </pc:cxnChg>
        <pc:cxnChg chg="del">
          <ac:chgData name="Kulinich Bohdan" userId="48e65c9f34e137d0" providerId="LiveId" clId="{2CC41E11-B959-4923-80A4-B48F4BEC41AB}" dt="2020-11-15T15:38:06.101" v="5344" actId="478"/>
          <ac:cxnSpMkLst>
            <pc:docMk/>
            <pc:sldMk cId="3784562634" sldId="555"/>
            <ac:cxnSpMk id="56" creationId="{CA517C6A-72EF-4801-8DFD-71DA12CD137B}"/>
          </ac:cxnSpMkLst>
        </pc:cxnChg>
        <pc:cxnChg chg="add mod">
          <ac:chgData name="Kulinich Bohdan" userId="48e65c9f34e137d0" providerId="LiveId" clId="{2CC41E11-B959-4923-80A4-B48F4BEC41AB}" dt="2020-11-17T08:32:49.687" v="10019" actId="164"/>
          <ac:cxnSpMkLst>
            <pc:docMk/>
            <pc:sldMk cId="3784562634" sldId="555"/>
            <ac:cxnSpMk id="56" creationId="{E7DDF673-2011-499F-89FA-4D976A629D53}"/>
          </ac:cxnSpMkLst>
        </pc:cxnChg>
        <pc:cxnChg chg="add mod">
          <ac:chgData name="Kulinich Bohdan" userId="48e65c9f34e137d0" providerId="LiveId" clId="{2CC41E11-B959-4923-80A4-B48F4BEC41AB}" dt="2020-11-17T08:32:49.687" v="10019" actId="164"/>
          <ac:cxnSpMkLst>
            <pc:docMk/>
            <pc:sldMk cId="3784562634" sldId="555"/>
            <ac:cxnSpMk id="57" creationId="{0693AB8D-207E-4E72-B9ED-10E7C00CB99E}"/>
          </ac:cxnSpMkLst>
        </pc:cxnChg>
        <pc:cxnChg chg="del">
          <ac:chgData name="Kulinich Bohdan" userId="48e65c9f34e137d0" providerId="LiveId" clId="{2CC41E11-B959-4923-80A4-B48F4BEC41AB}" dt="2020-11-15T15:38:06.101" v="5344" actId="478"/>
          <ac:cxnSpMkLst>
            <pc:docMk/>
            <pc:sldMk cId="3784562634" sldId="555"/>
            <ac:cxnSpMk id="61" creationId="{D5CF01B0-6E97-4110-9439-54A1312FC417}"/>
          </ac:cxnSpMkLst>
        </pc:cxnChg>
        <pc:cxnChg chg="del">
          <ac:chgData name="Kulinich Bohdan" userId="48e65c9f34e137d0" providerId="LiveId" clId="{2CC41E11-B959-4923-80A4-B48F4BEC41AB}" dt="2020-11-15T15:38:03.195" v="5342" actId="478"/>
          <ac:cxnSpMkLst>
            <pc:docMk/>
            <pc:sldMk cId="3784562634" sldId="555"/>
            <ac:cxnSpMk id="62" creationId="{738AC7B9-33ED-4024-B3C4-A205D6E83354}"/>
          </ac:cxnSpMkLst>
        </pc:cxnChg>
        <pc:cxnChg chg="del">
          <ac:chgData name="Kulinich Bohdan" userId="48e65c9f34e137d0" providerId="LiveId" clId="{2CC41E11-B959-4923-80A4-B48F4BEC41AB}" dt="2020-11-15T15:38:06.101" v="5344" actId="478"/>
          <ac:cxnSpMkLst>
            <pc:docMk/>
            <pc:sldMk cId="3784562634" sldId="555"/>
            <ac:cxnSpMk id="63" creationId="{6F2190B5-9E95-4BC6-B8D5-C828F18952E6}"/>
          </ac:cxnSpMkLst>
        </pc:cxnChg>
      </pc:sldChg>
      <pc:sldChg chg="addSp delSp modSp add mod ord modTransition addAnim delAnim modAnim">
        <pc:chgData name="Kulinich Bohdan" userId="48e65c9f34e137d0" providerId="LiveId" clId="{2CC41E11-B959-4923-80A4-B48F4BEC41AB}" dt="2020-11-16T08:21:38.264" v="7311" actId="167"/>
        <pc:sldMkLst>
          <pc:docMk/>
          <pc:sldMk cId="3143547291" sldId="556"/>
        </pc:sldMkLst>
        <pc:spChg chg="add del">
          <ac:chgData name="Kulinich Bohdan" userId="48e65c9f34e137d0" providerId="LiveId" clId="{2CC41E11-B959-4923-80A4-B48F4BEC41AB}" dt="2020-11-16T07:59:26.946" v="7027" actId="22"/>
          <ac:spMkLst>
            <pc:docMk/>
            <pc:sldMk cId="3143547291" sldId="556"/>
            <ac:spMk id="12" creationId="{30D25029-6E1D-4D22-B0CB-9627BCFFD287}"/>
          </ac:spMkLst>
        </pc:spChg>
        <pc:spChg chg="add mod">
          <ac:chgData name="Kulinich Bohdan" userId="48e65c9f34e137d0" providerId="LiveId" clId="{2CC41E11-B959-4923-80A4-B48F4BEC41AB}" dt="2020-11-16T07:59:46.806" v="7032" actId="1076"/>
          <ac:spMkLst>
            <pc:docMk/>
            <pc:sldMk cId="3143547291" sldId="556"/>
            <ac:spMk id="13" creationId="{37E40D49-6850-4651-8EE9-6C44BEA46E03}"/>
          </ac:spMkLst>
        </pc:spChg>
        <pc:spChg chg="add mod modVis">
          <ac:chgData name="Kulinich Bohdan" userId="48e65c9f34e137d0" providerId="LiveId" clId="{2CC41E11-B959-4923-80A4-B48F4BEC41AB}" dt="2020-11-16T08:00:02.637" v="7038" actId="14429"/>
          <ac:spMkLst>
            <pc:docMk/>
            <pc:sldMk cId="3143547291" sldId="556"/>
            <ac:spMk id="15" creationId="{A4C120F2-C63C-4D60-9084-6BFD0FCF87AD}"/>
          </ac:spMkLst>
        </pc:spChg>
        <pc:spChg chg="mod">
          <ac:chgData name="Kulinich Bohdan" userId="48e65c9f34e137d0" providerId="LiveId" clId="{2CC41E11-B959-4923-80A4-B48F4BEC41AB}" dt="2020-11-16T06:36:11.630" v="6497" actId="20577"/>
          <ac:spMkLst>
            <pc:docMk/>
            <pc:sldMk cId="3143547291" sldId="556"/>
            <ac:spMk id="19" creationId="{2C8E0CDA-0C82-44F0-B4BB-42C253CD1470}"/>
          </ac:spMkLst>
        </pc:spChg>
        <pc:spChg chg="del">
          <ac:chgData name="Kulinich Bohdan" userId="48e65c9f34e137d0" providerId="LiveId" clId="{2CC41E11-B959-4923-80A4-B48F4BEC41AB}" dt="2020-11-16T06:34:57.064" v="6431" actId="478"/>
          <ac:spMkLst>
            <pc:docMk/>
            <pc:sldMk cId="3143547291" sldId="556"/>
            <ac:spMk id="26" creationId="{730389B6-F648-4ACF-A500-4B0A583018D1}"/>
          </ac:spMkLst>
        </pc:spChg>
        <pc:spChg chg="del">
          <ac:chgData name="Kulinich Bohdan" userId="48e65c9f34e137d0" providerId="LiveId" clId="{2CC41E11-B959-4923-80A4-B48F4BEC41AB}" dt="2020-11-16T06:34:57.064" v="6431" actId="478"/>
          <ac:spMkLst>
            <pc:docMk/>
            <pc:sldMk cId="3143547291" sldId="556"/>
            <ac:spMk id="28" creationId="{535AC455-4E8F-459D-BDB9-A92DEB8C3ED0}"/>
          </ac:spMkLst>
        </pc:spChg>
        <pc:spChg chg="add del mod">
          <ac:chgData name="Kulinich Bohdan" userId="48e65c9f34e137d0" providerId="LiveId" clId="{2CC41E11-B959-4923-80A4-B48F4BEC41AB}" dt="2020-11-16T07:31:55.362" v="6670"/>
          <ac:spMkLst>
            <pc:docMk/>
            <pc:sldMk cId="3143547291" sldId="556"/>
            <ac:spMk id="28" creationId="{8B730A5E-996A-4593-8C44-1FEEFD650776}"/>
          </ac:spMkLst>
        </pc:spChg>
        <pc:spChg chg="del">
          <ac:chgData name="Kulinich Bohdan" userId="48e65c9f34e137d0" providerId="LiveId" clId="{2CC41E11-B959-4923-80A4-B48F4BEC41AB}" dt="2020-11-16T06:35:01.565" v="6435" actId="478"/>
          <ac:spMkLst>
            <pc:docMk/>
            <pc:sldMk cId="3143547291" sldId="556"/>
            <ac:spMk id="29" creationId="{3299B764-5DA1-44D7-A6F1-4ACF8538F728}"/>
          </ac:spMkLst>
        </pc:spChg>
        <pc:spChg chg="add mod">
          <ac:chgData name="Kulinich Bohdan" userId="48e65c9f34e137d0" providerId="LiveId" clId="{2CC41E11-B959-4923-80A4-B48F4BEC41AB}" dt="2020-11-16T07:32:19.412" v="6678" actId="1076"/>
          <ac:spMkLst>
            <pc:docMk/>
            <pc:sldMk cId="3143547291" sldId="556"/>
            <ac:spMk id="29" creationId="{9D8B08BE-75BB-4A41-9AD6-00B0DE3E32EA}"/>
          </ac:spMkLst>
        </pc:spChg>
        <pc:spChg chg="add mod ord">
          <ac:chgData name="Kulinich Bohdan" userId="48e65c9f34e137d0" providerId="LiveId" clId="{2CC41E11-B959-4923-80A4-B48F4BEC41AB}" dt="2020-11-16T07:34:50.891" v="6730" actId="167"/>
          <ac:spMkLst>
            <pc:docMk/>
            <pc:sldMk cId="3143547291" sldId="556"/>
            <ac:spMk id="30" creationId="{D00B1E23-1E4F-4C28-ADA9-A806289C0F97}"/>
          </ac:spMkLst>
        </pc:spChg>
        <pc:spChg chg="add mod">
          <ac:chgData name="Kulinich Bohdan" userId="48e65c9f34e137d0" providerId="LiveId" clId="{2CC41E11-B959-4923-80A4-B48F4BEC41AB}" dt="2020-11-16T07:43:04.821" v="6755"/>
          <ac:spMkLst>
            <pc:docMk/>
            <pc:sldMk cId="3143547291" sldId="556"/>
            <ac:spMk id="31" creationId="{F618989B-6FA4-4BE6-8256-ADD395387AB8}"/>
          </ac:spMkLst>
        </pc:spChg>
        <pc:spChg chg="del">
          <ac:chgData name="Kulinich Bohdan" userId="48e65c9f34e137d0" providerId="LiveId" clId="{2CC41E11-B959-4923-80A4-B48F4BEC41AB}" dt="2020-11-16T06:35:02.647" v="6437" actId="478"/>
          <ac:spMkLst>
            <pc:docMk/>
            <pc:sldMk cId="3143547291" sldId="556"/>
            <ac:spMk id="36" creationId="{2723C5C8-E60B-4BA4-9337-379DC5CE213A}"/>
          </ac:spMkLst>
        </pc:spChg>
        <pc:spChg chg="mod">
          <ac:chgData name="Kulinich Bohdan" userId="48e65c9f34e137d0" providerId="LiveId" clId="{2CC41E11-B959-4923-80A4-B48F4BEC41AB}" dt="2020-11-16T06:40:32.165" v="6596" actId="1076"/>
          <ac:spMkLst>
            <pc:docMk/>
            <pc:sldMk cId="3143547291" sldId="556"/>
            <ac:spMk id="39" creationId="{23477320-2991-49BF-AC45-9E8D47892246}"/>
          </ac:spMkLst>
        </pc:spChg>
        <pc:spChg chg="del mod">
          <ac:chgData name="Kulinich Bohdan" userId="48e65c9f34e137d0" providerId="LiveId" clId="{2CC41E11-B959-4923-80A4-B48F4BEC41AB}" dt="2020-11-16T07:43:04.421" v="6754" actId="478"/>
          <ac:spMkLst>
            <pc:docMk/>
            <pc:sldMk cId="3143547291" sldId="556"/>
            <ac:spMk id="40" creationId="{72E58DE5-A335-4A59-82E7-A2B1E775E288}"/>
          </ac:spMkLst>
        </pc:spChg>
        <pc:spChg chg="mod">
          <ac:chgData name="Kulinich Bohdan" userId="48e65c9f34e137d0" providerId="LiveId" clId="{2CC41E11-B959-4923-80A4-B48F4BEC41AB}" dt="2020-11-16T07:42:03.341" v="6743" actId="207"/>
          <ac:spMkLst>
            <pc:docMk/>
            <pc:sldMk cId="3143547291" sldId="556"/>
            <ac:spMk id="41" creationId="{55AD40AE-288F-46B1-AF32-E2E221B2B10B}"/>
          </ac:spMkLst>
        </pc:spChg>
        <pc:spChg chg="mod">
          <ac:chgData name="Kulinich Bohdan" userId="48e65c9f34e137d0" providerId="LiveId" clId="{2CC41E11-B959-4923-80A4-B48F4BEC41AB}" dt="2020-11-16T07:34:21.133" v="6717" actId="1076"/>
          <ac:spMkLst>
            <pc:docMk/>
            <pc:sldMk cId="3143547291" sldId="556"/>
            <ac:spMk id="42" creationId="{0948AC70-E2C6-4BE5-BD99-437140965BB0}"/>
          </ac:spMkLst>
        </pc:spChg>
        <pc:spChg chg="mod">
          <ac:chgData name="Kulinich Bohdan" userId="48e65c9f34e137d0" providerId="LiveId" clId="{2CC41E11-B959-4923-80A4-B48F4BEC41AB}" dt="2020-11-16T06:40:02.257" v="6584" actId="1035"/>
          <ac:spMkLst>
            <pc:docMk/>
            <pc:sldMk cId="3143547291" sldId="556"/>
            <ac:spMk id="43" creationId="{775DA043-B2F8-49E5-A7AF-FE51035939D8}"/>
          </ac:spMkLst>
        </pc:spChg>
        <pc:spChg chg="mod modVis">
          <ac:chgData name="Kulinich Bohdan" userId="48e65c9f34e137d0" providerId="LiveId" clId="{2CC41E11-B959-4923-80A4-B48F4BEC41AB}" dt="2020-11-16T06:42:14.347" v="6611" actId="14429"/>
          <ac:spMkLst>
            <pc:docMk/>
            <pc:sldMk cId="3143547291" sldId="556"/>
            <ac:spMk id="44" creationId="{B84EE4F4-D1A8-4073-B5B6-05A40DD6BD21}"/>
          </ac:spMkLst>
        </pc:spChg>
        <pc:spChg chg="mod">
          <ac:chgData name="Kulinich Bohdan" userId="48e65c9f34e137d0" providerId="LiveId" clId="{2CC41E11-B959-4923-80A4-B48F4BEC41AB}" dt="2020-11-16T06:40:11.651" v="6593" actId="1038"/>
          <ac:spMkLst>
            <pc:docMk/>
            <pc:sldMk cId="3143547291" sldId="556"/>
            <ac:spMk id="45" creationId="{54D90F49-DF73-4748-A567-1B616EA9BD54}"/>
          </ac:spMkLst>
        </pc:spChg>
        <pc:spChg chg="add del mod">
          <ac:chgData name="Kulinich Bohdan" userId="48e65c9f34e137d0" providerId="LiveId" clId="{2CC41E11-B959-4923-80A4-B48F4BEC41AB}" dt="2020-11-16T07:42:05.621" v="6744" actId="478"/>
          <ac:spMkLst>
            <pc:docMk/>
            <pc:sldMk cId="3143547291" sldId="556"/>
            <ac:spMk id="47" creationId="{6CC9B186-65C4-4109-8646-16FDCFFB6FFE}"/>
          </ac:spMkLst>
        </pc:spChg>
        <pc:spChg chg="del">
          <ac:chgData name="Kulinich Bohdan" userId="48e65c9f34e137d0" providerId="LiveId" clId="{2CC41E11-B959-4923-80A4-B48F4BEC41AB}" dt="2020-11-16T06:34:59.576" v="6433" actId="478"/>
          <ac:spMkLst>
            <pc:docMk/>
            <pc:sldMk cId="3143547291" sldId="556"/>
            <ac:spMk id="52" creationId="{37449492-000A-4D49-98D9-213C98605F74}"/>
          </ac:spMkLst>
        </pc:spChg>
        <pc:spChg chg="del">
          <ac:chgData name="Kulinich Bohdan" userId="48e65c9f34e137d0" providerId="LiveId" clId="{2CC41E11-B959-4923-80A4-B48F4BEC41AB}" dt="2020-11-16T06:34:58.406" v="6432" actId="478"/>
          <ac:spMkLst>
            <pc:docMk/>
            <pc:sldMk cId="3143547291" sldId="556"/>
            <ac:spMk id="53" creationId="{A4E002BF-C7FA-44BB-8126-B1E31E32C12B}"/>
          </ac:spMkLst>
        </pc:spChg>
        <pc:grpChg chg="del">
          <ac:chgData name="Kulinich Bohdan" userId="48e65c9f34e137d0" providerId="LiveId" clId="{2CC41E11-B959-4923-80A4-B48F4BEC41AB}" dt="2020-11-16T06:35:00.842" v="6434" actId="478"/>
          <ac:grpSpMkLst>
            <pc:docMk/>
            <pc:sldMk cId="3143547291" sldId="556"/>
            <ac:grpSpMk id="7" creationId="{2145D9E3-1E54-4B1B-A79F-C4E361E68894}"/>
          </ac:grpSpMkLst>
        </pc:grpChg>
        <pc:grpChg chg="add del mod">
          <ac:chgData name="Kulinich Bohdan" userId="48e65c9f34e137d0" providerId="LiveId" clId="{2CC41E11-B959-4923-80A4-B48F4BEC41AB}" dt="2020-11-16T07:29:14.367" v="6649" actId="165"/>
          <ac:grpSpMkLst>
            <pc:docMk/>
            <pc:sldMk cId="3143547291" sldId="556"/>
            <ac:grpSpMk id="8" creationId="{F9129849-BD6F-46DB-9492-6819CF4E6937}"/>
          </ac:grpSpMkLst>
        </pc:grpChg>
        <pc:grpChg chg="add mod ord">
          <ac:chgData name="Kulinich Bohdan" userId="48e65c9f34e137d0" providerId="LiveId" clId="{2CC41E11-B959-4923-80A4-B48F4BEC41AB}" dt="2020-11-16T07:59:18.306" v="7025" actId="167"/>
          <ac:grpSpMkLst>
            <pc:docMk/>
            <pc:sldMk cId="3143547291" sldId="556"/>
            <ac:grpSpMk id="11" creationId="{D05FEDDF-8E0A-4850-A0E7-5ACA0217D313}"/>
          </ac:grpSpMkLst>
        </pc:grpChg>
        <pc:grpChg chg="del mod">
          <ac:chgData name="Kulinich Bohdan" userId="48e65c9f34e137d0" providerId="LiveId" clId="{2CC41E11-B959-4923-80A4-B48F4BEC41AB}" dt="2020-11-16T06:38:33.256" v="6531" actId="478"/>
          <ac:grpSpMkLst>
            <pc:docMk/>
            <pc:sldMk cId="3143547291" sldId="556"/>
            <ac:grpSpMk id="31" creationId="{1AE1D9D1-DCD3-47EB-A58C-23F58A25A3AA}"/>
          </ac:grpSpMkLst>
        </pc:grpChg>
        <pc:grpChg chg="add mod ord">
          <ac:chgData name="Kulinich Bohdan" userId="48e65c9f34e137d0" providerId="LiveId" clId="{2CC41E11-B959-4923-80A4-B48F4BEC41AB}" dt="2020-11-16T08:21:38.264" v="7311" actId="167"/>
          <ac:grpSpMkLst>
            <pc:docMk/>
            <pc:sldMk cId="3143547291" sldId="556"/>
            <ac:grpSpMk id="40" creationId="{7129741A-2A85-4C1A-8B72-A0C6DE836584}"/>
          </ac:grpSpMkLst>
        </pc:grpChg>
        <pc:picChg chg="add del mod">
          <ac:chgData name="Kulinich Bohdan" userId="48e65c9f34e137d0" providerId="LiveId" clId="{2CC41E11-B959-4923-80A4-B48F4BEC41AB}" dt="2020-11-16T07:52:40.597" v="6910" actId="478"/>
          <ac:picMkLst>
            <pc:docMk/>
            <pc:sldMk cId="3143547291" sldId="556"/>
            <ac:picMk id="5" creationId="{F379C4D4-A49C-4880-830D-1E9882AD8636}"/>
          </ac:picMkLst>
        </pc:picChg>
        <pc:picChg chg="add mod modVis modCrop">
          <ac:chgData name="Kulinich Bohdan" userId="48e65c9f34e137d0" providerId="LiveId" clId="{2CC41E11-B959-4923-80A4-B48F4BEC41AB}" dt="2020-11-16T08:00:44.016" v="7046" actId="14429"/>
          <ac:picMkLst>
            <pc:docMk/>
            <pc:sldMk cId="3143547291" sldId="556"/>
            <ac:picMk id="7" creationId="{3D25D7A0-0E52-4744-B0DC-A0D1AA727EE6}"/>
          </ac:picMkLst>
        </pc:picChg>
        <pc:picChg chg="add mod modVis modCrop">
          <ac:chgData name="Kulinich Bohdan" userId="48e65c9f34e137d0" providerId="LiveId" clId="{2CC41E11-B959-4923-80A4-B48F4BEC41AB}" dt="2020-11-16T08:00:44.566" v="7047" actId="14429"/>
          <ac:picMkLst>
            <pc:docMk/>
            <pc:sldMk cId="3143547291" sldId="556"/>
            <ac:picMk id="10" creationId="{7CD6D530-A2FB-4001-AC52-82F73347EED4}"/>
          </ac:picMkLst>
        </pc:picChg>
        <pc:picChg chg="add mod ord modVis">
          <ac:chgData name="Kulinich Bohdan" userId="48e65c9f34e137d0" providerId="LiveId" clId="{2CC41E11-B959-4923-80A4-B48F4BEC41AB}" dt="2020-11-16T08:00:42.966" v="7044" actId="14429"/>
          <ac:picMkLst>
            <pc:docMk/>
            <pc:sldMk cId="3143547291" sldId="556"/>
            <ac:picMk id="23" creationId="{E084C656-EB71-4144-9168-1DDA3CDAC63F}"/>
          </ac:picMkLst>
        </pc:picChg>
        <pc:picChg chg="del">
          <ac:chgData name="Kulinich Bohdan" userId="48e65c9f34e137d0" providerId="LiveId" clId="{2CC41E11-B959-4923-80A4-B48F4BEC41AB}" dt="2020-11-16T06:34:49.636" v="6428" actId="478"/>
          <ac:picMkLst>
            <pc:docMk/>
            <pc:sldMk cId="3143547291" sldId="556"/>
            <ac:picMk id="23" creationId="{E9CD10D9-9FCB-4750-9DC5-DB5DB14F9496}"/>
          </ac:picMkLst>
        </pc:picChg>
        <pc:picChg chg="add mod ord">
          <ac:chgData name="Kulinich Bohdan" userId="48e65c9f34e137d0" providerId="LiveId" clId="{2CC41E11-B959-4923-80A4-B48F4BEC41AB}" dt="2020-11-16T07:53:24.457" v="6957" actId="166"/>
          <ac:picMkLst>
            <pc:docMk/>
            <pc:sldMk cId="3143547291" sldId="556"/>
            <ac:picMk id="24" creationId="{058104DA-128A-4C36-A428-3322F37A38E6}"/>
          </ac:picMkLst>
        </pc:picChg>
        <pc:picChg chg="add del mod topLvl modVis">
          <ac:chgData name="Kulinich Bohdan" userId="48e65c9f34e137d0" providerId="LiveId" clId="{2CC41E11-B959-4923-80A4-B48F4BEC41AB}" dt="2020-11-16T07:41:55.331" v="6742" actId="478"/>
          <ac:picMkLst>
            <pc:docMk/>
            <pc:sldMk cId="3143547291" sldId="556"/>
            <ac:picMk id="24" creationId="{CEF833FD-1E17-453D-80CE-3B10195D861F}"/>
          </ac:picMkLst>
        </pc:picChg>
        <pc:picChg chg="del">
          <ac:chgData name="Kulinich Bohdan" userId="48e65c9f34e137d0" providerId="LiveId" clId="{2CC41E11-B959-4923-80A4-B48F4BEC41AB}" dt="2020-11-16T06:34:48.749" v="6427" actId="478"/>
          <ac:picMkLst>
            <pc:docMk/>
            <pc:sldMk cId="3143547291" sldId="556"/>
            <ac:picMk id="24" creationId="{CF1F64E2-1FEF-46A5-A379-DFC013A53437}"/>
          </ac:picMkLst>
        </pc:picChg>
        <pc:picChg chg="add del mod topLvl modVis">
          <ac:chgData name="Kulinich Bohdan" userId="48e65c9f34e137d0" providerId="LiveId" clId="{2CC41E11-B959-4923-80A4-B48F4BEC41AB}" dt="2020-11-16T07:41:53.811" v="6740" actId="478"/>
          <ac:picMkLst>
            <pc:docMk/>
            <pc:sldMk cId="3143547291" sldId="556"/>
            <ac:picMk id="25" creationId="{BEFD8F6E-40B7-429D-BCA3-8B57ABE79D59}"/>
          </ac:picMkLst>
        </pc:picChg>
        <pc:picChg chg="add del mod ord modVis">
          <ac:chgData name="Kulinich Bohdan" userId="48e65c9f34e137d0" providerId="LiveId" clId="{2CC41E11-B959-4923-80A4-B48F4BEC41AB}" dt="2020-11-16T07:41:54.831" v="6741" actId="478"/>
          <ac:picMkLst>
            <pc:docMk/>
            <pc:sldMk cId="3143547291" sldId="556"/>
            <ac:picMk id="27" creationId="{1BDF181E-DDB1-4850-A400-A2B3583A1796}"/>
          </ac:picMkLst>
        </pc:picChg>
        <pc:picChg chg="del">
          <ac:chgData name="Kulinich Bohdan" userId="48e65c9f34e137d0" providerId="LiveId" clId="{2CC41E11-B959-4923-80A4-B48F4BEC41AB}" dt="2020-11-16T06:34:54.565" v="6429" actId="478"/>
          <ac:picMkLst>
            <pc:docMk/>
            <pc:sldMk cId="3143547291" sldId="556"/>
            <ac:picMk id="27" creationId="{7BD1BC47-B79F-4788-B8A0-F0236BA79E46}"/>
          </ac:picMkLst>
        </pc:picChg>
        <pc:picChg chg="del">
          <ac:chgData name="Kulinich Bohdan" userId="48e65c9f34e137d0" providerId="LiveId" clId="{2CC41E11-B959-4923-80A4-B48F4BEC41AB}" dt="2020-11-16T06:35:01.997" v="6436" actId="478"/>
          <ac:picMkLst>
            <pc:docMk/>
            <pc:sldMk cId="3143547291" sldId="556"/>
            <ac:picMk id="30" creationId="{86FE8A7B-918B-456A-839E-F89C7FCE4A75}"/>
          </ac:picMkLst>
        </pc:picChg>
        <pc:picChg chg="add mod ord modVis">
          <ac:chgData name="Kulinich Bohdan" userId="48e65c9f34e137d0" providerId="LiveId" clId="{2CC41E11-B959-4923-80A4-B48F4BEC41AB}" dt="2020-11-16T08:01:14.046" v="7059" actId="166"/>
          <ac:picMkLst>
            <pc:docMk/>
            <pc:sldMk cId="3143547291" sldId="556"/>
            <ac:picMk id="32" creationId="{5E166A5D-DE8E-4269-A41F-7C447D5AFC5F}"/>
          </ac:picMkLst>
        </pc:picChg>
        <pc:picChg chg="del">
          <ac:chgData name="Kulinich Bohdan" userId="48e65c9f34e137d0" providerId="LiveId" clId="{2CC41E11-B959-4923-80A4-B48F4BEC41AB}" dt="2020-11-16T06:35:03.117" v="6438" actId="478"/>
          <ac:picMkLst>
            <pc:docMk/>
            <pc:sldMk cId="3143547291" sldId="556"/>
            <ac:picMk id="33" creationId="{8A3F9A95-0E61-4E15-8196-23D3096CAF75}"/>
          </ac:picMkLst>
        </pc:picChg>
        <pc:picChg chg="del">
          <ac:chgData name="Kulinich Bohdan" userId="48e65c9f34e137d0" providerId="LiveId" clId="{2CC41E11-B959-4923-80A4-B48F4BEC41AB}" dt="2020-11-16T07:42:05.621" v="6744" actId="478"/>
          <ac:picMkLst>
            <pc:docMk/>
            <pc:sldMk cId="3143547291" sldId="556"/>
            <ac:picMk id="46" creationId="{B8D1068C-48B9-4645-A68D-33929DC576FB}"/>
          </ac:picMkLst>
        </pc:picChg>
        <pc:picChg chg="add mod">
          <ac:chgData name="Kulinich Bohdan" userId="48e65c9f34e137d0" providerId="LiveId" clId="{2CC41E11-B959-4923-80A4-B48F4BEC41AB}" dt="2020-11-16T07:46:22.321" v="6869" actId="1037"/>
          <ac:picMkLst>
            <pc:docMk/>
            <pc:sldMk cId="3143547291" sldId="556"/>
            <ac:picMk id="48" creationId="{A1AE6D6A-3DAD-49A3-897D-C520028AFC5E}"/>
          </ac:picMkLst>
        </pc:picChg>
        <pc:cxnChg chg="del">
          <ac:chgData name="Kulinich Bohdan" userId="48e65c9f34e137d0" providerId="LiveId" clId="{2CC41E11-B959-4923-80A4-B48F4BEC41AB}" dt="2020-11-16T06:34:55.669" v="6430" actId="478"/>
          <ac:cxnSpMkLst>
            <pc:docMk/>
            <pc:sldMk cId="3143547291" sldId="556"/>
            <ac:cxnSpMk id="20" creationId="{C8098911-B558-4B58-9CDF-F9AD3D219E29}"/>
          </ac:cxnSpMkLst>
        </pc:cxnChg>
        <pc:cxnChg chg="add mod">
          <ac:chgData name="Kulinich Bohdan" userId="48e65c9f34e137d0" providerId="LiveId" clId="{2CC41E11-B959-4923-80A4-B48F4BEC41AB}" dt="2020-11-16T07:59:11.146" v="7023" actId="164"/>
          <ac:cxnSpMkLst>
            <pc:docMk/>
            <pc:sldMk cId="3143547291" sldId="556"/>
            <ac:cxnSpMk id="33" creationId="{24883008-C643-4AB7-8F52-38A33D057AF9}"/>
          </ac:cxnSpMkLst>
        </pc:cxnChg>
        <pc:cxnChg chg="add mod ord">
          <ac:chgData name="Kulinich Bohdan" userId="48e65c9f34e137d0" providerId="LiveId" clId="{2CC41E11-B959-4923-80A4-B48F4BEC41AB}" dt="2020-11-16T07:45:27.180" v="6854" actId="167"/>
          <ac:cxnSpMkLst>
            <pc:docMk/>
            <pc:sldMk cId="3143547291" sldId="556"/>
            <ac:cxnSpMk id="34" creationId="{B8FE5E66-8228-4ABB-8303-0FC5C97E2DB2}"/>
          </ac:cxnSpMkLst>
        </pc:cxnChg>
        <pc:cxnChg chg="mod">
          <ac:chgData name="Kulinich Bohdan" userId="48e65c9f34e137d0" providerId="LiveId" clId="{2CC41E11-B959-4923-80A4-B48F4BEC41AB}" dt="2020-11-16T06:37:50.765" v="6519" actId="1076"/>
          <ac:cxnSpMkLst>
            <pc:docMk/>
            <pc:sldMk cId="3143547291" sldId="556"/>
            <ac:cxnSpMk id="35" creationId="{D48A40AB-616E-4D48-866A-FA18EA775291}"/>
          </ac:cxnSpMkLst>
        </pc:cxnChg>
        <pc:cxnChg chg="add mod">
          <ac:chgData name="Kulinich Bohdan" userId="48e65c9f34e137d0" providerId="LiveId" clId="{2CC41E11-B959-4923-80A4-B48F4BEC41AB}" dt="2020-11-16T07:59:11.146" v="7023" actId="164"/>
          <ac:cxnSpMkLst>
            <pc:docMk/>
            <pc:sldMk cId="3143547291" sldId="556"/>
            <ac:cxnSpMk id="36" creationId="{968DD131-B8CC-4195-A6F3-C1F18F1E7CD3}"/>
          </ac:cxnSpMkLst>
        </pc:cxnChg>
        <pc:cxnChg chg="mod">
          <ac:chgData name="Kulinich Bohdan" userId="48e65c9f34e137d0" providerId="LiveId" clId="{2CC41E11-B959-4923-80A4-B48F4BEC41AB}" dt="2020-11-16T06:37:50.765" v="6519" actId="1076"/>
          <ac:cxnSpMkLst>
            <pc:docMk/>
            <pc:sldMk cId="3143547291" sldId="556"/>
            <ac:cxnSpMk id="37" creationId="{BC5B4EE0-CFB5-4875-8945-6B3BD40B964E}"/>
          </ac:cxnSpMkLst>
        </pc:cxnChg>
        <pc:cxnChg chg="mod">
          <ac:chgData name="Kulinich Bohdan" userId="48e65c9f34e137d0" providerId="LiveId" clId="{2CC41E11-B959-4923-80A4-B48F4BEC41AB}" dt="2020-11-16T06:37:55.761" v="6520" actId="14100"/>
          <ac:cxnSpMkLst>
            <pc:docMk/>
            <pc:sldMk cId="3143547291" sldId="556"/>
            <ac:cxnSpMk id="38" creationId="{C0BE60D1-813C-4094-B07D-8D96ADCEBAB7}"/>
          </ac:cxnSpMkLst>
        </pc:cxnChg>
        <pc:cxnChg chg="mod">
          <ac:chgData name="Kulinich Bohdan" userId="48e65c9f34e137d0" providerId="LiveId" clId="{2CC41E11-B959-4923-80A4-B48F4BEC41AB}" dt="2020-11-16T08:21:25.924" v="7309"/>
          <ac:cxnSpMkLst>
            <pc:docMk/>
            <pc:sldMk cId="3143547291" sldId="556"/>
            <ac:cxnSpMk id="46" creationId="{8D3D24E1-0239-422D-A35C-79A7693FDDD0}"/>
          </ac:cxnSpMkLst>
        </pc:cxnChg>
        <pc:cxnChg chg="mod">
          <ac:chgData name="Kulinich Bohdan" userId="48e65c9f34e137d0" providerId="LiveId" clId="{2CC41E11-B959-4923-80A4-B48F4BEC41AB}" dt="2020-11-16T08:21:25.924" v="7309"/>
          <ac:cxnSpMkLst>
            <pc:docMk/>
            <pc:sldMk cId="3143547291" sldId="556"/>
            <ac:cxnSpMk id="47" creationId="{3200AF90-FBE7-4031-9C0F-3666DC6507BE}"/>
          </ac:cxnSpMkLst>
        </pc:cxnChg>
        <pc:cxnChg chg="add del mod ord">
          <ac:chgData name="Kulinich Bohdan" userId="48e65c9f34e137d0" providerId="LiveId" clId="{2CC41E11-B959-4923-80A4-B48F4BEC41AB}" dt="2020-11-16T07:55:22.007" v="6989" actId="478"/>
          <ac:cxnSpMkLst>
            <pc:docMk/>
            <pc:sldMk cId="3143547291" sldId="556"/>
            <ac:cxnSpMk id="54" creationId="{038694ED-E128-42FC-8D34-ACC9AD53B593}"/>
          </ac:cxnSpMkLst>
        </pc:cxnChg>
        <pc:cxnChg chg="add mod ord">
          <ac:chgData name="Kulinich Bohdan" userId="48e65c9f34e137d0" providerId="LiveId" clId="{2CC41E11-B959-4923-80A4-B48F4BEC41AB}" dt="2020-11-16T08:00:01.477" v="7037" actId="14100"/>
          <ac:cxnSpMkLst>
            <pc:docMk/>
            <pc:sldMk cId="3143547291" sldId="556"/>
            <ac:cxnSpMk id="55" creationId="{44FB1F0E-D197-4D8D-8DF8-3AA8CE14A2FA}"/>
          </ac:cxnSpMkLst>
        </pc:cxnChg>
        <pc:cxnChg chg="add mod ord">
          <ac:chgData name="Kulinich Bohdan" userId="48e65c9f34e137d0" providerId="LiveId" clId="{2CC41E11-B959-4923-80A4-B48F4BEC41AB}" dt="2020-11-16T06:42:20.446" v="6612" actId="167"/>
          <ac:cxnSpMkLst>
            <pc:docMk/>
            <pc:sldMk cId="3143547291" sldId="556"/>
            <ac:cxnSpMk id="56" creationId="{C5A5437C-4F46-4DE7-8591-43D47FE90A1C}"/>
          </ac:cxnSpMkLst>
        </pc:cxnChg>
      </pc:sldChg>
      <pc:sldChg chg="addSp delSp modSp add mod modAnim">
        <pc:chgData name="Kulinich Bohdan" userId="48e65c9f34e137d0" providerId="LiveId" clId="{2CC41E11-B959-4923-80A4-B48F4BEC41AB}" dt="2020-11-16T08:21:06.334" v="7308" actId="14429"/>
        <pc:sldMkLst>
          <pc:docMk/>
          <pc:sldMk cId="4118703030" sldId="557"/>
        </pc:sldMkLst>
        <pc:spChg chg="mod">
          <ac:chgData name="Kulinich Bohdan" userId="48e65c9f34e137d0" providerId="LiveId" clId="{2CC41E11-B959-4923-80A4-B48F4BEC41AB}" dt="2020-11-16T07:42:31.421" v="6747" actId="1076"/>
          <ac:spMkLst>
            <pc:docMk/>
            <pc:sldMk cId="4118703030" sldId="557"/>
            <ac:spMk id="40" creationId="{72E58DE5-A335-4A59-82E7-A2B1E775E288}"/>
          </ac:spMkLst>
        </pc:spChg>
        <pc:spChg chg="mod modVis">
          <ac:chgData name="Kulinich Bohdan" userId="48e65c9f34e137d0" providerId="LiveId" clId="{2CC41E11-B959-4923-80A4-B48F4BEC41AB}" dt="2020-11-16T07:42:49.291" v="6752" actId="14429"/>
          <ac:spMkLst>
            <pc:docMk/>
            <pc:sldMk cId="4118703030" sldId="557"/>
            <ac:spMk id="44" creationId="{B84EE4F4-D1A8-4073-B5B6-05A40DD6BD21}"/>
          </ac:spMkLst>
        </pc:spChg>
        <pc:grpChg chg="add mod ord">
          <ac:chgData name="Kulinich Bohdan" userId="48e65c9f34e137d0" providerId="LiveId" clId="{2CC41E11-B959-4923-80A4-B48F4BEC41AB}" dt="2020-11-16T08:20:26.944" v="7296" actId="167"/>
          <ac:grpSpMkLst>
            <pc:docMk/>
            <pc:sldMk cId="4118703030" sldId="557"/>
            <ac:grpSpMk id="5" creationId="{1574FFCE-86CD-48E1-BC7E-D0D59EF7ACCC}"/>
          </ac:grpSpMkLst>
        </pc:grpChg>
        <pc:picChg chg="mod modVis">
          <ac:chgData name="Kulinich Bohdan" userId="48e65c9f34e137d0" providerId="LiveId" clId="{2CC41E11-B959-4923-80A4-B48F4BEC41AB}" dt="2020-11-16T08:20:37.964" v="7301" actId="14429"/>
          <ac:picMkLst>
            <pc:docMk/>
            <pc:sldMk cId="4118703030" sldId="557"/>
            <ac:picMk id="24" creationId="{CEF833FD-1E17-453D-80CE-3B10195D861F}"/>
          </ac:picMkLst>
        </pc:picChg>
        <pc:picChg chg="mod modVis">
          <ac:chgData name="Kulinich Bohdan" userId="48e65c9f34e137d0" providerId="LiveId" clId="{2CC41E11-B959-4923-80A4-B48F4BEC41AB}" dt="2020-11-16T08:20:38.334" v="7302" actId="14429"/>
          <ac:picMkLst>
            <pc:docMk/>
            <pc:sldMk cId="4118703030" sldId="557"/>
            <ac:picMk id="25" creationId="{BEFD8F6E-40B7-429D-BCA3-8B57ABE79D59}"/>
          </ac:picMkLst>
        </pc:picChg>
        <pc:picChg chg="mod modVis">
          <ac:chgData name="Kulinich Bohdan" userId="48e65c9f34e137d0" providerId="LiveId" clId="{2CC41E11-B959-4923-80A4-B48F4BEC41AB}" dt="2020-11-16T08:21:06.334" v="7308" actId="14429"/>
          <ac:picMkLst>
            <pc:docMk/>
            <pc:sldMk cId="4118703030" sldId="557"/>
            <ac:picMk id="27" creationId="{1BDF181E-DDB1-4850-A400-A2B3583A1796}"/>
          </ac:picMkLst>
        </pc:picChg>
        <pc:cxnChg chg="add mod">
          <ac:chgData name="Kulinich Bohdan" userId="48e65c9f34e137d0" providerId="LiveId" clId="{2CC41E11-B959-4923-80A4-B48F4BEC41AB}" dt="2020-11-16T08:20:20.274" v="7294" actId="164"/>
          <ac:cxnSpMkLst>
            <pc:docMk/>
            <pc:sldMk cId="4118703030" sldId="557"/>
            <ac:cxnSpMk id="23" creationId="{743B86C5-0F24-4440-89FE-41C47248F330}"/>
          </ac:cxnSpMkLst>
        </pc:cxnChg>
        <pc:cxnChg chg="add mod">
          <ac:chgData name="Kulinich Bohdan" userId="48e65c9f34e137d0" providerId="LiveId" clId="{2CC41E11-B959-4923-80A4-B48F4BEC41AB}" dt="2020-11-16T08:20:20.274" v="7294" actId="164"/>
          <ac:cxnSpMkLst>
            <pc:docMk/>
            <pc:sldMk cId="4118703030" sldId="557"/>
            <ac:cxnSpMk id="26" creationId="{0C7D261D-325D-47F7-86EB-96B8E50FEAB4}"/>
          </ac:cxnSpMkLst>
        </pc:cxnChg>
        <pc:cxnChg chg="mod">
          <ac:chgData name="Kulinich Bohdan" userId="48e65c9f34e137d0" providerId="LiveId" clId="{2CC41E11-B959-4923-80A4-B48F4BEC41AB}" dt="2020-11-16T07:42:46.461" v="6751" actId="14100"/>
          <ac:cxnSpMkLst>
            <pc:docMk/>
            <pc:sldMk cId="4118703030" sldId="557"/>
            <ac:cxnSpMk id="35" creationId="{D48A40AB-616E-4D48-866A-FA18EA775291}"/>
          </ac:cxnSpMkLst>
        </pc:cxnChg>
        <pc:cxnChg chg="del">
          <ac:chgData name="Kulinich Bohdan" userId="48e65c9f34e137d0" providerId="LiveId" clId="{2CC41E11-B959-4923-80A4-B48F4BEC41AB}" dt="2020-11-16T07:41:29.471" v="6734" actId="478"/>
          <ac:cxnSpMkLst>
            <pc:docMk/>
            <pc:sldMk cId="4118703030" sldId="557"/>
            <ac:cxnSpMk id="54" creationId="{038694ED-E128-42FC-8D34-ACC9AD53B593}"/>
          </ac:cxnSpMkLst>
        </pc:cxnChg>
        <pc:cxnChg chg="del">
          <ac:chgData name="Kulinich Bohdan" userId="48e65c9f34e137d0" providerId="LiveId" clId="{2CC41E11-B959-4923-80A4-B48F4BEC41AB}" dt="2020-11-16T07:41:28.431" v="6733" actId="478"/>
          <ac:cxnSpMkLst>
            <pc:docMk/>
            <pc:sldMk cId="4118703030" sldId="557"/>
            <ac:cxnSpMk id="55" creationId="{44FB1F0E-D197-4D8D-8DF8-3AA8CE14A2FA}"/>
          </ac:cxnSpMkLst>
        </pc:cxnChg>
      </pc:sldChg>
      <pc:sldChg chg="addSp delSp modSp add mod modTransition modAnim">
        <pc:chgData name="Kulinich Bohdan" userId="48e65c9f34e137d0" providerId="LiveId" clId="{2CC41E11-B959-4923-80A4-B48F4BEC41AB}" dt="2020-11-16T08:21:44.214" v="7313" actId="167"/>
        <pc:sldMkLst>
          <pc:docMk/>
          <pc:sldMk cId="1346856627" sldId="558"/>
        </pc:sldMkLst>
        <pc:spChg chg="mod ord modVis">
          <ac:chgData name="Kulinich Bohdan" userId="48e65c9f34e137d0" providerId="LiveId" clId="{2CC41E11-B959-4923-80A4-B48F4BEC41AB}" dt="2020-11-16T08:07:44.235" v="7125" actId="166"/>
          <ac:spMkLst>
            <pc:docMk/>
            <pc:sldMk cId="1346856627" sldId="558"/>
            <ac:spMk id="44" creationId="{B84EE4F4-D1A8-4073-B5B6-05A40DD6BD21}"/>
          </ac:spMkLst>
        </pc:spChg>
        <pc:spChg chg="add mod ord">
          <ac:chgData name="Kulinich Bohdan" userId="48e65c9f34e137d0" providerId="LiveId" clId="{2CC41E11-B959-4923-80A4-B48F4BEC41AB}" dt="2020-11-16T08:14:43.505" v="7238" actId="167"/>
          <ac:spMkLst>
            <pc:docMk/>
            <pc:sldMk cId="1346856627" sldId="558"/>
            <ac:spMk id="53" creationId="{94FAE82C-74C9-4831-9C5C-CEA0DFF27E5B}"/>
          </ac:spMkLst>
        </pc:spChg>
        <pc:spChg chg="add mod modVis">
          <ac:chgData name="Kulinich Bohdan" userId="48e65c9f34e137d0" providerId="LiveId" clId="{2CC41E11-B959-4923-80A4-B48F4BEC41AB}" dt="2020-11-16T08:13:47.645" v="7219" actId="14429"/>
          <ac:spMkLst>
            <pc:docMk/>
            <pc:sldMk cId="1346856627" sldId="558"/>
            <ac:spMk id="54" creationId="{371804DB-A84F-447E-94EE-8E98C9238E7E}"/>
          </ac:spMkLst>
        </pc:spChg>
        <pc:grpChg chg="add del mod">
          <ac:chgData name="Kulinich Bohdan" userId="48e65c9f34e137d0" providerId="LiveId" clId="{2CC41E11-B959-4923-80A4-B48F4BEC41AB}" dt="2020-11-16T08:03:00.676" v="7084" actId="165"/>
          <ac:grpSpMkLst>
            <pc:docMk/>
            <pc:sldMk cId="1346856627" sldId="558"/>
            <ac:grpSpMk id="2" creationId="{9E3256DC-E58B-4F19-89DE-79638C117D31}"/>
          </ac:grpSpMkLst>
        </pc:grpChg>
        <pc:grpChg chg="add mod">
          <ac:chgData name="Kulinich Bohdan" userId="48e65c9f34e137d0" providerId="LiveId" clId="{2CC41E11-B959-4923-80A4-B48F4BEC41AB}" dt="2020-11-16T08:12:59.755" v="7211" actId="1076"/>
          <ac:grpSpMkLst>
            <pc:docMk/>
            <pc:sldMk cId="1346856627" sldId="558"/>
            <ac:grpSpMk id="50" creationId="{39677F8B-4C0D-4FB0-B93C-3F2C3957D89F}"/>
          </ac:grpSpMkLst>
        </pc:grpChg>
        <pc:grpChg chg="add mod ord">
          <ac:chgData name="Kulinich Bohdan" userId="48e65c9f34e137d0" providerId="LiveId" clId="{2CC41E11-B959-4923-80A4-B48F4BEC41AB}" dt="2020-11-16T08:21:44.214" v="7313" actId="167"/>
          <ac:grpSpMkLst>
            <pc:docMk/>
            <pc:sldMk cId="1346856627" sldId="558"/>
            <ac:grpSpMk id="57" creationId="{76C1865E-B5EF-4932-9575-EEAE19730DD6}"/>
          </ac:grpSpMkLst>
        </pc:grpChg>
        <pc:picChg chg="mod ord topLvl modVis">
          <ac:chgData name="Kulinich Bohdan" userId="48e65c9f34e137d0" providerId="LiveId" clId="{2CC41E11-B959-4923-80A4-B48F4BEC41AB}" dt="2020-11-16T08:17:09.185" v="7252" actId="14429"/>
          <ac:picMkLst>
            <pc:docMk/>
            <pc:sldMk cId="1346856627" sldId="558"/>
            <ac:picMk id="7" creationId="{3D25D7A0-0E52-4744-B0DC-A0D1AA727EE6}"/>
          </ac:picMkLst>
        </pc:picChg>
        <pc:picChg chg="mod ord topLvl modVis">
          <ac:chgData name="Kulinich Bohdan" userId="48e65c9f34e137d0" providerId="LiveId" clId="{2CC41E11-B959-4923-80A4-B48F4BEC41AB}" dt="2020-11-16T08:13:50.395" v="7222" actId="14429"/>
          <ac:picMkLst>
            <pc:docMk/>
            <pc:sldMk cId="1346856627" sldId="558"/>
            <ac:picMk id="10" creationId="{7CD6D530-A2FB-4001-AC52-82F73347EED4}"/>
          </ac:picMkLst>
        </pc:picChg>
        <pc:picChg chg="del">
          <ac:chgData name="Kulinich Bohdan" userId="48e65c9f34e137d0" providerId="LiveId" clId="{2CC41E11-B959-4923-80A4-B48F4BEC41AB}" dt="2020-11-16T08:02:19.056" v="7071" actId="478"/>
          <ac:picMkLst>
            <pc:docMk/>
            <pc:sldMk cId="1346856627" sldId="558"/>
            <ac:picMk id="23" creationId="{E084C656-EB71-4144-9168-1DDA3CDAC63F}"/>
          </ac:picMkLst>
        </pc:picChg>
        <pc:picChg chg="del">
          <ac:chgData name="Kulinich Bohdan" userId="48e65c9f34e137d0" providerId="LiveId" clId="{2CC41E11-B959-4923-80A4-B48F4BEC41AB}" dt="2020-11-16T08:02:19.571" v="7072" actId="478"/>
          <ac:picMkLst>
            <pc:docMk/>
            <pc:sldMk cId="1346856627" sldId="558"/>
            <ac:picMk id="24" creationId="{058104DA-128A-4C36-A428-3322F37A38E6}"/>
          </ac:picMkLst>
        </pc:picChg>
        <pc:picChg chg="del">
          <ac:chgData name="Kulinich Bohdan" userId="48e65c9f34e137d0" providerId="LiveId" clId="{2CC41E11-B959-4923-80A4-B48F4BEC41AB}" dt="2020-11-16T08:02:18.516" v="7070" actId="478"/>
          <ac:picMkLst>
            <pc:docMk/>
            <pc:sldMk cId="1346856627" sldId="558"/>
            <ac:picMk id="32" creationId="{5E166A5D-DE8E-4269-A41F-7C447D5AFC5F}"/>
          </ac:picMkLst>
        </pc:picChg>
        <pc:picChg chg="add mod ord">
          <ac:chgData name="Kulinich Bohdan" userId="48e65c9f34e137d0" providerId="LiveId" clId="{2CC41E11-B959-4923-80A4-B48F4BEC41AB}" dt="2020-11-16T08:07:50.665" v="7128" actId="1076"/>
          <ac:picMkLst>
            <pc:docMk/>
            <pc:sldMk cId="1346856627" sldId="558"/>
            <ac:picMk id="46" creationId="{3D28F1DB-D3A5-4C00-AF7C-DC90BB9A1D9C}"/>
          </ac:picMkLst>
        </pc:picChg>
        <pc:picChg chg="add mod modVis">
          <ac:chgData name="Kulinich Bohdan" userId="48e65c9f34e137d0" providerId="LiveId" clId="{2CC41E11-B959-4923-80A4-B48F4BEC41AB}" dt="2020-11-16T08:13:49.805" v="7221" actId="14429"/>
          <ac:picMkLst>
            <pc:docMk/>
            <pc:sldMk cId="1346856627" sldId="558"/>
            <ac:picMk id="47" creationId="{22722B0C-E327-40B4-A95D-8E8B35466D60}"/>
          </ac:picMkLst>
        </pc:picChg>
        <pc:picChg chg="add mod">
          <ac:chgData name="Kulinich Bohdan" userId="48e65c9f34e137d0" providerId="LiveId" clId="{2CC41E11-B959-4923-80A4-B48F4BEC41AB}" dt="2020-11-16T08:09:31.696" v="7161" actId="1076"/>
          <ac:picMkLst>
            <pc:docMk/>
            <pc:sldMk cId="1346856627" sldId="558"/>
            <ac:picMk id="48" creationId="{027B6CFF-7780-4512-A480-B85FC119DA10}"/>
          </ac:picMkLst>
        </pc:picChg>
        <pc:picChg chg="del">
          <ac:chgData name="Kulinich Bohdan" userId="48e65c9f34e137d0" providerId="LiveId" clId="{2CC41E11-B959-4923-80A4-B48F4BEC41AB}" dt="2020-11-16T08:02:17.656" v="7069" actId="478"/>
          <ac:picMkLst>
            <pc:docMk/>
            <pc:sldMk cId="1346856627" sldId="558"/>
            <ac:picMk id="48" creationId="{A1AE6D6A-3DAD-49A3-897D-C520028AFC5E}"/>
          </ac:picMkLst>
        </pc:picChg>
        <pc:picChg chg="add mod ord modVis">
          <ac:chgData name="Kulinich Bohdan" userId="48e65c9f34e137d0" providerId="LiveId" clId="{2CC41E11-B959-4923-80A4-B48F4BEC41AB}" dt="2020-11-16T08:17:34.504" v="7261" actId="166"/>
          <ac:picMkLst>
            <pc:docMk/>
            <pc:sldMk cId="1346856627" sldId="558"/>
            <ac:picMk id="49" creationId="{4473085E-E0D1-4653-8E97-4E29E60F3D81}"/>
          </ac:picMkLst>
        </pc:picChg>
        <pc:cxnChg chg="add mod">
          <ac:chgData name="Kulinich Bohdan" userId="48e65c9f34e137d0" providerId="LiveId" clId="{2CC41E11-B959-4923-80A4-B48F4BEC41AB}" dt="2020-11-16T08:13:12.145" v="7213" actId="14100"/>
          <ac:cxnSpMkLst>
            <pc:docMk/>
            <pc:sldMk cId="1346856627" sldId="558"/>
            <ac:cxnSpMk id="28" creationId="{BD57A4D4-EF23-495F-AC6A-04846533C352}"/>
          </ac:cxnSpMkLst>
        </pc:cxnChg>
        <pc:cxnChg chg="add mod ord">
          <ac:chgData name="Kulinich Bohdan" userId="48e65c9f34e137d0" providerId="LiveId" clId="{2CC41E11-B959-4923-80A4-B48F4BEC41AB}" dt="2020-11-16T08:13:45.355" v="7218" actId="14100"/>
          <ac:cxnSpMkLst>
            <pc:docMk/>
            <pc:sldMk cId="1346856627" sldId="558"/>
            <ac:cxnSpMk id="40" creationId="{765BC0BC-02A3-417E-AFA8-A6AB41F57669}"/>
          </ac:cxnSpMkLst>
        </pc:cxnChg>
        <pc:cxnChg chg="mod">
          <ac:chgData name="Kulinich Bohdan" userId="48e65c9f34e137d0" providerId="LiveId" clId="{2CC41E11-B959-4923-80A4-B48F4BEC41AB}" dt="2020-11-16T08:12:18.885" v="7200"/>
          <ac:cxnSpMkLst>
            <pc:docMk/>
            <pc:sldMk cId="1346856627" sldId="558"/>
            <ac:cxnSpMk id="51" creationId="{A9F7E1BC-72C0-4E3B-A383-6032FC56DCB5}"/>
          </ac:cxnSpMkLst>
        </pc:cxnChg>
        <pc:cxnChg chg="mod">
          <ac:chgData name="Kulinich Bohdan" userId="48e65c9f34e137d0" providerId="LiveId" clId="{2CC41E11-B959-4923-80A4-B48F4BEC41AB}" dt="2020-11-16T08:12:18.885" v="7200"/>
          <ac:cxnSpMkLst>
            <pc:docMk/>
            <pc:sldMk cId="1346856627" sldId="558"/>
            <ac:cxnSpMk id="52" creationId="{72918254-7913-43EC-98C6-D84F8344C11D}"/>
          </ac:cxnSpMkLst>
        </pc:cxnChg>
        <pc:cxnChg chg="mod">
          <ac:chgData name="Kulinich Bohdan" userId="48e65c9f34e137d0" providerId="LiveId" clId="{2CC41E11-B959-4923-80A4-B48F4BEC41AB}" dt="2020-11-16T08:21:40.954" v="7312"/>
          <ac:cxnSpMkLst>
            <pc:docMk/>
            <pc:sldMk cId="1346856627" sldId="558"/>
            <ac:cxnSpMk id="58" creationId="{8560DFEC-BDD1-4F19-9858-130521877762}"/>
          </ac:cxnSpMkLst>
        </pc:cxnChg>
        <pc:cxnChg chg="mod">
          <ac:chgData name="Kulinich Bohdan" userId="48e65c9f34e137d0" providerId="LiveId" clId="{2CC41E11-B959-4923-80A4-B48F4BEC41AB}" dt="2020-11-16T08:21:40.954" v="7312"/>
          <ac:cxnSpMkLst>
            <pc:docMk/>
            <pc:sldMk cId="1346856627" sldId="558"/>
            <ac:cxnSpMk id="59" creationId="{9984FBD4-F646-4804-BB73-BC39D1500E5A}"/>
          </ac:cxnSpMkLst>
        </pc:cxnChg>
      </pc:sldChg>
      <pc:sldChg chg="addSp delSp modSp add mod modAnim">
        <pc:chgData name="Kulinich Bohdan" userId="48e65c9f34e137d0" providerId="LiveId" clId="{2CC41E11-B959-4923-80A4-B48F4BEC41AB}" dt="2020-11-16T08:57:39.184" v="7826" actId="20577"/>
        <pc:sldMkLst>
          <pc:docMk/>
          <pc:sldMk cId="4118383118" sldId="559"/>
        </pc:sldMkLst>
        <pc:spChg chg="add mod">
          <ac:chgData name="Kulinich Bohdan" userId="48e65c9f34e137d0" providerId="LiveId" clId="{2CC41E11-B959-4923-80A4-B48F4BEC41AB}" dt="2020-11-16T08:46:16.744" v="7580" actId="1076"/>
          <ac:spMkLst>
            <pc:docMk/>
            <pc:sldMk cId="4118383118" sldId="559"/>
            <ac:spMk id="18" creationId="{927921D0-5C0E-4958-A957-333304AF320F}"/>
          </ac:spMkLst>
        </pc:spChg>
        <pc:spChg chg="add mod">
          <ac:chgData name="Kulinich Bohdan" userId="48e65c9f34e137d0" providerId="LiveId" clId="{2CC41E11-B959-4923-80A4-B48F4BEC41AB}" dt="2020-11-16T08:57:39.184" v="7826" actId="20577"/>
          <ac:spMkLst>
            <pc:docMk/>
            <pc:sldMk cId="4118383118" sldId="559"/>
            <ac:spMk id="20" creationId="{EA2E8E73-19D7-47FF-AB2B-655EB77C275F}"/>
          </ac:spMkLst>
        </pc:spChg>
        <pc:spChg chg="add mod">
          <ac:chgData name="Kulinich Bohdan" userId="48e65c9f34e137d0" providerId="LiveId" clId="{2CC41E11-B959-4923-80A4-B48F4BEC41AB}" dt="2020-11-16T08:28:24.653" v="7534" actId="20577"/>
          <ac:spMkLst>
            <pc:docMk/>
            <pc:sldMk cId="4118383118" sldId="559"/>
            <ac:spMk id="57" creationId="{4F2AFE9E-4E9F-4305-A628-F8A75E52A391}"/>
          </ac:spMkLst>
        </pc:spChg>
        <pc:spChg chg="add mod">
          <ac:chgData name="Kulinich Bohdan" userId="48e65c9f34e137d0" providerId="LiveId" clId="{2CC41E11-B959-4923-80A4-B48F4BEC41AB}" dt="2020-11-16T08:26:36.224" v="7409" actId="20577"/>
          <ac:spMkLst>
            <pc:docMk/>
            <pc:sldMk cId="4118383118" sldId="559"/>
            <ac:spMk id="60" creationId="{16A6ED8C-CB95-419B-9C6E-131F6D6B7353}"/>
          </ac:spMkLst>
        </pc:spChg>
        <pc:spChg chg="add mod">
          <ac:chgData name="Kulinich Bohdan" userId="48e65c9f34e137d0" providerId="LiveId" clId="{2CC41E11-B959-4923-80A4-B48F4BEC41AB}" dt="2020-11-16T08:43:26.264" v="7538" actId="164"/>
          <ac:spMkLst>
            <pc:docMk/>
            <pc:sldMk cId="4118383118" sldId="559"/>
            <ac:spMk id="64" creationId="{720D17AC-336B-4ED1-8B00-51513B83716D}"/>
          </ac:spMkLst>
        </pc:spChg>
        <pc:spChg chg="add mod">
          <ac:chgData name="Kulinich Bohdan" userId="48e65c9f34e137d0" providerId="LiveId" clId="{2CC41E11-B959-4923-80A4-B48F4BEC41AB}" dt="2020-11-16T08:43:26.264" v="7538" actId="164"/>
          <ac:spMkLst>
            <pc:docMk/>
            <pc:sldMk cId="4118383118" sldId="559"/>
            <ac:spMk id="67" creationId="{04478297-F570-4588-B39A-F894A89AF4C6}"/>
          </ac:spMkLst>
        </pc:spChg>
        <pc:spChg chg="add mod">
          <ac:chgData name="Kulinich Bohdan" userId="48e65c9f34e137d0" providerId="LiveId" clId="{2CC41E11-B959-4923-80A4-B48F4BEC41AB}" dt="2020-11-16T08:48:59.364" v="7632" actId="20577"/>
          <ac:spMkLst>
            <pc:docMk/>
            <pc:sldMk cId="4118383118" sldId="559"/>
            <ac:spMk id="68" creationId="{E49BD4DE-B315-4F28-B9FF-C1643EFA8204}"/>
          </ac:spMkLst>
        </pc:spChg>
        <pc:grpChg chg="add mod">
          <ac:chgData name="Kulinich Bohdan" userId="48e65c9f34e137d0" providerId="LiveId" clId="{2CC41E11-B959-4923-80A4-B48F4BEC41AB}" dt="2020-11-16T08:43:30.564" v="7539" actId="1076"/>
          <ac:grpSpMkLst>
            <pc:docMk/>
            <pc:sldMk cId="4118383118" sldId="559"/>
            <ac:grpSpMk id="2" creationId="{49CC0555-6784-4373-8C2A-26D7EE086E2E}"/>
          </ac:grpSpMkLst>
        </pc:grpChg>
        <pc:grpChg chg="add mod">
          <ac:chgData name="Kulinich Bohdan" userId="48e65c9f34e137d0" providerId="LiveId" clId="{2CC41E11-B959-4923-80A4-B48F4BEC41AB}" dt="2020-11-16T08:45:07.955" v="7566" actId="164"/>
          <ac:grpSpMkLst>
            <pc:docMk/>
            <pc:sldMk cId="4118383118" sldId="559"/>
            <ac:grpSpMk id="5" creationId="{38789F4C-28D1-430F-9C70-67650139FCF1}"/>
          </ac:grpSpMkLst>
        </pc:grpChg>
        <pc:grpChg chg="add mod ord">
          <ac:chgData name="Kulinich Bohdan" userId="48e65c9f34e137d0" providerId="LiveId" clId="{2CC41E11-B959-4923-80A4-B48F4BEC41AB}" dt="2020-11-16T08:21:49.859" v="7315" actId="167"/>
          <ac:grpSpMkLst>
            <pc:docMk/>
            <pc:sldMk cId="4118383118" sldId="559"/>
            <ac:grpSpMk id="61" creationId="{889BDF34-010C-4B49-AEBF-695C1E5958EC}"/>
          </ac:grpSpMkLst>
        </pc:grpChg>
        <pc:picChg chg="del">
          <ac:chgData name="Kulinich Bohdan" userId="48e65c9f34e137d0" providerId="LiveId" clId="{2CC41E11-B959-4923-80A4-B48F4BEC41AB}" dt="2020-11-16T08:15:35.275" v="7241" actId="478"/>
          <ac:picMkLst>
            <pc:docMk/>
            <pc:sldMk cId="4118383118" sldId="559"/>
            <ac:picMk id="7" creationId="{3D25D7A0-0E52-4744-B0DC-A0D1AA727EE6}"/>
          </ac:picMkLst>
        </pc:picChg>
        <pc:picChg chg="del">
          <ac:chgData name="Kulinich Bohdan" userId="48e65c9f34e137d0" providerId="LiveId" clId="{2CC41E11-B959-4923-80A4-B48F4BEC41AB}" dt="2020-11-16T08:15:36.295" v="7242" actId="478"/>
          <ac:picMkLst>
            <pc:docMk/>
            <pc:sldMk cId="4118383118" sldId="559"/>
            <ac:picMk id="10" creationId="{7CD6D530-A2FB-4001-AC52-82F73347EED4}"/>
          </ac:picMkLst>
        </pc:picChg>
        <pc:picChg chg="del">
          <ac:chgData name="Kulinich Bohdan" userId="48e65c9f34e137d0" providerId="LiveId" clId="{2CC41E11-B959-4923-80A4-B48F4BEC41AB}" dt="2020-11-16T08:15:38.410" v="7245" actId="478"/>
          <ac:picMkLst>
            <pc:docMk/>
            <pc:sldMk cId="4118383118" sldId="559"/>
            <ac:picMk id="46" creationId="{3D28F1DB-D3A5-4C00-AF7C-DC90BB9A1D9C}"/>
          </ac:picMkLst>
        </pc:picChg>
        <pc:picChg chg="del">
          <ac:chgData name="Kulinich Bohdan" userId="48e65c9f34e137d0" providerId="LiveId" clId="{2CC41E11-B959-4923-80A4-B48F4BEC41AB}" dt="2020-11-16T08:15:37.805" v="7244" actId="478"/>
          <ac:picMkLst>
            <pc:docMk/>
            <pc:sldMk cId="4118383118" sldId="559"/>
            <ac:picMk id="47" creationId="{22722B0C-E327-40B4-A95D-8E8B35466D60}"/>
          </ac:picMkLst>
        </pc:picChg>
        <pc:picChg chg="del">
          <ac:chgData name="Kulinich Bohdan" userId="48e65c9f34e137d0" providerId="LiveId" clId="{2CC41E11-B959-4923-80A4-B48F4BEC41AB}" dt="2020-11-16T08:15:38.955" v="7246" actId="478"/>
          <ac:picMkLst>
            <pc:docMk/>
            <pc:sldMk cId="4118383118" sldId="559"/>
            <ac:picMk id="48" creationId="{027B6CFF-7780-4512-A480-B85FC119DA10}"/>
          </ac:picMkLst>
        </pc:picChg>
        <pc:picChg chg="del">
          <ac:chgData name="Kulinich Bohdan" userId="48e65c9f34e137d0" providerId="LiveId" clId="{2CC41E11-B959-4923-80A4-B48F4BEC41AB}" dt="2020-11-16T08:15:37.085" v="7243" actId="478"/>
          <ac:picMkLst>
            <pc:docMk/>
            <pc:sldMk cId="4118383118" sldId="559"/>
            <ac:picMk id="49" creationId="{4473085E-E0D1-4653-8E97-4E29E60F3D81}"/>
          </ac:picMkLst>
        </pc:picChg>
        <pc:picChg chg="add mod">
          <ac:chgData name="Kulinich Bohdan" userId="48e65c9f34e137d0" providerId="LiveId" clId="{2CC41E11-B959-4923-80A4-B48F4BEC41AB}" dt="2020-11-16T08:26:51.084" v="7410" actId="1076"/>
          <ac:picMkLst>
            <pc:docMk/>
            <pc:sldMk cId="4118383118" sldId="559"/>
            <ac:picMk id="58" creationId="{9EE2D395-33EA-4A03-A55D-BBCD84419B33}"/>
          </ac:picMkLst>
        </pc:picChg>
        <pc:picChg chg="add mod">
          <ac:chgData name="Kulinich Bohdan" userId="48e65c9f34e137d0" providerId="LiveId" clId="{2CC41E11-B959-4923-80A4-B48F4BEC41AB}" dt="2020-11-16T08:18:33.004" v="7273" actId="1076"/>
          <ac:picMkLst>
            <pc:docMk/>
            <pc:sldMk cId="4118383118" sldId="559"/>
            <ac:picMk id="59" creationId="{BC55F4B0-6384-419C-815B-C43900E83DA4}"/>
          </ac:picMkLst>
        </pc:picChg>
        <pc:picChg chg="add mod">
          <ac:chgData name="Kulinich Bohdan" userId="48e65c9f34e137d0" providerId="LiveId" clId="{2CC41E11-B959-4923-80A4-B48F4BEC41AB}" dt="2020-11-16T08:43:26.264" v="7538" actId="164"/>
          <ac:picMkLst>
            <pc:docMk/>
            <pc:sldMk cId="4118383118" sldId="559"/>
            <ac:picMk id="65" creationId="{B2D54640-60BC-49DD-8962-091B9BF8F756}"/>
          </ac:picMkLst>
        </pc:picChg>
        <pc:picChg chg="add mod">
          <ac:chgData name="Kulinich Bohdan" userId="48e65c9f34e137d0" providerId="LiveId" clId="{2CC41E11-B959-4923-80A4-B48F4BEC41AB}" dt="2020-11-16T08:43:26.264" v="7538" actId="164"/>
          <ac:picMkLst>
            <pc:docMk/>
            <pc:sldMk cId="4118383118" sldId="559"/>
            <ac:picMk id="66" creationId="{93E2C4BE-8584-406B-8A06-573B575CB9C7}"/>
          </ac:picMkLst>
        </pc:picChg>
        <pc:picChg chg="add mod">
          <ac:chgData name="Kulinich Bohdan" userId="48e65c9f34e137d0" providerId="LiveId" clId="{2CC41E11-B959-4923-80A4-B48F4BEC41AB}" dt="2020-11-16T08:44:23.623" v="7550"/>
          <ac:picMkLst>
            <pc:docMk/>
            <pc:sldMk cId="4118383118" sldId="559"/>
            <ac:picMk id="69" creationId="{46D346DC-349A-414C-887E-90DA65FD984F}"/>
          </ac:picMkLst>
        </pc:picChg>
        <pc:cxnChg chg="mod">
          <ac:chgData name="Kulinich Bohdan" userId="48e65c9f34e137d0" providerId="LiveId" clId="{2CC41E11-B959-4923-80A4-B48F4BEC41AB}" dt="2020-11-16T08:21:46.604" v="7314"/>
          <ac:cxnSpMkLst>
            <pc:docMk/>
            <pc:sldMk cId="4118383118" sldId="559"/>
            <ac:cxnSpMk id="62" creationId="{38671250-3907-4CC7-A3FD-703BB288FBA0}"/>
          </ac:cxnSpMkLst>
        </pc:cxnChg>
        <pc:cxnChg chg="mod">
          <ac:chgData name="Kulinich Bohdan" userId="48e65c9f34e137d0" providerId="LiveId" clId="{2CC41E11-B959-4923-80A4-B48F4BEC41AB}" dt="2020-11-16T08:21:46.604" v="7314"/>
          <ac:cxnSpMkLst>
            <pc:docMk/>
            <pc:sldMk cId="4118383118" sldId="559"/>
            <ac:cxnSpMk id="63" creationId="{BF0FD680-E595-458A-BA7C-FA62AA555430}"/>
          </ac:cxnSpMkLst>
        </pc:cxnChg>
        <pc:cxnChg chg="add mod ord">
          <ac:chgData name="Kulinich Bohdan" userId="48e65c9f34e137d0" providerId="LiveId" clId="{2CC41E11-B959-4923-80A4-B48F4BEC41AB}" dt="2020-11-16T08:51:13.206" v="7639" actId="693"/>
          <ac:cxnSpMkLst>
            <pc:docMk/>
            <pc:sldMk cId="4118383118" sldId="559"/>
            <ac:cxnSpMk id="70" creationId="{A30F8DB5-655F-4F17-9058-7F09AC9576D9}"/>
          </ac:cxnSpMkLst>
        </pc:cxnChg>
        <pc:cxnChg chg="add mod ord">
          <ac:chgData name="Kulinich Bohdan" userId="48e65c9f34e137d0" providerId="LiveId" clId="{2CC41E11-B959-4923-80A4-B48F4BEC41AB}" dt="2020-11-16T08:51:13.206" v="7639" actId="693"/>
          <ac:cxnSpMkLst>
            <pc:docMk/>
            <pc:sldMk cId="4118383118" sldId="559"/>
            <ac:cxnSpMk id="71" creationId="{E58BD381-E2EC-44E0-A9CB-B1BFF741C837}"/>
          </ac:cxnSpMkLst>
        </pc:cxnChg>
        <pc:cxnChg chg="add mod ord">
          <ac:chgData name="Kulinich Bohdan" userId="48e65c9f34e137d0" providerId="LiveId" clId="{2CC41E11-B959-4923-80A4-B48F4BEC41AB}" dt="2020-11-16T08:51:13.206" v="7639" actId="693"/>
          <ac:cxnSpMkLst>
            <pc:docMk/>
            <pc:sldMk cId="4118383118" sldId="559"/>
            <ac:cxnSpMk id="72" creationId="{922EF7B2-0DEE-4AC4-9A40-D2C66A4F230D}"/>
          </ac:cxnSpMkLst>
        </pc:cxnChg>
      </pc:sldChg>
      <pc:sldChg chg="addSp delSp modSp add mod delAnim modAnim">
        <pc:chgData name="Kulinich Bohdan" userId="48e65c9f34e137d0" providerId="LiveId" clId="{2CC41E11-B959-4923-80A4-B48F4BEC41AB}" dt="2020-11-16T09:03:29.517" v="8013"/>
        <pc:sldMkLst>
          <pc:docMk/>
          <pc:sldMk cId="1335371334" sldId="560"/>
        </pc:sldMkLst>
        <pc:spChg chg="del">
          <ac:chgData name="Kulinich Bohdan" userId="48e65c9f34e137d0" providerId="LiveId" clId="{2CC41E11-B959-4923-80A4-B48F4BEC41AB}" dt="2020-11-16T08:49:46.497" v="7637" actId="478"/>
          <ac:spMkLst>
            <pc:docMk/>
            <pc:sldMk cId="1335371334" sldId="560"/>
            <ac:spMk id="19" creationId="{2C8E0CDA-0C82-44F0-B4BB-42C253CD1470}"/>
          </ac:spMkLst>
        </pc:spChg>
        <pc:spChg chg="del">
          <ac:chgData name="Kulinich Bohdan" userId="48e65c9f34e137d0" providerId="LiveId" clId="{2CC41E11-B959-4923-80A4-B48F4BEC41AB}" dt="2020-11-16T08:49:44.914" v="7636" actId="478"/>
          <ac:spMkLst>
            <pc:docMk/>
            <pc:sldMk cId="1335371334" sldId="560"/>
            <ac:spMk id="29" creationId="{9D8B08BE-75BB-4A41-9AD6-00B0DE3E32EA}"/>
          </ac:spMkLst>
        </pc:spChg>
        <pc:spChg chg="del">
          <ac:chgData name="Kulinich Bohdan" userId="48e65c9f34e137d0" providerId="LiveId" clId="{2CC41E11-B959-4923-80A4-B48F4BEC41AB}" dt="2020-11-16T08:49:44.914" v="7636" actId="478"/>
          <ac:spMkLst>
            <pc:docMk/>
            <pc:sldMk cId="1335371334" sldId="560"/>
            <ac:spMk id="30" creationId="{D00B1E23-1E4F-4C28-ADA9-A806289C0F97}"/>
          </ac:spMkLst>
        </pc:spChg>
        <pc:spChg chg="del">
          <ac:chgData name="Kulinich Bohdan" userId="48e65c9f34e137d0" providerId="LiveId" clId="{2CC41E11-B959-4923-80A4-B48F4BEC41AB}" dt="2020-11-16T08:49:44.914" v="7636" actId="478"/>
          <ac:spMkLst>
            <pc:docMk/>
            <pc:sldMk cId="1335371334" sldId="560"/>
            <ac:spMk id="39" creationId="{23477320-2991-49BF-AC45-9E8D47892246}"/>
          </ac:spMkLst>
        </pc:spChg>
        <pc:spChg chg="del">
          <ac:chgData name="Kulinich Bohdan" userId="48e65c9f34e137d0" providerId="LiveId" clId="{2CC41E11-B959-4923-80A4-B48F4BEC41AB}" dt="2020-11-16T08:49:44.914" v="7636" actId="478"/>
          <ac:spMkLst>
            <pc:docMk/>
            <pc:sldMk cId="1335371334" sldId="560"/>
            <ac:spMk id="40" creationId="{72E58DE5-A335-4A59-82E7-A2B1E775E288}"/>
          </ac:spMkLst>
        </pc:spChg>
        <pc:spChg chg="del">
          <ac:chgData name="Kulinich Bohdan" userId="48e65c9f34e137d0" providerId="LiveId" clId="{2CC41E11-B959-4923-80A4-B48F4BEC41AB}" dt="2020-11-16T08:49:46.497" v="7637" actId="478"/>
          <ac:spMkLst>
            <pc:docMk/>
            <pc:sldMk cId="1335371334" sldId="560"/>
            <ac:spMk id="41" creationId="{55AD40AE-288F-46B1-AF32-E2E221B2B10B}"/>
          </ac:spMkLst>
        </pc:spChg>
        <pc:spChg chg="del">
          <ac:chgData name="Kulinich Bohdan" userId="48e65c9f34e137d0" providerId="LiveId" clId="{2CC41E11-B959-4923-80A4-B48F4BEC41AB}" dt="2020-11-16T08:49:44.914" v="7636" actId="478"/>
          <ac:spMkLst>
            <pc:docMk/>
            <pc:sldMk cId="1335371334" sldId="560"/>
            <ac:spMk id="42" creationId="{0948AC70-E2C6-4BE5-BD99-437140965BB0}"/>
          </ac:spMkLst>
        </pc:spChg>
        <pc:spChg chg="del">
          <ac:chgData name="Kulinich Bohdan" userId="48e65c9f34e137d0" providerId="LiveId" clId="{2CC41E11-B959-4923-80A4-B48F4BEC41AB}" dt="2020-11-16T08:49:44.914" v="7636" actId="478"/>
          <ac:spMkLst>
            <pc:docMk/>
            <pc:sldMk cId="1335371334" sldId="560"/>
            <ac:spMk id="43" creationId="{775DA043-B2F8-49E5-A7AF-FE51035939D8}"/>
          </ac:spMkLst>
        </pc:spChg>
        <pc:spChg chg="del">
          <ac:chgData name="Kulinich Bohdan" userId="48e65c9f34e137d0" providerId="LiveId" clId="{2CC41E11-B959-4923-80A4-B48F4BEC41AB}" dt="2020-11-16T08:49:44.914" v="7636" actId="478"/>
          <ac:spMkLst>
            <pc:docMk/>
            <pc:sldMk cId="1335371334" sldId="560"/>
            <ac:spMk id="44" creationId="{B84EE4F4-D1A8-4073-B5B6-05A40DD6BD21}"/>
          </ac:spMkLst>
        </pc:spChg>
        <pc:spChg chg="del">
          <ac:chgData name="Kulinich Bohdan" userId="48e65c9f34e137d0" providerId="LiveId" clId="{2CC41E11-B959-4923-80A4-B48F4BEC41AB}" dt="2020-11-16T08:49:44.914" v="7636" actId="478"/>
          <ac:spMkLst>
            <pc:docMk/>
            <pc:sldMk cId="1335371334" sldId="560"/>
            <ac:spMk id="45" creationId="{54D90F49-DF73-4748-A567-1B616EA9BD54}"/>
          </ac:spMkLst>
        </pc:spChg>
        <pc:spChg chg="del">
          <ac:chgData name="Kulinich Bohdan" userId="48e65c9f34e137d0" providerId="LiveId" clId="{2CC41E11-B959-4923-80A4-B48F4BEC41AB}" dt="2020-11-16T08:49:48.025" v="7638" actId="478"/>
          <ac:spMkLst>
            <pc:docMk/>
            <pc:sldMk cId="1335371334" sldId="560"/>
            <ac:spMk id="47" creationId="{6CC9B186-65C4-4109-8646-16FDCFFB6FFE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52" creationId="{B2C09D04-040D-4B4E-A1BC-B374B197DB9B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57" creationId="{DD5D8473-D7B2-457E-9B21-FE7956B44557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58" creationId="{B8927463-D032-482D-96F7-914B0BA4B902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59" creationId="{EC646337-31F3-43DC-AEFE-69E993E7EC33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60" creationId="{18B69CE9-9D68-42EF-8286-0C6A727924D7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61" creationId="{BC27F4FB-5BF7-48E0-8894-2A3C1E57D6C2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63" creationId="{CC259B95-2ABB-4C94-BDB5-DD695AA7E0EE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64" creationId="{8EA7F3B9-0E37-4250-AC97-C575D8EE7DD1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65" creationId="{B218EC71-A908-4F66-88F1-BD3513B21A30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67" creationId="{BCBC578E-9E5D-4AB9-B812-EEFDA32553E1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68" creationId="{118F04E5-625E-4D89-96F4-70A9B5D8768F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69" creationId="{5B62F55B-DF39-4D46-A3DF-3409F3DC13A8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70" creationId="{72DAF4F3-E11B-48BF-9E35-7BF68DC14E8C}"/>
          </ac:spMkLst>
        </pc:spChg>
        <pc:spChg chg="add mod topLvl">
          <ac:chgData name="Kulinich Bohdan" userId="48e65c9f34e137d0" providerId="LiveId" clId="{2CC41E11-B959-4923-80A4-B48F4BEC41AB}" dt="2020-11-16T08:53:40.736" v="7675" actId="165"/>
          <ac:spMkLst>
            <pc:docMk/>
            <pc:sldMk cId="1335371334" sldId="560"/>
            <ac:spMk id="71" creationId="{A5F48C89-AE97-414D-B044-526EBF0C1702}"/>
          </ac:spMkLst>
        </pc:spChg>
        <pc:spChg chg="add mod topLvl">
          <ac:chgData name="Kulinich Bohdan" userId="48e65c9f34e137d0" providerId="LiveId" clId="{2CC41E11-B959-4923-80A4-B48F4BEC41AB}" dt="2020-11-16T08:53:52.165" v="7678" actId="165"/>
          <ac:spMkLst>
            <pc:docMk/>
            <pc:sldMk cId="1335371334" sldId="560"/>
            <ac:spMk id="73" creationId="{D0D5BD5C-46A4-44D1-9F71-A4640E611ABB}"/>
          </ac:spMkLst>
        </pc:spChg>
        <pc:spChg chg="add mod topLvl">
          <ac:chgData name="Kulinich Bohdan" userId="48e65c9f34e137d0" providerId="LiveId" clId="{2CC41E11-B959-4923-80A4-B48F4BEC41AB}" dt="2020-11-16T08:53:52.165" v="7678" actId="165"/>
          <ac:spMkLst>
            <pc:docMk/>
            <pc:sldMk cId="1335371334" sldId="560"/>
            <ac:spMk id="77" creationId="{3E604AAE-1CF7-4C28-8653-EBC2EFF18ED7}"/>
          </ac:spMkLst>
        </pc:spChg>
        <pc:spChg chg="add mod topLvl">
          <ac:chgData name="Kulinich Bohdan" userId="48e65c9f34e137d0" providerId="LiveId" clId="{2CC41E11-B959-4923-80A4-B48F4BEC41AB}" dt="2020-11-16T08:53:52.165" v="7678" actId="165"/>
          <ac:spMkLst>
            <pc:docMk/>
            <pc:sldMk cId="1335371334" sldId="560"/>
            <ac:spMk id="78" creationId="{FE6F8CCE-CBE2-4EE5-805B-11F61EE16046}"/>
          </ac:spMkLst>
        </pc:spChg>
        <pc:spChg chg="add mod topLvl">
          <ac:chgData name="Kulinich Bohdan" userId="48e65c9f34e137d0" providerId="LiveId" clId="{2CC41E11-B959-4923-80A4-B48F4BEC41AB}" dt="2020-11-16T08:53:52.165" v="7678" actId="165"/>
          <ac:spMkLst>
            <pc:docMk/>
            <pc:sldMk cId="1335371334" sldId="560"/>
            <ac:spMk id="79" creationId="{8BD3B021-B84B-4F3C-BA24-EDE104DCB564}"/>
          </ac:spMkLst>
        </pc:spChg>
        <pc:spChg chg="add mod topLvl">
          <ac:chgData name="Kulinich Bohdan" userId="48e65c9f34e137d0" providerId="LiveId" clId="{2CC41E11-B959-4923-80A4-B48F4BEC41AB}" dt="2020-11-16T08:53:52.165" v="7678" actId="165"/>
          <ac:spMkLst>
            <pc:docMk/>
            <pc:sldMk cId="1335371334" sldId="560"/>
            <ac:spMk id="80" creationId="{A0D3756D-5D9E-4E22-AD35-8B3A1BFE1F01}"/>
          </ac:spMkLst>
        </pc:spChg>
        <pc:spChg chg="add mod topLvl">
          <ac:chgData name="Kulinich Bohdan" userId="48e65c9f34e137d0" providerId="LiveId" clId="{2CC41E11-B959-4923-80A4-B48F4BEC41AB}" dt="2020-11-16T08:53:52.165" v="7678" actId="165"/>
          <ac:spMkLst>
            <pc:docMk/>
            <pc:sldMk cId="1335371334" sldId="560"/>
            <ac:spMk id="81" creationId="{CAC39871-5B73-4B67-813E-3E48EF3CDEE6}"/>
          </ac:spMkLst>
        </pc:spChg>
        <pc:spChg chg="add mod topLvl">
          <ac:chgData name="Kulinich Bohdan" userId="48e65c9f34e137d0" providerId="LiveId" clId="{2CC41E11-B959-4923-80A4-B48F4BEC41AB}" dt="2020-11-16T08:53:52.165" v="7678" actId="165"/>
          <ac:spMkLst>
            <pc:docMk/>
            <pc:sldMk cId="1335371334" sldId="560"/>
            <ac:spMk id="85" creationId="{C6D0F969-6566-472D-98E1-D4B70B09EF27}"/>
          </ac:spMkLst>
        </pc:spChg>
        <pc:spChg chg="add mod topLvl">
          <ac:chgData name="Kulinich Bohdan" userId="48e65c9f34e137d0" providerId="LiveId" clId="{2CC41E11-B959-4923-80A4-B48F4BEC41AB}" dt="2020-11-16T08:53:52.165" v="7678" actId="165"/>
          <ac:spMkLst>
            <pc:docMk/>
            <pc:sldMk cId="1335371334" sldId="560"/>
            <ac:spMk id="86" creationId="{8F5F7592-A02B-4F77-B31B-5D5727A9A673}"/>
          </ac:spMkLst>
        </pc:spChg>
        <pc:spChg chg="add mod">
          <ac:chgData name="Kulinich Bohdan" userId="48e65c9f34e137d0" providerId="LiveId" clId="{2CC41E11-B959-4923-80A4-B48F4BEC41AB}" dt="2020-11-16T09:02:46.614" v="8004" actId="1076"/>
          <ac:spMkLst>
            <pc:docMk/>
            <pc:sldMk cId="1335371334" sldId="560"/>
            <ac:spMk id="87" creationId="{A7B7BF7C-20F1-4B0C-AF12-139C514D1A5D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92" creationId="{E25B32F6-1A92-4300-8BFA-CE06F349C830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96" creationId="{B229522A-A6FB-4E98-BB5B-B1FD8FE4C9D5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02" creationId="{983AAE13-B58C-4AEF-BB98-C047614857AE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03" creationId="{86C23903-DE28-4E6F-8504-44A372B6C795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04" creationId="{50653A63-DEAB-4C7F-AC23-21F668933514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05" creationId="{B9994C5F-0EE6-483D-8653-7101FBB0EA6E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06" creationId="{457E7EEA-7C21-4481-AAAA-C5778EA33206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07" creationId="{B16D690E-0AE9-469A-A8BE-D16282DC9477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08" creationId="{3C70EB0E-CB5A-45AC-91C1-FA097A3C5E26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09" creationId="{DEF6DB3A-2483-447E-96FF-0DADB0C2E8E1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11" creationId="{5E85A62E-F472-4DC9-A0BA-2FC24636DAFD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13" creationId="{E0D3C154-A00E-4A9A-809E-E3F13E9BC404}"/>
          </ac:spMkLst>
        </pc:spChg>
        <pc:spChg chg="mod topLvl">
          <ac:chgData name="Kulinich Bohdan" userId="48e65c9f34e137d0" providerId="LiveId" clId="{2CC41E11-B959-4923-80A4-B48F4BEC41AB}" dt="2020-11-16T08:54:09.946" v="7683" actId="165"/>
          <ac:spMkLst>
            <pc:docMk/>
            <pc:sldMk cId="1335371334" sldId="560"/>
            <ac:spMk id="114" creationId="{A8A31A76-2CA1-434C-A855-A127C07F5B67}"/>
          </ac:spMkLst>
        </pc:spChg>
        <pc:spChg chg="mod topLvl">
          <ac:chgData name="Kulinich Bohdan" userId="48e65c9f34e137d0" providerId="LiveId" clId="{2CC41E11-B959-4923-80A4-B48F4BEC41AB}" dt="2020-11-16T08:57:45.216" v="7827" actId="20577"/>
          <ac:spMkLst>
            <pc:docMk/>
            <pc:sldMk cId="1335371334" sldId="560"/>
            <ac:spMk id="115" creationId="{C54374CB-38D9-4A41-9247-857712FA15B3}"/>
          </ac:spMkLst>
        </pc:spChg>
        <pc:spChg chg="add mod modVis">
          <ac:chgData name="Kulinich Bohdan" userId="48e65c9f34e137d0" providerId="LiveId" clId="{2CC41E11-B959-4923-80A4-B48F4BEC41AB}" dt="2020-11-16T09:03:00.436" v="8008" actId="14429"/>
          <ac:spMkLst>
            <pc:docMk/>
            <pc:sldMk cId="1335371334" sldId="560"/>
            <ac:spMk id="122" creationId="{EE7E72A0-1F7C-4C52-B874-4205957B2795}"/>
          </ac:spMkLst>
        </pc:spChg>
        <pc:spChg chg="add mod modVis">
          <ac:chgData name="Kulinich Bohdan" userId="48e65c9f34e137d0" providerId="LiveId" clId="{2CC41E11-B959-4923-80A4-B48F4BEC41AB}" dt="2020-11-16T09:03:00.016" v="8007" actId="14429"/>
          <ac:spMkLst>
            <pc:docMk/>
            <pc:sldMk cId="1335371334" sldId="560"/>
            <ac:spMk id="123" creationId="{C59B3078-1DA0-4DD2-B7D1-574D11D1C232}"/>
          </ac:spMkLst>
        </pc:spChg>
        <pc:spChg chg="add mod">
          <ac:chgData name="Kulinich Bohdan" userId="48e65c9f34e137d0" providerId="LiveId" clId="{2CC41E11-B959-4923-80A4-B48F4BEC41AB}" dt="2020-11-16T09:02:35.194" v="7990" actId="1037"/>
          <ac:spMkLst>
            <pc:docMk/>
            <pc:sldMk cId="1335371334" sldId="560"/>
            <ac:spMk id="126" creationId="{61BF1AB3-FD67-43FB-BA2F-633FBF941D54}"/>
          </ac:spMkLst>
        </pc:spChg>
        <pc:spChg chg="add mod">
          <ac:chgData name="Kulinich Bohdan" userId="48e65c9f34e137d0" providerId="LiveId" clId="{2CC41E11-B959-4923-80A4-B48F4BEC41AB}" dt="2020-11-16T09:02:56.365" v="8005" actId="1076"/>
          <ac:spMkLst>
            <pc:docMk/>
            <pc:sldMk cId="1335371334" sldId="560"/>
            <ac:spMk id="127" creationId="{A601872C-1DC9-4615-B696-4129A9BB314F}"/>
          </ac:spMkLst>
        </pc:spChg>
        <pc:grpChg chg="add del mod">
          <ac:chgData name="Kulinich Bohdan" userId="48e65c9f34e137d0" providerId="LiveId" clId="{2CC41E11-B959-4923-80A4-B48F4BEC41AB}" dt="2020-11-16T08:53:40.736" v="7675" actId="165"/>
          <ac:grpSpMkLst>
            <pc:docMk/>
            <pc:sldMk cId="1335371334" sldId="560"/>
            <ac:grpSpMk id="2" creationId="{B0BB0CCD-5792-429F-8CDC-2E346655387B}"/>
          </ac:grpSpMkLst>
        </pc:grpChg>
        <pc:grpChg chg="del">
          <ac:chgData name="Kulinich Bohdan" userId="48e65c9f34e137d0" providerId="LiveId" clId="{2CC41E11-B959-4923-80A4-B48F4BEC41AB}" dt="2020-11-16T08:49:44.914" v="7636" actId="478"/>
          <ac:grpSpMkLst>
            <pc:docMk/>
            <pc:sldMk cId="1335371334" sldId="560"/>
            <ac:grpSpMk id="5" creationId="{1574FFCE-86CD-48E1-BC7E-D0D59EF7ACCC}"/>
          </ac:grpSpMkLst>
        </pc:grpChg>
        <pc:grpChg chg="add del mod">
          <ac:chgData name="Kulinich Bohdan" userId="48e65c9f34e137d0" providerId="LiveId" clId="{2CC41E11-B959-4923-80A4-B48F4BEC41AB}" dt="2020-11-16T08:53:52.165" v="7678" actId="165"/>
          <ac:grpSpMkLst>
            <pc:docMk/>
            <pc:sldMk cId="1335371334" sldId="560"/>
            <ac:grpSpMk id="6" creationId="{77788787-5218-4662-8C18-212897D688C2}"/>
          </ac:grpSpMkLst>
        </pc:grpChg>
        <pc:grpChg chg="add mod topLvl">
          <ac:chgData name="Kulinich Bohdan" userId="48e65c9f34e137d0" providerId="LiveId" clId="{2CC41E11-B959-4923-80A4-B48F4BEC41AB}" dt="2020-11-16T08:53:40.736" v="7675" actId="165"/>
          <ac:grpSpMkLst>
            <pc:docMk/>
            <pc:sldMk cId="1335371334" sldId="560"/>
            <ac:grpSpMk id="28" creationId="{60087DFE-7470-42DE-B0E8-DF70ED2B82E3}"/>
          </ac:grpSpMkLst>
        </pc:grpChg>
        <pc:grpChg chg="add mod topLvl">
          <ac:chgData name="Kulinich Bohdan" userId="48e65c9f34e137d0" providerId="LiveId" clId="{2CC41E11-B959-4923-80A4-B48F4BEC41AB}" dt="2020-11-16T08:53:40.736" v="7675" actId="165"/>
          <ac:grpSpMkLst>
            <pc:docMk/>
            <pc:sldMk cId="1335371334" sldId="560"/>
            <ac:grpSpMk id="33" creationId="{D44A7353-0724-4E21-91D3-AC43BFAA43F5}"/>
          </ac:grpSpMkLst>
        </pc:grpChg>
        <pc:grpChg chg="add mod topLvl">
          <ac:chgData name="Kulinich Bohdan" userId="48e65c9f34e137d0" providerId="LiveId" clId="{2CC41E11-B959-4923-80A4-B48F4BEC41AB}" dt="2020-11-16T08:53:40.736" v="7675" actId="165"/>
          <ac:grpSpMkLst>
            <pc:docMk/>
            <pc:sldMk cId="1335371334" sldId="560"/>
            <ac:grpSpMk id="48" creationId="{9242AB30-8AEC-4476-A07E-EF24CBA4C702}"/>
          </ac:grpSpMkLst>
        </pc:grpChg>
        <pc:grpChg chg="add mod topLvl">
          <ac:chgData name="Kulinich Bohdan" userId="48e65c9f34e137d0" providerId="LiveId" clId="{2CC41E11-B959-4923-80A4-B48F4BEC41AB}" dt="2020-11-16T08:53:52.165" v="7678" actId="165"/>
          <ac:grpSpMkLst>
            <pc:docMk/>
            <pc:sldMk cId="1335371334" sldId="560"/>
            <ac:grpSpMk id="82" creationId="{C85A3D47-3795-4A9A-BF22-6A4759A68222}"/>
          </ac:grpSpMkLst>
        </pc:grpChg>
        <pc:grpChg chg="add del mod">
          <ac:chgData name="Kulinich Bohdan" userId="48e65c9f34e137d0" providerId="LiveId" clId="{2CC41E11-B959-4923-80A4-B48F4BEC41AB}" dt="2020-11-16T08:54:09.946" v="7683" actId="165"/>
          <ac:grpSpMkLst>
            <pc:docMk/>
            <pc:sldMk cId="1335371334" sldId="560"/>
            <ac:grpSpMk id="87" creationId="{E104DE85-5876-4D10-86F5-58AF38E73C73}"/>
          </ac:grpSpMkLst>
        </pc:grpChg>
        <pc:grpChg chg="mod topLvl">
          <ac:chgData name="Kulinich Bohdan" userId="48e65c9f34e137d0" providerId="LiveId" clId="{2CC41E11-B959-4923-80A4-B48F4BEC41AB}" dt="2020-11-16T08:54:09.946" v="7683" actId="165"/>
          <ac:grpSpMkLst>
            <pc:docMk/>
            <pc:sldMk cId="1335371334" sldId="560"/>
            <ac:grpSpMk id="91" creationId="{43670F19-4E37-4EC4-B3F9-6B863DB15FE5}"/>
          </ac:grpSpMkLst>
        </pc:grpChg>
        <pc:grpChg chg="mod topLvl">
          <ac:chgData name="Kulinich Bohdan" userId="48e65c9f34e137d0" providerId="LiveId" clId="{2CC41E11-B959-4923-80A4-B48F4BEC41AB}" dt="2020-11-16T08:54:09.946" v="7683" actId="165"/>
          <ac:grpSpMkLst>
            <pc:docMk/>
            <pc:sldMk cId="1335371334" sldId="560"/>
            <ac:grpSpMk id="94" creationId="{AD4F72EE-77C9-4FA9-BCBB-77B4AA1EE242}"/>
          </ac:grpSpMkLst>
        </pc:grpChg>
        <pc:grpChg chg="mod topLvl">
          <ac:chgData name="Kulinich Bohdan" userId="48e65c9f34e137d0" providerId="LiveId" clId="{2CC41E11-B959-4923-80A4-B48F4BEC41AB}" dt="2020-11-16T08:54:09.946" v="7683" actId="165"/>
          <ac:grpSpMkLst>
            <pc:docMk/>
            <pc:sldMk cId="1335371334" sldId="560"/>
            <ac:grpSpMk id="112" creationId="{577425A6-0AD2-48F4-B980-280C1396CE59}"/>
          </ac:grpSpMkLst>
        </pc:grpChg>
        <pc:picChg chg="del">
          <ac:chgData name="Kulinich Bohdan" userId="48e65c9f34e137d0" providerId="LiveId" clId="{2CC41E11-B959-4923-80A4-B48F4BEC41AB}" dt="2020-11-16T08:49:42.965" v="7635" actId="478"/>
          <ac:picMkLst>
            <pc:docMk/>
            <pc:sldMk cId="1335371334" sldId="560"/>
            <ac:picMk id="24" creationId="{CEF833FD-1E17-453D-80CE-3B10195D861F}"/>
          </ac:picMkLst>
        </pc:picChg>
        <pc:picChg chg="del">
          <ac:chgData name="Kulinich Bohdan" userId="48e65c9f34e137d0" providerId="LiveId" clId="{2CC41E11-B959-4923-80A4-B48F4BEC41AB}" dt="2020-11-16T08:49:42.247" v="7634" actId="478"/>
          <ac:picMkLst>
            <pc:docMk/>
            <pc:sldMk cId="1335371334" sldId="560"/>
            <ac:picMk id="25" creationId="{BEFD8F6E-40B7-429D-BCA3-8B57ABE79D59}"/>
          </ac:picMkLst>
        </pc:picChg>
        <pc:picChg chg="del">
          <ac:chgData name="Kulinich Bohdan" userId="48e65c9f34e137d0" providerId="LiveId" clId="{2CC41E11-B959-4923-80A4-B48F4BEC41AB}" dt="2020-11-16T08:49:44.914" v="7636" actId="478"/>
          <ac:picMkLst>
            <pc:docMk/>
            <pc:sldMk cId="1335371334" sldId="560"/>
            <ac:picMk id="27" creationId="{1BDF181E-DDB1-4850-A400-A2B3583A1796}"/>
          </ac:picMkLst>
        </pc:picChg>
        <pc:picChg chg="del">
          <ac:chgData name="Kulinich Bohdan" userId="48e65c9f34e137d0" providerId="LiveId" clId="{2CC41E11-B959-4923-80A4-B48F4BEC41AB}" dt="2020-11-16T08:49:48.025" v="7638" actId="478"/>
          <ac:picMkLst>
            <pc:docMk/>
            <pc:sldMk cId="1335371334" sldId="560"/>
            <ac:picMk id="46" creationId="{B8D1068C-48B9-4645-A68D-33929DC576FB}"/>
          </ac:picMkLst>
        </pc:picChg>
        <pc:picChg chg="add mod modVis">
          <ac:chgData name="Kulinich Bohdan" userId="48e65c9f34e137d0" providerId="LiveId" clId="{2CC41E11-B959-4923-80A4-B48F4BEC41AB}" dt="2020-11-16T09:02:59.595" v="8006" actId="14429"/>
          <ac:picMkLst>
            <pc:docMk/>
            <pc:sldMk cId="1335371334" sldId="560"/>
            <ac:picMk id="124" creationId="{411F8D5F-28EE-4312-BD12-00DF52A9E43C}"/>
          </ac:picMkLst>
        </pc:picChg>
        <pc:picChg chg="add del mod">
          <ac:chgData name="Kulinich Bohdan" userId="48e65c9f34e137d0" providerId="LiveId" clId="{2CC41E11-B959-4923-80A4-B48F4BEC41AB}" dt="2020-11-16T09:02:04.935" v="7969" actId="478"/>
          <ac:picMkLst>
            <pc:docMk/>
            <pc:sldMk cId="1335371334" sldId="560"/>
            <ac:picMk id="125" creationId="{91D0A8A3-D1CB-4DC3-9FB1-0A292E182795}"/>
          </ac:picMkLst>
        </pc:picChg>
        <pc:picChg chg="add mod">
          <ac:chgData name="Kulinich Bohdan" userId="48e65c9f34e137d0" providerId="LiveId" clId="{2CC41E11-B959-4923-80A4-B48F4BEC41AB}" dt="2020-11-16T09:02:31.134" v="7983" actId="1037"/>
          <ac:picMkLst>
            <pc:docMk/>
            <pc:sldMk cId="1335371334" sldId="560"/>
            <ac:picMk id="128" creationId="{355144AA-05D0-4CE4-A3D6-DB5FF4D87DC9}"/>
          </ac:picMkLst>
        </pc:picChg>
        <pc:cxnChg chg="mod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31" creationId="{9943E185-4436-4564-A2A0-7F8E13C33BE3}"/>
          </ac:cxnSpMkLst>
        </pc:cxnChg>
        <pc:cxnChg chg="mod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32" creationId="{A5872CF2-05B5-4F15-B74F-625858ED1D9B}"/>
          </ac:cxnSpMkLst>
        </pc:cxnChg>
        <pc:cxnChg chg="mod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34" creationId="{62A34EE1-16D8-448E-A959-EC00581B3EF8}"/>
          </ac:cxnSpMkLst>
        </pc:cxnChg>
        <pc:cxnChg chg="del">
          <ac:chgData name="Kulinich Bohdan" userId="48e65c9f34e137d0" providerId="LiveId" clId="{2CC41E11-B959-4923-80A4-B48F4BEC41AB}" dt="2020-11-16T08:49:44.914" v="7636" actId="478"/>
          <ac:cxnSpMkLst>
            <pc:docMk/>
            <pc:sldMk cId="1335371334" sldId="560"/>
            <ac:cxnSpMk id="35" creationId="{D48A40AB-616E-4D48-866A-FA18EA775291}"/>
          </ac:cxnSpMkLst>
        </pc:cxnChg>
        <pc:cxnChg chg="mod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36" creationId="{93DC4CC9-C998-4C5D-ACE9-B4CBF121D1B7}"/>
          </ac:cxnSpMkLst>
        </pc:cxnChg>
        <pc:cxnChg chg="del">
          <ac:chgData name="Kulinich Bohdan" userId="48e65c9f34e137d0" providerId="LiveId" clId="{2CC41E11-B959-4923-80A4-B48F4BEC41AB}" dt="2020-11-16T08:49:44.914" v="7636" actId="478"/>
          <ac:cxnSpMkLst>
            <pc:docMk/>
            <pc:sldMk cId="1335371334" sldId="560"/>
            <ac:cxnSpMk id="37" creationId="{BC5B4EE0-CFB5-4875-8945-6B3BD40B964E}"/>
          </ac:cxnSpMkLst>
        </pc:cxnChg>
        <pc:cxnChg chg="del">
          <ac:chgData name="Kulinich Bohdan" userId="48e65c9f34e137d0" providerId="LiveId" clId="{2CC41E11-B959-4923-80A4-B48F4BEC41AB}" dt="2020-11-16T08:49:44.914" v="7636" actId="478"/>
          <ac:cxnSpMkLst>
            <pc:docMk/>
            <pc:sldMk cId="1335371334" sldId="560"/>
            <ac:cxnSpMk id="38" creationId="{C0BE60D1-813C-4094-B07D-8D96ADCEBAB7}"/>
          </ac:cxnSpMkLst>
        </pc:cxnChg>
        <pc:cxnChg chg="mod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49" creationId="{0F8D941B-95A6-4CDB-A119-02D17D4F56EE}"/>
          </ac:cxnSpMkLst>
        </pc:cxnChg>
        <pc:cxnChg chg="mod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50" creationId="{F03BE5DC-9C95-4297-ABCF-DAA8DA74D553}"/>
          </ac:cxnSpMkLst>
        </pc:cxnChg>
        <pc:cxnChg chg="add mod topLvl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51" creationId="{B7C20798-13A8-4E63-9E57-E1149ADC0F4E}"/>
          </ac:cxnSpMkLst>
        </pc:cxnChg>
        <pc:cxnChg chg="add mod topLvl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53" creationId="{D036D522-2640-4CC8-BD5B-2D0C13A12FFE}"/>
          </ac:cxnSpMkLst>
        </pc:cxnChg>
        <pc:cxnChg chg="add mod topLvl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54" creationId="{E32A42C8-9241-4596-919D-409306550EEC}"/>
          </ac:cxnSpMkLst>
        </pc:cxnChg>
        <pc:cxnChg chg="add mod topLvl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55" creationId="{0BE785B7-272D-4953-9B63-AD26104FE987}"/>
          </ac:cxnSpMkLst>
        </pc:cxnChg>
        <pc:cxnChg chg="del">
          <ac:chgData name="Kulinich Bohdan" userId="48e65c9f34e137d0" providerId="LiveId" clId="{2CC41E11-B959-4923-80A4-B48F4BEC41AB}" dt="2020-11-16T08:49:44.914" v="7636" actId="478"/>
          <ac:cxnSpMkLst>
            <pc:docMk/>
            <pc:sldMk cId="1335371334" sldId="560"/>
            <ac:cxnSpMk id="56" creationId="{C5A5437C-4F46-4DE7-8591-43D47FE90A1C}"/>
          </ac:cxnSpMkLst>
        </pc:cxnChg>
        <pc:cxnChg chg="add mod topLvl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62" creationId="{FE3DFE6E-CF04-463A-8C4A-063232FD16A8}"/>
          </ac:cxnSpMkLst>
        </pc:cxnChg>
        <pc:cxnChg chg="add mod topLvl">
          <ac:chgData name="Kulinich Bohdan" userId="48e65c9f34e137d0" providerId="LiveId" clId="{2CC41E11-B959-4923-80A4-B48F4BEC41AB}" dt="2020-11-16T08:53:40.736" v="7675" actId="165"/>
          <ac:cxnSpMkLst>
            <pc:docMk/>
            <pc:sldMk cId="1335371334" sldId="560"/>
            <ac:cxnSpMk id="66" creationId="{38DF3A22-CCEE-4271-9C6E-B0BBE350A8FB}"/>
          </ac:cxnSpMkLst>
        </pc:cxnChg>
        <pc:cxnChg chg="add mod topLvl">
          <ac:chgData name="Kulinich Bohdan" userId="48e65c9f34e137d0" providerId="LiveId" clId="{2CC41E11-B959-4923-80A4-B48F4BEC41AB}" dt="2020-11-16T08:53:52.165" v="7678" actId="165"/>
          <ac:cxnSpMkLst>
            <pc:docMk/>
            <pc:sldMk cId="1335371334" sldId="560"/>
            <ac:cxnSpMk id="72" creationId="{4CBA8283-B428-4D69-9CA8-70B5A7890CAC}"/>
          </ac:cxnSpMkLst>
        </pc:cxnChg>
        <pc:cxnChg chg="add mod topLvl">
          <ac:chgData name="Kulinich Bohdan" userId="48e65c9f34e137d0" providerId="LiveId" clId="{2CC41E11-B959-4923-80A4-B48F4BEC41AB}" dt="2020-11-16T08:53:52.165" v="7678" actId="165"/>
          <ac:cxnSpMkLst>
            <pc:docMk/>
            <pc:sldMk cId="1335371334" sldId="560"/>
            <ac:cxnSpMk id="74" creationId="{043734AD-2AC4-4464-B078-90C75168F41D}"/>
          </ac:cxnSpMkLst>
        </pc:cxnChg>
        <pc:cxnChg chg="add mod topLvl">
          <ac:chgData name="Kulinich Bohdan" userId="48e65c9f34e137d0" providerId="LiveId" clId="{2CC41E11-B959-4923-80A4-B48F4BEC41AB}" dt="2020-11-16T08:53:52.165" v="7678" actId="165"/>
          <ac:cxnSpMkLst>
            <pc:docMk/>
            <pc:sldMk cId="1335371334" sldId="560"/>
            <ac:cxnSpMk id="75" creationId="{55480B82-27D8-4F20-910C-B2A1AE49A795}"/>
          </ac:cxnSpMkLst>
        </pc:cxnChg>
        <pc:cxnChg chg="add mod topLvl">
          <ac:chgData name="Kulinich Bohdan" userId="48e65c9f34e137d0" providerId="LiveId" clId="{2CC41E11-B959-4923-80A4-B48F4BEC41AB}" dt="2020-11-16T08:53:52.165" v="7678" actId="165"/>
          <ac:cxnSpMkLst>
            <pc:docMk/>
            <pc:sldMk cId="1335371334" sldId="560"/>
            <ac:cxnSpMk id="76" creationId="{D5451F5F-F5C3-4170-BDB5-7F12C0A5ECF7}"/>
          </ac:cxnSpMkLst>
        </pc:cxnChg>
        <pc:cxnChg chg="mod">
          <ac:chgData name="Kulinich Bohdan" userId="48e65c9f34e137d0" providerId="LiveId" clId="{2CC41E11-B959-4923-80A4-B48F4BEC41AB}" dt="2020-11-16T08:53:52.165" v="7678" actId="165"/>
          <ac:cxnSpMkLst>
            <pc:docMk/>
            <pc:sldMk cId="1335371334" sldId="560"/>
            <ac:cxnSpMk id="83" creationId="{40E852EF-B53C-426A-8AF6-8458FC50C06C}"/>
          </ac:cxnSpMkLst>
        </pc:cxnChg>
        <pc:cxnChg chg="mod">
          <ac:chgData name="Kulinich Bohdan" userId="48e65c9f34e137d0" providerId="LiveId" clId="{2CC41E11-B959-4923-80A4-B48F4BEC41AB}" dt="2020-11-16T08:53:52.165" v="7678" actId="165"/>
          <ac:cxnSpMkLst>
            <pc:docMk/>
            <pc:sldMk cId="1335371334" sldId="560"/>
            <ac:cxnSpMk id="84" creationId="{BF56C5B9-3C1F-42CF-B02F-1739AD971440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88" creationId="{E1265BEE-8E4F-4E3B-9CCA-BCEAF050159D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89" creationId="{990276B7-F670-439F-8FF8-0DA837B15FBB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90" creationId="{3D923445-164B-4661-9AB6-EAC002E8C7CC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93" creationId="{5BD12892-6308-4F79-A006-4F8E4DCBC7DC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95" creationId="{D2E6C05F-7FA8-408B-8CBF-AB1AAAD598A3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97" creationId="{EE9376EC-70E8-43AC-9D86-1A9F2408EC53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98" creationId="{844DBE65-284E-4951-8D64-A0F69A28E76C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99" creationId="{45EE1C96-CB24-4A61-AFA2-37461AC39838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00" creationId="{253293E9-9032-443A-832A-E09DE7150DB6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01" creationId="{2D2B81A5-5713-475D-88D1-9A18DFE9E511}"/>
          </ac:cxnSpMkLst>
        </pc:cxnChg>
        <pc:cxnChg chg="mod topLvl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10" creationId="{85332817-1713-4361-9DA5-2801C9F2B81B}"/>
          </ac:cxnSpMkLst>
        </pc:cxnChg>
        <pc:cxnChg chg="mod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16" creationId="{40C460ED-F1CA-47A3-AA5D-B6173C0AAC5E}"/>
          </ac:cxnSpMkLst>
        </pc:cxnChg>
        <pc:cxnChg chg="mod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17" creationId="{4B26991A-4830-46C2-B7E0-6B5D9AB92E12}"/>
          </ac:cxnSpMkLst>
        </pc:cxnChg>
        <pc:cxnChg chg="mod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18" creationId="{6F885EFE-8EF6-43DC-A369-4DB29D3DCDA5}"/>
          </ac:cxnSpMkLst>
        </pc:cxnChg>
        <pc:cxnChg chg="mod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19" creationId="{3E250048-C059-4C3E-B32D-88C0953005EB}"/>
          </ac:cxnSpMkLst>
        </pc:cxnChg>
        <pc:cxnChg chg="mod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20" creationId="{EDED3DE0-6422-4BC7-804C-FE908CB5EDF6}"/>
          </ac:cxnSpMkLst>
        </pc:cxnChg>
        <pc:cxnChg chg="mod">
          <ac:chgData name="Kulinich Bohdan" userId="48e65c9f34e137d0" providerId="LiveId" clId="{2CC41E11-B959-4923-80A4-B48F4BEC41AB}" dt="2020-11-16T08:54:09.946" v="7683" actId="165"/>
          <ac:cxnSpMkLst>
            <pc:docMk/>
            <pc:sldMk cId="1335371334" sldId="560"/>
            <ac:cxnSpMk id="121" creationId="{18F79E6D-C367-407B-BF98-248EAD17C137}"/>
          </ac:cxnSpMkLst>
        </pc:cxnChg>
      </pc:sldChg>
      <pc:sldChg chg="addSp delSp modSp add mod delAnim modAnim">
        <pc:chgData name="Kulinich Bohdan" userId="48e65c9f34e137d0" providerId="LiveId" clId="{2CC41E11-B959-4923-80A4-B48F4BEC41AB}" dt="2020-11-16T13:25:39.984" v="8655"/>
        <pc:sldMkLst>
          <pc:docMk/>
          <pc:sldMk cId="2540171695" sldId="561"/>
        </pc:sldMkLst>
        <pc:spChg chg="del">
          <ac:chgData name="Kulinich Bohdan" userId="48e65c9f34e137d0" providerId="LiveId" clId="{2CC41E11-B959-4923-80A4-B48F4BEC41AB}" dt="2020-11-16T12:20:48.601" v="8066" actId="478"/>
          <ac:spMkLst>
            <pc:docMk/>
            <pc:sldMk cId="2540171695" sldId="561"/>
            <ac:spMk id="18" creationId="{3EAF695C-AFBB-4C31-8BBD-4AF12DB3B3BD}"/>
          </ac:spMkLst>
        </pc:spChg>
        <pc:spChg chg="add mod">
          <ac:chgData name="Kulinich Bohdan" userId="48e65c9f34e137d0" providerId="LiveId" clId="{2CC41E11-B959-4923-80A4-B48F4BEC41AB}" dt="2020-11-16T12:25:51.223" v="8093" actId="1076"/>
          <ac:spMkLst>
            <pc:docMk/>
            <pc:sldMk cId="2540171695" sldId="561"/>
            <ac:spMk id="29" creationId="{AA13B402-B175-4AC6-919A-780D3592E28B}"/>
          </ac:spMkLst>
        </pc:spChg>
        <pc:spChg chg="add mod">
          <ac:chgData name="Kulinich Bohdan" userId="48e65c9f34e137d0" providerId="LiveId" clId="{2CC41E11-B959-4923-80A4-B48F4BEC41AB}" dt="2020-11-16T12:25:51.223" v="8093" actId="1076"/>
          <ac:spMkLst>
            <pc:docMk/>
            <pc:sldMk cId="2540171695" sldId="561"/>
            <ac:spMk id="30" creationId="{1E356B2D-C6B6-4783-B1D6-FE6A74C5873C}"/>
          </ac:spMkLst>
        </pc:spChg>
        <pc:spChg chg="add mod">
          <ac:chgData name="Kulinich Bohdan" userId="48e65c9f34e137d0" providerId="LiveId" clId="{2CC41E11-B959-4923-80A4-B48F4BEC41AB}" dt="2020-11-16T12:25:51.223" v="8093" actId="1076"/>
          <ac:spMkLst>
            <pc:docMk/>
            <pc:sldMk cId="2540171695" sldId="561"/>
            <ac:spMk id="31" creationId="{1CED0A55-79FA-4712-A605-B3A4BC24E861}"/>
          </ac:spMkLst>
        </pc:spChg>
        <pc:spChg chg="add mod">
          <ac:chgData name="Kulinich Bohdan" userId="48e65c9f34e137d0" providerId="LiveId" clId="{2CC41E11-B959-4923-80A4-B48F4BEC41AB}" dt="2020-11-16T12:30:05.907" v="8212" actId="1076"/>
          <ac:spMkLst>
            <pc:docMk/>
            <pc:sldMk cId="2540171695" sldId="561"/>
            <ac:spMk id="32" creationId="{3F8C952B-F13B-482D-B3BE-EED13A570C22}"/>
          </ac:spMkLst>
        </pc:spChg>
        <pc:spChg chg="add mod ord">
          <ac:chgData name="Kulinich Bohdan" userId="48e65c9f34e137d0" providerId="LiveId" clId="{2CC41E11-B959-4923-80A4-B48F4BEC41AB}" dt="2020-11-16T13:17:53.849" v="8638" actId="167"/>
          <ac:spMkLst>
            <pc:docMk/>
            <pc:sldMk cId="2540171695" sldId="561"/>
            <ac:spMk id="34" creationId="{4FDD6C4D-32E2-497A-BFAC-32F0FF34C050}"/>
          </ac:spMkLst>
        </pc:spChg>
        <pc:spChg chg="add mod ord">
          <ac:chgData name="Kulinich Bohdan" userId="48e65c9f34e137d0" providerId="LiveId" clId="{2CC41E11-B959-4923-80A4-B48F4BEC41AB}" dt="2020-11-16T13:17:53.849" v="8638" actId="167"/>
          <ac:spMkLst>
            <pc:docMk/>
            <pc:sldMk cId="2540171695" sldId="561"/>
            <ac:spMk id="36" creationId="{69548232-F61E-4327-A392-B5C272FE0C32}"/>
          </ac:spMkLst>
        </pc:spChg>
        <pc:spChg chg="mod">
          <ac:chgData name="Kulinich Bohdan" userId="48e65c9f34e137d0" providerId="LiveId" clId="{2CC41E11-B959-4923-80A4-B48F4BEC41AB}" dt="2020-11-16T12:20:40.266" v="8065" actId="20577"/>
          <ac:spMkLst>
            <pc:docMk/>
            <pc:sldMk cId="2540171695" sldId="561"/>
            <ac:spMk id="40" creationId="{624511BE-A052-43CD-83BF-306C89A87564}"/>
          </ac:spMkLst>
        </pc:spChg>
        <pc:spChg chg="add mod">
          <ac:chgData name="Kulinich Bohdan" userId="48e65c9f34e137d0" providerId="LiveId" clId="{2CC41E11-B959-4923-80A4-B48F4BEC41AB}" dt="2020-11-16T12:32:07.996" v="8266" actId="20577"/>
          <ac:spMkLst>
            <pc:docMk/>
            <pc:sldMk cId="2540171695" sldId="561"/>
            <ac:spMk id="41" creationId="{5DD8AD6F-85EE-45B7-A47F-974A3C06746C}"/>
          </ac:spMkLst>
        </pc:spChg>
        <pc:spChg chg="del">
          <ac:chgData name="Kulinich Bohdan" userId="48e65c9f34e137d0" providerId="LiveId" clId="{2CC41E11-B959-4923-80A4-B48F4BEC41AB}" dt="2020-11-16T12:21:30.708" v="8067" actId="478"/>
          <ac:spMkLst>
            <pc:docMk/>
            <pc:sldMk cId="2540171695" sldId="561"/>
            <ac:spMk id="43" creationId="{681BC121-02DF-485C-94DD-7E4A4C8FA455}"/>
          </ac:spMkLst>
        </pc:spChg>
        <pc:spChg chg="del">
          <ac:chgData name="Kulinich Bohdan" userId="48e65c9f34e137d0" providerId="LiveId" clId="{2CC41E11-B959-4923-80A4-B48F4BEC41AB}" dt="2020-11-16T12:21:30.708" v="8067" actId="478"/>
          <ac:spMkLst>
            <pc:docMk/>
            <pc:sldMk cId="2540171695" sldId="561"/>
            <ac:spMk id="44" creationId="{6374A00A-C6A1-469D-85D0-FE4AFB6F4261}"/>
          </ac:spMkLst>
        </pc:spChg>
        <pc:spChg chg="del">
          <ac:chgData name="Kulinich Bohdan" userId="48e65c9f34e137d0" providerId="LiveId" clId="{2CC41E11-B959-4923-80A4-B48F4BEC41AB}" dt="2020-11-16T12:21:30.708" v="8067" actId="478"/>
          <ac:spMkLst>
            <pc:docMk/>
            <pc:sldMk cId="2540171695" sldId="561"/>
            <ac:spMk id="45" creationId="{35263787-FBAA-4F72-A36A-00100D9A9D78}"/>
          </ac:spMkLst>
        </pc:spChg>
        <pc:spChg chg="add mod">
          <ac:chgData name="Kulinich Bohdan" userId="48e65c9f34e137d0" providerId="LiveId" clId="{2CC41E11-B959-4923-80A4-B48F4BEC41AB}" dt="2020-11-16T12:33:56.191" v="8319" actId="20577"/>
          <ac:spMkLst>
            <pc:docMk/>
            <pc:sldMk cId="2540171695" sldId="561"/>
            <ac:spMk id="46" creationId="{CC707126-7D65-42A4-B586-39D002258088}"/>
          </ac:spMkLst>
        </pc:spChg>
        <pc:spChg chg="mod">
          <ac:chgData name="Kulinich Bohdan" userId="48e65c9f34e137d0" providerId="LiveId" clId="{2CC41E11-B959-4923-80A4-B48F4BEC41AB}" dt="2020-11-16T12:27:03.461" v="8106" actId="14100"/>
          <ac:spMkLst>
            <pc:docMk/>
            <pc:sldMk cId="2540171695" sldId="561"/>
            <ac:spMk id="50" creationId="{F5BFF10C-1B7C-4472-9A43-E4E5F153CE9F}"/>
          </ac:spMkLst>
        </pc:spChg>
        <pc:spChg chg="mod">
          <ac:chgData name="Kulinich Bohdan" userId="48e65c9f34e137d0" providerId="LiveId" clId="{2CC41E11-B959-4923-80A4-B48F4BEC41AB}" dt="2020-11-16T12:28:19.452" v="8191" actId="14100"/>
          <ac:spMkLst>
            <pc:docMk/>
            <pc:sldMk cId="2540171695" sldId="561"/>
            <ac:spMk id="51" creationId="{6AE76D9A-94A6-4903-960E-D80280CCBCE4}"/>
          </ac:spMkLst>
        </pc:spChg>
        <pc:spChg chg="del">
          <ac:chgData name="Kulinich Bohdan" userId="48e65c9f34e137d0" providerId="LiveId" clId="{2CC41E11-B959-4923-80A4-B48F4BEC41AB}" dt="2020-11-16T12:20:48.601" v="8066" actId="478"/>
          <ac:spMkLst>
            <pc:docMk/>
            <pc:sldMk cId="2540171695" sldId="561"/>
            <ac:spMk id="77" creationId="{81C09EFF-01EC-498C-845E-0FDDAA93F021}"/>
          </ac:spMkLst>
        </pc:spChg>
        <pc:grpChg chg="add mod">
          <ac:chgData name="Kulinich Bohdan" userId="48e65c9f34e137d0" providerId="LiveId" clId="{2CC41E11-B959-4923-80A4-B48F4BEC41AB}" dt="2020-11-16T12:25:39.402" v="8085" actId="164"/>
          <ac:grpSpMkLst>
            <pc:docMk/>
            <pc:sldMk cId="2540171695" sldId="561"/>
            <ac:grpSpMk id="2" creationId="{7C95B87F-BD5F-4E75-9046-E3A2D016F159}"/>
          </ac:grpSpMkLst>
        </pc:grpChg>
        <pc:grpChg chg="add mod ord modVis">
          <ac:chgData name="Kulinich Bohdan" userId="48e65c9f34e137d0" providerId="LiveId" clId="{2CC41E11-B959-4923-80A4-B48F4BEC41AB}" dt="2020-11-16T12:32:25.010" v="8267" actId="14430"/>
          <ac:grpSpMkLst>
            <pc:docMk/>
            <pc:sldMk cId="2540171695" sldId="561"/>
            <ac:grpSpMk id="7" creationId="{F5CF31D9-7ED3-4048-9C7E-F6745F91B0FD}"/>
          </ac:grpSpMkLst>
        </pc:grpChg>
        <pc:grpChg chg="add mod">
          <ac:chgData name="Kulinich Bohdan" userId="48e65c9f34e137d0" providerId="LiveId" clId="{2CC41E11-B959-4923-80A4-B48F4BEC41AB}" dt="2020-11-16T12:25:51.223" v="8093" actId="1076"/>
          <ac:grpSpMkLst>
            <pc:docMk/>
            <pc:sldMk cId="2540171695" sldId="561"/>
            <ac:grpSpMk id="23" creationId="{874BFCCF-B3EA-4CC7-A071-6C31DA8BE2B1}"/>
          </ac:grpSpMkLst>
        </pc:grpChg>
        <pc:grpChg chg="add mod">
          <ac:chgData name="Kulinich Bohdan" userId="48e65c9f34e137d0" providerId="LiveId" clId="{2CC41E11-B959-4923-80A4-B48F4BEC41AB}" dt="2020-11-16T12:25:51.223" v="8093" actId="1076"/>
          <ac:grpSpMkLst>
            <pc:docMk/>
            <pc:sldMk cId="2540171695" sldId="561"/>
            <ac:grpSpMk id="26" creationId="{6CB7F265-73B9-49FB-8CBF-0415E1F91E39}"/>
          </ac:grpSpMkLst>
        </pc:grpChg>
        <pc:picChg chg="add mod">
          <ac:chgData name="Kulinich Bohdan" userId="48e65c9f34e137d0" providerId="LiveId" clId="{2CC41E11-B959-4923-80A4-B48F4BEC41AB}" dt="2020-11-16T12:32:58.664" v="8268"/>
          <ac:picMkLst>
            <pc:docMk/>
            <pc:sldMk cId="2540171695" sldId="561"/>
            <ac:picMk id="42" creationId="{87C087BD-1892-4EF1-BCC0-4A35049175C7}"/>
          </ac:picMkLst>
        </pc:picChg>
        <pc:picChg chg="del">
          <ac:chgData name="Kulinich Bohdan" userId="48e65c9f34e137d0" providerId="LiveId" clId="{2CC41E11-B959-4923-80A4-B48F4BEC41AB}" dt="2020-11-16T12:20:48.601" v="8066" actId="478"/>
          <ac:picMkLst>
            <pc:docMk/>
            <pc:sldMk cId="2540171695" sldId="561"/>
            <ac:picMk id="76" creationId="{A15C36F6-2FD6-4206-8CE3-CA8C2951792D}"/>
          </ac:picMkLst>
        </pc:picChg>
        <pc:cxnChg chg="add mod">
          <ac:chgData name="Kulinich Bohdan" userId="48e65c9f34e137d0" providerId="LiveId" clId="{2CC41E11-B959-4923-80A4-B48F4BEC41AB}" dt="2020-11-16T12:25:51.223" v="8093" actId="1076"/>
          <ac:cxnSpMkLst>
            <pc:docMk/>
            <pc:sldMk cId="2540171695" sldId="561"/>
            <ac:cxnSpMk id="19" creationId="{E70639C7-0E1F-4878-BA54-E080F0BECA0F}"/>
          </ac:cxnSpMkLst>
        </pc:cxnChg>
        <pc:cxnChg chg="add mod">
          <ac:chgData name="Kulinich Bohdan" userId="48e65c9f34e137d0" providerId="LiveId" clId="{2CC41E11-B959-4923-80A4-B48F4BEC41AB}" dt="2020-11-16T12:25:51.223" v="8093" actId="1076"/>
          <ac:cxnSpMkLst>
            <pc:docMk/>
            <pc:sldMk cId="2540171695" sldId="561"/>
            <ac:cxnSpMk id="20" creationId="{D2DD27FB-C9DE-4672-8EAE-BF3AD0603365}"/>
          </ac:cxnSpMkLst>
        </pc:cxnChg>
        <pc:cxnChg chg="add del mod">
          <ac:chgData name="Kulinich Bohdan" userId="48e65c9f34e137d0" providerId="LiveId" clId="{2CC41E11-B959-4923-80A4-B48F4BEC41AB}" dt="2020-11-16T12:25:46.534" v="8092" actId="478"/>
          <ac:cxnSpMkLst>
            <pc:docMk/>
            <pc:sldMk cId="2540171695" sldId="561"/>
            <ac:cxnSpMk id="21" creationId="{F651616E-1CA2-4CE5-B70B-5B453A04ADD4}"/>
          </ac:cxnSpMkLst>
        </pc:cxnChg>
        <pc:cxnChg chg="add mod">
          <ac:chgData name="Kulinich Bohdan" userId="48e65c9f34e137d0" providerId="LiveId" clId="{2CC41E11-B959-4923-80A4-B48F4BEC41AB}" dt="2020-11-16T12:25:51.223" v="8093" actId="1076"/>
          <ac:cxnSpMkLst>
            <pc:docMk/>
            <pc:sldMk cId="2540171695" sldId="561"/>
            <ac:cxnSpMk id="22" creationId="{D6B89903-CED8-452B-B86F-7627CFC3003E}"/>
          </ac:cxnSpMkLst>
        </pc:cxnChg>
        <pc:cxnChg chg="mod">
          <ac:chgData name="Kulinich Bohdan" userId="48e65c9f34e137d0" providerId="LiveId" clId="{2CC41E11-B959-4923-80A4-B48F4BEC41AB}" dt="2020-11-16T12:21:32.345" v="8068"/>
          <ac:cxnSpMkLst>
            <pc:docMk/>
            <pc:sldMk cId="2540171695" sldId="561"/>
            <ac:cxnSpMk id="24" creationId="{75EFCB70-785A-4B2C-9C9A-C9E5FBFEFCB2}"/>
          </ac:cxnSpMkLst>
        </pc:cxnChg>
        <pc:cxnChg chg="mod">
          <ac:chgData name="Kulinich Bohdan" userId="48e65c9f34e137d0" providerId="LiveId" clId="{2CC41E11-B959-4923-80A4-B48F4BEC41AB}" dt="2020-11-16T12:21:32.345" v="8068"/>
          <ac:cxnSpMkLst>
            <pc:docMk/>
            <pc:sldMk cId="2540171695" sldId="561"/>
            <ac:cxnSpMk id="25" creationId="{A1AFC72B-46FE-4659-AE75-AE7FDA3A2178}"/>
          </ac:cxnSpMkLst>
        </pc:cxnChg>
        <pc:cxnChg chg="mod">
          <ac:chgData name="Kulinich Bohdan" userId="48e65c9f34e137d0" providerId="LiveId" clId="{2CC41E11-B959-4923-80A4-B48F4BEC41AB}" dt="2020-11-16T12:21:32.345" v="8068"/>
          <ac:cxnSpMkLst>
            <pc:docMk/>
            <pc:sldMk cId="2540171695" sldId="561"/>
            <ac:cxnSpMk id="27" creationId="{0E3AAB4A-025D-48BB-B518-B2C70CE2D641}"/>
          </ac:cxnSpMkLst>
        </pc:cxnChg>
        <pc:cxnChg chg="mod">
          <ac:chgData name="Kulinich Bohdan" userId="48e65c9f34e137d0" providerId="LiveId" clId="{2CC41E11-B959-4923-80A4-B48F4BEC41AB}" dt="2020-11-16T12:21:32.345" v="8068"/>
          <ac:cxnSpMkLst>
            <pc:docMk/>
            <pc:sldMk cId="2540171695" sldId="561"/>
            <ac:cxnSpMk id="28" creationId="{3D8D2648-E74E-481F-AB58-019C8FCF9DD7}"/>
          </ac:cxnSpMkLst>
        </pc:cxnChg>
        <pc:cxnChg chg="add mod">
          <ac:chgData name="Kulinich Bohdan" userId="48e65c9f34e137d0" providerId="LiveId" clId="{2CC41E11-B959-4923-80A4-B48F4BEC41AB}" dt="2020-11-16T12:31:28.580" v="8251" actId="14100"/>
          <ac:cxnSpMkLst>
            <pc:docMk/>
            <pc:sldMk cId="2540171695" sldId="561"/>
            <ac:cxnSpMk id="33" creationId="{94EA5651-68BE-456E-878F-C319F0200C92}"/>
          </ac:cxnSpMkLst>
        </pc:cxnChg>
        <pc:cxnChg chg="add mod">
          <ac:chgData name="Kulinich Bohdan" userId="48e65c9f34e137d0" providerId="LiveId" clId="{2CC41E11-B959-4923-80A4-B48F4BEC41AB}" dt="2020-11-16T12:31:46.815" v="8260" actId="164"/>
          <ac:cxnSpMkLst>
            <pc:docMk/>
            <pc:sldMk cId="2540171695" sldId="561"/>
            <ac:cxnSpMk id="35" creationId="{712272EE-FC37-43E5-A431-60ADBDA773CE}"/>
          </ac:cxnSpMkLst>
        </pc:cxnChg>
        <pc:cxnChg chg="add mod">
          <ac:chgData name="Kulinich Bohdan" userId="48e65c9f34e137d0" providerId="LiveId" clId="{2CC41E11-B959-4923-80A4-B48F4BEC41AB}" dt="2020-11-16T12:31:46.815" v="8260" actId="164"/>
          <ac:cxnSpMkLst>
            <pc:docMk/>
            <pc:sldMk cId="2540171695" sldId="561"/>
            <ac:cxnSpMk id="38" creationId="{B51AEC45-D757-4325-888B-763D1C6C488F}"/>
          </ac:cxnSpMkLst>
        </pc:cxnChg>
        <pc:cxnChg chg="del">
          <ac:chgData name="Kulinich Bohdan" userId="48e65c9f34e137d0" providerId="LiveId" clId="{2CC41E11-B959-4923-80A4-B48F4BEC41AB}" dt="2020-11-16T12:21:30.708" v="8067" actId="478"/>
          <ac:cxnSpMkLst>
            <pc:docMk/>
            <pc:sldMk cId="2540171695" sldId="561"/>
            <ac:cxnSpMk id="52" creationId="{74039C39-5F7B-4F6D-B081-B6E4C87864BE}"/>
          </ac:cxnSpMkLst>
        </pc:cxnChg>
        <pc:cxnChg chg="del">
          <ac:chgData name="Kulinich Bohdan" userId="48e65c9f34e137d0" providerId="LiveId" clId="{2CC41E11-B959-4923-80A4-B48F4BEC41AB}" dt="2020-11-16T12:21:30.708" v="8067" actId="478"/>
          <ac:cxnSpMkLst>
            <pc:docMk/>
            <pc:sldMk cId="2540171695" sldId="561"/>
            <ac:cxnSpMk id="53" creationId="{FBB6C8B3-79EA-4BB6-9319-F97036C785DB}"/>
          </ac:cxnSpMkLst>
        </pc:cxnChg>
        <pc:cxnChg chg="del">
          <ac:chgData name="Kulinich Bohdan" userId="48e65c9f34e137d0" providerId="LiveId" clId="{2CC41E11-B959-4923-80A4-B48F4BEC41AB}" dt="2020-11-16T12:21:30.708" v="8067" actId="478"/>
          <ac:cxnSpMkLst>
            <pc:docMk/>
            <pc:sldMk cId="2540171695" sldId="561"/>
            <ac:cxnSpMk id="54" creationId="{0E12690C-79D8-4FDF-A5ED-B94EFA32D4E0}"/>
          </ac:cxnSpMkLst>
        </pc:cxnChg>
        <pc:cxnChg chg="del">
          <ac:chgData name="Kulinich Bohdan" userId="48e65c9f34e137d0" providerId="LiveId" clId="{2CC41E11-B959-4923-80A4-B48F4BEC41AB}" dt="2020-11-16T12:21:30.708" v="8067" actId="478"/>
          <ac:cxnSpMkLst>
            <pc:docMk/>
            <pc:sldMk cId="2540171695" sldId="561"/>
            <ac:cxnSpMk id="61" creationId="{C215E212-9FA3-4A8C-8E33-BED879323D16}"/>
          </ac:cxnSpMkLst>
        </pc:cxnChg>
        <pc:cxnChg chg="del">
          <ac:chgData name="Kulinich Bohdan" userId="48e65c9f34e137d0" providerId="LiveId" clId="{2CC41E11-B959-4923-80A4-B48F4BEC41AB}" dt="2020-11-16T12:21:30.708" v="8067" actId="478"/>
          <ac:cxnSpMkLst>
            <pc:docMk/>
            <pc:sldMk cId="2540171695" sldId="561"/>
            <ac:cxnSpMk id="62" creationId="{5E30C6DD-C14B-4103-A6F5-028429B78E83}"/>
          </ac:cxnSpMkLst>
        </pc:cxnChg>
        <pc:cxnChg chg="del">
          <ac:chgData name="Kulinich Bohdan" userId="48e65c9f34e137d0" providerId="LiveId" clId="{2CC41E11-B959-4923-80A4-B48F4BEC41AB}" dt="2020-11-16T12:21:30.708" v="8067" actId="478"/>
          <ac:cxnSpMkLst>
            <pc:docMk/>
            <pc:sldMk cId="2540171695" sldId="561"/>
            <ac:cxnSpMk id="73" creationId="{E40E3444-1E3F-47F1-8322-EA667CA0C9D9}"/>
          </ac:cxnSpMkLst>
        </pc:cxnChg>
      </pc:sldChg>
      <pc:sldChg chg="addSp delSp modSp add mod modTransition modAnim">
        <pc:chgData name="Kulinich Bohdan" userId="48e65c9f34e137d0" providerId="LiveId" clId="{2CC41E11-B959-4923-80A4-B48F4BEC41AB}" dt="2020-11-16T13:33:11.078" v="8833"/>
        <pc:sldMkLst>
          <pc:docMk/>
          <pc:sldMk cId="686011464" sldId="562"/>
        </pc:sldMkLst>
        <pc:spChg chg="add mod">
          <ac:chgData name="Kulinich Bohdan" userId="48e65c9f34e137d0" providerId="LiveId" clId="{2CC41E11-B959-4923-80A4-B48F4BEC41AB}" dt="2020-11-16T13:17:07.385" v="8627" actId="688"/>
          <ac:spMkLst>
            <pc:docMk/>
            <pc:sldMk cId="686011464" sldId="562"/>
            <ac:spMk id="2" creationId="{15B3D1EA-5126-4D40-9227-6D8FC05732D5}"/>
          </ac:spMkLst>
        </pc:spChg>
        <pc:spChg chg="add mod">
          <ac:chgData name="Kulinich Bohdan" userId="48e65c9f34e137d0" providerId="LiveId" clId="{2CC41E11-B959-4923-80A4-B48F4BEC41AB}" dt="2020-11-16T13:17:18.644" v="8633" actId="1076"/>
          <ac:spMkLst>
            <pc:docMk/>
            <pc:sldMk cId="686011464" sldId="562"/>
            <ac:spMk id="4" creationId="{72A3E34E-DD67-4D73-B955-30EA997B8179}"/>
          </ac:spMkLst>
        </pc:spChg>
        <pc:spChg chg="del">
          <ac:chgData name="Kulinich Bohdan" userId="48e65c9f34e137d0" providerId="LiveId" clId="{2CC41E11-B959-4923-80A4-B48F4BEC41AB}" dt="2020-11-16T12:34:48.505" v="8331" actId="478"/>
          <ac:spMkLst>
            <pc:docMk/>
            <pc:sldMk cId="686011464" sldId="562"/>
            <ac:spMk id="32" creationId="{3F8C952B-F13B-482D-B3BE-EED13A570C22}"/>
          </ac:spMkLst>
        </pc:spChg>
        <pc:spChg chg="add mod">
          <ac:chgData name="Kulinich Bohdan" userId="48e65c9f34e137d0" providerId="LiveId" clId="{2CC41E11-B959-4923-80A4-B48F4BEC41AB}" dt="2020-11-16T12:43:18.650" v="8457" actId="1076"/>
          <ac:spMkLst>
            <pc:docMk/>
            <pc:sldMk cId="686011464" sldId="562"/>
            <ac:spMk id="32" creationId="{8FB30DD9-91D1-40C5-8A75-1AC90B75E820}"/>
          </ac:spMkLst>
        </pc:spChg>
        <pc:spChg chg="add mod">
          <ac:chgData name="Kulinich Bohdan" userId="48e65c9f34e137d0" providerId="LiveId" clId="{2CC41E11-B959-4923-80A4-B48F4BEC41AB}" dt="2020-11-16T12:43:18.650" v="8457" actId="1076"/>
          <ac:spMkLst>
            <pc:docMk/>
            <pc:sldMk cId="686011464" sldId="562"/>
            <ac:spMk id="34" creationId="{AEE8DF31-1349-417F-A549-02565DF9D790}"/>
          </ac:spMkLst>
        </pc:spChg>
        <pc:spChg chg="add mod">
          <ac:chgData name="Kulinich Bohdan" userId="48e65c9f34e137d0" providerId="LiveId" clId="{2CC41E11-B959-4923-80A4-B48F4BEC41AB}" dt="2020-11-16T12:43:18.650" v="8457" actId="1076"/>
          <ac:spMkLst>
            <pc:docMk/>
            <pc:sldMk cId="686011464" sldId="562"/>
            <ac:spMk id="36" creationId="{65E951AC-2E44-479A-8442-1D68C949F750}"/>
          </ac:spMkLst>
        </pc:spChg>
        <pc:spChg chg="add mod">
          <ac:chgData name="Kulinich Bohdan" userId="48e65c9f34e137d0" providerId="LiveId" clId="{2CC41E11-B959-4923-80A4-B48F4BEC41AB}" dt="2020-11-16T12:43:35.050" v="8459" actId="20577"/>
          <ac:spMkLst>
            <pc:docMk/>
            <pc:sldMk cId="686011464" sldId="562"/>
            <ac:spMk id="37" creationId="{0983B792-F8F8-4895-999B-286C32D0B875}"/>
          </ac:spMkLst>
        </pc:spChg>
        <pc:spChg chg="add mod">
          <ac:chgData name="Kulinich Bohdan" userId="48e65c9f34e137d0" providerId="LiveId" clId="{2CC41E11-B959-4923-80A4-B48F4BEC41AB}" dt="2020-11-16T13:30:11.988" v="8749" actId="1076"/>
          <ac:spMkLst>
            <pc:docMk/>
            <pc:sldMk cId="686011464" sldId="562"/>
            <ac:spMk id="39" creationId="{CE179C3A-2ED4-4EC7-B224-5982076CF727}"/>
          </ac:spMkLst>
        </pc:spChg>
        <pc:spChg chg="mod modVis">
          <ac:chgData name="Kulinich Bohdan" userId="48e65c9f34e137d0" providerId="LiveId" clId="{2CC41E11-B959-4923-80A4-B48F4BEC41AB}" dt="2020-11-16T13:30:14.693" v="8750" actId="14429"/>
          <ac:spMkLst>
            <pc:docMk/>
            <pc:sldMk cId="686011464" sldId="562"/>
            <ac:spMk id="46" creationId="{CC707126-7D65-42A4-B586-39D002258088}"/>
          </ac:spMkLst>
        </pc:spChg>
        <pc:spChg chg="add mod">
          <ac:chgData name="Kulinich Bohdan" userId="48e65c9f34e137d0" providerId="LiveId" clId="{2CC41E11-B959-4923-80A4-B48F4BEC41AB}" dt="2020-11-16T13:30:11.988" v="8749" actId="1076"/>
          <ac:spMkLst>
            <pc:docMk/>
            <pc:sldMk cId="686011464" sldId="562"/>
            <ac:spMk id="47" creationId="{0698968E-27A3-441F-833A-918D7B6DBD43}"/>
          </ac:spMkLst>
        </pc:spChg>
        <pc:spChg chg="add mod">
          <ac:chgData name="Kulinich Bohdan" userId="48e65c9f34e137d0" providerId="LiveId" clId="{2CC41E11-B959-4923-80A4-B48F4BEC41AB}" dt="2020-11-16T13:30:11.988" v="8749" actId="1076"/>
          <ac:spMkLst>
            <pc:docMk/>
            <pc:sldMk cId="686011464" sldId="562"/>
            <ac:spMk id="48" creationId="{A2964D3A-44DE-4D39-9388-F591B665534C}"/>
          </ac:spMkLst>
        </pc:spChg>
        <pc:spChg chg="add mod">
          <ac:chgData name="Kulinich Bohdan" userId="48e65c9f34e137d0" providerId="LiveId" clId="{2CC41E11-B959-4923-80A4-B48F4BEC41AB}" dt="2020-11-16T13:31:35.182" v="8803" actId="1076"/>
          <ac:spMkLst>
            <pc:docMk/>
            <pc:sldMk cId="686011464" sldId="562"/>
            <ac:spMk id="49" creationId="{1C030597-6AA3-43AC-BD29-0F0AFCF6B57C}"/>
          </ac:spMkLst>
        </pc:spChg>
        <pc:spChg chg="mod modVis">
          <ac:chgData name="Kulinich Bohdan" userId="48e65c9f34e137d0" providerId="LiveId" clId="{2CC41E11-B959-4923-80A4-B48F4BEC41AB}" dt="2020-11-16T13:31:59.223" v="8805" actId="14429"/>
          <ac:spMkLst>
            <pc:docMk/>
            <pc:sldMk cId="686011464" sldId="562"/>
            <ac:spMk id="50" creationId="{F5BFF10C-1B7C-4472-9A43-E4E5F153CE9F}"/>
          </ac:spMkLst>
        </pc:spChg>
        <pc:spChg chg="mod modVis">
          <ac:chgData name="Kulinich Bohdan" userId="48e65c9f34e137d0" providerId="LiveId" clId="{2CC41E11-B959-4923-80A4-B48F4BEC41AB}" dt="2020-11-16T13:31:58.700" v="8804" actId="14429"/>
          <ac:spMkLst>
            <pc:docMk/>
            <pc:sldMk cId="686011464" sldId="562"/>
            <ac:spMk id="51" creationId="{6AE76D9A-94A6-4903-960E-D80280CCBCE4}"/>
          </ac:spMkLst>
        </pc:spChg>
        <pc:grpChg chg="add mod">
          <ac:chgData name="Kulinich Bohdan" userId="48e65c9f34e137d0" providerId="LiveId" clId="{2CC41E11-B959-4923-80A4-B48F4BEC41AB}" dt="2020-11-16T12:35:02.441" v="8335" actId="164"/>
          <ac:grpSpMkLst>
            <pc:docMk/>
            <pc:sldMk cId="686011464" sldId="562"/>
            <ac:grpSpMk id="2" creationId="{889EC5E2-3312-42AB-A405-7C7C1876D481}"/>
          </ac:grpSpMkLst>
        </pc:grpChg>
        <pc:grpChg chg="mod modVis">
          <ac:chgData name="Kulinich Bohdan" userId="48e65c9f34e137d0" providerId="LiveId" clId="{2CC41E11-B959-4923-80A4-B48F4BEC41AB}" dt="2020-11-16T13:32:10.113" v="8807" actId="14430"/>
          <ac:grpSpMkLst>
            <pc:docMk/>
            <pc:sldMk cId="686011464" sldId="562"/>
            <ac:grpSpMk id="7" creationId="{F5CF31D9-7ED3-4048-9C7E-F6745F91B0FD}"/>
          </ac:grpSpMkLst>
        </pc:grpChg>
        <pc:picChg chg="add mod ord">
          <ac:chgData name="Kulinich Bohdan" userId="48e65c9f34e137d0" providerId="LiveId" clId="{2CC41E11-B959-4923-80A4-B48F4BEC41AB}" dt="2020-11-16T12:36:00.399" v="8356" actId="167"/>
          <ac:picMkLst>
            <pc:docMk/>
            <pc:sldMk cId="686011464" sldId="562"/>
            <ac:picMk id="5" creationId="{30FADFC8-ACD9-4F1E-B779-69F905A02897}"/>
          </ac:picMkLst>
        </pc:picChg>
        <pc:cxnChg chg="add mod">
          <ac:chgData name="Kulinich Bohdan" userId="48e65c9f34e137d0" providerId="LiveId" clId="{2CC41E11-B959-4923-80A4-B48F4BEC41AB}" dt="2020-11-16T13:30:11.988" v="8749" actId="1076"/>
          <ac:cxnSpMkLst>
            <pc:docMk/>
            <pc:sldMk cId="686011464" sldId="562"/>
            <ac:cxnSpMk id="45" creationId="{04F8ACCB-CA36-4F2E-B249-300A4F2E1197}"/>
          </ac:cxnSpMkLst>
        </pc:cxnChg>
      </pc:sldChg>
      <pc:sldChg chg="addSp delSp modSp add mod modTransition modAnim">
        <pc:chgData name="Kulinich Bohdan" userId="48e65c9f34e137d0" providerId="LiveId" clId="{2CC41E11-B959-4923-80A4-B48F4BEC41AB}" dt="2020-11-17T13:08:52.886" v="10061" actId="14430"/>
        <pc:sldMkLst>
          <pc:docMk/>
          <pc:sldMk cId="499501690" sldId="563"/>
        </pc:sldMkLst>
        <pc:spChg chg="add del">
          <ac:chgData name="Kulinich Bohdan" userId="48e65c9f34e137d0" providerId="LiveId" clId="{2CC41E11-B959-4923-80A4-B48F4BEC41AB}" dt="2020-11-16T13:32:52.881" v="8828" actId="478"/>
          <ac:spMkLst>
            <pc:docMk/>
            <pc:sldMk cId="499501690" sldId="563"/>
            <ac:spMk id="32" creationId="{8FB30DD9-91D1-40C5-8A75-1AC90B75E820}"/>
          </ac:spMkLst>
        </pc:spChg>
        <pc:spChg chg="add del">
          <ac:chgData name="Kulinich Bohdan" userId="48e65c9f34e137d0" providerId="LiveId" clId="{2CC41E11-B959-4923-80A4-B48F4BEC41AB}" dt="2020-11-16T13:32:52.464" v="8827" actId="478"/>
          <ac:spMkLst>
            <pc:docMk/>
            <pc:sldMk cId="499501690" sldId="563"/>
            <ac:spMk id="34" creationId="{AEE8DF31-1349-417F-A549-02565DF9D790}"/>
          </ac:spMkLst>
        </pc:spChg>
        <pc:spChg chg="add del">
          <ac:chgData name="Kulinich Bohdan" userId="48e65c9f34e137d0" providerId="LiveId" clId="{2CC41E11-B959-4923-80A4-B48F4BEC41AB}" dt="2020-11-16T13:32:51.362" v="8824" actId="478"/>
          <ac:spMkLst>
            <pc:docMk/>
            <pc:sldMk cId="499501690" sldId="563"/>
            <ac:spMk id="36" creationId="{65E951AC-2E44-479A-8442-1D68C949F750}"/>
          </ac:spMkLst>
        </pc:spChg>
        <pc:spChg chg="add del">
          <ac:chgData name="Kulinich Bohdan" userId="48e65c9f34e137d0" providerId="LiveId" clId="{2CC41E11-B959-4923-80A4-B48F4BEC41AB}" dt="2020-11-16T13:32:50.946" v="8823" actId="478"/>
          <ac:spMkLst>
            <pc:docMk/>
            <pc:sldMk cId="499501690" sldId="563"/>
            <ac:spMk id="37" creationId="{0983B792-F8F8-4895-999B-286C32D0B875}"/>
          </ac:spMkLst>
        </pc:spChg>
        <pc:spChg chg="mod modVis">
          <ac:chgData name="Kulinich Bohdan" userId="48e65c9f34e137d0" providerId="LiveId" clId="{2CC41E11-B959-4923-80A4-B48F4BEC41AB}" dt="2020-11-17T13:08:49.436" v="10058" actId="14429"/>
          <ac:spMkLst>
            <pc:docMk/>
            <pc:sldMk cId="499501690" sldId="563"/>
            <ac:spMk id="39" creationId="{CE179C3A-2ED4-4EC7-B224-5982076CF727}"/>
          </ac:spMkLst>
        </pc:spChg>
        <pc:spChg chg="add mod modVis">
          <ac:chgData name="Kulinich Bohdan" userId="48e65c9f34e137d0" providerId="LiveId" clId="{2CC41E11-B959-4923-80A4-B48F4BEC41AB}" dt="2020-11-17T13:08:47.847" v="10055" actId="14429"/>
          <ac:spMkLst>
            <pc:docMk/>
            <pc:sldMk cId="499501690" sldId="563"/>
            <ac:spMk id="43" creationId="{A2D20C66-0B13-44FB-B287-2BEB7CAC4916}"/>
          </ac:spMkLst>
        </pc:spChg>
        <pc:spChg chg="add mod">
          <ac:chgData name="Kulinich Bohdan" userId="48e65c9f34e137d0" providerId="LiveId" clId="{2CC41E11-B959-4923-80A4-B48F4BEC41AB}" dt="2020-11-16T14:08:42.969" v="8871" actId="1076"/>
          <ac:spMkLst>
            <pc:docMk/>
            <pc:sldMk cId="499501690" sldId="563"/>
            <ac:spMk id="44" creationId="{E9FD64A3-1965-4FE6-B9E5-D325AA2F93A2}"/>
          </ac:spMkLst>
        </pc:spChg>
        <pc:spChg chg="add mod modVis">
          <ac:chgData name="Kulinich Bohdan" userId="48e65c9f34e137d0" providerId="LiveId" clId="{2CC41E11-B959-4923-80A4-B48F4BEC41AB}" dt="2020-11-16T14:36:44.255" v="9596" actId="14429"/>
          <ac:spMkLst>
            <pc:docMk/>
            <pc:sldMk cId="499501690" sldId="563"/>
            <ac:spMk id="46" creationId="{42DECD4B-EB32-4B80-9531-61E954E2FE9F}"/>
          </ac:spMkLst>
        </pc:spChg>
        <pc:spChg chg="add del">
          <ac:chgData name="Kulinich Bohdan" userId="48e65c9f34e137d0" providerId="LiveId" clId="{2CC41E11-B959-4923-80A4-B48F4BEC41AB}" dt="2020-11-16T13:33:01.031" v="8832" actId="478"/>
          <ac:spMkLst>
            <pc:docMk/>
            <pc:sldMk cId="499501690" sldId="563"/>
            <ac:spMk id="46" creationId="{CC707126-7D65-42A4-B586-39D002258088}"/>
          </ac:spMkLst>
        </pc:spChg>
        <pc:spChg chg="mod modVis">
          <ac:chgData name="Kulinich Bohdan" userId="48e65c9f34e137d0" providerId="LiveId" clId="{2CC41E11-B959-4923-80A4-B48F4BEC41AB}" dt="2020-11-17T13:08:48.465" v="10056" actId="14429"/>
          <ac:spMkLst>
            <pc:docMk/>
            <pc:sldMk cId="499501690" sldId="563"/>
            <ac:spMk id="47" creationId="{0698968E-27A3-441F-833A-918D7B6DBD43}"/>
          </ac:spMkLst>
        </pc:spChg>
        <pc:spChg chg="add del mod modVis">
          <ac:chgData name="Kulinich Bohdan" userId="48e65c9f34e137d0" providerId="LiveId" clId="{2CC41E11-B959-4923-80A4-B48F4BEC41AB}" dt="2020-11-17T13:08:48.817" v="10057" actId="14429"/>
          <ac:spMkLst>
            <pc:docMk/>
            <pc:sldMk cId="499501690" sldId="563"/>
            <ac:spMk id="48" creationId="{A2964D3A-44DE-4D39-9388-F591B665534C}"/>
          </ac:spMkLst>
        </pc:spChg>
        <pc:spChg chg="add mod modVis">
          <ac:chgData name="Kulinich Bohdan" userId="48e65c9f34e137d0" providerId="LiveId" clId="{2CC41E11-B959-4923-80A4-B48F4BEC41AB}" dt="2020-11-17T13:08:32.204" v="10054" actId="14429"/>
          <ac:spMkLst>
            <pc:docMk/>
            <pc:sldMk cId="499501690" sldId="563"/>
            <ac:spMk id="50" creationId="{B1E69B18-92B9-4B63-BC0B-502DEA4E5824}"/>
          </ac:spMkLst>
        </pc:spChg>
        <pc:spChg chg="add del">
          <ac:chgData name="Kulinich Bohdan" userId="48e65c9f34e137d0" providerId="LiveId" clId="{2CC41E11-B959-4923-80A4-B48F4BEC41AB}" dt="2020-11-16T13:32:54.837" v="8829" actId="478"/>
          <ac:spMkLst>
            <pc:docMk/>
            <pc:sldMk cId="499501690" sldId="563"/>
            <ac:spMk id="50" creationId="{F5BFF10C-1B7C-4472-9A43-E4E5F153CE9F}"/>
          </ac:spMkLst>
        </pc:spChg>
        <pc:spChg chg="add del">
          <ac:chgData name="Kulinich Bohdan" userId="48e65c9f34e137d0" providerId="LiveId" clId="{2CC41E11-B959-4923-80A4-B48F4BEC41AB}" dt="2020-11-16T13:32:55.554" v="8830" actId="478"/>
          <ac:spMkLst>
            <pc:docMk/>
            <pc:sldMk cId="499501690" sldId="563"/>
            <ac:spMk id="51" creationId="{6AE76D9A-94A6-4903-960E-D80280CCBCE4}"/>
          </ac:spMkLst>
        </pc:spChg>
        <pc:grpChg chg="mod modVis">
          <ac:chgData name="Kulinich Bohdan" userId="48e65c9f34e137d0" providerId="LiveId" clId="{2CC41E11-B959-4923-80A4-B48F4BEC41AB}" dt="2020-11-17T13:08:52.886" v="10061" actId="14430"/>
          <ac:grpSpMkLst>
            <pc:docMk/>
            <pc:sldMk cId="499501690" sldId="563"/>
            <ac:grpSpMk id="7" creationId="{F5CF31D9-7ED3-4048-9C7E-F6745F91B0FD}"/>
          </ac:grpSpMkLst>
        </pc:grpChg>
        <pc:cxnChg chg="mod modVis">
          <ac:chgData name="Kulinich Bohdan" userId="48e65c9f34e137d0" providerId="LiveId" clId="{2CC41E11-B959-4923-80A4-B48F4BEC41AB}" dt="2020-11-17T13:08:49.865" v="10059" actId="14429"/>
          <ac:cxnSpMkLst>
            <pc:docMk/>
            <pc:sldMk cId="499501690" sldId="563"/>
            <ac:cxnSpMk id="45" creationId="{04F8ACCB-CA36-4F2E-B249-300A4F2E1197}"/>
          </ac:cxnSpMkLst>
        </pc:cxnChg>
        <pc:cxnChg chg="add mod">
          <ac:chgData name="Kulinich Bohdan" userId="48e65c9f34e137d0" providerId="LiveId" clId="{2CC41E11-B959-4923-80A4-B48F4BEC41AB}" dt="2020-11-16T14:17:51.062" v="8953" actId="1076"/>
          <ac:cxnSpMkLst>
            <pc:docMk/>
            <pc:sldMk cId="499501690" sldId="563"/>
            <ac:cxnSpMk id="51" creationId="{6F2E97FC-F848-46D0-9652-1C16646A4558}"/>
          </ac:cxnSpMkLst>
        </pc:cxnChg>
        <pc:cxnChg chg="add mod">
          <ac:chgData name="Kulinich Bohdan" userId="48e65c9f34e137d0" providerId="LiveId" clId="{2CC41E11-B959-4923-80A4-B48F4BEC41AB}" dt="2020-11-16T14:17:58.230" v="8956" actId="1076"/>
          <ac:cxnSpMkLst>
            <pc:docMk/>
            <pc:sldMk cId="499501690" sldId="563"/>
            <ac:cxnSpMk id="52" creationId="{5F61D1E0-2D2B-4371-A79F-54FADE98EB40}"/>
          </ac:cxnSpMkLst>
        </pc:cxnChg>
      </pc:sldChg>
      <pc:sldChg chg="addSp delSp modSp add mod modAnim">
        <pc:chgData name="Kulinich Bohdan" userId="48e65c9f34e137d0" providerId="LiveId" clId="{2CC41E11-B959-4923-80A4-B48F4BEC41AB}" dt="2020-11-16T14:38:24.056" v="9613" actId="14100"/>
        <pc:sldMkLst>
          <pc:docMk/>
          <pc:sldMk cId="2108520419" sldId="564"/>
        </pc:sldMkLst>
        <pc:spChg chg="del">
          <ac:chgData name="Kulinich Bohdan" userId="48e65c9f34e137d0" providerId="LiveId" clId="{2CC41E11-B959-4923-80A4-B48F4BEC41AB}" dt="2020-11-16T14:19:37.310" v="8971" actId="478"/>
          <ac:spMkLst>
            <pc:docMk/>
            <pc:sldMk cId="2108520419" sldId="564"/>
            <ac:spMk id="39" creationId="{CE179C3A-2ED4-4EC7-B224-5982076CF727}"/>
          </ac:spMkLst>
        </pc:spChg>
        <pc:spChg chg="del">
          <ac:chgData name="Kulinich Bohdan" userId="48e65c9f34e137d0" providerId="LiveId" clId="{2CC41E11-B959-4923-80A4-B48F4BEC41AB}" dt="2020-11-16T14:19:55.174" v="8977" actId="478"/>
          <ac:spMkLst>
            <pc:docMk/>
            <pc:sldMk cId="2108520419" sldId="564"/>
            <ac:spMk id="43" creationId="{A2D20C66-0B13-44FB-B287-2BEB7CAC4916}"/>
          </ac:spMkLst>
        </pc:spChg>
        <pc:spChg chg="mod modVis">
          <ac:chgData name="Kulinich Bohdan" userId="48e65c9f34e137d0" providerId="LiveId" clId="{2CC41E11-B959-4923-80A4-B48F4BEC41AB}" dt="2020-11-16T14:32:56.538" v="9424" actId="14429"/>
          <ac:spMkLst>
            <pc:docMk/>
            <pc:sldMk cId="2108520419" sldId="564"/>
            <ac:spMk id="44" creationId="{E9FD64A3-1965-4FE6-B9E5-D325AA2F93A2}"/>
          </ac:spMkLst>
        </pc:spChg>
        <pc:spChg chg="mod modVis">
          <ac:chgData name="Kulinich Bohdan" userId="48e65c9f34e137d0" providerId="LiveId" clId="{2CC41E11-B959-4923-80A4-B48F4BEC41AB}" dt="2020-11-16T14:32:56.137" v="9423" actId="14429"/>
          <ac:spMkLst>
            <pc:docMk/>
            <pc:sldMk cId="2108520419" sldId="564"/>
            <ac:spMk id="46" creationId="{42DECD4B-EB32-4B80-9531-61E954E2FE9F}"/>
          </ac:spMkLst>
        </pc:spChg>
        <pc:spChg chg="del">
          <ac:chgData name="Kulinich Bohdan" userId="48e65c9f34e137d0" providerId="LiveId" clId="{2CC41E11-B959-4923-80A4-B48F4BEC41AB}" dt="2020-11-16T14:19:57.795" v="8979" actId="478"/>
          <ac:spMkLst>
            <pc:docMk/>
            <pc:sldMk cId="2108520419" sldId="564"/>
            <ac:spMk id="47" creationId="{0698968E-27A3-441F-833A-918D7B6DBD43}"/>
          </ac:spMkLst>
        </pc:spChg>
        <pc:spChg chg="del">
          <ac:chgData name="Kulinich Bohdan" userId="48e65c9f34e137d0" providerId="LiveId" clId="{2CC41E11-B959-4923-80A4-B48F4BEC41AB}" dt="2020-11-16T14:19:57.056" v="8978" actId="478"/>
          <ac:spMkLst>
            <pc:docMk/>
            <pc:sldMk cId="2108520419" sldId="564"/>
            <ac:spMk id="48" creationId="{A2964D3A-44DE-4D39-9388-F591B665534C}"/>
          </ac:spMkLst>
        </pc:spChg>
        <pc:spChg chg="mod modVis">
          <ac:chgData name="Kulinich Bohdan" userId="48e65c9f34e137d0" providerId="LiveId" clId="{2CC41E11-B959-4923-80A4-B48F4BEC41AB}" dt="2020-11-16T14:37:29.788" v="9605" actId="1076"/>
          <ac:spMkLst>
            <pc:docMk/>
            <pc:sldMk cId="2108520419" sldId="564"/>
            <ac:spMk id="49" creationId="{1C030597-6AA3-43AC-BD29-0F0AFCF6B57C}"/>
          </ac:spMkLst>
        </pc:spChg>
        <pc:spChg chg="mod modVis">
          <ac:chgData name="Kulinich Bohdan" userId="48e65c9f34e137d0" providerId="LiveId" clId="{2CC41E11-B959-4923-80A4-B48F4BEC41AB}" dt="2020-11-16T14:35:33.832" v="9540" actId="122"/>
          <ac:spMkLst>
            <pc:docMk/>
            <pc:sldMk cId="2108520419" sldId="564"/>
            <ac:spMk id="50" creationId="{B1E69B18-92B9-4B63-BC0B-502DEA4E5824}"/>
          </ac:spMkLst>
        </pc:spChg>
        <pc:spChg chg="add mod modVis">
          <ac:chgData name="Kulinich Bohdan" userId="48e65c9f34e137d0" providerId="LiveId" clId="{2CC41E11-B959-4923-80A4-B48F4BEC41AB}" dt="2020-11-16T14:35:41.466" v="9543" actId="14429"/>
          <ac:spMkLst>
            <pc:docMk/>
            <pc:sldMk cId="2108520419" sldId="564"/>
            <ac:spMk id="53" creationId="{42009BE2-592E-4EE8-ABA5-02F734592891}"/>
          </ac:spMkLst>
        </pc:spChg>
        <pc:spChg chg="add mod modVis">
          <ac:chgData name="Kulinich Bohdan" userId="48e65c9f34e137d0" providerId="LiveId" clId="{2CC41E11-B959-4923-80A4-B48F4BEC41AB}" dt="2020-11-16T14:32:54.650" v="9420" actId="14429"/>
          <ac:spMkLst>
            <pc:docMk/>
            <pc:sldMk cId="2108520419" sldId="564"/>
            <ac:spMk id="54" creationId="{9C0C99CD-9319-4771-9BE2-B498258685D8}"/>
          </ac:spMkLst>
        </pc:spChg>
        <pc:spChg chg="add mod modVis">
          <ac:chgData name="Kulinich Bohdan" userId="48e65c9f34e137d0" providerId="LiveId" clId="{2CC41E11-B959-4923-80A4-B48F4BEC41AB}" dt="2020-11-16T14:35:39.645" v="9541" actId="14429"/>
          <ac:spMkLst>
            <pc:docMk/>
            <pc:sldMk cId="2108520419" sldId="564"/>
            <ac:spMk id="55" creationId="{76DFC2D5-EDDC-47D8-B9E6-410C091F6FCC}"/>
          </ac:spMkLst>
        </pc:spChg>
        <pc:spChg chg="add mod">
          <ac:chgData name="Kulinich Bohdan" userId="48e65c9f34e137d0" providerId="LiveId" clId="{2CC41E11-B959-4923-80A4-B48F4BEC41AB}" dt="2020-11-16T14:29:04.904" v="9295" actId="1076"/>
          <ac:spMkLst>
            <pc:docMk/>
            <pc:sldMk cId="2108520419" sldId="564"/>
            <ac:spMk id="56" creationId="{914E25F6-C625-45CF-BF1A-769C6675405C}"/>
          </ac:spMkLst>
        </pc:spChg>
        <pc:spChg chg="add mod">
          <ac:chgData name="Kulinich Bohdan" userId="48e65c9f34e137d0" providerId="LiveId" clId="{2CC41E11-B959-4923-80A4-B48F4BEC41AB}" dt="2020-11-16T14:30:57.890" v="9326" actId="1076"/>
          <ac:spMkLst>
            <pc:docMk/>
            <pc:sldMk cId="2108520419" sldId="564"/>
            <ac:spMk id="57" creationId="{06F0E0B7-0B13-4A03-B8E9-33F5C62827A4}"/>
          </ac:spMkLst>
        </pc:spChg>
        <pc:spChg chg="add mod modVis">
          <ac:chgData name="Kulinich Bohdan" userId="48e65c9f34e137d0" providerId="LiveId" clId="{2CC41E11-B959-4923-80A4-B48F4BEC41AB}" dt="2020-11-16T14:35:40.517" v="9542" actId="14429"/>
          <ac:spMkLst>
            <pc:docMk/>
            <pc:sldMk cId="2108520419" sldId="564"/>
            <ac:spMk id="58" creationId="{C849B20A-9D82-4100-8498-A3D6A29E61C5}"/>
          </ac:spMkLst>
        </pc:spChg>
        <pc:spChg chg="add mod">
          <ac:chgData name="Kulinich Bohdan" userId="48e65c9f34e137d0" providerId="LiveId" clId="{2CC41E11-B959-4923-80A4-B48F4BEC41AB}" dt="2020-11-16T14:38:24.056" v="9613" actId="14100"/>
          <ac:spMkLst>
            <pc:docMk/>
            <pc:sldMk cId="2108520419" sldId="564"/>
            <ac:spMk id="59" creationId="{1E1C5ACC-C95B-4D9A-8F3D-7FB2B3C08BBF}"/>
          </ac:spMkLst>
        </pc:spChg>
        <pc:spChg chg="add mod">
          <ac:chgData name="Kulinich Bohdan" userId="48e65c9f34e137d0" providerId="LiveId" clId="{2CC41E11-B959-4923-80A4-B48F4BEC41AB}" dt="2020-11-16T14:33:27.609" v="9432"/>
          <ac:spMkLst>
            <pc:docMk/>
            <pc:sldMk cId="2108520419" sldId="564"/>
            <ac:spMk id="61" creationId="{C60F06AE-4F9E-4A4F-A098-30B8A7CB1E72}"/>
          </ac:spMkLst>
        </pc:spChg>
        <pc:grpChg chg="mod modVis">
          <ac:chgData name="Kulinich Bohdan" userId="48e65c9f34e137d0" providerId="LiveId" clId="{2CC41E11-B959-4923-80A4-B48F4BEC41AB}" dt="2020-11-16T14:33:01.482" v="9427" actId="14429"/>
          <ac:grpSpMkLst>
            <pc:docMk/>
            <pc:sldMk cId="2108520419" sldId="564"/>
            <ac:grpSpMk id="7" creationId="{F5CF31D9-7ED3-4048-9C7E-F6745F91B0FD}"/>
          </ac:grpSpMkLst>
        </pc:grpChg>
        <pc:picChg chg="add del mod">
          <ac:chgData name="Kulinich Bohdan" userId="48e65c9f34e137d0" providerId="LiveId" clId="{2CC41E11-B959-4923-80A4-B48F4BEC41AB}" dt="2020-11-16T14:28:59.020" v="9294" actId="1076"/>
          <ac:picMkLst>
            <pc:docMk/>
            <pc:sldMk cId="2108520419" sldId="564"/>
            <ac:picMk id="5" creationId="{30FADFC8-ACD9-4F1E-B779-69F905A02897}"/>
          </ac:picMkLst>
        </pc:picChg>
        <pc:picChg chg="mod modVis">
          <ac:chgData name="Kulinich Bohdan" userId="48e65c9f34e137d0" providerId="LiveId" clId="{2CC41E11-B959-4923-80A4-B48F4BEC41AB}" dt="2020-11-16T14:32:58.844" v="9426" actId="14429"/>
          <ac:picMkLst>
            <pc:docMk/>
            <pc:sldMk cId="2108520419" sldId="564"/>
            <ac:picMk id="42" creationId="{87C087BD-1892-4EF1-BCC0-4A35049175C7}"/>
          </ac:picMkLst>
        </pc:picChg>
        <pc:cxnChg chg="del">
          <ac:chgData name="Kulinich Bohdan" userId="48e65c9f34e137d0" providerId="LiveId" clId="{2CC41E11-B959-4923-80A4-B48F4BEC41AB}" dt="2020-11-16T14:19:39.716" v="8972" actId="478"/>
          <ac:cxnSpMkLst>
            <pc:docMk/>
            <pc:sldMk cId="2108520419" sldId="564"/>
            <ac:cxnSpMk id="45" creationId="{04F8ACCB-CA36-4F2E-B249-300A4F2E1197}"/>
          </ac:cxnSpMkLst>
        </pc:cxnChg>
        <pc:cxnChg chg="add mod">
          <ac:chgData name="Kulinich Bohdan" userId="48e65c9f34e137d0" providerId="LiveId" clId="{2CC41E11-B959-4923-80A4-B48F4BEC41AB}" dt="2020-11-16T14:30:56.085" v="9325" actId="14100"/>
          <ac:cxnSpMkLst>
            <pc:docMk/>
            <pc:sldMk cId="2108520419" sldId="564"/>
            <ac:cxnSpMk id="60" creationId="{ADF552E9-B5D5-4CE1-A185-BEEED27D3C2E}"/>
          </ac:cxnSpMkLst>
        </pc:cxnChg>
      </pc:sldChg>
      <pc:sldChg chg="addSp delSp modSp add mod delAnim modAnim">
        <pc:chgData name="Kulinich Bohdan" userId="48e65c9f34e137d0" providerId="LiveId" clId="{2CC41E11-B959-4923-80A4-B48F4BEC41AB}" dt="2020-11-17T05:48:31.286" v="9934"/>
        <pc:sldMkLst>
          <pc:docMk/>
          <pc:sldMk cId="1116482079" sldId="565"/>
        </pc:sldMkLst>
        <pc:spChg chg="mod ord modVis">
          <ac:chgData name="Kulinich Bohdan" userId="48e65c9f34e137d0" providerId="LiveId" clId="{2CC41E11-B959-4923-80A4-B48F4BEC41AB}" dt="2020-11-17T05:45:53.672" v="9765" actId="166"/>
          <ac:spMkLst>
            <pc:docMk/>
            <pc:sldMk cId="1116482079" sldId="565"/>
            <ac:spMk id="32" creationId="{3F8C952B-F13B-482D-B3BE-EED13A570C22}"/>
          </ac:spMkLst>
        </pc:spChg>
        <pc:spChg chg="mod">
          <ac:chgData name="Kulinich Bohdan" userId="48e65c9f34e137d0" providerId="LiveId" clId="{2CC41E11-B959-4923-80A4-B48F4BEC41AB}" dt="2020-11-17T05:44:08.157" v="9716" actId="1076"/>
          <ac:spMkLst>
            <pc:docMk/>
            <pc:sldMk cId="1116482079" sldId="565"/>
            <ac:spMk id="46" creationId="{CC707126-7D65-42A4-B586-39D002258088}"/>
          </ac:spMkLst>
        </pc:spChg>
        <pc:spChg chg="add mod">
          <ac:chgData name="Kulinich Bohdan" userId="48e65c9f34e137d0" providerId="LiveId" clId="{2CC41E11-B959-4923-80A4-B48F4BEC41AB}" dt="2020-11-17T05:45:42.627" v="9761" actId="1076"/>
          <ac:spMkLst>
            <pc:docMk/>
            <pc:sldMk cId="1116482079" sldId="565"/>
            <ac:spMk id="47" creationId="{28D31168-BF91-4508-A29E-B4122D0289A1}"/>
          </ac:spMkLst>
        </pc:spChg>
        <pc:spChg chg="add mod">
          <ac:chgData name="Kulinich Bohdan" userId="48e65c9f34e137d0" providerId="LiveId" clId="{2CC41E11-B959-4923-80A4-B48F4BEC41AB}" dt="2020-11-17T05:47:36.547" v="9931" actId="14100"/>
          <ac:spMkLst>
            <pc:docMk/>
            <pc:sldMk cId="1116482079" sldId="565"/>
            <ac:spMk id="48" creationId="{E08F723A-A732-4474-864A-B71DC6068F55}"/>
          </ac:spMkLst>
        </pc:spChg>
        <pc:spChg chg="add mod">
          <ac:chgData name="Kulinich Bohdan" userId="48e65c9f34e137d0" providerId="LiveId" clId="{2CC41E11-B959-4923-80A4-B48F4BEC41AB}" dt="2020-11-17T05:47:09.452" v="9849" actId="20577"/>
          <ac:spMkLst>
            <pc:docMk/>
            <pc:sldMk cId="1116482079" sldId="565"/>
            <ac:spMk id="49" creationId="{741D00F3-2D9E-4538-A1AC-DA763FC4A7A0}"/>
          </ac:spMkLst>
        </pc:spChg>
        <pc:spChg chg="del">
          <ac:chgData name="Kulinich Bohdan" userId="48e65c9f34e137d0" providerId="LiveId" clId="{2CC41E11-B959-4923-80A4-B48F4BEC41AB}" dt="2020-11-17T05:45:32.132" v="9757" actId="478"/>
          <ac:spMkLst>
            <pc:docMk/>
            <pc:sldMk cId="1116482079" sldId="565"/>
            <ac:spMk id="50" creationId="{F5BFF10C-1B7C-4472-9A43-E4E5F153CE9F}"/>
          </ac:spMkLst>
        </pc:spChg>
        <pc:spChg chg="mod">
          <ac:chgData name="Kulinich Bohdan" userId="48e65c9f34e137d0" providerId="LiveId" clId="{2CC41E11-B959-4923-80A4-B48F4BEC41AB}" dt="2020-11-17T05:46:39.316" v="9845" actId="20577"/>
          <ac:spMkLst>
            <pc:docMk/>
            <pc:sldMk cId="1116482079" sldId="565"/>
            <ac:spMk id="51" creationId="{6AE76D9A-94A6-4903-960E-D80280CCBCE4}"/>
          </ac:spMkLst>
        </pc:spChg>
        <pc:spChg chg="add mod">
          <ac:chgData name="Kulinich Bohdan" userId="48e65c9f34e137d0" providerId="LiveId" clId="{2CC41E11-B959-4923-80A4-B48F4BEC41AB}" dt="2020-11-17T05:47:06.796" v="9848" actId="20577"/>
          <ac:spMkLst>
            <pc:docMk/>
            <pc:sldMk cId="1116482079" sldId="565"/>
            <ac:spMk id="52" creationId="{36E2BF08-BFF5-4E86-B067-4C19BDB2299A}"/>
          </ac:spMkLst>
        </pc:spChg>
        <pc:grpChg chg="add mod ord">
          <ac:chgData name="Kulinich Bohdan" userId="48e65c9f34e137d0" providerId="LiveId" clId="{2CC41E11-B959-4923-80A4-B48F4BEC41AB}" dt="2020-11-17T05:42:33.122" v="9617" actId="167"/>
          <ac:grpSpMkLst>
            <pc:docMk/>
            <pc:sldMk cId="1116482079" sldId="565"/>
            <ac:grpSpMk id="37" creationId="{070D0681-8A1E-49E1-B98F-033F6CB5CC4D}"/>
          </ac:grpSpMkLst>
        </pc:grpChg>
        <pc:cxnChg chg="mod">
          <ac:chgData name="Kulinich Bohdan" userId="48e65c9f34e137d0" providerId="LiveId" clId="{2CC41E11-B959-4923-80A4-B48F4BEC41AB}" dt="2020-11-17T05:42:29.767" v="9616"/>
          <ac:cxnSpMkLst>
            <pc:docMk/>
            <pc:sldMk cId="1116482079" sldId="565"/>
            <ac:cxnSpMk id="39" creationId="{66B323CD-D804-44CB-A796-21EB5F27B6AA}"/>
          </ac:cxnSpMkLst>
        </pc:cxnChg>
        <pc:cxnChg chg="mod">
          <ac:chgData name="Kulinich Bohdan" userId="48e65c9f34e137d0" providerId="LiveId" clId="{2CC41E11-B959-4923-80A4-B48F4BEC41AB}" dt="2020-11-17T05:42:29.767" v="9616"/>
          <ac:cxnSpMkLst>
            <pc:docMk/>
            <pc:sldMk cId="1116482079" sldId="565"/>
            <ac:cxnSpMk id="43" creationId="{30045460-C4AE-4687-AB28-AF797F7CD478}"/>
          </ac:cxnSpMkLst>
        </pc:cxnChg>
        <pc:cxnChg chg="add mod ord">
          <ac:chgData name="Kulinich Bohdan" userId="48e65c9f34e137d0" providerId="LiveId" clId="{2CC41E11-B959-4923-80A4-B48F4BEC41AB}" dt="2020-11-17T05:42:33.122" v="9617" actId="167"/>
          <ac:cxnSpMkLst>
            <pc:docMk/>
            <pc:sldMk cId="1116482079" sldId="565"/>
            <ac:cxnSpMk id="44" creationId="{279E48FC-FCC0-449F-A2C9-EED03989E618}"/>
          </ac:cxnSpMkLst>
        </pc:cxnChg>
        <pc:cxnChg chg="add mod ord">
          <ac:chgData name="Kulinich Bohdan" userId="48e65c9f34e137d0" providerId="LiveId" clId="{2CC41E11-B959-4923-80A4-B48F4BEC41AB}" dt="2020-11-17T05:42:33.122" v="9617" actId="167"/>
          <ac:cxnSpMkLst>
            <pc:docMk/>
            <pc:sldMk cId="1116482079" sldId="565"/>
            <ac:cxnSpMk id="45" creationId="{2C9FBEC8-C79E-45BE-8B95-9F5BDCD37016}"/>
          </ac:cxnSpMkLst>
        </pc:cxnChg>
      </pc:sldChg>
      <pc:sldChg chg="addSp delSp modSp add mod delAnim modAnim">
        <pc:chgData name="Kulinich Bohdan" userId="48e65c9f34e137d0" providerId="LiveId" clId="{2CC41E11-B959-4923-80A4-B48F4BEC41AB}" dt="2020-11-17T13:52:24.789" v="10313"/>
        <pc:sldMkLst>
          <pc:docMk/>
          <pc:sldMk cId="1786336092" sldId="566"/>
        </pc:sldMkLst>
        <pc:spChg chg="mod">
          <ac:chgData name="Kulinich Bohdan" userId="48e65c9f34e137d0" providerId="LiveId" clId="{2CC41E11-B959-4923-80A4-B48F4BEC41AB}" dt="2020-11-17T13:36:59.969" v="10156" actId="14100"/>
          <ac:spMkLst>
            <pc:docMk/>
            <pc:sldMk cId="1786336092" sldId="566"/>
            <ac:spMk id="6" creationId="{4CD1B612-D16C-4F70-8335-78480BFE8EC8}"/>
          </ac:spMkLst>
        </pc:spChg>
        <pc:spChg chg="add mod">
          <ac:chgData name="Kulinich Bohdan" userId="48e65c9f34e137d0" providerId="LiveId" clId="{2CC41E11-B959-4923-80A4-B48F4BEC41AB}" dt="2020-11-17T13:43:36.682" v="10212" actId="1076"/>
          <ac:spMkLst>
            <pc:docMk/>
            <pc:sldMk cId="1786336092" sldId="566"/>
            <ac:spMk id="23" creationId="{DD93AF82-25F4-4BA0-84EF-FA1758E86930}"/>
          </ac:spMkLst>
        </pc:spChg>
        <pc:spChg chg="add mod">
          <ac:chgData name="Kulinich Bohdan" userId="48e65c9f34e137d0" providerId="LiveId" clId="{2CC41E11-B959-4923-80A4-B48F4BEC41AB}" dt="2020-11-17T13:43:19.919" v="10208" actId="1076"/>
          <ac:spMkLst>
            <pc:docMk/>
            <pc:sldMk cId="1786336092" sldId="566"/>
            <ac:spMk id="24" creationId="{FC16A8FB-17EE-4EE1-9ED8-4C032258F92B}"/>
          </ac:spMkLst>
        </pc:spChg>
        <pc:spChg chg="add mod">
          <ac:chgData name="Kulinich Bohdan" userId="48e65c9f34e137d0" providerId="LiveId" clId="{2CC41E11-B959-4923-80A4-B48F4BEC41AB}" dt="2020-11-17T13:43:36.682" v="10212" actId="1076"/>
          <ac:spMkLst>
            <pc:docMk/>
            <pc:sldMk cId="1786336092" sldId="566"/>
            <ac:spMk id="25" creationId="{3E06DFA3-7170-48E0-9955-0A0C7516A21E}"/>
          </ac:spMkLst>
        </pc:spChg>
        <pc:spChg chg="add mod">
          <ac:chgData name="Kulinich Bohdan" userId="48e65c9f34e137d0" providerId="LiveId" clId="{2CC41E11-B959-4923-80A4-B48F4BEC41AB}" dt="2020-11-17T13:44:02.520" v="10218" actId="20577"/>
          <ac:spMkLst>
            <pc:docMk/>
            <pc:sldMk cId="1786336092" sldId="566"/>
            <ac:spMk id="26" creationId="{9508C69A-3D87-4271-AE20-D3B5A6045213}"/>
          </ac:spMkLst>
        </pc:spChg>
        <pc:spChg chg="add mod">
          <ac:chgData name="Kulinich Bohdan" userId="48e65c9f34e137d0" providerId="LiveId" clId="{2CC41E11-B959-4923-80A4-B48F4BEC41AB}" dt="2020-11-17T13:44:08.149" v="10220" actId="20577"/>
          <ac:spMkLst>
            <pc:docMk/>
            <pc:sldMk cId="1786336092" sldId="566"/>
            <ac:spMk id="27" creationId="{D7C7C93A-2580-4099-8EB2-3059C059C2DF}"/>
          </ac:spMkLst>
        </pc:spChg>
        <pc:spChg chg="add mod">
          <ac:chgData name="Kulinich Bohdan" userId="48e65c9f34e137d0" providerId="LiveId" clId="{2CC41E11-B959-4923-80A4-B48F4BEC41AB}" dt="2020-11-17T13:44:13.211" v="10222" actId="20577"/>
          <ac:spMkLst>
            <pc:docMk/>
            <pc:sldMk cId="1786336092" sldId="566"/>
            <ac:spMk id="28" creationId="{FDC0A2F2-70D1-41BD-AFFA-1CB679377EB9}"/>
          </ac:spMkLst>
        </pc:spChg>
        <pc:spChg chg="add mod ord">
          <ac:chgData name="Kulinich Bohdan" userId="48e65c9f34e137d0" providerId="LiveId" clId="{2CC41E11-B959-4923-80A4-B48F4BEC41AB}" dt="2020-11-17T13:50:54.810" v="10270" actId="208"/>
          <ac:spMkLst>
            <pc:docMk/>
            <pc:sldMk cId="1786336092" sldId="566"/>
            <ac:spMk id="40" creationId="{913A81CD-3723-4C53-83ED-347B5C8C03AF}"/>
          </ac:spMkLst>
        </pc:spChg>
        <pc:spChg chg="add mod ord">
          <ac:chgData name="Kulinich Bohdan" userId="48e65c9f34e137d0" providerId="LiveId" clId="{2CC41E11-B959-4923-80A4-B48F4BEC41AB}" dt="2020-11-17T13:50:54.810" v="10270" actId="208"/>
          <ac:spMkLst>
            <pc:docMk/>
            <pc:sldMk cId="1786336092" sldId="566"/>
            <ac:spMk id="41" creationId="{D298504B-9470-459D-967C-3887E11A7576}"/>
          </ac:spMkLst>
        </pc:spChg>
        <pc:spChg chg="mod">
          <ac:chgData name="Kulinich Bohdan" userId="48e65c9f34e137d0" providerId="LiveId" clId="{2CC41E11-B959-4923-80A4-B48F4BEC41AB}" dt="2020-11-17T13:32:59.449" v="10063" actId="20577"/>
          <ac:spMkLst>
            <pc:docMk/>
            <pc:sldMk cId="1786336092" sldId="566"/>
            <ac:spMk id="51" creationId="{86BC9140-E395-435D-A852-213A1317C46C}"/>
          </ac:spMkLst>
        </pc:spChg>
        <pc:grpChg chg="add mod ord">
          <ac:chgData name="Kulinich Bohdan" userId="48e65c9f34e137d0" providerId="LiveId" clId="{2CC41E11-B959-4923-80A4-B48F4BEC41AB}" dt="2020-11-17T13:49:39.660" v="10254" actId="167"/>
          <ac:grpSpMkLst>
            <pc:docMk/>
            <pc:sldMk cId="1786336092" sldId="566"/>
            <ac:grpSpMk id="37" creationId="{CCA9544F-A597-4B1A-B18F-FAD8B32CF3BF}"/>
          </ac:grpSpMkLst>
        </pc:grpChg>
        <pc:picChg chg="add del mod modCrop">
          <ac:chgData name="Kulinich Bohdan" userId="48e65c9f34e137d0" providerId="LiveId" clId="{2CC41E11-B959-4923-80A4-B48F4BEC41AB}" dt="2020-11-17T13:41:48.659" v="10204" actId="478"/>
          <ac:picMkLst>
            <pc:docMk/>
            <pc:sldMk cId="1786336092" sldId="566"/>
            <ac:picMk id="13" creationId="{CAAA1E61-2237-4933-97C5-7AB4870925FD}"/>
          </ac:picMkLst>
        </pc:picChg>
        <pc:picChg chg="add del mod modVis modCrop">
          <ac:chgData name="Kulinich Bohdan" userId="48e65c9f34e137d0" providerId="LiveId" clId="{2CC41E11-B959-4923-80A4-B48F4BEC41AB}" dt="2020-11-17T13:40:00.004" v="10187" actId="478"/>
          <ac:picMkLst>
            <pc:docMk/>
            <pc:sldMk cId="1786336092" sldId="566"/>
            <ac:picMk id="18" creationId="{70718BF8-F90C-4201-9441-545C4F7021B1}"/>
          </ac:picMkLst>
        </pc:picChg>
        <pc:picChg chg="del">
          <ac:chgData name="Kulinich Bohdan" userId="48e65c9f34e137d0" providerId="LiveId" clId="{2CC41E11-B959-4923-80A4-B48F4BEC41AB}" dt="2020-11-17T13:33:02.699" v="10064" actId="478"/>
          <ac:picMkLst>
            <pc:docMk/>
            <pc:sldMk cId="1786336092" sldId="566"/>
            <ac:picMk id="40" creationId="{248AC9B2-65A9-42C3-AF8B-90FAF936D6A5}"/>
          </ac:picMkLst>
        </pc:picChg>
        <pc:cxnChg chg="add mod">
          <ac:chgData name="Kulinich Bohdan" userId="48e65c9f34e137d0" providerId="LiveId" clId="{2CC41E11-B959-4923-80A4-B48F4BEC41AB}" dt="2020-11-17T13:43:12.549" v="10205" actId="1076"/>
          <ac:cxnSpMkLst>
            <pc:docMk/>
            <pc:sldMk cId="1786336092" sldId="566"/>
            <ac:cxnSpMk id="8" creationId="{8A3282F2-E630-49E4-9A06-612CD0A0FDF9}"/>
          </ac:cxnSpMkLst>
        </pc:cxnChg>
        <pc:cxnChg chg="add mod">
          <ac:chgData name="Kulinich Bohdan" userId="48e65c9f34e137d0" providerId="LiveId" clId="{2CC41E11-B959-4923-80A4-B48F4BEC41AB}" dt="2020-11-17T13:43:12.549" v="10205" actId="1076"/>
          <ac:cxnSpMkLst>
            <pc:docMk/>
            <pc:sldMk cId="1786336092" sldId="566"/>
            <ac:cxnSpMk id="9" creationId="{DAEF6365-EE8D-445C-A1F4-3D8941650B4C}"/>
          </ac:cxnSpMkLst>
        </pc:cxnChg>
        <pc:cxnChg chg="add mod">
          <ac:chgData name="Kulinich Bohdan" userId="48e65c9f34e137d0" providerId="LiveId" clId="{2CC41E11-B959-4923-80A4-B48F4BEC41AB}" dt="2020-11-17T13:43:12.549" v="10205" actId="1076"/>
          <ac:cxnSpMkLst>
            <pc:docMk/>
            <pc:sldMk cId="1786336092" sldId="566"/>
            <ac:cxnSpMk id="10" creationId="{280A044F-D087-44C8-8222-1CCD18C493D3}"/>
          </ac:cxnSpMkLst>
        </pc:cxnChg>
        <pc:cxnChg chg="add mod">
          <ac:chgData name="Kulinich Bohdan" userId="48e65c9f34e137d0" providerId="LiveId" clId="{2CC41E11-B959-4923-80A4-B48F4BEC41AB}" dt="2020-11-17T13:43:12.549" v="10205" actId="1076"/>
          <ac:cxnSpMkLst>
            <pc:docMk/>
            <pc:sldMk cId="1786336092" sldId="566"/>
            <ac:cxnSpMk id="17" creationId="{81A216C0-D7AC-42F9-861C-49CDFE9124E8}"/>
          </ac:cxnSpMkLst>
        </pc:cxnChg>
        <pc:cxnChg chg="add mod">
          <ac:chgData name="Kulinich Bohdan" userId="48e65c9f34e137d0" providerId="LiveId" clId="{2CC41E11-B959-4923-80A4-B48F4BEC41AB}" dt="2020-11-17T13:43:12.549" v="10205" actId="1076"/>
          <ac:cxnSpMkLst>
            <pc:docMk/>
            <pc:sldMk cId="1786336092" sldId="566"/>
            <ac:cxnSpMk id="19" creationId="{506B3A35-F56D-4EF1-B03B-855A16889100}"/>
          </ac:cxnSpMkLst>
        </pc:cxnChg>
        <pc:cxnChg chg="add mod">
          <ac:chgData name="Kulinich Bohdan" userId="48e65c9f34e137d0" providerId="LiveId" clId="{2CC41E11-B959-4923-80A4-B48F4BEC41AB}" dt="2020-11-17T13:43:12.549" v="10205" actId="1076"/>
          <ac:cxnSpMkLst>
            <pc:docMk/>
            <pc:sldMk cId="1786336092" sldId="566"/>
            <ac:cxnSpMk id="21" creationId="{748D4738-7F4D-45C2-9158-888715B2C642}"/>
          </ac:cxnSpMkLst>
        </pc:cxnChg>
        <pc:cxnChg chg="add mod">
          <ac:chgData name="Kulinich Bohdan" userId="48e65c9f34e137d0" providerId="LiveId" clId="{2CC41E11-B959-4923-80A4-B48F4BEC41AB}" dt="2020-11-17T13:50:42.163" v="10268" actId="208"/>
          <ac:cxnSpMkLst>
            <pc:docMk/>
            <pc:sldMk cId="1786336092" sldId="566"/>
            <ac:cxnSpMk id="29" creationId="{B0CD6E71-ABB2-41C5-83EF-283904107EA7}"/>
          </ac:cxnSpMkLst>
        </pc:cxnChg>
        <pc:cxnChg chg="add mod">
          <ac:chgData name="Kulinich Bohdan" userId="48e65c9f34e137d0" providerId="LiveId" clId="{2CC41E11-B959-4923-80A4-B48F4BEC41AB}" dt="2020-11-17T13:50:42.163" v="10268" actId="208"/>
          <ac:cxnSpMkLst>
            <pc:docMk/>
            <pc:sldMk cId="1786336092" sldId="566"/>
            <ac:cxnSpMk id="34" creationId="{09997E70-0F98-4106-8DA8-615D288C1520}"/>
          </ac:cxnSpMkLst>
        </pc:cxnChg>
        <pc:cxnChg chg="add mod">
          <ac:chgData name="Kulinich Bohdan" userId="48e65c9f34e137d0" providerId="LiveId" clId="{2CC41E11-B959-4923-80A4-B48F4BEC41AB}" dt="2020-11-17T13:50:46.320" v="10269" actId="208"/>
          <ac:cxnSpMkLst>
            <pc:docMk/>
            <pc:sldMk cId="1786336092" sldId="566"/>
            <ac:cxnSpMk id="35" creationId="{250282ED-5C63-4655-933F-CE000D226A01}"/>
          </ac:cxnSpMkLst>
        </pc:cxnChg>
        <pc:cxnChg chg="add mod">
          <ac:chgData name="Kulinich Bohdan" userId="48e65c9f34e137d0" providerId="LiveId" clId="{2CC41E11-B959-4923-80A4-B48F4BEC41AB}" dt="2020-11-17T13:50:46.320" v="10269" actId="208"/>
          <ac:cxnSpMkLst>
            <pc:docMk/>
            <pc:sldMk cId="1786336092" sldId="566"/>
            <ac:cxnSpMk id="38" creationId="{65A14A95-2658-4212-82E5-CA89344129E9}"/>
          </ac:cxnSpMkLst>
        </pc:cxnChg>
      </pc:sldChg>
      <pc:sldChg chg="delSp add del mod">
        <pc:chgData name="Kulinich Bohdan" userId="48e65c9f34e137d0" providerId="LiveId" clId="{2CC41E11-B959-4923-80A4-B48F4BEC41AB}" dt="2020-11-17T08:32:08.643" v="10007" actId="47"/>
        <pc:sldMkLst>
          <pc:docMk/>
          <pc:sldMk cId="1892772212" sldId="566"/>
        </pc:sldMkLst>
        <pc:spChg chg="del">
          <ac:chgData name="Kulinich Bohdan" userId="48e65c9f34e137d0" providerId="LiveId" clId="{2CC41E11-B959-4923-80A4-B48F4BEC41AB}" dt="2020-11-17T08:29:07.455" v="10006" actId="478"/>
          <ac:spMkLst>
            <pc:docMk/>
            <pc:sldMk cId="1892772212" sldId="566"/>
            <ac:spMk id="3" creationId="{00000000-0000-0000-0000-000000000000}"/>
          </ac:spMkLst>
        </pc:spChg>
        <pc:spChg chg="del">
          <ac:chgData name="Kulinich Bohdan" userId="48e65c9f34e137d0" providerId="LiveId" clId="{2CC41E11-B959-4923-80A4-B48F4BEC41AB}" dt="2020-11-17T08:29:06.500" v="10005" actId="478"/>
          <ac:spMkLst>
            <pc:docMk/>
            <pc:sldMk cId="1892772212" sldId="566"/>
            <ac:spMk id="4" creationId="{00000000-0000-0000-0000-000000000000}"/>
          </ac:spMkLst>
        </pc:spChg>
      </pc:sldChg>
      <pc:sldChg chg="delSp add del mod">
        <pc:chgData name="Kulinich Bohdan" userId="48e65c9f34e137d0" providerId="LiveId" clId="{2CC41E11-B959-4923-80A4-B48F4BEC41AB}" dt="2020-11-17T08:16:10.303" v="9943" actId="47"/>
        <pc:sldMkLst>
          <pc:docMk/>
          <pc:sldMk cId="1912294677" sldId="566"/>
        </pc:sldMkLst>
        <pc:spChg chg="del">
          <ac:chgData name="Kulinich Bohdan" userId="48e65c9f34e137d0" providerId="LiveId" clId="{2CC41E11-B959-4923-80A4-B48F4BEC41AB}" dt="2020-11-17T08:13:17.607" v="9941" actId="478"/>
          <ac:spMkLst>
            <pc:docMk/>
            <pc:sldMk cId="1912294677" sldId="566"/>
            <ac:spMk id="3" creationId="{00000000-0000-0000-0000-000000000000}"/>
          </ac:spMkLst>
        </pc:spChg>
        <pc:spChg chg="del">
          <ac:chgData name="Kulinich Bohdan" userId="48e65c9f34e137d0" providerId="LiveId" clId="{2CC41E11-B959-4923-80A4-B48F4BEC41AB}" dt="2020-11-17T08:13:19.955" v="9942" actId="478"/>
          <ac:spMkLst>
            <pc:docMk/>
            <pc:sldMk cId="1912294677" sldId="566"/>
            <ac:spMk id="4" creationId="{00000000-0000-0000-0000-000000000000}"/>
          </ac:spMkLst>
        </pc:spChg>
      </pc:sldChg>
      <pc:sldChg chg="delSp add del mod">
        <pc:chgData name="Kulinich Bohdan" userId="48e65c9f34e137d0" providerId="LiveId" clId="{2CC41E11-B959-4923-80A4-B48F4BEC41AB}" dt="2020-11-17T08:52:34.398" v="10041" actId="47"/>
        <pc:sldMkLst>
          <pc:docMk/>
          <pc:sldMk cId="2346534232" sldId="566"/>
        </pc:sldMkLst>
        <pc:spChg chg="del">
          <ac:chgData name="Kulinich Bohdan" userId="48e65c9f34e137d0" providerId="LiveId" clId="{2CC41E11-B959-4923-80A4-B48F4BEC41AB}" dt="2020-11-17T08:44:43.723" v="10040" actId="478"/>
          <ac:spMkLst>
            <pc:docMk/>
            <pc:sldMk cId="2346534232" sldId="566"/>
            <ac:spMk id="3" creationId="{00000000-0000-0000-0000-000000000000}"/>
          </ac:spMkLst>
        </pc:spChg>
        <pc:spChg chg="del">
          <ac:chgData name="Kulinich Bohdan" userId="48e65c9f34e137d0" providerId="LiveId" clId="{2CC41E11-B959-4923-80A4-B48F4BEC41AB}" dt="2020-11-17T08:44:42.817" v="10039" actId="478"/>
          <ac:spMkLst>
            <pc:docMk/>
            <pc:sldMk cId="2346534232" sldId="566"/>
            <ac:spMk id="4" creationId="{00000000-0000-0000-0000-000000000000}"/>
          </ac:spMkLst>
        </pc:spChg>
      </pc:sldChg>
      <pc:sldChg chg="delSp add del mod">
        <pc:chgData name="Kulinich Bohdan" userId="48e65c9f34e137d0" providerId="LiveId" clId="{2CC41E11-B959-4923-80A4-B48F4BEC41AB}" dt="2020-11-17T10:13:03.613" v="10045" actId="47"/>
        <pc:sldMkLst>
          <pc:docMk/>
          <pc:sldMk cId="2397537693" sldId="566"/>
        </pc:sldMkLst>
        <pc:spChg chg="del">
          <ac:chgData name="Kulinich Bohdan" userId="48e65c9f34e137d0" providerId="LiveId" clId="{2CC41E11-B959-4923-80A4-B48F4BEC41AB}" dt="2020-11-17T08:52:45.549" v="10044" actId="478"/>
          <ac:spMkLst>
            <pc:docMk/>
            <pc:sldMk cId="2397537693" sldId="566"/>
            <ac:spMk id="3" creationId="{00000000-0000-0000-0000-000000000000}"/>
          </ac:spMkLst>
        </pc:spChg>
        <pc:spChg chg="del">
          <ac:chgData name="Kulinich Bohdan" userId="48e65c9f34e137d0" providerId="LiveId" clId="{2CC41E11-B959-4923-80A4-B48F4BEC41AB}" dt="2020-11-17T08:52:44.815" v="10043" actId="478"/>
          <ac:spMkLst>
            <pc:docMk/>
            <pc:sldMk cId="2397537693" sldId="566"/>
            <ac:spMk id="4" creationId="{00000000-0000-0000-0000-000000000000}"/>
          </ac:spMkLst>
        </pc:spChg>
      </pc:sldChg>
      <pc:sldChg chg="modSp add del mod">
        <pc:chgData name="Kulinich Bohdan" userId="48e65c9f34e137d0" providerId="LiveId" clId="{2CC41E11-B959-4923-80A4-B48F4BEC41AB}" dt="2020-11-17T07:41:47.646" v="9937" actId="47"/>
        <pc:sldMkLst>
          <pc:docMk/>
          <pc:sldMk cId="3636193397" sldId="566"/>
        </pc:sldMkLst>
        <pc:spChg chg="mod">
          <ac:chgData name="Kulinich Bohdan" userId="48e65c9f34e137d0" providerId="LiveId" clId="{2CC41E11-B959-4923-80A4-B48F4BEC41AB}" dt="2020-11-17T07:23:49.225" v="9936" actId="1076"/>
          <ac:spMkLst>
            <pc:docMk/>
            <pc:sldMk cId="3636193397" sldId="566"/>
            <ac:spMk id="56" creationId="{74455E92-835E-4F62-BD15-B28D398FEF15}"/>
          </ac:spMkLst>
        </pc:spChg>
      </pc:sldChg>
    </pc:docChg>
  </pc:docChgLst>
  <pc:docChgLst>
    <pc:chgData name="Kulinich Bohdan" userId="48e65c9f34e137d0" providerId="LiveId" clId="{4073E0F1-BF7F-7D45-B448-B60C370A9DF4}"/>
    <pc:docChg chg="undo custSel modSld">
      <pc:chgData name="Kulinich Bohdan" userId="48e65c9f34e137d0" providerId="LiveId" clId="{4073E0F1-BF7F-7D45-B448-B60C370A9DF4}" dt="2020-06-25T02:53:20.155" v="19"/>
      <pc:docMkLst>
        <pc:docMk/>
      </pc:docMkLst>
      <pc:sldChg chg="addSp delSp">
        <pc:chgData name="Kulinich Bohdan" userId="48e65c9f34e137d0" providerId="LiveId" clId="{4073E0F1-BF7F-7D45-B448-B60C370A9DF4}" dt="2020-06-25T02:53:20.155" v="19"/>
        <pc:sldMkLst>
          <pc:docMk/>
          <pc:sldMk cId="3032548992" sldId="450"/>
        </pc:sldMkLst>
        <pc:grpChg chg="add del">
          <ac:chgData name="Kulinich Bohdan" userId="48e65c9f34e137d0" providerId="LiveId" clId="{4073E0F1-BF7F-7D45-B448-B60C370A9DF4}" dt="2020-06-25T02:51:10.827" v="5"/>
          <ac:grpSpMkLst>
            <pc:docMk/>
            <pc:sldMk cId="3032548992" sldId="450"/>
            <ac:grpSpMk id="7" creationId="{B635817C-9649-FD4B-8765-E50F45D96233}"/>
          </ac:grpSpMkLst>
        </pc:grpChg>
        <pc:grpChg chg="add">
          <ac:chgData name="Kulinich Bohdan" userId="48e65c9f34e137d0" providerId="LiveId" clId="{4073E0F1-BF7F-7D45-B448-B60C370A9DF4}" dt="2020-06-25T02:51:42.640" v="12"/>
          <ac:grpSpMkLst>
            <pc:docMk/>
            <pc:sldMk cId="3032548992" sldId="450"/>
            <ac:grpSpMk id="13" creationId="{228EAF6C-7EBC-A44C-B56A-594E7332D3B9}"/>
          </ac:grpSpMkLst>
        </pc:grpChg>
        <pc:inkChg chg="add del">
          <ac:chgData name="Kulinich Bohdan" userId="48e65c9f34e137d0" providerId="LiveId" clId="{4073E0F1-BF7F-7D45-B448-B60C370A9DF4}" dt="2020-06-25T02:50:38.914" v="1"/>
          <ac:inkMkLst>
            <pc:docMk/>
            <pc:sldMk cId="3032548992" sldId="450"/>
            <ac:inkMk id="2" creationId="{318A0187-30FD-4A42-9191-83DDD6846709}"/>
          </ac:inkMkLst>
        </pc:inkChg>
        <pc:inkChg chg="add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5" creationId="{A7686021-E05D-3F4D-85DB-4F53762389CF}"/>
          </ac:inkMkLst>
        </pc:inkChg>
        <pc:inkChg chg="add del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6" creationId="{3875198E-43D9-3F4D-AF05-B0A9BA5B7F69}"/>
          </ac:inkMkLst>
        </pc:inkChg>
        <pc:inkChg chg="add del">
          <ac:chgData name="Kulinich Bohdan" userId="48e65c9f34e137d0" providerId="LiveId" clId="{4073E0F1-BF7F-7D45-B448-B60C370A9DF4}" dt="2020-06-25T02:51:16.802" v="7"/>
          <ac:inkMkLst>
            <pc:docMk/>
            <pc:sldMk cId="3032548992" sldId="450"/>
            <ac:inkMk id="8" creationId="{3335DD7A-FE1E-C34C-87E8-ECDC750FC146}"/>
          </ac:inkMkLst>
        </pc:inkChg>
        <pc:inkChg chg="add del">
          <ac:chgData name="Kulinich Bohdan" userId="48e65c9f34e137d0" providerId="LiveId" clId="{4073E0F1-BF7F-7D45-B448-B60C370A9DF4}" dt="2020-06-25T02:51:34.005" v="9"/>
          <ac:inkMkLst>
            <pc:docMk/>
            <pc:sldMk cId="3032548992" sldId="450"/>
            <ac:inkMk id="9" creationId="{248A6D70-5BF9-0B40-8ECF-DDBA54E53EE5}"/>
          </ac:inkMkLst>
        </pc:inkChg>
        <pc:inkChg chg="add">
          <ac:chgData name="Kulinich Bohdan" userId="48e65c9f34e137d0" providerId="LiveId" clId="{4073E0F1-BF7F-7D45-B448-B60C370A9DF4}" dt="2020-06-25T02:51:39.556" v="10"/>
          <ac:inkMkLst>
            <pc:docMk/>
            <pc:sldMk cId="3032548992" sldId="450"/>
            <ac:inkMk id="10" creationId="{9FEDB0BB-0D3E-5840-87E9-4E3FB21C9AC0}"/>
          </ac:inkMkLst>
        </pc:inkChg>
        <pc:inkChg chg="add">
          <ac:chgData name="Kulinich Bohdan" userId="48e65c9f34e137d0" providerId="LiveId" clId="{4073E0F1-BF7F-7D45-B448-B60C370A9DF4}" dt="2020-06-25T02:51:42.032" v="11"/>
          <ac:inkMkLst>
            <pc:docMk/>
            <pc:sldMk cId="3032548992" sldId="450"/>
            <ac:inkMk id="12" creationId="{12D5904A-2E77-FE4D-A87C-3ACE1D48C0F3}"/>
          </ac:inkMkLst>
        </pc:inkChg>
        <pc:inkChg chg="add del">
          <ac:chgData name="Kulinich Bohdan" userId="48e65c9f34e137d0" providerId="LiveId" clId="{4073E0F1-BF7F-7D45-B448-B60C370A9DF4}" dt="2020-06-25T02:52:19.836" v="14"/>
          <ac:inkMkLst>
            <pc:docMk/>
            <pc:sldMk cId="3032548992" sldId="450"/>
            <ac:inkMk id="14" creationId="{3F8147F3-BB12-FB41-B686-281D81B94C54}"/>
          </ac:inkMkLst>
        </pc:inkChg>
        <pc:inkChg chg="add del">
          <ac:chgData name="Kulinich Bohdan" userId="48e65c9f34e137d0" providerId="LiveId" clId="{4073E0F1-BF7F-7D45-B448-B60C370A9DF4}" dt="2020-06-25T02:52:23.660" v="16"/>
          <ac:inkMkLst>
            <pc:docMk/>
            <pc:sldMk cId="3032548992" sldId="450"/>
            <ac:inkMk id="15" creationId="{8152FEE8-7E79-E444-9535-18BF4A391EBB}"/>
          </ac:inkMkLst>
        </pc:inkChg>
        <pc:inkChg chg="add del">
          <ac:chgData name="Kulinich Bohdan" userId="48e65c9f34e137d0" providerId="LiveId" clId="{4073E0F1-BF7F-7D45-B448-B60C370A9DF4}" dt="2020-06-25T02:52:43.458" v="18"/>
          <ac:inkMkLst>
            <pc:docMk/>
            <pc:sldMk cId="3032548992" sldId="450"/>
            <ac:inkMk id="16" creationId="{7594E0CF-D4F2-9C47-BA43-0750F35925D2}"/>
          </ac:inkMkLst>
        </pc:inkChg>
        <pc:inkChg chg="add">
          <ac:chgData name="Kulinich Bohdan" userId="48e65c9f34e137d0" providerId="LiveId" clId="{4073E0F1-BF7F-7D45-B448-B60C370A9DF4}" dt="2020-06-25T02:53:20.155" v="19"/>
          <ac:inkMkLst>
            <pc:docMk/>
            <pc:sldMk cId="3032548992" sldId="450"/>
            <ac:inkMk id="17" creationId="{7250FECA-FB98-1F4D-8316-D2F7305A98A5}"/>
          </ac:inkMkLst>
        </pc:inkChg>
      </pc:sldChg>
    </pc:docChg>
  </pc:docChgLst>
  <pc:docChgLst>
    <pc:chgData name="Kulinich Bohdan" userId="48e65c9f34e137d0" providerId="LiveId" clId="{AC469E6D-E513-2849-A29C-21789EFB83DD}"/>
    <pc:docChg chg="custSel addSld delSld modSld">
      <pc:chgData name="Kulinich Bohdan" userId="48e65c9f34e137d0" providerId="LiveId" clId="{AC469E6D-E513-2849-A29C-21789EFB83DD}" dt="2024-06-21T10:26:07.607" v="105"/>
      <pc:docMkLst>
        <pc:docMk/>
      </pc:docMkLst>
      <pc:sldChg chg="addSp delSp modSp add mod setBg delAnim modAnim">
        <pc:chgData name="Kulinich Bohdan" userId="48e65c9f34e137d0" providerId="LiveId" clId="{AC469E6D-E513-2849-A29C-21789EFB83DD}" dt="2024-06-21T10:26:07.607" v="105"/>
        <pc:sldMkLst>
          <pc:docMk/>
          <pc:sldMk cId="1079275318" sldId="264"/>
        </pc:sldMkLst>
        <pc:spChg chg="add mod">
          <ac:chgData name="Kulinich Bohdan" userId="48e65c9f34e137d0" providerId="LiveId" clId="{AC469E6D-E513-2849-A29C-21789EFB83DD}" dt="2024-06-21T10:26:07.607" v="105"/>
          <ac:spMkLst>
            <pc:docMk/>
            <pc:sldMk cId="1079275318" sldId="264"/>
            <ac:spMk id="2" creationId="{555B2596-9A6D-A5B9-1E29-E3D59821F71A}"/>
          </ac:spMkLst>
        </pc:spChg>
        <pc:spChg chg="mod">
          <ac:chgData name="Kulinich Bohdan" userId="48e65c9f34e137d0" providerId="LiveId" clId="{AC469E6D-E513-2849-A29C-21789EFB83DD}" dt="2024-06-17T11:45:26.790" v="4" actId="20577"/>
          <ac:spMkLst>
            <pc:docMk/>
            <pc:sldMk cId="1079275318" sldId="264"/>
            <ac:spMk id="3" creationId="{4268B17A-1BE6-9309-B1DB-EE328CD93D58}"/>
          </ac:spMkLst>
        </pc:spChg>
        <pc:spChg chg="del">
          <ac:chgData name="Kulinich Bohdan" userId="48e65c9f34e137d0" providerId="LiveId" clId="{AC469E6D-E513-2849-A29C-21789EFB83DD}" dt="2024-06-21T10:21:40.770" v="61" actId="478"/>
          <ac:spMkLst>
            <pc:docMk/>
            <pc:sldMk cId="1079275318" sldId="264"/>
            <ac:spMk id="5" creationId="{BD02CE6E-98DC-8E0F-54C5-5CBAEC9B4528}"/>
          </ac:spMkLst>
        </pc:spChg>
        <pc:spChg chg="mod">
          <ac:chgData name="Kulinich Bohdan" userId="48e65c9f34e137d0" providerId="LiveId" clId="{AC469E6D-E513-2849-A29C-21789EFB83DD}" dt="2024-06-17T11:45:32.189" v="7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AC469E6D-E513-2849-A29C-21789EFB83DD}" dt="2024-06-17T11:53:18.051" v="60" actId="20577"/>
        <pc:sldMkLst>
          <pc:docMk/>
          <pc:sldMk cId="788512274" sldId="265"/>
        </pc:sldMkLst>
        <pc:spChg chg="mod">
          <ac:chgData name="Kulinich Bohdan" userId="48e65c9f34e137d0" providerId="LiveId" clId="{AC469E6D-E513-2849-A29C-21789EFB83DD}" dt="2024-06-17T11:53:18.051" v="6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AC469E6D-E513-2849-A29C-21789EFB83DD}" dt="2024-06-17T11:45:29.367" v="5" actId="2696"/>
        <pc:sldMkLst>
          <pc:docMk/>
          <pc:sldMk cId="1986055327" sldId="408"/>
        </pc:sldMkLst>
      </pc:sldChg>
      <pc:sldChg chg="del">
        <pc:chgData name="Kulinich Bohdan" userId="48e65c9f34e137d0" providerId="LiveId" clId="{AC469E6D-E513-2849-A29C-21789EFB83DD}" dt="2024-06-17T11:51:57.568" v="38" actId="2696"/>
        <pc:sldMkLst>
          <pc:docMk/>
          <pc:sldMk cId="900640268" sldId="409"/>
        </pc:sldMkLst>
      </pc:sldChg>
      <pc:sldChg chg="modSp">
        <pc:chgData name="Kulinich Bohdan" userId="48e65c9f34e137d0" providerId="LiveId" clId="{AC469E6D-E513-2849-A29C-21789EFB83DD}" dt="2024-06-17T11:51:55.233" v="37" actId="2711"/>
        <pc:sldMkLst>
          <pc:docMk/>
          <pc:sldMk cId="752518231" sldId="430"/>
        </pc:sldMkLst>
        <pc:spChg chg="mod">
          <ac:chgData name="Kulinich Bohdan" userId="48e65c9f34e137d0" providerId="LiveId" clId="{AC469E6D-E513-2849-A29C-21789EFB83DD}" dt="2024-06-17T11:51:55.233" v="37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55.233" v="37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55.233" v="37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55.233" v="37" actId="2711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C469E6D-E513-2849-A29C-21789EFB83DD}" dt="2024-06-17T11:51:55.233" v="37" actId="2711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C469E6D-E513-2849-A29C-21789EFB83DD}" dt="2024-06-17T11:51:55.233" v="37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55.233" v="37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55.233" v="37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">
        <pc:chgData name="Kulinich Bohdan" userId="48e65c9f34e137d0" providerId="LiveId" clId="{AC469E6D-E513-2849-A29C-21789EFB83DD}" dt="2024-06-17T11:46:12.081" v="8" actId="2711"/>
        <pc:sldMkLst>
          <pc:docMk/>
          <pc:sldMk cId="371247338" sldId="514"/>
        </pc:sldMkLst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2" creationId="{51E13531-1DB5-42BA-B0BD-0779DC857B9C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5" creationId="{DF28CDBF-DC5F-405C-A6D8-90935279B0E2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10" creationId="{67C448E4-47A7-4582-BBE0-E9BD301D924E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35" creationId="{B0085CCB-97A2-4D0F-83E5-C6D6C27BC7B7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36" creationId="{F25D6FB2-EEC0-4343-A7A2-BA422B43D983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37" creationId="{53C9B5DF-4FB2-4F94-B155-CADF2E1C6DF8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50" creationId="{4B28286B-6EB4-4F55-A894-E48FBF0C5045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53" creationId="{F1C99DE3-1FFF-45BA-A6E1-AFBB69D947D3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54" creationId="{C2D9F746-910B-4BC3-AA64-239186461E1F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55" creationId="{D04F1B53-30C0-401A-846B-1C5680A173EB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57" creationId="{3BAB7AA8-EC1F-4045-98D0-80178F978F40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58" creationId="{75760B80-BE2C-48D4-8ECB-ADBAA0D12880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59" creationId="{12FA039C-A167-49D4-904C-CAB4D56F3BCA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64" creationId="{099DF7BE-2712-4091-80BB-2BD9A944B057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65" creationId="{887BD2E3-20AC-44C0-B9AD-C4CE082148F9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66" creationId="{75EF1446-DE38-44BA-80C6-45A6151FD0F0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67" creationId="{884BF845-3509-4A81-A5C0-0554892179BF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73" creationId="{879B8C45-7539-4A07-BCDD-D73A72F12648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75" creationId="{28D5E7BD-A36E-4412-AB79-66EB3C7E0761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80" creationId="{D7288C89-C13E-4308-A64D-9788313FBCF8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81" creationId="{9EEEE69A-9154-4753-A930-2C2BDC64B2FC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82" creationId="{FBF42415-6528-4D60-86A2-3A28D04E7B93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87" creationId="{EB6B7F72-1690-486A-9800-5C2C71FD85AB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99" creationId="{B24BB707-97F2-4FC9-B32E-0949FE848A94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100" creationId="{C8B5E302-88F5-417F-8E0A-F5F5782110DC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101" creationId="{8A3997E0-1FC7-46D3-A4B6-A615683A092F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102" creationId="{BDCF2F01-FF2F-473A-9041-134D23E63427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103" creationId="{6506B9D9-7562-4CF7-B569-B2CE0CAB7521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105" creationId="{C1BC47BD-56E4-4CF7-976E-22E68BE812B2}"/>
          </ac:spMkLst>
        </pc:spChg>
        <pc:spChg chg="mod">
          <ac:chgData name="Kulinich Bohdan" userId="48e65c9f34e137d0" providerId="LiveId" clId="{AC469E6D-E513-2849-A29C-21789EFB83DD}" dt="2024-06-17T11:46:12.081" v="8" actId="2711"/>
          <ac:spMkLst>
            <pc:docMk/>
            <pc:sldMk cId="371247338" sldId="514"/>
            <ac:spMk id="107" creationId="{6CA3762A-C6C6-4FD0-8195-189381CDE834}"/>
          </ac:spMkLst>
        </pc:spChg>
        <pc:picChg chg="mod">
          <ac:chgData name="Kulinich Bohdan" userId="48e65c9f34e137d0" providerId="LiveId" clId="{AC469E6D-E513-2849-A29C-21789EFB83DD}" dt="2024-06-17T11:46:12.081" v="8" actId="2711"/>
          <ac:picMkLst>
            <pc:docMk/>
            <pc:sldMk cId="371247338" sldId="514"/>
            <ac:picMk id="49" creationId="{FAA369AE-FB26-4307-9617-BDF84703D60F}"/>
          </ac:picMkLst>
        </pc:picChg>
        <pc:cxnChg chg="mod">
          <ac:chgData name="Kulinich Bohdan" userId="48e65c9f34e137d0" providerId="LiveId" clId="{AC469E6D-E513-2849-A29C-21789EFB83DD}" dt="2024-06-17T11:46:12.081" v="8" actId="2711"/>
          <ac:cxnSpMkLst>
            <pc:docMk/>
            <pc:sldMk cId="371247338" sldId="514"/>
            <ac:cxnSpMk id="61" creationId="{D5CF01B0-6E97-4110-9439-54A1312FC417}"/>
          </ac:cxnSpMkLst>
        </pc:cxnChg>
        <pc:cxnChg chg="mod">
          <ac:chgData name="Kulinich Bohdan" userId="48e65c9f34e137d0" providerId="LiveId" clId="{AC469E6D-E513-2849-A29C-21789EFB83DD}" dt="2024-06-17T11:46:12.081" v="8" actId="2711"/>
          <ac:cxnSpMkLst>
            <pc:docMk/>
            <pc:sldMk cId="371247338" sldId="514"/>
            <ac:cxnSpMk id="62" creationId="{738AC7B9-33ED-4024-B3C4-A205D6E83354}"/>
          </ac:cxnSpMkLst>
        </pc:cxnChg>
        <pc:cxnChg chg="mod">
          <ac:chgData name="Kulinich Bohdan" userId="48e65c9f34e137d0" providerId="LiveId" clId="{AC469E6D-E513-2849-A29C-21789EFB83DD}" dt="2024-06-17T11:46:12.081" v="8" actId="2711"/>
          <ac:cxnSpMkLst>
            <pc:docMk/>
            <pc:sldMk cId="371247338" sldId="514"/>
            <ac:cxnSpMk id="63" creationId="{6F2190B5-9E95-4BC6-B8D5-C828F18952E6}"/>
          </ac:cxnSpMkLst>
        </pc:cxnChg>
      </pc:sldChg>
      <pc:sldChg chg="modSp">
        <pc:chgData name="Kulinich Bohdan" userId="48e65c9f34e137d0" providerId="LiveId" clId="{AC469E6D-E513-2849-A29C-21789EFB83DD}" dt="2024-06-17T11:51:19.268" v="32" actId="2711"/>
        <pc:sldMkLst>
          <pc:docMk/>
          <pc:sldMk cId="688882841" sldId="516"/>
        </pc:sldMkLst>
        <pc:spChg chg="mod">
          <ac:chgData name="Kulinich Bohdan" userId="48e65c9f34e137d0" providerId="LiveId" clId="{AC469E6D-E513-2849-A29C-21789EFB83DD}" dt="2024-06-17T11:51:19.268" v="32" actId="2711"/>
          <ac:spMkLst>
            <pc:docMk/>
            <pc:sldMk cId="688882841" sldId="516"/>
            <ac:spMk id="2" creationId="{AC1D4FB7-B2E4-406E-B38D-7FCE0DBD44A3}"/>
          </ac:spMkLst>
        </pc:spChg>
        <pc:spChg chg="mod">
          <ac:chgData name="Kulinich Bohdan" userId="48e65c9f34e137d0" providerId="LiveId" clId="{AC469E6D-E513-2849-A29C-21789EFB83DD}" dt="2024-06-17T11:51:19.268" v="32" actId="2711"/>
          <ac:spMkLst>
            <pc:docMk/>
            <pc:sldMk cId="688882841" sldId="516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19.268" v="32" actId="2711"/>
          <ac:spMkLst>
            <pc:docMk/>
            <pc:sldMk cId="688882841" sldId="516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19.268" v="32" actId="2711"/>
          <ac:spMkLst>
            <pc:docMk/>
            <pc:sldMk cId="688882841" sldId="516"/>
            <ac:spMk id="6" creationId="{4CD1B612-D16C-4F70-8335-78480BFE8EC8}"/>
          </ac:spMkLst>
        </pc:spChg>
        <pc:spChg chg="mod">
          <ac:chgData name="Kulinich Bohdan" userId="48e65c9f34e137d0" providerId="LiveId" clId="{AC469E6D-E513-2849-A29C-21789EFB83DD}" dt="2024-06-17T11:51:19.268" v="32" actId="2711"/>
          <ac:spMkLst>
            <pc:docMk/>
            <pc:sldMk cId="688882841" sldId="516"/>
            <ac:spMk id="21" creationId="{6D4DB5E6-7E6A-4ADC-AF14-48E0EAB3BD87}"/>
          </ac:spMkLst>
        </pc:spChg>
        <pc:spChg chg="mod">
          <ac:chgData name="Kulinich Bohdan" userId="48e65c9f34e137d0" providerId="LiveId" clId="{AC469E6D-E513-2849-A29C-21789EFB83DD}" dt="2024-06-17T11:51:19.268" v="32" actId="2711"/>
          <ac:spMkLst>
            <pc:docMk/>
            <pc:sldMk cId="688882841" sldId="516"/>
            <ac:spMk id="22" creationId="{C47C9B00-83E9-45BA-9DBE-7EA238C88366}"/>
          </ac:spMkLst>
        </pc:spChg>
        <pc:spChg chg="mod">
          <ac:chgData name="Kulinich Bohdan" userId="48e65c9f34e137d0" providerId="LiveId" clId="{AC469E6D-E513-2849-A29C-21789EFB83DD}" dt="2024-06-17T11:51:19.268" v="32" actId="2711"/>
          <ac:spMkLst>
            <pc:docMk/>
            <pc:sldMk cId="688882841" sldId="516"/>
            <ac:spMk id="23" creationId="{AF2D1938-4A90-4FB8-B1F5-878F10E3EB0C}"/>
          </ac:spMkLst>
        </pc:spChg>
        <pc:spChg chg="mod">
          <ac:chgData name="Kulinich Bohdan" userId="48e65c9f34e137d0" providerId="LiveId" clId="{AC469E6D-E513-2849-A29C-21789EFB83DD}" dt="2024-06-17T11:51:19.268" v="32" actId="2711"/>
          <ac:spMkLst>
            <pc:docMk/>
            <pc:sldMk cId="688882841" sldId="516"/>
            <ac:spMk id="51" creationId="{86BC9140-E395-435D-A852-213A1317C46C}"/>
          </ac:spMkLst>
        </pc:spChg>
        <pc:grpChg chg="mod">
          <ac:chgData name="Kulinich Bohdan" userId="48e65c9f34e137d0" providerId="LiveId" clId="{AC469E6D-E513-2849-A29C-21789EFB83DD}" dt="2024-06-17T11:51:19.268" v="32" actId="2711"/>
          <ac:grpSpMkLst>
            <pc:docMk/>
            <pc:sldMk cId="688882841" sldId="516"/>
            <ac:grpSpMk id="8" creationId="{C6815760-B8AE-4B72-8244-2C6DC3159851}"/>
          </ac:grpSpMkLst>
        </pc:grpChg>
        <pc:grpChg chg="mod">
          <ac:chgData name="Kulinich Bohdan" userId="48e65c9f34e137d0" providerId="LiveId" clId="{AC469E6D-E513-2849-A29C-21789EFB83DD}" dt="2024-06-17T11:51:19.268" v="32" actId="2711"/>
          <ac:grpSpMkLst>
            <pc:docMk/>
            <pc:sldMk cId="688882841" sldId="516"/>
            <ac:grpSpMk id="15" creationId="{46DD650E-A72E-4F21-A3CE-9E8436516627}"/>
          </ac:grpSpMkLst>
        </pc:grpChg>
        <pc:grpChg chg="mod">
          <ac:chgData name="Kulinich Bohdan" userId="48e65c9f34e137d0" providerId="LiveId" clId="{AC469E6D-E513-2849-A29C-21789EFB83DD}" dt="2024-06-17T11:51:19.268" v="32" actId="2711"/>
          <ac:grpSpMkLst>
            <pc:docMk/>
            <pc:sldMk cId="688882841" sldId="516"/>
            <ac:grpSpMk id="18" creationId="{FE8B4A74-E5BF-462A-9BCC-0DBD6F516F88}"/>
          </ac:grpSpMkLst>
        </pc:grpChg>
        <pc:picChg chg="mod">
          <ac:chgData name="Kulinich Bohdan" userId="48e65c9f34e137d0" providerId="LiveId" clId="{AC469E6D-E513-2849-A29C-21789EFB83DD}" dt="2024-06-17T11:51:19.268" v="32" actId="2711"/>
          <ac:picMkLst>
            <pc:docMk/>
            <pc:sldMk cId="688882841" sldId="516"/>
            <ac:picMk id="11" creationId="{E9F02244-0F28-48FC-BE09-347456BF9881}"/>
          </ac:picMkLst>
        </pc:picChg>
        <pc:cxnChg chg="mod">
          <ac:chgData name="Kulinich Bohdan" userId="48e65c9f34e137d0" providerId="LiveId" clId="{AC469E6D-E513-2849-A29C-21789EFB83DD}" dt="2024-06-17T11:51:19.268" v="32" actId="2711"/>
          <ac:cxnSpMkLst>
            <pc:docMk/>
            <pc:sldMk cId="688882841" sldId="516"/>
            <ac:cxnSpMk id="12" creationId="{169E680B-57B3-4780-8539-C846AD776608}"/>
          </ac:cxnSpMkLst>
        </pc:cxnChg>
        <pc:cxnChg chg="mod">
          <ac:chgData name="Kulinich Bohdan" userId="48e65c9f34e137d0" providerId="LiveId" clId="{AC469E6D-E513-2849-A29C-21789EFB83DD}" dt="2024-06-17T11:51:19.268" v="32" actId="2711"/>
          <ac:cxnSpMkLst>
            <pc:docMk/>
            <pc:sldMk cId="688882841" sldId="516"/>
            <ac:cxnSpMk id="13" creationId="{E469F466-CCE3-4C62-95C3-591ADDABD302}"/>
          </ac:cxnSpMkLst>
        </pc:cxnChg>
        <pc:cxnChg chg="mod">
          <ac:chgData name="Kulinich Bohdan" userId="48e65c9f34e137d0" providerId="LiveId" clId="{AC469E6D-E513-2849-A29C-21789EFB83DD}" dt="2024-06-17T11:51:19.268" v="32" actId="2711"/>
          <ac:cxnSpMkLst>
            <pc:docMk/>
            <pc:sldMk cId="688882841" sldId="516"/>
            <ac:cxnSpMk id="14" creationId="{2B8A414B-EE8E-41C7-97BE-D41786868653}"/>
          </ac:cxnSpMkLst>
        </pc:cxnChg>
        <pc:cxnChg chg="mod">
          <ac:chgData name="Kulinich Bohdan" userId="48e65c9f34e137d0" providerId="LiveId" clId="{AC469E6D-E513-2849-A29C-21789EFB83DD}" dt="2024-06-17T11:51:19.268" v="32" actId="2711"/>
          <ac:cxnSpMkLst>
            <pc:docMk/>
            <pc:sldMk cId="688882841" sldId="516"/>
            <ac:cxnSpMk id="24" creationId="{5915E494-5113-4B03-B17B-AF63D90FF0B4}"/>
          </ac:cxnSpMkLst>
        </pc:cxnChg>
      </pc:sldChg>
      <pc:sldChg chg="modSp">
        <pc:chgData name="Kulinich Bohdan" userId="48e65c9f34e137d0" providerId="LiveId" clId="{AC469E6D-E513-2849-A29C-21789EFB83DD}" dt="2024-06-17T11:51:29.739" v="34" actId="114"/>
        <pc:sldMkLst>
          <pc:docMk/>
          <pc:sldMk cId="1838235607" sldId="538"/>
        </pc:sldMkLst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6" creationId="{4CD1B612-D16C-4F70-8335-78480BFE8EC8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20" creationId="{705EC464-301E-4592-B5CD-DA4B7480A6B2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31" creationId="{A257F42E-BFCC-4E86-80D2-7807D0614B13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32" creationId="{BCA3085A-EE63-4D73-A0E2-BBBED6ABB658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33" creationId="{8F160EAF-776F-4FFA-A8CF-4EF723695209}"/>
          </ac:spMkLst>
        </pc:spChg>
        <pc:spChg chg="mod">
          <ac:chgData name="Kulinich Bohdan" userId="48e65c9f34e137d0" providerId="LiveId" clId="{AC469E6D-E513-2849-A29C-21789EFB83DD}" dt="2024-06-17T11:51:29.739" v="34" actId="114"/>
          <ac:spMkLst>
            <pc:docMk/>
            <pc:sldMk cId="1838235607" sldId="538"/>
            <ac:spMk id="35" creationId="{03382E99-0C39-45DA-8CDC-6EE26F1338A9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51" creationId="{86BC9140-E395-435D-A852-213A1317C46C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53" creationId="{8F2CB697-8892-4CEC-8C10-3D8CA706EC03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54" creationId="{AFB40642-693C-4C86-959D-ECB05F0F03F2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55" creationId="{9A5AFBC4-327D-444F-A4AF-D1596947EF04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59" creationId="{ABEFE87A-A6C9-449F-A689-5B668AC40B37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60" creationId="{870C35DC-A5F9-4404-A723-127610825289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61" creationId="{207F204B-DBE4-472E-B54F-3688D2E3ED39}"/>
          </ac:spMkLst>
        </pc:spChg>
        <pc:spChg chg="mod">
          <ac:chgData name="Kulinich Bohdan" userId="48e65c9f34e137d0" providerId="LiveId" clId="{AC469E6D-E513-2849-A29C-21789EFB83DD}" dt="2024-06-17T11:51:24.786" v="33" actId="2711"/>
          <ac:spMkLst>
            <pc:docMk/>
            <pc:sldMk cId="1838235607" sldId="538"/>
            <ac:spMk id="63" creationId="{69CB6673-571B-4BE1-BD6C-C10BBFB76CFB}"/>
          </ac:spMkLst>
        </pc:spChg>
        <pc:picChg chg="mod">
          <ac:chgData name="Kulinich Bohdan" userId="48e65c9f34e137d0" providerId="LiveId" clId="{AC469E6D-E513-2849-A29C-21789EFB83DD}" dt="2024-06-17T11:51:24.786" v="33" actId="2711"/>
          <ac:picMkLst>
            <pc:docMk/>
            <pc:sldMk cId="1838235607" sldId="538"/>
            <ac:picMk id="11" creationId="{E9F02244-0F28-48FC-BE09-347456BF9881}"/>
          </ac:picMkLst>
        </pc:picChg>
        <pc:picChg chg="mod">
          <ac:chgData name="Kulinich Bohdan" userId="48e65c9f34e137d0" providerId="LiveId" clId="{AC469E6D-E513-2849-A29C-21789EFB83DD}" dt="2024-06-17T11:51:24.786" v="33" actId="2711"/>
          <ac:picMkLst>
            <pc:docMk/>
            <pc:sldMk cId="1838235607" sldId="538"/>
            <ac:picMk id="40" creationId="{248AC9B2-65A9-42C3-AF8B-90FAF936D6A5}"/>
          </ac:picMkLst>
        </pc:picChg>
        <pc:cxnChg chg="mod">
          <ac:chgData name="Kulinich Bohdan" userId="48e65c9f34e137d0" providerId="LiveId" clId="{AC469E6D-E513-2849-A29C-21789EFB83DD}" dt="2024-06-17T11:51:24.786" v="33" actId="2711"/>
          <ac:cxnSpMkLst>
            <pc:docMk/>
            <pc:sldMk cId="1838235607" sldId="538"/>
            <ac:cxnSpMk id="22" creationId="{F7E75E44-80B0-426A-A3D1-91C8BD88D8F8}"/>
          </ac:cxnSpMkLst>
        </pc:cxnChg>
        <pc:cxnChg chg="mod">
          <ac:chgData name="Kulinich Bohdan" userId="48e65c9f34e137d0" providerId="LiveId" clId="{AC469E6D-E513-2849-A29C-21789EFB83DD}" dt="2024-06-17T11:51:24.786" v="33" actId="2711"/>
          <ac:cxnSpMkLst>
            <pc:docMk/>
            <pc:sldMk cId="1838235607" sldId="538"/>
            <ac:cxnSpMk id="23" creationId="{FD9D24BA-74DD-4C51-9D63-4FA58BDE968B}"/>
          </ac:cxnSpMkLst>
        </pc:cxnChg>
        <pc:cxnChg chg="mod">
          <ac:chgData name="Kulinich Bohdan" userId="48e65c9f34e137d0" providerId="LiveId" clId="{AC469E6D-E513-2849-A29C-21789EFB83DD}" dt="2024-06-17T11:51:24.786" v="33" actId="2711"/>
          <ac:cxnSpMkLst>
            <pc:docMk/>
            <pc:sldMk cId="1838235607" sldId="538"/>
            <ac:cxnSpMk id="24" creationId="{010276B2-B27D-4FAA-87A5-54B7D00EF627}"/>
          </ac:cxnSpMkLst>
        </pc:cxnChg>
        <pc:cxnChg chg="mod">
          <ac:chgData name="Kulinich Bohdan" userId="48e65c9f34e137d0" providerId="LiveId" clId="{AC469E6D-E513-2849-A29C-21789EFB83DD}" dt="2024-06-17T11:51:24.786" v="33" actId="2711"/>
          <ac:cxnSpMkLst>
            <pc:docMk/>
            <pc:sldMk cId="1838235607" sldId="538"/>
            <ac:cxnSpMk id="34" creationId="{C36AB30B-17D1-4C82-B40C-9697711BF9C6}"/>
          </ac:cxnSpMkLst>
        </pc:cxnChg>
        <pc:cxnChg chg="mod">
          <ac:chgData name="Kulinich Bohdan" userId="48e65c9f34e137d0" providerId="LiveId" clId="{AC469E6D-E513-2849-A29C-21789EFB83DD}" dt="2024-06-17T11:51:24.786" v="33" actId="2711"/>
          <ac:cxnSpMkLst>
            <pc:docMk/>
            <pc:sldMk cId="1838235607" sldId="538"/>
            <ac:cxnSpMk id="56" creationId="{AB804424-C0A8-47EC-8E24-AD78B6DEDBAF}"/>
          </ac:cxnSpMkLst>
        </pc:cxnChg>
        <pc:cxnChg chg="mod">
          <ac:chgData name="Kulinich Bohdan" userId="48e65c9f34e137d0" providerId="LiveId" clId="{AC469E6D-E513-2849-A29C-21789EFB83DD}" dt="2024-06-17T11:51:24.786" v="33" actId="2711"/>
          <ac:cxnSpMkLst>
            <pc:docMk/>
            <pc:sldMk cId="1838235607" sldId="538"/>
            <ac:cxnSpMk id="57" creationId="{11D8ED71-ABBD-424A-B36C-DBE778236018}"/>
          </ac:cxnSpMkLst>
        </pc:cxnChg>
        <pc:cxnChg chg="mod">
          <ac:chgData name="Kulinich Bohdan" userId="48e65c9f34e137d0" providerId="LiveId" clId="{AC469E6D-E513-2849-A29C-21789EFB83DD}" dt="2024-06-17T11:51:24.786" v="33" actId="2711"/>
          <ac:cxnSpMkLst>
            <pc:docMk/>
            <pc:sldMk cId="1838235607" sldId="538"/>
            <ac:cxnSpMk id="58" creationId="{ECCEC18E-00CA-4B8E-BB93-84E17C5CFF47}"/>
          </ac:cxnSpMkLst>
        </pc:cxnChg>
        <pc:cxnChg chg="mod">
          <ac:chgData name="Kulinich Bohdan" userId="48e65c9f34e137d0" providerId="LiveId" clId="{AC469E6D-E513-2849-A29C-21789EFB83DD}" dt="2024-06-17T11:51:24.786" v="33" actId="2711"/>
          <ac:cxnSpMkLst>
            <pc:docMk/>
            <pc:sldMk cId="1838235607" sldId="538"/>
            <ac:cxnSpMk id="62" creationId="{42D5B8FD-9FAD-4912-B22D-198D53E6DCC8}"/>
          </ac:cxnSpMkLst>
        </pc:cxnChg>
      </pc:sldChg>
      <pc:sldChg chg="modSp">
        <pc:chgData name="Kulinich Bohdan" userId="48e65c9f34e137d0" providerId="LiveId" clId="{AC469E6D-E513-2849-A29C-21789EFB83DD}" dt="2024-06-17T11:51:38.149" v="35" actId="2711"/>
        <pc:sldMkLst>
          <pc:docMk/>
          <pc:sldMk cId="2278534468" sldId="539"/>
        </pc:sldMkLst>
        <pc:spChg chg="mod">
          <ac:chgData name="Kulinich Bohdan" userId="48e65c9f34e137d0" providerId="LiveId" clId="{AC469E6D-E513-2849-A29C-21789EFB83DD}" dt="2024-06-17T11:51:38.149" v="35" actId="2711"/>
          <ac:spMkLst>
            <pc:docMk/>
            <pc:sldMk cId="2278534468" sldId="539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38.149" v="35" actId="2711"/>
          <ac:spMkLst>
            <pc:docMk/>
            <pc:sldMk cId="2278534468" sldId="539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38.149" v="35" actId="2711"/>
          <ac:spMkLst>
            <pc:docMk/>
            <pc:sldMk cId="2278534468" sldId="539"/>
            <ac:spMk id="6" creationId="{4CD1B612-D16C-4F70-8335-78480BFE8EC8}"/>
          </ac:spMkLst>
        </pc:spChg>
        <pc:spChg chg="mod">
          <ac:chgData name="Kulinich Bohdan" userId="48e65c9f34e137d0" providerId="LiveId" clId="{AC469E6D-E513-2849-A29C-21789EFB83DD}" dt="2024-06-17T11:51:38.149" v="35" actId="2711"/>
          <ac:spMkLst>
            <pc:docMk/>
            <pc:sldMk cId="2278534468" sldId="539"/>
            <ac:spMk id="32" creationId="{A8C2A9D3-D021-40A5-8950-A740577C2B1C}"/>
          </ac:spMkLst>
        </pc:spChg>
        <pc:spChg chg="mod">
          <ac:chgData name="Kulinich Bohdan" userId="48e65c9f34e137d0" providerId="LiveId" clId="{AC469E6D-E513-2849-A29C-21789EFB83DD}" dt="2024-06-17T11:51:38.149" v="35" actId="2711"/>
          <ac:spMkLst>
            <pc:docMk/>
            <pc:sldMk cId="2278534468" sldId="539"/>
            <ac:spMk id="33" creationId="{92BD5C92-8B47-4011-B9F9-5FF76D121BA8}"/>
          </ac:spMkLst>
        </pc:spChg>
        <pc:spChg chg="mod">
          <ac:chgData name="Kulinich Bohdan" userId="48e65c9f34e137d0" providerId="LiveId" clId="{AC469E6D-E513-2849-A29C-21789EFB83DD}" dt="2024-06-17T11:51:38.149" v="35" actId="2711"/>
          <ac:spMkLst>
            <pc:docMk/>
            <pc:sldMk cId="2278534468" sldId="539"/>
            <ac:spMk id="34" creationId="{4389D841-5F52-46A6-AC3E-D859F79232A0}"/>
          </ac:spMkLst>
        </pc:spChg>
        <pc:spChg chg="mod">
          <ac:chgData name="Kulinich Bohdan" userId="48e65c9f34e137d0" providerId="LiveId" clId="{AC469E6D-E513-2849-A29C-21789EFB83DD}" dt="2024-06-17T11:51:38.149" v="35" actId="2711"/>
          <ac:spMkLst>
            <pc:docMk/>
            <pc:sldMk cId="2278534468" sldId="539"/>
            <ac:spMk id="36" creationId="{F4C8D496-A599-432C-ADD2-BDD9AED9D224}"/>
          </ac:spMkLst>
        </pc:spChg>
        <pc:spChg chg="mod">
          <ac:chgData name="Kulinich Bohdan" userId="48e65c9f34e137d0" providerId="LiveId" clId="{AC469E6D-E513-2849-A29C-21789EFB83DD}" dt="2024-06-17T11:51:38.149" v="35" actId="2711"/>
          <ac:spMkLst>
            <pc:docMk/>
            <pc:sldMk cId="2278534468" sldId="539"/>
            <ac:spMk id="51" creationId="{86BC9140-E395-435D-A852-213A1317C46C}"/>
          </ac:spMkLst>
        </pc:spChg>
        <pc:grpChg chg="mod">
          <ac:chgData name="Kulinich Bohdan" userId="48e65c9f34e137d0" providerId="LiveId" clId="{AC469E6D-E513-2849-A29C-21789EFB83DD}" dt="2024-06-17T11:51:38.149" v="35" actId="2711"/>
          <ac:grpSpMkLst>
            <pc:docMk/>
            <pc:sldMk cId="2278534468" sldId="539"/>
            <ac:grpSpMk id="26" creationId="{499A8A24-BF1E-4A1B-AB72-B503AF70042C}"/>
          </ac:grpSpMkLst>
        </pc:grpChg>
        <pc:grpChg chg="mod">
          <ac:chgData name="Kulinich Bohdan" userId="48e65c9f34e137d0" providerId="LiveId" clId="{AC469E6D-E513-2849-A29C-21789EFB83DD}" dt="2024-06-17T11:51:38.149" v="35" actId="2711"/>
          <ac:grpSpMkLst>
            <pc:docMk/>
            <pc:sldMk cId="2278534468" sldId="539"/>
            <ac:grpSpMk id="29" creationId="{C4B57003-3396-4CFF-B2EC-AF87B6093522}"/>
          </ac:grpSpMkLst>
        </pc:grpChg>
        <pc:picChg chg="mod">
          <ac:chgData name="Kulinich Bohdan" userId="48e65c9f34e137d0" providerId="LiveId" clId="{AC469E6D-E513-2849-A29C-21789EFB83DD}" dt="2024-06-17T11:51:38.149" v="35" actId="2711"/>
          <ac:picMkLst>
            <pc:docMk/>
            <pc:sldMk cId="2278534468" sldId="539"/>
            <ac:picMk id="11" creationId="{E9F02244-0F28-48FC-BE09-347456BF9881}"/>
          </ac:picMkLst>
        </pc:picChg>
        <pc:cxnChg chg="mod">
          <ac:chgData name="Kulinich Bohdan" userId="48e65c9f34e137d0" providerId="LiveId" clId="{AC469E6D-E513-2849-A29C-21789EFB83DD}" dt="2024-06-17T11:51:38.149" v="35" actId="2711"/>
          <ac:cxnSpMkLst>
            <pc:docMk/>
            <pc:sldMk cId="2278534468" sldId="539"/>
            <ac:cxnSpMk id="23" creationId="{34C06A79-4000-45A1-A29C-992AD275D509}"/>
          </ac:cxnSpMkLst>
        </pc:cxnChg>
        <pc:cxnChg chg="mod">
          <ac:chgData name="Kulinich Bohdan" userId="48e65c9f34e137d0" providerId="LiveId" clId="{AC469E6D-E513-2849-A29C-21789EFB83DD}" dt="2024-06-17T11:51:38.149" v="35" actId="2711"/>
          <ac:cxnSpMkLst>
            <pc:docMk/>
            <pc:sldMk cId="2278534468" sldId="539"/>
            <ac:cxnSpMk id="24" creationId="{013E9983-24C0-4AA2-9B01-692ABA132AB6}"/>
          </ac:cxnSpMkLst>
        </pc:cxnChg>
        <pc:cxnChg chg="mod">
          <ac:chgData name="Kulinich Bohdan" userId="48e65c9f34e137d0" providerId="LiveId" clId="{AC469E6D-E513-2849-A29C-21789EFB83DD}" dt="2024-06-17T11:51:38.149" v="35" actId="2711"/>
          <ac:cxnSpMkLst>
            <pc:docMk/>
            <pc:sldMk cId="2278534468" sldId="539"/>
            <ac:cxnSpMk id="25" creationId="{5BCAD081-A279-4903-8377-157EDD32905F}"/>
          </ac:cxnSpMkLst>
        </pc:cxnChg>
        <pc:cxnChg chg="mod">
          <ac:chgData name="Kulinich Bohdan" userId="48e65c9f34e137d0" providerId="LiveId" clId="{AC469E6D-E513-2849-A29C-21789EFB83DD}" dt="2024-06-17T11:51:38.149" v="35" actId="2711"/>
          <ac:cxnSpMkLst>
            <pc:docMk/>
            <pc:sldMk cId="2278534468" sldId="539"/>
            <ac:cxnSpMk id="35" creationId="{35A4DCBB-061F-4A4D-83E6-00E046C8E5DF}"/>
          </ac:cxnSpMkLst>
        </pc:cxnChg>
      </pc:sldChg>
      <pc:sldChg chg="modSp">
        <pc:chgData name="Kulinich Bohdan" userId="48e65c9f34e137d0" providerId="LiveId" clId="{AC469E6D-E513-2849-A29C-21789EFB83DD}" dt="2024-06-17T11:51:44.211" v="36" actId="2711"/>
        <pc:sldMkLst>
          <pc:docMk/>
          <pc:sldMk cId="124371813" sldId="540"/>
        </pc:sldMkLst>
        <pc:spChg chg="mod">
          <ac:chgData name="Kulinich Bohdan" userId="48e65c9f34e137d0" providerId="LiveId" clId="{AC469E6D-E513-2849-A29C-21789EFB83DD}" dt="2024-06-17T11:51:44.211" v="36" actId="2711"/>
          <ac:spMkLst>
            <pc:docMk/>
            <pc:sldMk cId="124371813" sldId="540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44.211" v="36" actId="2711"/>
          <ac:spMkLst>
            <pc:docMk/>
            <pc:sldMk cId="124371813" sldId="540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44.211" v="36" actId="2711"/>
          <ac:spMkLst>
            <pc:docMk/>
            <pc:sldMk cId="124371813" sldId="540"/>
            <ac:spMk id="6" creationId="{4CD1B612-D16C-4F70-8335-78480BFE8EC8}"/>
          </ac:spMkLst>
        </pc:spChg>
        <pc:spChg chg="mod">
          <ac:chgData name="Kulinich Bohdan" userId="48e65c9f34e137d0" providerId="LiveId" clId="{AC469E6D-E513-2849-A29C-21789EFB83DD}" dt="2024-06-17T11:51:44.211" v="36" actId="2711"/>
          <ac:spMkLst>
            <pc:docMk/>
            <pc:sldMk cId="124371813" sldId="540"/>
            <ac:spMk id="15" creationId="{4CF5784F-08D7-441C-98AD-4B639FC131A3}"/>
          </ac:spMkLst>
        </pc:spChg>
        <pc:spChg chg="mod">
          <ac:chgData name="Kulinich Bohdan" userId="48e65c9f34e137d0" providerId="LiveId" clId="{AC469E6D-E513-2849-A29C-21789EFB83DD}" dt="2024-06-17T11:51:44.211" v="36" actId="2711"/>
          <ac:spMkLst>
            <pc:docMk/>
            <pc:sldMk cId="124371813" sldId="540"/>
            <ac:spMk id="16" creationId="{B4F0C7EE-C8A1-4C2C-824D-542CAD8C76B1}"/>
          </ac:spMkLst>
        </pc:spChg>
        <pc:spChg chg="mod">
          <ac:chgData name="Kulinich Bohdan" userId="48e65c9f34e137d0" providerId="LiveId" clId="{AC469E6D-E513-2849-A29C-21789EFB83DD}" dt="2024-06-17T11:51:44.211" v="36" actId="2711"/>
          <ac:spMkLst>
            <pc:docMk/>
            <pc:sldMk cId="124371813" sldId="540"/>
            <ac:spMk id="17" creationId="{A583FD44-8FF9-4623-A0D1-E2E88251A03B}"/>
          </ac:spMkLst>
        </pc:spChg>
        <pc:spChg chg="mod">
          <ac:chgData name="Kulinich Bohdan" userId="48e65c9f34e137d0" providerId="LiveId" clId="{AC469E6D-E513-2849-A29C-21789EFB83DD}" dt="2024-06-17T11:51:44.211" v="36" actId="2711"/>
          <ac:spMkLst>
            <pc:docMk/>
            <pc:sldMk cId="124371813" sldId="540"/>
            <ac:spMk id="23" creationId="{1A9E41B8-71D0-40F3-B4E9-C8B8341BF83A}"/>
          </ac:spMkLst>
        </pc:spChg>
        <pc:spChg chg="mod">
          <ac:chgData name="Kulinich Bohdan" userId="48e65c9f34e137d0" providerId="LiveId" clId="{AC469E6D-E513-2849-A29C-21789EFB83DD}" dt="2024-06-17T11:51:44.211" v="36" actId="2711"/>
          <ac:spMkLst>
            <pc:docMk/>
            <pc:sldMk cId="124371813" sldId="540"/>
            <ac:spMk id="51" creationId="{86BC9140-E395-435D-A852-213A1317C46C}"/>
          </ac:spMkLst>
        </pc:spChg>
        <pc:grpChg chg="mod">
          <ac:chgData name="Kulinich Bohdan" userId="48e65c9f34e137d0" providerId="LiveId" clId="{AC469E6D-E513-2849-A29C-21789EFB83DD}" dt="2024-06-17T11:51:44.211" v="36" actId="2711"/>
          <ac:grpSpMkLst>
            <pc:docMk/>
            <pc:sldMk cId="124371813" sldId="540"/>
            <ac:grpSpMk id="7" creationId="{7BA7D1B9-BE0D-4C21-BA7A-238ECD7D0588}"/>
          </ac:grpSpMkLst>
        </pc:grpChg>
        <pc:picChg chg="mod">
          <ac:chgData name="Kulinich Bohdan" userId="48e65c9f34e137d0" providerId="LiveId" clId="{AC469E6D-E513-2849-A29C-21789EFB83DD}" dt="2024-06-17T11:51:44.211" v="36" actId="2711"/>
          <ac:picMkLst>
            <pc:docMk/>
            <pc:sldMk cId="124371813" sldId="540"/>
            <ac:picMk id="11" creationId="{E9F02244-0F28-48FC-BE09-347456BF9881}"/>
          </ac:picMkLst>
        </pc:picChg>
        <pc:picChg chg="mod">
          <ac:chgData name="Kulinich Bohdan" userId="48e65c9f34e137d0" providerId="LiveId" clId="{AC469E6D-E513-2849-A29C-21789EFB83DD}" dt="2024-06-17T11:51:44.211" v="36" actId="2711"/>
          <ac:picMkLst>
            <pc:docMk/>
            <pc:sldMk cId="124371813" sldId="540"/>
            <ac:picMk id="40" creationId="{248AC9B2-65A9-42C3-AF8B-90FAF936D6A5}"/>
          </ac:picMkLst>
        </pc:picChg>
        <pc:cxnChg chg="mod">
          <ac:chgData name="Kulinich Bohdan" userId="48e65c9f34e137d0" providerId="LiveId" clId="{AC469E6D-E513-2849-A29C-21789EFB83DD}" dt="2024-06-17T11:51:44.211" v="36" actId="2711"/>
          <ac:cxnSpMkLst>
            <pc:docMk/>
            <pc:sldMk cId="124371813" sldId="540"/>
            <ac:cxnSpMk id="8" creationId="{AC89916E-8EF3-4345-9E91-4B70598CB272}"/>
          </ac:cxnSpMkLst>
        </pc:cxnChg>
        <pc:cxnChg chg="mod">
          <ac:chgData name="Kulinich Bohdan" userId="48e65c9f34e137d0" providerId="LiveId" clId="{AC469E6D-E513-2849-A29C-21789EFB83DD}" dt="2024-06-17T11:51:44.211" v="36" actId="2711"/>
          <ac:cxnSpMkLst>
            <pc:docMk/>
            <pc:sldMk cId="124371813" sldId="540"/>
            <ac:cxnSpMk id="9" creationId="{82B804B2-AB87-4BF1-8AAE-EDE050AE9D74}"/>
          </ac:cxnSpMkLst>
        </pc:cxnChg>
        <pc:cxnChg chg="mod">
          <ac:chgData name="Kulinich Bohdan" userId="48e65c9f34e137d0" providerId="LiveId" clId="{AC469E6D-E513-2849-A29C-21789EFB83DD}" dt="2024-06-17T11:51:44.211" v="36" actId="2711"/>
          <ac:cxnSpMkLst>
            <pc:docMk/>
            <pc:sldMk cId="124371813" sldId="540"/>
            <ac:cxnSpMk id="10" creationId="{0A31DA29-23F4-4CAF-B99D-7DED4F18629A}"/>
          </ac:cxnSpMkLst>
        </pc:cxnChg>
        <pc:cxnChg chg="mod">
          <ac:chgData name="Kulinich Bohdan" userId="48e65c9f34e137d0" providerId="LiveId" clId="{AC469E6D-E513-2849-A29C-21789EFB83DD}" dt="2024-06-17T11:51:44.211" v="36" actId="2711"/>
          <ac:cxnSpMkLst>
            <pc:docMk/>
            <pc:sldMk cId="124371813" sldId="540"/>
            <ac:cxnSpMk id="19" creationId="{0BD13A08-E217-4649-AF19-BA37BE5923EB}"/>
          </ac:cxnSpMkLst>
        </pc:cxnChg>
      </pc:sldChg>
      <pc:sldChg chg="modSp">
        <pc:chgData name="Kulinich Bohdan" userId="48e65c9f34e137d0" providerId="LiveId" clId="{AC469E6D-E513-2849-A29C-21789EFB83DD}" dt="2024-06-17T11:46:19.950" v="9" actId="2711"/>
        <pc:sldMkLst>
          <pc:docMk/>
          <pc:sldMk cId="582466422" sldId="543"/>
        </pc:sldMkLst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14" creationId="{3F3E03A5-9C9A-498F-A000-D6E67E8FC820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15" creationId="{61175A4F-1A36-4617-B146-6E34F8739C92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21" creationId="{B81CB13F-9244-4660-A36D-4D32B56CF980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26" creationId="{BCEA54E3-573C-45F9-BB9A-35E7E392E85D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27" creationId="{47822A21-7554-4B6D-9AC2-47C544739315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37" creationId="{B4903816-D0D5-4D5E-AEF5-943CA668A5B6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41" creationId="{D46EDF7B-652B-49B4-ADC0-12AC857CB117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64" creationId="{099DF7BE-2712-4091-80BB-2BD9A944B057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65" creationId="{887BD2E3-20AC-44C0-B9AD-C4CE082148F9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75" creationId="{28D5E7BD-A36E-4412-AB79-66EB3C7E0761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80" creationId="{D7288C89-C13E-4308-A64D-9788313FBCF8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81" creationId="{9EEEE69A-9154-4753-A930-2C2BDC64B2FC}"/>
          </ac:spMkLst>
        </pc:spChg>
        <pc:spChg chg="mod">
          <ac:chgData name="Kulinich Bohdan" userId="48e65c9f34e137d0" providerId="LiveId" clId="{AC469E6D-E513-2849-A29C-21789EFB83DD}" dt="2024-06-17T11:46:19.950" v="9" actId="2711"/>
          <ac:spMkLst>
            <pc:docMk/>
            <pc:sldMk cId="582466422" sldId="543"/>
            <ac:spMk id="82" creationId="{FBF42415-6528-4D60-86A2-3A28D04E7B93}"/>
          </ac:spMkLst>
        </pc:spChg>
        <pc:picChg chg="mod">
          <ac:chgData name="Kulinich Bohdan" userId="48e65c9f34e137d0" providerId="LiveId" clId="{AC469E6D-E513-2849-A29C-21789EFB83DD}" dt="2024-06-17T11:46:19.950" v="9" actId="2711"/>
          <ac:picMkLst>
            <pc:docMk/>
            <pc:sldMk cId="582466422" sldId="543"/>
            <ac:picMk id="13" creationId="{742F63E3-556F-4649-A58E-F1FC34C21722}"/>
          </ac:picMkLst>
        </pc:picChg>
        <pc:picChg chg="mod">
          <ac:chgData name="Kulinich Bohdan" userId="48e65c9f34e137d0" providerId="LiveId" clId="{AC469E6D-E513-2849-A29C-21789EFB83DD}" dt="2024-06-17T11:46:19.950" v="9" actId="2711"/>
          <ac:picMkLst>
            <pc:docMk/>
            <pc:sldMk cId="582466422" sldId="543"/>
            <ac:picMk id="34" creationId="{109FEA70-F0F8-485D-9087-C3DE9D741DCA}"/>
          </ac:picMkLst>
        </pc:picChg>
        <pc:picChg chg="mod">
          <ac:chgData name="Kulinich Bohdan" userId="48e65c9f34e137d0" providerId="LiveId" clId="{AC469E6D-E513-2849-A29C-21789EFB83DD}" dt="2024-06-17T11:46:19.950" v="9" actId="2711"/>
          <ac:picMkLst>
            <pc:docMk/>
            <pc:sldMk cId="582466422" sldId="543"/>
            <ac:picMk id="35" creationId="{0E598760-1F17-417E-A3E0-14B655A2B17E}"/>
          </ac:picMkLst>
        </pc:picChg>
        <pc:picChg chg="mod">
          <ac:chgData name="Kulinich Bohdan" userId="48e65c9f34e137d0" providerId="LiveId" clId="{AC469E6D-E513-2849-A29C-21789EFB83DD}" dt="2024-06-17T11:46:19.950" v="9" actId="2711"/>
          <ac:picMkLst>
            <pc:docMk/>
            <pc:sldMk cId="582466422" sldId="543"/>
            <ac:picMk id="36" creationId="{737E0991-C1EA-4C42-BC0C-A1BE7DF0C9C8}"/>
          </ac:picMkLst>
        </pc:picChg>
        <pc:picChg chg="mod">
          <ac:chgData name="Kulinich Bohdan" userId="48e65c9f34e137d0" providerId="LiveId" clId="{AC469E6D-E513-2849-A29C-21789EFB83DD}" dt="2024-06-17T11:46:19.950" v="9" actId="2711"/>
          <ac:picMkLst>
            <pc:docMk/>
            <pc:sldMk cId="582466422" sldId="543"/>
            <ac:picMk id="38" creationId="{2D09C2F0-67A8-4560-9C3D-AE45FDCC5EF1}"/>
          </ac:picMkLst>
        </pc:picChg>
        <pc:picChg chg="mod">
          <ac:chgData name="Kulinich Bohdan" userId="48e65c9f34e137d0" providerId="LiveId" clId="{AC469E6D-E513-2849-A29C-21789EFB83DD}" dt="2024-06-17T11:46:19.950" v="9" actId="2711"/>
          <ac:picMkLst>
            <pc:docMk/>
            <pc:sldMk cId="582466422" sldId="543"/>
            <ac:picMk id="39" creationId="{AF022E88-201F-45DF-8D58-39C286D9C27C}"/>
          </ac:picMkLst>
        </pc:picChg>
        <pc:cxnChg chg="mod">
          <ac:chgData name="Kulinich Bohdan" userId="48e65c9f34e137d0" providerId="LiveId" clId="{AC469E6D-E513-2849-A29C-21789EFB83DD}" dt="2024-06-17T11:46:19.950" v="9" actId="2711"/>
          <ac:cxnSpMkLst>
            <pc:docMk/>
            <pc:sldMk cId="582466422" sldId="543"/>
            <ac:cxnSpMk id="22" creationId="{E56CA660-6ACF-443F-B57B-F619C87899E3}"/>
          </ac:cxnSpMkLst>
        </pc:cxnChg>
        <pc:cxnChg chg="mod">
          <ac:chgData name="Kulinich Bohdan" userId="48e65c9f34e137d0" providerId="LiveId" clId="{AC469E6D-E513-2849-A29C-21789EFB83DD}" dt="2024-06-17T11:46:19.950" v="9" actId="2711"/>
          <ac:cxnSpMkLst>
            <pc:docMk/>
            <pc:sldMk cId="582466422" sldId="543"/>
            <ac:cxnSpMk id="25" creationId="{DA2BE765-A957-4A02-A57B-A2FD868B75F7}"/>
          </ac:cxnSpMkLst>
        </pc:cxnChg>
        <pc:cxnChg chg="mod">
          <ac:chgData name="Kulinich Bohdan" userId="48e65c9f34e137d0" providerId="LiveId" clId="{AC469E6D-E513-2849-A29C-21789EFB83DD}" dt="2024-06-17T11:46:19.950" v="9" actId="2711"/>
          <ac:cxnSpMkLst>
            <pc:docMk/>
            <pc:sldMk cId="582466422" sldId="543"/>
            <ac:cxnSpMk id="40" creationId="{B4B0DCDF-4A79-4417-BE37-89BD75E843FD}"/>
          </ac:cxnSpMkLst>
        </pc:cxnChg>
        <pc:cxnChg chg="mod">
          <ac:chgData name="Kulinich Bohdan" userId="48e65c9f34e137d0" providerId="LiveId" clId="{AC469E6D-E513-2849-A29C-21789EFB83DD}" dt="2024-06-17T11:46:19.950" v="9" actId="2711"/>
          <ac:cxnSpMkLst>
            <pc:docMk/>
            <pc:sldMk cId="582466422" sldId="543"/>
            <ac:cxnSpMk id="45" creationId="{37434807-F791-4E63-9585-4AF777AEF804}"/>
          </ac:cxnSpMkLst>
        </pc:cxnChg>
        <pc:cxnChg chg="mod">
          <ac:chgData name="Kulinich Bohdan" userId="48e65c9f34e137d0" providerId="LiveId" clId="{AC469E6D-E513-2849-A29C-21789EFB83DD}" dt="2024-06-17T11:46:19.950" v="9" actId="2711"/>
          <ac:cxnSpMkLst>
            <pc:docMk/>
            <pc:sldMk cId="582466422" sldId="543"/>
            <ac:cxnSpMk id="61" creationId="{D5CF01B0-6E97-4110-9439-54A1312FC417}"/>
          </ac:cxnSpMkLst>
        </pc:cxnChg>
        <pc:cxnChg chg="mod">
          <ac:chgData name="Kulinich Bohdan" userId="48e65c9f34e137d0" providerId="LiveId" clId="{AC469E6D-E513-2849-A29C-21789EFB83DD}" dt="2024-06-17T11:46:19.950" v="9" actId="2711"/>
          <ac:cxnSpMkLst>
            <pc:docMk/>
            <pc:sldMk cId="582466422" sldId="543"/>
            <ac:cxnSpMk id="63" creationId="{6F2190B5-9E95-4BC6-B8D5-C828F18952E6}"/>
          </ac:cxnSpMkLst>
        </pc:cxnChg>
      </pc:sldChg>
      <pc:sldChg chg="modSp">
        <pc:chgData name="Kulinich Bohdan" userId="48e65c9f34e137d0" providerId="LiveId" clId="{AC469E6D-E513-2849-A29C-21789EFB83DD}" dt="2024-06-17T11:46:26.667" v="10" actId="2711"/>
        <pc:sldMkLst>
          <pc:docMk/>
          <pc:sldMk cId="2402264987" sldId="545"/>
        </pc:sldMkLst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9" creationId="{3FD08B33-8A56-43BD-A056-65B156EFA43D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1" creationId="{AD7934C7-9F9E-483D-A2AE-546CE32F790B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49" creationId="{D6B81894-0ACB-448F-A69D-435C483EF5F4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50" creationId="{BB04A16C-1C5D-4EDD-A398-6EDD382776FF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51" creationId="{FB3F7CDA-DDF0-4767-9FF1-FA337EE5106A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52" creationId="{937A70F6-26AF-41A8-938C-5BF22D83C362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62" creationId="{B3650B1A-BFC2-4B30-AB1A-FDB69CA0F905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63" creationId="{12C2C25F-28E6-42C9-AC81-8DF6F20EE639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67" creationId="{C9612DDC-6F3B-4434-AA71-F74B60955A6C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73" creationId="{5E2B399D-8306-4BF8-87E3-1F3E899E37F0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74" creationId="{BC28199A-E077-454F-8CD1-69260E47FBD6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75" creationId="{651554AE-DC65-4AC4-AE58-C001E9EBB4F1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81" creationId="{B899B4FE-B64D-4841-B3FC-DF058F9BA9BE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54" creationId="{A9CFE178-E6BF-4864-83F1-4C404077B08E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55" creationId="{232C7A3D-4D6B-409B-9B95-3BC4B826A593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56" creationId="{BF8705BB-502C-491B-A58B-61A98DE8E056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57" creationId="{D641EB3F-A921-4E6B-8406-D2C052861CF3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58" creationId="{23E009EB-6A39-4106-A8C6-F49D9E3646D4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59" creationId="{415ED412-8488-4C2B-BA2D-C502B83E3418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61" creationId="{6749703A-C34C-4FA8-A2C8-7CF9CA7E71F1}"/>
          </ac:spMkLst>
        </pc:spChg>
        <pc:spChg chg="mod">
          <ac:chgData name="Kulinich Bohdan" userId="48e65c9f34e137d0" providerId="LiveId" clId="{AC469E6D-E513-2849-A29C-21789EFB83DD}" dt="2024-06-17T11:46:26.667" v="10" actId="2711"/>
          <ac:spMkLst>
            <pc:docMk/>
            <pc:sldMk cId="2402264987" sldId="545"/>
            <ac:spMk id="164" creationId="{5F628EE7-00C4-49F5-9809-BECF7F72745F}"/>
          </ac:spMkLst>
        </pc:spChg>
        <pc:grpChg chg="mod">
          <ac:chgData name="Kulinich Bohdan" userId="48e65c9f34e137d0" providerId="LiveId" clId="{AC469E6D-E513-2849-A29C-21789EFB83DD}" dt="2024-06-17T11:46:26.667" v="10" actId="2711"/>
          <ac:grpSpMkLst>
            <pc:docMk/>
            <pc:sldMk cId="2402264987" sldId="545"/>
            <ac:grpSpMk id="38" creationId="{6467DA4E-76E6-4409-A5BE-1AE29446B084}"/>
          </ac:grpSpMkLst>
        </pc:grpChg>
        <pc:grpChg chg="mod">
          <ac:chgData name="Kulinich Bohdan" userId="48e65c9f34e137d0" providerId="LiveId" clId="{AC469E6D-E513-2849-A29C-21789EFB83DD}" dt="2024-06-17T11:46:26.667" v="10" actId="2711"/>
          <ac:grpSpMkLst>
            <pc:docMk/>
            <pc:sldMk cId="2402264987" sldId="545"/>
            <ac:grpSpMk id="41" creationId="{6197B13E-F6C6-4A6A-8A54-266E85CCAC33}"/>
          </ac:grpSpMkLst>
        </pc:grpChg>
        <pc:grpChg chg="mod">
          <ac:chgData name="Kulinich Bohdan" userId="48e65c9f34e137d0" providerId="LiveId" clId="{AC469E6D-E513-2849-A29C-21789EFB83DD}" dt="2024-06-17T11:46:26.667" v="10" actId="2711"/>
          <ac:grpSpMkLst>
            <pc:docMk/>
            <pc:sldMk cId="2402264987" sldId="545"/>
            <ac:grpSpMk id="119" creationId="{646C2486-E97A-47D5-AE63-5146D43EC528}"/>
          </ac:grpSpMkLst>
        </pc:grpChg>
        <pc:grpChg chg="mod">
          <ac:chgData name="Kulinich Bohdan" userId="48e65c9f34e137d0" providerId="LiveId" clId="{AC469E6D-E513-2849-A29C-21789EFB83DD}" dt="2024-06-17T11:46:26.667" v="10" actId="2711"/>
          <ac:grpSpMkLst>
            <pc:docMk/>
            <pc:sldMk cId="2402264987" sldId="545"/>
            <ac:grpSpMk id="135" creationId="{AB9EE9ED-652D-4840-92AD-770B9A650550}"/>
          </ac:grpSpMkLst>
        </pc:grpChg>
        <pc:picChg chg="mod">
          <ac:chgData name="Kulinich Bohdan" userId="48e65c9f34e137d0" providerId="LiveId" clId="{AC469E6D-E513-2849-A29C-21789EFB83DD}" dt="2024-06-17T11:46:26.667" v="10" actId="2711"/>
          <ac:picMkLst>
            <pc:docMk/>
            <pc:sldMk cId="2402264987" sldId="545"/>
            <ac:picMk id="162" creationId="{4AF70C09-2358-4C2F-B02B-7799A3BDF8E3}"/>
          </ac:picMkLst>
        </pc:picChg>
        <pc:picChg chg="mod">
          <ac:chgData name="Kulinich Bohdan" userId="48e65c9f34e137d0" providerId="LiveId" clId="{AC469E6D-E513-2849-A29C-21789EFB83DD}" dt="2024-06-17T11:46:26.667" v="10" actId="2711"/>
          <ac:picMkLst>
            <pc:docMk/>
            <pc:sldMk cId="2402264987" sldId="545"/>
            <ac:picMk id="163" creationId="{56E51384-6F85-4666-A91D-D6EC082D5402}"/>
          </ac:picMkLst>
        </pc:picChg>
        <pc:cxnChg chg="mod">
          <ac:chgData name="Kulinich Bohdan" userId="48e65c9f34e137d0" providerId="LiveId" clId="{AC469E6D-E513-2849-A29C-21789EFB83DD}" dt="2024-06-17T11:46:26.667" v="10" actId="2711"/>
          <ac:cxnSpMkLst>
            <pc:docMk/>
            <pc:sldMk cId="2402264987" sldId="545"/>
            <ac:cxnSpMk id="59" creationId="{4CC06DC7-F41C-46C6-9CE7-97532D3E6A60}"/>
          </ac:cxnSpMkLst>
        </pc:cxnChg>
        <pc:cxnChg chg="mod">
          <ac:chgData name="Kulinich Bohdan" userId="48e65c9f34e137d0" providerId="LiveId" clId="{AC469E6D-E513-2849-A29C-21789EFB83DD}" dt="2024-06-17T11:46:26.667" v="10" actId="2711"/>
          <ac:cxnSpMkLst>
            <pc:docMk/>
            <pc:sldMk cId="2402264987" sldId="545"/>
            <ac:cxnSpMk id="60" creationId="{E21DE713-EF71-460A-B4A6-7A4D6C0FE518}"/>
          </ac:cxnSpMkLst>
        </pc:cxnChg>
        <pc:cxnChg chg="mod">
          <ac:chgData name="Kulinich Bohdan" userId="48e65c9f34e137d0" providerId="LiveId" clId="{AC469E6D-E513-2849-A29C-21789EFB83DD}" dt="2024-06-17T11:46:26.667" v="10" actId="2711"/>
          <ac:cxnSpMkLst>
            <pc:docMk/>
            <pc:sldMk cId="2402264987" sldId="545"/>
            <ac:cxnSpMk id="61" creationId="{CF5AA528-B3DC-4FBE-B5E1-AE251AA9ED04}"/>
          </ac:cxnSpMkLst>
        </pc:cxnChg>
        <pc:cxnChg chg="mod">
          <ac:chgData name="Kulinich Bohdan" userId="48e65c9f34e137d0" providerId="LiveId" clId="{AC469E6D-E513-2849-A29C-21789EFB83DD}" dt="2024-06-17T11:46:26.667" v="10" actId="2711"/>
          <ac:cxnSpMkLst>
            <pc:docMk/>
            <pc:sldMk cId="2402264987" sldId="545"/>
            <ac:cxnSpMk id="105" creationId="{913771F9-062E-4AD3-9DBE-0107F037B8B8}"/>
          </ac:cxnSpMkLst>
        </pc:cxnChg>
        <pc:cxnChg chg="mod">
          <ac:chgData name="Kulinich Bohdan" userId="48e65c9f34e137d0" providerId="LiveId" clId="{AC469E6D-E513-2849-A29C-21789EFB83DD}" dt="2024-06-17T11:46:26.667" v="10" actId="2711"/>
          <ac:cxnSpMkLst>
            <pc:docMk/>
            <pc:sldMk cId="2402264987" sldId="545"/>
            <ac:cxnSpMk id="110" creationId="{70F80ACC-2C20-4F60-9E5A-4279F31E4E82}"/>
          </ac:cxnSpMkLst>
        </pc:cxnChg>
        <pc:cxnChg chg="mod">
          <ac:chgData name="Kulinich Bohdan" userId="48e65c9f34e137d0" providerId="LiveId" clId="{AC469E6D-E513-2849-A29C-21789EFB83DD}" dt="2024-06-17T11:46:26.667" v="10" actId="2711"/>
          <ac:cxnSpMkLst>
            <pc:docMk/>
            <pc:sldMk cId="2402264987" sldId="545"/>
            <ac:cxnSpMk id="145" creationId="{A60D6369-3B14-4348-BBC3-6B19DC7A9F68}"/>
          </ac:cxnSpMkLst>
        </pc:cxnChg>
        <pc:cxnChg chg="mod">
          <ac:chgData name="Kulinich Bohdan" userId="48e65c9f34e137d0" providerId="LiveId" clId="{AC469E6D-E513-2849-A29C-21789EFB83DD}" dt="2024-06-17T11:46:26.667" v="10" actId="2711"/>
          <ac:cxnSpMkLst>
            <pc:docMk/>
            <pc:sldMk cId="2402264987" sldId="545"/>
            <ac:cxnSpMk id="146" creationId="{A1A78375-657A-4FC2-B383-37B2F4B47A1F}"/>
          </ac:cxnSpMkLst>
        </pc:cxnChg>
        <pc:cxnChg chg="mod">
          <ac:chgData name="Kulinich Bohdan" userId="48e65c9f34e137d0" providerId="LiveId" clId="{AC469E6D-E513-2849-A29C-21789EFB83DD}" dt="2024-06-17T11:46:26.667" v="10" actId="2711"/>
          <ac:cxnSpMkLst>
            <pc:docMk/>
            <pc:sldMk cId="2402264987" sldId="545"/>
            <ac:cxnSpMk id="147" creationId="{93279723-F588-41B2-9629-D39C9DE15CDB}"/>
          </ac:cxnSpMkLst>
        </pc:cxnChg>
      </pc:sldChg>
      <pc:sldChg chg="modSp">
        <pc:chgData name="Kulinich Bohdan" userId="48e65c9f34e137d0" providerId="LiveId" clId="{AC469E6D-E513-2849-A29C-21789EFB83DD}" dt="2024-06-17T11:46:42.020" v="12" actId="2711"/>
        <pc:sldMkLst>
          <pc:docMk/>
          <pc:sldMk cId="1327613301" sldId="547"/>
        </pc:sldMkLst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55" creationId="{F79AD28F-B328-43EE-8559-2B49679CCF43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56" creationId="{74455E92-835E-4F62-BD15-B28D398FEF15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62" creationId="{B3650B1A-BFC2-4B30-AB1A-FDB69CA0F905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63" creationId="{12C2C25F-28E6-42C9-AC81-8DF6F20EE639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67" creationId="{C9612DDC-6F3B-4434-AA71-F74B60955A6C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73" creationId="{5E2B399D-8306-4BF8-87E3-1F3E899E37F0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74" creationId="{BC28199A-E077-454F-8CD1-69260E47FBD6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75" creationId="{651554AE-DC65-4AC4-AE58-C001E9EBB4F1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78" creationId="{1514A4B1-75AF-44F9-B668-878190C7A8BC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81" creationId="{B899B4FE-B64D-4841-B3FC-DF058F9BA9BE}"/>
          </ac:spMkLst>
        </pc:spChg>
        <pc:spChg chg="mod">
          <ac:chgData name="Kulinich Bohdan" userId="48e65c9f34e137d0" providerId="LiveId" clId="{AC469E6D-E513-2849-A29C-21789EFB83DD}" dt="2024-06-17T11:46:42.020" v="12" actId="2711"/>
          <ac:spMkLst>
            <pc:docMk/>
            <pc:sldMk cId="1327613301" sldId="547"/>
            <ac:spMk id="87" creationId="{04324733-FA16-4372-91F9-B73950C30DBE}"/>
          </ac:spMkLst>
        </pc:spChg>
        <pc:picChg chg="mod">
          <ac:chgData name="Kulinich Bohdan" userId="48e65c9f34e137d0" providerId="LiveId" clId="{AC469E6D-E513-2849-A29C-21789EFB83DD}" dt="2024-06-17T11:46:42.020" v="12" actId="2711"/>
          <ac:picMkLst>
            <pc:docMk/>
            <pc:sldMk cId="1327613301" sldId="547"/>
            <ac:picMk id="14" creationId="{3D6D38E1-DA39-4C08-AE5B-56560765EBA3}"/>
          </ac:picMkLst>
        </pc:picChg>
        <pc:picChg chg="mod">
          <ac:chgData name="Kulinich Bohdan" userId="48e65c9f34e137d0" providerId="LiveId" clId="{AC469E6D-E513-2849-A29C-21789EFB83DD}" dt="2024-06-17T11:46:42.020" v="12" actId="2711"/>
          <ac:picMkLst>
            <pc:docMk/>
            <pc:sldMk cId="1327613301" sldId="547"/>
            <ac:picMk id="66" creationId="{5BDB969A-E5DF-4B5E-8E11-6D3DBB6594F1}"/>
          </ac:picMkLst>
        </pc:picChg>
        <pc:picChg chg="mod">
          <ac:chgData name="Kulinich Bohdan" userId="48e65c9f34e137d0" providerId="LiveId" clId="{AC469E6D-E513-2849-A29C-21789EFB83DD}" dt="2024-06-17T11:46:42.020" v="12" actId="2711"/>
          <ac:picMkLst>
            <pc:docMk/>
            <pc:sldMk cId="1327613301" sldId="547"/>
            <ac:picMk id="69" creationId="{BD5F9D59-EDA3-45F3-972F-36F7F834E5C1}"/>
          </ac:picMkLst>
        </pc:picChg>
        <pc:picChg chg="mod">
          <ac:chgData name="Kulinich Bohdan" userId="48e65c9f34e137d0" providerId="LiveId" clId="{AC469E6D-E513-2849-A29C-21789EFB83DD}" dt="2024-06-17T11:46:42.020" v="12" actId="2711"/>
          <ac:picMkLst>
            <pc:docMk/>
            <pc:sldMk cId="1327613301" sldId="547"/>
            <ac:picMk id="77" creationId="{A400295F-AE97-44E8-9A36-E495D46FEAA6}"/>
          </ac:picMkLst>
        </pc:picChg>
        <pc:picChg chg="mod">
          <ac:chgData name="Kulinich Bohdan" userId="48e65c9f34e137d0" providerId="LiveId" clId="{AC469E6D-E513-2849-A29C-21789EFB83DD}" dt="2024-06-17T11:46:42.020" v="12" actId="2711"/>
          <ac:picMkLst>
            <pc:docMk/>
            <pc:sldMk cId="1327613301" sldId="547"/>
            <ac:picMk id="82" creationId="{E67217F5-F4C9-4D5C-A829-4E6A3219250E}"/>
          </ac:picMkLst>
        </pc:picChg>
        <pc:picChg chg="mod">
          <ac:chgData name="Kulinich Bohdan" userId="48e65c9f34e137d0" providerId="LiveId" clId="{AC469E6D-E513-2849-A29C-21789EFB83DD}" dt="2024-06-17T11:46:42.020" v="12" actId="2711"/>
          <ac:picMkLst>
            <pc:docMk/>
            <pc:sldMk cId="1327613301" sldId="547"/>
            <ac:picMk id="83" creationId="{A7751DD9-777C-4FBB-82E9-0015338EB87D}"/>
          </ac:picMkLst>
        </pc:picChg>
        <pc:picChg chg="mod">
          <ac:chgData name="Kulinich Bohdan" userId="48e65c9f34e137d0" providerId="LiveId" clId="{AC469E6D-E513-2849-A29C-21789EFB83DD}" dt="2024-06-17T11:46:42.020" v="12" actId="2711"/>
          <ac:picMkLst>
            <pc:docMk/>
            <pc:sldMk cId="1327613301" sldId="547"/>
            <ac:picMk id="84" creationId="{B682F935-D164-4FF4-B83D-1FF863AD870E}"/>
          </ac:picMkLst>
        </pc:picChg>
        <pc:picChg chg="mod">
          <ac:chgData name="Kulinich Bohdan" userId="48e65c9f34e137d0" providerId="LiveId" clId="{AC469E6D-E513-2849-A29C-21789EFB83DD}" dt="2024-06-17T11:46:42.020" v="12" actId="2711"/>
          <ac:picMkLst>
            <pc:docMk/>
            <pc:sldMk cId="1327613301" sldId="547"/>
            <ac:picMk id="86" creationId="{73E8042B-73A2-44BD-BE18-CBF046224787}"/>
          </ac:picMkLst>
        </pc:picChg>
        <pc:cxnChg chg="mod">
          <ac:chgData name="Kulinich Bohdan" userId="48e65c9f34e137d0" providerId="LiveId" clId="{AC469E6D-E513-2849-A29C-21789EFB83DD}" dt="2024-06-17T11:46:42.020" v="12" actId="2711"/>
          <ac:cxnSpMkLst>
            <pc:docMk/>
            <pc:sldMk cId="1327613301" sldId="547"/>
            <ac:cxnSpMk id="59" creationId="{4CC06DC7-F41C-46C6-9CE7-97532D3E6A60}"/>
          </ac:cxnSpMkLst>
        </pc:cxnChg>
        <pc:cxnChg chg="mod">
          <ac:chgData name="Kulinich Bohdan" userId="48e65c9f34e137d0" providerId="LiveId" clId="{AC469E6D-E513-2849-A29C-21789EFB83DD}" dt="2024-06-17T11:46:42.020" v="12" actId="2711"/>
          <ac:cxnSpMkLst>
            <pc:docMk/>
            <pc:sldMk cId="1327613301" sldId="547"/>
            <ac:cxnSpMk id="60" creationId="{E21DE713-EF71-460A-B4A6-7A4D6C0FE518}"/>
          </ac:cxnSpMkLst>
        </pc:cxnChg>
        <pc:cxnChg chg="mod">
          <ac:chgData name="Kulinich Bohdan" userId="48e65c9f34e137d0" providerId="LiveId" clId="{AC469E6D-E513-2849-A29C-21789EFB83DD}" dt="2024-06-17T11:46:42.020" v="12" actId="2711"/>
          <ac:cxnSpMkLst>
            <pc:docMk/>
            <pc:sldMk cId="1327613301" sldId="547"/>
            <ac:cxnSpMk id="61" creationId="{CF5AA528-B3DC-4FBE-B5E1-AE251AA9ED04}"/>
          </ac:cxnSpMkLst>
        </pc:cxnChg>
        <pc:cxnChg chg="mod">
          <ac:chgData name="Kulinich Bohdan" userId="48e65c9f34e137d0" providerId="LiveId" clId="{AC469E6D-E513-2849-A29C-21789EFB83DD}" dt="2024-06-17T11:46:42.020" v="12" actId="2711"/>
          <ac:cxnSpMkLst>
            <pc:docMk/>
            <pc:sldMk cId="1327613301" sldId="547"/>
            <ac:cxnSpMk id="79" creationId="{2D17AFAF-E098-434A-934D-252CDA88D040}"/>
          </ac:cxnSpMkLst>
        </pc:cxnChg>
        <pc:cxnChg chg="mod">
          <ac:chgData name="Kulinich Bohdan" userId="48e65c9f34e137d0" providerId="LiveId" clId="{AC469E6D-E513-2849-A29C-21789EFB83DD}" dt="2024-06-17T11:46:42.020" v="12" actId="2711"/>
          <ac:cxnSpMkLst>
            <pc:docMk/>
            <pc:sldMk cId="1327613301" sldId="547"/>
            <ac:cxnSpMk id="146" creationId="{A1A78375-657A-4FC2-B383-37B2F4B47A1F}"/>
          </ac:cxnSpMkLst>
        </pc:cxnChg>
      </pc:sldChg>
      <pc:sldChg chg="modSp">
        <pc:chgData name="Kulinich Bohdan" userId="48e65c9f34e137d0" providerId="LiveId" clId="{AC469E6D-E513-2849-A29C-21789EFB83DD}" dt="2024-06-17T11:46:34.582" v="11" actId="2711"/>
        <pc:sldMkLst>
          <pc:docMk/>
          <pc:sldMk cId="1303945678" sldId="548"/>
        </pc:sldMkLst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54" creationId="{C5DB42EF-D372-4213-9DDD-3A4E0256DCD3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55" creationId="{F79AD28F-B328-43EE-8559-2B49679CCF43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56" creationId="{74455E92-835E-4F62-BD15-B28D398FEF15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62" creationId="{B3650B1A-BFC2-4B30-AB1A-FDB69CA0F905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63" creationId="{12C2C25F-28E6-42C9-AC81-8DF6F20EE639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67" creationId="{C9612DDC-6F3B-4434-AA71-F74B60955A6C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73" creationId="{5E2B399D-8306-4BF8-87E3-1F3E899E37F0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74" creationId="{BC28199A-E077-454F-8CD1-69260E47FBD6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75" creationId="{651554AE-DC65-4AC4-AE58-C001E9EBB4F1}"/>
          </ac:spMkLst>
        </pc:spChg>
        <pc:spChg chg="mod">
          <ac:chgData name="Kulinich Bohdan" userId="48e65c9f34e137d0" providerId="LiveId" clId="{AC469E6D-E513-2849-A29C-21789EFB83DD}" dt="2024-06-17T11:46:34.582" v="11" actId="2711"/>
          <ac:spMkLst>
            <pc:docMk/>
            <pc:sldMk cId="1303945678" sldId="548"/>
            <ac:spMk id="81" creationId="{B899B4FE-B64D-4841-B3FC-DF058F9BA9BE}"/>
          </ac:spMkLst>
        </pc:spChg>
        <pc:picChg chg="mod">
          <ac:chgData name="Kulinich Bohdan" userId="48e65c9f34e137d0" providerId="LiveId" clId="{AC469E6D-E513-2849-A29C-21789EFB83DD}" dt="2024-06-17T11:46:34.582" v="11" actId="2711"/>
          <ac:picMkLst>
            <pc:docMk/>
            <pc:sldMk cId="1303945678" sldId="548"/>
            <ac:picMk id="5" creationId="{0C1CC8A8-6AB1-4D9D-892C-0FEEA2E041D7}"/>
          </ac:picMkLst>
        </pc:picChg>
        <pc:picChg chg="mod">
          <ac:chgData name="Kulinich Bohdan" userId="48e65c9f34e137d0" providerId="LiveId" clId="{AC469E6D-E513-2849-A29C-21789EFB83DD}" dt="2024-06-17T11:46:34.582" v="11" actId="2711"/>
          <ac:picMkLst>
            <pc:docMk/>
            <pc:sldMk cId="1303945678" sldId="548"/>
            <ac:picMk id="53" creationId="{FF59C79D-D2FA-4898-8F40-3317754655EB}"/>
          </ac:picMkLst>
        </pc:picChg>
        <pc:picChg chg="mod">
          <ac:chgData name="Kulinich Bohdan" userId="48e65c9f34e137d0" providerId="LiveId" clId="{AC469E6D-E513-2849-A29C-21789EFB83DD}" dt="2024-06-17T11:46:34.582" v="11" actId="2711"/>
          <ac:picMkLst>
            <pc:docMk/>
            <pc:sldMk cId="1303945678" sldId="548"/>
            <ac:picMk id="66" creationId="{5BDB969A-E5DF-4B5E-8E11-6D3DBB6594F1}"/>
          </ac:picMkLst>
        </pc:picChg>
        <pc:picChg chg="mod">
          <ac:chgData name="Kulinich Bohdan" userId="48e65c9f34e137d0" providerId="LiveId" clId="{AC469E6D-E513-2849-A29C-21789EFB83DD}" dt="2024-06-17T11:46:34.582" v="11" actId="2711"/>
          <ac:picMkLst>
            <pc:docMk/>
            <pc:sldMk cId="1303945678" sldId="548"/>
            <ac:picMk id="68" creationId="{E193F337-77A2-4CEF-8250-9B2616CB09B2}"/>
          </ac:picMkLst>
        </pc:picChg>
        <pc:picChg chg="mod">
          <ac:chgData name="Kulinich Bohdan" userId="48e65c9f34e137d0" providerId="LiveId" clId="{AC469E6D-E513-2849-A29C-21789EFB83DD}" dt="2024-06-17T11:46:34.582" v="11" actId="2711"/>
          <ac:picMkLst>
            <pc:docMk/>
            <pc:sldMk cId="1303945678" sldId="548"/>
            <ac:picMk id="69" creationId="{BD5F9D59-EDA3-45F3-972F-36F7F834E5C1}"/>
          </ac:picMkLst>
        </pc:picChg>
        <pc:picChg chg="mod">
          <ac:chgData name="Kulinich Bohdan" userId="48e65c9f34e137d0" providerId="LiveId" clId="{AC469E6D-E513-2849-A29C-21789EFB83DD}" dt="2024-06-17T11:46:34.582" v="11" actId="2711"/>
          <ac:picMkLst>
            <pc:docMk/>
            <pc:sldMk cId="1303945678" sldId="548"/>
            <ac:picMk id="70" creationId="{EEE47809-9CBC-41F6-9234-6C9A5A40D214}"/>
          </ac:picMkLst>
        </pc:picChg>
        <pc:picChg chg="mod">
          <ac:chgData name="Kulinich Bohdan" userId="48e65c9f34e137d0" providerId="LiveId" clId="{AC469E6D-E513-2849-A29C-21789EFB83DD}" dt="2024-06-17T11:46:34.582" v="11" actId="2711"/>
          <ac:picMkLst>
            <pc:docMk/>
            <pc:sldMk cId="1303945678" sldId="548"/>
            <ac:picMk id="71" creationId="{7FF091E9-B0BA-41FB-97FD-585DB5698F5E}"/>
          </ac:picMkLst>
        </pc:picChg>
        <pc:cxnChg chg="mod">
          <ac:chgData name="Kulinich Bohdan" userId="48e65c9f34e137d0" providerId="LiveId" clId="{AC469E6D-E513-2849-A29C-21789EFB83DD}" dt="2024-06-17T11:46:34.582" v="11" actId="2711"/>
          <ac:cxnSpMkLst>
            <pc:docMk/>
            <pc:sldMk cId="1303945678" sldId="548"/>
            <ac:cxnSpMk id="59" creationId="{4CC06DC7-F41C-46C6-9CE7-97532D3E6A60}"/>
          </ac:cxnSpMkLst>
        </pc:cxnChg>
        <pc:cxnChg chg="mod">
          <ac:chgData name="Kulinich Bohdan" userId="48e65c9f34e137d0" providerId="LiveId" clId="{AC469E6D-E513-2849-A29C-21789EFB83DD}" dt="2024-06-17T11:46:34.582" v="11" actId="2711"/>
          <ac:cxnSpMkLst>
            <pc:docMk/>
            <pc:sldMk cId="1303945678" sldId="548"/>
            <ac:cxnSpMk id="60" creationId="{E21DE713-EF71-460A-B4A6-7A4D6C0FE518}"/>
          </ac:cxnSpMkLst>
        </pc:cxnChg>
        <pc:cxnChg chg="mod">
          <ac:chgData name="Kulinich Bohdan" userId="48e65c9f34e137d0" providerId="LiveId" clId="{AC469E6D-E513-2849-A29C-21789EFB83DD}" dt="2024-06-17T11:46:34.582" v="11" actId="2711"/>
          <ac:cxnSpMkLst>
            <pc:docMk/>
            <pc:sldMk cId="1303945678" sldId="548"/>
            <ac:cxnSpMk id="61" creationId="{CF5AA528-B3DC-4FBE-B5E1-AE251AA9ED04}"/>
          </ac:cxnSpMkLst>
        </pc:cxnChg>
        <pc:cxnChg chg="mod">
          <ac:chgData name="Kulinich Bohdan" userId="48e65c9f34e137d0" providerId="LiveId" clId="{AC469E6D-E513-2849-A29C-21789EFB83DD}" dt="2024-06-17T11:46:34.582" v="11" actId="2711"/>
          <ac:cxnSpMkLst>
            <pc:docMk/>
            <pc:sldMk cId="1303945678" sldId="548"/>
            <ac:cxnSpMk id="146" creationId="{A1A78375-657A-4FC2-B383-37B2F4B47A1F}"/>
          </ac:cxnSpMkLst>
        </pc:cxnChg>
      </pc:sldChg>
      <pc:sldChg chg="modSp">
        <pc:chgData name="Kulinich Bohdan" userId="48e65c9f34e137d0" providerId="LiveId" clId="{AC469E6D-E513-2849-A29C-21789EFB83DD}" dt="2024-06-17T11:46:49.721" v="13" actId="2711"/>
        <pc:sldMkLst>
          <pc:docMk/>
          <pc:sldMk cId="1011075189" sldId="549"/>
        </pc:sldMkLst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33" creationId="{78690760-9E37-48AE-A8F0-1B0054C78A1E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34" creationId="{53998569-7098-42EB-A1A9-121A859A196B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40" creationId="{7036327E-E31B-4DF2-BC56-CFCAA265733A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54" creationId="{FE9FC3ED-DD9A-4F4F-A3F9-D66528781F77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55" creationId="{F79AD28F-B328-43EE-8559-2B49679CCF43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56" creationId="{74455E92-835E-4F62-BD15-B28D398FEF15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57" creationId="{B3646AED-A246-41BE-A749-1C3A54EF2157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62" creationId="{B3650B1A-BFC2-4B30-AB1A-FDB69CA0F905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63" creationId="{12C2C25F-28E6-42C9-AC81-8DF6F20EE639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67" creationId="{C9612DDC-6F3B-4434-AA71-F74B60955A6C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73" creationId="{5E2B399D-8306-4BF8-87E3-1F3E899E37F0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74" creationId="{BC28199A-E077-454F-8CD1-69260E47FBD6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75" creationId="{651554AE-DC65-4AC4-AE58-C001E9EBB4F1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78" creationId="{1514A4B1-75AF-44F9-B668-878190C7A8BC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80" creationId="{2E5A9BFD-769A-45C6-8164-E0CB8D385324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81" creationId="{B899B4FE-B64D-4841-B3FC-DF058F9BA9BE}"/>
          </ac:spMkLst>
        </pc:spChg>
        <pc:spChg chg="mod">
          <ac:chgData name="Kulinich Bohdan" userId="48e65c9f34e137d0" providerId="LiveId" clId="{AC469E6D-E513-2849-A29C-21789EFB83DD}" dt="2024-06-17T11:46:49.721" v="13" actId="2711"/>
          <ac:spMkLst>
            <pc:docMk/>
            <pc:sldMk cId="1011075189" sldId="549"/>
            <ac:spMk id="87" creationId="{04324733-FA16-4372-91F9-B73950C30DBE}"/>
          </ac:spMkLst>
        </pc:spChg>
        <pc:grpChg chg="mod">
          <ac:chgData name="Kulinich Bohdan" userId="48e65c9f34e137d0" providerId="LiveId" clId="{AC469E6D-E513-2849-A29C-21789EFB83DD}" dt="2024-06-17T11:46:49.721" v="13" actId="2711"/>
          <ac:grpSpMkLst>
            <pc:docMk/>
            <pc:sldMk cId="1011075189" sldId="549"/>
            <ac:grpSpMk id="39" creationId="{F00A6AB8-CF6B-4931-9AE0-52B3F0067EB3}"/>
          </ac:grpSpMkLst>
        </pc:grpChg>
        <pc:grpChg chg="mod">
          <ac:chgData name="Kulinich Bohdan" userId="48e65c9f34e137d0" providerId="LiveId" clId="{AC469E6D-E513-2849-A29C-21789EFB83DD}" dt="2024-06-17T11:46:49.721" v="13" actId="2711"/>
          <ac:grpSpMkLst>
            <pc:docMk/>
            <pc:sldMk cId="1011075189" sldId="549"/>
            <ac:grpSpMk id="44" creationId="{9EB14968-685C-40E8-8765-0AEAFE545500}"/>
          </ac:grpSpMkLst>
        </pc:grpChg>
        <pc:grpChg chg="mod">
          <ac:chgData name="Kulinich Bohdan" userId="48e65c9f34e137d0" providerId="LiveId" clId="{AC469E6D-E513-2849-A29C-21789EFB83DD}" dt="2024-06-17T11:46:49.721" v="13" actId="2711"/>
          <ac:grpSpMkLst>
            <pc:docMk/>
            <pc:sldMk cId="1011075189" sldId="549"/>
            <ac:grpSpMk id="48" creationId="{72F42BE6-8013-4277-A628-C368DB88821D}"/>
          </ac:grpSpMkLst>
        </pc:grpChg>
        <pc:grpChg chg="mod">
          <ac:chgData name="Kulinich Bohdan" userId="48e65c9f34e137d0" providerId="LiveId" clId="{AC469E6D-E513-2849-A29C-21789EFB83DD}" dt="2024-06-17T11:46:49.721" v="13" actId="2711"/>
          <ac:grpSpMkLst>
            <pc:docMk/>
            <pc:sldMk cId="1011075189" sldId="549"/>
            <ac:grpSpMk id="51" creationId="{627C581A-736A-420A-9DC7-F034A845D991}"/>
          </ac:grpSpMkLst>
        </pc:grpChg>
        <pc:picChg chg="mod">
          <ac:chgData name="Kulinich Bohdan" userId="48e65c9f34e137d0" providerId="LiveId" clId="{AC469E6D-E513-2849-A29C-21789EFB83DD}" dt="2024-06-17T11:46:49.721" v="13" actId="2711"/>
          <ac:picMkLst>
            <pc:docMk/>
            <pc:sldMk cId="1011075189" sldId="549"/>
            <ac:picMk id="13" creationId="{4D720578-5C1C-4640-8B15-6527819DA707}"/>
          </ac:picMkLst>
        </pc:picChg>
        <pc:picChg chg="mod">
          <ac:chgData name="Kulinich Bohdan" userId="48e65c9f34e137d0" providerId="LiveId" clId="{AC469E6D-E513-2849-A29C-21789EFB83DD}" dt="2024-06-17T11:46:49.721" v="13" actId="2711"/>
          <ac:picMkLst>
            <pc:docMk/>
            <pc:sldMk cId="1011075189" sldId="549"/>
            <ac:picMk id="31" creationId="{191D1758-88C2-4F58-B784-F4F5025B187B}"/>
          </ac:picMkLst>
        </pc:picChg>
        <pc:picChg chg="mod">
          <ac:chgData name="Kulinich Bohdan" userId="48e65c9f34e137d0" providerId="LiveId" clId="{AC469E6D-E513-2849-A29C-21789EFB83DD}" dt="2024-06-17T11:46:49.721" v="13" actId="2711"/>
          <ac:picMkLst>
            <pc:docMk/>
            <pc:sldMk cId="1011075189" sldId="549"/>
            <ac:picMk id="35" creationId="{EB1C6463-3561-4C70-AB1D-0FFACFA0E4DD}"/>
          </ac:picMkLst>
        </pc:picChg>
        <pc:picChg chg="mod">
          <ac:chgData name="Kulinich Bohdan" userId="48e65c9f34e137d0" providerId="LiveId" clId="{AC469E6D-E513-2849-A29C-21789EFB83DD}" dt="2024-06-17T11:46:49.721" v="13" actId="2711"/>
          <ac:picMkLst>
            <pc:docMk/>
            <pc:sldMk cId="1011075189" sldId="549"/>
            <ac:picMk id="36" creationId="{77F2C32F-1931-4157-8D95-DB9AE40BF864}"/>
          </ac:picMkLst>
        </pc:picChg>
        <pc:picChg chg="mod">
          <ac:chgData name="Kulinich Bohdan" userId="48e65c9f34e137d0" providerId="LiveId" clId="{AC469E6D-E513-2849-A29C-21789EFB83DD}" dt="2024-06-17T11:46:49.721" v="13" actId="2711"/>
          <ac:picMkLst>
            <pc:docMk/>
            <pc:sldMk cId="1011075189" sldId="549"/>
            <ac:picMk id="37" creationId="{2533D3D6-4253-4E6A-A2CF-912FEA82DB2D}"/>
          </ac:picMkLst>
        </pc:picChg>
        <pc:picChg chg="mod">
          <ac:chgData name="Kulinich Bohdan" userId="48e65c9f34e137d0" providerId="LiveId" clId="{AC469E6D-E513-2849-A29C-21789EFB83DD}" dt="2024-06-17T11:46:49.721" v="13" actId="2711"/>
          <ac:picMkLst>
            <pc:docMk/>
            <pc:sldMk cId="1011075189" sldId="549"/>
            <ac:picMk id="38" creationId="{92C4FFA4-9318-478A-AE3F-4D441DE08752}"/>
          </ac:picMkLst>
        </pc:picChg>
        <pc:picChg chg="mod">
          <ac:chgData name="Kulinich Bohdan" userId="48e65c9f34e137d0" providerId="LiveId" clId="{AC469E6D-E513-2849-A29C-21789EFB83DD}" dt="2024-06-17T11:46:49.721" v="13" actId="2711"/>
          <ac:picMkLst>
            <pc:docMk/>
            <pc:sldMk cId="1011075189" sldId="549"/>
            <ac:picMk id="83" creationId="{A7751DD9-777C-4FBB-82E9-0015338EB87D}"/>
          </ac:picMkLst>
        </pc:picChg>
        <pc:picChg chg="mod">
          <ac:chgData name="Kulinich Bohdan" userId="48e65c9f34e137d0" providerId="LiveId" clId="{AC469E6D-E513-2849-A29C-21789EFB83DD}" dt="2024-06-17T11:46:49.721" v="13" actId="2711"/>
          <ac:picMkLst>
            <pc:docMk/>
            <pc:sldMk cId="1011075189" sldId="549"/>
            <ac:picMk id="85" creationId="{B69A7EFB-8030-4E61-9DC4-494EBD613DD7}"/>
          </ac:picMkLst>
        </pc:picChg>
        <pc:cxnChg chg="mod">
          <ac:chgData name="Kulinich Bohdan" userId="48e65c9f34e137d0" providerId="LiveId" clId="{AC469E6D-E513-2849-A29C-21789EFB83DD}" dt="2024-06-17T11:46:49.721" v="13" actId="2711"/>
          <ac:cxnSpMkLst>
            <pc:docMk/>
            <pc:sldMk cId="1011075189" sldId="549"/>
            <ac:cxnSpMk id="32" creationId="{3525CB10-C5F0-4F32-B6A8-EC84481B1837}"/>
          </ac:cxnSpMkLst>
        </pc:cxnChg>
        <pc:cxnChg chg="mod">
          <ac:chgData name="Kulinich Bohdan" userId="48e65c9f34e137d0" providerId="LiveId" clId="{AC469E6D-E513-2849-A29C-21789EFB83DD}" dt="2024-06-17T11:46:49.721" v="13" actId="2711"/>
          <ac:cxnSpMkLst>
            <pc:docMk/>
            <pc:sldMk cId="1011075189" sldId="549"/>
            <ac:cxnSpMk id="59" creationId="{4CC06DC7-F41C-46C6-9CE7-97532D3E6A60}"/>
          </ac:cxnSpMkLst>
        </pc:cxnChg>
        <pc:cxnChg chg="mod">
          <ac:chgData name="Kulinich Bohdan" userId="48e65c9f34e137d0" providerId="LiveId" clId="{AC469E6D-E513-2849-A29C-21789EFB83DD}" dt="2024-06-17T11:46:49.721" v="13" actId="2711"/>
          <ac:cxnSpMkLst>
            <pc:docMk/>
            <pc:sldMk cId="1011075189" sldId="549"/>
            <ac:cxnSpMk id="60" creationId="{E21DE713-EF71-460A-B4A6-7A4D6C0FE518}"/>
          </ac:cxnSpMkLst>
        </pc:cxnChg>
        <pc:cxnChg chg="mod">
          <ac:chgData name="Kulinich Bohdan" userId="48e65c9f34e137d0" providerId="LiveId" clId="{AC469E6D-E513-2849-A29C-21789EFB83DD}" dt="2024-06-17T11:46:49.721" v="13" actId="2711"/>
          <ac:cxnSpMkLst>
            <pc:docMk/>
            <pc:sldMk cId="1011075189" sldId="549"/>
            <ac:cxnSpMk id="61" creationId="{CF5AA528-B3DC-4FBE-B5E1-AE251AA9ED04}"/>
          </ac:cxnSpMkLst>
        </pc:cxnChg>
        <pc:cxnChg chg="mod">
          <ac:chgData name="Kulinich Bohdan" userId="48e65c9f34e137d0" providerId="LiveId" clId="{AC469E6D-E513-2849-A29C-21789EFB83DD}" dt="2024-06-17T11:46:49.721" v="13" actId="2711"/>
          <ac:cxnSpMkLst>
            <pc:docMk/>
            <pc:sldMk cId="1011075189" sldId="549"/>
            <ac:cxnSpMk id="79" creationId="{2D17AFAF-E098-434A-934D-252CDA88D040}"/>
          </ac:cxnSpMkLst>
        </pc:cxnChg>
        <pc:cxnChg chg="mod">
          <ac:chgData name="Kulinich Bohdan" userId="48e65c9f34e137d0" providerId="LiveId" clId="{AC469E6D-E513-2849-A29C-21789EFB83DD}" dt="2024-06-17T11:46:49.721" v="13" actId="2711"/>
          <ac:cxnSpMkLst>
            <pc:docMk/>
            <pc:sldMk cId="1011075189" sldId="549"/>
            <ac:cxnSpMk id="146" creationId="{A1A78375-657A-4FC2-B383-37B2F4B47A1F}"/>
          </ac:cxnSpMkLst>
        </pc:cxnChg>
      </pc:sldChg>
      <pc:sldChg chg="modSp">
        <pc:chgData name="Kulinich Bohdan" userId="48e65c9f34e137d0" providerId="LiveId" clId="{AC469E6D-E513-2849-A29C-21789EFB83DD}" dt="2024-06-17T11:46:57.018" v="14" actId="2711"/>
        <pc:sldMkLst>
          <pc:docMk/>
          <pc:sldMk cId="1179048330" sldId="550"/>
        </pc:sldMkLst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29" creationId="{3143FD72-1F41-4447-A98F-4411E97179D3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33" creationId="{78690760-9E37-48AE-A8F0-1B0054C78A1E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34" creationId="{53998569-7098-42EB-A1A9-121A859A196B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37" creationId="{7D29227C-DD7E-4025-9BCA-8D8EE65C4AFB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39" creationId="{BD65EC63-0156-4CC7-878C-5D57D891821D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40" creationId="{7036327E-E31B-4DF2-BC56-CFCAA265733A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41" creationId="{BAE16FBA-F432-4DE9-9621-8C2D2BBD930D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42" creationId="{7A283A23-3F03-453C-80AB-FF5649320652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43" creationId="{E0C48ACF-58F3-4BEE-B727-8A32C7330E5D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45" creationId="{73EA91EA-F440-4AC9-BB32-68522643A077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55" creationId="{F79AD28F-B328-43EE-8559-2B49679CCF43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56" creationId="{74455E92-835E-4F62-BD15-B28D398FEF15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62" creationId="{B3650B1A-BFC2-4B30-AB1A-FDB69CA0F905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63" creationId="{12C2C25F-28E6-42C9-AC81-8DF6F20EE639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67" creationId="{C9612DDC-6F3B-4434-AA71-F74B60955A6C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68" creationId="{64B8F7B7-7D3E-4C96-BBD2-7FE7DF144A18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69" creationId="{7C64747A-0BDE-42B3-8020-A26C930D986B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73" creationId="{5E2B399D-8306-4BF8-87E3-1F3E899E37F0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74" creationId="{BC28199A-E077-454F-8CD1-69260E47FBD6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75" creationId="{651554AE-DC65-4AC4-AE58-C001E9EBB4F1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78" creationId="{1514A4B1-75AF-44F9-B668-878190C7A8BC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80" creationId="{2E5A9BFD-769A-45C6-8164-E0CB8D385324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81" creationId="{B899B4FE-B64D-4841-B3FC-DF058F9BA9BE}"/>
          </ac:spMkLst>
        </pc:spChg>
        <pc:spChg chg="mod">
          <ac:chgData name="Kulinich Bohdan" userId="48e65c9f34e137d0" providerId="LiveId" clId="{AC469E6D-E513-2849-A29C-21789EFB83DD}" dt="2024-06-17T11:46:57.018" v="14" actId="2711"/>
          <ac:spMkLst>
            <pc:docMk/>
            <pc:sldMk cId="1179048330" sldId="550"/>
            <ac:spMk id="87" creationId="{04324733-FA16-4372-91F9-B73950C30DBE}"/>
          </ac:spMkLst>
        </pc:spChg>
        <pc:grpChg chg="mod">
          <ac:chgData name="Kulinich Bohdan" userId="48e65c9f34e137d0" providerId="LiveId" clId="{AC469E6D-E513-2849-A29C-21789EFB83DD}" dt="2024-06-17T11:46:57.018" v="14" actId="2711"/>
          <ac:grpSpMkLst>
            <pc:docMk/>
            <pc:sldMk cId="1179048330" sldId="550"/>
            <ac:grpSpMk id="46" creationId="{E702D886-C69F-4BEF-94E2-571B911333A5}"/>
          </ac:grpSpMkLst>
        </pc:grpChg>
        <pc:grpChg chg="mod">
          <ac:chgData name="Kulinich Bohdan" userId="48e65c9f34e137d0" providerId="LiveId" clId="{AC469E6D-E513-2849-A29C-21789EFB83DD}" dt="2024-06-17T11:46:57.018" v="14" actId="2711"/>
          <ac:grpSpMkLst>
            <pc:docMk/>
            <pc:sldMk cId="1179048330" sldId="550"/>
            <ac:grpSpMk id="50" creationId="{CD5AD51C-2CD6-42F2-8AA5-DAF942C4E940}"/>
          </ac:grpSpMkLst>
        </pc:grpChg>
        <pc:grpChg chg="mod">
          <ac:chgData name="Kulinich Bohdan" userId="48e65c9f34e137d0" providerId="LiveId" clId="{AC469E6D-E513-2849-A29C-21789EFB83DD}" dt="2024-06-17T11:46:57.018" v="14" actId="2711"/>
          <ac:grpSpMkLst>
            <pc:docMk/>
            <pc:sldMk cId="1179048330" sldId="550"/>
            <ac:grpSpMk id="54" creationId="{C8692BC9-A6D2-46A6-8E57-138D648C9E9B}"/>
          </ac:grpSpMkLst>
        </pc:grpChg>
        <pc:grpChg chg="mod">
          <ac:chgData name="Kulinich Bohdan" userId="48e65c9f34e137d0" providerId="LiveId" clId="{AC469E6D-E513-2849-A29C-21789EFB83DD}" dt="2024-06-17T11:46:57.018" v="14" actId="2711"/>
          <ac:grpSpMkLst>
            <pc:docMk/>
            <pc:sldMk cId="1179048330" sldId="550"/>
            <ac:grpSpMk id="64" creationId="{90E5A80F-FF99-47FC-8847-C1F6D01D90C2}"/>
          </ac:grpSpMkLst>
        </pc:grpChg>
        <pc:picChg chg="mod">
          <ac:chgData name="Kulinich Bohdan" userId="48e65c9f34e137d0" providerId="LiveId" clId="{AC469E6D-E513-2849-A29C-21789EFB83DD}" dt="2024-06-17T11:46:57.018" v="14" actId="2711"/>
          <ac:picMkLst>
            <pc:docMk/>
            <pc:sldMk cId="1179048330" sldId="550"/>
            <ac:picMk id="38" creationId="{5A11EAFF-8A2A-466A-8D6D-5D9E2355BC9F}"/>
          </ac:picMkLst>
        </pc:picChg>
        <pc:picChg chg="mod">
          <ac:chgData name="Kulinich Bohdan" userId="48e65c9f34e137d0" providerId="LiveId" clId="{AC469E6D-E513-2849-A29C-21789EFB83DD}" dt="2024-06-17T11:46:57.018" v="14" actId="2711"/>
          <ac:picMkLst>
            <pc:docMk/>
            <pc:sldMk cId="1179048330" sldId="550"/>
            <ac:picMk id="44" creationId="{8C4E28D3-9F77-4ADD-A3BC-AC9E84022E41}"/>
          </ac:picMkLst>
        </pc:pic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30" creationId="{60CB3429-D8E7-42A4-97BF-9E59E30F60D9}"/>
          </ac:cxnSpMkLst>
        </pc:cxn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32" creationId="{3525CB10-C5F0-4F32-B6A8-EC84481B1837}"/>
          </ac:cxnSpMkLst>
        </pc:cxn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35" creationId="{5BBA164C-21CF-4D8C-B8B0-A8494D02BDEC}"/>
          </ac:cxnSpMkLst>
        </pc:cxn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36" creationId="{B464A79A-908A-4279-823B-38C87614E424}"/>
          </ac:cxnSpMkLst>
        </pc:cxn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59" creationId="{4CC06DC7-F41C-46C6-9CE7-97532D3E6A60}"/>
          </ac:cxnSpMkLst>
        </pc:cxn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60" creationId="{E21DE713-EF71-460A-B4A6-7A4D6C0FE518}"/>
          </ac:cxnSpMkLst>
        </pc:cxn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61" creationId="{CF5AA528-B3DC-4FBE-B5E1-AE251AA9ED04}"/>
          </ac:cxnSpMkLst>
        </pc:cxn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79" creationId="{2D17AFAF-E098-434A-934D-252CDA88D040}"/>
          </ac:cxnSpMkLst>
        </pc:cxnChg>
        <pc:cxnChg chg="mod">
          <ac:chgData name="Kulinich Bohdan" userId="48e65c9f34e137d0" providerId="LiveId" clId="{AC469E6D-E513-2849-A29C-21789EFB83DD}" dt="2024-06-17T11:46:57.018" v="14" actId="2711"/>
          <ac:cxnSpMkLst>
            <pc:docMk/>
            <pc:sldMk cId="1179048330" sldId="550"/>
            <ac:cxnSpMk id="146" creationId="{A1A78375-657A-4FC2-B383-37B2F4B47A1F}"/>
          </ac:cxnSpMkLst>
        </pc:cxnChg>
      </pc:sldChg>
      <pc:sldChg chg="modSp">
        <pc:chgData name="Kulinich Bohdan" userId="48e65c9f34e137d0" providerId="LiveId" clId="{AC469E6D-E513-2849-A29C-21789EFB83DD}" dt="2024-06-17T11:47:04.688" v="15" actId="2711"/>
        <pc:sldMkLst>
          <pc:docMk/>
          <pc:sldMk cId="813353856" sldId="551"/>
        </pc:sldMkLst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6" creationId="{4196D7A9-0EA1-4837-B81E-8A3465EA4019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29" creationId="{3143FD72-1F41-4447-A98F-4411E97179D3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33" creationId="{78690760-9E37-48AE-A8F0-1B0054C78A1E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34" creationId="{53998569-7098-42EB-A1A9-121A859A196B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39" creationId="{BD65EC63-0156-4CC7-878C-5D57D891821D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41" creationId="{BAE16FBA-F432-4DE9-9621-8C2D2BBD930D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44" creationId="{AD2061C0-AF10-458C-B986-B44658290498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47" creationId="{9B4C9891-FC42-488A-B43D-533036DB9168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49" creationId="{B07B0E7F-4441-4AAC-B4E5-883601F2B4A5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62" creationId="{B3650B1A-BFC2-4B30-AB1A-FDB69CA0F905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63" creationId="{12C2C25F-28E6-42C9-AC81-8DF6F20EE639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67" creationId="{C9612DDC-6F3B-4434-AA71-F74B60955A6C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73" creationId="{5E2B399D-8306-4BF8-87E3-1F3E899E37F0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74" creationId="{BC28199A-E077-454F-8CD1-69260E47FBD6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75" creationId="{651554AE-DC65-4AC4-AE58-C001E9EBB4F1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78" creationId="{1514A4B1-75AF-44F9-B668-878190C7A8BC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80" creationId="{2E5A9BFD-769A-45C6-8164-E0CB8D385324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81" creationId="{B899B4FE-B64D-4841-B3FC-DF058F9BA9BE}"/>
          </ac:spMkLst>
        </pc:spChg>
        <pc:spChg chg="mod">
          <ac:chgData name="Kulinich Bohdan" userId="48e65c9f34e137d0" providerId="LiveId" clId="{AC469E6D-E513-2849-A29C-21789EFB83DD}" dt="2024-06-17T11:47:04.688" v="15" actId="2711"/>
          <ac:spMkLst>
            <pc:docMk/>
            <pc:sldMk cId="813353856" sldId="551"/>
            <ac:spMk id="87" creationId="{04324733-FA16-4372-91F9-B73950C30DBE}"/>
          </ac:spMkLst>
        </pc:spChg>
        <pc:grpChg chg="mod">
          <ac:chgData name="Kulinich Bohdan" userId="48e65c9f34e137d0" providerId="LiveId" clId="{AC469E6D-E513-2849-A29C-21789EFB83DD}" dt="2024-06-17T11:47:04.688" v="15" actId="2711"/>
          <ac:grpSpMkLst>
            <pc:docMk/>
            <pc:sldMk cId="813353856" sldId="551"/>
            <ac:grpSpMk id="2" creationId="{69C785A4-10B6-4427-988A-E100716DA948}"/>
          </ac:grpSpMkLst>
        </pc:grpChg>
        <pc:grpChg chg="mod">
          <ac:chgData name="Kulinich Bohdan" userId="48e65c9f34e137d0" providerId="LiveId" clId="{AC469E6D-E513-2849-A29C-21789EFB83DD}" dt="2024-06-17T11:47:04.688" v="15" actId="2711"/>
          <ac:grpSpMkLst>
            <pc:docMk/>
            <pc:sldMk cId="813353856" sldId="551"/>
            <ac:grpSpMk id="5" creationId="{CE16AA82-A6F6-48CE-8C37-B341F5270EFC}"/>
          </ac:grpSpMkLst>
        </pc:grpChg>
        <pc:grpChg chg="mod">
          <ac:chgData name="Kulinich Bohdan" userId="48e65c9f34e137d0" providerId="LiveId" clId="{AC469E6D-E513-2849-A29C-21789EFB83DD}" dt="2024-06-17T11:47:04.688" v="15" actId="2711"/>
          <ac:grpSpMkLst>
            <pc:docMk/>
            <pc:sldMk cId="813353856" sldId="551"/>
            <ac:grpSpMk id="50" creationId="{FE758E16-30FA-46BD-A7BE-847A7AB30D5D}"/>
          </ac:grpSpMkLst>
        </pc:grpChg>
        <pc:grpChg chg="mod">
          <ac:chgData name="Kulinich Bohdan" userId="48e65c9f34e137d0" providerId="LiveId" clId="{AC469E6D-E513-2849-A29C-21789EFB83DD}" dt="2024-06-17T11:47:04.688" v="15" actId="2711"/>
          <ac:grpSpMkLst>
            <pc:docMk/>
            <pc:sldMk cId="813353856" sldId="551"/>
            <ac:grpSpMk id="54" creationId="{46D50F43-64B5-4606-9F3F-843249A0B84E}"/>
          </ac:grpSpMkLst>
        </pc:grpChg>
        <pc:picChg chg="mod">
          <ac:chgData name="Kulinich Bohdan" userId="48e65c9f34e137d0" providerId="LiveId" clId="{AC469E6D-E513-2849-A29C-21789EFB83DD}" dt="2024-06-17T11:47:04.688" v="15" actId="2711"/>
          <ac:picMkLst>
            <pc:docMk/>
            <pc:sldMk cId="813353856" sldId="551"/>
            <ac:picMk id="46" creationId="{0431E91A-5EF3-4095-9AB9-5A10AE4250F2}"/>
          </ac:picMkLst>
        </pc:picChg>
        <pc:picChg chg="mod">
          <ac:chgData name="Kulinich Bohdan" userId="48e65c9f34e137d0" providerId="LiveId" clId="{AC469E6D-E513-2849-A29C-21789EFB83DD}" dt="2024-06-17T11:47:04.688" v="15" actId="2711"/>
          <ac:picMkLst>
            <pc:docMk/>
            <pc:sldMk cId="813353856" sldId="551"/>
            <ac:picMk id="48" creationId="{3E669507-DC86-43E5-994C-AE8D85F888B7}"/>
          </ac:picMkLst>
        </pc:pic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30" creationId="{60CB3429-D8E7-42A4-97BF-9E59E30F60D9}"/>
          </ac:cxnSpMkLst>
        </pc:cxn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32" creationId="{3525CB10-C5F0-4F32-B6A8-EC84481B1837}"/>
          </ac:cxnSpMkLst>
        </pc:cxn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35" creationId="{5BBA164C-21CF-4D8C-B8B0-A8494D02BDEC}"/>
          </ac:cxnSpMkLst>
        </pc:cxn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36" creationId="{B464A79A-908A-4279-823B-38C87614E424}"/>
          </ac:cxnSpMkLst>
        </pc:cxn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59" creationId="{4CC06DC7-F41C-46C6-9CE7-97532D3E6A60}"/>
          </ac:cxnSpMkLst>
        </pc:cxn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60" creationId="{E21DE713-EF71-460A-B4A6-7A4D6C0FE518}"/>
          </ac:cxnSpMkLst>
        </pc:cxn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61" creationId="{CF5AA528-B3DC-4FBE-B5E1-AE251AA9ED04}"/>
          </ac:cxnSpMkLst>
        </pc:cxn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79" creationId="{2D17AFAF-E098-434A-934D-252CDA88D040}"/>
          </ac:cxnSpMkLst>
        </pc:cxnChg>
        <pc:cxnChg chg="mod">
          <ac:chgData name="Kulinich Bohdan" userId="48e65c9f34e137d0" providerId="LiveId" clId="{AC469E6D-E513-2849-A29C-21789EFB83DD}" dt="2024-06-17T11:47:04.688" v="15" actId="2711"/>
          <ac:cxnSpMkLst>
            <pc:docMk/>
            <pc:sldMk cId="813353856" sldId="551"/>
            <ac:cxnSpMk id="146" creationId="{A1A78375-657A-4FC2-B383-37B2F4B47A1F}"/>
          </ac:cxnSpMkLst>
        </pc:cxnChg>
      </pc:sldChg>
      <pc:sldChg chg="modSp">
        <pc:chgData name="Kulinich Bohdan" userId="48e65c9f34e137d0" providerId="LiveId" clId="{AC469E6D-E513-2849-A29C-21789EFB83DD}" dt="2024-06-17T11:47:12.744" v="16" actId="2711"/>
        <pc:sldMkLst>
          <pc:docMk/>
          <pc:sldMk cId="2372482836" sldId="552"/>
        </pc:sldMkLst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21" creationId="{A9BC2737-D6F0-4AE6-B924-CA046449D2A5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23" creationId="{4CFED476-7C76-405E-AF06-D5B78666C0B1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47" creationId="{6FAFB174-8428-4E40-88D8-10FC8CC7548B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48" creationId="{21340BF9-CDAA-48E5-AA9C-B668833D796A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51" creationId="{D873C118-E7E4-469B-AA50-4028530B620C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64" creationId="{099DF7BE-2712-4091-80BB-2BD9A944B057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65" creationId="{887BD2E3-20AC-44C0-B9AD-C4CE082148F9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75" creationId="{28D5E7BD-A36E-4412-AB79-66EB3C7E0761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80" creationId="{D7288C89-C13E-4308-A64D-9788313FBCF8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81" creationId="{9EEEE69A-9154-4753-A930-2C2BDC64B2FC}"/>
          </ac:spMkLst>
        </pc:spChg>
        <pc:spChg chg="mod">
          <ac:chgData name="Kulinich Bohdan" userId="48e65c9f34e137d0" providerId="LiveId" clId="{AC469E6D-E513-2849-A29C-21789EFB83DD}" dt="2024-06-17T11:47:12.744" v="16" actId="2711"/>
          <ac:spMkLst>
            <pc:docMk/>
            <pc:sldMk cId="2372482836" sldId="552"/>
            <ac:spMk id="82" creationId="{FBF42415-6528-4D60-86A2-3A28D04E7B93}"/>
          </ac:spMkLst>
        </pc:spChg>
        <pc:picChg chg="mod">
          <ac:chgData name="Kulinich Bohdan" userId="48e65c9f34e137d0" providerId="LiveId" clId="{AC469E6D-E513-2849-A29C-21789EFB83DD}" dt="2024-06-17T11:47:12.744" v="16" actId="2711"/>
          <ac:picMkLst>
            <pc:docMk/>
            <pc:sldMk cId="2372482836" sldId="552"/>
            <ac:picMk id="18" creationId="{B825F6C8-E536-4527-A658-187C03B2CD50}"/>
          </ac:picMkLst>
        </pc:picChg>
        <pc:picChg chg="mod">
          <ac:chgData name="Kulinich Bohdan" userId="48e65c9f34e137d0" providerId="LiveId" clId="{AC469E6D-E513-2849-A29C-21789EFB83DD}" dt="2024-06-17T11:47:12.744" v="16" actId="2711"/>
          <ac:picMkLst>
            <pc:docMk/>
            <pc:sldMk cId="2372482836" sldId="552"/>
            <ac:picMk id="22" creationId="{4B1AE4CD-89FB-4670-902F-0FC10D813101}"/>
          </ac:picMkLst>
        </pc:picChg>
        <pc:picChg chg="mod">
          <ac:chgData name="Kulinich Bohdan" userId="48e65c9f34e137d0" providerId="LiveId" clId="{AC469E6D-E513-2849-A29C-21789EFB83DD}" dt="2024-06-17T11:47:12.744" v="16" actId="2711"/>
          <ac:picMkLst>
            <pc:docMk/>
            <pc:sldMk cId="2372482836" sldId="552"/>
            <ac:picMk id="46" creationId="{E01378CD-CBD1-496F-B063-9D089529880B}"/>
          </ac:picMkLst>
        </pc:picChg>
        <pc:picChg chg="mod">
          <ac:chgData name="Kulinich Bohdan" userId="48e65c9f34e137d0" providerId="LiveId" clId="{AC469E6D-E513-2849-A29C-21789EFB83DD}" dt="2024-06-17T11:47:12.744" v="16" actId="2711"/>
          <ac:picMkLst>
            <pc:docMk/>
            <pc:sldMk cId="2372482836" sldId="552"/>
            <ac:picMk id="52" creationId="{3BF6EA60-E5F2-42BB-9531-7A08BEC50723}"/>
          </ac:picMkLst>
        </pc:picChg>
        <pc:cxnChg chg="mod">
          <ac:chgData name="Kulinich Bohdan" userId="48e65c9f34e137d0" providerId="LiveId" clId="{AC469E6D-E513-2849-A29C-21789EFB83DD}" dt="2024-06-17T11:47:12.744" v="16" actId="2711"/>
          <ac:cxnSpMkLst>
            <pc:docMk/>
            <pc:sldMk cId="2372482836" sldId="552"/>
            <ac:cxnSpMk id="56" creationId="{CA517C6A-72EF-4801-8DFD-71DA12CD137B}"/>
          </ac:cxnSpMkLst>
        </pc:cxnChg>
        <pc:cxnChg chg="mod">
          <ac:chgData name="Kulinich Bohdan" userId="48e65c9f34e137d0" providerId="LiveId" clId="{AC469E6D-E513-2849-A29C-21789EFB83DD}" dt="2024-06-17T11:47:12.744" v="16" actId="2711"/>
          <ac:cxnSpMkLst>
            <pc:docMk/>
            <pc:sldMk cId="2372482836" sldId="552"/>
            <ac:cxnSpMk id="61" creationId="{D5CF01B0-6E97-4110-9439-54A1312FC417}"/>
          </ac:cxnSpMkLst>
        </pc:cxnChg>
        <pc:cxnChg chg="mod">
          <ac:chgData name="Kulinich Bohdan" userId="48e65c9f34e137d0" providerId="LiveId" clId="{AC469E6D-E513-2849-A29C-21789EFB83DD}" dt="2024-06-17T11:47:12.744" v="16" actId="2711"/>
          <ac:cxnSpMkLst>
            <pc:docMk/>
            <pc:sldMk cId="2372482836" sldId="552"/>
            <ac:cxnSpMk id="62" creationId="{738AC7B9-33ED-4024-B3C4-A205D6E83354}"/>
          </ac:cxnSpMkLst>
        </pc:cxnChg>
        <pc:cxnChg chg="mod">
          <ac:chgData name="Kulinich Bohdan" userId="48e65c9f34e137d0" providerId="LiveId" clId="{AC469E6D-E513-2849-A29C-21789EFB83DD}" dt="2024-06-17T11:47:12.744" v="16" actId="2711"/>
          <ac:cxnSpMkLst>
            <pc:docMk/>
            <pc:sldMk cId="2372482836" sldId="552"/>
            <ac:cxnSpMk id="63" creationId="{6F2190B5-9E95-4BC6-B8D5-C828F18952E6}"/>
          </ac:cxnSpMkLst>
        </pc:cxnChg>
      </pc:sldChg>
      <pc:sldChg chg="modSp">
        <pc:chgData name="Kulinich Bohdan" userId="48e65c9f34e137d0" providerId="LiveId" clId="{AC469E6D-E513-2849-A29C-21789EFB83DD}" dt="2024-06-17T11:47:18.908" v="17" actId="2711"/>
        <pc:sldMkLst>
          <pc:docMk/>
          <pc:sldMk cId="2173357161" sldId="553"/>
        </pc:sldMkLst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6" creationId="{DD862F5B-5EA6-457F-9302-27F19243C5D7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7" creationId="{ED5F0BF2-F917-4AE1-85D7-F04A185F4AA1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21" creationId="{A9BC2737-D6F0-4AE6-B924-CA046449D2A5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23" creationId="{4CFED476-7C76-405E-AF06-D5B78666C0B1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48" creationId="{21340BF9-CDAA-48E5-AA9C-B668833D796A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51" creationId="{D873C118-E7E4-469B-AA50-4028530B620C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64" creationId="{099DF7BE-2712-4091-80BB-2BD9A944B057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65" creationId="{887BD2E3-20AC-44C0-B9AD-C4CE082148F9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75" creationId="{28D5E7BD-A36E-4412-AB79-66EB3C7E0761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80" creationId="{D7288C89-C13E-4308-A64D-9788313FBCF8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81" creationId="{9EEEE69A-9154-4753-A930-2C2BDC64B2FC}"/>
          </ac:spMkLst>
        </pc:spChg>
        <pc:spChg chg="mod">
          <ac:chgData name="Kulinich Bohdan" userId="48e65c9f34e137d0" providerId="LiveId" clId="{AC469E6D-E513-2849-A29C-21789EFB83DD}" dt="2024-06-17T11:47:18.908" v="17" actId="2711"/>
          <ac:spMkLst>
            <pc:docMk/>
            <pc:sldMk cId="2173357161" sldId="553"/>
            <ac:spMk id="82" creationId="{FBF42415-6528-4D60-86A2-3A28D04E7B93}"/>
          </ac:spMkLst>
        </pc:spChg>
        <pc:picChg chg="mod">
          <ac:chgData name="Kulinich Bohdan" userId="48e65c9f34e137d0" providerId="LiveId" clId="{AC469E6D-E513-2849-A29C-21789EFB83DD}" dt="2024-06-17T11:47:18.908" v="17" actId="2711"/>
          <ac:picMkLst>
            <pc:docMk/>
            <pc:sldMk cId="2173357161" sldId="553"/>
            <ac:picMk id="18" creationId="{B825F6C8-E536-4527-A658-187C03B2CD50}"/>
          </ac:picMkLst>
        </pc:picChg>
        <pc:picChg chg="mod">
          <ac:chgData name="Kulinich Bohdan" userId="48e65c9f34e137d0" providerId="LiveId" clId="{AC469E6D-E513-2849-A29C-21789EFB83DD}" dt="2024-06-17T11:47:18.908" v="17" actId="2711"/>
          <ac:picMkLst>
            <pc:docMk/>
            <pc:sldMk cId="2173357161" sldId="553"/>
            <ac:picMk id="28" creationId="{F89C6B34-DEE0-4592-A3FB-44C30AF40C8A}"/>
          </ac:picMkLst>
        </pc:picChg>
        <pc:picChg chg="mod">
          <ac:chgData name="Kulinich Bohdan" userId="48e65c9f34e137d0" providerId="LiveId" clId="{AC469E6D-E513-2849-A29C-21789EFB83DD}" dt="2024-06-17T11:47:18.908" v="17" actId="2711"/>
          <ac:picMkLst>
            <pc:docMk/>
            <pc:sldMk cId="2173357161" sldId="553"/>
            <ac:picMk id="52" creationId="{3BF6EA60-E5F2-42BB-9531-7A08BEC50723}"/>
          </ac:picMkLst>
        </pc:picChg>
        <pc:cxnChg chg="mod">
          <ac:chgData name="Kulinich Bohdan" userId="48e65c9f34e137d0" providerId="LiveId" clId="{AC469E6D-E513-2849-A29C-21789EFB83DD}" dt="2024-06-17T11:47:18.908" v="17" actId="2711"/>
          <ac:cxnSpMkLst>
            <pc:docMk/>
            <pc:sldMk cId="2173357161" sldId="553"/>
            <ac:cxnSpMk id="24" creationId="{19EF1E37-44B5-4538-AC8E-3805EFC3E708}"/>
          </ac:cxnSpMkLst>
        </pc:cxnChg>
        <pc:cxnChg chg="mod">
          <ac:chgData name="Kulinich Bohdan" userId="48e65c9f34e137d0" providerId="LiveId" clId="{AC469E6D-E513-2849-A29C-21789EFB83DD}" dt="2024-06-17T11:47:18.908" v="17" actId="2711"/>
          <ac:cxnSpMkLst>
            <pc:docMk/>
            <pc:sldMk cId="2173357161" sldId="553"/>
            <ac:cxnSpMk id="56" creationId="{CA517C6A-72EF-4801-8DFD-71DA12CD137B}"/>
          </ac:cxnSpMkLst>
        </pc:cxnChg>
        <pc:cxnChg chg="mod">
          <ac:chgData name="Kulinich Bohdan" userId="48e65c9f34e137d0" providerId="LiveId" clId="{AC469E6D-E513-2849-A29C-21789EFB83DD}" dt="2024-06-17T11:47:18.908" v="17" actId="2711"/>
          <ac:cxnSpMkLst>
            <pc:docMk/>
            <pc:sldMk cId="2173357161" sldId="553"/>
            <ac:cxnSpMk id="61" creationId="{D5CF01B0-6E97-4110-9439-54A1312FC417}"/>
          </ac:cxnSpMkLst>
        </pc:cxnChg>
        <pc:cxnChg chg="mod">
          <ac:chgData name="Kulinich Bohdan" userId="48e65c9f34e137d0" providerId="LiveId" clId="{AC469E6D-E513-2849-A29C-21789EFB83DD}" dt="2024-06-17T11:47:18.908" v="17" actId="2711"/>
          <ac:cxnSpMkLst>
            <pc:docMk/>
            <pc:sldMk cId="2173357161" sldId="553"/>
            <ac:cxnSpMk id="62" creationId="{738AC7B9-33ED-4024-B3C4-A205D6E83354}"/>
          </ac:cxnSpMkLst>
        </pc:cxnChg>
        <pc:cxnChg chg="mod">
          <ac:chgData name="Kulinich Bohdan" userId="48e65c9f34e137d0" providerId="LiveId" clId="{AC469E6D-E513-2849-A29C-21789EFB83DD}" dt="2024-06-17T11:47:18.908" v="17" actId="2711"/>
          <ac:cxnSpMkLst>
            <pc:docMk/>
            <pc:sldMk cId="2173357161" sldId="553"/>
            <ac:cxnSpMk id="63" creationId="{6F2190B5-9E95-4BC6-B8D5-C828F18952E6}"/>
          </ac:cxnSpMkLst>
        </pc:cxnChg>
      </pc:sldChg>
      <pc:sldChg chg="modSp">
        <pc:chgData name="Kulinich Bohdan" userId="48e65c9f34e137d0" providerId="LiveId" clId="{AC469E6D-E513-2849-A29C-21789EFB83DD}" dt="2024-06-17T11:47:26.800" v="18" actId="2711"/>
        <pc:sldMkLst>
          <pc:docMk/>
          <pc:sldMk cId="2836881328" sldId="554"/>
        </pc:sldMkLst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6" creationId="{DD862F5B-5EA6-457F-9302-27F19243C5D7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7" creationId="{ED5F0BF2-F917-4AE1-85D7-F04A185F4AA1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12" creationId="{3CB7DA8C-66C5-4A94-8934-CCFD367DC6FF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13" creationId="{8489F086-36FF-4DD7-BE10-7117C3EF5FF8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14" creationId="{65DE02F9-F321-45A9-BCE2-61A4B7C7B63C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15" creationId="{92135826-19DE-4CF4-9695-07C39661C20D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21" creationId="{A9BC2737-D6F0-4AE6-B924-CA046449D2A5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23" creationId="{4CFED476-7C76-405E-AF06-D5B78666C0B1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36" creationId="{6CD3DC5A-0D50-4379-8A24-2F81C3EFD4E9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48" creationId="{21340BF9-CDAA-48E5-AA9C-B668833D796A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51" creationId="{D873C118-E7E4-469B-AA50-4028530B620C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57" creationId="{689D6342-86BE-4B13-882E-CD2F957E80EF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59" creationId="{A6A96B8D-74FC-4BE9-BF75-800E1E3AADD7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64" creationId="{099DF7BE-2712-4091-80BB-2BD9A944B057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65" creationId="{887BD2E3-20AC-44C0-B9AD-C4CE082148F9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75" creationId="{28D5E7BD-A36E-4412-AB79-66EB3C7E0761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80" creationId="{D7288C89-C13E-4308-A64D-9788313FBCF8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81" creationId="{9EEEE69A-9154-4753-A930-2C2BDC64B2FC}"/>
          </ac:spMkLst>
        </pc:spChg>
        <pc:spChg chg="mod">
          <ac:chgData name="Kulinich Bohdan" userId="48e65c9f34e137d0" providerId="LiveId" clId="{AC469E6D-E513-2849-A29C-21789EFB83DD}" dt="2024-06-17T11:47:26.800" v="18" actId="2711"/>
          <ac:spMkLst>
            <pc:docMk/>
            <pc:sldMk cId="2836881328" sldId="554"/>
            <ac:spMk id="82" creationId="{FBF42415-6528-4D60-86A2-3A28D04E7B93}"/>
          </ac:spMkLst>
        </pc:spChg>
        <pc:grpChg chg="mod">
          <ac:chgData name="Kulinich Bohdan" userId="48e65c9f34e137d0" providerId="LiveId" clId="{AC469E6D-E513-2849-A29C-21789EFB83DD}" dt="2024-06-17T11:47:26.800" v="18" actId="2711"/>
          <ac:grpSpMkLst>
            <pc:docMk/>
            <pc:sldMk cId="2836881328" sldId="554"/>
            <ac:grpSpMk id="20" creationId="{3D00A56E-7598-42F2-A61A-76891A1A6C95}"/>
          </ac:grpSpMkLst>
        </pc:grpChg>
        <pc:grpChg chg="mod">
          <ac:chgData name="Kulinich Bohdan" userId="48e65c9f34e137d0" providerId="LiveId" clId="{AC469E6D-E513-2849-A29C-21789EFB83DD}" dt="2024-06-17T11:47:26.800" v="18" actId="2711"/>
          <ac:grpSpMkLst>
            <pc:docMk/>
            <pc:sldMk cId="2836881328" sldId="554"/>
            <ac:grpSpMk id="26" creationId="{C43F16BF-0814-46FD-8865-65E309371EF1}"/>
          </ac:grpSpMkLst>
        </pc:grpChg>
        <pc:grpChg chg="mod">
          <ac:chgData name="Kulinich Bohdan" userId="48e65c9f34e137d0" providerId="LiveId" clId="{AC469E6D-E513-2849-A29C-21789EFB83DD}" dt="2024-06-17T11:47:26.800" v="18" actId="2711"/>
          <ac:grpSpMkLst>
            <pc:docMk/>
            <pc:sldMk cId="2836881328" sldId="554"/>
            <ac:grpSpMk id="29" creationId="{07F191C6-F310-4D02-B4C2-55571BD6140F}"/>
          </ac:grpSpMkLst>
        </pc:grpChg>
        <pc:picChg chg="mod">
          <ac:chgData name="Kulinich Bohdan" userId="48e65c9f34e137d0" providerId="LiveId" clId="{AC469E6D-E513-2849-A29C-21789EFB83DD}" dt="2024-06-17T11:47:26.800" v="18" actId="2711"/>
          <ac:picMkLst>
            <pc:docMk/>
            <pc:sldMk cId="2836881328" sldId="554"/>
            <ac:picMk id="18" creationId="{B825F6C8-E536-4527-A658-187C03B2CD50}"/>
          </ac:picMkLst>
        </pc:picChg>
        <pc:picChg chg="mod">
          <ac:chgData name="Kulinich Bohdan" userId="48e65c9f34e137d0" providerId="LiveId" clId="{AC469E6D-E513-2849-A29C-21789EFB83DD}" dt="2024-06-17T11:47:26.800" v="18" actId="2711"/>
          <ac:picMkLst>
            <pc:docMk/>
            <pc:sldMk cId="2836881328" sldId="554"/>
            <ac:picMk id="33" creationId="{431851A6-CFCA-4AB0-A22F-F1250FAB82B1}"/>
          </ac:picMkLst>
        </pc:picChg>
        <pc:picChg chg="mod">
          <ac:chgData name="Kulinich Bohdan" userId="48e65c9f34e137d0" providerId="LiveId" clId="{AC469E6D-E513-2849-A29C-21789EFB83DD}" dt="2024-06-17T11:47:26.800" v="18" actId="2711"/>
          <ac:picMkLst>
            <pc:docMk/>
            <pc:sldMk cId="2836881328" sldId="554"/>
            <ac:picMk id="52" creationId="{3BF6EA60-E5F2-42BB-9531-7A08BEC50723}"/>
          </ac:picMkLst>
        </pc:picChg>
        <pc:picChg chg="mod">
          <ac:chgData name="Kulinich Bohdan" userId="48e65c9f34e137d0" providerId="LiveId" clId="{AC469E6D-E513-2849-A29C-21789EFB83DD}" dt="2024-06-17T11:47:26.800" v="18" actId="2711"/>
          <ac:picMkLst>
            <pc:docMk/>
            <pc:sldMk cId="2836881328" sldId="554"/>
            <ac:picMk id="58" creationId="{4687A13A-78A9-4BA4-83F2-6C75A8702E6F}"/>
          </ac:picMkLst>
        </pc:picChg>
        <pc:cxnChg chg="mod">
          <ac:chgData name="Kulinich Bohdan" userId="48e65c9f34e137d0" providerId="LiveId" clId="{AC469E6D-E513-2849-A29C-21789EFB83DD}" dt="2024-06-17T11:47:26.800" v="18" actId="2711"/>
          <ac:cxnSpMkLst>
            <pc:docMk/>
            <pc:sldMk cId="2836881328" sldId="554"/>
            <ac:cxnSpMk id="24" creationId="{19EF1E37-44B5-4538-AC8E-3805EFC3E708}"/>
          </ac:cxnSpMkLst>
        </pc:cxnChg>
        <pc:cxnChg chg="mod">
          <ac:chgData name="Kulinich Bohdan" userId="48e65c9f34e137d0" providerId="LiveId" clId="{AC469E6D-E513-2849-A29C-21789EFB83DD}" dt="2024-06-17T11:47:26.800" v="18" actId="2711"/>
          <ac:cxnSpMkLst>
            <pc:docMk/>
            <pc:sldMk cId="2836881328" sldId="554"/>
            <ac:cxnSpMk id="25" creationId="{16A682A2-9D55-4121-AE2C-350F0909FA86}"/>
          </ac:cxnSpMkLst>
        </pc:cxnChg>
        <pc:cxnChg chg="mod">
          <ac:chgData name="Kulinich Bohdan" userId="48e65c9f34e137d0" providerId="LiveId" clId="{AC469E6D-E513-2849-A29C-21789EFB83DD}" dt="2024-06-17T11:47:26.800" v="18" actId="2711"/>
          <ac:cxnSpMkLst>
            <pc:docMk/>
            <pc:sldMk cId="2836881328" sldId="554"/>
            <ac:cxnSpMk id="56" creationId="{CA517C6A-72EF-4801-8DFD-71DA12CD137B}"/>
          </ac:cxnSpMkLst>
        </pc:cxnChg>
        <pc:cxnChg chg="mod">
          <ac:chgData name="Kulinich Bohdan" userId="48e65c9f34e137d0" providerId="LiveId" clId="{AC469E6D-E513-2849-A29C-21789EFB83DD}" dt="2024-06-17T11:47:26.800" v="18" actId="2711"/>
          <ac:cxnSpMkLst>
            <pc:docMk/>
            <pc:sldMk cId="2836881328" sldId="554"/>
            <ac:cxnSpMk id="61" creationId="{D5CF01B0-6E97-4110-9439-54A1312FC417}"/>
          </ac:cxnSpMkLst>
        </pc:cxnChg>
        <pc:cxnChg chg="mod">
          <ac:chgData name="Kulinich Bohdan" userId="48e65c9f34e137d0" providerId="LiveId" clId="{AC469E6D-E513-2849-A29C-21789EFB83DD}" dt="2024-06-17T11:47:26.800" v="18" actId="2711"/>
          <ac:cxnSpMkLst>
            <pc:docMk/>
            <pc:sldMk cId="2836881328" sldId="554"/>
            <ac:cxnSpMk id="62" creationId="{738AC7B9-33ED-4024-B3C4-A205D6E83354}"/>
          </ac:cxnSpMkLst>
        </pc:cxnChg>
        <pc:cxnChg chg="mod">
          <ac:chgData name="Kulinich Bohdan" userId="48e65c9f34e137d0" providerId="LiveId" clId="{AC469E6D-E513-2849-A29C-21789EFB83DD}" dt="2024-06-17T11:47:26.800" v="18" actId="2711"/>
          <ac:cxnSpMkLst>
            <pc:docMk/>
            <pc:sldMk cId="2836881328" sldId="554"/>
            <ac:cxnSpMk id="63" creationId="{6F2190B5-9E95-4BC6-B8D5-C828F18952E6}"/>
          </ac:cxnSpMkLst>
        </pc:cxnChg>
      </pc:sldChg>
      <pc:sldChg chg="modSp">
        <pc:chgData name="Kulinich Bohdan" userId="48e65c9f34e137d0" providerId="LiveId" clId="{AC469E6D-E513-2849-A29C-21789EFB83DD}" dt="2024-06-17T11:47:42.496" v="20" actId="114"/>
        <pc:sldMkLst>
          <pc:docMk/>
          <pc:sldMk cId="3784562634" sldId="555"/>
        </pc:sldMkLst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19" creationId="{2C8E0CDA-0C82-44F0-B4BB-42C253CD1470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26" creationId="{730389B6-F648-4ACF-A500-4B0A583018D1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28" creationId="{535AC455-4E8F-459D-BDB9-A92DEB8C3ED0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29" creationId="{3299B764-5DA1-44D7-A6F1-4ACF8538F728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36" creationId="{2723C5C8-E60B-4BA4-9337-379DC5CE213A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39" creationId="{23477320-2991-49BF-AC45-9E8D47892246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40" creationId="{72E58DE5-A335-4A59-82E7-A2B1E775E288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41" creationId="{55AD40AE-288F-46B1-AF32-E2E221B2B10B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42" creationId="{0948AC70-E2C6-4BE5-BD99-437140965BB0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43" creationId="{775DA043-B2F8-49E5-A7AF-FE51035939D8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44" creationId="{B84EE4F4-D1A8-4073-B5B6-05A40DD6BD21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45" creationId="{54D90F49-DF73-4748-A567-1B616EA9BD54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47" creationId="{6CC9B186-65C4-4109-8646-16FDCFFB6FFE}"/>
          </ac:spMkLst>
        </pc:spChg>
        <pc:spChg chg="mod">
          <ac:chgData name="Kulinich Bohdan" userId="48e65c9f34e137d0" providerId="LiveId" clId="{AC469E6D-E513-2849-A29C-21789EFB83DD}" dt="2024-06-17T11:47:42.496" v="20" actId="114"/>
          <ac:spMkLst>
            <pc:docMk/>
            <pc:sldMk cId="3784562634" sldId="555"/>
            <ac:spMk id="51" creationId="{378EE6D8-5317-4A83-B726-EEDDC2D8E675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52" creationId="{37449492-000A-4D49-98D9-213C98605F74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53" creationId="{A4E002BF-C7FA-44BB-8126-B1E31E32C12B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54" creationId="{9F363367-F062-48FF-B350-36E259BC23CF}"/>
          </ac:spMkLst>
        </pc:spChg>
        <pc:spChg chg="mod">
          <ac:chgData name="Kulinich Bohdan" userId="48e65c9f34e137d0" providerId="LiveId" clId="{AC469E6D-E513-2849-A29C-21789EFB83DD}" dt="2024-06-17T11:47:33.679" v="19" actId="2711"/>
          <ac:spMkLst>
            <pc:docMk/>
            <pc:sldMk cId="3784562634" sldId="555"/>
            <ac:spMk id="55" creationId="{1F98FA0C-5EB9-4FA3-934D-1BAA2154144D}"/>
          </ac:spMkLst>
        </pc:spChg>
        <pc:grpChg chg="mod">
          <ac:chgData name="Kulinich Bohdan" userId="48e65c9f34e137d0" providerId="LiveId" clId="{AC469E6D-E513-2849-A29C-21789EFB83DD}" dt="2024-06-17T11:47:33.679" v="19" actId="2711"/>
          <ac:grpSpMkLst>
            <pc:docMk/>
            <pc:sldMk cId="3784562634" sldId="555"/>
            <ac:grpSpMk id="6" creationId="{A482EF2B-10E9-4ECB-A49E-2B7111F42285}"/>
          </ac:grpSpMkLst>
        </pc:grpChg>
        <pc:grpChg chg="mod">
          <ac:chgData name="Kulinich Bohdan" userId="48e65c9f34e137d0" providerId="LiveId" clId="{AC469E6D-E513-2849-A29C-21789EFB83DD}" dt="2024-06-17T11:47:33.679" v="19" actId="2711"/>
          <ac:grpSpMkLst>
            <pc:docMk/>
            <pc:sldMk cId="3784562634" sldId="555"/>
            <ac:grpSpMk id="7" creationId="{2145D9E3-1E54-4B1B-A79F-C4E361E68894}"/>
          </ac:grpSpMkLst>
        </pc:grpChg>
        <pc:grpChg chg="mod">
          <ac:chgData name="Kulinich Bohdan" userId="48e65c9f34e137d0" providerId="LiveId" clId="{AC469E6D-E513-2849-A29C-21789EFB83DD}" dt="2024-06-17T11:47:33.679" v="19" actId="2711"/>
          <ac:grpSpMkLst>
            <pc:docMk/>
            <pc:sldMk cId="3784562634" sldId="555"/>
            <ac:grpSpMk id="31" creationId="{1AE1D9D1-DCD3-47EB-A58C-23F58A25A3AA}"/>
          </ac:grpSpMkLst>
        </pc:grpChg>
        <pc:picChg chg="mod">
          <ac:chgData name="Kulinich Bohdan" userId="48e65c9f34e137d0" providerId="LiveId" clId="{AC469E6D-E513-2849-A29C-21789EFB83DD}" dt="2024-06-17T11:47:33.679" v="19" actId="2711"/>
          <ac:picMkLst>
            <pc:docMk/>
            <pc:sldMk cId="3784562634" sldId="555"/>
            <ac:picMk id="23" creationId="{E9CD10D9-9FCB-4750-9DC5-DB5DB14F9496}"/>
          </ac:picMkLst>
        </pc:picChg>
        <pc:picChg chg="mod">
          <ac:chgData name="Kulinich Bohdan" userId="48e65c9f34e137d0" providerId="LiveId" clId="{AC469E6D-E513-2849-A29C-21789EFB83DD}" dt="2024-06-17T11:47:33.679" v="19" actId="2711"/>
          <ac:picMkLst>
            <pc:docMk/>
            <pc:sldMk cId="3784562634" sldId="555"/>
            <ac:picMk id="24" creationId="{CF1F64E2-1FEF-46A5-A379-DFC013A53437}"/>
          </ac:picMkLst>
        </pc:picChg>
        <pc:picChg chg="mod">
          <ac:chgData name="Kulinich Bohdan" userId="48e65c9f34e137d0" providerId="LiveId" clId="{AC469E6D-E513-2849-A29C-21789EFB83DD}" dt="2024-06-17T11:47:33.679" v="19" actId="2711"/>
          <ac:picMkLst>
            <pc:docMk/>
            <pc:sldMk cId="3784562634" sldId="555"/>
            <ac:picMk id="27" creationId="{7BD1BC47-B79F-4788-B8A0-F0236BA79E46}"/>
          </ac:picMkLst>
        </pc:picChg>
        <pc:picChg chg="mod">
          <ac:chgData name="Kulinich Bohdan" userId="48e65c9f34e137d0" providerId="LiveId" clId="{AC469E6D-E513-2849-A29C-21789EFB83DD}" dt="2024-06-17T11:47:33.679" v="19" actId="2711"/>
          <ac:picMkLst>
            <pc:docMk/>
            <pc:sldMk cId="3784562634" sldId="555"/>
            <ac:picMk id="30" creationId="{86FE8A7B-918B-456A-839E-F89C7FCE4A75}"/>
          </ac:picMkLst>
        </pc:picChg>
        <pc:picChg chg="mod">
          <ac:chgData name="Kulinich Bohdan" userId="48e65c9f34e137d0" providerId="LiveId" clId="{AC469E6D-E513-2849-A29C-21789EFB83DD}" dt="2024-06-17T11:47:33.679" v="19" actId="2711"/>
          <ac:picMkLst>
            <pc:docMk/>
            <pc:sldMk cId="3784562634" sldId="555"/>
            <ac:picMk id="33" creationId="{8A3F9A95-0E61-4E15-8196-23D3096CAF75}"/>
          </ac:picMkLst>
        </pc:picChg>
        <pc:picChg chg="mod">
          <ac:chgData name="Kulinich Bohdan" userId="48e65c9f34e137d0" providerId="LiveId" clId="{AC469E6D-E513-2849-A29C-21789EFB83DD}" dt="2024-06-17T11:47:33.679" v="19" actId="2711"/>
          <ac:picMkLst>
            <pc:docMk/>
            <pc:sldMk cId="3784562634" sldId="555"/>
            <ac:picMk id="46" creationId="{B8D1068C-48B9-4645-A68D-33929DC576FB}"/>
          </ac:picMkLst>
        </pc:picChg>
        <pc:cxnChg chg="mod">
          <ac:chgData name="Kulinich Bohdan" userId="48e65c9f34e137d0" providerId="LiveId" clId="{AC469E6D-E513-2849-A29C-21789EFB83DD}" dt="2024-06-17T11:47:33.679" v="19" actId="2711"/>
          <ac:cxnSpMkLst>
            <pc:docMk/>
            <pc:sldMk cId="3784562634" sldId="555"/>
            <ac:cxnSpMk id="20" creationId="{C8098911-B558-4B58-9CDF-F9AD3D219E29}"/>
          </ac:cxnSpMkLst>
        </pc:cxnChg>
        <pc:cxnChg chg="mod">
          <ac:chgData name="Kulinich Bohdan" userId="48e65c9f34e137d0" providerId="LiveId" clId="{AC469E6D-E513-2849-A29C-21789EFB83DD}" dt="2024-06-17T11:47:33.679" v="19" actId="2711"/>
          <ac:cxnSpMkLst>
            <pc:docMk/>
            <pc:sldMk cId="3784562634" sldId="555"/>
            <ac:cxnSpMk id="35" creationId="{D48A40AB-616E-4D48-866A-FA18EA775291}"/>
          </ac:cxnSpMkLst>
        </pc:cxnChg>
        <pc:cxnChg chg="mod">
          <ac:chgData name="Kulinich Bohdan" userId="48e65c9f34e137d0" providerId="LiveId" clId="{AC469E6D-E513-2849-A29C-21789EFB83DD}" dt="2024-06-17T11:47:33.679" v="19" actId="2711"/>
          <ac:cxnSpMkLst>
            <pc:docMk/>
            <pc:sldMk cId="3784562634" sldId="555"/>
            <ac:cxnSpMk id="37" creationId="{BC5B4EE0-CFB5-4875-8945-6B3BD40B964E}"/>
          </ac:cxnSpMkLst>
        </pc:cxnChg>
        <pc:cxnChg chg="mod">
          <ac:chgData name="Kulinich Bohdan" userId="48e65c9f34e137d0" providerId="LiveId" clId="{AC469E6D-E513-2849-A29C-21789EFB83DD}" dt="2024-06-17T11:47:33.679" v="19" actId="2711"/>
          <ac:cxnSpMkLst>
            <pc:docMk/>
            <pc:sldMk cId="3784562634" sldId="555"/>
            <ac:cxnSpMk id="38" creationId="{C0BE60D1-813C-4094-B07D-8D96ADCEBAB7}"/>
          </ac:cxnSpMkLst>
        </pc:cxnChg>
      </pc:sldChg>
      <pc:sldChg chg="modSp">
        <pc:chgData name="Kulinich Bohdan" userId="48e65c9f34e137d0" providerId="LiveId" clId="{AC469E6D-E513-2849-A29C-21789EFB83DD}" dt="2024-06-17T11:47:58.118" v="22" actId="2711"/>
        <pc:sldMkLst>
          <pc:docMk/>
          <pc:sldMk cId="3143547291" sldId="556"/>
        </pc:sldMkLst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13" creationId="{37E40D49-6850-4651-8EE9-6C44BEA46E03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15" creationId="{A4C120F2-C63C-4D60-9084-6BFD0FCF87AD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19" creationId="{2C8E0CDA-0C82-44F0-B4BB-42C253CD1470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29" creationId="{9D8B08BE-75BB-4A41-9AD6-00B0DE3E32EA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30" creationId="{D00B1E23-1E4F-4C28-ADA9-A806289C0F97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31" creationId="{F618989B-6FA4-4BE6-8256-ADD395387AB8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39" creationId="{23477320-2991-49BF-AC45-9E8D47892246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41" creationId="{55AD40AE-288F-46B1-AF32-E2E221B2B10B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42" creationId="{0948AC70-E2C6-4BE5-BD99-437140965BB0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43" creationId="{775DA043-B2F8-49E5-A7AF-FE51035939D8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44" creationId="{B84EE4F4-D1A8-4073-B5B6-05A40DD6BD21}"/>
          </ac:spMkLst>
        </pc:spChg>
        <pc:spChg chg="mod">
          <ac:chgData name="Kulinich Bohdan" userId="48e65c9f34e137d0" providerId="LiveId" clId="{AC469E6D-E513-2849-A29C-21789EFB83DD}" dt="2024-06-17T11:47:58.118" v="22" actId="2711"/>
          <ac:spMkLst>
            <pc:docMk/>
            <pc:sldMk cId="3143547291" sldId="556"/>
            <ac:spMk id="45" creationId="{54D90F49-DF73-4748-A567-1B616EA9BD54}"/>
          </ac:spMkLst>
        </pc:spChg>
        <pc:grpChg chg="mod">
          <ac:chgData name="Kulinich Bohdan" userId="48e65c9f34e137d0" providerId="LiveId" clId="{AC469E6D-E513-2849-A29C-21789EFB83DD}" dt="2024-06-17T11:47:58.118" v="22" actId="2711"/>
          <ac:grpSpMkLst>
            <pc:docMk/>
            <pc:sldMk cId="3143547291" sldId="556"/>
            <ac:grpSpMk id="11" creationId="{D05FEDDF-8E0A-4850-A0E7-5ACA0217D313}"/>
          </ac:grpSpMkLst>
        </pc:grpChg>
        <pc:grpChg chg="mod">
          <ac:chgData name="Kulinich Bohdan" userId="48e65c9f34e137d0" providerId="LiveId" clId="{AC469E6D-E513-2849-A29C-21789EFB83DD}" dt="2024-06-17T11:47:58.118" v="22" actId="2711"/>
          <ac:grpSpMkLst>
            <pc:docMk/>
            <pc:sldMk cId="3143547291" sldId="556"/>
            <ac:grpSpMk id="40" creationId="{7129741A-2A85-4C1A-8B72-A0C6DE836584}"/>
          </ac:grpSpMkLst>
        </pc:grpChg>
        <pc:picChg chg="mod">
          <ac:chgData name="Kulinich Bohdan" userId="48e65c9f34e137d0" providerId="LiveId" clId="{AC469E6D-E513-2849-A29C-21789EFB83DD}" dt="2024-06-17T11:47:58.118" v="22" actId="2711"/>
          <ac:picMkLst>
            <pc:docMk/>
            <pc:sldMk cId="3143547291" sldId="556"/>
            <ac:picMk id="7" creationId="{3D25D7A0-0E52-4744-B0DC-A0D1AA727EE6}"/>
          </ac:picMkLst>
        </pc:picChg>
        <pc:picChg chg="mod">
          <ac:chgData name="Kulinich Bohdan" userId="48e65c9f34e137d0" providerId="LiveId" clId="{AC469E6D-E513-2849-A29C-21789EFB83DD}" dt="2024-06-17T11:47:58.118" v="22" actId="2711"/>
          <ac:picMkLst>
            <pc:docMk/>
            <pc:sldMk cId="3143547291" sldId="556"/>
            <ac:picMk id="10" creationId="{7CD6D530-A2FB-4001-AC52-82F73347EED4}"/>
          </ac:picMkLst>
        </pc:picChg>
        <pc:picChg chg="mod">
          <ac:chgData name="Kulinich Bohdan" userId="48e65c9f34e137d0" providerId="LiveId" clId="{AC469E6D-E513-2849-A29C-21789EFB83DD}" dt="2024-06-17T11:47:58.118" v="22" actId="2711"/>
          <ac:picMkLst>
            <pc:docMk/>
            <pc:sldMk cId="3143547291" sldId="556"/>
            <ac:picMk id="23" creationId="{E084C656-EB71-4144-9168-1DDA3CDAC63F}"/>
          </ac:picMkLst>
        </pc:picChg>
        <pc:picChg chg="mod">
          <ac:chgData name="Kulinich Bohdan" userId="48e65c9f34e137d0" providerId="LiveId" clId="{AC469E6D-E513-2849-A29C-21789EFB83DD}" dt="2024-06-17T11:47:58.118" v="22" actId="2711"/>
          <ac:picMkLst>
            <pc:docMk/>
            <pc:sldMk cId="3143547291" sldId="556"/>
            <ac:picMk id="24" creationId="{058104DA-128A-4C36-A428-3322F37A38E6}"/>
          </ac:picMkLst>
        </pc:picChg>
        <pc:picChg chg="mod">
          <ac:chgData name="Kulinich Bohdan" userId="48e65c9f34e137d0" providerId="LiveId" clId="{AC469E6D-E513-2849-A29C-21789EFB83DD}" dt="2024-06-17T11:47:58.118" v="22" actId="2711"/>
          <ac:picMkLst>
            <pc:docMk/>
            <pc:sldMk cId="3143547291" sldId="556"/>
            <ac:picMk id="32" creationId="{5E166A5D-DE8E-4269-A41F-7C447D5AFC5F}"/>
          </ac:picMkLst>
        </pc:picChg>
        <pc:picChg chg="mod">
          <ac:chgData name="Kulinich Bohdan" userId="48e65c9f34e137d0" providerId="LiveId" clId="{AC469E6D-E513-2849-A29C-21789EFB83DD}" dt="2024-06-17T11:47:58.118" v="22" actId="2711"/>
          <ac:picMkLst>
            <pc:docMk/>
            <pc:sldMk cId="3143547291" sldId="556"/>
            <ac:picMk id="48" creationId="{A1AE6D6A-3DAD-49A3-897D-C520028AFC5E}"/>
          </ac:picMkLst>
        </pc:picChg>
        <pc:cxnChg chg="mod">
          <ac:chgData name="Kulinich Bohdan" userId="48e65c9f34e137d0" providerId="LiveId" clId="{AC469E6D-E513-2849-A29C-21789EFB83DD}" dt="2024-06-17T11:47:58.118" v="22" actId="2711"/>
          <ac:cxnSpMkLst>
            <pc:docMk/>
            <pc:sldMk cId="3143547291" sldId="556"/>
            <ac:cxnSpMk id="34" creationId="{B8FE5E66-8228-4ABB-8303-0FC5C97E2DB2}"/>
          </ac:cxnSpMkLst>
        </pc:cxnChg>
        <pc:cxnChg chg="mod">
          <ac:chgData name="Kulinich Bohdan" userId="48e65c9f34e137d0" providerId="LiveId" clId="{AC469E6D-E513-2849-A29C-21789EFB83DD}" dt="2024-06-17T11:47:58.118" v="22" actId="2711"/>
          <ac:cxnSpMkLst>
            <pc:docMk/>
            <pc:sldMk cId="3143547291" sldId="556"/>
            <ac:cxnSpMk id="35" creationId="{D48A40AB-616E-4D48-866A-FA18EA775291}"/>
          </ac:cxnSpMkLst>
        </pc:cxnChg>
        <pc:cxnChg chg="mod">
          <ac:chgData name="Kulinich Bohdan" userId="48e65c9f34e137d0" providerId="LiveId" clId="{AC469E6D-E513-2849-A29C-21789EFB83DD}" dt="2024-06-17T11:47:58.118" v="22" actId="2711"/>
          <ac:cxnSpMkLst>
            <pc:docMk/>
            <pc:sldMk cId="3143547291" sldId="556"/>
            <ac:cxnSpMk id="37" creationId="{BC5B4EE0-CFB5-4875-8945-6B3BD40B964E}"/>
          </ac:cxnSpMkLst>
        </pc:cxnChg>
        <pc:cxnChg chg="mod">
          <ac:chgData name="Kulinich Bohdan" userId="48e65c9f34e137d0" providerId="LiveId" clId="{AC469E6D-E513-2849-A29C-21789EFB83DD}" dt="2024-06-17T11:47:58.118" v="22" actId="2711"/>
          <ac:cxnSpMkLst>
            <pc:docMk/>
            <pc:sldMk cId="3143547291" sldId="556"/>
            <ac:cxnSpMk id="38" creationId="{C0BE60D1-813C-4094-B07D-8D96ADCEBAB7}"/>
          </ac:cxnSpMkLst>
        </pc:cxnChg>
        <pc:cxnChg chg="mod">
          <ac:chgData name="Kulinich Bohdan" userId="48e65c9f34e137d0" providerId="LiveId" clId="{AC469E6D-E513-2849-A29C-21789EFB83DD}" dt="2024-06-17T11:47:58.118" v="22" actId="2711"/>
          <ac:cxnSpMkLst>
            <pc:docMk/>
            <pc:sldMk cId="3143547291" sldId="556"/>
            <ac:cxnSpMk id="55" creationId="{44FB1F0E-D197-4D8D-8DF8-3AA8CE14A2FA}"/>
          </ac:cxnSpMkLst>
        </pc:cxnChg>
        <pc:cxnChg chg="mod">
          <ac:chgData name="Kulinich Bohdan" userId="48e65c9f34e137d0" providerId="LiveId" clId="{AC469E6D-E513-2849-A29C-21789EFB83DD}" dt="2024-06-17T11:47:58.118" v="22" actId="2711"/>
          <ac:cxnSpMkLst>
            <pc:docMk/>
            <pc:sldMk cId="3143547291" sldId="556"/>
            <ac:cxnSpMk id="56" creationId="{C5A5437C-4F46-4DE7-8591-43D47FE90A1C}"/>
          </ac:cxnSpMkLst>
        </pc:cxnChg>
      </pc:sldChg>
      <pc:sldChg chg="modSp">
        <pc:chgData name="Kulinich Bohdan" userId="48e65c9f34e137d0" providerId="LiveId" clId="{AC469E6D-E513-2849-A29C-21789EFB83DD}" dt="2024-06-17T11:47:51.651" v="21" actId="2711"/>
        <pc:sldMkLst>
          <pc:docMk/>
          <pc:sldMk cId="4118703030" sldId="557"/>
        </pc:sldMkLst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19" creationId="{2C8E0CDA-0C82-44F0-B4BB-42C253CD1470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29" creationId="{9D8B08BE-75BB-4A41-9AD6-00B0DE3E32EA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30" creationId="{D00B1E23-1E4F-4C28-ADA9-A806289C0F97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39" creationId="{23477320-2991-49BF-AC45-9E8D47892246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40" creationId="{72E58DE5-A335-4A59-82E7-A2B1E775E288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41" creationId="{55AD40AE-288F-46B1-AF32-E2E221B2B10B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42" creationId="{0948AC70-E2C6-4BE5-BD99-437140965BB0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43" creationId="{775DA043-B2F8-49E5-A7AF-FE51035939D8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44" creationId="{B84EE4F4-D1A8-4073-B5B6-05A40DD6BD21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45" creationId="{54D90F49-DF73-4748-A567-1B616EA9BD54}"/>
          </ac:spMkLst>
        </pc:spChg>
        <pc:spChg chg="mod">
          <ac:chgData name="Kulinich Bohdan" userId="48e65c9f34e137d0" providerId="LiveId" clId="{AC469E6D-E513-2849-A29C-21789EFB83DD}" dt="2024-06-17T11:47:51.651" v="21" actId="2711"/>
          <ac:spMkLst>
            <pc:docMk/>
            <pc:sldMk cId="4118703030" sldId="557"/>
            <ac:spMk id="47" creationId="{6CC9B186-65C4-4109-8646-16FDCFFB6FFE}"/>
          </ac:spMkLst>
        </pc:spChg>
        <pc:grpChg chg="mod">
          <ac:chgData name="Kulinich Bohdan" userId="48e65c9f34e137d0" providerId="LiveId" clId="{AC469E6D-E513-2849-A29C-21789EFB83DD}" dt="2024-06-17T11:47:51.651" v="21" actId="2711"/>
          <ac:grpSpMkLst>
            <pc:docMk/>
            <pc:sldMk cId="4118703030" sldId="557"/>
            <ac:grpSpMk id="5" creationId="{1574FFCE-86CD-48E1-BC7E-D0D59EF7ACCC}"/>
          </ac:grpSpMkLst>
        </pc:grpChg>
        <pc:picChg chg="mod">
          <ac:chgData name="Kulinich Bohdan" userId="48e65c9f34e137d0" providerId="LiveId" clId="{AC469E6D-E513-2849-A29C-21789EFB83DD}" dt="2024-06-17T11:47:51.651" v="21" actId="2711"/>
          <ac:picMkLst>
            <pc:docMk/>
            <pc:sldMk cId="4118703030" sldId="557"/>
            <ac:picMk id="24" creationId="{CEF833FD-1E17-453D-80CE-3B10195D861F}"/>
          </ac:picMkLst>
        </pc:picChg>
        <pc:picChg chg="mod">
          <ac:chgData name="Kulinich Bohdan" userId="48e65c9f34e137d0" providerId="LiveId" clId="{AC469E6D-E513-2849-A29C-21789EFB83DD}" dt="2024-06-17T11:47:51.651" v="21" actId="2711"/>
          <ac:picMkLst>
            <pc:docMk/>
            <pc:sldMk cId="4118703030" sldId="557"/>
            <ac:picMk id="25" creationId="{BEFD8F6E-40B7-429D-BCA3-8B57ABE79D59}"/>
          </ac:picMkLst>
        </pc:picChg>
        <pc:picChg chg="mod">
          <ac:chgData name="Kulinich Bohdan" userId="48e65c9f34e137d0" providerId="LiveId" clId="{AC469E6D-E513-2849-A29C-21789EFB83DD}" dt="2024-06-17T11:47:51.651" v="21" actId="2711"/>
          <ac:picMkLst>
            <pc:docMk/>
            <pc:sldMk cId="4118703030" sldId="557"/>
            <ac:picMk id="27" creationId="{1BDF181E-DDB1-4850-A400-A2B3583A1796}"/>
          </ac:picMkLst>
        </pc:picChg>
        <pc:picChg chg="mod">
          <ac:chgData name="Kulinich Bohdan" userId="48e65c9f34e137d0" providerId="LiveId" clId="{AC469E6D-E513-2849-A29C-21789EFB83DD}" dt="2024-06-17T11:47:51.651" v="21" actId="2711"/>
          <ac:picMkLst>
            <pc:docMk/>
            <pc:sldMk cId="4118703030" sldId="557"/>
            <ac:picMk id="46" creationId="{B8D1068C-48B9-4645-A68D-33929DC576FB}"/>
          </ac:picMkLst>
        </pc:picChg>
        <pc:cxnChg chg="mod">
          <ac:chgData name="Kulinich Bohdan" userId="48e65c9f34e137d0" providerId="LiveId" clId="{AC469E6D-E513-2849-A29C-21789EFB83DD}" dt="2024-06-17T11:47:51.651" v="21" actId="2711"/>
          <ac:cxnSpMkLst>
            <pc:docMk/>
            <pc:sldMk cId="4118703030" sldId="557"/>
            <ac:cxnSpMk id="35" creationId="{D48A40AB-616E-4D48-866A-FA18EA775291}"/>
          </ac:cxnSpMkLst>
        </pc:cxnChg>
        <pc:cxnChg chg="mod">
          <ac:chgData name="Kulinich Bohdan" userId="48e65c9f34e137d0" providerId="LiveId" clId="{AC469E6D-E513-2849-A29C-21789EFB83DD}" dt="2024-06-17T11:47:51.651" v="21" actId="2711"/>
          <ac:cxnSpMkLst>
            <pc:docMk/>
            <pc:sldMk cId="4118703030" sldId="557"/>
            <ac:cxnSpMk id="37" creationId="{BC5B4EE0-CFB5-4875-8945-6B3BD40B964E}"/>
          </ac:cxnSpMkLst>
        </pc:cxnChg>
        <pc:cxnChg chg="mod">
          <ac:chgData name="Kulinich Bohdan" userId="48e65c9f34e137d0" providerId="LiveId" clId="{AC469E6D-E513-2849-A29C-21789EFB83DD}" dt="2024-06-17T11:47:51.651" v="21" actId="2711"/>
          <ac:cxnSpMkLst>
            <pc:docMk/>
            <pc:sldMk cId="4118703030" sldId="557"/>
            <ac:cxnSpMk id="38" creationId="{C0BE60D1-813C-4094-B07D-8D96ADCEBAB7}"/>
          </ac:cxnSpMkLst>
        </pc:cxnChg>
        <pc:cxnChg chg="mod">
          <ac:chgData name="Kulinich Bohdan" userId="48e65c9f34e137d0" providerId="LiveId" clId="{AC469E6D-E513-2849-A29C-21789EFB83DD}" dt="2024-06-17T11:47:51.651" v="21" actId="2711"/>
          <ac:cxnSpMkLst>
            <pc:docMk/>
            <pc:sldMk cId="4118703030" sldId="557"/>
            <ac:cxnSpMk id="56" creationId="{C5A5437C-4F46-4DE7-8591-43D47FE90A1C}"/>
          </ac:cxnSpMkLst>
        </pc:cxnChg>
      </pc:sldChg>
      <pc:sldChg chg="modSp">
        <pc:chgData name="Kulinich Bohdan" userId="48e65c9f34e137d0" providerId="LiveId" clId="{AC469E6D-E513-2849-A29C-21789EFB83DD}" dt="2024-06-17T11:48:06.633" v="23" actId="2711"/>
        <pc:sldMkLst>
          <pc:docMk/>
          <pc:sldMk cId="1346856627" sldId="558"/>
        </pc:sldMkLst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13" creationId="{37E40D49-6850-4651-8EE9-6C44BEA46E03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15" creationId="{A4C120F2-C63C-4D60-9084-6BFD0FCF87AD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19" creationId="{2C8E0CDA-0C82-44F0-B4BB-42C253CD1470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29" creationId="{9D8B08BE-75BB-4A41-9AD6-00B0DE3E32EA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30" creationId="{D00B1E23-1E4F-4C28-ADA9-A806289C0F97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31" creationId="{F618989B-6FA4-4BE6-8256-ADD395387AB8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39" creationId="{23477320-2991-49BF-AC45-9E8D47892246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41" creationId="{55AD40AE-288F-46B1-AF32-E2E221B2B10B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42" creationId="{0948AC70-E2C6-4BE5-BD99-437140965BB0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43" creationId="{775DA043-B2F8-49E5-A7AF-FE51035939D8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44" creationId="{B84EE4F4-D1A8-4073-B5B6-05A40DD6BD21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45" creationId="{54D90F49-DF73-4748-A567-1B616EA9BD54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53" creationId="{94FAE82C-74C9-4831-9C5C-CEA0DFF27E5B}"/>
          </ac:spMkLst>
        </pc:spChg>
        <pc:spChg chg="mod">
          <ac:chgData name="Kulinich Bohdan" userId="48e65c9f34e137d0" providerId="LiveId" clId="{AC469E6D-E513-2849-A29C-21789EFB83DD}" dt="2024-06-17T11:48:06.633" v="23" actId="2711"/>
          <ac:spMkLst>
            <pc:docMk/>
            <pc:sldMk cId="1346856627" sldId="558"/>
            <ac:spMk id="54" creationId="{371804DB-A84F-447E-94EE-8E98C9238E7E}"/>
          </ac:spMkLst>
        </pc:spChg>
        <pc:grpChg chg="mod">
          <ac:chgData name="Kulinich Bohdan" userId="48e65c9f34e137d0" providerId="LiveId" clId="{AC469E6D-E513-2849-A29C-21789EFB83DD}" dt="2024-06-17T11:48:06.633" v="23" actId="2711"/>
          <ac:grpSpMkLst>
            <pc:docMk/>
            <pc:sldMk cId="1346856627" sldId="558"/>
            <ac:grpSpMk id="11" creationId="{D05FEDDF-8E0A-4850-A0E7-5ACA0217D313}"/>
          </ac:grpSpMkLst>
        </pc:grpChg>
        <pc:grpChg chg="mod">
          <ac:chgData name="Kulinich Bohdan" userId="48e65c9f34e137d0" providerId="LiveId" clId="{AC469E6D-E513-2849-A29C-21789EFB83DD}" dt="2024-06-17T11:48:06.633" v="23" actId="2711"/>
          <ac:grpSpMkLst>
            <pc:docMk/>
            <pc:sldMk cId="1346856627" sldId="558"/>
            <ac:grpSpMk id="50" creationId="{39677F8B-4C0D-4FB0-B93C-3F2C3957D89F}"/>
          </ac:grpSpMkLst>
        </pc:grpChg>
        <pc:grpChg chg="mod">
          <ac:chgData name="Kulinich Bohdan" userId="48e65c9f34e137d0" providerId="LiveId" clId="{AC469E6D-E513-2849-A29C-21789EFB83DD}" dt="2024-06-17T11:48:06.633" v="23" actId="2711"/>
          <ac:grpSpMkLst>
            <pc:docMk/>
            <pc:sldMk cId="1346856627" sldId="558"/>
            <ac:grpSpMk id="57" creationId="{76C1865E-B5EF-4932-9575-EEAE19730DD6}"/>
          </ac:grpSpMkLst>
        </pc:grpChg>
        <pc:picChg chg="mod">
          <ac:chgData name="Kulinich Bohdan" userId="48e65c9f34e137d0" providerId="LiveId" clId="{AC469E6D-E513-2849-A29C-21789EFB83DD}" dt="2024-06-17T11:48:06.633" v="23" actId="2711"/>
          <ac:picMkLst>
            <pc:docMk/>
            <pc:sldMk cId="1346856627" sldId="558"/>
            <ac:picMk id="7" creationId="{3D25D7A0-0E52-4744-B0DC-A0D1AA727EE6}"/>
          </ac:picMkLst>
        </pc:picChg>
        <pc:picChg chg="mod">
          <ac:chgData name="Kulinich Bohdan" userId="48e65c9f34e137d0" providerId="LiveId" clId="{AC469E6D-E513-2849-A29C-21789EFB83DD}" dt="2024-06-17T11:48:06.633" v="23" actId="2711"/>
          <ac:picMkLst>
            <pc:docMk/>
            <pc:sldMk cId="1346856627" sldId="558"/>
            <ac:picMk id="46" creationId="{3D28F1DB-D3A5-4C00-AF7C-DC90BB9A1D9C}"/>
          </ac:picMkLst>
        </pc:picChg>
        <pc:picChg chg="mod">
          <ac:chgData name="Kulinich Bohdan" userId="48e65c9f34e137d0" providerId="LiveId" clId="{AC469E6D-E513-2849-A29C-21789EFB83DD}" dt="2024-06-17T11:48:06.633" v="23" actId="2711"/>
          <ac:picMkLst>
            <pc:docMk/>
            <pc:sldMk cId="1346856627" sldId="558"/>
            <ac:picMk id="47" creationId="{22722B0C-E327-40B4-A95D-8E8B35466D60}"/>
          </ac:picMkLst>
        </pc:picChg>
        <pc:picChg chg="mod">
          <ac:chgData name="Kulinich Bohdan" userId="48e65c9f34e137d0" providerId="LiveId" clId="{AC469E6D-E513-2849-A29C-21789EFB83DD}" dt="2024-06-17T11:48:06.633" v="23" actId="2711"/>
          <ac:picMkLst>
            <pc:docMk/>
            <pc:sldMk cId="1346856627" sldId="558"/>
            <ac:picMk id="48" creationId="{027B6CFF-7780-4512-A480-B85FC119DA10}"/>
          </ac:picMkLst>
        </pc:picChg>
        <pc:picChg chg="mod">
          <ac:chgData name="Kulinich Bohdan" userId="48e65c9f34e137d0" providerId="LiveId" clId="{AC469E6D-E513-2849-A29C-21789EFB83DD}" dt="2024-06-17T11:48:06.633" v="23" actId="2711"/>
          <ac:picMkLst>
            <pc:docMk/>
            <pc:sldMk cId="1346856627" sldId="558"/>
            <ac:picMk id="49" creationId="{4473085E-E0D1-4653-8E97-4E29E60F3D81}"/>
          </ac:picMkLst>
        </pc:picChg>
        <pc:cxnChg chg="mod">
          <ac:chgData name="Kulinich Bohdan" userId="48e65c9f34e137d0" providerId="LiveId" clId="{AC469E6D-E513-2849-A29C-21789EFB83DD}" dt="2024-06-17T11:48:06.633" v="23" actId="2711"/>
          <ac:cxnSpMkLst>
            <pc:docMk/>
            <pc:sldMk cId="1346856627" sldId="558"/>
            <ac:cxnSpMk id="28" creationId="{BD57A4D4-EF23-495F-AC6A-04846533C352}"/>
          </ac:cxnSpMkLst>
        </pc:cxnChg>
        <pc:cxnChg chg="mod">
          <ac:chgData name="Kulinich Bohdan" userId="48e65c9f34e137d0" providerId="LiveId" clId="{AC469E6D-E513-2849-A29C-21789EFB83DD}" dt="2024-06-17T11:48:06.633" v="23" actId="2711"/>
          <ac:cxnSpMkLst>
            <pc:docMk/>
            <pc:sldMk cId="1346856627" sldId="558"/>
            <ac:cxnSpMk id="34" creationId="{B8FE5E66-8228-4ABB-8303-0FC5C97E2DB2}"/>
          </ac:cxnSpMkLst>
        </pc:cxnChg>
        <pc:cxnChg chg="mod">
          <ac:chgData name="Kulinich Bohdan" userId="48e65c9f34e137d0" providerId="LiveId" clId="{AC469E6D-E513-2849-A29C-21789EFB83DD}" dt="2024-06-17T11:48:06.633" v="23" actId="2711"/>
          <ac:cxnSpMkLst>
            <pc:docMk/>
            <pc:sldMk cId="1346856627" sldId="558"/>
            <ac:cxnSpMk id="35" creationId="{D48A40AB-616E-4D48-866A-FA18EA775291}"/>
          </ac:cxnSpMkLst>
        </pc:cxnChg>
        <pc:cxnChg chg="mod">
          <ac:chgData name="Kulinich Bohdan" userId="48e65c9f34e137d0" providerId="LiveId" clId="{AC469E6D-E513-2849-A29C-21789EFB83DD}" dt="2024-06-17T11:48:06.633" v="23" actId="2711"/>
          <ac:cxnSpMkLst>
            <pc:docMk/>
            <pc:sldMk cId="1346856627" sldId="558"/>
            <ac:cxnSpMk id="37" creationId="{BC5B4EE0-CFB5-4875-8945-6B3BD40B964E}"/>
          </ac:cxnSpMkLst>
        </pc:cxnChg>
        <pc:cxnChg chg="mod">
          <ac:chgData name="Kulinich Bohdan" userId="48e65c9f34e137d0" providerId="LiveId" clId="{AC469E6D-E513-2849-A29C-21789EFB83DD}" dt="2024-06-17T11:48:06.633" v="23" actId="2711"/>
          <ac:cxnSpMkLst>
            <pc:docMk/>
            <pc:sldMk cId="1346856627" sldId="558"/>
            <ac:cxnSpMk id="38" creationId="{C0BE60D1-813C-4094-B07D-8D96ADCEBAB7}"/>
          </ac:cxnSpMkLst>
        </pc:cxnChg>
        <pc:cxnChg chg="mod">
          <ac:chgData name="Kulinich Bohdan" userId="48e65c9f34e137d0" providerId="LiveId" clId="{AC469E6D-E513-2849-A29C-21789EFB83DD}" dt="2024-06-17T11:48:06.633" v="23" actId="2711"/>
          <ac:cxnSpMkLst>
            <pc:docMk/>
            <pc:sldMk cId="1346856627" sldId="558"/>
            <ac:cxnSpMk id="40" creationId="{765BC0BC-02A3-417E-AFA8-A6AB41F57669}"/>
          </ac:cxnSpMkLst>
        </pc:cxnChg>
        <pc:cxnChg chg="mod">
          <ac:chgData name="Kulinich Bohdan" userId="48e65c9f34e137d0" providerId="LiveId" clId="{AC469E6D-E513-2849-A29C-21789EFB83DD}" dt="2024-06-17T11:48:06.633" v="23" actId="2711"/>
          <ac:cxnSpMkLst>
            <pc:docMk/>
            <pc:sldMk cId="1346856627" sldId="558"/>
            <ac:cxnSpMk id="55" creationId="{44FB1F0E-D197-4D8D-8DF8-3AA8CE14A2FA}"/>
          </ac:cxnSpMkLst>
        </pc:cxnChg>
        <pc:cxnChg chg="mod">
          <ac:chgData name="Kulinich Bohdan" userId="48e65c9f34e137d0" providerId="LiveId" clId="{AC469E6D-E513-2849-A29C-21789EFB83DD}" dt="2024-06-17T11:48:06.633" v="23" actId="2711"/>
          <ac:cxnSpMkLst>
            <pc:docMk/>
            <pc:sldMk cId="1346856627" sldId="558"/>
            <ac:cxnSpMk id="56" creationId="{C5A5437C-4F46-4DE7-8591-43D47FE90A1C}"/>
          </ac:cxnSpMkLst>
        </pc:cxnChg>
      </pc:sldChg>
      <pc:sldChg chg="modSp">
        <pc:chgData name="Kulinich Bohdan" userId="48e65c9f34e137d0" providerId="LiveId" clId="{AC469E6D-E513-2849-A29C-21789EFB83DD}" dt="2024-06-17T11:48:13.316" v="24" actId="2711"/>
        <pc:sldMkLst>
          <pc:docMk/>
          <pc:sldMk cId="4118383118" sldId="559"/>
        </pc:sldMkLst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13" creationId="{37E40D49-6850-4651-8EE9-6C44BEA46E03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15" creationId="{A4C120F2-C63C-4D60-9084-6BFD0FCF87AD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18" creationId="{927921D0-5C0E-4958-A957-333304AF320F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19" creationId="{2C8E0CDA-0C82-44F0-B4BB-42C253CD1470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20" creationId="{EA2E8E73-19D7-47FF-AB2B-655EB77C275F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29" creationId="{9D8B08BE-75BB-4A41-9AD6-00B0DE3E32EA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30" creationId="{D00B1E23-1E4F-4C28-ADA9-A806289C0F97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31" creationId="{F618989B-6FA4-4BE6-8256-ADD395387AB8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39" creationId="{23477320-2991-49BF-AC45-9E8D47892246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41" creationId="{55AD40AE-288F-46B1-AF32-E2E221B2B10B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42" creationId="{0948AC70-E2C6-4BE5-BD99-437140965BB0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43" creationId="{775DA043-B2F8-49E5-A7AF-FE51035939D8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44" creationId="{B84EE4F4-D1A8-4073-B5B6-05A40DD6BD21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45" creationId="{54D90F49-DF73-4748-A567-1B616EA9BD54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53" creationId="{94FAE82C-74C9-4831-9C5C-CEA0DFF27E5B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54" creationId="{371804DB-A84F-447E-94EE-8E98C9238E7E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57" creationId="{4F2AFE9E-4E9F-4305-A628-F8A75E52A391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60" creationId="{16A6ED8C-CB95-419B-9C6E-131F6D6B7353}"/>
          </ac:spMkLst>
        </pc:spChg>
        <pc:spChg chg="mod">
          <ac:chgData name="Kulinich Bohdan" userId="48e65c9f34e137d0" providerId="LiveId" clId="{AC469E6D-E513-2849-A29C-21789EFB83DD}" dt="2024-06-17T11:48:13.316" v="24" actId="2711"/>
          <ac:spMkLst>
            <pc:docMk/>
            <pc:sldMk cId="4118383118" sldId="559"/>
            <ac:spMk id="68" creationId="{E49BD4DE-B315-4F28-B9FF-C1643EFA8204}"/>
          </ac:spMkLst>
        </pc:spChg>
        <pc:grpChg chg="mod">
          <ac:chgData name="Kulinich Bohdan" userId="48e65c9f34e137d0" providerId="LiveId" clId="{AC469E6D-E513-2849-A29C-21789EFB83DD}" dt="2024-06-17T11:48:13.316" v="24" actId="2711"/>
          <ac:grpSpMkLst>
            <pc:docMk/>
            <pc:sldMk cId="4118383118" sldId="559"/>
            <ac:grpSpMk id="2" creationId="{49CC0555-6784-4373-8C2A-26D7EE086E2E}"/>
          </ac:grpSpMkLst>
        </pc:grpChg>
        <pc:grpChg chg="mod">
          <ac:chgData name="Kulinich Bohdan" userId="48e65c9f34e137d0" providerId="LiveId" clId="{AC469E6D-E513-2849-A29C-21789EFB83DD}" dt="2024-06-17T11:48:13.316" v="24" actId="2711"/>
          <ac:grpSpMkLst>
            <pc:docMk/>
            <pc:sldMk cId="4118383118" sldId="559"/>
            <ac:grpSpMk id="11" creationId="{D05FEDDF-8E0A-4850-A0E7-5ACA0217D313}"/>
          </ac:grpSpMkLst>
        </pc:grpChg>
        <pc:grpChg chg="mod">
          <ac:chgData name="Kulinich Bohdan" userId="48e65c9f34e137d0" providerId="LiveId" clId="{AC469E6D-E513-2849-A29C-21789EFB83DD}" dt="2024-06-17T11:48:13.316" v="24" actId="2711"/>
          <ac:grpSpMkLst>
            <pc:docMk/>
            <pc:sldMk cId="4118383118" sldId="559"/>
            <ac:grpSpMk id="50" creationId="{39677F8B-4C0D-4FB0-B93C-3F2C3957D89F}"/>
          </ac:grpSpMkLst>
        </pc:grpChg>
        <pc:grpChg chg="mod">
          <ac:chgData name="Kulinich Bohdan" userId="48e65c9f34e137d0" providerId="LiveId" clId="{AC469E6D-E513-2849-A29C-21789EFB83DD}" dt="2024-06-17T11:48:13.316" v="24" actId="2711"/>
          <ac:grpSpMkLst>
            <pc:docMk/>
            <pc:sldMk cId="4118383118" sldId="559"/>
            <ac:grpSpMk id="61" creationId="{889BDF34-010C-4B49-AEBF-695C1E5958EC}"/>
          </ac:grpSpMkLst>
        </pc:grpChg>
        <pc:picChg chg="mod">
          <ac:chgData name="Kulinich Bohdan" userId="48e65c9f34e137d0" providerId="LiveId" clId="{AC469E6D-E513-2849-A29C-21789EFB83DD}" dt="2024-06-17T11:48:13.316" v="24" actId="2711"/>
          <ac:picMkLst>
            <pc:docMk/>
            <pc:sldMk cId="4118383118" sldId="559"/>
            <ac:picMk id="58" creationId="{9EE2D395-33EA-4A03-A55D-BBCD84419B33}"/>
          </ac:picMkLst>
        </pc:picChg>
        <pc:picChg chg="mod">
          <ac:chgData name="Kulinich Bohdan" userId="48e65c9f34e137d0" providerId="LiveId" clId="{AC469E6D-E513-2849-A29C-21789EFB83DD}" dt="2024-06-17T11:48:13.316" v="24" actId="2711"/>
          <ac:picMkLst>
            <pc:docMk/>
            <pc:sldMk cId="4118383118" sldId="559"/>
            <ac:picMk id="59" creationId="{BC55F4B0-6384-419C-815B-C43900E83DA4}"/>
          </ac:picMkLst>
        </pc:picChg>
        <pc:picChg chg="mod">
          <ac:chgData name="Kulinich Bohdan" userId="48e65c9f34e137d0" providerId="LiveId" clId="{AC469E6D-E513-2849-A29C-21789EFB83DD}" dt="2024-06-17T11:48:13.316" v="24" actId="2711"/>
          <ac:picMkLst>
            <pc:docMk/>
            <pc:sldMk cId="4118383118" sldId="559"/>
            <ac:picMk id="69" creationId="{46D346DC-349A-414C-887E-90DA65FD984F}"/>
          </ac:picMkLst>
        </pc:pic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28" creationId="{BD57A4D4-EF23-495F-AC6A-04846533C352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34" creationId="{B8FE5E66-8228-4ABB-8303-0FC5C97E2DB2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35" creationId="{D48A40AB-616E-4D48-866A-FA18EA775291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37" creationId="{BC5B4EE0-CFB5-4875-8945-6B3BD40B964E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38" creationId="{C0BE60D1-813C-4094-B07D-8D96ADCEBAB7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40" creationId="{765BC0BC-02A3-417E-AFA8-A6AB41F57669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55" creationId="{44FB1F0E-D197-4D8D-8DF8-3AA8CE14A2FA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56" creationId="{C5A5437C-4F46-4DE7-8591-43D47FE90A1C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70" creationId="{A30F8DB5-655F-4F17-9058-7F09AC9576D9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71" creationId="{E58BD381-E2EC-44E0-A9CB-B1BFF741C837}"/>
          </ac:cxnSpMkLst>
        </pc:cxnChg>
        <pc:cxnChg chg="mod">
          <ac:chgData name="Kulinich Bohdan" userId="48e65c9f34e137d0" providerId="LiveId" clId="{AC469E6D-E513-2849-A29C-21789EFB83DD}" dt="2024-06-17T11:48:13.316" v="24" actId="2711"/>
          <ac:cxnSpMkLst>
            <pc:docMk/>
            <pc:sldMk cId="4118383118" sldId="559"/>
            <ac:cxnSpMk id="72" creationId="{922EF7B2-0DEE-4AC4-9A40-D2C66A4F230D}"/>
          </ac:cxnSpMkLst>
        </pc:cxnChg>
      </pc:sldChg>
      <pc:sldChg chg="modSp">
        <pc:chgData name="Kulinich Bohdan" userId="48e65c9f34e137d0" providerId="LiveId" clId="{AC469E6D-E513-2849-A29C-21789EFB83DD}" dt="2024-06-17T11:48:19.916" v="25" actId="2711"/>
        <pc:sldMkLst>
          <pc:docMk/>
          <pc:sldMk cId="1335371334" sldId="560"/>
        </pc:sldMkLst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52" creationId="{B2C09D04-040D-4B4E-A1BC-B374B197DB9B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57" creationId="{DD5D8473-D7B2-457E-9B21-FE7956B44557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58" creationId="{B8927463-D032-482D-96F7-914B0BA4B902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59" creationId="{EC646337-31F3-43DC-AEFE-69E993E7EC33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60" creationId="{18B69CE9-9D68-42EF-8286-0C6A727924D7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61" creationId="{BC27F4FB-5BF7-48E0-8894-2A3C1E57D6C2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63" creationId="{CC259B95-2ABB-4C94-BDB5-DD695AA7E0EE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64" creationId="{8EA7F3B9-0E37-4250-AC97-C575D8EE7DD1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65" creationId="{B218EC71-A908-4F66-88F1-BD3513B21A30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67" creationId="{BCBC578E-9E5D-4AB9-B812-EEFDA32553E1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68" creationId="{118F04E5-625E-4D89-96F4-70A9B5D8768F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69" creationId="{5B62F55B-DF39-4D46-A3DF-3409F3DC13A8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70" creationId="{72DAF4F3-E11B-48BF-9E35-7BF68DC14E8C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71" creationId="{A5F48C89-AE97-414D-B044-526EBF0C1702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73" creationId="{D0D5BD5C-46A4-44D1-9F71-A4640E611ABB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77" creationId="{3E604AAE-1CF7-4C28-8653-EBC2EFF18ED7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78" creationId="{FE6F8CCE-CBE2-4EE5-805B-11F61EE16046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79" creationId="{8BD3B021-B84B-4F3C-BA24-EDE104DCB564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80" creationId="{A0D3756D-5D9E-4E22-AD35-8B3A1BFE1F01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81" creationId="{CAC39871-5B73-4B67-813E-3E48EF3CDEE6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85" creationId="{C6D0F969-6566-472D-98E1-D4B70B09EF27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86" creationId="{8F5F7592-A02B-4F77-B31B-5D5727A9A673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87" creationId="{A7B7BF7C-20F1-4B0C-AF12-139C514D1A5D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92" creationId="{E25B32F6-1A92-4300-8BFA-CE06F349C830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96" creationId="{B229522A-A6FB-4E98-BB5B-B1FD8FE4C9D5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02" creationId="{983AAE13-B58C-4AEF-BB98-C047614857AE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03" creationId="{86C23903-DE28-4E6F-8504-44A372B6C795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04" creationId="{50653A63-DEAB-4C7F-AC23-21F668933514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05" creationId="{B9994C5F-0EE6-483D-8653-7101FBB0EA6E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06" creationId="{457E7EEA-7C21-4481-AAAA-C5778EA33206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07" creationId="{B16D690E-0AE9-469A-A8BE-D16282DC9477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08" creationId="{3C70EB0E-CB5A-45AC-91C1-FA097A3C5E26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09" creationId="{DEF6DB3A-2483-447E-96FF-0DADB0C2E8E1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11" creationId="{5E85A62E-F472-4DC9-A0BA-2FC24636DAFD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13" creationId="{E0D3C154-A00E-4A9A-809E-E3F13E9BC404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14" creationId="{A8A31A76-2CA1-434C-A855-A127C07F5B67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15" creationId="{C54374CB-38D9-4A41-9247-857712FA15B3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22" creationId="{EE7E72A0-1F7C-4C52-B874-4205957B2795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23" creationId="{C59B3078-1DA0-4DD2-B7D1-574D11D1C232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26" creationId="{61BF1AB3-FD67-43FB-BA2F-633FBF941D54}"/>
          </ac:spMkLst>
        </pc:spChg>
        <pc:spChg chg="mod">
          <ac:chgData name="Kulinich Bohdan" userId="48e65c9f34e137d0" providerId="LiveId" clId="{AC469E6D-E513-2849-A29C-21789EFB83DD}" dt="2024-06-17T11:48:19.916" v="25" actId="2711"/>
          <ac:spMkLst>
            <pc:docMk/>
            <pc:sldMk cId="1335371334" sldId="560"/>
            <ac:spMk id="127" creationId="{A601872C-1DC9-4615-B696-4129A9BB314F}"/>
          </ac:spMkLst>
        </pc:spChg>
        <pc:grpChg chg="mod">
          <ac:chgData name="Kulinich Bohdan" userId="48e65c9f34e137d0" providerId="LiveId" clId="{AC469E6D-E513-2849-A29C-21789EFB83DD}" dt="2024-06-17T11:48:19.916" v="25" actId="2711"/>
          <ac:grpSpMkLst>
            <pc:docMk/>
            <pc:sldMk cId="1335371334" sldId="560"/>
            <ac:grpSpMk id="28" creationId="{60087DFE-7470-42DE-B0E8-DF70ED2B82E3}"/>
          </ac:grpSpMkLst>
        </pc:grpChg>
        <pc:grpChg chg="mod">
          <ac:chgData name="Kulinich Bohdan" userId="48e65c9f34e137d0" providerId="LiveId" clId="{AC469E6D-E513-2849-A29C-21789EFB83DD}" dt="2024-06-17T11:48:19.916" v="25" actId="2711"/>
          <ac:grpSpMkLst>
            <pc:docMk/>
            <pc:sldMk cId="1335371334" sldId="560"/>
            <ac:grpSpMk id="33" creationId="{D44A7353-0724-4E21-91D3-AC43BFAA43F5}"/>
          </ac:grpSpMkLst>
        </pc:grpChg>
        <pc:grpChg chg="mod">
          <ac:chgData name="Kulinich Bohdan" userId="48e65c9f34e137d0" providerId="LiveId" clId="{AC469E6D-E513-2849-A29C-21789EFB83DD}" dt="2024-06-17T11:48:19.916" v="25" actId="2711"/>
          <ac:grpSpMkLst>
            <pc:docMk/>
            <pc:sldMk cId="1335371334" sldId="560"/>
            <ac:grpSpMk id="48" creationId="{9242AB30-8AEC-4476-A07E-EF24CBA4C702}"/>
          </ac:grpSpMkLst>
        </pc:grpChg>
        <pc:grpChg chg="mod">
          <ac:chgData name="Kulinich Bohdan" userId="48e65c9f34e137d0" providerId="LiveId" clId="{AC469E6D-E513-2849-A29C-21789EFB83DD}" dt="2024-06-17T11:48:19.916" v="25" actId="2711"/>
          <ac:grpSpMkLst>
            <pc:docMk/>
            <pc:sldMk cId="1335371334" sldId="560"/>
            <ac:grpSpMk id="82" creationId="{C85A3D47-3795-4A9A-BF22-6A4759A68222}"/>
          </ac:grpSpMkLst>
        </pc:grpChg>
        <pc:grpChg chg="mod">
          <ac:chgData name="Kulinich Bohdan" userId="48e65c9f34e137d0" providerId="LiveId" clId="{AC469E6D-E513-2849-A29C-21789EFB83DD}" dt="2024-06-17T11:48:19.916" v="25" actId="2711"/>
          <ac:grpSpMkLst>
            <pc:docMk/>
            <pc:sldMk cId="1335371334" sldId="560"/>
            <ac:grpSpMk id="91" creationId="{43670F19-4E37-4EC4-B3F9-6B863DB15FE5}"/>
          </ac:grpSpMkLst>
        </pc:grpChg>
        <pc:grpChg chg="mod">
          <ac:chgData name="Kulinich Bohdan" userId="48e65c9f34e137d0" providerId="LiveId" clId="{AC469E6D-E513-2849-A29C-21789EFB83DD}" dt="2024-06-17T11:48:19.916" v="25" actId="2711"/>
          <ac:grpSpMkLst>
            <pc:docMk/>
            <pc:sldMk cId="1335371334" sldId="560"/>
            <ac:grpSpMk id="94" creationId="{AD4F72EE-77C9-4FA9-BCBB-77B4AA1EE242}"/>
          </ac:grpSpMkLst>
        </pc:grpChg>
        <pc:grpChg chg="mod">
          <ac:chgData name="Kulinich Bohdan" userId="48e65c9f34e137d0" providerId="LiveId" clId="{AC469E6D-E513-2849-A29C-21789EFB83DD}" dt="2024-06-17T11:48:19.916" v="25" actId="2711"/>
          <ac:grpSpMkLst>
            <pc:docMk/>
            <pc:sldMk cId="1335371334" sldId="560"/>
            <ac:grpSpMk id="112" creationId="{577425A6-0AD2-48F4-B980-280C1396CE59}"/>
          </ac:grpSpMkLst>
        </pc:grpChg>
        <pc:picChg chg="mod">
          <ac:chgData name="Kulinich Bohdan" userId="48e65c9f34e137d0" providerId="LiveId" clId="{AC469E6D-E513-2849-A29C-21789EFB83DD}" dt="2024-06-17T11:48:19.916" v="25" actId="2711"/>
          <ac:picMkLst>
            <pc:docMk/>
            <pc:sldMk cId="1335371334" sldId="560"/>
            <ac:picMk id="124" creationId="{411F8D5F-28EE-4312-BD12-00DF52A9E43C}"/>
          </ac:picMkLst>
        </pc:picChg>
        <pc:picChg chg="mod">
          <ac:chgData name="Kulinich Bohdan" userId="48e65c9f34e137d0" providerId="LiveId" clId="{AC469E6D-E513-2849-A29C-21789EFB83DD}" dt="2024-06-17T11:48:19.916" v="25" actId="2711"/>
          <ac:picMkLst>
            <pc:docMk/>
            <pc:sldMk cId="1335371334" sldId="560"/>
            <ac:picMk id="128" creationId="{355144AA-05D0-4CE4-A3D6-DB5FF4D87DC9}"/>
          </ac:picMkLst>
        </pc:pic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51" creationId="{B7C20798-13A8-4E63-9E57-E1149ADC0F4E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53" creationId="{D036D522-2640-4CC8-BD5B-2D0C13A12FFE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54" creationId="{E32A42C8-9241-4596-919D-409306550EEC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55" creationId="{0BE785B7-272D-4953-9B63-AD26104FE987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62" creationId="{FE3DFE6E-CF04-463A-8C4A-063232FD16A8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66" creationId="{38DF3A22-CCEE-4271-9C6E-B0BBE350A8FB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72" creationId="{4CBA8283-B428-4D69-9CA8-70B5A7890CAC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74" creationId="{043734AD-2AC4-4464-B078-90C75168F41D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75" creationId="{55480B82-27D8-4F20-910C-B2A1AE49A795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76" creationId="{D5451F5F-F5C3-4170-BDB5-7F12C0A5ECF7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88" creationId="{E1265BEE-8E4F-4E3B-9CCA-BCEAF050159D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89" creationId="{990276B7-F670-439F-8FF8-0DA837B15FBB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90" creationId="{3D923445-164B-4661-9AB6-EAC002E8C7CC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93" creationId="{5BD12892-6308-4F79-A006-4F8E4DCBC7DC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95" creationId="{D2E6C05F-7FA8-408B-8CBF-AB1AAAD598A3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97" creationId="{EE9376EC-70E8-43AC-9D86-1A9F2408EC53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98" creationId="{844DBE65-284E-4951-8D64-A0F69A28E76C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99" creationId="{45EE1C96-CB24-4A61-AFA2-37461AC39838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100" creationId="{253293E9-9032-443A-832A-E09DE7150DB6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101" creationId="{2D2B81A5-5713-475D-88D1-9A18DFE9E511}"/>
          </ac:cxnSpMkLst>
        </pc:cxnChg>
        <pc:cxnChg chg="mod">
          <ac:chgData name="Kulinich Bohdan" userId="48e65c9f34e137d0" providerId="LiveId" clId="{AC469E6D-E513-2849-A29C-21789EFB83DD}" dt="2024-06-17T11:48:19.916" v="25" actId="2711"/>
          <ac:cxnSpMkLst>
            <pc:docMk/>
            <pc:sldMk cId="1335371334" sldId="560"/>
            <ac:cxnSpMk id="110" creationId="{85332817-1713-4361-9DA5-2801C9F2B81B}"/>
          </ac:cxnSpMkLst>
        </pc:cxnChg>
      </pc:sldChg>
      <pc:sldChg chg="modSp">
        <pc:chgData name="Kulinich Bohdan" userId="48e65c9f34e137d0" providerId="LiveId" clId="{AC469E6D-E513-2849-A29C-21789EFB83DD}" dt="2024-06-17T11:48:26.074" v="26" actId="2711"/>
        <pc:sldMkLst>
          <pc:docMk/>
          <pc:sldMk cId="2540171695" sldId="561"/>
        </pc:sldMkLst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29" creationId="{AA13B402-B175-4AC6-919A-780D3592E28B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30" creationId="{1E356B2D-C6B6-4783-B1D6-FE6A74C5873C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31" creationId="{1CED0A55-79FA-4712-A605-B3A4BC24E861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32" creationId="{3F8C952B-F13B-482D-B3BE-EED13A570C22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34" creationId="{4FDD6C4D-32E2-497A-BFAC-32F0FF34C050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36" creationId="{69548232-F61E-4327-A392-B5C272FE0C32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40" creationId="{624511BE-A052-43CD-83BF-306C89A87564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41" creationId="{5DD8AD6F-85EE-45B7-A47F-974A3C06746C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46" creationId="{CC707126-7D65-42A4-B586-39D002258088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50" creationId="{F5BFF10C-1B7C-4472-9A43-E4E5F153CE9F}"/>
          </ac:spMkLst>
        </pc:spChg>
        <pc:spChg chg="mod">
          <ac:chgData name="Kulinich Bohdan" userId="48e65c9f34e137d0" providerId="LiveId" clId="{AC469E6D-E513-2849-A29C-21789EFB83DD}" dt="2024-06-17T11:48:26.074" v="26" actId="2711"/>
          <ac:spMkLst>
            <pc:docMk/>
            <pc:sldMk cId="2540171695" sldId="561"/>
            <ac:spMk id="51" creationId="{6AE76D9A-94A6-4903-960E-D80280CCBCE4}"/>
          </ac:spMkLst>
        </pc:spChg>
        <pc:grpChg chg="mod">
          <ac:chgData name="Kulinich Bohdan" userId="48e65c9f34e137d0" providerId="LiveId" clId="{AC469E6D-E513-2849-A29C-21789EFB83DD}" dt="2024-06-17T11:48:26.074" v="26" actId="2711"/>
          <ac:grpSpMkLst>
            <pc:docMk/>
            <pc:sldMk cId="2540171695" sldId="561"/>
            <ac:grpSpMk id="23" creationId="{874BFCCF-B3EA-4CC7-A071-6C31DA8BE2B1}"/>
          </ac:grpSpMkLst>
        </pc:grpChg>
        <pc:grpChg chg="mod">
          <ac:chgData name="Kulinich Bohdan" userId="48e65c9f34e137d0" providerId="LiveId" clId="{AC469E6D-E513-2849-A29C-21789EFB83DD}" dt="2024-06-17T11:48:26.074" v="26" actId="2711"/>
          <ac:grpSpMkLst>
            <pc:docMk/>
            <pc:sldMk cId="2540171695" sldId="561"/>
            <ac:grpSpMk id="26" creationId="{6CB7F265-73B9-49FB-8CBF-0415E1F91E39}"/>
          </ac:grpSpMkLst>
        </pc:grpChg>
        <pc:picChg chg="mod">
          <ac:chgData name="Kulinich Bohdan" userId="48e65c9f34e137d0" providerId="LiveId" clId="{AC469E6D-E513-2849-A29C-21789EFB83DD}" dt="2024-06-17T11:48:26.074" v="26" actId="2711"/>
          <ac:picMkLst>
            <pc:docMk/>
            <pc:sldMk cId="2540171695" sldId="561"/>
            <ac:picMk id="42" creationId="{87C087BD-1892-4EF1-BCC0-4A35049175C7}"/>
          </ac:picMkLst>
        </pc:picChg>
        <pc:cxnChg chg="mod">
          <ac:chgData name="Kulinich Bohdan" userId="48e65c9f34e137d0" providerId="LiveId" clId="{AC469E6D-E513-2849-A29C-21789EFB83DD}" dt="2024-06-17T11:48:26.074" v="26" actId="2711"/>
          <ac:cxnSpMkLst>
            <pc:docMk/>
            <pc:sldMk cId="2540171695" sldId="561"/>
            <ac:cxnSpMk id="19" creationId="{E70639C7-0E1F-4878-BA54-E080F0BECA0F}"/>
          </ac:cxnSpMkLst>
        </pc:cxnChg>
        <pc:cxnChg chg="mod">
          <ac:chgData name="Kulinich Bohdan" userId="48e65c9f34e137d0" providerId="LiveId" clId="{AC469E6D-E513-2849-A29C-21789EFB83DD}" dt="2024-06-17T11:48:26.074" v="26" actId="2711"/>
          <ac:cxnSpMkLst>
            <pc:docMk/>
            <pc:sldMk cId="2540171695" sldId="561"/>
            <ac:cxnSpMk id="20" creationId="{D2DD27FB-C9DE-4672-8EAE-BF3AD0603365}"/>
          </ac:cxnSpMkLst>
        </pc:cxnChg>
        <pc:cxnChg chg="mod">
          <ac:chgData name="Kulinich Bohdan" userId="48e65c9f34e137d0" providerId="LiveId" clId="{AC469E6D-E513-2849-A29C-21789EFB83DD}" dt="2024-06-17T11:48:26.074" v="26" actId="2711"/>
          <ac:cxnSpMkLst>
            <pc:docMk/>
            <pc:sldMk cId="2540171695" sldId="561"/>
            <ac:cxnSpMk id="22" creationId="{D6B89903-CED8-452B-B86F-7627CFC3003E}"/>
          </ac:cxnSpMkLst>
        </pc:cxnChg>
        <pc:cxnChg chg="mod">
          <ac:chgData name="Kulinich Bohdan" userId="48e65c9f34e137d0" providerId="LiveId" clId="{AC469E6D-E513-2849-A29C-21789EFB83DD}" dt="2024-06-17T11:48:26.074" v="26" actId="2711"/>
          <ac:cxnSpMkLst>
            <pc:docMk/>
            <pc:sldMk cId="2540171695" sldId="561"/>
            <ac:cxnSpMk id="33" creationId="{94EA5651-68BE-456E-878F-C319F0200C92}"/>
          </ac:cxnSpMkLst>
        </pc:cxnChg>
      </pc:sldChg>
      <pc:sldChg chg="modSp">
        <pc:chgData name="Kulinich Bohdan" userId="48e65c9f34e137d0" providerId="LiveId" clId="{AC469E6D-E513-2849-A29C-21789EFB83DD}" dt="2024-06-17T11:48:33.157" v="27" actId="2711"/>
        <pc:sldMkLst>
          <pc:docMk/>
          <pc:sldMk cId="686011464" sldId="562"/>
        </pc:sldMkLst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2" creationId="{15B3D1EA-5126-4D40-9227-6D8FC05732D5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4" creationId="{72A3E34E-DD67-4D73-B955-30EA997B8179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29" creationId="{AA13B402-B175-4AC6-919A-780D3592E28B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30" creationId="{1E356B2D-C6B6-4783-B1D6-FE6A74C5873C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31" creationId="{1CED0A55-79FA-4712-A605-B3A4BC24E861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32" creationId="{8FB30DD9-91D1-40C5-8A75-1AC90B75E820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34" creationId="{AEE8DF31-1349-417F-A549-02565DF9D790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36" creationId="{65E951AC-2E44-479A-8442-1D68C949F750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37" creationId="{0983B792-F8F8-4895-999B-286C32D0B875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39" creationId="{CE179C3A-2ED4-4EC7-B224-5982076CF727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40" creationId="{624511BE-A052-43CD-83BF-306C89A87564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41" creationId="{5DD8AD6F-85EE-45B7-A47F-974A3C06746C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46" creationId="{CC707126-7D65-42A4-B586-39D002258088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47" creationId="{0698968E-27A3-441F-833A-918D7B6DBD43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48" creationId="{A2964D3A-44DE-4D39-9388-F591B665534C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49" creationId="{1C030597-6AA3-43AC-BD29-0F0AFCF6B57C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50" creationId="{F5BFF10C-1B7C-4472-9A43-E4E5F153CE9F}"/>
          </ac:spMkLst>
        </pc:spChg>
        <pc:spChg chg="mod">
          <ac:chgData name="Kulinich Bohdan" userId="48e65c9f34e137d0" providerId="LiveId" clId="{AC469E6D-E513-2849-A29C-21789EFB83DD}" dt="2024-06-17T11:48:33.157" v="27" actId="2711"/>
          <ac:spMkLst>
            <pc:docMk/>
            <pc:sldMk cId="686011464" sldId="562"/>
            <ac:spMk id="51" creationId="{6AE76D9A-94A6-4903-960E-D80280CCBCE4}"/>
          </ac:spMkLst>
        </pc:spChg>
        <pc:grpChg chg="mod">
          <ac:chgData name="Kulinich Bohdan" userId="48e65c9f34e137d0" providerId="LiveId" clId="{AC469E6D-E513-2849-A29C-21789EFB83DD}" dt="2024-06-17T11:48:33.157" v="27" actId="2711"/>
          <ac:grpSpMkLst>
            <pc:docMk/>
            <pc:sldMk cId="686011464" sldId="562"/>
            <ac:grpSpMk id="23" creationId="{874BFCCF-B3EA-4CC7-A071-6C31DA8BE2B1}"/>
          </ac:grpSpMkLst>
        </pc:grpChg>
        <pc:grpChg chg="mod">
          <ac:chgData name="Kulinich Bohdan" userId="48e65c9f34e137d0" providerId="LiveId" clId="{AC469E6D-E513-2849-A29C-21789EFB83DD}" dt="2024-06-17T11:48:33.157" v="27" actId="2711"/>
          <ac:grpSpMkLst>
            <pc:docMk/>
            <pc:sldMk cId="686011464" sldId="562"/>
            <ac:grpSpMk id="26" creationId="{6CB7F265-73B9-49FB-8CBF-0415E1F91E39}"/>
          </ac:grpSpMkLst>
        </pc:grpChg>
        <pc:picChg chg="mod">
          <ac:chgData name="Kulinich Bohdan" userId="48e65c9f34e137d0" providerId="LiveId" clId="{AC469E6D-E513-2849-A29C-21789EFB83DD}" dt="2024-06-17T11:48:33.157" v="27" actId="2711"/>
          <ac:picMkLst>
            <pc:docMk/>
            <pc:sldMk cId="686011464" sldId="562"/>
            <ac:picMk id="5" creationId="{30FADFC8-ACD9-4F1E-B779-69F905A02897}"/>
          </ac:picMkLst>
        </pc:picChg>
        <pc:picChg chg="mod">
          <ac:chgData name="Kulinich Bohdan" userId="48e65c9f34e137d0" providerId="LiveId" clId="{AC469E6D-E513-2849-A29C-21789EFB83DD}" dt="2024-06-17T11:48:33.157" v="27" actId="2711"/>
          <ac:picMkLst>
            <pc:docMk/>
            <pc:sldMk cId="686011464" sldId="562"/>
            <ac:picMk id="42" creationId="{87C087BD-1892-4EF1-BCC0-4A35049175C7}"/>
          </ac:picMkLst>
        </pc:picChg>
        <pc:cxnChg chg="mod">
          <ac:chgData name="Kulinich Bohdan" userId="48e65c9f34e137d0" providerId="LiveId" clId="{AC469E6D-E513-2849-A29C-21789EFB83DD}" dt="2024-06-17T11:48:33.157" v="27" actId="2711"/>
          <ac:cxnSpMkLst>
            <pc:docMk/>
            <pc:sldMk cId="686011464" sldId="562"/>
            <ac:cxnSpMk id="19" creationId="{E70639C7-0E1F-4878-BA54-E080F0BECA0F}"/>
          </ac:cxnSpMkLst>
        </pc:cxnChg>
        <pc:cxnChg chg="mod">
          <ac:chgData name="Kulinich Bohdan" userId="48e65c9f34e137d0" providerId="LiveId" clId="{AC469E6D-E513-2849-A29C-21789EFB83DD}" dt="2024-06-17T11:48:33.157" v="27" actId="2711"/>
          <ac:cxnSpMkLst>
            <pc:docMk/>
            <pc:sldMk cId="686011464" sldId="562"/>
            <ac:cxnSpMk id="20" creationId="{D2DD27FB-C9DE-4672-8EAE-BF3AD0603365}"/>
          </ac:cxnSpMkLst>
        </pc:cxnChg>
        <pc:cxnChg chg="mod">
          <ac:chgData name="Kulinich Bohdan" userId="48e65c9f34e137d0" providerId="LiveId" clId="{AC469E6D-E513-2849-A29C-21789EFB83DD}" dt="2024-06-17T11:48:33.157" v="27" actId="2711"/>
          <ac:cxnSpMkLst>
            <pc:docMk/>
            <pc:sldMk cId="686011464" sldId="562"/>
            <ac:cxnSpMk id="22" creationId="{D6B89903-CED8-452B-B86F-7627CFC3003E}"/>
          </ac:cxnSpMkLst>
        </pc:cxnChg>
        <pc:cxnChg chg="mod">
          <ac:chgData name="Kulinich Bohdan" userId="48e65c9f34e137d0" providerId="LiveId" clId="{AC469E6D-E513-2849-A29C-21789EFB83DD}" dt="2024-06-17T11:48:33.157" v="27" actId="2711"/>
          <ac:cxnSpMkLst>
            <pc:docMk/>
            <pc:sldMk cId="686011464" sldId="562"/>
            <ac:cxnSpMk id="33" creationId="{94EA5651-68BE-456E-878F-C319F0200C92}"/>
          </ac:cxnSpMkLst>
        </pc:cxnChg>
        <pc:cxnChg chg="mod">
          <ac:chgData name="Kulinich Bohdan" userId="48e65c9f34e137d0" providerId="LiveId" clId="{AC469E6D-E513-2849-A29C-21789EFB83DD}" dt="2024-06-17T11:48:33.157" v="27" actId="2711"/>
          <ac:cxnSpMkLst>
            <pc:docMk/>
            <pc:sldMk cId="686011464" sldId="562"/>
            <ac:cxnSpMk id="45" creationId="{04F8ACCB-CA36-4F2E-B249-300A4F2E1197}"/>
          </ac:cxnSpMkLst>
        </pc:cxnChg>
      </pc:sldChg>
      <pc:sldChg chg="modSp">
        <pc:chgData name="Kulinich Bohdan" userId="48e65c9f34e137d0" providerId="LiveId" clId="{AC469E6D-E513-2849-A29C-21789EFB83DD}" dt="2024-06-17T11:48:40.619" v="28" actId="2711"/>
        <pc:sldMkLst>
          <pc:docMk/>
          <pc:sldMk cId="499501690" sldId="563"/>
        </pc:sldMkLst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2" creationId="{15B3D1EA-5126-4D40-9227-6D8FC05732D5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" creationId="{72A3E34E-DD67-4D73-B955-30EA997B8179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29" creationId="{AA13B402-B175-4AC6-919A-780D3592E28B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30" creationId="{1E356B2D-C6B6-4783-B1D6-FE6A74C5873C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31" creationId="{1CED0A55-79FA-4712-A605-B3A4BC24E861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32" creationId="{8FB30DD9-91D1-40C5-8A75-1AC90B75E820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34" creationId="{AEE8DF31-1349-417F-A549-02565DF9D790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36" creationId="{65E951AC-2E44-479A-8442-1D68C949F750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37" creationId="{0983B792-F8F8-4895-999B-286C32D0B875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39" creationId="{CE179C3A-2ED4-4EC7-B224-5982076CF727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0" creationId="{624511BE-A052-43CD-83BF-306C89A87564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1" creationId="{5DD8AD6F-85EE-45B7-A47F-974A3C06746C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3" creationId="{A2D20C66-0B13-44FB-B287-2BEB7CAC4916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4" creationId="{E9FD64A3-1965-4FE6-B9E5-D325AA2F93A2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6" creationId="{42DECD4B-EB32-4B80-9531-61E954E2FE9F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7" creationId="{0698968E-27A3-441F-833A-918D7B6DBD43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8" creationId="{A2964D3A-44DE-4D39-9388-F591B665534C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49" creationId="{1C030597-6AA3-43AC-BD29-0F0AFCF6B57C}"/>
          </ac:spMkLst>
        </pc:spChg>
        <pc:spChg chg="mod">
          <ac:chgData name="Kulinich Bohdan" userId="48e65c9f34e137d0" providerId="LiveId" clId="{AC469E6D-E513-2849-A29C-21789EFB83DD}" dt="2024-06-17T11:48:40.619" v="28" actId="2711"/>
          <ac:spMkLst>
            <pc:docMk/>
            <pc:sldMk cId="499501690" sldId="563"/>
            <ac:spMk id="50" creationId="{B1E69B18-92B9-4B63-BC0B-502DEA4E5824}"/>
          </ac:spMkLst>
        </pc:spChg>
        <pc:grpChg chg="mod">
          <ac:chgData name="Kulinich Bohdan" userId="48e65c9f34e137d0" providerId="LiveId" clId="{AC469E6D-E513-2849-A29C-21789EFB83DD}" dt="2024-06-17T11:48:40.619" v="28" actId="2711"/>
          <ac:grpSpMkLst>
            <pc:docMk/>
            <pc:sldMk cId="499501690" sldId="563"/>
            <ac:grpSpMk id="23" creationId="{874BFCCF-B3EA-4CC7-A071-6C31DA8BE2B1}"/>
          </ac:grpSpMkLst>
        </pc:grpChg>
        <pc:grpChg chg="mod">
          <ac:chgData name="Kulinich Bohdan" userId="48e65c9f34e137d0" providerId="LiveId" clId="{AC469E6D-E513-2849-A29C-21789EFB83DD}" dt="2024-06-17T11:48:40.619" v="28" actId="2711"/>
          <ac:grpSpMkLst>
            <pc:docMk/>
            <pc:sldMk cId="499501690" sldId="563"/>
            <ac:grpSpMk id="26" creationId="{6CB7F265-73B9-49FB-8CBF-0415E1F91E39}"/>
          </ac:grpSpMkLst>
        </pc:grpChg>
        <pc:picChg chg="mod">
          <ac:chgData name="Kulinich Bohdan" userId="48e65c9f34e137d0" providerId="LiveId" clId="{AC469E6D-E513-2849-A29C-21789EFB83DD}" dt="2024-06-17T11:48:40.619" v="28" actId="2711"/>
          <ac:picMkLst>
            <pc:docMk/>
            <pc:sldMk cId="499501690" sldId="563"/>
            <ac:picMk id="5" creationId="{30FADFC8-ACD9-4F1E-B779-69F905A02897}"/>
          </ac:picMkLst>
        </pc:picChg>
        <pc:picChg chg="mod">
          <ac:chgData name="Kulinich Bohdan" userId="48e65c9f34e137d0" providerId="LiveId" clId="{AC469E6D-E513-2849-A29C-21789EFB83DD}" dt="2024-06-17T11:48:40.619" v="28" actId="2711"/>
          <ac:picMkLst>
            <pc:docMk/>
            <pc:sldMk cId="499501690" sldId="563"/>
            <ac:picMk id="42" creationId="{87C087BD-1892-4EF1-BCC0-4A35049175C7}"/>
          </ac:picMkLst>
        </pc:picChg>
        <pc:cxnChg chg="mod">
          <ac:chgData name="Kulinich Bohdan" userId="48e65c9f34e137d0" providerId="LiveId" clId="{AC469E6D-E513-2849-A29C-21789EFB83DD}" dt="2024-06-17T11:48:40.619" v="28" actId="2711"/>
          <ac:cxnSpMkLst>
            <pc:docMk/>
            <pc:sldMk cId="499501690" sldId="563"/>
            <ac:cxnSpMk id="19" creationId="{E70639C7-0E1F-4878-BA54-E080F0BECA0F}"/>
          </ac:cxnSpMkLst>
        </pc:cxnChg>
        <pc:cxnChg chg="mod">
          <ac:chgData name="Kulinich Bohdan" userId="48e65c9f34e137d0" providerId="LiveId" clId="{AC469E6D-E513-2849-A29C-21789EFB83DD}" dt="2024-06-17T11:48:40.619" v="28" actId="2711"/>
          <ac:cxnSpMkLst>
            <pc:docMk/>
            <pc:sldMk cId="499501690" sldId="563"/>
            <ac:cxnSpMk id="20" creationId="{D2DD27FB-C9DE-4672-8EAE-BF3AD0603365}"/>
          </ac:cxnSpMkLst>
        </pc:cxnChg>
        <pc:cxnChg chg="mod">
          <ac:chgData name="Kulinich Bohdan" userId="48e65c9f34e137d0" providerId="LiveId" clId="{AC469E6D-E513-2849-A29C-21789EFB83DD}" dt="2024-06-17T11:48:40.619" v="28" actId="2711"/>
          <ac:cxnSpMkLst>
            <pc:docMk/>
            <pc:sldMk cId="499501690" sldId="563"/>
            <ac:cxnSpMk id="22" creationId="{D6B89903-CED8-452B-B86F-7627CFC3003E}"/>
          </ac:cxnSpMkLst>
        </pc:cxnChg>
        <pc:cxnChg chg="mod">
          <ac:chgData name="Kulinich Bohdan" userId="48e65c9f34e137d0" providerId="LiveId" clId="{AC469E6D-E513-2849-A29C-21789EFB83DD}" dt="2024-06-17T11:48:40.619" v="28" actId="2711"/>
          <ac:cxnSpMkLst>
            <pc:docMk/>
            <pc:sldMk cId="499501690" sldId="563"/>
            <ac:cxnSpMk id="33" creationId="{94EA5651-68BE-456E-878F-C319F0200C92}"/>
          </ac:cxnSpMkLst>
        </pc:cxnChg>
        <pc:cxnChg chg="mod">
          <ac:chgData name="Kulinich Bohdan" userId="48e65c9f34e137d0" providerId="LiveId" clId="{AC469E6D-E513-2849-A29C-21789EFB83DD}" dt="2024-06-17T11:48:40.619" v="28" actId="2711"/>
          <ac:cxnSpMkLst>
            <pc:docMk/>
            <pc:sldMk cId="499501690" sldId="563"/>
            <ac:cxnSpMk id="45" creationId="{04F8ACCB-CA36-4F2E-B249-300A4F2E1197}"/>
          </ac:cxnSpMkLst>
        </pc:cxnChg>
        <pc:cxnChg chg="mod">
          <ac:chgData name="Kulinich Bohdan" userId="48e65c9f34e137d0" providerId="LiveId" clId="{AC469E6D-E513-2849-A29C-21789EFB83DD}" dt="2024-06-17T11:48:40.619" v="28" actId="2711"/>
          <ac:cxnSpMkLst>
            <pc:docMk/>
            <pc:sldMk cId="499501690" sldId="563"/>
            <ac:cxnSpMk id="51" creationId="{6F2E97FC-F848-46D0-9652-1C16646A4558}"/>
          </ac:cxnSpMkLst>
        </pc:cxnChg>
        <pc:cxnChg chg="mod">
          <ac:chgData name="Kulinich Bohdan" userId="48e65c9f34e137d0" providerId="LiveId" clId="{AC469E6D-E513-2849-A29C-21789EFB83DD}" dt="2024-06-17T11:48:40.619" v="28" actId="2711"/>
          <ac:cxnSpMkLst>
            <pc:docMk/>
            <pc:sldMk cId="499501690" sldId="563"/>
            <ac:cxnSpMk id="52" creationId="{5F61D1E0-2D2B-4371-A79F-54FADE98EB40}"/>
          </ac:cxnSpMkLst>
        </pc:cxnChg>
      </pc:sldChg>
      <pc:sldChg chg="modSp mod">
        <pc:chgData name="Kulinich Bohdan" userId="48e65c9f34e137d0" providerId="LiveId" clId="{AC469E6D-E513-2849-A29C-21789EFB83DD}" dt="2024-06-21T10:25:13.800" v="104" actId="14429"/>
        <pc:sldMkLst>
          <pc:docMk/>
          <pc:sldMk cId="2108520419" sldId="564"/>
        </pc:sldMkLst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2" creationId="{15B3D1EA-5126-4D40-9227-6D8FC05732D5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4" creationId="{72A3E34E-DD67-4D73-B955-30EA997B8179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29" creationId="{AA13B402-B175-4AC6-919A-780D3592E28B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30" creationId="{1E356B2D-C6B6-4783-B1D6-FE6A74C5873C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31" creationId="{1CED0A55-79FA-4712-A605-B3A4BC24E861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32" creationId="{8FB30DD9-91D1-40C5-8A75-1AC90B75E820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34" creationId="{AEE8DF31-1349-417F-A549-02565DF9D790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36" creationId="{65E951AC-2E44-479A-8442-1D68C949F750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37" creationId="{0983B792-F8F8-4895-999B-286C32D0B875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40" creationId="{624511BE-A052-43CD-83BF-306C89A87564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41" creationId="{5DD8AD6F-85EE-45B7-A47F-974A3C06746C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44" creationId="{E9FD64A3-1965-4FE6-B9E5-D325AA2F93A2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46" creationId="{42DECD4B-EB32-4B80-9531-61E954E2FE9F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49" creationId="{1C030597-6AA3-43AC-BD29-0F0AFCF6B57C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50" creationId="{B1E69B18-92B9-4B63-BC0B-502DEA4E5824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53" creationId="{42009BE2-592E-4EE8-ABA5-02F734592891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54" creationId="{9C0C99CD-9319-4771-9BE2-B498258685D8}"/>
          </ac:spMkLst>
        </pc:spChg>
        <pc:spChg chg="mod">
          <ac:chgData name="Kulinich Bohdan" userId="48e65c9f34e137d0" providerId="LiveId" clId="{AC469E6D-E513-2849-A29C-21789EFB83DD}" dt="2024-06-21T10:25:05.991" v="103" actId="1038"/>
          <ac:spMkLst>
            <pc:docMk/>
            <pc:sldMk cId="2108520419" sldId="564"/>
            <ac:spMk id="55" creationId="{76DFC2D5-EDDC-47D8-B9E6-410C091F6FCC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56" creationId="{914E25F6-C625-45CF-BF1A-769C6675405C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57" creationId="{06F0E0B7-0B13-4A03-B8E9-33F5C62827A4}"/>
          </ac:spMkLst>
        </pc:spChg>
        <pc:spChg chg="mod modVis">
          <ac:chgData name="Kulinich Bohdan" userId="48e65c9f34e137d0" providerId="LiveId" clId="{AC469E6D-E513-2849-A29C-21789EFB83DD}" dt="2024-06-21T10:25:13.800" v="104" actId="14429"/>
          <ac:spMkLst>
            <pc:docMk/>
            <pc:sldMk cId="2108520419" sldId="564"/>
            <ac:spMk id="58" creationId="{C849B20A-9D82-4100-8498-A3D6A29E61C5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59" creationId="{1E1C5ACC-C95B-4D9A-8F3D-7FB2B3C08BBF}"/>
          </ac:spMkLst>
        </pc:spChg>
        <pc:spChg chg="mod">
          <ac:chgData name="Kulinich Bohdan" userId="48e65c9f34e137d0" providerId="LiveId" clId="{AC469E6D-E513-2849-A29C-21789EFB83DD}" dt="2024-06-17T11:50:51.472" v="29" actId="2711"/>
          <ac:spMkLst>
            <pc:docMk/>
            <pc:sldMk cId="2108520419" sldId="564"/>
            <ac:spMk id="61" creationId="{C60F06AE-4F9E-4A4F-A098-30B8A7CB1E72}"/>
          </ac:spMkLst>
        </pc:spChg>
        <pc:grpChg chg="mod">
          <ac:chgData name="Kulinich Bohdan" userId="48e65c9f34e137d0" providerId="LiveId" clId="{AC469E6D-E513-2849-A29C-21789EFB83DD}" dt="2024-06-17T11:50:51.472" v="29" actId="2711"/>
          <ac:grpSpMkLst>
            <pc:docMk/>
            <pc:sldMk cId="2108520419" sldId="564"/>
            <ac:grpSpMk id="7" creationId="{F5CF31D9-7ED3-4048-9C7E-F6745F91B0FD}"/>
          </ac:grpSpMkLst>
        </pc:grpChg>
        <pc:grpChg chg="mod">
          <ac:chgData name="Kulinich Bohdan" userId="48e65c9f34e137d0" providerId="LiveId" clId="{AC469E6D-E513-2849-A29C-21789EFB83DD}" dt="2024-06-17T11:50:51.472" v="29" actId="2711"/>
          <ac:grpSpMkLst>
            <pc:docMk/>
            <pc:sldMk cId="2108520419" sldId="564"/>
            <ac:grpSpMk id="23" creationId="{874BFCCF-B3EA-4CC7-A071-6C31DA8BE2B1}"/>
          </ac:grpSpMkLst>
        </pc:grpChg>
        <pc:grpChg chg="mod">
          <ac:chgData name="Kulinich Bohdan" userId="48e65c9f34e137d0" providerId="LiveId" clId="{AC469E6D-E513-2849-A29C-21789EFB83DD}" dt="2024-06-17T11:50:51.472" v="29" actId="2711"/>
          <ac:grpSpMkLst>
            <pc:docMk/>
            <pc:sldMk cId="2108520419" sldId="564"/>
            <ac:grpSpMk id="26" creationId="{6CB7F265-73B9-49FB-8CBF-0415E1F91E39}"/>
          </ac:grpSpMkLst>
        </pc:grpChg>
        <pc:picChg chg="mod">
          <ac:chgData name="Kulinich Bohdan" userId="48e65c9f34e137d0" providerId="LiveId" clId="{AC469E6D-E513-2849-A29C-21789EFB83DD}" dt="2024-06-17T11:50:51.472" v="29" actId="2711"/>
          <ac:picMkLst>
            <pc:docMk/>
            <pc:sldMk cId="2108520419" sldId="564"/>
            <ac:picMk id="5" creationId="{30FADFC8-ACD9-4F1E-B779-69F905A02897}"/>
          </ac:picMkLst>
        </pc:picChg>
        <pc:picChg chg="mod">
          <ac:chgData name="Kulinich Bohdan" userId="48e65c9f34e137d0" providerId="LiveId" clId="{AC469E6D-E513-2849-A29C-21789EFB83DD}" dt="2024-06-17T11:50:51.472" v="29" actId="2711"/>
          <ac:picMkLst>
            <pc:docMk/>
            <pc:sldMk cId="2108520419" sldId="564"/>
            <ac:picMk id="42" creationId="{87C087BD-1892-4EF1-BCC0-4A35049175C7}"/>
          </ac:picMkLst>
        </pc:picChg>
        <pc:cxnChg chg="mod">
          <ac:chgData name="Kulinich Bohdan" userId="48e65c9f34e137d0" providerId="LiveId" clId="{AC469E6D-E513-2849-A29C-21789EFB83DD}" dt="2024-06-17T11:50:51.472" v="29" actId="2711"/>
          <ac:cxnSpMkLst>
            <pc:docMk/>
            <pc:sldMk cId="2108520419" sldId="564"/>
            <ac:cxnSpMk id="19" creationId="{E70639C7-0E1F-4878-BA54-E080F0BECA0F}"/>
          </ac:cxnSpMkLst>
        </pc:cxnChg>
        <pc:cxnChg chg="mod">
          <ac:chgData name="Kulinich Bohdan" userId="48e65c9f34e137d0" providerId="LiveId" clId="{AC469E6D-E513-2849-A29C-21789EFB83DD}" dt="2024-06-17T11:50:51.472" v="29" actId="2711"/>
          <ac:cxnSpMkLst>
            <pc:docMk/>
            <pc:sldMk cId="2108520419" sldId="564"/>
            <ac:cxnSpMk id="20" creationId="{D2DD27FB-C9DE-4672-8EAE-BF3AD0603365}"/>
          </ac:cxnSpMkLst>
        </pc:cxnChg>
        <pc:cxnChg chg="mod">
          <ac:chgData name="Kulinich Bohdan" userId="48e65c9f34e137d0" providerId="LiveId" clId="{AC469E6D-E513-2849-A29C-21789EFB83DD}" dt="2024-06-17T11:50:51.472" v="29" actId="2711"/>
          <ac:cxnSpMkLst>
            <pc:docMk/>
            <pc:sldMk cId="2108520419" sldId="564"/>
            <ac:cxnSpMk id="22" creationId="{D6B89903-CED8-452B-B86F-7627CFC3003E}"/>
          </ac:cxnSpMkLst>
        </pc:cxnChg>
        <pc:cxnChg chg="mod">
          <ac:chgData name="Kulinich Bohdan" userId="48e65c9f34e137d0" providerId="LiveId" clId="{AC469E6D-E513-2849-A29C-21789EFB83DD}" dt="2024-06-17T11:50:51.472" v="29" actId="2711"/>
          <ac:cxnSpMkLst>
            <pc:docMk/>
            <pc:sldMk cId="2108520419" sldId="564"/>
            <ac:cxnSpMk id="33" creationId="{94EA5651-68BE-456E-878F-C319F0200C92}"/>
          </ac:cxnSpMkLst>
        </pc:cxnChg>
        <pc:cxnChg chg="mod">
          <ac:chgData name="Kulinich Bohdan" userId="48e65c9f34e137d0" providerId="LiveId" clId="{AC469E6D-E513-2849-A29C-21789EFB83DD}" dt="2024-06-17T11:50:51.472" v="29" actId="2711"/>
          <ac:cxnSpMkLst>
            <pc:docMk/>
            <pc:sldMk cId="2108520419" sldId="564"/>
            <ac:cxnSpMk id="51" creationId="{6F2E97FC-F848-46D0-9652-1C16646A4558}"/>
          </ac:cxnSpMkLst>
        </pc:cxnChg>
        <pc:cxnChg chg="mod">
          <ac:chgData name="Kulinich Bohdan" userId="48e65c9f34e137d0" providerId="LiveId" clId="{AC469E6D-E513-2849-A29C-21789EFB83DD}" dt="2024-06-17T11:50:51.472" v="29" actId="2711"/>
          <ac:cxnSpMkLst>
            <pc:docMk/>
            <pc:sldMk cId="2108520419" sldId="564"/>
            <ac:cxnSpMk id="52" creationId="{5F61D1E0-2D2B-4371-A79F-54FADE98EB40}"/>
          </ac:cxnSpMkLst>
        </pc:cxnChg>
        <pc:cxnChg chg="mod">
          <ac:chgData name="Kulinich Bohdan" userId="48e65c9f34e137d0" providerId="LiveId" clId="{AC469E6D-E513-2849-A29C-21789EFB83DD}" dt="2024-06-17T11:50:51.472" v="29" actId="2711"/>
          <ac:cxnSpMkLst>
            <pc:docMk/>
            <pc:sldMk cId="2108520419" sldId="564"/>
            <ac:cxnSpMk id="60" creationId="{ADF552E9-B5D5-4CE1-A185-BEEED27D3C2E}"/>
          </ac:cxnSpMkLst>
        </pc:cxnChg>
      </pc:sldChg>
      <pc:sldChg chg="modSp">
        <pc:chgData name="Kulinich Bohdan" userId="48e65c9f34e137d0" providerId="LiveId" clId="{AC469E6D-E513-2849-A29C-21789EFB83DD}" dt="2024-06-17T11:51:05.364" v="30" actId="2711"/>
        <pc:sldMkLst>
          <pc:docMk/>
          <pc:sldMk cId="1116482079" sldId="565"/>
        </pc:sldMkLst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29" creationId="{AA13B402-B175-4AC6-919A-780D3592E28B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30" creationId="{1E356B2D-C6B6-4783-B1D6-FE6A74C5873C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31" creationId="{1CED0A55-79FA-4712-A605-B3A4BC24E861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32" creationId="{3F8C952B-F13B-482D-B3BE-EED13A570C22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34" creationId="{4FDD6C4D-32E2-497A-BFAC-32F0FF34C050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36" creationId="{69548232-F61E-4327-A392-B5C272FE0C32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40" creationId="{624511BE-A052-43CD-83BF-306C89A87564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41" creationId="{5DD8AD6F-85EE-45B7-A47F-974A3C06746C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46" creationId="{CC707126-7D65-42A4-B586-39D002258088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47" creationId="{28D31168-BF91-4508-A29E-B4122D0289A1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48" creationId="{E08F723A-A732-4474-864A-B71DC6068F55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49" creationId="{741D00F3-2D9E-4538-A1AC-DA763FC4A7A0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51" creationId="{6AE76D9A-94A6-4903-960E-D80280CCBCE4}"/>
          </ac:spMkLst>
        </pc:spChg>
        <pc:spChg chg="mod">
          <ac:chgData name="Kulinich Bohdan" userId="48e65c9f34e137d0" providerId="LiveId" clId="{AC469E6D-E513-2849-A29C-21789EFB83DD}" dt="2024-06-17T11:51:05.364" v="30" actId="2711"/>
          <ac:spMkLst>
            <pc:docMk/>
            <pc:sldMk cId="1116482079" sldId="565"/>
            <ac:spMk id="52" creationId="{36E2BF08-BFF5-4E86-B067-4C19BDB2299A}"/>
          </ac:spMkLst>
        </pc:spChg>
        <pc:grpChg chg="mod">
          <ac:chgData name="Kulinich Bohdan" userId="48e65c9f34e137d0" providerId="LiveId" clId="{AC469E6D-E513-2849-A29C-21789EFB83DD}" dt="2024-06-17T11:51:05.364" v="30" actId="2711"/>
          <ac:grpSpMkLst>
            <pc:docMk/>
            <pc:sldMk cId="1116482079" sldId="565"/>
            <ac:grpSpMk id="23" creationId="{874BFCCF-B3EA-4CC7-A071-6C31DA8BE2B1}"/>
          </ac:grpSpMkLst>
        </pc:grpChg>
        <pc:grpChg chg="mod">
          <ac:chgData name="Kulinich Bohdan" userId="48e65c9f34e137d0" providerId="LiveId" clId="{AC469E6D-E513-2849-A29C-21789EFB83DD}" dt="2024-06-17T11:51:05.364" v="30" actId="2711"/>
          <ac:grpSpMkLst>
            <pc:docMk/>
            <pc:sldMk cId="1116482079" sldId="565"/>
            <ac:grpSpMk id="26" creationId="{6CB7F265-73B9-49FB-8CBF-0415E1F91E39}"/>
          </ac:grpSpMkLst>
        </pc:grpChg>
        <pc:grpChg chg="mod">
          <ac:chgData name="Kulinich Bohdan" userId="48e65c9f34e137d0" providerId="LiveId" clId="{AC469E6D-E513-2849-A29C-21789EFB83DD}" dt="2024-06-17T11:51:05.364" v="30" actId="2711"/>
          <ac:grpSpMkLst>
            <pc:docMk/>
            <pc:sldMk cId="1116482079" sldId="565"/>
            <ac:grpSpMk id="37" creationId="{070D0681-8A1E-49E1-B98F-033F6CB5CC4D}"/>
          </ac:grpSpMkLst>
        </pc:grpChg>
        <pc:picChg chg="mod">
          <ac:chgData name="Kulinich Bohdan" userId="48e65c9f34e137d0" providerId="LiveId" clId="{AC469E6D-E513-2849-A29C-21789EFB83DD}" dt="2024-06-17T11:51:05.364" v="30" actId="2711"/>
          <ac:picMkLst>
            <pc:docMk/>
            <pc:sldMk cId="1116482079" sldId="565"/>
            <ac:picMk id="42" creationId="{87C087BD-1892-4EF1-BCC0-4A35049175C7}"/>
          </ac:picMkLst>
        </pc:picChg>
        <pc:cxnChg chg="mod">
          <ac:chgData name="Kulinich Bohdan" userId="48e65c9f34e137d0" providerId="LiveId" clId="{AC469E6D-E513-2849-A29C-21789EFB83DD}" dt="2024-06-17T11:51:05.364" v="30" actId="2711"/>
          <ac:cxnSpMkLst>
            <pc:docMk/>
            <pc:sldMk cId="1116482079" sldId="565"/>
            <ac:cxnSpMk id="19" creationId="{E70639C7-0E1F-4878-BA54-E080F0BECA0F}"/>
          </ac:cxnSpMkLst>
        </pc:cxnChg>
        <pc:cxnChg chg="mod">
          <ac:chgData name="Kulinich Bohdan" userId="48e65c9f34e137d0" providerId="LiveId" clId="{AC469E6D-E513-2849-A29C-21789EFB83DD}" dt="2024-06-17T11:51:05.364" v="30" actId="2711"/>
          <ac:cxnSpMkLst>
            <pc:docMk/>
            <pc:sldMk cId="1116482079" sldId="565"/>
            <ac:cxnSpMk id="20" creationId="{D2DD27FB-C9DE-4672-8EAE-BF3AD0603365}"/>
          </ac:cxnSpMkLst>
        </pc:cxnChg>
        <pc:cxnChg chg="mod">
          <ac:chgData name="Kulinich Bohdan" userId="48e65c9f34e137d0" providerId="LiveId" clId="{AC469E6D-E513-2849-A29C-21789EFB83DD}" dt="2024-06-17T11:51:05.364" v="30" actId="2711"/>
          <ac:cxnSpMkLst>
            <pc:docMk/>
            <pc:sldMk cId="1116482079" sldId="565"/>
            <ac:cxnSpMk id="22" creationId="{D6B89903-CED8-452B-B86F-7627CFC3003E}"/>
          </ac:cxnSpMkLst>
        </pc:cxnChg>
        <pc:cxnChg chg="mod">
          <ac:chgData name="Kulinich Bohdan" userId="48e65c9f34e137d0" providerId="LiveId" clId="{AC469E6D-E513-2849-A29C-21789EFB83DD}" dt="2024-06-17T11:51:05.364" v="30" actId="2711"/>
          <ac:cxnSpMkLst>
            <pc:docMk/>
            <pc:sldMk cId="1116482079" sldId="565"/>
            <ac:cxnSpMk id="33" creationId="{94EA5651-68BE-456E-878F-C319F0200C92}"/>
          </ac:cxnSpMkLst>
        </pc:cxnChg>
        <pc:cxnChg chg="mod">
          <ac:chgData name="Kulinich Bohdan" userId="48e65c9f34e137d0" providerId="LiveId" clId="{AC469E6D-E513-2849-A29C-21789EFB83DD}" dt="2024-06-17T11:51:05.364" v="30" actId="2711"/>
          <ac:cxnSpMkLst>
            <pc:docMk/>
            <pc:sldMk cId="1116482079" sldId="565"/>
            <ac:cxnSpMk id="44" creationId="{279E48FC-FCC0-449F-A2C9-EED03989E618}"/>
          </ac:cxnSpMkLst>
        </pc:cxnChg>
        <pc:cxnChg chg="mod">
          <ac:chgData name="Kulinich Bohdan" userId="48e65c9f34e137d0" providerId="LiveId" clId="{AC469E6D-E513-2849-A29C-21789EFB83DD}" dt="2024-06-17T11:51:05.364" v="30" actId="2711"/>
          <ac:cxnSpMkLst>
            <pc:docMk/>
            <pc:sldMk cId="1116482079" sldId="565"/>
            <ac:cxnSpMk id="45" creationId="{2C9FBEC8-C79E-45BE-8B95-9F5BDCD37016}"/>
          </ac:cxnSpMkLst>
        </pc:cxnChg>
      </pc:sldChg>
      <pc:sldChg chg="modSp">
        <pc:chgData name="Kulinich Bohdan" userId="48e65c9f34e137d0" providerId="LiveId" clId="{AC469E6D-E513-2849-A29C-21789EFB83DD}" dt="2024-06-17T11:51:12.003" v="31" actId="2711"/>
        <pc:sldMkLst>
          <pc:docMk/>
          <pc:sldMk cId="1786336092" sldId="566"/>
        </pc:sldMkLst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3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4" creationId="{00000000-0000-0000-0000-000000000000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6" creationId="{4CD1B612-D16C-4F70-8335-78480BFE8EC8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23" creationId="{DD93AF82-25F4-4BA0-84EF-FA1758E86930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24" creationId="{FC16A8FB-17EE-4EE1-9ED8-4C032258F92B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25" creationId="{3E06DFA3-7170-48E0-9955-0A0C7516A21E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26" creationId="{9508C69A-3D87-4271-AE20-D3B5A6045213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27" creationId="{D7C7C93A-2580-4099-8EB2-3059C059C2DF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28" creationId="{FDC0A2F2-70D1-41BD-AFFA-1CB679377EB9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40" creationId="{913A81CD-3723-4C53-83ED-347B5C8C03AF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41" creationId="{D298504B-9470-459D-967C-3887E11A7576}"/>
          </ac:spMkLst>
        </pc:spChg>
        <pc:spChg chg="mod">
          <ac:chgData name="Kulinich Bohdan" userId="48e65c9f34e137d0" providerId="LiveId" clId="{AC469E6D-E513-2849-A29C-21789EFB83DD}" dt="2024-06-17T11:51:12.003" v="31" actId="2711"/>
          <ac:spMkLst>
            <pc:docMk/>
            <pc:sldMk cId="1786336092" sldId="566"/>
            <ac:spMk id="51" creationId="{86BC9140-E395-435D-A852-213A1317C46C}"/>
          </ac:spMkLst>
        </pc:spChg>
        <pc:grpChg chg="mod">
          <ac:chgData name="Kulinich Bohdan" userId="48e65c9f34e137d0" providerId="LiveId" clId="{AC469E6D-E513-2849-A29C-21789EFB83DD}" dt="2024-06-17T11:51:12.003" v="31" actId="2711"/>
          <ac:grpSpMkLst>
            <pc:docMk/>
            <pc:sldMk cId="1786336092" sldId="566"/>
            <ac:grpSpMk id="37" creationId="{CCA9544F-A597-4B1A-B18F-FAD8B32CF3BF}"/>
          </ac:grpSpMkLst>
        </pc:grpChg>
        <pc:picChg chg="mod">
          <ac:chgData name="Kulinich Bohdan" userId="48e65c9f34e137d0" providerId="LiveId" clId="{AC469E6D-E513-2849-A29C-21789EFB83DD}" dt="2024-06-17T11:51:12.003" v="31" actId="2711"/>
          <ac:picMkLst>
            <pc:docMk/>
            <pc:sldMk cId="1786336092" sldId="566"/>
            <ac:picMk id="11" creationId="{E9F02244-0F28-48FC-BE09-347456BF9881}"/>
          </ac:picMkLst>
        </pc:picChg>
        <pc:cxnChg chg="mod">
          <ac:chgData name="Kulinich Bohdan" userId="48e65c9f34e137d0" providerId="LiveId" clId="{AC469E6D-E513-2849-A29C-21789EFB83DD}" dt="2024-06-17T11:51:12.003" v="31" actId="2711"/>
          <ac:cxnSpMkLst>
            <pc:docMk/>
            <pc:sldMk cId="1786336092" sldId="566"/>
            <ac:cxnSpMk id="8" creationId="{8A3282F2-E630-49E4-9A06-612CD0A0FDF9}"/>
          </ac:cxnSpMkLst>
        </pc:cxnChg>
        <pc:cxnChg chg="mod">
          <ac:chgData name="Kulinich Bohdan" userId="48e65c9f34e137d0" providerId="LiveId" clId="{AC469E6D-E513-2849-A29C-21789EFB83DD}" dt="2024-06-17T11:51:12.003" v="31" actId="2711"/>
          <ac:cxnSpMkLst>
            <pc:docMk/>
            <pc:sldMk cId="1786336092" sldId="566"/>
            <ac:cxnSpMk id="9" creationId="{DAEF6365-EE8D-445C-A1F4-3D8941650B4C}"/>
          </ac:cxnSpMkLst>
        </pc:cxnChg>
        <pc:cxnChg chg="mod">
          <ac:chgData name="Kulinich Bohdan" userId="48e65c9f34e137d0" providerId="LiveId" clId="{AC469E6D-E513-2849-A29C-21789EFB83DD}" dt="2024-06-17T11:51:12.003" v="31" actId="2711"/>
          <ac:cxnSpMkLst>
            <pc:docMk/>
            <pc:sldMk cId="1786336092" sldId="566"/>
            <ac:cxnSpMk id="10" creationId="{280A044F-D087-44C8-8222-1CCD18C493D3}"/>
          </ac:cxnSpMkLst>
        </pc:cxnChg>
        <pc:cxnChg chg="mod">
          <ac:chgData name="Kulinich Bohdan" userId="48e65c9f34e137d0" providerId="LiveId" clId="{AC469E6D-E513-2849-A29C-21789EFB83DD}" dt="2024-06-17T11:51:12.003" v="31" actId="2711"/>
          <ac:cxnSpMkLst>
            <pc:docMk/>
            <pc:sldMk cId="1786336092" sldId="566"/>
            <ac:cxnSpMk id="17" creationId="{81A216C0-D7AC-42F9-861C-49CDFE9124E8}"/>
          </ac:cxnSpMkLst>
        </pc:cxnChg>
        <pc:cxnChg chg="mod">
          <ac:chgData name="Kulinich Bohdan" userId="48e65c9f34e137d0" providerId="LiveId" clId="{AC469E6D-E513-2849-A29C-21789EFB83DD}" dt="2024-06-17T11:51:12.003" v="31" actId="2711"/>
          <ac:cxnSpMkLst>
            <pc:docMk/>
            <pc:sldMk cId="1786336092" sldId="566"/>
            <ac:cxnSpMk id="19" creationId="{506B3A35-F56D-4EF1-B03B-855A16889100}"/>
          </ac:cxnSpMkLst>
        </pc:cxnChg>
        <pc:cxnChg chg="mod">
          <ac:chgData name="Kulinich Bohdan" userId="48e65c9f34e137d0" providerId="LiveId" clId="{AC469E6D-E513-2849-A29C-21789EFB83DD}" dt="2024-06-17T11:51:12.003" v="31" actId="2711"/>
          <ac:cxnSpMkLst>
            <pc:docMk/>
            <pc:sldMk cId="1786336092" sldId="566"/>
            <ac:cxnSpMk id="21" creationId="{748D4738-7F4D-45C2-9158-888715B2C642}"/>
          </ac:cxnSpMkLst>
        </pc:cxnChg>
        <pc:cxnChg chg="mod">
          <ac:chgData name="Kulinich Bohdan" userId="48e65c9f34e137d0" providerId="LiveId" clId="{AC469E6D-E513-2849-A29C-21789EFB83DD}" dt="2024-06-17T11:51:12.003" v="31" actId="2711"/>
          <ac:cxnSpMkLst>
            <pc:docMk/>
            <pc:sldMk cId="1786336092" sldId="566"/>
            <ac:cxnSpMk id="29" creationId="{B0CD6E71-ABB2-41C5-83EF-283904107EA7}"/>
          </ac:cxnSpMkLst>
        </pc:cxnChg>
        <pc:cxnChg chg="mod">
          <ac:chgData name="Kulinich Bohdan" userId="48e65c9f34e137d0" providerId="LiveId" clId="{AC469E6D-E513-2849-A29C-21789EFB83DD}" dt="2024-06-17T11:51:12.003" v="31" actId="2711"/>
          <ac:cxnSpMkLst>
            <pc:docMk/>
            <pc:sldMk cId="1786336092" sldId="566"/>
            <ac:cxnSpMk id="34" creationId="{09997E70-0F98-4106-8DA8-615D288C1520}"/>
          </ac:cxnSpMkLst>
        </pc:cxnChg>
      </pc:sldChg>
    </pc:docChg>
  </pc:docChgLst>
  <pc:docChgLst>
    <pc:chgData name="Kulinich Bohdan" userId="48e65c9f34e137d0" providerId="LiveId" clId="{A3AADB82-C9A0-49B1-AC7D-DF10A582F6C6}"/>
    <pc:docChg chg="undo custSel addSld delSld modSld sldOrd">
      <pc:chgData name="Kulinich Bohdan" userId="48e65c9f34e137d0" providerId="LiveId" clId="{A3AADB82-C9A0-49B1-AC7D-DF10A582F6C6}" dt="2020-07-25T06:35:20.769" v="4935"/>
      <pc:docMkLst>
        <pc:docMk/>
      </pc:docMkLst>
      <pc:sldChg chg="modSp mod">
        <pc:chgData name="Kulinich Bohdan" userId="48e65c9f34e137d0" providerId="LiveId" clId="{A3AADB82-C9A0-49B1-AC7D-DF10A582F6C6}" dt="2020-07-20T07:13:36.831" v="13" actId="1076"/>
        <pc:sldMkLst>
          <pc:docMk/>
          <pc:sldMk cId="1986055327" sldId="408"/>
        </pc:sldMkLst>
        <pc:spChg chg="mod">
          <ac:chgData name="Kulinich Bohdan" userId="48e65c9f34e137d0" providerId="LiveId" clId="{A3AADB82-C9A0-49B1-AC7D-DF10A582F6C6}" dt="2020-07-20T07:13:36.831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AADB82-C9A0-49B1-AC7D-DF10A582F6C6}" dt="2020-07-20T07:13:25.25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AADB82-C9A0-49B1-AC7D-DF10A582F6C6}" dt="2020-07-24T08:20:58.544" v="3493" actId="20577"/>
        <pc:sldMkLst>
          <pc:docMk/>
          <pc:sldMk cId="900640268" sldId="409"/>
        </pc:sldMkLst>
        <pc:spChg chg="mod">
          <ac:chgData name="Kulinich Bohdan" userId="48e65c9f34e137d0" providerId="LiveId" clId="{A3AADB82-C9A0-49B1-AC7D-DF10A582F6C6}" dt="2020-07-24T08:20:58.544" v="349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A3AADB82-C9A0-49B1-AC7D-DF10A582F6C6}" dt="2020-07-23T14:59:35.741" v="2477" actId="47"/>
        <pc:sldMkLst>
          <pc:docMk/>
          <pc:sldMk cId="3046331109" sldId="423"/>
        </pc:sldMkLst>
      </pc:sldChg>
      <pc:sldChg chg="delSp modSp mod delAnim modAnim">
        <pc:chgData name="Kulinich Bohdan" userId="48e65c9f34e137d0" providerId="LiveId" clId="{A3AADB82-C9A0-49B1-AC7D-DF10A582F6C6}" dt="2020-07-23T15:02:29.507" v="2633" actId="1076"/>
        <pc:sldMkLst>
          <pc:docMk/>
          <pc:sldMk cId="895604242" sldId="424"/>
        </pc:sldMkLst>
        <pc:spChg chg="mod">
          <ac:chgData name="Kulinich Bohdan" userId="48e65c9f34e137d0" providerId="LiveId" clId="{A3AADB82-C9A0-49B1-AC7D-DF10A582F6C6}" dt="2020-07-23T15:02:29.507" v="263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19" creationId="{91435A13-72F4-4E72-9E5C-4AAA301E3FB0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47" creationId="{15F2488D-953F-4C75-A407-3ED2EEBFC4B7}"/>
          </ac:spMkLst>
        </pc:spChg>
        <pc:picChg chg="del">
          <ac:chgData name="Kulinich Bohdan" userId="48e65c9f34e137d0" providerId="LiveId" clId="{A3AADB82-C9A0-49B1-AC7D-DF10A582F6C6}" dt="2020-07-23T14:59:46.211" v="2479" actId="478"/>
          <ac:picMkLst>
            <pc:docMk/>
            <pc:sldMk cId="895604242" sldId="424"/>
            <ac:picMk id="30" creationId="{04F9E0DB-C743-441F-A276-94A6D6A448F1}"/>
          </ac:picMkLst>
        </pc:picChg>
        <pc:picChg chg="mod modVis">
          <ac:chgData name="Kulinich Bohdan" userId="48e65c9f34e137d0" providerId="LiveId" clId="{A3AADB82-C9A0-49B1-AC7D-DF10A582F6C6}" dt="2020-07-23T14:59:47.461" v="2480" actId="14429"/>
          <ac:picMkLst>
            <pc:docMk/>
            <pc:sldMk cId="895604242" sldId="424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35" creationId="{BCD3615F-1BDF-467E-9E38-19AC773A25CB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12:26:06.356" v="4714"/>
        <pc:sldMkLst>
          <pc:docMk/>
          <pc:sldMk cId="3467199460" sldId="428"/>
        </pc:sldMkLst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7" creationId="{43D3C83E-F2BB-401C-AC97-DF8CAA24A15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8" creationId="{FF9FA542-1524-40EF-9C2B-5E9033998861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9" creationId="{6DF45312-7BCB-424B-8045-85DA489887B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0" creationId="{BAD26F1A-2EDB-454D-A670-5C2F8826FABA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1" creationId="{7416B0E3-744C-4FC5-A232-1AEE00A94F7A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39" creationId="{D60C765B-10BF-4AA6-8FEC-5C4A78D5845D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0" creationId="{9E1A38C1-BF75-49BE-9381-D35E6ED92B29}"/>
          </ac:spMkLst>
        </pc:spChg>
        <pc:spChg chg="del">
          <ac:chgData name="Kulinich Bohdan" userId="48e65c9f34e137d0" providerId="LiveId" clId="{A3AADB82-C9A0-49B1-AC7D-DF10A582F6C6}" dt="2020-07-22T17:21:26.538" v="2237" actId="478"/>
          <ac:spMkLst>
            <pc:docMk/>
            <pc:sldMk cId="3467199460" sldId="428"/>
            <ac:spMk id="41" creationId="{84FE6678-B060-45AA-971A-8EC41A6A66C8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2" creationId="{206CF761-DFD3-41E7-A99E-D2C96C5AAE3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3" creationId="{20BD7063-23A7-4FDF-B839-2030337B7ADC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4" creationId="{2F732D29-32B1-4A68-BA2E-38714529DA9E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5" creationId="{35509933-9A00-418F-BB06-C597EADF859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6" creationId="{A8A8C269-386D-4F01-99F2-0D6B72C0FDC8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7" creationId="{871BCDA0-76A6-4A52-A756-4DFE79FE87B1}"/>
          </ac:spMkLst>
        </pc:spChg>
        <pc:spChg chg="del">
          <ac:chgData name="Kulinich Bohdan" userId="48e65c9f34e137d0" providerId="LiveId" clId="{A3AADB82-C9A0-49B1-AC7D-DF10A582F6C6}" dt="2020-07-22T17:21:27.285" v="2238" actId="478"/>
          <ac:spMkLst>
            <pc:docMk/>
            <pc:sldMk cId="3467199460" sldId="428"/>
            <ac:spMk id="48" creationId="{3E920C19-309A-4DBE-BC07-22A1F3CC4B1D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9" creationId="{0CB45372-E48B-4688-B696-3C03491E0203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50" creationId="{F7859DEB-0B75-4B05-99A5-0E6A2A65EE0C}"/>
          </ac:spMkLst>
        </pc:sp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24" creationId="{F786F5AA-B107-4C4D-AD89-5AB11D30373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2" creationId="{9862C6A7-B039-4B0B-8508-36001B249693}"/>
          </ac:cxnSpMkLst>
        </pc:cxnChg>
        <pc:cxnChg chg="del">
          <ac:chgData name="Kulinich Bohdan" userId="48e65c9f34e137d0" providerId="LiveId" clId="{A3AADB82-C9A0-49B1-AC7D-DF10A582F6C6}" dt="2020-07-22T17:21:26.538" v="2237" actId="478"/>
          <ac:cxnSpMkLst>
            <pc:docMk/>
            <pc:sldMk cId="3467199460" sldId="428"/>
            <ac:cxnSpMk id="33" creationId="{8D98149D-214C-4B9C-9C1E-2F8ED1A80E8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4" creationId="{EB18CF46-F69D-49CE-B9AA-62E22D88E76B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5" creationId="{2A32F498-B606-487F-B34C-9525E1BDDDAC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6" creationId="{7CA22551-DA7C-441B-83A6-7C39AB4C9643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7" creationId="{E5BD7EC0-D095-4545-AFE8-F9A75175A202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A3AADB82-C9A0-49B1-AC7D-DF10A582F6C6}" dt="2020-07-24T08:19:33.568" v="3447" actId="1076"/>
        <pc:sldMkLst>
          <pc:docMk/>
          <pc:sldMk cId="752518231" sldId="430"/>
        </pc:sldMkLst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93370526" sldId="432"/>
        </pc:sldMkLst>
      </pc:sldChg>
      <pc:sldChg chg="addSp delSp modSp mod addAnim delAnim modAnim">
        <pc:chgData name="Kulinich Bohdan" userId="48e65c9f34e137d0" providerId="LiveId" clId="{A3AADB82-C9A0-49B1-AC7D-DF10A582F6C6}" dt="2020-07-24T10:54:59.522" v="4345" actId="207"/>
        <pc:sldMkLst>
          <pc:docMk/>
          <pc:sldMk cId="3678422849" sldId="434"/>
        </pc:sldMkLst>
        <pc:spChg chg="mod">
          <ac:chgData name="Kulinich Bohdan" userId="48e65c9f34e137d0" providerId="LiveId" clId="{A3AADB82-C9A0-49B1-AC7D-DF10A582F6C6}" dt="2020-07-20T07:16:07.624" v="26" actId="20577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1T13:33:33.963" v="574" actId="207"/>
          <ac:spMkLst>
            <pc:docMk/>
            <pc:sldMk cId="3678422849" sldId="434"/>
            <ac:spMk id="11" creationId="{A65A6898-49B6-4CCE-82DF-518E4173EB8D}"/>
          </ac:spMkLst>
        </pc:spChg>
        <pc:spChg chg="add mod">
          <ac:chgData name="Kulinich Bohdan" userId="48e65c9f34e137d0" providerId="LiveId" clId="{A3AADB82-C9A0-49B1-AC7D-DF10A582F6C6}" dt="2020-07-24T10:54:59.522" v="4345" actId="207"/>
          <ac:spMkLst>
            <pc:docMk/>
            <pc:sldMk cId="3678422849" sldId="434"/>
            <ac:spMk id="17" creationId="{116BFFB4-8C5B-4BC6-97BF-A4DA769BB705}"/>
          </ac:spMkLst>
        </pc:spChg>
        <pc:spChg chg="add mod">
          <ac:chgData name="Kulinich Bohdan" userId="48e65c9f34e137d0" providerId="LiveId" clId="{A3AADB82-C9A0-49B1-AC7D-DF10A582F6C6}" dt="2020-07-21T12:12:26.225" v="325" actId="1076"/>
          <ac:spMkLst>
            <pc:docMk/>
            <pc:sldMk cId="3678422849" sldId="434"/>
            <ac:spMk id="18" creationId="{D9749ECF-0605-4877-B9B1-1360F187BA54}"/>
          </ac:spMkLst>
        </pc:spChg>
        <pc:spChg chg="add mod">
          <ac:chgData name="Kulinich Bohdan" userId="48e65c9f34e137d0" providerId="LiveId" clId="{A3AADB82-C9A0-49B1-AC7D-DF10A582F6C6}" dt="2020-07-20T07:53:58.872" v="42" actId="1076"/>
          <ac:spMkLst>
            <pc:docMk/>
            <pc:sldMk cId="3678422849" sldId="434"/>
            <ac:spMk id="24" creationId="{A9890254-9716-4025-B13A-8355F847480A}"/>
          </ac:spMkLst>
        </pc:spChg>
        <pc:spChg chg="add del mod">
          <ac:chgData name="Kulinich Bohdan" userId="48e65c9f34e137d0" providerId="LiveId" clId="{A3AADB82-C9A0-49B1-AC7D-DF10A582F6C6}" dt="2020-07-22T09:32:30.223" v="2118" actId="478"/>
          <ac:spMkLst>
            <pc:docMk/>
            <pc:sldMk cId="3678422849" sldId="434"/>
            <ac:spMk id="25" creationId="{B8F442D0-72C6-4074-B939-5C5870280067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0T07:16:10.579" v="27" actId="478"/>
          <ac:spMkLst>
            <pc:docMk/>
            <pc:sldMk cId="3678422849" sldId="434"/>
            <ac:spMk id="71" creationId="{5FF4EC0F-5A92-4CC6-B6BC-CA00498A49C9}"/>
          </ac:spMkLst>
        </pc:spChg>
        <pc:spChg chg="del">
          <ac:chgData name="Kulinich Bohdan" userId="48e65c9f34e137d0" providerId="LiveId" clId="{A3AADB82-C9A0-49B1-AC7D-DF10A582F6C6}" dt="2020-07-20T07:16:13.529" v="30" actId="478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A3AADB82-C9A0-49B1-AC7D-DF10A582F6C6}" dt="2020-07-21T12:07:38.593" v="125" actId="20577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0T07:53:08" v="35" actId="478"/>
          <ac:spMkLst>
            <pc:docMk/>
            <pc:sldMk cId="3678422849" sldId="434"/>
            <ac:spMk id="91" creationId="{6FEEACC7-CB16-43B3-BC42-798F83AE82C0}"/>
          </ac:spMkLst>
        </pc:spChg>
        <pc:spChg chg="mod">
          <ac:chgData name="Kulinich Bohdan" userId="48e65c9f34e137d0" providerId="LiveId" clId="{A3AADB82-C9A0-49B1-AC7D-DF10A582F6C6}" dt="2020-07-20T07:54:05.818" v="43" actId="20577"/>
          <ac:spMkLst>
            <pc:docMk/>
            <pc:sldMk cId="3678422849" sldId="434"/>
            <ac:spMk id="92" creationId="{C4096CAE-19A9-4A64-9D47-D7662263474B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93" creationId="{071457A2-0DC2-4C3C-9606-3D4C3B8EF8E0}"/>
          </ac:spMkLst>
        </pc:spChg>
        <pc:spChg chg="del mod">
          <ac:chgData name="Kulinich Bohdan" userId="48e65c9f34e137d0" providerId="LiveId" clId="{A3AADB82-C9A0-49B1-AC7D-DF10A582F6C6}" dt="2020-07-22T09:32:32.321" v="2119" actId="478"/>
          <ac:spMkLst>
            <pc:docMk/>
            <pc:sldMk cId="3678422849" sldId="434"/>
            <ac:spMk id="95" creationId="{084D679D-0B5A-441C-BF7F-B57A6C685E7F}"/>
          </ac:spMkLst>
        </pc:spChg>
        <pc:spChg chg="del mod">
          <ac:chgData name="Kulinich Bohdan" userId="48e65c9f34e137d0" providerId="LiveId" clId="{A3AADB82-C9A0-49B1-AC7D-DF10A582F6C6}" dt="2020-07-22T09:32:34.577" v="2120" actId="478"/>
          <ac:spMkLst>
            <pc:docMk/>
            <pc:sldMk cId="3678422849" sldId="434"/>
            <ac:spMk id="96" creationId="{CFA4DD2F-C392-4848-8B6E-78142F7202A7}"/>
          </ac:spMkLst>
        </pc:spChg>
        <pc:spChg chg="mod">
          <ac:chgData name="Kulinich Bohdan" userId="48e65c9f34e137d0" providerId="LiveId" clId="{A3AADB82-C9A0-49B1-AC7D-DF10A582F6C6}" dt="2020-07-20T07:54:07.993" v="44" actId="20577"/>
          <ac:spMkLst>
            <pc:docMk/>
            <pc:sldMk cId="3678422849" sldId="434"/>
            <ac:spMk id="97" creationId="{A1B3C156-3C97-4E8B-99B3-07255421A746}"/>
          </ac:spMkLst>
        </pc:spChg>
        <pc:spChg chg="del">
          <ac:chgData name="Kulinich Bohdan" userId="48e65c9f34e137d0" providerId="LiveId" clId="{A3AADB82-C9A0-49B1-AC7D-DF10A582F6C6}" dt="2020-07-20T07:53:06.629" v="34" actId="478"/>
          <ac:spMkLst>
            <pc:docMk/>
            <pc:sldMk cId="3678422849" sldId="434"/>
            <ac:spMk id="98" creationId="{C14D7108-49F2-4B94-A8BB-49ED31FEB342}"/>
          </ac:spMkLst>
        </pc:spChg>
        <pc:spChg chg="del">
          <ac:chgData name="Kulinich Bohdan" userId="48e65c9f34e137d0" providerId="LiveId" clId="{A3AADB82-C9A0-49B1-AC7D-DF10A582F6C6}" dt="2020-07-20T07:53:08.701" v="36" actId="478"/>
          <ac:spMkLst>
            <pc:docMk/>
            <pc:sldMk cId="3678422849" sldId="434"/>
            <ac:spMk id="99" creationId="{A79E1206-5CCC-4E45-B75C-CCB199BBDEDA}"/>
          </ac:spMkLst>
        </pc:spChg>
        <pc:cxnChg chg="add mod">
          <ac:chgData name="Kulinich Bohdan" userId="48e65c9f34e137d0" providerId="LiveId" clId="{A3AADB82-C9A0-49B1-AC7D-DF10A582F6C6}" dt="2020-07-21T12:11:48.694" v="313" actId="14100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A3AADB82-C9A0-49B1-AC7D-DF10A582F6C6}" dt="2020-07-21T12:12:26.225" v="325" actId="1076"/>
          <ac:cxnSpMkLst>
            <pc:docMk/>
            <pc:sldMk cId="3678422849" sldId="434"/>
            <ac:cxnSpMk id="23" creationId="{FADF6E8B-FD7C-421E-8595-AC532EBF6A9A}"/>
          </ac:cxnSpMkLst>
        </pc:cxnChg>
        <pc:cxnChg chg="add del mod">
          <ac:chgData name="Kulinich Bohdan" userId="48e65c9f34e137d0" providerId="LiveId" clId="{A3AADB82-C9A0-49B1-AC7D-DF10A582F6C6}" dt="2020-07-21T12:12:28.414" v="326" actId="478"/>
          <ac:cxnSpMkLst>
            <pc:docMk/>
            <pc:sldMk cId="3678422849" sldId="434"/>
            <ac:cxnSpMk id="26" creationId="{0E445119-99D5-4B88-990E-36D521B84167}"/>
          </ac:cxnSpMkLst>
        </pc:cxnChg>
        <pc:cxnChg chg="add mod">
          <ac:chgData name="Kulinich Bohdan" userId="48e65c9f34e137d0" providerId="LiveId" clId="{A3AADB82-C9A0-49B1-AC7D-DF10A582F6C6}" dt="2020-07-21T12:12:37.172" v="329" actId="1076"/>
          <ac:cxnSpMkLst>
            <pc:docMk/>
            <pc:sldMk cId="3678422849" sldId="434"/>
            <ac:cxnSpMk id="30" creationId="{DF755CE2-5B5E-4983-B7C9-A3EDF0A8FCA4}"/>
          </ac:cxnSpMkLst>
        </pc:cxnChg>
        <pc:cxnChg chg="mod">
          <ac:chgData name="Kulinich Bohdan" userId="48e65c9f34e137d0" providerId="LiveId" clId="{A3AADB82-C9A0-49B1-AC7D-DF10A582F6C6}" dt="2020-07-20T07:16:17.539" v="32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A3AADB82-C9A0-49B1-AC7D-DF10A582F6C6}" dt="2020-07-20T07:53:49.106" v="39" actId="14100"/>
          <ac:cxnSpMkLst>
            <pc:docMk/>
            <pc:sldMk cId="3678422849" sldId="434"/>
            <ac:cxnSpMk id="66" creationId="{9F412A04-00A2-4BD5-BAB5-008E32DF4C26}"/>
          </ac:cxnSpMkLst>
        </pc:cxnChg>
        <pc:cxnChg chg="del">
          <ac:chgData name="Kulinich Bohdan" userId="48e65c9f34e137d0" providerId="LiveId" clId="{A3AADB82-C9A0-49B1-AC7D-DF10A582F6C6}" dt="2020-07-20T07:16:12.289" v="29" actId="478"/>
          <ac:cxnSpMkLst>
            <pc:docMk/>
            <pc:sldMk cId="3678422849" sldId="434"/>
            <ac:cxnSpMk id="69" creationId="{8250D774-1DE4-4A31-9A18-C4CC65C0FD8C}"/>
          </ac:cxnSpMkLst>
        </pc:cxnChg>
        <pc:cxnChg chg="del">
          <ac:chgData name="Kulinich Bohdan" userId="48e65c9f34e137d0" providerId="LiveId" clId="{A3AADB82-C9A0-49B1-AC7D-DF10A582F6C6}" dt="2020-07-20T07:16:11.583" v="28" actId="478"/>
          <ac:cxnSpMkLst>
            <pc:docMk/>
            <pc:sldMk cId="3678422849" sldId="434"/>
            <ac:cxnSpMk id="70" creationId="{22414B51-764E-4388-84D2-6077F84833FC}"/>
          </ac:cxnSpMkLst>
        </pc:cxnChg>
        <pc:cxnChg chg="del">
          <ac:chgData name="Kulinich Bohdan" userId="48e65c9f34e137d0" providerId="LiveId" clId="{A3AADB82-C9A0-49B1-AC7D-DF10A582F6C6}" dt="2020-07-20T07:16:14.368" v="31" actId="478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675147498" sldId="437"/>
        </pc:sldMkLst>
      </pc:sldChg>
      <pc:sldChg chg="addSp delSp modSp mod delAnim modAnim">
        <pc:chgData name="Kulinich Bohdan" userId="48e65c9f34e137d0" providerId="LiveId" clId="{A3AADB82-C9A0-49B1-AC7D-DF10A582F6C6}" dt="2020-07-23T16:35:04.062" v="2880" actId="1076"/>
        <pc:sldMkLst>
          <pc:docMk/>
          <pc:sldMk cId="3676001664" sldId="441"/>
        </pc:sldMkLst>
        <pc:spChg chg="mod">
          <ac:chgData name="Kulinich Bohdan" userId="48e65c9f34e137d0" providerId="LiveId" clId="{A3AADB82-C9A0-49B1-AC7D-DF10A582F6C6}" dt="2020-07-23T16:35:04.062" v="2880" actId="1076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6:31:21.410" v="2866" actId="207"/>
          <ac:spMkLst>
            <pc:docMk/>
            <pc:sldMk cId="3676001664" sldId="441"/>
            <ac:spMk id="51" creationId="{86BC9140-E395-435D-A852-213A1317C46C}"/>
          </ac:spMkLst>
        </pc:spChg>
        <pc:picChg chg="add mod ord">
          <ac:chgData name="Kulinich Bohdan" userId="48e65c9f34e137d0" providerId="LiveId" clId="{A3AADB82-C9A0-49B1-AC7D-DF10A582F6C6}" dt="2020-07-23T16:34:43.292" v="2875" actId="167"/>
          <ac:picMkLst>
            <pc:docMk/>
            <pc:sldMk cId="3676001664" sldId="441"/>
            <ac:picMk id="5" creationId="{9372B937-A0D5-4FB7-9FC9-98355D97A0DB}"/>
          </ac:picMkLst>
        </pc:picChg>
        <pc:picChg chg="del">
          <ac:chgData name="Kulinich Bohdan" userId="48e65c9f34e137d0" providerId="LiveId" clId="{A3AADB82-C9A0-49B1-AC7D-DF10A582F6C6}" dt="2020-07-23T16:34:50.524" v="2876" actId="478"/>
          <ac:picMkLst>
            <pc:docMk/>
            <pc:sldMk cId="3676001664" sldId="441"/>
            <ac:picMk id="11" creationId="{E9F02244-0F28-48FC-BE09-347456BF9881}"/>
          </ac:picMkLst>
        </pc:picChg>
      </pc:sldChg>
      <pc:sldChg chg="delSp modSp mod delAnim modAnim">
        <pc:chgData name="Kulinich Bohdan" userId="48e65c9f34e137d0" providerId="LiveId" clId="{A3AADB82-C9A0-49B1-AC7D-DF10A582F6C6}" dt="2020-07-24T08:22:50.441" v="3494"/>
        <pc:sldMkLst>
          <pc:docMk/>
          <pc:sldMk cId="241768542" sldId="442"/>
        </pc:sldMkLst>
        <pc:spChg chg="mod">
          <ac:chgData name="Kulinich Bohdan" userId="48e65c9f34e137d0" providerId="LiveId" clId="{A3AADB82-C9A0-49B1-AC7D-DF10A582F6C6}" dt="2020-07-23T18:23:39.681" v="3044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4" creationId="{6B931857-F7AB-4AFE-8419-BE143ADFFE8C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9" creationId="{1FD562E9-F3DE-4C96-990A-39DAA1318F9C}"/>
          </ac:spMkLst>
        </pc:spChg>
        <pc:grpChg chg="del">
          <ac:chgData name="Kulinich Bohdan" userId="48e65c9f34e137d0" providerId="LiveId" clId="{A3AADB82-C9A0-49B1-AC7D-DF10A582F6C6}" dt="2020-07-23T18:13:40.792" v="2969" actId="478"/>
          <ac:grpSpMkLst>
            <pc:docMk/>
            <pc:sldMk cId="241768542" sldId="442"/>
            <ac:grpSpMk id="36" creationId="{B6129277-1881-4518-AC11-99A3A530BCA2}"/>
          </ac:grpSpMkLst>
        </pc:grpChg>
        <pc:picChg chg="mod modVis">
          <ac:chgData name="Kulinich Bohdan" userId="48e65c9f34e137d0" providerId="LiveId" clId="{A3AADB82-C9A0-49B1-AC7D-DF10A582F6C6}" dt="2020-07-23T18:13:42.848" v="2970" actId="14429"/>
          <ac:picMkLst>
            <pc:docMk/>
            <pc:sldMk cId="241768542" sldId="442"/>
            <ac:picMk id="17" creationId="{BD7AEADA-D379-4498-A792-48D005AFF9EB}"/>
          </ac:picMkLst>
        </pc:picChg>
        <pc:picChg chg="del">
          <ac:chgData name="Kulinich Bohdan" userId="48e65c9f34e137d0" providerId="LiveId" clId="{A3AADB82-C9A0-49B1-AC7D-DF10A582F6C6}" dt="2020-07-23T18:13:40.792" v="2969" actId="478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0" creationId="{7968C739-C01B-4BEE-9B9D-D3552BE881C5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2" creationId="{251540D9-1EEF-4520-844E-7E990C99B112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3" creationId="{9CA922E9-6A11-47BA-84CB-BE12C4DBD914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860491989" sldId="447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771353730" sldId="44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032548992" sldId="45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4226433578" sldId="451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959243290" sldId="452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02682216" sldId="454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742233131" sldId="455"/>
        </pc:sldMkLst>
      </pc:sldChg>
      <pc:sldChg chg="addSp delSp modSp mod delAnim modAnim">
        <pc:chgData name="Kulinich Bohdan" userId="48e65c9f34e137d0" providerId="LiveId" clId="{A3AADB82-C9A0-49B1-AC7D-DF10A582F6C6}" dt="2020-07-24T12:06:53.400" v="4713"/>
        <pc:sldMkLst>
          <pc:docMk/>
          <pc:sldMk cId="2071804829" sldId="456"/>
        </pc:sldMkLst>
        <pc:spChg chg="mod">
          <ac:chgData name="Kulinich Bohdan" userId="48e65c9f34e137d0" providerId="LiveId" clId="{A3AADB82-C9A0-49B1-AC7D-DF10A582F6C6}" dt="2020-07-23T15:25:45.373" v="2790" actId="20577"/>
          <ac:spMkLst>
            <pc:docMk/>
            <pc:sldMk cId="2071804829" sldId="456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8" creationId="{A830E4D9-E389-4165-BB3F-1D3D67C11554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3" creationId="{32271CD1-52EA-4CB5-ABF4-6B24041DA15D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4" creationId="{AA14C652-07C6-48FD-B797-70D239920229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5" creationId="{E64D0E66-6C41-4B1A-81A3-812B8368741C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8" creationId="{D8AE726D-7B72-4C64-A05F-6DDFD2BE903C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0" creationId="{E976698A-B9CE-4467-9951-ECE380F26F12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1" creationId="{0D1FEBED-ABAD-4646-B993-CA25D2A03EAC}"/>
          </ac:spMkLst>
        </pc:spChg>
        <pc:grpChg chg="del">
          <ac:chgData name="Kulinich Bohdan" userId="48e65c9f34e137d0" providerId="LiveId" clId="{A3AADB82-C9A0-49B1-AC7D-DF10A582F6C6}" dt="2020-07-23T15:19:44.589" v="2635" actId="478"/>
          <ac:grpSpMkLst>
            <pc:docMk/>
            <pc:sldMk cId="2071804829" sldId="456"/>
            <ac:grpSpMk id="22" creationId="{DD0BFE0B-83C2-4B76-A135-B94171D6443B}"/>
          </ac:grpSpMkLst>
        </pc:grpChg>
        <pc:picChg chg="add mod">
          <ac:chgData name="Kulinich Bohdan" userId="48e65c9f34e137d0" providerId="LiveId" clId="{A3AADB82-C9A0-49B1-AC7D-DF10A582F6C6}" dt="2020-07-24T12:06:49.221" v="4712"/>
          <ac:picMkLst>
            <pc:docMk/>
            <pc:sldMk cId="2071804829" sldId="456"/>
            <ac:picMk id="8" creationId="{4E711726-6B30-4488-BA54-B249936DB573}"/>
          </ac:picMkLst>
        </pc:picChg>
        <pc:picChg chg="del">
          <ac:chgData name="Kulinich Bohdan" userId="48e65c9f34e137d0" providerId="LiveId" clId="{A3AADB82-C9A0-49B1-AC7D-DF10A582F6C6}" dt="2020-07-24T12:06:48.820" v="4711" actId="478"/>
          <ac:picMkLst>
            <pc:docMk/>
            <pc:sldMk cId="2071804829" sldId="456"/>
            <ac:picMk id="11" creationId="{E9F02244-0F28-48FC-BE09-347456BF9881}"/>
          </ac:picMkLst>
        </pc:picChg>
        <pc:picChg chg="del">
          <ac:chgData name="Kulinich Bohdan" userId="48e65c9f34e137d0" providerId="LiveId" clId="{A3AADB82-C9A0-49B1-AC7D-DF10A582F6C6}" dt="2020-07-23T15:19:44.589" v="2635" actId="478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A3AADB82-C9A0-49B1-AC7D-DF10A582F6C6}" dt="2020-07-23T15:19:50.186" v="2637" actId="14429"/>
          <ac:picMkLst>
            <pc:docMk/>
            <pc:sldMk cId="2071804829" sldId="456"/>
            <ac:picMk id="17" creationId="{BD7AEADA-D379-4498-A792-48D005AFF9EB}"/>
          </ac:picMkLst>
        </pc:pic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9" creationId="{2B55F45C-E56D-4091-A810-C0F8579BB9A5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0" creationId="{543C765B-BE9B-4311-A819-A22C50756E33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2" creationId="{7B86B1D2-DB11-4071-83C0-C7CE8BFCB4F2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08:18:23.135" v="3370"/>
        <pc:sldMkLst>
          <pc:docMk/>
          <pc:sldMk cId="1255004229" sldId="457"/>
        </pc:sldMkLst>
        <pc:spChg chg="mod">
          <ac:chgData name="Kulinich Bohdan" userId="48e65c9f34e137d0" providerId="LiveId" clId="{A3AADB82-C9A0-49B1-AC7D-DF10A582F6C6}" dt="2020-07-24T08:17:54.802" v="3365" actId="207"/>
          <ac:spMkLst>
            <pc:docMk/>
            <pc:sldMk cId="1255004229" sldId="457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38" creationId="{36D21148-2684-43A8-A413-75506C2B1DB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2" creationId="{7A6A9840-4DBB-4DEB-A457-7DF5C3046832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3" creationId="{E713ED21-E76D-4834-B2B3-1557818FEDC9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4" creationId="{5B7CA9CB-46D0-494C-B757-2EFBD9D1B79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5" creationId="{53044C88-C6EB-4714-9856-60D3079FEA8E}"/>
          </ac:spMkLst>
        </pc:spChg>
        <pc:spChg chg="mod">
          <ac:chgData name="Kulinich Bohdan" userId="48e65c9f34e137d0" providerId="LiveId" clId="{A3AADB82-C9A0-49B1-AC7D-DF10A582F6C6}" dt="2020-07-24T08:18:09.403" v="3368" actId="207"/>
          <ac:spMkLst>
            <pc:docMk/>
            <pc:sldMk cId="1255004229" sldId="457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4T08:18:03.707" v="3366" actId="478"/>
          <ac:picMkLst>
            <pc:docMk/>
            <pc:sldMk cId="1255004229" sldId="457"/>
            <ac:picMk id="11" creationId="{E9F02244-0F28-48FC-BE09-347456BF9881}"/>
          </ac:picMkLst>
        </pc:picChg>
        <pc:picChg chg="add mod">
          <ac:chgData name="Kulinich Bohdan" userId="48e65c9f34e137d0" providerId="LiveId" clId="{A3AADB82-C9A0-49B1-AC7D-DF10A582F6C6}" dt="2020-07-24T08:18:04.223" v="3367"/>
          <ac:picMkLst>
            <pc:docMk/>
            <pc:sldMk cId="1255004229" sldId="457"/>
            <ac:picMk id="16" creationId="{9AB3C7BA-63AD-4051-8865-87319B8849EF}"/>
          </ac:picMkLst>
        </pc:picChg>
        <pc:picChg chg="mod modVis">
          <ac:chgData name="Kulinich Bohdan" userId="48e65c9f34e137d0" providerId="LiveId" clId="{A3AADB82-C9A0-49B1-AC7D-DF10A582F6C6}" dt="2020-07-24T07:19:33.205" v="3047" actId="14429"/>
          <ac:picMkLst>
            <pc:docMk/>
            <pc:sldMk cId="1255004229" sldId="457"/>
            <ac:picMk id="37" creationId="{28127E9A-0C2F-4FBD-9CAE-9AE01D9EAB93}"/>
          </ac:picMkLst>
        </pc:pic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39" creationId="{631B196B-1BAE-4A97-9079-9F3A0DCDEE8C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0" creationId="{C22EC084-F9EE-4B36-AE44-E9BB7656AF5A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del">
        <pc:chgData name="Kulinich Bohdan" userId="48e65c9f34e137d0" providerId="LiveId" clId="{A3AADB82-C9A0-49B1-AC7D-DF10A582F6C6}" dt="2020-07-24T08:19:41.348" v="3448" actId="47"/>
        <pc:sldMkLst>
          <pc:docMk/>
          <pc:sldMk cId="1108550450" sldId="45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549694346" sldId="46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163044538" sldId="462"/>
        </pc:sldMkLst>
      </pc:sldChg>
      <pc:sldChg chg="add del">
        <pc:chgData name="Kulinich Bohdan" userId="48e65c9f34e137d0" providerId="LiveId" clId="{A3AADB82-C9A0-49B1-AC7D-DF10A582F6C6}" dt="2020-07-22T17:20:26.059" v="2235" actId="47"/>
        <pc:sldMkLst>
          <pc:docMk/>
          <pc:sldMk cId="1815894058" sldId="463"/>
        </pc:sldMkLst>
      </pc:sldChg>
      <pc:sldChg chg="addSp delSp modSp add mod delAnim modAnim">
        <pc:chgData name="Kulinich Bohdan" userId="48e65c9f34e137d0" providerId="LiveId" clId="{A3AADB82-C9A0-49B1-AC7D-DF10A582F6C6}" dt="2020-07-22T11:11:33.448" v="2128" actId="1076"/>
        <pc:sldMkLst>
          <pc:docMk/>
          <pc:sldMk cId="1013462143" sldId="464"/>
        </pc:sldMkLst>
        <pc:spChg chg="del">
          <ac:chgData name="Kulinich Bohdan" userId="48e65c9f34e137d0" providerId="LiveId" clId="{A3AADB82-C9A0-49B1-AC7D-DF10A582F6C6}" dt="2020-07-21T12:17:14.255" v="365" actId="478"/>
          <ac:spMkLst>
            <pc:docMk/>
            <pc:sldMk cId="1013462143" sldId="464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1T12:17:15.268" v="366" actId="478"/>
          <ac:spMkLst>
            <pc:docMk/>
            <pc:sldMk cId="1013462143" sldId="464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1T12:17:17.926" v="370" actId="478"/>
          <ac:spMkLst>
            <pc:docMk/>
            <pc:sldMk cId="1013462143" sldId="464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5" creationId="{B8F442D0-72C6-4074-B939-5C5870280067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4" creationId="{E3C32EFC-D2AE-4CB5-9661-3418A8D05615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5" creationId="{1503EBB5-76E1-4777-B470-6BBBF490BA32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6" creationId="{5176BA61-38AD-40B6-986A-BDD95E557482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7" creationId="{463D1716-52D9-4FE4-BD24-B55BBCDFDA74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8" creationId="{9C01569F-868E-4C52-B11E-A1CE1EF43693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9" creationId="{FFCD4494-27A7-469C-98D4-295D08DC36E6}"/>
          </ac:spMkLst>
        </pc:spChg>
        <pc:spChg chg="add del mod">
          <ac:chgData name="Kulinich Bohdan" userId="48e65c9f34e137d0" providerId="LiveId" clId="{A3AADB82-C9A0-49B1-AC7D-DF10A582F6C6}" dt="2020-07-21T12:23:38.117" v="431" actId="478"/>
          <ac:spMkLst>
            <pc:docMk/>
            <pc:sldMk cId="1013462143" sldId="464"/>
            <ac:spMk id="40" creationId="{462000AB-54A6-4F88-9DDB-FCCA53CCEA7B}"/>
          </ac:spMkLst>
        </pc:spChg>
        <pc:spChg chg="add del mod">
          <ac:chgData name="Kulinich Bohdan" userId="48e65c9f34e137d0" providerId="LiveId" clId="{A3AADB82-C9A0-49B1-AC7D-DF10A582F6C6}" dt="2020-07-21T12:23:31.878" v="430" actId="478"/>
          <ac:spMkLst>
            <pc:docMk/>
            <pc:sldMk cId="1013462143" sldId="464"/>
            <ac:spMk id="41" creationId="{E779CDCC-2349-4BAE-97A1-C9C7B7FA0473}"/>
          </ac:spMkLst>
        </pc:spChg>
        <pc:spChg chg="add del mod">
          <ac:chgData name="Kulinich Bohdan" userId="48e65c9f34e137d0" providerId="LiveId" clId="{A3AADB82-C9A0-49B1-AC7D-DF10A582F6C6}" dt="2020-07-21T12:23:25.787" v="425" actId="478"/>
          <ac:spMkLst>
            <pc:docMk/>
            <pc:sldMk cId="1013462143" sldId="464"/>
            <ac:spMk id="42" creationId="{551FB12A-D066-4DC9-ACE7-41AE0BD1AA05}"/>
          </ac:spMkLst>
        </pc:spChg>
        <pc:spChg chg="add del mod">
          <ac:chgData name="Kulinich Bohdan" userId="48e65c9f34e137d0" providerId="LiveId" clId="{A3AADB82-C9A0-49B1-AC7D-DF10A582F6C6}" dt="2020-07-21T12:26:35.934" v="452"/>
          <ac:spMkLst>
            <pc:docMk/>
            <pc:sldMk cId="1013462143" sldId="464"/>
            <ac:spMk id="46" creationId="{37D1E922-BC78-4AA3-877B-DEA9113EAFF0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7" creationId="{B7B5A927-C886-4FB3-81D3-92A236CE9797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8" creationId="{647BAE6C-3261-43AD-B2EC-F2D5D4A7F890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9" creationId="{FB7F9227-CDE1-4B76-811F-1F5BEAD9A187}"/>
          </ac:spMkLst>
        </pc:spChg>
        <pc:spChg chg="add del mod">
          <ac:chgData name="Kulinich Bohdan" userId="48e65c9f34e137d0" providerId="LiveId" clId="{A3AADB82-C9A0-49B1-AC7D-DF10A582F6C6}" dt="2020-07-21T13:27:31.271" v="495" actId="478"/>
          <ac:spMkLst>
            <pc:docMk/>
            <pc:sldMk cId="1013462143" sldId="464"/>
            <ac:spMk id="51" creationId="{BD514E47-A4E0-467F-9405-DE33F4D24CBF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2" creationId="{D74F768A-6FA1-42B0-B31A-E2AB76B2B2BC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3" creationId="{CF649687-2792-418A-9520-A05F7BD0A0C5}"/>
          </ac:spMkLst>
        </pc:spChg>
        <pc:spChg chg="add mod ord">
          <ac:chgData name="Kulinich Bohdan" userId="48e65c9f34e137d0" providerId="LiveId" clId="{A3AADB82-C9A0-49B1-AC7D-DF10A582F6C6}" dt="2020-07-22T11:11:26.788" v="2127" actId="14100"/>
          <ac:spMkLst>
            <pc:docMk/>
            <pc:sldMk cId="1013462143" sldId="464"/>
            <ac:spMk id="55" creationId="{FED2F416-EA0C-4671-A06D-32892AEC95BF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6" creationId="{519B148F-884C-4A08-9D83-64AF8200B0EE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7" creationId="{08D18FDB-5C4F-45ED-8CF8-EA7E0D43D497}"/>
          </ac:spMkLst>
        </pc:spChg>
        <pc:spChg chg="add mod">
          <ac:chgData name="Kulinich Bohdan" userId="48e65c9f34e137d0" providerId="LiveId" clId="{A3AADB82-C9A0-49B1-AC7D-DF10A582F6C6}" dt="2020-07-22T11:11:33.448" v="2128" actId="1076"/>
          <ac:spMkLst>
            <pc:docMk/>
            <pc:sldMk cId="1013462143" sldId="464"/>
            <ac:spMk id="58" creationId="{2A2570B7-4302-4D5F-A0FE-62F1FF05EA4A}"/>
          </ac:spMkLst>
        </pc:spChg>
        <pc:spChg chg="add mo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9" creationId="{EF50C87B-0416-4B46-A3AC-A8E807B801AC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1" creationId="{86672A70-8EE7-414B-BDA8-F0E428F362BA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62" creationId="{EEA00172-276D-44A3-B144-E157B7F566C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4" creationId="{586E3F89-7AC7-405D-AF08-BD39DC9C690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5" creationId="{A9C34845-D782-4B50-90B1-4E34E04AD20A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7" creationId="{E9FB036F-0D07-4184-8120-5223AF1DE09F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8" creationId="{CDF2542E-5901-4918-B0C2-D16CE7649717}"/>
          </ac:spMkLst>
        </pc:spChg>
        <pc:spChg chg="mod modVis">
          <ac:chgData name="Kulinich Bohdan" userId="48e65c9f34e137d0" providerId="LiveId" clId="{A3AADB82-C9A0-49B1-AC7D-DF10A582F6C6}" dt="2020-07-22T07:34:57.610" v="963" actId="14429"/>
          <ac:spMkLst>
            <pc:docMk/>
            <pc:sldMk cId="1013462143" sldId="46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7" creationId="{A1B3C156-3C97-4E8B-99B3-07255421A746}"/>
          </ac:spMkLst>
        </pc:spChg>
        <pc:grpChg chg="add mod">
          <ac:chgData name="Kulinich Bohdan" userId="48e65c9f34e137d0" providerId="LiveId" clId="{A3AADB82-C9A0-49B1-AC7D-DF10A582F6C6}" dt="2020-07-21T12:23:48.908" v="435" actId="164"/>
          <ac:grpSpMkLst>
            <pc:docMk/>
            <pc:sldMk cId="1013462143" sldId="464"/>
            <ac:grpSpMk id="10" creationId="{DF64C617-760C-4101-AB47-E6E7B33917A0}"/>
          </ac:grpSpMkLst>
        </pc:grpChg>
        <pc:grpChg chg="add del mod">
          <ac:chgData name="Kulinich Bohdan" userId="48e65c9f34e137d0" providerId="LiveId" clId="{A3AADB82-C9A0-49B1-AC7D-DF10A582F6C6}" dt="2020-07-21T12:27:27.487" v="464" actId="165"/>
          <ac:grpSpMkLst>
            <pc:docMk/>
            <pc:sldMk cId="1013462143" sldId="464"/>
            <ac:grpSpMk id="12" creationId="{E7D5C2CD-F894-4EFA-BDF7-AE3C5D5586D0}"/>
          </ac:grpSpMkLst>
        </pc:grpChg>
        <pc:grpChg chg="add del mod">
          <ac:chgData name="Kulinich Bohdan" userId="48e65c9f34e137d0" providerId="LiveId" clId="{A3AADB82-C9A0-49B1-AC7D-DF10A582F6C6}" dt="2020-07-21T13:31:40.123" v="539" actId="165"/>
          <ac:grpSpMkLst>
            <pc:docMk/>
            <pc:sldMk cId="1013462143" sldId="464"/>
            <ac:grpSpMk id="13" creationId="{FA3D0DBD-D386-4946-BE4D-140F262FB983}"/>
          </ac:grpSpMkLst>
        </pc:grpChg>
        <pc:grpChg chg="add del mod">
          <ac:chgData name="Kulinich Bohdan" userId="48e65c9f34e137d0" providerId="LiveId" clId="{A3AADB82-C9A0-49B1-AC7D-DF10A582F6C6}" dt="2020-07-21T17:04:00.668" v="629" actId="165"/>
          <ac:grpSpMkLst>
            <pc:docMk/>
            <pc:sldMk cId="1013462143" sldId="464"/>
            <ac:grpSpMk id="14" creationId="{3D0A401C-678A-4E67-98B8-2E028C9CA81D}"/>
          </ac:grpSpMkLst>
        </pc:grpChg>
        <pc:picChg chg="add mod modVis">
          <ac:chgData name="Kulinich Bohdan" userId="48e65c9f34e137d0" providerId="LiveId" clId="{A3AADB82-C9A0-49B1-AC7D-DF10A582F6C6}" dt="2020-07-22T07:34:47.809" v="961" actId="1076"/>
          <ac:picMkLst>
            <pc:docMk/>
            <pc:sldMk cId="1013462143" sldId="464"/>
            <ac:picMk id="54" creationId="{A2B553E4-C48D-4913-9164-005366B5545A}"/>
          </ac:picMkLst>
        </pc:picChg>
        <pc:picChg chg="add mod">
          <ac:chgData name="Kulinich Bohdan" userId="48e65c9f34e137d0" providerId="LiveId" clId="{A3AADB82-C9A0-49B1-AC7D-DF10A582F6C6}" dt="2020-07-22T07:34:18.004" v="946" actId="1076"/>
          <ac:picMkLst>
            <pc:docMk/>
            <pc:sldMk cId="1013462143" sldId="464"/>
            <ac:picMk id="60" creationId="{6355E2B4-135C-44DA-BEDA-E3B1C18CFABF}"/>
          </ac:picMkLst>
        </pc:picChg>
        <pc:picChg chg="add mod">
          <ac:chgData name="Kulinich Bohdan" userId="48e65c9f34e137d0" providerId="LiveId" clId="{A3AADB82-C9A0-49B1-AC7D-DF10A582F6C6}" dt="2020-07-22T07:34:55.149" v="962" actId="1076"/>
          <ac:picMkLst>
            <pc:docMk/>
            <pc:sldMk cId="1013462143" sldId="464"/>
            <ac:picMk id="69" creationId="{001AA7FD-BA9A-40F4-A470-8DB71D51A41E}"/>
          </ac:picMkLst>
        </pc:picChg>
        <pc:picChg chg="mod modVis">
          <ac:chgData name="Kulinich Bohdan" userId="48e65c9f34e137d0" providerId="LiveId" clId="{A3AADB82-C9A0-49B1-AC7D-DF10A582F6C6}" dt="2020-07-22T07:34:58.627" v="964" actId="14429"/>
          <ac:picMkLst>
            <pc:docMk/>
            <pc:sldMk cId="1013462143" sldId="464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1T12:17:15.906" v="367" actId="478"/>
          <ac:cxnSpMkLst>
            <pc:docMk/>
            <pc:sldMk cId="1013462143" sldId="464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1T12:17:16.808" v="368" actId="478"/>
          <ac:cxnSpMkLst>
            <pc:docMk/>
            <pc:sldMk cId="1013462143" sldId="464"/>
            <ac:cxnSpMk id="23" creationId="{FADF6E8B-FD7C-421E-8595-AC532EBF6A9A}"/>
          </ac:cxnSpMkLst>
        </pc:cxnChg>
        <pc:cxnChg chg="add 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26" creationId="{F82288B1-7BCB-45F1-AEB4-B93B9187ABC8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28" creationId="{C8BCFEAE-EE0E-4B83-AEDD-1189915B4BC7}"/>
          </ac:cxnSpMkLst>
        </pc:cxnChg>
        <pc:cxnChg chg="add mod">
          <ac:chgData name="Kulinich Bohdan" userId="48e65c9f34e137d0" providerId="LiveId" clId="{A3AADB82-C9A0-49B1-AC7D-DF10A582F6C6}" dt="2020-07-22T11:11:05.452" v="2121" actId="14100"/>
          <ac:cxnSpMkLst>
            <pc:docMk/>
            <pc:sldMk cId="1013462143" sldId="464"/>
            <ac:cxnSpMk id="29" creationId="{2C260AEE-CD56-464B-BD41-9CEDA9EE0DFA}"/>
          </ac:cxnSpMkLst>
        </pc:cxnChg>
        <pc:cxnChg chg="del">
          <ac:chgData name="Kulinich Bohdan" userId="48e65c9f34e137d0" providerId="LiveId" clId="{A3AADB82-C9A0-49B1-AC7D-DF10A582F6C6}" dt="2020-07-21T12:17:17.503" v="369" actId="478"/>
          <ac:cxnSpMkLst>
            <pc:docMk/>
            <pc:sldMk cId="1013462143" sldId="464"/>
            <ac:cxnSpMk id="30" creationId="{DF755CE2-5B5E-4983-B7C9-A3EDF0A8FCA4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31" creationId="{D768F866-DD0C-4E50-A895-ED249E51FB6F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2" creationId="{7233AABF-2E48-4BFA-9FC3-FED85C9FA08C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3" creationId="{44E0AB0D-79CB-42F4-9971-2F2440B27EB3}"/>
          </ac:cxnSpMkLst>
        </pc:cxnChg>
        <pc:cxnChg chg="add del mod">
          <ac:chgData name="Kulinich Bohdan" userId="48e65c9f34e137d0" providerId="LiveId" clId="{A3AADB82-C9A0-49B1-AC7D-DF10A582F6C6}" dt="2020-07-21T12:23:26.317" v="426" actId="478"/>
          <ac:cxnSpMkLst>
            <pc:docMk/>
            <pc:sldMk cId="1013462143" sldId="464"/>
            <ac:cxnSpMk id="43" creationId="{B237FAA9-7A8C-4209-A826-C93B8BD218E6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3" creationId="{25E35263-34C5-479C-85B1-44772DBD7013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6" creationId="{9F412A04-00A2-4BD5-BAB5-008E32DF4C26}"/>
          </ac:cxnSpMkLst>
        </pc:cxnChg>
      </pc:sldChg>
      <pc:sldChg chg="addSp delSp modSp add mod delAnim modAnim">
        <pc:chgData name="Kulinich Bohdan" userId="48e65c9f34e137d0" providerId="LiveId" clId="{A3AADB82-C9A0-49B1-AC7D-DF10A582F6C6}" dt="2020-07-22T09:21:56.260" v="1814" actId="21"/>
        <pc:sldMkLst>
          <pc:docMk/>
          <pc:sldMk cId="3630972679" sldId="465"/>
        </pc:sldMkLst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" creationId="{4CEAEF9F-6AB4-4CB5-85D9-546290D01AA4}"/>
          </ac:spMkLst>
        </pc:spChg>
        <pc:spChg chg="mod">
          <ac:chgData name="Kulinich Bohdan" userId="48e65c9f34e137d0" providerId="LiveId" clId="{A3AADB82-C9A0-49B1-AC7D-DF10A582F6C6}" dt="2020-07-22T09:05:20.342" v="1450" actId="20577"/>
          <ac:spMkLst>
            <pc:docMk/>
            <pc:sldMk cId="3630972679" sldId="465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5" creationId="{B8F442D0-72C6-4074-B939-5C5870280067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6" creationId="{07D0E2D5-A899-4539-A4FE-AD0AC9599606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7" creationId="{6490CAE0-236D-4E9F-8A86-195E6C4C7238}"/>
          </ac:spMkLst>
        </pc:spChg>
        <pc:spChg chg="add mod">
          <ac:chgData name="Kulinich Bohdan" userId="48e65c9f34e137d0" providerId="LiveId" clId="{A3AADB82-C9A0-49B1-AC7D-DF10A582F6C6}" dt="2020-07-22T09:12:39.156" v="1722" actId="1076"/>
          <ac:spMkLst>
            <pc:docMk/>
            <pc:sldMk cId="3630972679" sldId="465"/>
            <ac:spMk id="28" creationId="{69947DEC-D2F3-4EA3-9D71-AFB2836C7339}"/>
          </ac:spMkLst>
        </pc:spChg>
        <pc:spChg chg="add mod">
          <ac:chgData name="Kulinich Bohdan" userId="48e65c9f34e137d0" providerId="LiveId" clId="{A3AADB82-C9A0-49B1-AC7D-DF10A582F6C6}" dt="2020-07-22T09:15:23.515" v="1758" actId="14100"/>
          <ac:spMkLst>
            <pc:docMk/>
            <pc:sldMk cId="3630972679" sldId="465"/>
            <ac:spMk id="32" creationId="{BEEF395A-49D7-431F-B730-A9A7F0E82C21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2T09:05:35.715" v="1452" actId="478"/>
          <ac:spMkLst>
            <pc:docMk/>
            <pc:sldMk cId="3630972679" sldId="465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7" creationId="{A1B3C156-3C97-4E8B-99B3-07255421A746}"/>
          </ac:spMkLst>
        </pc:spChg>
        <pc:picChg chg="add del mod modCrop">
          <ac:chgData name="Kulinich Bohdan" userId="48e65c9f34e137d0" providerId="LiveId" clId="{A3AADB82-C9A0-49B1-AC7D-DF10A582F6C6}" dt="2020-07-22T09:21:56.260" v="1814" actId="21"/>
          <ac:picMkLst>
            <pc:docMk/>
            <pc:sldMk cId="3630972679" sldId="465"/>
            <ac:picMk id="6" creationId="{8351E9D3-D476-4168-A87A-E1C3AB5196DE}"/>
          </ac:picMkLst>
        </pc:picChg>
        <pc:picChg chg="add mod">
          <ac:chgData name="Kulinich Bohdan" userId="48e65c9f34e137d0" providerId="LiveId" clId="{A3AADB82-C9A0-49B1-AC7D-DF10A582F6C6}" dt="2020-07-22T09:12:39.156" v="1722" actId="1076"/>
          <ac:picMkLst>
            <pc:docMk/>
            <pc:sldMk cId="3630972679" sldId="465"/>
            <ac:picMk id="29" creationId="{B5DFC459-3CCF-4A6E-8306-CFFBFCCE4FA1}"/>
          </ac:picMkLst>
        </pc:picChg>
        <pc:picChg chg="add mod">
          <ac:chgData name="Kulinich Bohdan" userId="48e65c9f34e137d0" providerId="LiveId" clId="{A3AADB82-C9A0-49B1-AC7D-DF10A582F6C6}" dt="2020-07-22T09:13:07.822" v="1725"/>
          <ac:picMkLst>
            <pc:docMk/>
            <pc:sldMk cId="3630972679" sldId="465"/>
            <ac:picMk id="31" creationId="{9E19FBC3-C4D0-47A8-8897-BB6A36A01DE5}"/>
          </ac:picMkLst>
        </pc:picChg>
        <pc:picChg chg="del">
          <ac:chgData name="Kulinich Bohdan" userId="48e65c9f34e137d0" providerId="LiveId" clId="{A3AADB82-C9A0-49B1-AC7D-DF10A582F6C6}" dt="2020-07-22T09:05:35.715" v="1452" actId="478"/>
          <ac:picMkLst>
            <pc:docMk/>
            <pc:sldMk cId="3630972679" sldId="465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23" creationId="{FADF6E8B-FD7C-421E-8595-AC532EBF6A9A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30" creationId="{DF755CE2-5B5E-4983-B7C9-A3EDF0A8FCA4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3" creationId="{25E35263-34C5-479C-85B1-44772DBD7013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6" creationId="{9F412A04-00A2-4BD5-BAB5-008E32DF4C26}"/>
          </ac:cxnSpMkLst>
        </pc:cxnChg>
      </pc:sldChg>
      <pc:sldChg chg="addSp delSp modSp add del mod delAnim modAnim">
        <pc:chgData name="Kulinich Bohdan" userId="48e65c9f34e137d0" providerId="LiveId" clId="{A3AADB82-C9A0-49B1-AC7D-DF10A582F6C6}" dt="2020-07-24T12:05:00.992" v="4710" actId="47"/>
        <pc:sldMkLst>
          <pc:docMk/>
          <pc:sldMk cId="804219051" sldId="466"/>
        </pc:sldMkLst>
        <pc:spChg chg="del">
          <ac:chgData name="Kulinich Bohdan" userId="48e65c9f34e137d0" providerId="LiveId" clId="{A3AADB82-C9A0-49B1-AC7D-DF10A582F6C6}" dt="2020-07-21T17:22:25.100" v="773" actId="478"/>
          <ac:spMkLst>
            <pc:docMk/>
            <pc:sldMk cId="804219051" sldId="466"/>
            <ac:spMk id="2" creationId="{F5E0A945-B0FB-479B-B688-C2D0F8F95D60}"/>
          </ac:spMkLst>
        </pc:spChg>
        <pc:spChg chg="mod">
          <ac:chgData name="Kulinich Bohdan" userId="48e65c9f34e137d0" providerId="LiveId" clId="{A3AADB82-C9A0-49B1-AC7D-DF10A582F6C6}" dt="2020-07-21T17:20:34.376" v="745" actId="20577"/>
          <ac:spMkLst>
            <pc:docMk/>
            <pc:sldMk cId="804219051" sldId="466"/>
            <ac:spMk id="4" creationId="{00000000-0000-0000-0000-000000000000}"/>
          </ac:spMkLst>
        </pc:spChg>
        <pc:spChg chg="add mod">
          <ac:chgData name="Kulinich Bohdan" userId="48e65c9f34e137d0" providerId="LiveId" clId="{A3AADB82-C9A0-49B1-AC7D-DF10A582F6C6}" dt="2020-07-21T17:22:27.289" v="774" actId="1076"/>
          <ac:spMkLst>
            <pc:docMk/>
            <pc:sldMk cId="804219051" sldId="466"/>
            <ac:spMk id="5" creationId="{825E90F4-9C92-49CF-943B-965C28F00381}"/>
          </ac:spMkLst>
        </pc:spChg>
        <pc:spChg chg="add mod">
          <ac:chgData name="Kulinich Bohdan" userId="48e65c9f34e137d0" providerId="LiveId" clId="{A3AADB82-C9A0-49B1-AC7D-DF10A582F6C6}" dt="2020-07-21T17:23:06" v="788" actId="14100"/>
          <ac:spMkLst>
            <pc:docMk/>
            <pc:sldMk cId="804219051" sldId="466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11:37.413" v="3503" actId="478"/>
          <ac:spMkLst>
            <pc:docMk/>
            <pc:sldMk cId="804219051" sldId="466"/>
            <ac:spMk id="9" creationId="{41E93B95-E6AE-481F-BD46-8C49F46DCA26}"/>
          </ac:spMkLst>
        </pc:spChg>
        <pc:spChg chg="add del mod">
          <ac:chgData name="Kulinich Bohdan" userId="48e65c9f34e137d0" providerId="LiveId" clId="{A3AADB82-C9A0-49B1-AC7D-DF10A582F6C6}" dt="2020-07-24T09:11:39.936" v="3505" actId="478"/>
          <ac:spMkLst>
            <pc:docMk/>
            <pc:sldMk cId="804219051" sldId="466"/>
            <ac:spMk id="19" creationId="{1B69B0EC-F4FD-45AC-9598-D5CCAC52C872}"/>
          </ac:spMkLst>
        </pc:spChg>
        <pc:spChg chg="add del mod">
          <ac:chgData name="Kulinich Bohdan" userId="48e65c9f34e137d0" providerId="LiveId" clId="{A3AADB82-C9A0-49B1-AC7D-DF10A582F6C6}" dt="2020-07-24T09:11:41.294" v="3506" actId="478"/>
          <ac:spMkLst>
            <pc:docMk/>
            <pc:sldMk cId="804219051" sldId="466"/>
            <ac:spMk id="20" creationId="{11E5D4DA-3729-4943-8717-DD5C58597E11}"/>
          </ac:spMkLst>
        </pc:spChg>
        <pc:spChg chg="add del mod">
          <ac:chgData name="Kulinich Bohdan" userId="48e65c9f34e137d0" providerId="LiveId" clId="{A3AADB82-C9A0-49B1-AC7D-DF10A582F6C6}" dt="2020-07-24T09:11:36.627" v="3502" actId="478"/>
          <ac:spMkLst>
            <pc:docMk/>
            <pc:sldMk cId="804219051" sldId="466"/>
            <ac:spMk id="24" creationId="{E0B6A218-4592-4595-962D-23C70AC84A6F}"/>
          </ac:spMkLst>
        </pc:spChg>
        <pc:spChg chg="add del mod">
          <ac:chgData name="Kulinich Bohdan" userId="48e65c9f34e137d0" providerId="LiveId" clId="{A3AADB82-C9A0-49B1-AC7D-DF10A582F6C6}" dt="2020-07-24T09:11:35.041" v="3501" actId="478"/>
          <ac:spMkLst>
            <pc:docMk/>
            <pc:sldMk cId="804219051" sldId="466"/>
            <ac:spMk id="25" creationId="{0797B09B-5881-467C-B180-430A49042650}"/>
          </ac:spMkLst>
        </pc:spChg>
        <pc:spChg chg="add del mod">
          <ac:chgData name="Kulinich Bohdan" userId="48e65c9f34e137d0" providerId="LiveId" clId="{A3AADB82-C9A0-49B1-AC7D-DF10A582F6C6}" dt="2020-07-24T09:10:31.201" v="3497" actId="478"/>
          <ac:spMkLst>
            <pc:docMk/>
            <pc:sldMk cId="804219051" sldId="466"/>
            <ac:spMk id="26" creationId="{924808E4-3869-491F-B998-A202D2CE85E4}"/>
          </ac:spMkLst>
        </pc:spChg>
        <pc:spChg chg="add del mod">
          <ac:chgData name="Kulinich Bohdan" userId="48e65c9f34e137d0" providerId="LiveId" clId="{A3AADB82-C9A0-49B1-AC7D-DF10A582F6C6}" dt="2020-07-21T17:22:52.384" v="785" actId="478"/>
          <ac:spMkLst>
            <pc:docMk/>
            <pc:sldMk cId="804219051" sldId="466"/>
            <ac:spMk id="31" creationId="{522BA289-F068-42A4-99BB-1EA9A1B05F67}"/>
          </ac:spMkLst>
        </pc:spChg>
        <pc:spChg chg="mod ord">
          <ac:chgData name="Kulinich Bohdan" userId="48e65c9f34e137d0" providerId="LiveId" clId="{A3AADB82-C9A0-49B1-AC7D-DF10A582F6C6}" dt="2020-07-22T15:55:50.034" v="2233" actId="167"/>
          <ac:spMkLst>
            <pc:docMk/>
            <pc:sldMk cId="804219051" sldId="466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8" creationId="{7B9D83BC-3071-43BE-91AC-59EAB5C03EFB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9" creationId="{FCE3BCD7-8DF3-4B95-9C45-A876C4C3DDC2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0" creationId="{0C272122-2720-4E64-8CF4-12FA96BA0F05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1" creationId="{EA222D3B-B4D6-40E1-B568-CD6E38C6144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2" creationId="{FA443D03-24B8-49AC-986B-4CDA236CCCAE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3" creationId="{71889B4C-DF4E-43B8-BA9B-1B6F848BE3E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4" creationId="{2D3C6413-E7FC-46E5-9353-BA3A8C79DC70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5" creationId="{D4B6D8B9-2101-49E5-ADFE-6BF85C359A2C}"/>
          </ac:spMkLst>
        </pc:spChg>
        <pc:spChg chg="add del mod">
          <ac:chgData name="Kulinich Bohdan" userId="48e65c9f34e137d0" providerId="LiveId" clId="{A3AADB82-C9A0-49B1-AC7D-DF10A582F6C6}" dt="2020-07-21T17:27:55.455" v="791" actId="478"/>
          <ac:spMkLst>
            <pc:docMk/>
            <pc:sldMk cId="804219051" sldId="466"/>
            <ac:spMk id="46" creationId="{152D34DA-CBCB-4E54-97F6-6E8A70E7AB41}"/>
          </ac:spMkLst>
        </pc:spChg>
        <pc:spChg chg="add del mod">
          <ac:chgData name="Kulinich Bohdan" userId="48e65c9f34e137d0" providerId="LiveId" clId="{A3AADB82-C9A0-49B1-AC7D-DF10A582F6C6}" dt="2020-07-24T09:10:32.821" v="3499" actId="478"/>
          <ac:spMkLst>
            <pc:docMk/>
            <pc:sldMk cId="804219051" sldId="466"/>
            <ac:spMk id="46" creationId="{FA0540D4-6220-46EF-9D5C-48E8BD9A3DF6}"/>
          </ac:spMkLst>
        </pc:spChg>
        <pc:spChg chg="add mod ord">
          <ac:chgData name="Kulinich Bohdan" userId="48e65c9f34e137d0" providerId="LiveId" clId="{A3AADB82-C9A0-49B1-AC7D-DF10A582F6C6}" dt="2020-07-24T09:10:28.981" v="3496" actId="167"/>
          <ac:spMkLst>
            <pc:docMk/>
            <pc:sldMk cId="804219051" sldId="466"/>
            <ac:spMk id="47" creationId="{92C19EDC-3680-4A82-8BD5-5B7A0E27B926}"/>
          </ac:spMkLst>
        </pc:spChg>
        <pc:spChg chg="add del mod">
          <ac:chgData name="Kulinich Bohdan" userId="48e65c9f34e137d0" providerId="LiveId" clId="{A3AADB82-C9A0-49B1-AC7D-DF10A582F6C6}" dt="2020-07-24T09:10:31.887" v="3498" actId="478"/>
          <ac:spMkLst>
            <pc:docMk/>
            <pc:sldMk cId="804219051" sldId="466"/>
            <ac:spMk id="48" creationId="{824C2AD5-1ECF-4FED-AC09-A73EAE9B09A0}"/>
          </ac:spMkLst>
        </pc:spChg>
        <pc:spChg chg="del mod">
          <ac:chgData name="Kulinich Bohdan" userId="48e65c9f34e137d0" providerId="LiveId" clId="{A3AADB82-C9A0-49B1-AC7D-DF10A582F6C6}" dt="2020-07-21T17:21:38.658" v="755" actId="478"/>
          <ac:spMkLst>
            <pc:docMk/>
            <pc:sldMk cId="804219051" sldId="466"/>
            <ac:spMk id="52" creationId="{AA9A41D5-2A90-4567-9F5A-5B7420D5F484}"/>
          </ac:spMkLst>
        </pc:spChg>
        <pc:spChg chg="del mod">
          <ac:chgData name="Kulinich Bohdan" userId="48e65c9f34e137d0" providerId="LiveId" clId="{A3AADB82-C9A0-49B1-AC7D-DF10A582F6C6}" dt="2020-07-21T17:21:17.569" v="748" actId="478"/>
          <ac:spMkLst>
            <pc:docMk/>
            <pc:sldMk cId="804219051" sldId="466"/>
            <ac:spMk id="53" creationId="{6C146441-9912-43ED-A3D1-88AF78A386F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5" creationId="{8CDCFB8B-7CC6-4A2C-A69C-5D3867F0C0CA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6" creationId="{E9B1DDF6-64CE-4DE1-B138-894096640941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7" creationId="{00BF6AF6-1422-45D1-A8F4-0ACF20F08216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8" creationId="{365D3FA2-308E-4AC2-B297-2010687F081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3" creationId="{8DEDBB22-CD8C-479D-BBEC-98EB2FCB6DD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4" creationId="{E9288D7F-D640-4387-8CFD-F92206368D8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6" creationId="{2E46C71E-F41F-4520-B8E9-C172B383CECF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7" creationId="{52BCFE18-32C3-4AF4-AD3E-9D954E2FFBBE}"/>
          </ac:spMkLst>
        </pc:spChg>
        <pc:grpChg chg="del">
          <ac:chgData name="Kulinich Bohdan" userId="48e65c9f34e137d0" providerId="LiveId" clId="{A3AADB82-C9A0-49B1-AC7D-DF10A582F6C6}" dt="2020-07-21T17:21:47.137" v="758" actId="478"/>
          <ac:grpSpMkLst>
            <pc:docMk/>
            <pc:sldMk cId="804219051" sldId="466"/>
            <ac:grpSpMk id="76" creationId="{05F59762-225D-4E11-954F-E134C4E9ED25}"/>
          </ac:grpSpMkLst>
        </pc:grpChg>
        <pc:picChg chg="mod">
          <ac:chgData name="Kulinich Bohdan" userId="48e65c9f34e137d0" providerId="LiveId" clId="{A3AADB82-C9A0-49B1-AC7D-DF10A582F6C6}" dt="2020-07-21T17:36:30.034" v="910" actId="1076"/>
          <ac:picMkLst>
            <pc:docMk/>
            <pc:sldMk cId="804219051" sldId="466"/>
            <ac:picMk id="6" creationId="{7403ADA4-0376-479E-A2E9-D978DEBF6129}"/>
          </ac:picMkLst>
        </pc:picChg>
        <pc:picChg chg="add del mod modCrop">
          <ac:chgData name="Kulinich Bohdan" userId="48e65c9f34e137d0" providerId="LiveId" clId="{A3AADB82-C9A0-49B1-AC7D-DF10A582F6C6}" dt="2020-07-22T08:56:27.451" v="1193" actId="478"/>
          <ac:picMkLst>
            <pc:docMk/>
            <pc:sldMk cId="804219051" sldId="466"/>
            <ac:picMk id="11" creationId="{29698B0E-EFBA-4C43-970D-0ED958C1CDDA}"/>
          </ac:picMkLst>
        </pc:picChg>
        <pc:picChg chg="add del mod modCrop">
          <ac:chgData name="Kulinich Bohdan" userId="48e65c9f34e137d0" providerId="LiveId" clId="{A3AADB82-C9A0-49B1-AC7D-DF10A582F6C6}" dt="2020-07-22T08:59:12.352" v="1226" actId="478"/>
          <ac:picMkLst>
            <pc:docMk/>
            <pc:sldMk cId="804219051" sldId="466"/>
            <ac:picMk id="13" creationId="{431113E1-EA68-49D6-A4D5-311B1D4E0D22}"/>
          </ac:picMkLst>
        </pc:picChg>
        <pc:picChg chg="add del mod modCrop">
          <ac:chgData name="Kulinich Bohdan" userId="48e65c9f34e137d0" providerId="LiveId" clId="{A3AADB82-C9A0-49B1-AC7D-DF10A582F6C6}" dt="2020-07-22T09:03:12.879" v="1432" actId="478"/>
          <ac:picMkLst>
            <pc:docMk/>
            <pc:sldMk cId="804219051" sldId="466"/>
            <ac:picMk id="15" creationId="{926FCF26-2B08-45CD-B7E2-47DDC8B78D7E}"/>
          </ac:picMkLst>
        </pc:picChg>
        <pc:picChg chg="add del mod">
          <ac:chgData name="Kulinich Bohdan" userId="48e65c9f34e137d0" providerId="LiveId" clId="{A3AADB82-C9A0-49B1-AC7D-DF10A582F6C6}" dt="2020-07-22T08:59:10.942" v="1225" actId="478"/>
          <ac:picMkLst>
            <pc:docMk/>
            <pc:sldMk cId="804219051" sldId="466"/>
            <ac:picMk id="17" creationId="{E4BCB126-DB3F-4F4E-8EEA-E14DF2CA793D}"/>
          </ac:picMkLst>
        </pc:picChg>
        <pc:picChg chg="add del mod modCrop">
          <ac:chgData name="Kulinich Bohdan" userId="48e65c9f34e137d0" providerId="LiveId" clId="{A3AADB82-C9A0-49B1-AC7D-DF10A582F6C6}" dt="2020-07-24T09:10:33.554" v="3500" actId="478"/>
          <ac:picMkLst>
            <pc:docMk/>
            <pc:sldMk cId="804219051" sldId="466"/>
            <ac:picMk id="21" creationId="{D1DF3238-F03E-43B7-979D-A5D7D34D8CD0}"/>
          </ac:picMkLst>
        </pc:picChg>
        <pc:picChg chg="add mod ord">
          <ac:chgData name="Kulinich Bohdan" userId="48e65c9f34e137d0" providerId="LiveId" clId="{A3AADB82-C9A0-49B1-AC7D-DF10A582F6C6}" dt="2020-07-24T09:10:28.981" v="3496" actId="167"/>
          <ac:picMkLst>
            <pc:docMk/>
            <pc:sldMk cId="804219051" sldId="466"/>
            <ac:picMk id="49" creationId="{7984F897-5A58-4A23-BD68-74CA0B7439D2}"/>
          </ac:picMkLst>
        </pc:picChg>
        <pc:cxnChg chg="add del mod">
          <ac:chgData name="Kulinich Bohdan" userId="48e65c9f34e137d0" providerId="LiveId" clId="{A3AADB82-C9A0-49B1-AC7D-DF10A582F6C6}" dt="2020-07-24T09:11:38.500" v="3504" actId="478"/>
          <ac:cxnSpMkLst>
            <pc:docMk/>
            <pc:sldMk cId="804219051" sldId="466"/>
            <ac:cxnSpMk id="8" creationId="{1F18AC9E-1633-43B0-A23B-01723898B2C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32" creationId="{A8560FF6-FF5B-4A61-8530-A2DB916AD88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6" creationId="{D4FCFEAB-A3DA-42F6-A045-EF35DD0C6EF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7" creationId="{39A2D318-2F44-4B28-9F44-CBF9D31DC299}"/>
          </ac:cxnSpMkLst>
        </pc:cxnChg>
        <pc:cxnChg chg="add del mod">
          <ac:chgData name="Kulinich Bohdan" userId="48e65c9f34e137d0" providerId="LiveId" clId="{A3AADB82-C9A0-49B1-AC7D-DF10A582F6C6}" dt="2020-07-21T17:27:54.617" v="790" actId="478"/>
          <ac:cxnSpMkLst>
            <pc:docMk/>
            <pc:sldMk cId="804219051" sldId="466"/>
            <ac:cxnSpMk id="47" creationId="{785DFC9F-BED7-42D0-B21D-4012DFFA28B6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0" creationId="{1D1888B9-5AC7-4C40-A82A-57EA00229BD3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1" creationId="{5657D1B3-770E-4A55-AA9E-2C0C8865C1E9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2" creationId="{491769CA-7ECE-438B-90D0-4833D780B15A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3" creationId="{60689B12-229E-4695-9BA9-5C02EA2A7B2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4" creationId="{2EBB5EC0-2365-49DC-A592-CD3BE5AC114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5" creationId="{895AE6D9-53EF-4226-9881-AA07F939876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6" creationId="{09B495CC-2F36-46E4-9806-4A711BB9D19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A3AADB82-C9A0-49B1-AC7D-DF10A582F6C6}" dt="2020-07-22T09:25:53.031" v="2114" actId="20577"/>
        <pc:sldMkLst>
          <pc:docMk/>
          <pc:sldMk cId="6035044" sldId="467"/>
        </pc:sldMkLst>
        <pc:spChg chg="add del mod">
          <ac:chgData name="Kulinich Bohdan" userId="48e65c9f34e137d0" providerId="LiveId" clId="{A3AADB82-C9A0-49B1-AC7D-DF10A582F6C6}" dt="2020-07-22T09:22:38.710" v="1829" actId="478"/>
          <ac:spMkLst>
            <pc:docMk/>
            <pc:sldMk cId="6035044" sldId="467"/>
            <ac:spMk id="14" creationId="{9D49926B-E432-4304-919E-B5B980C9781E}"/>
          </ac:spMkLst>
        </pc:spChg>
        <pc:spChg chg="add mod">
          <ac:chgData name="Kulinich Bohdan" userId="48e65c9f34e137d0" providerId="LiveId" clId="{A3AADB82-C9A0-49B1-AC7D-DF10A582F6C6}" dt="2020-07-22T09:25:53.031" v="2114" actId="20577"/>
          <ac:spMkLst>
            <pc:docMk/>
            <pc:sldMk cId="6035044" sldId="467"/>
            <ac:spMk id="16" creationId="{91D67B01-0622-4E2E-9EEE-AE6855A97D11}"/>
          </ac:spMkLst>
        </pc:spChg>
        <pc:picChg chg="add">
          <ac:chgData name="Kulinich Bohdan" userId="48e65c9f34e137d0" providerId="LiveId" clId="{A3AADB82-C9A0-49B1-AC7D-DF10A582F6C6}" dt="2020-07-22T09:22:00.897" v="1815" actId="22"/>
          <ac:picMkLst>
            <pc:docMk/>
            <pc:sldMk cId="6035044" sldId="467"/>
            <ac:picMk id="5" creationId="{4287A192-191D-402F-B824-C16BE35679AE}"/>
          </ac:picMkLst>
        </pc:picChg>
        <pc:picChg chg="add del mod">
          <ac:chgData name="Kulinich Bohdan" userId="48e65c9f34e137d0" providerId="LiveId" clId="{A3AADB82-C9A0-49B1-AC7D-DF10A582F6C6}" dt="2020-07-22T09:22:38.710" v="1829" actId="478"/>
          <ac:picMkLst>
            <pc:docMk/>
            <pc:sldMk cId="6035044" sldId="467"/>
            <ac:picMk id="15" creationId="{B5099E5B-9007-4006-BCFD-1801F8543B61}"/>
          </ac:picMkLst>
        </pc:picChg>
        <pc:picChg chg="add mod">
          <ac:chgData name="Kulinich Bohdan" userId="48e65c9f34e137d0" providerId="LiveId" clId="{A3AADB82-C9A0-49B1-AC7D-DF10A582F6C6}" dt="2020-07-22T09:22:50.104" v="1832" actId="1076"/>
          <ac:picMkLst>
            <pc:docMk/>
            <pc:sldMk cId="6035044" sldId="467"/>
            <ac:picMk id="17" creationId="{00D8EA79-5C6D-4FD7-84F5-4DF2684BB6AD}"/>
          </ac:picMkLst>
        </pc:picChg>
      </pc:sldChg>
      <pc:sldChg chg="add del">
        <pc:chgData name="Kulinich Bohdan" userId="48e65c9f34e137d0" providerId="LiveId" clId="{A3AADB82-C9A0-49B1-AC7D-DF10A582F6C6}" dt="2020-07-22T07:36:20.671" v="965" actId="47"/>
        <pc:sldMkLst>
          <pc:docMk/>
          <pc:sldMk cId="1710507466" sldId="467"/>
        </pc:sldMkLst>
      </pc:sldChg>
      <pc:sldChg chg="addSp delSp modSp add mod addAnim delAnim modAnim">
        <pc:chgData name="Kulinich Bohdan" userId="48e65c9f34e137d0" providerId="LiveId" clId="{A3AADB82-C9A0-49B1-AC7D-DF10A582F6C6}" dt="2020-07-23T14:55:43.805" v="2476" actId="20577"/>
        <pc:sldMkLst>
          <pc:docMk/>
          <pc:sldMk cId="4287784577" sldId="468"/>
        </pc:sldMkLst>
        <pc:spChg chg="mod">
          <ac:chgData name="Kulinich Bohdan" userId="48e65c9f34e137d0" providerId="LiveId" clId="{A3AADB82-C9A0-49B1-AC7D-DF10A582F6C6}" dt="2020-07-23T14:19:41.760" v="2454" actId="1076"/>
          <ac:spMkLst>
            <pc:docMk/>
            <pc:sldMk cId="4287784577" sldId="468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19" creationId="{91435A13-72F4-4E72-9E5C-4AAA301E3FB0}"/>
          </ac:spMkLst>
        </pc:spChg>
        <pc:spChg chg="add mod">
          <ac:chgData name="Kulinich Bohdan" userId="48e65c9f34e137d0" providerId="LiveId" clId="{A3AADB82-C9A0-49B1-AC7D-DF10A582F6C6}" dt="2020-07-23T14:55:43.805" v="2476" actId="20577"/>
          <ac:spMkLst>
            <pc:docMk/>
            <pc:sldMk cId="4287784577" sldId="468"/>
            <ac:spMk id="20" creationId="{F883A9D2-1112-4C76-AB09-DB273DF9F1E2}"/>
          </ac:spMkLst>
        </pc:spChg>
        <pc:spChg chg="add mod">
          <ac:chgData name="Kulinich Bohdan" userId="48e65c9f34e137d0" providerId="LiveId" clId="{A3AADB82-C9A0-49B1-AC7D-DF10A582F6C6}" dt="2020-07-23T14:19:32.951" v="2453" actId="1076"/>
          <ac:spMkLst>
            <pc:docMk/>
            <pc:sldMk cId="4287784577" sldId="468"/>
            <ac:spMk id="21" creationId="{D93F0268-1A8B-415E-827F-66D935B1A20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47" creationId="{15F2488D-953F-4C75-A407-3ED2EEBFC4B7}"/>
          </ac:spMkLst>
        </pc:spChg>
        <pc:spChg chg="mod">
          <ac:chgData name="Kulinich Bohdan" userId="48e65c9f34e137d0" providerId="LiveId" clId="{A3AADB82-C9A0-49B1-AC7D-DF10A582F6C6}" dt="2020-07-23T14:17:50.541" v="2382" actId="20577"/>
          <ac:spMkLst>
            <pc:docMk/>
            <pc:sldMk cId="4287784577" sldId="468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3T14:17:58.570" v="2386" actId="478"/>
          <ac:picMkLst>
            <pc:docMk/>
            <pc:sldMk cId="4287784577" sldId="468"/>
            <ac:picMk id="30" creationId="{04F9E0DB-C743-441F-A276-94A6D6A448F1}"/>
          </ac:picMkLst>
        </pc:picChg>
        <pc:picChg chg="add del mod modVis">
          <ac:chgData name="Kulinich Bohdan" userId="48e65c9f34e137d0" providerId="LiveId" clId="{A3AADB82-C9A0-49B1-AC7D-DF10A582F6C6}" dt="2020-07-23T14:18:05.110" v="2389" actId="14429"/>
          <ac:picMkLst>
            <pc:docMk/>
            <pc:sldMk cId="4287784577" sldId="468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35" creationId="{BCD3615F-1BDF-467E-9E38-19AC773A25CB}"/>
          </ac:cxnSpMkLst>
        </pc:cxnChg>
      </pc:sldChg>
      <pc:sldChg chg="modSp add del mod">
        <pc:chgData name="Kulinich Bohdan" userId="48e65c9f34e137d0" providerId="LiveId" clId="{A3AADB82-C9A0-49B1-AC7D-DF10A582F6C6}" dt="2020-07-24T12:05:00.992" v="4710" actId="47"/>
        <pc:sldMkLst>
          <pc:docMk/>
          <pc:sldMk cId="719025496" sldId="469"/>
        </pc:sldMkLst>
        <pc:spChg chg="ord">
          <ac:chgData name="Kulinich Bohdan" userId="48e65c9f34e137d0" providerId="LiveId" clId="{A3AADB82-C9A0-49B1-AC7D-DF10A582F6C6}" dt="2020-07-24T09:36:09.679" v="3639" actId="167"/>
          <ac:spMkLst>
            <pc:docMk/>
            <pc:sldMk cId="719025496" sldId="469"/>
            <ac:spMk id="47" creationId="{92C19EDC-3680-4A82-8BD5-5B7A0E27B926}"/>
          </ac:spMkLst>
        </pc:spChg>
        <pc:picChg chg="ord">
          <ac:chgData name="Kulinich Bohdan" userId="48e65c9f34e137d0" providerId="LiveId" clId="{A3AADB82-C9A0-49B1-AC7D-DF10A582F6C6}" dt="2020-07-24T09:36:09.679" v="3639" actId="167"/>
          <ac:picMkLst>
            <pc:docMk/>
            <pc:sldMk cId="719025496" sldId="469"/>
            <ac:picMk id="49" creationId="{7984F897-5A58-4A23-BD68-74CA0B7439D2}"/>
          </ac:picMkLst>
        </pc:picChg>
      </pc:sldChg>
      <pc:sldChg chg="modSp add del">
        <pc:chgData name="Kulinich Bohdan" userId="48e65c9f34e137d0" providerId="LiveId" clId="{A3AADB82-C9A0-49B1-AC7D-DF10A582F6C6}" dt="2020-07-23T18:12:45.128" v="2967" actId="47"/>
        <pc:sldMkLst>
          <pc:docMk/>
          <pc:sldMk cId="4183589394" sldId="469"/>
        </pc:sldMkLst>
        <pc:spChg chg="mod">
          <ac:chgData name="Kulinich Bohdan" userId="48e65c9f34e137d0" providerId="LiveId" clId="{A3AADB82-C9A0-49B1-AC7D-DF10A582F6C6}" dt="2020-07-23T18:08:31.096" v="2966" actId="20577"/>
          <ac:spMkLst>
            <pc:docMk/>
            <pc:sldMk cId="4183589394" sldId="469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8:08:07.398" v="2882" actId="20577"/>
          <ac:spMkLst>
            <pc:docMk/>
            <pc:sldMk cId="4183589394" sldId="469"/>
            <ac:spMk id="51" creationId="{86BC9140-E395-435D-A852-213A1317C46C}"/>
          </ac:spMkLst>
        </pc:spChg>
      </pc:sldChg>
      <pc:sldChg chg="addSp delSp modSp add mod ord modTransition modAnim">
        <pc:chgData name="Kulinich Bohdan" userId="48e65c9f34e137d0" providerId="LiveId" clId="{A3AADB82-C9A0-49B1-AC7D-DF10A582F6C6}" dt="2020-07-24T10:57:28.236" v="4370"/>
        <pc:sldMkLst>
          <pc:docMk/>
          <pc:sldMk cId="209899949" sldId="470"/>
        </pc:sldMkLst>
        <pc:spChg chg="mod modVis">
          <ac:chgData name="Kulinich Bohdan" userId="48e65c9f34e137d0" providerId="LiveId" clId="{A3AADB82-C9A0-49B1-AC7D-DF10A582F6C6}" dt="2020-07-24T10:41:43.504" v="4099" actId="1076"/>
          <ac:spMkLst>
            <pc:docMk/>
            <pc:sldMk cId="209899949" sldId="470"/>
            <ac:spMk id="5" creationId="{825E90F4-9C92-49CF-943B-965C28F00381}"/>
          </ac:spMkLst>
        </pc:spChg>
        <pc:spChg chg="mod modVis">
          <ac:chgData name="Kulinich Bohdan" userId="48e65c9f34e137d0" providerId="LiveId" clId="{A3AADB82-C9A0-49B1-AC7D-DF10A582F6C6}" dt="2020-07-24T10:54:18.335" v="4343" actId="207"/>
          <ac:spMkLst>
            <pc:docMk/>
            <pc:sldMk cId="209899949" sldId="470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23:56.037" v="3566" actId="33987"/>
          <ac:spMkLst>
            <pc:docMk/>
            <pc:sldMk cId="209899949" sldId="470"/>
            <ac:spMk id="11" creationId="{3D6B926F-5AC6-4CC4-8B9C-49DD837C82D3}"/>
          </ac:spMkLst>
        </pc:spChg>
        <pc:spChg chg="add mod modVis">
          <ac:chgData name="Kulinich Bohdan" userId="48e65c9f34e137d0" providerId="LiveId" clId="{A3AADB82-C9A0-49B1-AC7D-DF10A582F6C6}" dt="2020-07-24T10:42:57.552" v="4149" actId="14429"/>
          <ac:spMkLst>
            <pc:docMk/>
            <pc:sldMk cId="209899949" sldId="470"/>
            <ac:spMk id="12" creationId="{816F7C81-3965-45F0-B4CE-58B54AE3A270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6" creationId="{9CC1D14C-170E-4B30-BD11-914A7C0F8EFF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7" creationId="{2F11499B-796F-49BA-AF36-793899D7F0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8" creationId="{C3243E8E-E4B0-4D40-A345-68F7E341110E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9" creationId="{08D99442-6C36-4946-AFEE-79E7980C7A3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0" creationId="{70BCB422-46CE-4EB0-81A2-303BFDC20C0D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1" creationId="{3114F2E2-4F38-42B0-8A39-56CACF864B56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2" creationId="{0295BD86-37FD-489D-A42A-E1B054FB41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3" creationId="{39732BD9-4E08-404D-8055-8E7F9B525EE2}"/>
          </ac:spMkLst>
        </pc:spChg>
        <pc:spChg chg="mod modVis">
          <ac:chgData name="Kulinich Bohdan" userId="48e65c9f34e137d0" providerId="LiveId" clId="{A3AADB82-C9A0-49B1-AC7D-DF10A582F6C6}" dt="2020-07-24T10:03:24.665" v="4047" actId="14429"/>
          <ac:spMkLst>
            <pc:docMk/>
            <pc:sldMk cId="209899949" sldId="470"/>
            <ac:spMk id="35" creationId="{2CD8A453-AF06-4C00-BB17-D7030E2214B8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8" creationId="{7B9D83BC-3071-43BE-91AC-59EAB5C03EFB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9" creationId="{FCE3BCD7-8DF3-4B95-9C45-A876C4C3DDC2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0" creationId="{0C272122-2720-4E64-8CF4-12FA96BA0F05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1" creationId="{EA222D3B-B4D6-40E1-B568-CD6E38C6144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2" creationId="{FA443D03-24B8-49AC-986B-4CDA236CCCAE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3" creationId="{71889B4C-DF4E-43B8-BA9B-1B6F848BE3E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4" creationId="{2D3C6413-E7FC-46E5-9353-BA3A8C79DC70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5" creationId="{D4B6D8B9-2101-49E5-ADFE-6BF85C359A2C}"/>
          </ac:spMkLst>
        </pc:spChg>
        <pc:spChg chg="add mod">
          <ac:chgData name="Kulinich Bohdan" userId="48e65c9f34e137d0" providerId="LiveId" clId="{A3AADB82-C9A0-49B1-AC7D-DF10A582F6C6}" dt="2020-07-24T10:42:12.556" v="4132" actId="1076"/>
          <ac:spMkLst>
            <pc:docMk/>
            <pc:sldMk cId="209899949" sldId="470"/>
            <ac:spMk id="46" creationId="{EB4C8184-2E1D-463E-A035-2F40726B6CAE}"/>
          </ac:spMkLst>
        </pc:spChg>
        <pc:spChg chg="add mod">
          <ac:chgData name="Kulinich Bohdan" userId="48e65c9f34e137d0" providerId="LiveId" clId="{A3AADB82-C9A0-49B1-AC7D-DF10A582F6C6}" dt="2020-07-24T10:47:04.109" v="4189" actId="1076"/>
          <ac:spMkLst>
            <pc:docMk/>
            <pc:sldMk cId="209899949" sldId="470"/>
            <ac:spMk id="47" creationId="{5FEB338D-E25A-4551-B5A4-230009EEF69C}"/>
          </ac:spMkLst>
        </pc:spChg>
        <pc:spChg chg="del">
          <ac:chgData name="Kulinich Bohdan" userId="48e65c9f34e137d0" providerId="LiveId" clId="{A3AADB82-C9A0-49B1-AC7D-DF10A582F6C6}" dt="2020-07-24T09:12:28.293" v="3512" actId="478"/>
          <ac:spMkLst>
            <pc:docMk/>
            <pc:sldMk cId="209899949" sldId="470"/>
            <ac:spMk id="47" creationId="{92C19EDC-3680-4A82-8BD5-5B7A0E27B926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8" creationId="{58BCDF27-FC67-4E49-8FC9-872D419BB787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9" creationId="{DB6B53C0-B01F-4D8B-A87F-3E9AA3314FD7}"/>
          </ac:spMkLst>
        </pc:spChg>
        <pc:spChg chg="add mod modVis">
          <ac:chgData name="Kulinich Bohdan" userId="48e65c9f34e137d0" providerId="LiveId" clId="{A3AADB82-C9A0-49B1-AC7D-DF10A582F6C6}" dt="2020-07-24T10:47:28.113" v="4196" actId="14429"/>
          <ac:spMkLst>
            <pc:docMk/>
            <pc:sldMk cId="209899949" sldId="470"/>
            <ac:spMk id="69" creationId="{23EB5BD4-CD37-45F1-8583-9DEF6F5C0457}"/>
          </ac:spMkLst>
        </pc:spChg>
        <pc:spChg chg="add del mod modVis">
          <ac:chgData name="Kulinich Bohdan" userId="48e65c9f34e137d0" providerId="LiveId" clId="{A3AADB82-C9A0-49B1-AC7D-DF10A582F6C6}" dt="2020-07-24T10:51:56.712" v="4305" actId="478"/>
          <ac:spMkLst>
            <pc:docMk/>
            <pc:sldMk cId="209899949" sldId="470"/>
            <ac:spMk id="71" creationId="{C44784C5-3DC9-4B77-8612-651B61EEE1CB}"/>
          </ac:spMkLst>
        </pc:spChg>
        <pc:grpChg chg="add mod">
          <ac:chgData name="Kulinich Bohdan" userId="48e65c9f34e137d0" providerId="LiveId" clId="{A3AADB82-C9A0-49B1-AC7D-DF10A582F6C6}" dt="2020-07-24T10:38:17.498" v="4078" actId="1076"/>
          <ac:grpSpMkLst>
            <pc:docMk/>
            <pc:sldMk cId="209899949" sldId="470"/>
            <ac:grpSpMk id="2" creationId="{1D3C5CE8-2B36-4046-9346-99F02805F900}"/>
          </ac:grpSpMkLst>
        </pc:grpChg>
        <pc:grpChg chg="add mod modVis">
          <ac:chgData name="Kulinich Bohdan" userId="48e65c9f34e137d0" providerId="LiveId" clId="{A3AADB82-C9A0-49B1-AC7D-DF10A582F6C6}" dt="2020-07-24T10:03:21.442" v="4043" actId="14429"/>
          <ac:grpSpMkLst>
            <pc:docMk/>
            <pc:sldMk cId="209899949" sldId="470"/>
            <ac:grpSpMk id="9" creationId="{36A54254-1AAC-4A8E-9C79-84650E5CBEB2}"/>
          </ac:grpSpMkLst>
        </pc:grpChg>
        <pc:grpChg chg="add del mod">
          <ac:chgData name="Kulinich Bohdan" userId="48e65c9f34e137d0" providerId="LiveId" clId="{A3AADB82-C9A0-49B1-AC7D-DF10A582F6C6}" dt="2020-07-24T10:37:41.950" v="4072" actId="165"/>
          <ac:grpSpMkLst>
            <pc:docMk/>
            <pc:sldMk cId="209899949" sldId="470"/>
            <ac:grpSpMk id="10" creationId="{3B688A41-72B0-49D4-9E6A-EC8F1E6229E8}"/>
          </ac:grpSpMkLst>
        </pc:grpChg>
        <pc:grpChg chg="add mod">
          <ac:chgData name="Kulinich Bohdan" userId="48e65c9f34e137d0" providerId="LiveId" clId="{A3AADB82-C9A0-49B1-AC7D-DF10A582F6C6}" dt="2020-07-24T10:55:11.551" v="4346" actId="207"/>
          <ac:grpSpMkLst>
            <pc:docMk/>
            <pc:sldMk cId="209899949" sldId="470"/>
            <ac:grpSpMk id="11" creationId="{A796B830-2CC5-4B46-9E10-A8DBB992C7F2}"/>
          </ac:grpSpMkLst>
        </pc:grpChg>
        <pc:grpChg chg="add del mod">
          <ac:chgData name="Kulinich Bohdan" userId="48e65c9f34e137d0" providerId="LiveId" clId="{A3AADB82-C9A0-49B1-AC7D-DF10A582F6C6}" dt="2020-07-24T10:56:18.723" v="4350" actId="165"/>
          <ac:grpSpMkLst>
            <pc:docMk/>
            <pc:sldMk cId="209899949" sldId="470"/>
            <ac:grpSpMk id="15" creationId="{521677D3-2DAC-404E-B75D-EC6D5F96FCA7}"/>
          </ac:grpSpMkLst>
        </pc:grpChg>
        <pc:grpChg chg="add del mod">
          <ac:chgData name="Kulinich Bohdan" userId="48e65c9f34e137d0" providerId="LiveId" clId="{A3AADB82-C9A0-49B1-AC7D-DF10A582F6C6}" dt="2020-07-24T09:15:42.653" v="3521" actId="165"/>
          <ac:grpSpMkLst>
            <pc:docMk/>
            <pc:sldMk cId="209899949" sldId="470"/>
            <ac:grpSpMk id="23" creationId="{8E860AFA-9C29-46B2-B651-DC24194B188C}"/>
          </ac:grpSpMkLst>
        </pc:grpChg>
        <pc:picChg chg="mod modVis">
          <ac:chgData name="Kulinich Bohdan" userId="48e65c9f34e137d0" providerId="LiveId" clId="{A3AADB82-C9A0-49B1-AC7D-DF10A582F6C6}" dt="2020-07-24T10:03:23.161" v="4044" actId="14429"/>
          <ac:picMkLst>
            <pc:docMk/>
            <pc:sldMk cId="209899949" sldId="470"/>
            <ac:picMk id="6" creationId="{7403ADA4-0376-479E-A2E9-D978DEBF6129}"/>
          </ac:picMkLst>
        </pc:picChg>
        <pc:picChg chg="add mod ord">
          <ac:chgData name="Kulinich Bohdan" userId="48e65c9f34e137d0" providerId="LiveId" clId="{A3AADB82-C9A0-49B1-AC7D-DF10A582F6C6}" dt="2020-07-24T09:30:28.528" v="3594" actId="1076"/>
          <ac:picMkLst>
            <pc:docMk/>
            <pc:sldMk cId="209899949" sldId="470"/>
            <ac:picMk id="8" creationId="{5023DFAE-63C9-4C4D-8601-A38F58D42EE2}"/>
          </ac:picMkLst>
        </pc:picChg>
        <pc:picChg chg="add del">
          <ac:chgData name="Kulinich Bohdan" userId="48e65c9f34e137d0" providerId="LiveId" clId="{A3AADB82-C9A0-49B1-AC7D-DF10A582F6C6}" dt="2020-07-24T09:24:02.840" v="3569" actId="22"/>
          <ac:picMkLst>
            <pc:docMk/>
            <pc:sldMk cId="209899949" sldId="470"/>
            <ac:picMk id="14" creationId="{B3BCA2AC-983B-4E52-877B-6FF3165AFB77}"/>
          </ac:picMkLst>
        </pc:picChg>
        <pc:picChg chg="add mod">
          <ac:chgData name="Kulinich Bohdan" userId="48e65c9f34e137d0" providerId="LiveId" clId="{A3AADB82-C9A0-49B1-AC7D-DF10A582F6C6}" dt="2020-07-24T10:45:55.126" v="4161" actId="1076"/>
          <ac:picMkLst>
            <pc:docMk/>
            <pc:sldMk cId="209899949" sldId="470"/>
            <ac:picMk id="14" creationId="{EB113BC6-985F-4BB8-AA42-86386D35A6D2}"/>
          </ac:picMkLst>
        </pc:picChg>
        <pc:picChg chg="del">
          <ac:chgData name="Kulinich Bohdan" userId="48e65c9f34e137d0" providerId="LiveId" clId="{A3AADB82-C9A0-49B1-AC7D-DF10A582F6C6}" dt="2020-07-24T09:12:27.154" v="3511" actId="478"/>
          <ac:picMkLst>
            <pc:docMk/>
            <pc:sldMk cId="209899949" sldId="470"/>
            <ac:picMk id="49" creationId="{7984F897-5A58-4A23-BD68-74CA0B7439D2}"/>
          </ac:picMkLst>
        </pc:pic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4" creationId="{891A5A0D-AFDF-4563-A45E-8D0A86C1BAA1}"/>
          </ac:cxnSpMkLst>
        </pc:cxn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5" creationId="{11E09872-A5CD-4E2B-A507-83CB7750FCCA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6" creationId="{D4FCFEAB-A3DA-42F6-A045-EF35DD0C6EFB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7" creationId="{39A2D318-2F44-4B28-9F44-CBF9D31DC299}"/>
          </ac:cxnSpMkLst>
        </pc:cxnChg>
      </pc:sldChg>
      <pc:sldChg chg="addSp delSp modSp add del mod modTransition delAnim modAnim">
        <pc:chgData name="Kulinich Bohdan" userId="48e65c9f34e137d0" providerId="LiveId" clId="{A3AADB82-C9A0-49B1-AC7D-DF10A582F6C6}" dt="2020-07-24T12:05:00.992" v="4710" actId="47"/>
        <pc:sldMkLst>
          <pc:docMk/>
          <pc:sldMk cId="1281130448" sldId="471"/>
        </pc:sldMkLst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0" creationId="{A73FD597-C647-47C6-9271-37A945D7491D}"/>
          </ac:spMkLst>
        </pc:spChg>
        <pc:spChg chg="add mod">
          <ac:chgData name="Kulinich Bohdan" userId="48e65c9f34e137d0" providerId="LiveId" clId="{A3AADB82-C9A0-49B1-AC7D-DF10A582F6C6}" dt="2020-07-24T09:38:23.143" v="3710" actId="1076"/>
          <ac:spMkLst>
            <pc:docMk/>
            <pc:sldMk cId="1281130448" sldId="471"/>
            <ac:spMk id="21" creationId="{F426DE65-CBD2-41A3-9123-C3BB3A08492D}"/>
          </ac:spMkLst>
        </pc:spChg>
        <pc:spChg chg="add mod">
          <ac:chgData name="Kulinich Bohdan" userId="48e65c9f34e137d0" providerId="LiveId" clId="{A3AADB82-C9A0-49B1-AC7D-DF10A582F6C6}" dt="2020-07-24T09:39:43.575" v="3720"/>
          <ac:spMkLst>
            <pc:docMk/>
            <pc:sldMk cId="1281130448" sldId="471"/>
            <ac:spMk id="22" creationId="{7A036D5B-D059-49C5-AF21-5C4A7958C5C9}"/>
          </ac:spMkLst>
        </pc:spChg>
        <pc:spChg chg="add del mod">
          <ac:chgData name="Kulinich Bohdan" userId="48e65c9f34e137d0" providerId="LiveId" clId="{A3AADB82-C9A0-49B1-AC7D-DF10A582F6C6}" dt="2020-07-24T09:39:46.535" v="3721" actId="478"/>
          <ac:spMkLst>
            <pc:docMk/>
            <pc:sldMk cId="1281130448" sldId="471"/>
            <ac:spMk id="23" creationId="{85E70476-2392-4299-B090-52342C6F086C}"/>
          </ac:spMkLst>
        </pc:spChg>
        <pc:spChg chg="add mod">
          <ac:chgData name="Kulinich Bohdan" userId="48e65c9f34e137d0" providerId="LiveId" clId="{A3AADB82-C9A0-49B1-AC7D-DF10A582F6C6}" dt="2020-07-24T09:44:20.297" v="3816" actId="207"/>
          <ac:spMkLst>
            <pc:docMk/>
            <pc:sldMk cId="1281130448" sldId="471"/>
            <ac:spMk id="26" creationId="{F47A7F93-C8C7-4ED3-9250-1B0829EC46BA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7" creationId="{EDB527C6-C405-40E2-BEFD-9E363B15077A}"/>
          </ac:spMkLst>
        </pc:spChg>
        <pc:spChg chg="add mod">
          <ac:chgData name="Kulinich Bohdan" userId="48e65c9f34e137d0" providerId="LiveId" clId="{A3AADB82-C9A0-49B1-AC7D-DF10A582F6C6}" dt="2020-07-24T09:51:53.769" v="3987" actId="14100"/>
          <ac:spMkLst>
            <pc:docMk/>
            <pc:sldMk cId="1281130448" sldId="471"/>
            <ac:spMk id="28" creationId="{565B3A0C-5E2A-4597-8AB3-C176EC2042D8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0" creationId="{CEA5B087-CBE2-4BC0-B29C-6B4BEF9F2DDD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1" creationId="{5F9CE1CB-4922-4F0E-93BC-C5DAF8137847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2" creationId="{B93CE02A-249C-4DC8-BBFE-AD4ABD9FD0E1}"/>
          </ac:spMkLst>
        </pc:spChg>
        <pc:spChg chg="add mod ord">
          <ac:chgData name="Kulinich Bohdan" userId="48e65c9f34e137d0" providerId="LiveId" clId="{A3AADB82-C9A0-49B1-AC7D-DF10A582F6C6}" dt="2020-07-24T10:58:26.656" v="4375" actId="167"/>
          <ac:spMkLst>
            <pc:docMk/>
            <pc:sldMk cId="1281130448" sldId="471"/>
            <ac:spMk id="33" creationId="{EDA91B86-7742-49DA-869C-0597E0B10FD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34" creationId="{95D968B2-DD60-45F8-B811-30D0C7C57915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46" creationId="{87B24958-71FE-43CD-8D50-5928DCF43F49}"/>
          </ac:spMkLst>
        </pc:spChg>
        <pc:spChg chg="del">
          <ac:chgData name="Kulinich Bohdan" userId="48e65c9f34e137d0" providerId="LiveId" clId="{A3AADB82-C9A0-49B1-AC7D-DF10A582F6C6}" dt="2020-07-24T09:35:58.432" v="3637" actId="478"/>
          <ac:spMkLst>
            <pc:docMk/>
            <pc:sldMk cId="1281130448" sldId="471"/>
            <ac:spMk id="47" creationId="{92C19EDC-3680-4A82-8BD5-5B7A0E27B926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0" creationId="{14D96BEC-ED4B-4FAA-A9BA-9DDD06C2C974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1" creationId="{001F6A9C-8522-45CA-AB31-5DC5C46AFA4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2" creationId="{0D3FB05A-4DB9-42C3-9C54-752178661D80}"/>
          </ac:spMkLst>
        </pc:spChg>
        <pc:spChg chg="add mod">
          <ac:chgData name="Kulinich Bohdan" userId="48e65c9f34e137d0" providerId="LiveId" clId="{A3AADB82-C9A0-49B1-AC7D-DF10A582F6C6}" dt="2020-07-24T10:00:01.586" v="4036" actId="1076"/>
          <ac:spMkLst>
            <pc:docMk/>
            <pc:sldMk cId="1281130448" sldId="471"/>
            <ac:spMk id="53" creationId="{F2390843-5E20-4C77-B0C7-4C251F61E293}"/>
          </ac:spMkLst>
        </pc:spChg>
        <pc:grpChg chg="add mod">
          <ac:chgData name="Kulinich Bohdan" userId="48e65c9f34e137d0" providerId="LiveId" clId="{A3AADB82-C9A0-49B1-AC7D-DF10A582F6C6}" dt="2020-07-24T09:59:28.512" v="4025" actId="1076"/>
          <ac:grpSpMkLst>
            <pc:docMk/>
            <pc:sldMk cId="1281130448" sldId="471"/>
            <ac:grpSpMk id="9" creationId="{63F79DEC-8941-491E-904E-1CB0B7C3A13D}"/>
          </ac:grpSpMkLst>
        </pc:grpChg>
        <pc:picChg chg="add mod modCrop">
          <ac:chgData name="Kulinich Bohdan" userId="48e65c9f34e137d0" providerId="LiveId" clId="{A3AADB82-C9A0-49B1-AC7D-DF10A582F6C6}" dt="2020-07-24T09:42:05.124" v="3729" actId="732"/>
          <ac:picMkLst>
            <pc:docMk/>
            <pc:sldMk cId="1281130448" sldId="471"/>
            <ac:picMk id="8" creationId="{8A3DF270-208C-4271-BBF7-75E51058E981}"/>
          </ac:picMkLst>
        </pc:picChg>
        <pc:picChg chg="del">
          <ac:chgData name="Kulinich Bohdan" userId="48e65c9f34e137d0" providerId="LiveId" clId="{A3AADB82-C9A0-49B1-AC7D-DF10A582F6C6}" dt="2020-07-24T09:35:59.119" v="3638" actId="478"/>
          <ac:picMkLst>
            <pc:docMk/>
            <pc:sldMk cId="1281130448" sldId="471"/>
            <ac:picMk id="49" creationId="{7984F897-5A58-4A23-BD68-74CA0B7439D2}"/>
          </ac:picMkLst>
        </pc:picChg>
        <pc:cxnChg chg="add mod">
          <ac:chgData name="Kulinich Bohdan" userId="48e65c9f34e137d0" providerId="LiveId" clId="{A3AADB82-C9A0-49B1-AC7D-DF10A582F6C6}" dt="2020-07-24T09:53:28.968" v="3997" actId="1076"/>
          <ac:cxnSpMkLst>
            <pc:docMk/>
            <pc:sldMk cId="1281130448" sldId="471"/>
            <ac:cxnSpMk id="29" creationId="{06F27FC9-C65A-4BF5-A14B-A49F4B26807A}"/>
          </ac:cxnSpMkLst>
        </pc:cxnChg>
        <pc:cxnChg chg="add mod">
          <ac:chgData name="Kulinich Bohdan" userId="48e65c9f34e137d0" providerId="LiveId" clId="{A3AADB82-C9A0-49B1-AC7D-DF10A582F6C6}" dt="2020-07-24T09:59:00.373" v="4021" actId="164"/>
          <ac:cxnSpMkLst>
            <pc:docMk/>
            <pc:sldMk cId="1281130448" sldId="471"/>
            <ac:cxnSpMk id="48" creationId="{659951A6-7784-4C01-8DA2-AE246B5BD4CF}"/>
          </ac:cxnSpMkLst>
        </pc:cxnChg>
      </pc:sldChg>
      <pc:sldChg chg="delSp add mod delAnim modAnim">
        <pc:chgData name="Kulinich Bohdan" userId="48e65c9f34e137d0" providerId="LiveId" clId="{A3AADB82-C9A0-49B1-AC7D-DF10A582F6C6}" dt="2020-07-24T10:36:37.088" v="4068"/>
        <pc:sldMkLst>
          <pc:docMk/>
          <pc:sldMk cId="1524959890" sldId="472"/>
        </pc:sldMkLst>
        <pc:spChg chg="del">
          <ac:chgData name="Kulinich Bohdan" userId="48e65c9f34e137d0" providerId="LiveId" clId="{A3AADB82-C9A0-49B1-AC7D-DF10A582F6C6}" dt="2020-07-24T10:36:28.681" v="4064" actId="478"/>
          <ac:spMkLst>
            <pc:docMk/>
            <pc:sldMk cId="1524959890" sldId="472"/>
            <ac:spMk id="9" creationId="{41E93B95-E6AE-481F-BD46-8C49F46DCA26}"/>
          </ac:spMkLst>
        </pc:spChg>
        <pc:spChg chg="del">
          <ac:chgData name="Kulinich Bohdan" userId="48e65c9f34e137d0" providerId="LiveId" clId="{A3AADB82-C9A0-49B1-AC7D-DF10A582F6C6}" dt="2020-07-24T10:36:30.755" v="4067" actId="478"/>
          <ac:spMkLst>
            <pc:docMk/>
            <pc:sldMk cId="1524959890" sldId="472"/>
            <ac:spMk id="19" creationId="{1B69B0EC-F4FD-45AC-9598-D5CCAC52C872}"/>
          </ac:spMkLst>
        </pc:spChg>
        <pc:spChg chg="del">
          <ac:chgData name="Kulinich Bohdan" userId="48e65c9f34e137d0" providerId="LiveId" clId="{A3AADB82-C9A0-49B1-AC7D-DF10A582F6C6}" dt="2020-07-24T10:36:30.200" v="4066" actId="478"/>
          <ac:spMkLst>
            <pc:docMk/>
            <pc:sldMk cId="1524959890" sldId="472"/>
            <ac:spMk id="20" creationId="{11E5D4DA-3729-4943-8717-DD5C58597E11}"/>
          </ac:spMkLst>
        </pc:spChg>
        <pc:spChg chg="del">
          <ac:chgData name="Kulinich Bohdan" userId="48e65c9f34e137d0" providerId="LiveId" clId="{A3AADB82-C9A0-49B1-AC7D-DF10A582F6C6}" dt="2020-07-24T10:36:26.564" v="4062" actId="478"/>
          <ac:spMkLst>
            <pc:docMk/>
            <pc:sldMk cId="1524959890" sldId="472"/>
            <ac:spMk id="24" creationId="{E0B6A218-4592-4595-962D-23C70AC84A6F}"/>
          </ac:spMkLst>
        </pc:spChg>
        <pc:spChg chg="del">
          <ac:chgData name="Kulinich Bohdan" userId="48e65c9f34e137d0" providerId="LiveId" clId="{A3AADB82-C9A0-49B1-AC7D-DF10A582F6C6}" dt="2020-07-24T10:36:27.627" v="4063" actId="478"/>
          <ac:spMkLst>
            <pc:docMk/>
            <pc:sldMk cId="1524959890" sldId="472"/>
            <ac:spMk id="25" creationId="{0797B09B-5881-467C-B180-430A49042650}"/>
          </ac:spMkLst>
        </pc:spChg>
        <pc:spChg chg="del">
          <ac:chgData name="Kulinich Bohdan" userId="48e65c9f34e137d0" providerId="LiveId" clId="{A3AADB82-C9A0-49B1-AC7D-DF10A582F6C6}" dt="2020-07-24T10:36:22.800" v="4058" actId="478"/>
          <ac:spMkLst>
            <pc:docMk/>
            <pc:sldMk cId="1524959890" sldId="472"/>
            <ac:spMk id="26" creationId="{924808E4-3869-491F-B998-A202D2CE85E4}"/>
          </ac:spMkLst>
        </pc:spChg>
        <pc:spChg chg="del">
          <ac:chgData name="Kulinich Bohdan" userId="48e65c9f34e137d0" providerId="LiveId" clId="{A3AADB82-C9A0-49B1-AC7D-DF10A582F6C6}" dt="2020-07-24T10:36:24.836" v="4060" actId="478"/>
          <ac:spMkLst>
            <pc:docMk/>
            <pc:sldMk cId="1524959890" sldId="472"/>
            <ac:spMk id="46" creationId="{FA0540D4-6220-46EF-9D5C-48E8BD9A3DF6}"/>
          </ac:spMkLst>
        </pc:spChg>
        <pc:spChg chg="del">
          <ac:chgData name="Kulinich Bohdan" userId="48e65c9f34e137d0" providerId="LiveId" clId="{A3AADB82-C9A0-49B1-AC7D-DF10A582F6C6}" dt="2020-07-24T10:36:23.455" v="4059" actId="478"/>
          <ac:spMkLst>
            <pc:docMk/>
            <pc:sldMk cId="1524959890" sldId="472"/>
            <ac:spMk id="48" creationId="{824C2AD5-1ECF-4FED-AC09-A73EAE9B09A0}"/>
          </ac:spMkLst>
        </pc:spChg>
        <pc:picChg chg="del">
          <ac:chgData name="Kulinich Bohdan" userId="48e65c9f34e137d0" providerId="LiveId" clId="{A3AADB82-C9A0-49B1-AC7D-DF10A582F6C6}" dt="2020-07-24T10:36:25.407" v="4061" actId="478"/>
          <ac:picMkLst>
            <pc:docMk/>
            <pc:sldMk cId="1524959890" sldId="472"/>
            <ac:picMk id="21" creationId="{D1DF3238-F03E-43B7-979D-A5D7D34D8CD0}"/>
          </ac:picMkLst>
        </pc:picChg>
        <pc:cxnChg chg="del">
          <ac:chgData name="Kulinich Bohdan" userId="48e65c9f34e137d0" providerId="LiveId" clId="{A3AADB82-C9A0-49B1-AC7D-DF10A582F6C6}" dt="2020-07-24T10:36:29.552" v="4065" actId="478"/>
          <ac:cxnSpMkLst>
            <pc:docMk/>
            <pc:sldMk cId="1524959890" sldId="472"/>
            <ac:cxnSpMk id="8" creationId="{1F18AC9E-1633-43B0-A23B-01723898B2C5}"/>
          </ac:cxnSpMkLst>
        </pc:cxnChg>
      </pc:sldChg>
      <pc:sldChg chg="addSp delSp modSp add mod modTransition delAnim modAnim">
        <pc:chgData name="Kulinich Bohdan" userId="48e65c9f34e137d0" providerId="LiveId" clId="{A3AADB82-C9A0-49B1-AC7D-DF10A582F6C6}" dt="2020-07-24T11:23:13.847" v="4709" actId="14100"/>
        <pc:sldMkLst>
          <pc:docMk/>
          <pc:sldMk cId="2275507474" sldId="473"/>
        </pc:sldMkLst>
        <pc:spChg chg="del topLvl">
          <ac:chgData name="Kulinich Bohdan" userId="48e65c9f34e137d0" providerId="LiveId" clId="{A3AADB82-C9A0-49B1-AC7D-DF10A582F6C6}" dt="2020-07-24T10:51:41.553" v="4300" actId="478"/>
          <ac:spMkLst>
            <pc:docMk/>
            <pc:sldMk cId="2275507474" sldId="473"/>
            <ac:spMk id="5" creationId="{825E90F4-9C92-49CF-943B-965C28F00381}"/>
          </ac:spMkLst>
        </pc:spChg>
        <pc:spChg chg="del topLvl">
          <ac:chgData name="Kulinich Bohdan" userId="48e65c9f34e137d0" providerId="LiveId" clId="{A3AADB82-C9A0-49B1-AC7D-DF10A582F6C6}" dt="2020-07-24T10:51:24.632" v="4291" actId="478"/>
          <ac:spMkLst>
            <pc:docMk/>
            <pc:sldMk cId="2275507474" sldId="473"/>
            <ac:spMk id="7" creationId="{75A59E69-27D6-4891-AED1-0FE0E15E201D}"/>
          </ac:spMkLst>
        </pc:spChg>
        <pc:spChg chg="add mod">
          <ac:chgData name="Kulinich Bohdan" userId="48e65c9f34e137d0" providerId="LiveId" clId="{A3AADB82-C9A0-49B1-AC7D-DF10A582F6C6}" dt="2020-07-24T11:19:35.503" v="4660" actId="1076"/>
          <ac:spMkLst>
            <pc:docMk/>
            <pc:sldMk cId="2275507474" sldId="473"/>
            <ac:spMk id="10" creationId="{7A7C6C5B-9720-425F-86BC-F39619F47280}"/>
          </ac:spMkLst>
        </pc:spChg>
        <pc:spChg chg="add del mod">
          <ac:chgData name="Kulinich Bohdan" userId="48e65c9f34e137d0" providerId="LiveId" clId="{A3AADB82-C9A0-49B1-AC7D-DF10A582F6C6}" dt="2020-07-24T10:59:06.364" v="4384" actId="767"/>
          <ac:spMkLst>
            <pc:docMk/>
            <pc:sldMk cId="2275507474" sldId="473"/>
            <ac:spMk id="10" creationId="{E225BD8C-50F5-459C-83B5-F83FBC6300A1}"/>
          </ac:spMkLst>
        </pc:spChg>
        <pc:spChg chg="add del mod">
          <ac:chgData name="Kulinich Bohdan" userId="48e65c9f34e137d0" providerId="LiveId" clId="{A3AADB82-C9A0-49B1-AC7D-DF10A582F6C6}" dt="2020-07-24T11:13:27.285" v="4548" actId="478"/>
          <ac:spMkLst>
            <pc:docMk/>
            <pc:sldMk cId="2275507474" sldId="473"/>
            <ac:spMk id="11" creationId="{F0310702-30F4-4CD6-9FE0-1B7CC74687C6}"/>
          </ac:spMkLst>
        </pc:spChg>
        <pc:spChg chg="add del">
          <ac:chgData name="Kulinich Bohdan" userId="48e65c9f34e137d0" providerId="LiveId" clId="{A3AADB82-C9A0-49B1-AC7D-DF10A582F6C6}" dt="2020-07-24T10:51:34.220" v="4299" actId="478"/>
          <ac:spMkLst>
            <pc:docMk/>
            <pc:sldMk cId="2275507474" sldId="473"/>
            <ac:spMk id="12" creationId="{816F7C81-3965-45F0-B4CE-58B54AE3A270}"/>
          </ac:spMkLst>
        </pc:spChg>
        <pc:spChg chg="add del mod">
          <ac:chgData name="Kulinich Bohdan" userId="48e65c9f34e137d0" providerId="LiveId" clId="{A3AADB82-C9A0-49B1-AC7D-DF10A582F6C6}" dt="2020-07-24T11:13:29.876" v="4550" actId="478"/>
          <ac:spMkLst>
            <pc:docMk/>
            <pc:sldMk cId="2275507474" sldId="473"/>
            <ac:spMk id="13" creationId="{AFFD9FC8-630B-438E-B1F4-19587738EDEA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4" creationId="{528C91A4-F5C6-4BE3-8FB0-4A69671786AF}"/>
          </ac:spMkLst>
        </pc:spChg>
        <pc:spChg chg="add del mod">
          <ac:chgData name="Kulinich Bohdan" userId="48e65c9f34e137d0" providerId="LiveId" clId="{A3AADB82-C9A0-49B1-AC7D-DF10A582F6C6}" dt="2020-07-24T10:53:18.676" v="4342" actId="1076"/>
          <ac:spMkLst>
            <pc:docMk/>
            <pc:sldMk cId="2275507474" sldId="473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6" creationId="{8EED3932-EE0F-42B7-9767-1BEBE261A9AD}"/>
          </ac:spMkLst>
        </pc:spChg>
        <pc:spChg chg="add mod">
          <ac:chgData name="Kulinich Bohdan" userId="48e65c9f34e137d0" providerId="LiveId" clId="{A3AADB82-C9A0-49B1-AC7D-DF10A582F6C6}" dt="2020-07-24T11:07:48.902" v="4507" actId="1076"/>
          <ac:spMkLst>
            <pc:docMk/>
            <pc:sldMk cId="2275507474" sldId="473"/>
            <ac:spMk id="38" creationId="{DFA04C4F-1488-49F7-832C-5F48CABB5C1A}"/>
          </ac:spMkLst>
        </pc:spChg>
        <pc:spChg chg="add mod modVis">
          <ac:chgData name="Kulinich Bohdan" userId="48e65c9f34e137d0" providerId="LiveId" clId="{A3AADB82-C9A0-49B1-AC7D-DF10A582F6C6}" dt="2020-07-24T11:22:00.503" v="4684" actId="14429"/>
          <ac:spMkLst>
            <pc:docMk/>
            <pc:sldMk cId="2275507474" sldId="473"/>
            <ac:spMk id="39" creationId="{A446E225-558E-42AA-95F5-2A05ECAF2A21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3" creationId="{11BE2616-B7DC-486E-8D9C-E23A3B9F3A97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4" creationId="{32D94A45-9828-436A-844F-F92563492FE2}"/>
          </ac:spMkLst>
        </pc:spChg>
        <pc:spChg chg="add mod">
          <ac:chgData name="Kulinich Bohdan" userId="48e65c9f34e137d0" providerId="LiveId" clId="{A3AADB82-C9A0-49B1-AC7D-DF10A582F6C6}" dt="2020-07-24T11:19:45.745" v="4670" actId="1076"/>
          <ac:spMkLst>
            <pc:docMk/>
            <pc:sldMk cId="2275507474" sldId="473"/>
            <ac:spMk id="46" creationId="{DB0CC15A-72E2-401A-A0E3-073F59694E87}"/>
          </ac:spMkLst>
        </pc:spChg>
        <pc:spChg chg="add del">
          <ac:chgData name="Kulinich Bohdan" userId="48e65c9f34e137d0" providerId="LiveId" clId="{A3AADB82-C9A0-49B1-AC7D-DF10A582F6C6}" dt="2020-07-24T10:51:48.681" v="4302" actId="478"/>
          <ac:spMkLst>
            <pc:docMk/>
            <pc:sldMk cId="2275507474" sldId="473"/>
            <ac:spMk id="46" creationId="{EB4C8184-2E1D-463E-A035-2F40726B6CAE}"/>
          </ac:spMkLst>
        </pc:spChg>
        <pc:spChg chg="add del">
          <ac:chgData name="Kulinich Bohdan" userId="48e65c9f34e137d0" providerId="LiveId" clId="{A3AADB82-C9A0-49B1-AC7D-DF10A582F6C6}" dt="2020-07-24T10:51:48.049" v="4301" actId="478"/>
          <ac:spMkLst>
            <pc:docMk/>
            <pc:sldMk cId="2275507474" sldId="473"/>
            <ac:spMk id="47" creationId="{5FEB338D-E25A-4551-B5A4-230009EEF69C}"/>
          </ac:spMkLst>
        </pc:spChg>
        <pc:spChg chg="add mod ord modVis">
          <ac:chgData name="Kulinich Bohdan" userId="48e65c9f34e137d0" providerId="LiveId" clId="{A3AADB82-C9A0-49B1-AC7D-DF10A582F6C6}" dt="2020-07-24T11:23:13.847" v="4709" actId="14100"/>
          <ac:spMkLst>
            <pc:docMk/>
            <pc:sldMk cId="2275507474" sldId="473"/>
            <ac:spMk id="48" creationId="{63275271-5CFA-4EDD-B8D8-BE8D919216C4}"/>
          </ac:spMkLst>
        </pc:spChg>
        <pc:spChg chg="add mod">
          <ac:chgData name="Kulinich Bohdan" userId="48e65c9f34e137d0" providerId="LiveId" clId="{A3AADB82-C9A0-49B1-AC7D-DF10A582F6C6}" dt="2020-07-24T11:21:41.869" v="4682" actId="20577"/>
          <ac:spMkLst>
            <pc:docMk/>
            <pc:sldMk cId="2275507474" sldId="473"/>
            <ac:spMk id="49" creationId="{E4285E4B-11F9-4C77-A42B-7DAAC02A1E51}"/>
          </ac:spMkLst>
        </pc:spChg>
        <pc:spChg chg="add del">
          <ac:chgData name="Kulinich Bohdan" userId="48e65c9f34e137d0" providerId="LiveId" clId="{A3AADB82-C9A0-49B1-AC7D-DF10A582F6C6}" dt="2020-07-24T10:51:22.613" v="4290" actId="478"/>
          <ac:spMkLst>
            <pc:docMk/>
            <pc:sldMk cId="2275507474" sldId="473"/>
            <ac:spMk id="69" creationId="{23EB5BD4-CD37-45F1-8583-9DEF6F5C0457}"/>
          </ac:spMkLst>
        </pc:spChg>
        <pc:grpChg chg="del">
          <ac:chgData name="Kulinich Bohdan" userId="48e65c9f34e137d0" providerId="LiveId" clId="{A3AADB82-C9A0-49B1-AC7D-DF10A582F6C6}" dt="2020-07-24T10:51:20.277" v="4288" actId="478"/>
          <ac:grpSpMkLst>
            <pc:docMk/>
            <pc:sldMk cId="2275507474" sldId="473"/>
            <ac:grpSpMk id="9" creationId="{36A54254-1AAC-4A8E-9C79-84650E5CBEB2}"/>
          </ac:grpSpMkLst>
        </pc:grpChg>
        <pc:grpChg chg="del">
          <ac:chgData name="Kulinich Bohdan" userId="48e65c9f34e137d0" providerId="LiveId" clId="{A3AADB82-C9A0-49B1-AC7D-DF10A582F6C6}" dt="2020-07-24T10:51:24.632" v="4291" actId="478"/>
          <ac:grpSpMkLst>
            <pc:docMk/>
            <pc:sldMk cId="2275507474" sldId="473"/>
            <ac:grpSpMk id="11" creationId="{A796B830-2CC5-4B46-9E10-A8DBB992C7F2}"/>
          </ac:grpSpMkLst>
        </pc:grpChg>
        <pc:picChg chg="del mod">
          <ac:chgData name="Kulinich Bohdan" userId="48e65c9f34e137d0" providerId="LiveId" clId="{A3AADB82-C9A0-49B1-AC7D-DF10A582F6C6}" dt="2020-07-24T11:17:03.970" v="4653" actId="478"/>
          <ac:picMkLst>
            <pc:docMk/>
            <pc:sldMk cId="2275507474" sldId="473"/>
            <ac:picMk id="8" creationId="{5023DFAE-63C9-4C4D-8601-A38F58D42EE2}"/>
          </ac:picMkLst>
        </pc:picChg>
        <pc:picChg chg="add mod modVis modCrop">
          <ac:chgData name="Kulinich Bohdan" userId="48e65c9f34e137d0" providerId="LiveId" clId="{A3AADB82-C9A0-49B1-AC7D-DF10A582F6C6}" dt="2020-07-24T11:21:59.115" v="4683" actId="14429"/>
          <ac:picMkLst>
            <pc:docMk/>
            <pc:sldMk cId="2275507474" sldId="473"/>
            <ac:picMk id="9" creationId="{B3B32993-9D20-4FFA-AE2A-9780BD7B7BCB}"/>
          </ac:picMkLst>
        </pc:picChg>
        <pc:picChg chg="add mod ord">
          <ac:chgData name="Kulinich Bohdan" userId="48e65c9f34e137d0" providerId="LiveId" clId="{A3AADB82-C9A0-49B1-AC7D-DF10A582F6C6}" dt="2020-07-24T11:17:11.640" v="4655" actId="167"/>
          <ac:picMkLst>
            <pc:docMk/>
            <pc:sldMk cId="2275507474" sldId="473"/>
            <ac:picMk id="45" creationId="{0055D918-F1C4-4FE3-8E12-89A55D28AC74}"/>
          </ac:picMkLst>
        </pc:picChg>
        <pc:cxnChg chg="add mod">
          <ac:chgData name="Kulinich Bohdan" userId="48e65c9f34e137d0" providerId="LiveId" clId="{A3AADB82-C9A0-49B1-AC7D-DF10A582F6C6}" dt="2020-07-24T11:18:51.210" v="4657" actId="1076"/>
          <ac:cxnSpMkLst>
            <pc:docMk/>
            <pc:sldMk cId="2275507474" sldId="473"/>
            <ac:cxnSpMk id="37" creationId="{DD89AB7D-90D9-4193-B678-30B58B84DEF9}"/>
          </ac:cxnSpMkLst>
        </pc:cxnChg>
      </pc:sldChg>
      <pc:sldChg chg="delSp modSp add mod delAnim modAnim">
        <pc:chgData name="Kulinich Bohdan" userId="48e65c9f34e137d0" providerId="LiveId" clId="{A3AADB82-C9A0-49B1-AC7D-DF10A582F6C6}" dt="2020-07-25T06:35:20.769" v="4935"/>
        <pc:sldMkLst>
          <pc:docMk/>
          <pc:sldMk cId="4008052977" sldId="474"/>
        </pc:sldMkLst>
        <pc:spChg chg="mod">
          <ac:chgData name="Kulinich Bohdan" userId="48e65c9f34e137d0" providerId="LiveId" clId="{A3AADB82-C9A0-49B1-AC7D-DF10A582F6C6}" dt="2020-07-25T06:32:55.840" v="4914" actId="1076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1.308" v="4910" actId="1076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5T06:32:53.040" v="4913" actId="1076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7.046" v="4912" actId="1076"/>
          <ac:spMkLst>
            <pc:docMk/>
            <pc:sldMk cId="4008052977" sldId="474"/>
            <ac:spMk id="54" creationId="{00000000-0000-0000-0000-000000000000}"/>
          </ac:spMkLst>
        </pc:spChg>
        <pc:spChg chg="del mod">
          <ac:chgData name="Kulinich Bohdan" userId="48e65c9f34e137d0" providerId="LiveId" clId="{A3AADB82-C9A0-49B1-AC7D-DF10A582F6C6}" dt="2020-07-25T06:32:38.429" v="4909" actId="478"/>
          <ac:spMkLst>
            <pc:docMk/>
            <pc:sldMk cId="4008052977" sldId="474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3:13.818" v="4934" actId="20577"/>
          <ac:spMkLst>
            <pc:docMk/>
            <pc:sldMk cId="4008052977" sldId="474"/>
            <ac:spMk id="57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49FA966-4EA1-4833-9AEE-5C286151B8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2CB27CB-3E7A-44AC-A77F-F74895CC31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1026-9BB5-4C43-8D5B-1AFBCE9B8E12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0F14C9-C166-4357-B14A-2E0D20BBB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DCD553-8349-4F3A-8110-BC0D0AB65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4708-30D9-4E9A-A59A-B810BEC0F6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40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177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50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883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018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692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050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760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285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5960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9559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0826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2910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59565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1076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1706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5295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7121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627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1884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9381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7851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30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806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769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4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562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345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994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5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35.png"/><Relationship Id="rId5" Type="http://schemas.openxmlformats.org/officeDocument/2006/relationships/image" Target="../media/image57.png"/><Relationship Id="rId10" Type="http://schemas.openxmlformats.org/officeDocument/2006/relationships/image" Target="../media/image5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0.png"/><Relationship Id="rId4" Type="http://schemas.openxmlformats.org/officeDocument/2006/relationships/image" Target="../media/image28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8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1.png"/><Relationship Id="rId5" Type="http://schemas.openxmlformats.org/officeDocument/2006/relationships/image" Target="../media/image57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image" Target="../media/image59.png"/><Relationship Id="rId1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8" Type="http://schemas.openxmlformats.org/officeDocument/2006/relationships/image" Target="../media/image14.png"/><Relationship Id="rId3" Type="http://schemas.openxmlformats.org/officeDocument/2006/relationships/image" Target="../media/image64.png"/><Relationship Id="rId7" Type="http://schemas.openxmlformats.org/officeDocument/2006/relationships/image" Target="../media/image32.png"/><Relationship Id="rId12" Type="http://schemas.openxmlformats.org/officeDocument/2006/relationships/image" Target="../media/image68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38.png"/><Relationship Id="rId5" Type="http://schemas.openxmlformats.org/officeDocument/2006/relationships/image" Target="../media/image66.png"/><Relationship Id="rId15" Type="http://schemas.openxmlformats.org/officeDocument/2006/relationships/image" Target="../media/image660.png"/><Relationship Id="rId10" Type="http://schemas.openxmlformats.org/officeDocument/2006/relationships/image" Target="../media/image37.png"/><Relationship Id="rId19" Type="http://schemas.openxmlformats.org/officeDocument/2006/relationships/image" Target="../media/image15.svg"/><Relationship Id="rId4" Type="http://schemas.openxmlformats.org/officeDocument/2006/relationships/image" Target="../media/image65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35.png"/><Relationship Id="rId5" Type="http://schemas.openxmlformats.org/officeDocument/2006/relationships/image" Target="../media/image73.png"/><Relationship Id="rId10" Type="http://schemas.openxmlformats.org/officeDocument/2006/relationships/image" Target="../media/image59.png"/><Relationship Id="rId4" Type="http://schemas.openxmlformats.org/officeDocument/2006/relationships/image" Target="../media/image72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4.png"/><Relationship Id="rId10" Type="http://schemas.openxmlformats.org/officeDocument/2006/relationships/image" Target="../media/image75.png"/><Relationship Id="rId4" Type="http://schemas.openxmlformats.org/officeDocument/2006/relationships/image" Target="../media/image72.png"/><Relationship Id="rId9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6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35.png"/><Relationship Id="rId5" Type="http://schemas.openxmlformats.org/officeDocument/2006/relationships/image" Target="../media/image71.png"/><Relationship Id="rId10" Type="http://schemas.openxmlformats.org/officeDocument/2006/relationships/image" Target="../media/image32.png"/><Relationship Id="rId4" Type="http://schemas.openxmlformats.org/officeDocument/2006/relationships/image" Target="../media/image59.png"/><Relationship Id="rId9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8.png"/><Relationship Id="rId3" Type="http://schemas.openxmlformats.org/officeDocument/2006/relationships/image" Target="../media/image76.png"/><Relationship Id="rId7" Type="http://schemas.openxmlformats.org/officeDocument/2006/relationships/image" Target="../media/image73.png"/><Relationship Id="rId12" Type="http://schemas.openxmlformats.org/officeDocument/2006/relationships/image" Target="../media/image73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5" Type="http://schemas.openxmlformats.org/officeDocument/2006/relationships/image" Target="../media/image15.svg"/><Relationship Id="rId10" Type="http://schemas.openxmlformats.org/officeDocument/2006/relationships/image" Target="../media/image38.png"/><Relationship Id="rId4" Type="http://schemas.openxmlformats.org/officeDocument/2006/relationships/image" Target="../media/image71.png"/><Relationship Id="rId9" Type="http://schemas.openxmlformats.org/officeDocument/2006/relationships/image" Target="../media/image37.png"/><Relationship Id="rId1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26" Type="http://schemas.openxmlformats.org/officeDocument/2006/relationships/image" Target="../media/image37.png"/><Relationship Id="rId3" Type="http://schemas.openxmlformats.org/officeDocument/2006/relationships/image" Target="../media/image80.png"/><Relationship Id="rId21" Type="http://schemas.openxmlformats.org/officeDocument/2006/relationships/image" Target="../media/image14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5" Type="http://schemas.openxmlformats.org/officeDocument/2006/relationships/image" Target="../media/image9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24" Type="http://schemas.openxmlformats.org/officeDocument/2006/relationships/image" Target="../media/image97.png"/><Relationship Id="rId5" Type="http://schemas.openxmlformats.org/officeDocument/2006/relationships/image" Target="../media/image29.png"/><Relationship Id="rId15" Type="http://schemas.openxmlformats.org/officeDocument/2006/relationships/image" Target="../media/image90.png"/><Relationship Id="rId23" Type="http://schemas.openxmlformats.org/officeDocument/2006/relationships/image" Target="../media/image96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81.png"/><Relationship Id="rId9" Type="http://schemas.openxmlformats.org/officeDocument/2006/relationships/image" Target="../media/image64.png"/><Relationship Id="rId14" Type="http://schemas.openxmlformats.org/officeDocument/2006/relationships/image" Target="../media/image89.png"/><Relationship Id="rId22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07.png"/><Relationship Id="rId3" Type="http://schemas.openxmlformats.org/officeDocument/2006/relationships/image" Target="../media/image60.jpg"/><Relationship Id="rId7" Type="http://schemas.openxmlformats.org/officeDocument/2006/relationships/image" Target="../media/image102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5.png"/><Relationship Id="rId5" Type="http://schemas.openxmlformats.org/officeDocument/2006/relationships/image" Target="../media/image100.png"/><Relationship Id="rId10" Type="http://schemas.openxmlformats.org/officeDocument/2006/relationships/image" Target="../media/image104.png"/><Relationship Id="rId4" Type="http://schemas.openxmlformats.org/officeDocument/2006/relationships/image" Target="../media/image99.png"/><Relationship Id="rId9" Type="http://schemas.openxmlformats.org/officeDocument/2006/relationships/image" Target="../media/image15.svg"/><Relationship Id="rId14" Type="http://schemas.openxmlformats.org/officeDocument/2006/relationships/image" Target="../media/image10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07.png"/><Relationship Id="rId3" Type="http://schemas.openxmlformats.org/officeDocument/2006/relationships/image" Target="../media/image60.jpg"/><Relationship Id="rId7" Type="http://schemas.openxmlformats.org/officeDocument/2006/relationships/image" Target="../media/image102.png"/><Relationship Id="rId12" Type="http://schemas.openxmlformats.org/officeDocument/2006/relationships/image" Target="../media/image106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5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4.png"/><Relationship Id="rId4" Type="http://schemas.openxmlformats.org/officeDocument/2006/relationships/image" Target="../media/image99.png"/><Relationship Id="rId9" Type="http://schemas.openxmlformats.org/officeDocument/2006/relationships/image" Target="../media/image15.svg"/><Relationship Id="rId14" Type="http://schemas.openxmlformats.org/officeDocument/2006/relationships/image" Target="../media/image10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13.png"/><Relationship Id="rId18" Type="http://schemas.openxmlformats.org/officeDocument/2006/relationships/image" Target="../media/image103.png"/><Relationship Id="rId3" Type="http://schemas.openxmlformats.org/officeDocument/2006/relationships/image" Target="../media/image60.jpg"/><Relationship Id="rId21" Type="http://schemas.openxmlformats.org/officeDocument/2006/relationships/image" Target="../media/image119.png"/><Relationship Id="rId7" Type="http://schemas.openxmlformats.org/officeDocument/2006/relationships/image" Target="../media/image102.png"/><Relationship Id="rId12" Type="http://schemas.openxmlformats.org/officeDocument/2006/relationships/image" Target="../media/image106.png"/><Relationship Id="rId17" Type="http://schemas.openxmlformats.org/officeDocument/2006/relationships/image" Target="../media/image115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14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5.png"/><Relationship Id="rId5" Type="http://schemas.openxmlformats.org/officeDocument/2006/relationships/image" Target="../media/image100.png"/><Relationship Id="rId15" Type="http://schemas.openxmlformats.org/officeDocument/2006/relationships/image" Target="../media/image112.png"/><Relationship Id="rId10" Type="http://schemas.openxmlformats.org/officeDocument/2006/relationships/image" Target="../media/image104.png"/><Relationship Id="rId19" Type="http://schemas.openxmlformats.org/officeDocument/2006/relationships/image" Target="../media/image117.png"/><Relationship Id="rId4" Type="http://schemas.openxmlformats.org/officeDocument/2006/relationships/image" Target="../media/image99.png"/><Relationship Id="rId9" Type="http://schemas.openxmlformats.org/officeDocument/2006/relationships/image" Target="../media/image15.svg"/><Relationship Id="rId14" Type="http://schemas.openxmlformats.org/officeDocument/2006/relationships/image" Target="../media/image1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18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18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18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20.png"/><Relationship Id="rId9" Type="http://schemas.openxmlformats.org/officeDocument/2006/relationships/image" Target="../media/image13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18.pn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20.png"/><Relationship Id="rId9" Type="http://schemas.openxmlformats.org/officeDocument/2006/relationships/image" Target="../media/image14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18.png"/><Relationship Id="rId7" Type="http://schemas.openxmlformats.org/officeDocument/2006/relationships/image" Target="../media/image1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37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0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42.png"/><Relationship Id="rId10" Type="http://schemas.openxmlformats.org/officeDocument/2006/relationships/image" Target="../media/image32.png"/><Relationship Id="rId4" Type="http://schemas.openxmlformats.org/officeDocument/2006/relationships/image" Target="../media/image41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2.png"/><Relationship Id="rId5" Type="http://schemas.openxmlformats.org/officeDocument/2006/relationships/image" Target="../media/image42.png"/><Relationship Id="rId10" Type="http://schemas.openxmlformats.org/officeDocument/2006/relationships/image" Target="../media/image49.png"/><Relationship Id="rId4" Type="http://schemas.openxmlformats.org/officeDocument/2006/relationships/image" Target="../media/image41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0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38.png"/><Relationship Id="rId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41.png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5.png"/><Relationship Id="rId3" Type="http://schemas.openxmlformats.org/officeDocument/2006/relationships/image" Target="../media/image40.png"/><Relationship Id="rId7" Type="http://schemas.openxmlformats.org/officeDocument/2006/relationships/image" Target="../media/image50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15.svg"/><Relationship Id="rId5" Type="http://schemas.openxmlformats.org/officeDocument/2006/relationships/image" Target="../media/image42.png"/><Relationship Id="rId10" Type="http://schemas.openxmlformats.org/officeDocument/2006/relationships/image" Target="../media/image14.png"/><Relationship Id="rId4" Type="http://schemas.openxmlformats.org/officeDocument/2006/relationships/image" Target="../media/image41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34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Медіана, бісектриса і висота трикутника. Властивість бісектриси рівнобедреного трикутника.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id="{555B2596-9A6D-A5B9-1E29-E3D59821F71A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21.06.2024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7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FED476-7C76-405E-AF06-D5B78666C0B1}"/>
                  </a:ext>
                </a:extLst>
              </p:cNvPr>
              <p:cNvSpPr txBox="1"/>
              <p:nvPr/>
            </p:nvSpPr>
            <p:spPr>
              <a:xfrm>
                <a:off x="1517102" y="4625913"/>
                <a:ext cx="5751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FED476-7C76-405E-AF06-D5B78666C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102" y="4625913"/>
                <a:ext cx="575125" cy="523220"/>
              </a:xfrm>
              <a:prstGeom prst="rect">
                <a:avLst/>
              </a:prstGeom>
              <a:blipFill>
                <a:blip r:embed="rId3"/>
                <a:stretch>
                  <a:fillRect l="-4348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D5CF01B0-6E97-4110-9439-54A1312FC417}"/>
              </a:ext>
            </a:extLst>
          </p:cNvPr>
          <p:cNvCxnSpPr>
            <a:cxnSpLocks/>
          </p:cNvCxnSpPr>
          <p:nvPr/>
        </p:nvCxnSpPr>
        <p:spPr>
          <a:xfrm flipV="1">
            <a:off x="645682" y="1293169"/>
            <a:ext cx="1399305" cy="310955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738AC7B9-33ED-4024-B3C4-A205D6E83354}"/>
              </a:ext>
            </a:extLst>
          </p:cNvPr>
          <p:cNvCxnSpPr>
            <a:cxnSpLocks/>
          </p:cNvCxnSpPr>
          <p:nvPr/>
        </p:nvCxnSpPr>
        <p:spPr>
          <a:xfrm>
            <a:off x="645682" y="4402723"/>
            <a:ext cx="3803885" cy="35535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6F2190B5-9E95-4BC6-B8D5-C828F18952E6}"/>
              </a:ext>
            </a:extLst>
          </p:cNvPr>
          <p:cNvCxnSpPr>
            <a:cxnSpLocks/>
          </p:cNvCxnSpPr>
          <p:nvPr/>
        </p:nvCxnSpPr>
        <p:spPr>
          <a:xfrm>
            <a:off x="2044987" y="1293169"/>
            <a:ext cx="2404580" cy="346491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/>
              <p:nvPr/>
            </p:nvSpPr>
            <p:spPr>
              <a:xfrm>
                <a:off x="204302" y="439916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02" y="4399163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/>
              <p:nvPr/>
            </p:nvSpPr>
            <p:spPr>
              <a:xfrm>
                <a:off x="1637252" y="84521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252" y="845210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Овал 79">
            <a:extLst>
              <a:ext uri="{FF2B5EF4-FFF2-40B4-BE49-F238E27FC236}">
                <a16:creationId xmlns:a16="http://schemas.microsoft.com/office/drawing/2014/main" id="{D7288C89-C13E-4308-A64D-9788313FBCF8}"/>
              </a:ext>
            </a:extLst>
          </p:cNvPr>
          <p:cNvSpPr/>
          <p:nvPr/>
        </p:nvSpPr>
        <p:spPr>
          <a:xfrm>
            <a:off x="598442" y="430170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9EEEE69A-9154-4753-A930-2C2BDC64B2FC}"/>
              </a:ext>
            </a:extLst>
          </p:cNvPr>
          <p:cNvSpPr/>
          <p:nvPr/>
        </p:nvSpPr>
        <p:spPr>
          <a:xfrm>
            <a:off x="4345032" y="466077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/>
              <p:nvPr/>
            </p:nvSpPr>
            <p:spPr>
              <a:xfrm>
                <a:off x="4338213" y="481254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213" y="4812548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" name="Графіка 45" descr="Лампочка">
            <a:extLst>
              <a:ext uri="{FF2B5EF4-FFF2-40B4-BE49-F238E27FC236}">
                <a16:creationId xmlns:a16="http://schemas.microsoft.com/office/drawing/2014/main" id="{E01378CD-CBD1-496F-B063-9D08952988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6FAFB174-8428-4E40-88D8-10FC8CC7548B}"/>
              </a:ext>
            </a:extLst>
          </p:cNvPr>
          <p:cNvSpPr/>
          <p:nvPr/>
        </p:nvSpPr>
        <p:spPr>
          <a:xfrm>
            <a:off x="6390290" y="5774226"/>
            <a:ext cx="4980773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трикутники називаються гострокутними?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Прямокутник 47">
            <a:extLst>
              <a:ext uri="{FF2B5EF4-FFF2-40B4-BE49-F238E27FC236}">
                <a16:creationId xmlns:a16="http://schemas.microsoft.com/office/drawing/2014/main" id="{21340BF9-CDAA-48E5-AA9C-B668833D796A}"/>
              </a:ext>
            </a:extLst>
          </p:cNvPr>
          <p:cNvSpPr/>
          <p:nvPr/>
        </p:nvSpPr>
        <p:spPr>
          <a:xfrm>
            <a:off x="6030684" y="917703"/>
            <a:ext cx="5958472" cy="914400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гострокутний трикутник</a:t>
            </a:r>
          </a:p>
        </p:txBody>
      </p:sp>
      <p:sp>
        <p:nvSpPr>
          <p:cNvPr id="51" name="Прямокутник 50">
            <a:extLst>
              <a:ext uri="{FF2B5EF4-FFF2-40B4-BE49-F238E27FC236}">
                <a16:creationId xmlns:a16="http://schemas.microsoft.com/office/drawing/2014/main" id="{D873C118-E7E4-469B-AA50-4028530B620C}"/>
              </a:ext>
            </a:extLst>
          </p:cNvPr>
          <p:cNvSpPr/>
          <p:nvPr/>
        </p:nvSpPr>
        <p:spPr>
          <a:xfrm>
            <a:off x="6030684" y="2007426"/>
            <a:ext cx="5958472" cy="1156188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перпендикуляр з кожної вершини трикутника до прямої, що містить його протилежну сторону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3BF6EA60-E5F2-42BB-9531-7A08BEC5072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310065">
            <a:off x="43782" y="4588559"/>
            <a:ext cx="7929934" cy="1330028"/>
          </a:xfrm>
          <a:prstGeom prst="rect">
            <a:avLst/>
          </a:prstGeom>
        </p:spPr>
      </p:pic>
      <p:pic>
        <p:nvPicPr>
          <p:cNvPr id="18" name="Рисунок 17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B825F6C8-E536-4527-A658-187C03B2CD5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0" r="16193" b="3037"/>
          <a:stretch/>
        </p:blipFill>
        <p:spPr>
          <a:xfrm rot="330747">
            <a:off x="1787549" y="746823"/>
            <a:ext cx="3266388" cy="4033653"/>
          </a:xfrm>
          <a:prstGeom prst="rect">
            <a:avLst/>
          </a:prstGeom>
        </p:spPr>
      </p:pic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CA517C6A-72EF-4801-8DFD-71DA12CD137B}"/>
              </a:ext>
            </a:extLst>
          </p:cNvPr>
          <p:cNvCxnSpPr>
            <a:cxnSpLocks/>
          </p:cNvCxnSpPr>
          <p:nvPr/>
        </p:nvCxnSpPr>
        <p:spPr>
          <a:xfrm flipH="1">
            <a:off x="1744591" y="1290415"/>
            <a:ext cx="300397" cy="321554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Овал 74">
            <a:extLst>
              <a:ext uri="{FF2B5EF4-FFF2-40B4-BE49-F238E27FC236}">
                <a16:creationId xmlns:a16="http://schemas.microsoft.com/office/drawing/2014/main" id="{28D5E7BD-A36E-4412-AB79-66EB3C7E0761}"/>
              </a:ext>
            </a:extLst>
          </p:cNvPr>
          <p:cNvSpPr/>
          <p:nvPr/>
        </p:nvSpPr>
        <p:spPr>
          <a:xfrm>
            <a:off x="1969099" y="125549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A9BC2737-D6F0-4AE6-B924-CA046449D2A5}"/>
              </a:ext>
            </a:extLst>
          </p:cNvPr>
          <p:cNvSpPr/>
          <p:nvPr/>
        </p:nvSpPr>
        <p:spPr>
          <a:xfrm>
            <a:off x="1668703" y="44286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B1AE4CD-89FB-4670-902F-0FC10D8131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197" y="88643"/>
            <a:ext cx="1292039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8283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07407E-6 L -0.02461 0.4618 " pathEditMode="relative" rAng="0" ptsTypes="AA">
                                      <p:cBhvr>
                                        <p:cTn id="9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" y="23079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5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4" grpId="0"/>
      <p:bldP spid="65" grpId="0"/>
      <p:bldP spid="80" grpId="0" animBg="1"/>
      <p:bldP spid="81" grpId="0" animBg="1"/>
      <p:bldP spid="82" grpId="0"/>
      <p:bldP spid="47" grpId="0" animBg="1"/>
      <p:bldP spid="47" grpId="1" animBg="1"/>
      <p:bldP spid="48" grpId="0" animBg="1"/>
      <p:bldP spid="51" grpId="0" animBg="1"/>
      <p:bldP spid="75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CA517C6A-72EF-4801-8DFD-71DA12CD137B}"/>
              </a:ext>
            </a:extLst>
          </p:cNvPr>
          <p:cNvCxnSpPr>
            <a:cxnSpLocks/>
          </p:cNvCxnSpPr>
          <p:nvPr/>
        </p:nvCxnSpPr>
        <p:spPr>
          <a:xfrm flipH="1">
            <a:off x="1744591" y="1290415"/>
            <a:ext cx="300397" cy="321554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FED476-7C76-405E-AF06-D5B78666C0B1}"/>
                  </a:ext>
                </a:extLst>
              </p:cNvPr>
              <p:cNvSpPr txBox="1"/>
              <p:nvPr/>
            </p:nvSpPr>
            <p:spPr>
              <a:xfrm>
                <a:off x="1517102" y="4625913"/>
                <a:ext cx="5751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FED476-7C76-405E-AF06-D5B78666C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102" y="4625913"/>
                <a:ext cx="575125" cy="523220"/>
              </a:xfrm>
              <a:prstGeom prst="rect">
                <a:avLst/>
              </a:prstGeom>
              <a:blipFill>
                <a:blip r:embed="rId3"/>
                <a:stretch>
                  <a:fillRect l="-4348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D5CF01B0-6E97-4110-9439-54A1312FC417}"/>
              </a:ext>
            </a:extLst>
          </p:cNvPr>
          <p:cNvCxnSpPr>
            <a:cxnSpLocks/>
          </p:cNvCxnSpPr>
          <p:nvPr/>
        </p:nvCxnSpPr>
        <p:spPr>
          <a:xfrm flipV="1">
            <a:off x="645682" y="1293169"/>
            <a:ext cx="1399305" cy="310955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738AC7B9-33ED-4024-B3C4-A205D6E83354}"/>
              </a:ext>
            </a:extLst>
          </p:cNvPr>
          <p:cNvCxnSpPr>
            <a:cxnSpLocks/>
          </p:cNvCxnSpPr>
          <p:nvPr/>
        </p:nvCxnSpPr>
        <p:spPr>
          <a:xfrm>
            <a:off x="645682" y="4402723"/>
            <a:ext cx="3803885" cy="35535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6F2190B5-9E95-4BC6-B8D5-C828F18952E6}"/>
              </a:ext>
            </a:extLst>
          </p:cNvPr>
          <p:cNvCxnSpPr>
            <a:cxnSpLocks/>
          </p:cNvCxnSpPr>
          <p:nvPr/>
        </p:nvCxnSpPr>
        <p:spPr>
          <a:xfrm>
            <a:off x="2044987" y="1293169"/>
            <a:ext cx="2404580" cy="346491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/>
              <p:nvPr/>
            </p:nvSpPr>
            <p:spPr>
              <a:xfrm>
                <a:off x="204302" y="439916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02" y="4399163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/>
              <p:nvPr/>
            </p:nvSpPr>
            <p:spPr>
              <a:xfrm>
                <a:off x="1637252" y="84521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252" y="845210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Овал 80">
            <a:extLst>
              <a:ext uri="{FF2B5EF4-FFF2-40B4-BE49-F238E27FC236}">
                <a16:creationId xmlns:a16="http://schemas.microsoft.com/office/drawing/2014/main" id="{9EEEE69A-9154-4753-A930-2C2BDC64B2FC}"/>
              </a:ext>
            </a:extLst>
          </p:cNvPr>
          <p:cNvSpPr/>
          <p:nvPr/>
        </p:nvSpPr>
        <p:spPr>
          <a:xfrm>
            <a:off x="4345032" y="466077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/>
              <p:nvPr/>
            </p:nvSpPr>
            <p:spPr>
              <a:xfrm>
                <a:off x="4338213" y="481254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213" y="4812548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кутник 47">
            <a:extLst>
              <a:ext uri="{FF2B5EF4-FFF2-40B4-BE49-F238E27FC236}">
                <a16:creationId xmlns:a16="http://schemas.microsoft.com/office/drawing/2014/main" id="{21340BF9-CDAA-48E5-AA9C-B668833D796A}"/>
              </a:ext>
            </a:extLst>
          </p:cNvPr>
          <p:cNvSpPr/>
          <p:nvPr/>
        </p:nvSpPr>
        <p:spPr>
          <a:xfrm>
            <a:off x="6030684" y="917703"/>
            <a:ext cx="5958472" cy="914400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гострокутний трикутник</a:t>
            </a:r>
          </a:p>
        </p:txBody>
      </p:sp>
      <p:sp>
        <p:nvSpPr>
          <p:cNvPr id="51" name="Прямокутник 50">
            <a:extLst>
              <a:ext uri="{FF2B5EF4-FFF2-40B4-BE49-F238E27FC236}">
                <a16:creationId xmlns:a16="http://schemas.microsoft.com/office/drawing/2014/main" id="{D873C118-E7E4-469B-AA50-4028530B620C}"/>
              </a:ext>
            </a:extLst>
          </p:cNvPr>
          <p:cNvSpPr/>
          <p:nvPr/>
        </p:nvSpPr>
        <p:spPr>
          <a:xfrm>
            <a:off x="6030684" y="2007426"/>
            <a:ext cx="5958472" cy="1156188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перпендикуляр з кожної вершини трикутника до прямої, що містить його протилежну сторону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3BF6EA60-E5F2-42BB-9531-7A08BEC5072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14087617">
            <a:off x="-763549" y="1369047"/>
            <a:ext cx="7929934" cy="1330028"/>
          </a:xfrm>
          <a:prstGeom prst="rect">
            <a:avLst/>
          </a:prstGeom>
        </p:spPr>
      </p:pic>
      <p:pic>
        <p:nvPicPr>
          <p:cNvPr id="18" name="Рисунок 17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B825F6C8-E536-4527-A658-187C03B2CD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0" r="16193" b="3037"/>
          <a:stretch/>
        </p:blipFill>
        <p:spPr>
          <a:xfrm rot="14108299">
            <a:off x="-980325" y="568694"/>
            <a:ext cx="3266388" cy="4033653"/>
          </a:xfrm>
          <a:prstGeom prst="rect">
            <a:avLst/>
          </a:prstGeom>
        </p:spPr>
      </p:pic>
      <p:sp>
        <p:nvSpPr>
          <p:cNvPr id="75" name="Овал 74">
            <a:extLst>
              <a:ext uri="{FF2B5EF4-FFF2-40B4-BE49-F238E27FC236}">
                <a16:creationId xmlns:a16="http://schemas.microsoft.com/office/drawing/2014/main" id="{28D5E7BD-A36E-4412-AB79-66EB3C7E0761}"/>
              </a:ext>
            </a:extLst>
          </p:cNvPr>
          <p:cNvSpPr/>
          <p:nvPr/>
        </p:nvSpPr>
        <p:spPr>
          <a:xfrm>
            <a:off x="1969099" y="125549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A9BC2737-D6F0-4AE6-B924-CA046449D2A5}"/>
              </a:ext>
            </a:extLst>
          </p:cNvPr>
          <p:cNvSpPr/>
          <p:nvPr/>
        </p:nvSpPr>
        <p:spPr>
          <a:xfrm>
            <a:off x="1668703" y="44286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19EF1E37-44B5-4538-AC8E-3805EFC3E708}"/>
              </a:ext>
            </a:extLst>
          </p:cNvPr>
          <p:cNvCxnSpPr>
            <a:cxnSpLocks/>
          </p:cNvCxnSpPr>
          <p:nvPr/>
        </p:nvCxnSpPr>
        <p:spPr>
          <a:xfrm flipH="1">
            <a:off x="643899" y="2743200"/>
            <a:ext cx="2391768" cy="165983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Овал 79">
            <a:extLst>
              <a:ext uri="{FF2B5EF4-FFF2-40B4-BE49-F238E27FC236}">
                <a16:creationId xmlns:a16="http://schemas.microsoft.com/office/drawing/2014/main" id="{D7288C89-C13E-4308-A64D-9788313FBCF8}"/>
              </a:ext>
            </a:extLst>
          </p:cNvPr>
          <p:cNvSpPr/>
          <p:nvPr/>
        </p:nvSpPr>
        <p:spPr>
          <a:xfrm>
            <a:off x="598442" y="430170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Aptos Light" panose="020B00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D862F5B-5EA6-457F-9302-27F19243C5D7}"/>
              </a:ext>
            </a:extLst>
          </p:cNvPr>
          <p:cNvSpPr/>
          <p:nvPr/>
        </p:nvSpPr>
        <p:spPr>
          <a:xfrm>
            <a:off x="2959779" y="266574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89C6B34-DEE0-4592-A3FB-44C30AF40C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2878">
            <a:off x="849437" y="3894856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5F0BF2-F917-4AE1-85D7-F04A185F4AA1}"/>
                  </a:ext>
                </a:extLst>
              </p:cNvPr>
              <p:cNvSpPr txBox="1"/>
              <p:nvPr/>
            </p:nvSpPr>
            <p:spPr>
              <a:xfrm>
                <a:off x="3072517" y="2298433"/>
                <a:ext cx="5751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5F0BF2-F917-4AE1-85D7-F04A185F4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517" y="2298433"/>
                <a:ext cx="575125" cy="523220"/>
              </a:xfrm>
              <a:prstGeom prst="rect">
                <a:avLst/>
              </a:prstGeom>
              <a:blipFill>
                <a:blip r:embed="rId10"/>
                <a:stretch>
                  <a:fillRect l="-4255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35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0.19622 -0.23773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5" y="-1189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07F191C6-F310-4D02-B4C2-55571BD6140F}"/>
              </a:ext>
            </a:extLst>
          </p:cNvPr>
          <p:cNvGrpSpPr/>
          <p:nvPr/>
        </p:nvGrpSpPr>
        <p:grpSpPr>
          <a:xfrm>
            <a:off x="1771140" y="4230205"/>
            <a:ext cx="263606" cy="288232"/>
            <a:chOff x="4726647" y="5650953"/>
            <a:chExt cx="483005" cy="528127"/>
          </a:xfrm>
        </p:grpSpPr>
        <p:cxnSp>
          <p:nvCxnSpPr>
            <p:cNvPr id="53" name="Пряма сполучна лінія 52">
              <a:extLst>
                <a:ext uri="{FF2B5EF4-FFF2-40B4-BE49-F238E27FC236}">
                  <a16:creationId xmlns:a16="http://schemas.microsoft.com/office/drawing/2014/main" id="{38A96A66-E12C-4091-93C1-6B36B4EA9DDB}"/>
                </a:ext>
              </a:extLst>
            </p:cNvPr>
            <p:cNvCxnSpPr>
              <a:cxnSpLocks/>
            </p:cNvCxnSpPr>
            <p:nvPr/>
          </p:nvCxnSpPr>
          <p:spPr>
            <a:xfrm>
              <a:off x="4726647" y="5650953"/>
              <a:ext cx="483005" cy="4512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 сполучна лінія 53">
              <a:extLst>
                <a:ext uri="{FF2B5EF4-FFF2-40B4-BE49-F238E27FC236}">
                  <a16:creationId xmlns:a16="http://schemas.microsoft.com/office/drawing/2014/main" id="{8869743F-2A3F-46FF-ACD7-9B469BC0B09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45588" y="5915017"/>
              <a:ext cx="483005" cy="4512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C43F16BF-0814-46FD-8865-65E309371EF1}"/>
              </a:ext>
            </a:extLst>
          </p:cNvPr>
          <p:cNvGrpSpPr/>
          <p:nvPr/>
        </p:nvGrpSpPr>
        <p:grpSpPr>
          <a:xfrm>
            <a:off x="2833983" y="2893411"/>
            <a:ext cx="355744" cy="209400"/>
            <a:chOff x="5892656" y="5137873"/>
            <a:chExt cx="550017" cy="323754"/>
          </a:xfrm>
        </p:grpSpPr>
        <p:cxnSp>
          <p:nvCxnSpPr>
            <p:cNvPr id="49" name="Пряма сполучна лінія 48">
              <a:extLst>
                <a:ext uri="{FF2B5EF4-FFF2-40B4-BE49-F238E27FC236}">
                  <a16:creationId xmlns:a16="http://schemas.microsoft.com/office/drawing/2014/main" id="{0A0B723D-AF4E-4EB4-8D3D-9CC404AEBBB5}"/>
                </a:ext>
              </a:extLst>
            </p:cNvPr>
            <p:cNvCxnSpPr>
              <a:cxnSpLocks/>
            </p:cNvCxnSpPr>
            <p:nvPr/>
          </p:nvCxnSpPr>
          <p:spPr>
            <a:xfrm>
              <a:off x="5892656" y="5137873"/>
              <a:ext cx="224678" cy="32375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49">
              <a:extLst>
                <a:ext uri="{FF2B5EF4-FFF2-40B4-BE49-F238E27FC236}">
                  <a16:creationId xmlns:a16="http://schemas.microsoft.com/office/drawing/2014/main" id="{50A0DE60-88D9-4E4E-8EAE-97F7FBB8E0F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68458" y="5187411"/>
              <a:ext cx="224678" cy="32375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3D00A56E-7598-42F2-A61A-76891A1A6C95}"/>
              </a:ext>
            </a:extLst>
          </p:cNvPr>
          <p:cNvGrpSpPr/>
          <p:nvPr/>
        </p:nvGrpSpPr>
        <p:grpSpPr>
          <a:xfrm>
            <a:off x="1273626" y="3028777"/>
            <a:ext cx="238519" cy="345851"/>
            <a:chOff x="5621320" y="4909637"/>
            <a:chExt cx="365605" cy="530126"/>
          </a:xfrm>
        </p:grpSpPr>
        <p:cxnSp>
          <p:nvCxnSpPr>
            <p:cNvPr id="42" name="Пряма сполучна лінія 41">
              <a:extLst>
                <a:ext uri="{FF2B5EF4-FFF2-40B4-BE49-F238E27FC236}">
                  <a16:creationId xmlns:a16="http://schemas.microsoft.com/office/drawing/2014/main" id="{DCFD9E14-A7AD-4066-BED9-FB3030A822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22403" y="5074158"/>
              <a:ext cx="164522" cy="36560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 сполучна лінія 45">
              <a:extLst>
                <a:ext uri="{FF2B5EF4-FFF2-40B4-BE49-F238E27FC236}">
                  <a16:creationId xmlns:a16="http://schemas.microsoft.com/office/drawing/2014/main" id="{A70B0027-D1C4-492D-AA3A-4F209607AE7D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5721862" y="4809095"/>
              <a:ext cx="164522" cy="36560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CA517C6A-72EF-4801-8DFD-71DA12CD137B}"/>
              </a:ext>
            </a:extLst>
          </p:cNvPr>
          <p:cNvCxnSpPr>
            <a:cxnSpLocks/>
          </p:cNvCxnSpPr>
          <p:nvPr/>
        </p:nvCxnSpPr>
        <p:spPr>
          <a:xfrm flipH="1">
            <a:off x="1744591" y="1290415"/>
            <a:ext cx="300397" cy="321554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FED476-7C76-405E-AF06-D5B78666C0B1}"/>
                  </a:ext>
                </a:extLst>
              </p:cNvPr>
              <p:cNvSpPr txBox="1"/>
              <p:nvPr/>
            </p:nvSpPr>
            <p:spPr>
              <a:xfrm>
                <a:off x="1517102" y="4625913"/>
                <a:ext cx="5751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FED476-7C76-405E-AF06-D5B78666C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102" y="4625913"/>
                <a:ext cx="575125" cy="523220"/>
              </a:xfrm>
              <a:prstGeom prst="rect">
                <a:avLst/>
              </a:prstGeom>
              <a:blipFill>
                <a:blip r:embed="rId3"/>
                <a:stretch>
                  <a:fillRect l="-4348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D5CF01B0-6E97-4110-9439-54A1312FC417}"/>
              </a:ext>
            </a:extLst>
          </p:cNvPr>
          <p:cNvCxnSpPr>
            <a:cxnSpLocks/>
          </p:cNvCxnSpPr>
          <p:nvPr/>
        </p:nvCxnSpPr>
        <p:spPr>
          <a:xfrm flipV="1">
            <a:off x="645682" y="1293169"/>
            <a:ext cx="1399305" cy="310955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738AC7B9-33ED-4024-B3C4-A205D6E83354}"/>
              </a:ext>
            </a:extLst>
          </p:cNvPr>
          <p:cNvCxnSpPr>
            <a:cxnSpLocks/>
          </p:cNvCxnSpPr>
          <p:nvPr/>
        </p:nvCxnSpPr>
        <p:spPr>
          <a:xfrm>
            <a:off x="645682" y="4402723"/>
            <a:ext cx="3803885" cy="35535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6F2190B5-9E95-4BC6-B8D5-C828F18952E6}"/>
              </a:ext>
            </a:extLst>
          </p:cNvPr>
          <p:cNvCxnSpPr>
            <a:cxnSpLocks/>
          </p:cNvCxnSpPr>
          <p:nvPr/>
        </p:nvCxnSpPr>
        <p:spPr>
          <a:xfrm>
            <a:off x="2044987" y="1293169"/>
            <a:ext cx="2404580" cy="346491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/>
              <p:nvPr/>
            </p:nvSpPr>
            <p:spPr>
              <a:xfrm>
                <a:off x="204302" y="439916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02" y="4399163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/>
              <p:nvPr/>
            </p:nvSpPr>
            <p:spPr>
              <a:xfrm>
                <a:off x="1637252" y="84521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252" y="845210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/>
              <p:nvPr/>
            </p:nvSpPr>
            <p:spPr>
              <a:xfrm>
                <a:off x="4338213" y="481254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213" y="4812548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кутник 47">
            <a:extLst>
              <a:ext uri="{FF2B5EF4-FFF2-40B4-BE49-F238E27FC236}">
                <a16:creationId xmlns:a16="http://schemas.microsoft.com/office/drawing/2014/main" id="{21340BF9-CDAA-48E5-AA9C-B668833D796A}"/>
              </a:ext>
            </a:extLst>
          </p:cNvPr>
          <p:cNvSpPr/>
          <p:nvPr/>
        </p:nvSpPr>
        <p:spPr>
          <a:xfrm>
            <a:off x="6030684" y="917703"/>
            <a:ext cx="5958472" cy="914400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гострокутний трикутник</a:t>
            </a:r>
          </a:p>
        </p:txBody>
      </p:sp>
      <p:sp>
        <p:nvSpPr>
          <p:cNvPr id="51" name="Прямокутник 50">
            <a:extLst>
              <a:ext uri="{FF2B5EF4-FFF2-40B4-BE49-F238E27FC236}">
                <a16:creationId xmlns:a16="http://schemas.microsoft.com/office/drawing/2014/main" id="{D873C118-E7E4-469B-AA50-4028530B620C}"/>
              </a:ext>
            </a:extLst>
          </p:cNvPr>
          <p:cNvSpPr/>
          <p:nvPr/>
        </p:nvSpPr>
        <p:spPr>
          <a:xfrm>
            <a:off x="6030684" y="2007426"/>
            <a:ext cx="5958472" cy="1156188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перпендикуляр з кожної вершини трикутника до прямої, що містить його протилежну сторону</a:t>
            </a:r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28D5E7BD-A36E-4412-AB79-66EB3C7E0761}"/>
              </a:ext>
            </a:extLst>
          </p:cNvPr>
          <p:cNvSpPr/>
          <p:nvPr/>
        </p:nvSpPr>
        <p:spPr>
          <a:xfrm>
            <a:off x="1969099" y="125549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A9BC2737-D6F0-4AE6-B924-CA046449D2A5}"/>
              </a:ext>
            </a:extLst>
          </p:cNvPr>
          <p:cNvSpPr/>
          <p:nvPr/>
        </p:nvSpPr>
        <p:spPr>
          <a:xfrm>
            <a:off x="1668703" y="44286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19EF1E37-44B5-4538-AC8E-3805EFC3E708}"/>
              </a:ext>
            </a:extLst>
          </p:cNvPr>
          <p:cNvCxnSpPr>
            <a:cxnSpLocks/>
          </p:cNvCxnSpPr>
          <p:nvPr/>
        </p:nvCxnSpPr>
        <p:spPr>
          <a:xfrm flipH="1">
            <a:off x="643899" y="2743200"/>
            <a:ext cx="2391768" cy="165983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Овал 79">
            <a:extLst>
              <a:ext uri="{FF2B5EF4-FFF2-40B4-BE49-F238E27FC236}">
                <a16:creationId xmlns:a16="http://schemas.microsoft.com/office/drawing/2014/main" id="{D7288C89-C13E-4308-A64D-9788313FBCF8}"/>
              </a:ext>
            </a:extLst>
          </p:cNvPr>
          <p:cNvSpPr/>
          <p:nvPr/>
        </p:nvSpPr>
        <p:spPr>
          <a:xfrm>
            <a:off x="598442" y="430170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Aptos Light" panose="020B00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D862F5B-5EA6-457F-9302-27F19243C5D7}"/>
              </a:ext>
            </a:extLst>
          </p:cNvPr>
          <p:cNvSpPr/>
          <p:nvPr/>
        </p:nvSpPr>
        <p:spPr>
          <a:xfrm>
            <a:off x="2959779" y="266574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5F0BF2-F917-4AE1-85D7-F04A185F4AA1}"/>
                  </a:ext>
                </a:extLst>
              </p:cNvPr>
              <p:cNvSpPr txBox="1"/>
              <p:nvPr/>
            </p:nvSpPr>
            <p:spPr>
              <a:xfrm>
                <a:off x="3072517" y="2298433"/>
                <a:ext cx="5751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5F0BF2-F917-4AE1-85D7-F04A185F4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517" y="2298433"/>
                <a:ext cx="575125" cy="523220"/>
              </a:xfrm>
              <a:prstGeom prst="rect">
                <a:avLst/>
              </a:prstGeom>
              <a:blipFill>
                <a:blip r:embed="rId7"/>
                <a:stretch>
                  <a:fillRect l="-4255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3BF6EA60-E5F2-42BB-9531-7A08BEC507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6808116">
            <a:off x="-2876835" y="2949892"/>
            <a:ext cx="6873573" cy="1115857"/>
          </a:xfrm>
          <a:prstGeom prst="rect">
            <a:avLst/>
          </a:prstGeom>
        </p:spPr>
      </p:pic>
      <p:pic>
        <p:nvPicPr>
          <p:cNvPr id="18" name="Рисунок 17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B825F6C8-E536-4527-A658-187C03B2CD5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0" r="16193" b="3037"/>
          <a:stretch/>
        </p:blipFill>
        <p:spPr>
          <a:xfrm rot="6828798">
            <a:off x="524613" y="3457774"/>
            <a:ext cx="3588693" cy="4289451"/>
          </a:xfrm>
          <a:prstGeom prst="rect">
            <a:avLst/>
          </a:prstGeom>
        </p:spPr>
      </p:pic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16A682A2-9D55-4121-AE2C-350F0909FA86}"/>
              </a:ext>
            </a:extLst>
          </p:cNvPr>
          <p:cNvCxnSpPr>
            <a:cxnSpLocks/>
          </p:cNvCxnSpPr>
          <p:nvPr/>
        </p:nvCxnSpPr>
        <p:spPr>
          <a:xfrm>
            <a:off x="1159599" y="3277591"/>
            <a:ext cx="3289969" cy="148049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Овал 80">
            <a:extLst>
              <a:ext uri="{FF2B5EF4-FFF2-40B4-BE49-F238E27FC236}">
                <a16:creationId xmlns:a16="http://schemas.microsoft.com/office/drawing/2014/main" id="{9EEEE69A-9154-4753-A930-2C2BDC64B2FC}"/>
              </a:ext>
            </a:extLst>
          </p:cNvPr>
          <p:cNvSpPr/>
          <p:nvPr/>
        </p:nvSpPr>
        <p:spPr>
          <a:xfrm>
            <a:off x="4345032" y="466077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3CB7DA8C-66C5-4A94-8934-CCFD367DC6FF}"/>
              </a:ext>
            </a:extLst>
          </p:cNvPr>
          <p:cNvSpPr/>
          <p:nvPr/>
        </p:nvSpPr>
        <p:spPr>
          <a:xfrm>
            <a:off x="1081380" y="320170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31851A6-CFCA-4AB0-A22F-F1250FAB82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341" y="3507820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89F086-36FF-4DD7-BE10-7117C3EF5FF8}"/>
                  </a:ext>
                </a:extLst>
              </p:cNvPr>
              <p:cNvSpPr txBox="1"/>
              <p:nvPr/>
            </p:nvSpPr>
            <p:spPr>
              <a:xfrm>
                <a:off x="501322" y="2816143"/>
                <a:ext cx="5751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89F086-36FF-4DD7-BE10-7117C3EF5F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22" y="2816143"/>
                <a:ext cx="575125" cy="523220"/>
              </a:xfrm>
              <a:prstGeom prst="rect">
                <a:avLst/>
              </a:prstGeom>
              <a:blipFill>
                <a:blip r:embed="rId11"/>
                <a:stretch>
                  <a:fillRect l="-652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id="{6CD3DC5A-0D50-4379-8A24-2F81C3EFD4E9}"/>
              </a:ext>
            </a:extLst>
          </p:cNvPr>
          <p:cNvSpPr/>
          <p:nvPr/>
        </p:nvSpPr>
        <p:spPr>
          <a:xfrm>
            <a:off x="6030684" y="3338937"/>
            <a:ext cx="5958472" cy="584776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ви помітили?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65DE02F9-F321-45A9-BCE2-61A4B7C7B63C}"/>
              </a:ext>
            </a:extLst>
          </p:cNvPr>
          <p:cNvSpPr/>
          <p:nvPr/>
        </p:nvSpPr>
        <p:spPr>
          <a:xfrm>
            <a:off x="1761040" y="350782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2135826-19DE-4CF4-9695-07C39661C20D}"/>
                  </a:ext>
                </a:extLst>
              </p:cNvPr>
              <p:cNvSpPr txBox="1"/>
              <p:nvPr/>
            </p:nvSpPr>
            <p:spPr>
              <a:xfrm>
                <a:off x="1804664" y="3700044"/>
                <a:ext cx="5751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2135826-19DE-4CF4-9695-07C39661C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664" y="3700044"/>
                <a:ext cx="57512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Прямокутник: округлені кути 56">
            <a:extLst>
              <a:ext uri="{FF2B5EF4-FFF2-40B4-BE49-F238E27FC236}">
                <a16:creationId xmlns:a16="http://schemas.microsoft.com/office/drawing/2014/main" id="{689D6342-86BE-4B13-882E-CD2F957E80EF}"/>
              </a:ext>
            </a:extLst>
          </p:cNvPr>
          <p:cNvSpPr/>
          <p:nvPr/>
        </p:nvSpPr>
        <p:spPr>
          <a:xfrm>
            <a:off x="5711142" y="717024"/>
            <a:ext cx="6148279" cy="1689845"/>
          </a:xfrm>
          <a:prstGeom prst="round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перпендикуляр, що проведений з вершини трикутника до прямої, що містить його протилежну сторону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8" name="Рисунок 57" descr="Зображення, що містить дощ, тримає, парасоля&#10;&#10;Автоматично згенерований опис">
            <a:extLst>
              <a:ext uri="{FF2B5EF4-FFF2-40B4-BE49-F238E27FC236}">
                <a16:creationId xmlns:a16="http://schemas.microsoft.com/office/drawing/2014/main" id="{4687A13A-78A9-4BA4-83F2-6C75A8702E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897" y="5413539"/>
            <a:ext cx="751027" cy="7510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кутник 58">
                <a:extLst>
                  <a:ext uri="{FF2B5EF4-FFF2-40B4-BE49-F238E27FC236}">
                    <a16:creationId xmlns:a16="http://schemas.microsoft.com/office/drawing/2014/main" id="{A6A96B8D-74FC-4BE9-BF75-800E1E3AADD7}"/>
                  </a:ext>
                </a:extLst>
              </p:cNvPr>
              <p:cNvSpPr/>
              <p:nvPr/>
            </p:nvSpPr>
            <p:spPr>
              <a:xfrm>
                <a:off x="5900949" y="5541716"/>
                <a:ext cx="5958472" cy="751027"/>
              </a:xfrm>
              <a:prstGeom prst="rect">
                <a:avLst/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висоти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9" name="Прямокутник 58">
                <a:extLst>
                  <a:ext uri="{FF2B5EF4-FFF2-40B4-BE49-F238E27FC236}">
                    <a16:creationId xmlns:a16="http://schemas.microsoft.com/office/drawing/2014/main" id="{A6A96B8D-74FC-4BE9-BF75-800E1E3AAD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949" y="5541716"/>
                <a:ext cx="5958472" cy="75102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88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-0.26849 -0.21273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24" y="-1064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700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125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950"/>
                            </p:stCondLst>
                            <p:childTnLst>
                              <p:par>
                                <p:cTn id="1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1" grpId="0" animBg="1"/>
      <p:bldP spid="12" grpId="0" animBg="1"/>
      <p:bldP spid="13" grpId="0"/>
      <p:bldP spid="36" grpId="0" animBg="1"/>
      <p:bldP spid="36" grpId="1" animBg="1"/>
      <p:bldP spid="14" grpId="0" animBg="1"/>
      <p:bldP spid="15" grpId="0"/>
      <p:bldP spid="57" grpId="0" animBg="1"/>
      <p:bldP spid="57" grpId="1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A482EF2B-10E9-4ECB-A49E-2B7111F42285}"/>
              </a:ext>
            </a:extLst>
          </p:cNvPr>
          <p:cNvGrpSpPr/>
          <p:nvPr/>
        </p:nvGrpSpPr>
        <p:grpSpPr>
          <a:xfrm>
            <a:off x="2229076" y="3115621"/>
            <a:ext cx="163204" cy="326108"/>
            <a:chOff x="1776663" y="3027794"/>
            <a:chExt cx="124745" cy="249261"/>
          </a:xfrm>
        </p:grpSpPr>
        <p:cxnSp>
          <p:nvCxnSpPr>
            <p:cNvPr id="56" name="Пряма сполучна лінія 55">
              <a:extLst>
                <a:ext uri="{FF2B5EF4-FFF2-40B4-BE49-F238E27FC236}">
                  <a16:creationId xmlns:a16="http://schemas.microsoft.com/office/drawing/2014/main" id="{E7DDF673-2011-499F-89FA-4D976A629D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76664" y="3152310"/>
              <a:ext cx="118275" cy="12474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56">
              <a:extLst>
                <a:ext uri="{FF2B5EF4-FFF2-40B4-BE49-F238E27FC236}">
                  <a16:creationId xmlns:a16="http://schemas.microsoft.com/office/drawing/2014/main" id="{0693AB8D-207E-4E72-B9ED-10E7C00CB99E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779898" y="3024559"/>
              <a:ext cx="118275" cy="12474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C8098911-B558-4B58-9CDF-F9AD3D219E29}"/>
              </a:ext>
            </a:extLst>
          </p:cNvPr>
          <p:cNvCxnSpPr>
            <a:cxnSpLocks/>
          </p:cNvCxnSpPr>
          <p:nvPr/>
        </p:nvCxnSpPr>
        <p:spPr>
          <a:xfrm flipH="1">
            <a:off x="994846" y="3293533"/>
            <a:ext cx="1563634" cy="148254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35AC455-4E8F-459D-BDB9-A92DEB8C3ED0}"/>
                  </a:ext>
                </a:extLst>
              </p:cNvPr>
              <p:cNvSpPr txBox="1"/>
              <p:nvPr/>
            </p:nvSpPr>
            <p:spPr>
              <a:xfrm>
                <a:off x="2463390" y="267988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35AC455-4E8F-459D-BDB9-A92DEB8C3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390" y="2679881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l="-2703" r="-54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55AD40AE-288F-46B1-AF32-E2E221B2B10B}"/>
              </a:ext>
            </a:extLst>
          </p:cNvPr>
          <p:cNvSpPr/>
          <p:nvPr/>
        </p:nvSpPr>
        <p:spPr>
          <a:xfrm>
            <a:off x="6030684" y="924487"/>
            <a:ext cx="5958472" cy="795641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прямокутний трикутник</a:t>
            </a:r>
          </a:p>
        </p:txBody>
      </p: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48A40AB-616E-4D48-866A-FA18EA775291}"/>
              </a:ext>
            </a:extLst>
          </p:cNvPr>
          <p:cNvCxnSpPr>
            <a:cxnSpLocks/>
          </p:cNvCxnSpPr>
          <p:nvPr/>
        </p:nvCxnSpPr>
        <p:spPr>
          <a:xfrm>
            <a:off x="994847" y="4771696"/>
            <a:ext cx="299908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BC5B4EE0-CFB5-4875-8945-6B3BD40B964E}"/>
              </a:ext>
            </a:extLst>
          </p:cNvPr>
          <p:cNvCxnSpPr>
            <a:cxnSpLocks/>
          </p:cNvCxnSpPr>
          <p:nvPr/>
        </p:nvCxnSpPr>
        <p:spPr>
          <a:xfrm>
            <a:off x="994847" y="1608582"/>
            <a:ext cx="0" cy="316311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C0BE60D1-813C-4094-B07D-8D96ADCEBAB7}"/>
              </a:ext>
            </a:extLst>
          </p:cNvPr>
          <p:cNvCxnSpPr>
            <a:cxnSpLocks/>
          </p:cNvCxnSpPr>
          <p:nvPr/>
        </p:nvCxnSpPr>
        <p:spPr>
          <a:xfrm>
            <a:off x="994847" y="1608581"/>
            <a:ext cx="2999084" cy="316311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/>
              <p:nvPr/>
            </p:nvSpPr>
            <p:spPr>
              <a:xfrm>
                <a:off x="539872" y="483295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72" y="4832950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 l="-8108" r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2E58DE5-A335-4A59-82E7-A2B1E775E288}"/>
                  </a:ext>
                </a:extLst>
              </p:cNvPr>
              <p:cNvSpPr txBox="1"/>
              <p:nvPr/>
            </p:nvSpPr>
            <p:spPr>
              <a:xfrm>
                <a:off x="539872" y="119690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2E58DE5-A335-4A59-82E7-A2B1E775E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72" y="1196908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/>
              <p:nvPr/>
            </p:nvSpPr>
            <p:spPr>
              <a:xfrm>
                <a:off x="3848682" y="483295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682" y="4832950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>
            <a:extLst>
              <a:ext uri="{FF2B5EF4-FFF2-40B4-BE49-F238E27FC236}">
                <a16:creationId xmlns:a16="http://schemas.microsoft.com/office/drawing/2014/main" id="{775DA043-B2F8-49E5-A7AF-FE51035939D8}"/>
              </a:ext>
            </a:extLst>
          </p:cNvPr>
          <p:cNvSpPr/>
          <p:nvPr/>
        </p:nvSpPr>
        <p:spPr>
          <a:xfrm>
            <a:off x="934832" y="156835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54D90F49-DF73-4748-A567-1B616EA9BD54}"/>
              </a:ext>
            </a:extLst>
          </p:cNvPr>
          <p:cNvSpPr/>
          <p:nvPr/>
        </p:nvSpPr>
        <p:spPr>
          <a:xfrm>
            <a:off x="3888036" y="468117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1AE1D9D1-DCD3-47EB-A58C-23F58A25A3AA}"/>
              </a:ext>
            </a:extLst>
          </p:cNvPr>
          <p:cNvGrpSpPr/>
          <p:nvPr/>
        </p:nvGrpSpPr>
        <p:grpSpPr>
          <a:xfrm>
            <a:off x="1008295" y="4478278"/>
            <a:ext cx="276654" cy="278784"/>
            <a:chOff x="4638052" y="3929319"/>
            <a:chExt cx="322918" cy="325404"/>
          </a:xfrm>
        </p:grpSpPr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41F34482-5F92-4443-84A4-8C43AD034418}"/>
                </a:ext>
              </a:extLst>
            </p:cNvPr>
            <p:cNvCxnSpPr>
              <a:cxnSpLocks/>
            </p:cNvCxnSpPr>
            <p:nvPr/>
          </p:nvCxnSpPr>
          <p:spPr>
            <a:xfrm>
              <a:off x="4960970" y="3931805"/>
              <a:ext cx="0" cy="32291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 сполучна лінія 33">
              <a:extLst>
                <a:ext uri="{FF2B5EF4-FFF2-40B4-BE49-F238E27FC236}">
                  <a16:creationId xmlns:a16="http://schemas.microsoft.com/office/drawing/2014/main" id="{52EF6DA3-E4CC-44DF-9C73-9B9B9C630E7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799511" y="3767860"/>
              <a:ext cx="0" cy="32291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6CC9B186-65C4-4109-8646-16FDCFFB6FFE}"/>
              </a:ext>
            </a:extLst>
          </p:cNvPr>
          <p:cNvSpPr/>
          <p:nvPr/>
        </p:nvSpPr>
        <p:spPr>
          <a:xfrm>
            <a:off x="7062952" y="5774226"/>
            <a:ext cx="430811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висот може мати трикутник?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2C8E0CDA-0C82-44F0-B4BB-42C253CD1470}"/>
              </a:ext>
            </a:extLst>
          </p:cNvPr>
          <p:cNvSpPr/>
          <p:nvPr/>
        </p:nvSpPr>
        <p:spPr>
          <a:xfrm>
            <a:off x="6030684" y="1900580"/>
            <a:ext cx="5958472" cy="1000275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всі три висоти цього трикутника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9CD10D9-9FCB-4750-9DC5-DB5DB14F949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13583764">
            <a:off x="-848501" y="2097505"/>
            <a:ext cx="6873573" cy="1115857"/>
          </a:xfrm>
          <a:prstGeom prst="rect">
            <a:avLst/>
          </a:prstGeom>
        </p:spPr>
      </p:pic>
      <p:pic>
        <p:nvPicPr>
          <p:cNvPr id="24" name="Рисунок 23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CF1F64E2-1FEF-46A5-A379-DFC013A5343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0" r="16193" b="3037"/>
          <a:stretch/>
        </p:blipFill>
        <p:spPr>
          <a:xfrm rot="13604446">
            <a:off x="-1820506" y="1314737"/>
            <a:ext cx="3588693" cy="4289451"/>
          </a:xfrm>
          <a:prstGeom prst="rect">
            <a:avLst/>
          </a:prstGeom>
        </p:spPr>
      </p:pic>
      <p:sp>
        <p:nvSpPr>
          <p:cNvPr id="44" name="Овал 43">
            <a:extLst>
              <a:ext uri="{FF2B5EF4-FFF2-40B4-BE49-F238E27FC236}">
                <a16:creationId xmlns:a16="http://schemas.microsoft.com/office/drawing/2014/main" id="{B84EE4F4-D1A8-4073-B5B6-05A40DD6BD21}"/>
              </a:ext>
            </a:extLst>
          </p:cNvPr>
          <p:cNvSpPr/>
          <p:nvPr/>
        </p:nvSpPr>
        <p:spPr>
          <a:xfrm>
            <a:off x="934833" y="468117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730389B6-F648-4ACF-A500-4B0A583018D1}"/>
              </a:ext>
            </a:extLst>
          </p:cNvPr>
          <p:cNvSpPr/>
          <p:nvPr/>
        </p:nvSpPr>
        <p:spPr>
          <a:xfrm>
            <a:off x="2497833" y="320748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BD1BC47-B79F-4788-B8A0-F0236BA79E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3903">
            <a:off x="1158780" y="3920416"/>
            <a:ext cx="1292039" cy="1292039"/>
          </a:xfrm>
          <a:prstGeom prst="rect">
            <a:avLst/>
          </a:prstGeom>
        </p:spPr>
      </p:pic>
      <p:sp>
        <p:nvSpPr>
          <p:cNvPr id="29" name="Прямокутник 28">
            <a:extLst>
              <a:ext uri="{FF2B5EF4-FFF2-40B4-BE49-F238E27FC236}">
                <a16:creationId xmlns:a16="http://schemas.microsoft.com/office/drawing/2014/main" id="{3299B764-5DA1-44D7-A6F1-4ACF8538F728}"/>
              </a:ext>
            </a:extLst>
          </p:cNvPr>
          <p:cNvSpPr/>
          <p:nvPr/>
        </p:nvSpPr>
        <p:spPr>
          <a:xfrm>
            <a:off x="6030684" y="4317549"/>
            <a:ext cx="4473312" cy="1198123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Дві висоти прямокутного трикутника збігаються з його сторонами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6FE8A7B-918B-456A-839E-F89C7FCE4A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137" y="4363485"/>
            <a:ext cx="1064996" cy="1064996"/>
          </a:xfrm>
          <a:prstGeom prst="rect">
            <a:avLst/>
          </a:prstGeom>
        </p:spPr>
      </p:pic>
      <p:pic>
        <p:nvPicPr>
          <p:cNvPr id="33" name="Рисунок 32" descr="Зображення, що містить дощ, тримає, парасоля&#10;&#10;Автоматично згенерований опис">
            <a:extLst>
              <a:ext uri="{FF2B5EF4-FFF2-40B4-BE49-F238E27FC236}">
                <a16:creationId xmlns:a16="http://schemas.microsoft.com/office/drawing/2014/main" id="{8A3F9A95-0E61-4E15-8196-23D3096CAF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414" y="3076993"/>
            <a:ext cx="918507" cy="9185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кутник 35">
                <a:extLst>
                  <a:ext uri="{FF2B5EF4-FFF2-40B4-BE49-F238E27FC236}">
                    <a16:creationId xmlns:a16="http://schemas.microsoft.com/office/drawing/2014/main" id="{2723C5C8-E60B-4BA4-9337-379DC5CE213A}"/>
                  </a:ext>
                </a:extLst>
              </p:cNvPr>
              <p:cNvSpPr/>
              <p:nvPr/>
            </p:nvSpPr>
            <p:spPr>
              <a:xfrm>
                <a:off x="6030684" y="3152310"/>
                <a:ext cx="4473312" cy="998557"/>
              </a:xfrm>
              <a:prstGeom prst="rect">
                <a:avLst/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MH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NM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EM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висоти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NME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Прямокутник 35">
                <a:extLst>
                  <a:ext uri="{FF2B5EF4-FFF2-40B4-BE49-F238E27FC236}">
                    <a16:creationId xmlns:a16="http://schemas.microsoft.com/office/drawing/2014/main" id="{2723C5C8-E60B-4BA4-9337-379DC5CE21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3152310"/>
                <a:ext cx="4473312" cy="99855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2145D9E3-1E54-4B1B-A79F-C4E361E68894}"/>
              </a:ext>
            </a:extLst>
          </p:cNvPr>
          <p:cNvGrpSpPr/>
          <p:nvPr/>
        </p:nvGrpSpPr>
        <p:grpSpPr>
          <a:xfrm>
            <a:off x="6030684" y="3068312"/>
            <a:ext cx="5734449" cy="2438679"/>
            <a:chOff x="6183084" y="3229393"/>
            <a:chExt cx="5734449" cy="2438679"/>
          </a:xfrm>
        </p:grpSpPr>
        <p:sp>
          <p:nvSpPr>
            <p:cNvPr id="48" name="Прямокутник 47">
              <a:extLst>
                <a:ext uri="{FF2B5EF4-FFF2-40B4-BE49-F238E27FC236}">
                  <a16:creationId xmlns:a16="http://schemas.microsoft.com/office/drawing/2014/main" id="{07A9BE7E-645A-4AF6-91E7-5A502A7591D6}"/>
                </a:ext>
              </a:extLst>
            </p:cNvPr>
            <p:cNvSpPr/>
            <p:nvPr/>
          </p:nvSpPr>
          <p:spPr>
            <a:xfrm>
              <a:off x="6183084" y="4469949"/>
              <a:ext cx="4473312" cy="1198123"/>
            </a:xfrm>
            <a:prstGeom prst="rect">
              <a:avLst/>
            </a:prstGeom>
            <a:solidFill>
              <a:srgbClr val="0085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Дві висоти прямокутного трикутника збігаються з його сторонами</a:t>
              </a:r>
            </a:p>
          </p:txBody>
        </p:sp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1B770D07-0074-4562-8439-EF0924BFA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2537" y="4515885"/>
              <a:ext cx="1064996" cy="1064996"/>
            </a:xfrm>
            <a:prstGeom prst="rect">
              <a:avLst/>
            </a:prstGeom>
          </p:spPr>
        </p:pic>
        <p:pic>
          <p:nvPicPr>
            <p:cNvPr id="50" name="Рисунок 49" descr="Зображення, що містить дощ, тримає, парасоля&#10;&#10;Автоматично згенерований опис">
              <a:extLst>
                <a:ext uri="{FF2B5EF4-FFF2-40B4-BE49-F238E27FC236}">
                  <a16:creationId xmlns:a16="http://schemas.microsoft.com/office/drawing/2014/main" id="{E822BB6B-3A19-4086-8293-1D18B04EF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6814" y="3229393"/>
              <a:ext cx="918507" cy="91850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Прямокутник 50">
                  <a:extLst>
                    <a:ext uri="{FF2B5EF4-FFF2-40B4-BE49-F238E27FC236}">
                      <a16:creationId xmlns:a16="http://schemas.microsoft.com/office/drawing/2014/main" id="{378EE6D8-5317-4A83-B726-EEDDC2D8E675}"/>
                    </a:ext>
                  </a:extLst>
                </p:cNvPr>
                <p:cNvSpPr/>
                <p:nvPr/>
              </p:nvSpPr>
              <p:spPr>
                <a:xfrm>
                  <a:off x="6183084" y="3304710"/>
                  <a:ext cx="4473312" cy="998557"/>
                </a:xfrm>
                <a:prstGeom prst="rect">
                  <a:avLst/>
                </a:prstGeom>
                <a:solidFill>
                  <a:srgbClr val="7B080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MH</m:t>
                      </m:r>
                    </m:oMath>
                  </a14:m>
                  <a:r>
                    <a:rPr lang="en-US" sz="24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NM</m:t>
                      </m:r>
                    </m:oMath>
                  </a14:m>
                  <a:r>
                    <a:rPr lang="en-US" sz="24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EM</m:t>
                      </m:r>
                    </m:oMath>
                  </a14:m>
                  <a:r>
                    <a:rPr lang="en-US" sz="24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</a:t>
                  </a:r>
                  <a:r>
                    <a:rPr lang="uk-UA" sz="24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– висоти </a:t>
                  </a:r>
                  <a14:m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NME</m:t>
                      </m:r>
                    </m:oMath>
                  </a14:m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51" name="Прямокутник 50">
                  <a:extLst>
                    <a:ext uri="{FF2B5EF4-FFF2-40B4-BE49-F238E27FC236}">
                      <a16:creationId xmlns:a16="http://schemas.microsoft.com/office/drawing/2014/main" id="{378EE6D8-5317-4A83-B726-EEDDC2D8E67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83084" y="3304710"/>
                  <a:ext cx="4473312" cy="99855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7">
                <a:extLst>
                  <a:ext uri="{FF2B5EF4-FFF2-40B4-BE49-F238E27FC236}">
                    <a16:creationId xmlns:a16="http://schemas.microsoft.com/office/drawing/2014/main" id="{37449492-000A-4D49-98D9-213C98605F74}"/>
                  </a:ext>
                </a:extLst>
              </p:cNvPr>
              <p:cNvSpPr/>
              <p:nvPr/>
            </p:nvSpPr>
            <p:spPr>
              <a:xfrm>
                <a:off x="4734046" y="5820497"/>
                <a:ext cx="6637018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Скільки висот можна побудувати у трикутнику з вершини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Назвіть їх всі.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2" name="Прямоугольник 7">
                <a:extLst>
                  <a:ext uri="{FF2B5EF4-FFF2-40B4-BE49-F238E27FC236}">
                    <a16:creationId xmlns:a16="http://schemas.microsoft.com/office/drawing/2014/main" id="{37449492-000A-4D49-98D9-213C98605F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046" y="5820497"/>
                <a:ext cx="6637018" cy="830997"/>
              </a:xfrm>
              <a:prstGeom prst="rect">
                <a:avLst/>
              </a:prstGeom>
              <a:blipFill>
                <a:blip r:embed="rId16"/>
                <a:stretch>
                  <a:fillRect l="-382" t="-6061" r="-1336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ямокутник: округлені кути 52">
            <a:extLst>
              <a:ext uri="{FF2B5EF4-FFF2-40B4-BE49-F238E27FC236}">
                <a16:creationId xmlns:a16="http://schemas.microsoft.com/office/drawing/2014/main" id="{A4E002BF-C7FA-44BB-8126-B1E31E32C12B}"/>
              </a:ext>
            </a:extLst>
          </p:cNvPr>
          <p:cNvSpPr/>
          <p:nvPr/>
        </p:nvSpPr>
        <p:spPr>
          <a:xfrm>
            <a:off x="5544171" y="4583370"/>
            <a:ext cx="6466199" cy="2104310"/>
          </a:xfrm>
          <a:prstGeom prst="roundRect">
            <a:avLst>
              <a:gd name="adj" fmla="val 10181"/>
            </a:avLst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 як через будь-яку точку площини проходить лише одна пряма, перпендикулярна до даної –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кожної вершини трикутника можна побудувати тільки одну його висоту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7">
                <a:extLst>
                  <a:ext uri="{FF2B5EF4-FFF2-40B4-BE49-F238E27FC236}">
                    <a16:creationId xmlns:a16="http://schemas.microsoft.com/office/drawing/2014/main" id="{9F363367-F062-48FF-B350-36E259BC23CF}"/>
                  </a:ext>
                </a:extLst>
              </p:cNvPr>
              <p:cNvSpPr/>
              <p:nvPr/>
            </p:nvSpPr>
            <p:spPr>
              <a:xfrm>
                <a:off x="5129049" y="5809028"/>
                <a:ext cx="6218054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мають спільну точку перетину всі три висоти </a:t>
                </a:r>
                <a14:m>
                  <m:oMath xmlns:m="http://schemas.openxmlformats.org/officeDocument/2006/math">
                    <m:r>
                      <a:rPr lang="uk-UA" sz="24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NME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7">
                <a:extLst>
                  <a:ext uri="{FF2B5EF4-FFF2-40B4-BE49-F238E27FC236}">
                    <a16:creationId xmlns:a16="http://schemas.microsoft.com/office/drawing/2014/main" id="{9F363367-F062-48FF-B350-36E259BC23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049" y="5809028"/>
                <a:ext cx="6218054" cy="830997"/>
              </a:xfrm>
              <a:prstGeom prst="rect">
                <a:avLst/>
              </a:prstGeom>
              <a:blipFill>
                <a:blip r:embed="rId17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" name="Графіка 45" descr="Лампочка">
            <a:extLst>
              <a:ext uri="{FF2B5EF4-FFF2-40B4-BE49-F238E27FC236}">
                <a16:creationId xmlns:a16="http://schemas.microsoft.com/office/drawing/2014/main" id="{B8D1068C-48B9-4645-A68D-33929DC576F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55" name="Прямоугольник 7">
            <a:extLst>
              <a:ext uri="{FF2B5EF4-FFF2-40B4-BE49-F238E27FC236}">
                <a16:creationId xmlns:a16="http://schemas.microsoft.com/office/drawing/2014/main" id="{1F98FA0C-5EB9-4FA3-934D-1BAA2154144D}"/>
              </a:ext>
            </a:extLst>
          </p:cNvPr>
          <p:cNvSpPr/>
          <p:nvPr/>
        </p:nvSpPr>
        <p:spPr>
          <a:xfrm>
            <a:off x="6445798" y="5814461"/>
            <a:ext cx="4886038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трикутник називається прямокутним?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56263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07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12903 -0.21944 " pathEditMode="relative" rAng="0" ptsTypes="AA">
                                      <p:cBhvr>
                                        <p:cTn id="12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45" y="-10972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5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750"/>
                            </p:stCondLst>
                            <p:childTnLst>
                              <p:par>
                                <p:cTn id="16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"/>
                            </p:stCondLst>
                            <p:childTnLst>
                              <p:par>
                                <p:cTn id="1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8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8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8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"/>
                            </p:stCondLst>
                            <p:childTnLst>
                              <p:par>
                                <p:cTn id="1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" presetClass="exit" presetSubtype="2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3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350"/>
                            </p:stCondLst>
                            <p:childTnLst>
                              <p:par>
                                <p:cTn id="20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2.29167E-6 -0.32153 " pathEditMode="relative" rAng="0" ptsTypes="AA">
                                      <p:cBhvr>
                                        <p:cTn id="2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850"/>
                            </p:stCondLst>
                            <p:childTnLst>
                              <p:par>
                                <p:cTn id="2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350"/>
                            </p:stCondLst>
                            <p:childTnLst>
                              <p:par>
                                <p:cTn id="2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50"/>
                            </p:stCondLst>
                            <p:childTnLst>
                              <p:par>
                                <p:cTn id="2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25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8" dur="125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50"/>
                            </p:stCondLst>
                            <p:childTnLst>
                              <p:par>
                                <p:cTn id="2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5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1" grpId="0" animBg="1"/>
      <p:bldP spid="41" grpId="1" animBg="1"/>
      <p:bldP spid="39" grpId="0"/>
      <p:bldP spid="40" grpId="0"/>
      <p:bldP spid="42" grpId="0"/>
      <p:bldP spid="43" grpId="0" animBg="1"/>
      <p:bldP spid="45" grpId="0" animBg="1"/>
      <p:bldP spid="47" grpId="0" animBg="1"/>
      <p:bldP spid="47" grpId="1" animBg="1"/>
      <p:bldP spid="19" grpId="0" animBg="1"/>
      <p:bldP spid="19" grpId="1" animBg="1"/>
      <p:bldP spid="44" grpId="0" animBg="1"/>
      <p:bldP spid="26" grpId="0" animBg="1"/>
      <p:bldP spid="29" grpId="0" animBg="1"/>
      <p:bldP spid="29" grpId="1" animBg="1"/>
      <p:bldP spid="36" grpId="0" animBg="1"/>
      <p:bldP spid="36" grpId="1" animBg="1"/>
      <p:bldP spid="52" grpId="0" animBg="1"/>
      <p:bldP spid="52" grpId="1" animBg="1"/>
      <p:bldP spid="53" grpId="0" animBg="1"/>
      <p:bldP spid="53" grpId="1" animBg="1"/>
      <p:bldP spid="53" grpId="2" animBg="1"/>
      <p:bldP spid="54" grpId="0" animBg="1"/>
      <p:bldP spid="55" grpId="0" animBg="1"/>
      <p:bldP spid="5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1574FFCE-86CD-48E1-BC7E-D0D59EF7ACCC}"/>
              </a:ext>
            </a:extLst>
          </p:cNvPr>
          <p:cNvGrpSpPr/>
          <p:nvPr/>
        </p:nvGrpSpPr>
        <p:grpSpPr>
          <a:xfrm>
            <a:off x="3081564" y="3018803"/>
            <a:ext cx="317471" cy="192715"/>
            <a:chOff x="3119441" y="3152778"/>
            <a:chExt cx="317471" cy="192715"/>
          </a:xfrm>
        </p:grpSpPr>
        <p:cxnSp>
          <p:nvCxnSpPr>
            <p:cNvPr id="23" name="Пряма сполучна лінія 22">
              <a:extLst>
                <a:ext uri="{FF2B5EF4-FFF2-40B4-BE49-F238E27FC236}">
                  <a16:creationId xmlns:a16="http://schemas.microsoft.com/office/drawing/2014/main" id="{743B86C5-0F24-4440-89FE-41C47248F3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296" y="3152778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 сполучна лінія 25">
              <a:extLst>
                <a:ext uri="{FF2B5EF4-FFF2-40B4-BE49-F238E27FC236}">
                  <a16:creationId xmlns:a16="http://schemas.microsoft.com/office/drawing/2014/main" id="{0C7D261D-325D-47F7-86EB-96B8E50FEAB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56491" y="3189241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0B1E23-1E4F-4C28-ADA9-A806289C0F97}"/>
                  </a:ext>
                </a:extLst>
              </p:cNvPr>
              <p:cNvSpPr txBox="1"/>
              <p:nvPr/>
            </p:nvSpPr>
            <p:spPr>
              <a:xfrm>
                <a:off x="3163521" y="2266089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0B1E23-1E4F-4C28-ADA9-A806289C0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21" y="2266089"/>
                <a:ext cx="604248" cy="523220"/>
              </a:xfrm>
              <a:prstGeom prst="rect">
                <a:avLst/>
              </a:prstGeom>
              <a:blipFill>
                <a:blip r:embed="rId3"/>
                <a:stretch>
                  <a:fillRect l="-4167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C5A5437C-4F46-4DE7-8591-43D47FE90A1C}"/>
              </a:ext>
            </a:extLst>
          </p:cNvPr>
          <p:cNvCxnSpPr>
            <a:cxnSpLocks/>
          </p:cNvCxnSpPr>
          <p:nvPr/>
        </p:nvCxnSpPr>
        <p:spPr>
          <a:xfrm flipH="1">
            <a:off x="2363317" y="2867028"/>
            <a:ext cx="825524" cy="134122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55AD40AE-288F-46B1-AF32-E2E221B2B10B}"/>
              </a:ext>
            </a:extLst>
          </p:cNvPr>
          <p:cNvSpPr/>
          <p:nvPr/>
        </p:nvSpPr>
        <p:spPr>
          <a:xfrm>
            <a:off x="6030684" y="924487"/>
            <a:ext cx="5958472" cy="795641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тупокутний трикутник</a:t>
            </a:r>
          </a:p>
        </p:txBody>
      </p: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48A40AB-616E-4D48-866A-FA18EA775291}"/>
              </a:ext>
            </a:extLst>
          </p:cNvPr>
          <p:cNvCxnSpPr>
            <a:cxnSpLocks/>
          </p:cNvCxnSpPr>
          <p:nvPr/>
        </p:nvCxnSpPr>
        <p:spPr>
          <a:xfrm>
            <a:off x="2363317" y="4210236"/>
            <a:ext cx="299908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BC5B4EE0-CFB5-4875-8945-6B3BD40B964E}"/>
              </a:ext>
            </a:extLst>
          </p:cNvPr>
          <p:cNvCxnSpPr>
            <a:cxnSpLocks/>
          </p:cNvCxnSpPr>
          <p:nvPr/>
        </p:nvCxnSpPr>
        <p:spPr>
          <a:xfrm>
            <a:off x="1403067" y="1750817"/>
            <a:ext cx="960250" cy="245941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C0BE60D1-813C-4094-B07D-8D96ADCEBAB7}"/>
              </a:ext>
            </a:extLst>
          </p:cNvPr>
          <p:cNvCxnSpPr>
            <a:cxnSpLocks/>
          </p:cNvCxnSpPr>
          <p:nvPr/>
        </p:nvCxnSpPr>
        <p:spPr>
          <a:xfrm>
            <a:off x="1403066" y="1750816"/>
            <a:ext cx="3959335" cy="245942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/>
              <p:nvPr/>
            </p:nvSpPr>
            <p:spPr>
              <a:xfrm>
                <a:off x="870902" y="132230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02" y="1322307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2E58DE5-A335-4A59-82E7-A2B1E775E288}"/>
                  </a:ext>
                </a:extLst>
              </p:cNvPr>
              <p:cNvSpPr txBox="1"/>
              <p:nvPr/>
            </p:nvSpPr>
            <p:spPr>
              <a:xfrm>
                <a:off x="1824353" y="37120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2E58DE5-A335-4A59-82E7-A2B1E775E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353" y="3712079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/>
              <p:nvPr/>
            </p:nvSpPr>
            <p:spPr>
              <a:xfrm>
                <a:off x="5244445" y="427215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445" y="4272158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>
            <a:extLst>
              <a:ext uri="{FF2B5EF4-FFF2-40B4-BE49-F238E27FC236}">
                <a16:creationId xmlns:a16="http://schemas.microsoft.com/office/drawing/2014/main" id="{775DA043-B2F8-49E5-A7AF-FE51035939D8}"/>
              </a:ext>
            </a:extLst>
          </p:cNvPr>
          <p:cNvSpPr/>
          <p:nvPr/>
        </p:nvSpPr>
        <p:spPr>
          <a:xfrm>
            <a:off x="1351607" y="171060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54D90F49-DF73-4748-A567-1B616EA9BD54}"/>
              </a:ext>
            </a:extLst>
          </p:cNvPr>
          <p:cNvSpPr/>
          <p:nvPr/>
        </p:nvSpPr>
        <p:spPr>
          <a:xfrm>
            <a:off x="5244445" y="4120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46" name="Графіка 45" descr="Лампочка">
            <a:extLst>
              <a:ext uri="{FF2B5EF4-FFF2-40B4-BE49-F238E27FC236}">
                <a16:creationId xmlns:a16="http://schemas.microsoft.com/office/drawing/2014/main" id="{B8D1068C-48B9-4645-A68D-33929DC576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6CC9B186-65C4-4109-8646-16FDCFFB6FFE}"/>
              </a:ext>
            </a:extLst>
          </p:cNvPr>
          <p:cNvSpPr/>
          <p:nvPr/>
        </p:nvSpPr>
        <p:spPr>
          <a:xfrm>
            <a:off x="7062952" y="5774226"/>
            <a:ext cx="430811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трикутник називається тупокутним?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2C8E0CDA-0C82-44F0-B4BB-42C253CD1470}"/>
              </a:ext>
            </a:extLst>
          </p:cNvPr>
          <p:cNvSpPr/>
          <p:nvPr/>
        </p:nvSpPr>
        <p:spPr>
          <a:xfrm>
            <a:off x="6030684" y="1900580"/>
            <a:ext cx="5958472" cy="1000275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Побудуємо всі три висоти цього трикутника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B84EE4F4-D1A8-4073-B5B6-05A40DD6BD21}"/>
              </a:ext>
            </a:extLst>
          </p:cNvPr>
          <p:cNvSpPr/>
          <p:nvPr/>
        </p:nvSpPr>
        <p:spPr>
          <a:xfrm>
            <a:off x="2295531" y="4120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EF833FD-1E17-453D-80CE-3B10195D861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12670629">
            <a:off x="-396498" y="1682456"/>
            <a:ext cx="6873573" cy="1115857"/>
          </a:xfrm>
          <a:prstGeom prst="rect">
            <a:avLst/>
          </a:prstGeom>
        </p:spPr>
      </p:pic>
      <p:pic>
        <p:nvPicPr>
          <p:cNvPr id="25" name="Рисунок 2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BEFD8F6E-40B7-429D-BCA3-8B57ABE79D5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0" r="16193" b="3037"/>
          <a:stretch/>
        </p:blipFill>
        <p:spPr>
          <a:xfrm rot="12691311">
            <a:off x="-1065750" y="1557802"/>
            <a:ext cx="3588693" cy="4289451"/>
          </a:xfrm>
          <a:prstGeom prst="rect">
            <a:avLst/>
          </a:prstGeom>
        </p:spPr>
      </p:pic>
      <p:sp>
        <p:nvSpPr>
          <p:cNvPr id="29" name="Овал 28">
            <a:extLst>
              <a:ext uri="{FF2B5EF4-FFF2-40B4-BE49-F238E27FC236}">
                <a16:creationId xmlns:a16="http://schemas.microsoft.com/office/drawing/2014/main" id="{9D8B08BE-75BB-4A41-9AD6-00B0DE3E32EA}"/>
              </a:ext>
            </a:extLst>
          </p:cNvPr>
          <p:cNvSpPr/>
          <p:nvPr/>
        </p:nvSpPr>
        <p:spPr>
          <a:xfrm>
            <a:off x="3110029" y="27972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BDF181E-DDB1-4850-A400-A2B3583A17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161" y="2965007"/>
            <a:ext cx="1292039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0303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7 L 0.06771 -0.1956 " pathEditMode="relative" rAng="0" ptsTypes="AA">
                                      <p:cBhvr>
                                        <p:cTn id="10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" y="-979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"/>
                            </p:stCondLst>
                            <p:childTnLst>
                              <p:par>
                                <p:cTn id="126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1" grpId="0" animBg="1"/>
      <p:bldP spid="39" grpId="0"/>
      <p:bldP spid="40" grpId="0"/>
      <p:bldP spid="42" grpId="0"/>
      <p:bldP spid="43" grpId="0" animBg="1"/>
      <p:bldP spid="45" grpId="0" animBg="1"/>
      <p:bldP spid="47" grpId="0" animBg="1"/>
      <p:bldP spid="47" grpId="1" animBg="1"/>
      <p:bldP spid="19" grpId="0" animBg="1"/>
      <p:bldP spid="44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7129741A-2A85-4C1A-8B72-A0C6DE836584}"/>
              </a:ext>
            </a:extLst>
          </p:cNvPr>
          <p:cNvGrpSpPr/>
          <p:nvPr/>
        </p:nvGrpSpPr>
        <p:grpSpPr>
          <a:xfrm>
            <a:off x="3081564" y="3018803"/>
            <a:ext cx="317471" cy="192715"/>
            <a:chOff x="3119441" y="3152778"/>
            <a:chExt cx="317471" cy="192715"/>
          </a:xfrm>
        </p:grpSpPr>
        <p:cxnSp>
          <p:nvCxnSpPr>
            <p:cNvPr id="46" name="Пряма сполучна лінія 45">
              <a:extLst>
                <a:ext uri="{FF2B5EF4-FFF2-40B4-BE49-F238E27FC236}">
                  <a16:creationId xmlns:a16="http://schemas.microsoft.com/office/drawing/2014/main" id="{8D3D24E1-0239-422D-A35C-79A7693FDD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296" y="3152778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 сполучна лінія 46">
              <a:extLst>
                <a:ext uri="{FF2B5EF4-FFF2-40B4-BE49-F238E27FC236}">
                  <a16:creationId xmlns:a16="http://schemas.microsoft.com/office/drawing/2014/main" id="{3200AF90-FBE7-4031-9C0F-3666DC6507B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56491" y="3189241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D05FEDDF-8E0A-4850-A0E7-5ACA0217D313}"/>
              </a:ext>
            </a:extLst>
          </p:cNvPr>
          <p:cNvGrpSpPr/>
          <p:nvPr/>
        </p:nvGrpSpPr>
        <p:grpSpPr>
          <a:xfrm>
            <a:off x="1106560" y="3913130"/>
            <a:ext cx="275715" cy="275715"/>
            <a:chOff x="870900" y="3762375"/>
            <a:chExt cx="275715" cy="275715"/>
          </a:xfrm>
        </p:grpSpPr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24883008-C643-4AB7-8F52-38A33D057AF9}"/>
                </a:ext>
              </a:extLst>
            </p:cNvPr>
            <p:cNvCxnSpPr>
              <a:cxnSpLocks/>
            </p:cNvCxnSpPr>
            <p:nvPr/>
          </p:nvCxnSpPr>
          <p:spPr>
            <a:xfrm>
              <a:off x="870902" y="3762375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968DD131-B8CC-4195-A6F3-C1F18F1E7CD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8758" y="3624518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B8FE5E66-8228-4ABB-8303-0FC5C97E2DB2}"/>
              </a:ext>
            </a:extLst>
          </p:cNvPr>
          <p:cNvCxnSpPr>
            <a:cxnSpLocks/>
          </p:cNvCxnSpPr>
          <p:nvPr/>
        </p:nvCxnSpPr>
        <p:spPr>
          <a:xfrm>
            <a:off x="599440" y="4208253"/>
            <a:ext cx="1816735" cy="0"/>
          </a:xfrm>
          <a:prstGeom prst="line">
            <a:avLst/>
          </a:prstGeom>
          <a:ln w="57150" cap="rnd">
            <a:solidFill>
              <a:srgbClr val="3E3D3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0B1E23-1E4F-4C28-ADA9-A806289C0F97}"/>
                  </a:ext>
                </a:extLst>
              </p:cNvPr>
              <p:cNvSpPr txBox="1"/>
              <p:nvPr/>
            </p:nvSpPr>
            <p:spPr>
              <a:xfrm>
                <a:off x="3163521" y="2266089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0B1E23-1E4F-4C28-ADA9-A806289C0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21" y="2266089"/>
                <a:ext cx="604248" cy="523220"/>
              </a:xfrm>
              <a:prstGeom prst="rect">
                <a:avLst/>
              </a:prstGeom>
              <a:blipFill>
                <a:blip r:embed="rId3"/>
                <a:stretch>
                  <a:fillRect l="-4167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C5A5437C-4F46-4DE7-8591-43D47FE90A1C}"/>
              </a:ext>
            </a:extLst>
          </p:cNvPr>
          <p:cNvCxnSpPr>
            <a:cxnSpLocks/>
          </p:cNvCxnSpPr>
          <p:nvPr/>
        </p:nvCxnSpPr>
        <p:spPr>
          <a:xfrm flipH="1">
            <a:off x="2363317" y="2867028"/>
            <a:ext cx="825524" cy="134122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44FB1F0E-D197-4D8D-8DF8-3AA8CE14A2FA}"/>
              </a:ext>
            </a:extLst>
          </p:cNvPr>
          <p:cNvCxnSpPr>
            <a:cxnSpLocks/>
          </p:cNvCxnSpPr>
          <p:nvPr/>
        </p:nvCxnSpPr>
        <p:spPr>
          <a:xfrm>
            <a:off x="1403066" y="1750816"/>
            <a:ext cx="0" cy="2457437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55AD40AE-288F-46B1-AF32-E2E221B2B10B}"/>
              </a:ext>
            </a:extLst>
          </p:cNvPr>
          <p:cNvSpPr/>
          <p:nvPr/>
        </p:nvSpPr>
        <p:spPr>
          <a:xfrm>
            <a:off x="6030684" y="924487"/>
            <a:ext cx="5958472" cy="795641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тупокутний трикутник</a:t>
            </a:r>
          </a:p>
        </p:txBody>
      </p: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48A40AB-616E-4D48-866A-FA18EA775291}"/>
              </a:ext>
            </a:extLst>
          </p:cNvPr>
          <p:cNvCxnSpPr>
            <a:cxnSpLocks/>
          </p:cNvCxnSpPr>
          <p:nvPr/>
        </p:nvCxnSpPr>
        <p:spPr>
          <a:xfrm>
            <a:off x="2363317" y="4210236"/>
            <a:ext cx="299908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BC5B4EE0-CFB5-4875-8945-6B3BD40B964E}"/>
              </a:ext>
            </a:extLst>
          </p:cNvPr>
          <p:cNvCxnSpPr>
            <a:cxnSpLocks/>
          </p:cNvCxnSpPr>
          <p:nvPr/>
        </p:nvCxnSpPr>
        <p:spPr>
          <a:xfrm>
            <a:off x="1403067" y="1750817"/>
            <a:ext cx="960250" cy="245941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C0BE60D1-813C-4094-B07D-8D96ADCEBAB7}"/>
              </a:ext>
            </a:extLst>
          </p:cNvPr>
          <p:cNvCxnSpPr>
            <a:cxnSpLocks/>
          </p:cNvCxnSpPr>
          <p:nvPr/>
        </p:nvCxnSpPr>
        <p:spPr>
          <a:xfrm>
            <a:off x="1403066" y="1750816"/>
            <a:ext cx="3959335" cy="245942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/>
              <p:nvPr/>
            </p:nvSpPr>
            <p:spPr>
              <a:xfrm>
                <a:off x="870902" y="132230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02" y="1322307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/>
              <p:nvPr/>
            </p:nvSpPr>
            <p:spPr>
              <a:xfrm>
                <a:off x="5244445" y="427215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445" y="4272158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>
            <a:extLst>
              <a:ext uri="{FF2B5EF4-FFF2-40B4-BE49-F238E27FC236}">
                <a16:creationId xmlns:a16="http://schemas.microsoft.com/office/drawing/2014/main" id="{775DA043-B2F8-49E5-A7AF-FE51035939D8}"/>
              </a:ext>
            </a:extLst>
          </p:cNvPr>
          <p:cNvSpPr/>
          <p:nvPr/>
        </p:nvSpPr>
        <p:spPr>
          <a:xfrm>
            <a:off x="1351607" y="171060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54D90F49-DF73-4748-A567-1B616EA9BD54}"/>
              </a:ext>
            </a:extLst>
          </p:cNvPr>
          <p:cNvSpPr/>
          <p:nvPr/>
        </p:nvSpPr>
        <p:spPr>
          <a:xfrm>
            <a:off x="5244445" y="4120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2C8E0CDA-0C82-44F0-B4BB-42C253CD1470}"/>
              </a:ext>
            </a:extLst>
          </p:cNvPr>
          <p:cNvSpPr/>
          <p:nvPr/>
        </p:nvSpPr>
        <p:spPr>
          <a:xfrm>
            <a:off x="6030684" y="1900580"/>
            <a:ext cx="5958472" cy="1000275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Побудуємо всі три висоти цього трикутника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B84EE4F4-D1A8-4073-B5B6-05A40DD6BD21}"/>
              </a:ext>
            </a:extLst>
          </p:cNvPr>
          <p:cNvSpPr/>
          <p:nvPr/>
        </p:nvSpPr>
        <p:spPr>
          <a:xfrm>
            <a:off x="2295531" y="4120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9D8B08BE-75BB-4A41-9AD6-00B0DE3E32EA}"/>
              </a:ext>
            </a:extLst>
          </p:cNvPr>
          <p:cNvSpPr/>
          <p:nvPr/>
        </p:nvSpPr>
        <p:spPr>
          <a:xfrm>
            <a:off x="3110029" y="27972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618989B-6FA4-4BE6-8256-ADD395387AB8}"/>
                  </a:ext>
                </a:extLst>
              </p:cNvPr>
              <p:cNvSpPr txBox="1"/>
              <p:nvPr/>
            </p:nvSpPr>
            <p:spPr>
              <a:xfrm>
                <a:off x="1824353" y="37120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618989B-6FA4-4BE6-8256-ADD395387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353" y="3712079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D6D530-A2FB-4001-AC52-82F73347EE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6" t="50000" r="21379" b="30443"/>
          <a:stretch/>
        </p:blipFill>
        <p:spPr>
          <a:xfrm>
            <a:off x="204534" y="4124231"/>
            <a:ext cx="7930277" cy="134122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A1AE6D6A-3DAD-49A3-897D-C520028AFC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956" y="2969670"/>
            <a:ext cx="1292039" cy="1292039"/>
          </a:xfrm>
          <a:prstGeom prst="rect">
            <a:avLst/>
          </a:prstGeom>
        </p:spPr>
      </p:pic>
      <p:pic>
        <p:nvPicPr>
          <p:cNvPr id="7" name="Рисунок 6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3D25D7A0-0E52-4744-B0DC-A0D1AA727EE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1" r="15734"/>
          <a:stretch/>
        </p:blipFill>
        <p:spPr>
          <a:xfrm>
            <a:off x="1306511" y="534009"/>
            <a:ext cx="3095134" cy="391458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58104DA-128A-4C36-A428-3322F37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607" y="550928"/>
            <a:ext cx="1292039" cy="129203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084C656-EB71-4144-9168-1DDA3CDAC6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61" y="2988723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E40D49-6850-4651-8EE9-6C44BEA46E03}"/>
                  </a:ext>
                </a:extLst>
              </p:cNvPr>
              <p:cNvSpPr txBox="1"/>
              <p:nvPr/>
            </p:nvSpPr>
            <p:spPr>
              <a:xfrm>
                <a:off x="773089" y="4194564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k-UA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E40D49-6850-4651-8EE9-6C44BEA46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89" y="4194564"/>
                <a:ext cx="604248" cy="523220"/>
              </a:xfrm>
              <a:prstGeom prst="rect">
                <a:avLst/>
              </a:prstGeom>
              <a:blipFill>
                <a:blip r:embed="rId10"/>
                <a:stretch>
                  <a:fillRect l="-408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A4C120F2-C63C-4D60-9084-6BFD0FCF87AD}"/>
              </a:ext>
            </a:extLst>
          </p:cNvPr>
          <p:cNvSpPr/>
          <p:nvPr/>
        </p:nvSpPr>
        <p:spPr>
          <a:xfrm>
            <a:off x="1325555" y="413434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E166A5D-DE8E-4269-A41F-7C447D5AFC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606" y="2985205"/>
            <a:ext cx="1292039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4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L -0.14661 0.00278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16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0.0668 -0.35555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0" y="-1794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1.45833E-6 0.35486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17801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"/>
                            </p:stCondLst>
                            <p:childTnLst>
                              <p:par>
                                <p:cTn id="7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увати 56">
            <a:extLst>
              <a:ext uri="{FF2B5EF4-FFF2-40B4-BE49-F238E27FC236}">
                <a16:creationId xmlns:a16="http://schemas.microsoft.com/office/drawing/2014/main" id="{76C1865E-B5EF-4932-9575-EEAE19730DD6}"/>
              </a:ext>
            </a:extLst>
          </p:cNvPr>
          <p:cNvGrpSpPr/>
          <p:nvPr/>
        </p:nvGrpSpPr>
        <p:grpSpPr>
          <a:xfrm>
            <a:off x="3081564" y="3018803"/>
            <a:ext cx="317471" cy="192715"/>
            <a:chOff x="3119441" y="3152778"/>
            <a:chExt cx="317471" cy="192715"/>
          </a:xfrm>
        </p:grpSpPr>
        <p:cxnSp>
          <p:nvCxnSpPr>
            <p:cNvPr id="58" name="Пряма сполучна лінія 57">
              <a:extLst>
                <a:ext uri="{FF2B5EF4-FFF2-40B4-BE49-F238E27FC236}">
                  <a16:creationId xmlns:a16="http://schemas.microsoft.com/office/drawing/2014/main" id="{8560DFEC-BDD1-4F19-9858-1305218777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296" y="3152778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 сполучна лінія 58">
              <a:extLst>
                <a:ext uri="{FF2B5EF4-FFF2-40B4-BE49-F238E27FC236}">
                  <a16:creationId xmlns:a16="http://schemas.microsoft.com/office/drawing/2014/main" id="{9984FBD4-F646-4804-BB73-BC39D1500E5A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56491" y="3189241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4FAE82C-74C9-4831-9C5C-CEA0DFF27E5B}"/>
                  </a:ext>
                </a:extLst>
              </p:cNvPr>
              <p:cNvSpPr txBox="1"/>
              <p:nvPr/>
            </p:nvSpPr>
            <p:spPr>
              <a:xfrm>
                <a:off x="2276163" y="5352608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k-UA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4FAE82C-74C9-4831-9C5C-CEA0DFF27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163" y="5352608"/>
                <a:ext cx="604248" cy="523220"/>
              </a:xfrm>
              <a:prstGeom prst="rect">
                <a:avLst/>
              </a:prstGeom>
              <a:blipFill>
                <a:blip r:embed="rId3"/>
                <a:stretch>
                  <a:fillRect l="-408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3D25D7A0-0E52-4744-B0DC-A0D1AA727E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1" r="15734"/>
          <a:stretch/>
        </p:blipFill>
        <p:spPr>
          <a:xfrm rot="4080000">
            <a:off x="3383546" y="3955055"/>
            <a:ext cx="3095134" cy="3914586"/>
          </a:xfrm>
          <a:prstGeom prst="rect">
            <a:avLst/>
          </a:prstGeom>
        </p:spPr>
      </p:pic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765BC0BC-02A3-417E-AFA8-A6AB41F57669}"/>
              </a:ext>
            </a:extLst>
          </p:cNvPr>
          <p:cNvCxnSpPr>
            <a:cxnSpLocks/>
          </p:cNvCxnSpPr>
          <p:nvPr/>
        </p:nvCxnSpPr>
        <p:spPr>
          <a:xfrm flipH="1">
            <a:off x="2782016" y="4212219"/>
            <a:ext cx="2580389" cy="100748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D05FEDDF-8E0A-4850-A0E7-5ACA0217D313}"/>
              </a:ext>
            </a:extLst>
          </p:cNvPr>
          <p:cNvGrpSpPr/>
          <p:nvPr/>
        </p:nvGrpSpPr>
        <p:grpSpPr>
          <a:xfrm>
            <a:off x="1106560" y="3913130"/>
            <a:ext cx="275715" cy="275715"/>
            <a:chOff x="870900" y="3762375"/>
            <a:chExt cx="275715" cy="275715"/>
          </a:xfrm>
        </p:grpSpPr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24883008-C643-4AB7-8F52-38A33D057AF9}"/>
                </a:ext>
              </a:extLst>
            </p:cNvPr>
            <p:cNvCxnSpPr>
              <a:cxnSpLocks/>
            </p:cNvCxnSpPr>
            <p:nvPr/>
          </p:nvCxnSpPr>
          <p:spPr>
            <a:xfrm>
              <a:off x="870902" y="3762375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968DD131-B8CC-4195-A6F3-C1F18F1E7CD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8758" y="3624518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B8FE5E66-8228-4ABB-8303-0FC5C97E2DB2}"/>
              </a:ext>
            </a:extLst>
          </p:cNvPr>
          <p:cNvCxnSpPr>
            <a:cxnSpLocks/>
          </p:cNvCxnSpPr>
          <p:nvPr/>
        </p:nvCxnSpPr>
        <p:spPr>
          <a:xfrm>
            <a:off x="599440" y="4208253"/>
            <a:ext cx="1816735" cy="0"/>
          </a:xfrm>
          <a:prstGeom prst="line">
            <a:avLst/>
          </a:prstGeom>
          <a:ln w="57150" cap="rnd">
            <a:solidFill>
              <a:srgbClr val="3E3D3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0B1E23-1E4F-4C28-ADA9-A806289C0F97}"/>
                  </a:ext>
                </a:extLst>
              </p:cNvPr>
              <p:cNvSpPr txBox="1"/>
              <p:nvPr/>
            </p:nvSpPr>
            <p:spPr>
              <a:xfrm>
                <a:off x="3163521" y="2266089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0B1E23-1E4F-4C28-ADA9-A806289C0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21" y="2266089"/>
                <a:ext cx="604248" cy="523220"/>
              </a:xfrm>
              <a:prstGeom prst="rect">
                <a:avLst/>
              </a:prstGeom>
              <a:blipFill>
                <a:blip r:embed="rId5"/>
                <a:stretch>
                  <a:fillRect l="-4167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C5A5437C-4F46-4DE7-8591-43D47FE90A1C}"/>
              </a:ext>
            </a:extLst>
          </p:cNvPr>
          <p:cNvCxnSpPr>
            <a:cxnSpLocks/>
          </p:cNvCxnSpPr>
          <p:nvPr/>
        </p:nvCxnSpPr>
        <p:spPr>
          <a:xfrm flipH="1">
            <a:off x="2363317" y="2867028"/>
            <a:ext cx="825524" cy="134122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44FB1F0E-D197-4D8D-8DF8-3AA8CE14A2FA}"/>
              </a:ext>
            </a:extLst>
          </p:cNvPr>
          <p:cNvCxnSpPr>
            <a:cxnSpLocks/>
          </p:cNvCxnSpPr>
          <p:nvPr/>
        </p:nvCxnSpPr>
        <p:spPr>
          <a:xfrm>
            <a:off x="1403066" y="1750816"/>
            <a:ext cx="0" cy="2457437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55AD40AE-288F-46B1-AF32-E2E221B2B10B}"/>
              </a:ext>
            </a:extLst>
          </p:cNvPr>
          <p:cNvSpPr/>
          <p:nvPr/>
        </p:nvSpPr>
        <p:spPr>
          <a:xfrm>
            <a:off x="6030684" y="924487"/>
            <a:ext cx="5958472" cy="795641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тупокутний трикутник</a:t>
            </a:r>
          </a:p>
        </p:txBody>
      </p: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48A40AB-616E-4D48-866A-FA18EA775291}"/>
              </a:ext>
            </a:extLst>
          </p:cNvPr>
          <p:cNvCxnSpPr>
            <a:cxnSpLocks/>
          </p:cNvCxnSpPr>
          <p:nvPr/>
        </p:nvCxnSpPr>
        <p:spPr>
          <a:xfrm>
            <a:off x="2363317" y="4210236"/>
            <a:ext cx="299908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BC5B4EE0-CFB5-4875-8945-6B3BD40B964E}"/>
              </a:ext>
            </a:extLst>
          </p:cNvPr>
          <p:cNvCxnSpPr>
            <a:cxnSpLocks/>
          </p:cNvCxnSpPr>
          <p:nvPr/>
        </p:nvCxnSpPr>
        <p:spPr>
          <a:xfrm>
            <a:off x="1403067" y="1750817"/>
            <a:ext cx="960250" cy="245941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C0BE60D1-813C-4094-B07D-8D96ADCEBAB7}"/>
              </a:ext>
            </a:extLst>
          </p:cNvPr>
          <p:cNvCxnSpPr>
            <a:cxnSpLocks/>
          </p:cNvCxnSpPr>
          <p:nvPr/>
        </p:nvCxnSpPr>
        <p:spPr>
          <a:xfrm>
            <a:off x="1403066" y="1750816"/>
            <a:ext cx="3959335" cy="245942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/>
              <p:nvPr/>
            </p:nvSpPr>
            <p:spPr>
              <a:xfrm>
                <a:off x="870902" y="132230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02" y="1322307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/>
              <p:nvPr/>
            </p:nvSpPr>
            <p:spPr>
              <a:xfrm>
                <a:off x="5244445" y="427215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445" y="4272158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>
            <a:extLst>
              <a:ext uri="{FF2B5EF4-FFF2-40B4-BE49-F238E27FC236}">
                <a16:creationId xmlns:a16="http://schemas.microsoft.com/office/drawing/2014/main" id="{775DA043-B2F8-49E5-A7AF-FE51035939D8}"/>
              </a:ext>
            </a:extLst>
          </p:cNvPr>
          <p:cNvSpPr/>
          <p:nvPr/>
        </p:nvSpPr>
        <p:spPr>
          <a:xfrm>
            <a:off x="1351607" y="171060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54D90F49-DF73-4748-A567-1B616EA9BD54}"/>
              </a:ext>
            </a:extLst>
          </p:cNvPr>
          <p:cNvSpPr/>
          <p:nvPr/>
        </p:nvSpPr>
        <p:spPr>
          <a:xfrm>
            <a:off x="5244445" y="4120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2C8E0CDA-0C82-44F0-B4BB-42C253CD1470}"/>
              </a:ext>
            </a:extLst>
          </p:cNvPr>
          <p:cNvSpPr/>
          <p:nvPr/>
        </p:nvSpPr>
        <p:spPr>
          <a:xfrm>
            <a:off x="6030684" y="1900580"/>
            <a:ext cx="5958472" cy="1000275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Побудуємо всі три висоти цього трикутника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9D8B08BE-75BB-4A41-9AD6-00B0DE3E32EA}"/>
              </a:ext>
            </a:extLst>
          </p:cNvPr>
          <p:cNvSpPr/>
          <p:nvPr/>
        </p:nvSpPr>
        <p:spPr>
          <a:xfrm>
            <a:off x="3110029" y="27972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618989B-6FA4-4BE6-8256-ADD395387AB8}"/>
                  </a:ext>
                </a:extLst>
              </p:cNvPr>
              <p:cNvSpPr txBox="1"/>
              <p:nvPr/>
            </p:nvSpPr>
            <p:spPr>
              <a:xfrm>
                <a:off x="1824353" y="37120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618989B-6FA4-4BE6-8256-ADD395387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353" y="3712079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E40D49-6850-4651-8EE9-6C44BEA46E03}"/>
                  </a:ext>
                </a:extLst>
              </p:cNvPr>
              <p:cNvSpPr txBox="1"/>
              <p:nvPr/>
            </p:nvSpPr>
            <p:spPr>
              <a:xfrm>
                <a:off x="773089" y="4194564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k-UA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E40D49-6850-4651-8EE9-6C44BEA46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89" y="4194564"/>
                <a:ext cx="604248" cy="523220"/>
              </a:xfrm>
              <a:prstGeom prst="rect">
                <a:avLst/>
              </a:prstGeom>
              <a:blipFill>
                <a:blip r:embed="rId9"/>
                <a:stretch>
                  <a:fillRect l="-408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A4C120F2-C63C-4D60-9084-6BFD0FCF87AD}"/>
              </a:ext>
            </a:extLst>
          </p:cNvPr>
          <p:cNvSpPr/>
          <p:nvPr/>
        </p:nvSpPr>
        <p:spPr>
          <a:xfrm>
            <a:off x="1325555" y="413434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BD57A4D4-EF23-495F-AC6A-04846533C352}"/>
              </a:ext>
            </a:extLst>
          </p:cNvPr>
          <p:cNvCxnSpPr>
            <a:cxnSpLocks/>
          </p:cNvCxnSpPr>
          <p:nvPr/>
        </p:nvCxnSpPr>
        <p:spPr>
          <a:xfrm>
            <a:off x="2309979" y="4072182"/>
            <a:ext cx="624063" cy="1598368"/>
          </a:xfrm>
          <a:prstGeom prst="line">
            <a:avLst/>
          </a:prstGeom>
          <a:ln w="57150" cap="rnd">
            <a:solidFill>
              <a:srgbClr val="3E3D3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D6D530-A2FB-4001-AC52-82F73347EED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6" t="50000" r="21379" b="30443"/>
          <a:stretch/>
        </p:blipFill>
        <p:spPr>
          <a:xfrm rot="4091483">
            <a:off x="-1562976" y="5149109"/>
            <a:ext cx="7930277" cy="1341225"/>
          </a:xfrm>
          <a:prstGeom prst="rect">
            <a:avLst/>
          </a:prstGeom>
        </p:spPr>
      </p:pic>
      <p:sp>
        <p:nvSpPr>
          <p:cNvPr id="44" name="Овал 43">
            <a:extLst>
              <a:ext uri="{FF2B5EF4-FFF2-40B4-BE49-F238E27FC236}">
                <a16:creationId xmlns:a16="http://schemas.microsoft.com/office/drawing/2014/main" id="{B84EE4F4-D1A8-4073-B5B6-05A40DD6BD21}"/>
              </a:ext>
            </a:extLst>
          </p:cNvPr>
          <p:cNvSpPr/>
          <p:nvPr/>
        </p:nvSpPr>
        <p:spPr>
          <a:xfrm>
            <a:off x="2295531" y="4120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3D28F1DB-D3A5-4C00-AF7C-DC90BB9A1D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267" y="2967951"/>
            <a:ext cx="1292039" cy="129203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22722B0C-E327-40B4-A95D-8E8B35466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25" y="4272158"/>
            <a:ext cx="1292039" cy="129203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27B6CFF-7780-4512-A480-B85FC119DA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645" y="2984473"/>
            <a:ext cx="1292039" cy="1292039"/>
          </a:xfrm>
          <a:prstGeom prst="rect">
            <a:avLst/>
          </a:prstGeom>
        </p:spPr>
      </p:pic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39677F8B-4C0D-4FB0-B93C-3F2C3957D89F}"/>
              </a:ext>
            </a:extLst>
          </p:cNvPr>
          <p:cNvGrpSpPr/>
          <p:nvPr/>
        </p:nvGrpSpPr>
        <p:grpSpPr>
          <a:xfrm rot="4064990">
            <a:off x="2714108" y="4909397"/>
            <a:ext cx="275715" cy="275715"/>
            <a:chOff x="870900" y="3762375"/>
            <a:chExt cx="275715" cy="275715"/>
          </a:xfrm>
        </p:grpSpPr>
        <p:cxnSp>
          <p:nvCxnSpPr>
            <p:cNvPr id="51" name="Пряма сполучна лінія 50">
              <a:extLst>
                <a:ext uri="{FF2B5EF4-FFF2-40B4-BE49-F238E27FC236}">
                  <a16:creationId xmlns:a16="http://schemas.microsoft.com/office/drawing/2014/main" id="{A9F7E1BC-72C0-4E3B-A383-6032FC56DCB5}"/>
                </a:ext>
              </a:extLst>
            </p:cNvPr>
            <p:cNvCxnSpPr>
              <a:cxnSpLocks/>
            </p:cNvCxnSpPr>
            <p:nvPr/>
          </p:nvCxnSpPr>
          <p:spPr>
            <a:xfrm>
              <a:off x="870902" y="3762375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72918254-7913-43EC-98C6-D84F8344C11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8758" y="3624518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Овал 53">
            <a:extLst>
              <a:ext uri="{FF2B5EF4-FFF2-40B4-BE49-F238E27FC236}">
                <a16:creationId xmlns:a16="http://schemas.microsoft.com/office/drawing/2014/main" id="{371804DB-A84F-447E-94EE-8E98C9238E7E}"/>
              </a:ext>
            </a:extLst>
          </p:cNvPr>
          <p:cNvSpPr/>
          <p:nvPr/>
        </p:nvSpPr>
        <p:spPr>
          <a:xfrm>
            <a:off x="2700191" y="513557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4473085E-E0D1-4653-8E97-4E29E60F3D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515" y="3973689"/>
            <a:ext cx="1292039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5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25E-6 -1.85185E-6 L 0.04128 0.19028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942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2013 -0.18774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9" y="-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85185E-6 L -0.21068 0.14421 " pathEditMode="relative" rAng="0" ptsTypes="AA">
                                      <p:cBhvr>
                                        <p:cTn id="4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08" y="738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"/>
                            </p:stCondLst>
                            <p:childTnLst>
                              <p:par>
                                <p:cTn id="7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A30F8DB5-655F-4F17-9058-7F09AC9576D9}"/>
              </a:ext>
            </a:extLst>
          </p:cNvPr>
          <p:cNvCxnSpPr>
            <a:cxnSpLocks/>
          </p:cNvCxnSpPr>
          <p:nvPr/>
        </p:nvCxnSpPr>
        <p:spPr>
          <a:xfrm>
            <a:off x="1401442" y="4150384"/>
            <a:ext cx="0" cy="1609923"/>
          </a:xfrm>
          <a:prstGeom prst="line">
            <a:avLst/>
          </a:prstGeom>
          <a:ln w="57150" cap="rnd">
            <a:solidFill>
              <a:srgbClr val="199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E58BD381-E2EC-44E0-A9CB-B1BFF741C837}"/>
              </a:ext>
            </a:extLst>
          </p:cNvPr>
          <p:cNvCxnSpPr>
            <a:cxnSpLocks/>
          </p:cNvCxnSpPr>
          <p:nvPr/>
        </p:nvCxnSpPr>
        <p:spPr>
          <a:xfrm flipH="1">
            <a:off x="1401442" y="4110810"/>
            <a:ext cx="1025584" cy="1666261"/>
          </a:xfrm>
          <a:prstGeom prst="line">
            <a:avLst/>
          </a:prstGeom>
          <a:ln w="57150" cap="rnd">
            <a:solidFill>
              <a:srgbClr val="199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922EF7B2-0DEE-4AC4-9A40-D2C66A4F230D}"/>
              </a:ext>
            </a:extLst>
          </p:cNvPr>
          <p:cNvCxnSpPr>
            <a:cxnSpLocks/>
          </p:cNvCxnSpPr>
          <p:nvPr/>
        </p:nvCxnSpPr>
        <p:spPr>
          <a:xfrm flipH="1">
            <a:off x="1401442" y="5178456"/>
            <a:ext cx="1490256" cy="598615"/>
          </a:xfrm>
          <a:prstGeom prst="line">
            <a:avLst/>
          </a:prstGeom>
          <a:ln w="57150" cap="rnd">
            <a:solidFill>
              <a:srgbClr val="199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увати 60">
            <a:extLst>
              <a:ext uri="{FF2B5EF4-FFF2-40B4-BE49-F238E27FC236}">
                <a16:creationId xmlns:a16="http://schemas.microsoft.com/office/drawing/2014/main" id="{889BDF34-010C-4B49-AEBF-695C1E5958EC}"/>
              </a:ext>
            </a:extLst>
          </p:cNvPr>
          <p:cNvGrpSpPr/>
          <p:nvPr/>
        </p:nvGrpSpPr>
        <p:grpSpPr>
          <a:xfrm>
            <a:off x="3081564" y="3018803"/>
            <a:ext cx="317471" cy="192715"/>
            <a:chOff x="3119441" y="3152778"/>
            <a:chExt cx="317471" cy="192715"/>
          </a:xfrm>
        </p:grpSpPr>
        <p:cxnSp>
          <p:nvCxnSpPr>
            <p:cNvPr id="62" name="Пряма сполучна лінія 61">
              <a:extLst>
                <a:ext uri="{FF2B5EF4-FFF2-40B4-BE49-F238E27FC236}">
                  <a16:creationId xmlns:a16="http://schemas.microsoft.com/office/drawing/2014/main" id="{38671250-3907-4CC7-A3FD-703BB288FB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296" y="3152778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>
              <a:extLst>
                <a:ext uri="{FF2B5EF4-FFF2-40B4-BE49-F238E27FC236}">
                  <a16:creationId xmlns:a16="http://schemas.microsoft.com/office/drawing/2014/main" id="{BF0FD680-E595-458A-BA7C-FA62AA555430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56491" y="3189241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4FAE82C-74C9-4831-9C5C-CEA0DFF27E5B}"/>
                  </a:ext>
                </a:extLst>
              </p:cNvPr>
              <p:cNvSpPr txBox="1"/>
              <p:nvPr/>
            </p:nvSpPr>
            <p:spPr>
              <a:xfrm>
                <a:off x="2276163" y="5352608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k-UA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4FAE82C-74C9-4831-9C5C-CEA0DFF27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163" y="5352608"/>
                <a:ext cx="604248" cy="523220"/>
              </a:xfrm>
              <a:prstGeom prst="rect">
                <a:avLst/>
              </a:prstGeom>
              <a:blipFill>
                <a:blip r:embed="rId3"/>
                <a:stretch>
                  <a:fillRect l="-408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765BC0BC-02A3-417E-AFA8-A6AB41F57669}"/>
              </a:ext>
            </a:extLst>
          </p:cNvPr>
          <p:cNvCxnSpPr>
            <a:cxnSpLocks/>
          </p:cNvCxnSpPr>
          <p:nvPr/>
        </p:nvCxnSpPr>
        <p:spPr>
          <a:xfrm flipH="1">
            <a:off x="2782016" y="4212219"/>
            <a:ext cx="2580389" cy="100748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D05FEDDF-8E0A-4850-A0E7-5ACA0217D313}"/>
              </a:ext>
            </a:extLst>
          </p:cNvPr>
          <p:cNvGrpSpPr/>
          <p:nvPr/>
        </p:nvGrpSpPr>
        <p:grpSpPr>
          <a:xfrm>
            <a:off x="1106560" y="3913130"/>
            <a:ext cx="275715" cy="275715"/>
            <a:chOff x="870900" y="3762375"/>
            <a:chExt cx="275715" cy="275715"/>
          </a:xfrm>
        </p:grpSpPr>
        <p:cxnSp>
          <p:nvCxnSpPr>
            <p:cNvPr id="33" name="Пряма сполучна лінія 32">
              <a:extLst>
                <a:ext uri="{FF2B5EF4-FFF2-40B4-BE49-F238E27FC236}">
                  <a16:creationId xmlns:a16="http://schemas.microsoft.com/office/drawing/2014/main" id="{24883008-C643-4AB7-8F52-38A33D057AF9}"/>
                </a:ext>
              </a:extLst>
            </p:cNvPr>
            <p:cNvCxnSpPr>
              <a:cxnSpLocks/>
            </p:cNvCxnSpPr>
            <p:nvPr/>
          </p:nvCxnSpPr>
          <p:spPr>
            <a:xfrm>
              <a:off x="870902" y="3762375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968DD131-B8CC-4195-A6F3-C1F18F1E7CD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8758" y="3624518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B8FE5E66-8228-4ABB-8303-0FC5C97E2DB2}"/>
              </a:ext>
            </a:extLst>
          </p:cNvPr>
          <p:cNvCxnSpPr>
            <a:cxnSpLocks/>
          </p:cNvCxnSpPr>
          <p:nvPr/>
        </p:nvCxnSpPr>
        <p:spPr>
          <a:xfrm>
            <a:off x="599440" y="4208253"/>
            <a:ext cx="1816735" cy="0"/>
          </a:xfrm>
          <a:prstGeom prst="line">
            <a:avLst/>
          </a:prstGeom>
          <a:ln w="57150" cap="rnd">
            <a:solidFill>
              <a:srgbClr val="3E3D3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0B1E23-1E4F-4C28-ADA9-A806289C0F97}"/>
                  </a:ext>
                </a:extLst>
              </p:cNvPr>
              <p:cNvSpPr txBox="1"/>
              <p:nvPr/>
            </p:nvSpPr>
            <p:spPr>
              <a:xfrm>
                <a:off x="3163521" y="2266089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00B1E23-1E4F-4C28-ADA9-A806289C0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21" y="2266089"/>
                <a:ext cx="604248" cy="523220"/>
              </a:xfrm>
              <a:prstGeom prst="rect">
                <a:avLst/>
              </a:prstGeom>
              <a:blipFill>
                <a:blip r:embed="rId4"/>
                <a:stretch>
                  <a:fillRect l="-4167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C5A5437C-4F46-4DE7-8591-43D47FE90A1C}"/>
              </a:ext>
            </a:extLst>
          </p:cNvPr>
          <p:cNvCxnSpPr>
            <a:cxnSpLocks/>
          </p:cNvCxnSpPr>
          <p:nvPr/>
        </p:nvCxnSpPr>
        <p:spPr>
          <a:xfrm flipH="1">
            <a:off x="2363317" y="2867028"/>
            <a:ext cx="825524" cy="134122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44FB1F0E-D197-4D8D-8DF8-3AA8CE14A2FA}"/>
              </a:ext>
            </a:extLst>
          </p:cNvPr>
          <p:cNvCxnSpPr>
            <a:cxnSpLocks/>
          </p:cNvCxnSpPr>
          <p:nvPr/>
        </p:nvCxnSpPr>
        <p:spPr>
          <a:xfrm>
            <a:off x="1403066" y="1750816"/>
            <a:ext cx="0" cy="2457437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55AD40AE-288F-46B1-AF32-E2E221B2B10B}"/>
              </a:ext>
            </a:extLst>
          </p:cNvPr>
          <p:cNvSpPr/>
          <p:nvPr/>
        </p:nvSpPr>
        <p:spPr>
          <a:xfrm>
            <a:off x="6030684" y="924487"/>
            <a:ext cx="5958472" cy="795641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тупокутний трикутник</a:t>
            </a:r>
          </a:p>
        </p:txBody>
      </p: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D48A40AB-616E-4D48-866A-FA18EA775291}"/>
              </a:ext>
            </a:extLst>
          </p:cNvPr>
          <p:cNvCxnSpPr>
            <a:cxnSpLocks/>
          </p:cNvCxnSpPr>
          <p:nvPr/>
        </p:nvCxnSpPr>
        <p:spPr>
          <a:xfrm>
            <a:off x="2363317" y="4210236"/>
            <a:ext cx="299908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BC5B4EE0-CFB5-4875-8945-6B3BD40B964E}"/>
              </a:ext>
            </a:extLst>
          </p:cNvPr>
          <p:cNvCxnSpPr>
            <a:cxnSpLocks/>
          </p:cNvCxnSpPr>
          <p:nvPr/>
        </p:nvCxnSpPr>
        <p:spPr>
          <a:xfrm>
            <a:off x="1403067" y="1750817"/>
            <a:ext cx="960250" cy="245941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C0BE60D1-813C-4094-B07D-8D96ADCEBAB7}"/>
              </a:ext>
            </a:extLst>
          </p:cNvPr>
          <p:cNvCxnSpPr>
            <a:cxnSpLocks/>
          </p:cNvCxnSpPr>
          <p:nvPr/>
        </p:nvCxnSpPr>
        <p:spPr>
          <a:xfrm>
            <a:off x="1403066" y="1750816"/>
            <a:ext cx="3959335" cy="245942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/>
              <p:nvPr/>
            </p:nvSpPr>
            <p:spPr>
              <a:xfrm>
                <a:off x="870902" y="132230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77320-2991-49BF-AC45-9E8D47892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02" y="1322307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/>
              <p:nvPr/>
            </p:nvSpPr>
            <p:spPr>
              <a:xfrm>
                <a:off x="5244445" y="427215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948AC70-E2C6-4BE5-BD99-437140965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445" y="4272158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>
            <a:extLst>
              <a:ext uri="{FF2B5EF4-FFF2-40B4-BE49-F238E27FC236}">
                <a16:creationId xmlns:a16="http://schemas.microsoft.com/office/drawing/2014/main" id="{775DA043-B2F8-49E5-A7AF-FE51035939D8}"/>
              </a:ext>
            </a:extLst>
          </p:cNvPr>
          <p:cNvSpPr/>
          <p:nvPr/>
        </p:nvSpPr>
        <p:spPr>
          <a:xfrm>
            <a:off x="1351607" y="1710600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54D90F49-DF73-4748-A567-1B616EA9BD54}"/>
              </a:ext>
            </a:extLst>
          </p:cNvPr>
          <p:cNvSpPr/>
          <p:nvPr/>
        </p:nvSpPr>
        <p:spPr>
          <a:xfrm>
            <a:off x="5244445" y="4120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2C8E0CDA-0C82-44F0-B4BB-42C253CD1470}"/>
              </a:ext>
            </a:extLst>
          </p:cNvPr>
          <p:cNvSpPr/>
          <p:nvPr/>
        </p:nvSpPr>
        <p:spPr>
          <a:xfrm>
            <a:off x="6030684" y="1900580"/>
            <a:ext cx="5958472" cy="1000275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Побудуємо всі три висоти цього трикутника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9D8B08BE-75BB-4A41-9AD6-00B0DE3E32EA}"/>
              </a:ext>
            </a:extLst>
          </p:cNvPr>
          <p:cNvSpPr/>
          <p:nvPr/>
        </p:nvSpPr>
        <p:spPr>
          <a:xfrm>
            <a:off x="3110029" y="27972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618989B-6FA4-4BE6-8256-ADD395387AB8}"/>
                  </a:ext>
                </a:extLst>
              </p:cNvPr>
              <p:cNvSpPr txBox="1"/>
              <p:nvPr/>
            </p:nvSpPr>
            <p:spPr>
              <a:xfrm>
                <a:off x="1824353" y="37120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618989B-6FA4-4BE6-8256-ADD395387A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353" y="3712079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E40D49-6850-4651-8EE9-6C44BEA46E03}"/>
                  </a:ext>
                </a:extLst>
              </p:cNvPr>
              <p:cNvSpPr txBox="1"/>
              <p:nvPr/>
            </p:nvSpPr>
            <p:spPr>
              <a:xfrm>
                <a:off x="773089" y="4194564"/>
                <a:ext cx="604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k-UA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E40D49-6850-4651-8EE9-6C44BEA46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089" y="4194564"/>
                <a:ext cx="604248" cy="523220"/>
              </a:xfrm>
              <a:prstGeom prst="rect">
                <a:avLst/>
              </a:prstGeom>
              <a:blipFill>
                <a:blip r:embed="rId8"/>
                <a:stretch>
                  <a:fillRect l="-408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A4C120F2-C63C-4D60-9084-6BFD0FCF87AD}"/>
              </a:ext>
            </a:extLst>
          </p:cNvPr>
          <p:cNvSpPr/>
          <p:nvPr/>
        </p:nvSpPr>
        <p:spPr>
          <a:xfrm>
            <a:off x="1325555" y="413434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BD57A4D4-EF23-495F-AC6A-04846533C352}"/>
              </a:ext>
            </a:extLst>
          </p:cNvPr>
          <p:cNvCxnSpPr>
            <a:cxnSpLocks/>
          </p:cNvCxnSpPr>
          <p:nvPr/>
        </p:nvCxnSpPr>
        <p:spPr>
          <a:xfrm>
            <a:off x="2309979" y="4072182"/>
            <a:ext cx="624063" cy="1598368"/>
          </a:xfrm>
          <a:prstGeom prst="line">
            <a:avLst/>
          </a:prstGeom>
          <a:ln w="57150" cap="rnd">
            <a:solidFill>
              <a:srgbClr val="3E3D3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>
            <a:extLst>
              <a:ext uri="{FF2B5EF4-FFF2-40B4-BE49-F238E27FC236}">
                <a16:creationId xmlns:a16="http://schemas.microsoft.com/office/drawing/2014/main" id="{B84EE4F4-D1A8-4073-B5B6-05A40DD6BD21}"/>
              </a:ext>
            </a:extLst>
          </p:cNvPr>
          <p:cNvSpPr/>
          <p:nvPr/>
        </p:nvSpPr>
        <p:spPr>
          <a:xfrm>
            <a:off x="2295531" y="4120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39677F8B-4C0D-4FB0-B93C-3F2C3957D89F}"/>
              </a:ext>
            </a:extLst>
          </p:cNvPr>
          <p:cNvGrpSpPr/>
          <p:nvPr/>
        </p:nvGrpSpPr>
        <p:grpSpPr>
          <a:xfrm rot="4064990">
            <a:off x="2714108" y="4909397"/>
            <a:ext cx="275715" cy="275715"/>
            <a:chOff x="870900" y="3762375"/>
            <a:chExt cx="275715" cy="275715"/>
          </a:xfrm>
        </p:grpSpPr>
        <p:cxnSp>
          <p:nvCxnSpPr>
            <p:cNvPr id="51" name="Пряма сполучна лінія 50">
              <a:extLst>
                <a:ext uri="{FF2B5EF4-FFF2-40B4-BE49-F238E27FC236}">
                  <a16:creationId xmlns:a16="http://schemas.microsoft.com/office/drawing/2014/main" id="{A9F7E1BC-72C0-4E3B-A383-6032FC56DCB5}"/>
                </a:ext>
              </a:extLst>
            </p:cNvPr>
            <p:cNvCxnSpPr>
              <a:cxnSpLocks/>
            </p:cNvCxnSpPr>
            <p:nvPr/>
          </p:nvCxnSpPr>
          <p:spPr>
            <a:xfrm>
              <a:off x="870902" y="3762375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51">
              <a:extLst>
                <a:ext uri="{FF2B5EF4-FFF2-40B4-BE49-F238E27FC236}">
                  <a16:creationId xmlns:a16="http://schemas.microsoft.com/office/drawing/2014/main" id="{72918254-7913-43EC-98C6-D84F8344C11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8758" y="3624518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Овал 53">
            <a:extLst>
              <a:ext uri="{FF2B5EF4-FFF2-40B4-BE49-F238E27FC236}">
                <a16:creationId xmlns:a16="http://schemas.microsoft.com/office/drawing/2014/main" id="{371804DB-A84F-447E-94EE-8E98C9238E7E}"/>
              </a:ext>
            </a:extLst>
          </p:cNvPr>
          <p:cNvSpPr/>
          <p:nvPr/>
        </p:nvSpPr>
        <p:spPr>
          <a:xfrm>
            <a:off x="2700191" y="513557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Прямокутник 56">
            <a:extLst>
              <a:ext uri="{FF2B5EF4-FFF2-40B4-BE49-F238E27FC236}">
                <a16:creationId xmlns:a16="http://schemas.microsoft.com/office/drawing/2014/main" id="{4F2AFE9E-4E9F-4305-A628-F8A75E52A391}"/>
              </a:ext>
            </a:extLst>
          </p:cNvPr>
          <p:cNvSpPr/>
          <p:nvPr/>
        </p:nvSpPr>
        <p:spPr>
          <a:xfrm>
            <a:off x="6030684" y="4380546"/>
            <a:ext cx="4473312" cy="1147895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Дві висоти тупокутного трикутника не належать йому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9EE2D395-33EA-4A03-A55D-BBCD84419B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137" y="4314107"/>
            <a:ext cx="1064996" cy="1064996"/>
          </a:xfrm>
          <a:prstGeom prst="rect">
            <a:avLst/>
          </a:prstGeom>
        </p:spPr>
      </p:pic>
      <p:pic>
        <p:nvPicPr>
          <p:cNvPr id="59" name="Рисунок 58" descr="Зображення, що містить дощ, тримає, парасоля&#10;&#10;Автоматично згенерований опис">
            <a:extLst>
              <a:ext uri="{FF2B5EF4-FFF2-40B4-BE49-F238E27FC236}">
                <a16:creationId xmlns:a16="http://schemas.microsoft.com/office/drawing/2014/main" id="{BC55F4B0-6384-419C-815B-C43900E83D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414" y="3059217"/>
            <a:ext cx="918507" cy="9185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кутник 59">
                <a:extLst>
                  <a:ext uri="{FF2B5EF4-FFF2-40B4-BE49-F238E27FC236}">
                    <a16:creationId xmlns:a16="http://schemas.microsoft.com/office/drawing/2014/main" id="{16A6ED8C-CB95-419B-9C6E-131F6D6B7353}"/>
                  </a:ext>
                </a:extLst>
              </p:cNvPr>
              <p:cNvSpPr/>
              <p:nvPr/>
            </p:nvSpPr>
            <p:spPr>
              <a:xfrm>
                <a:off x="6030684" y="3297402"/>
                <a:ext cx="4473312" cy="836947"/>
              </a:xfrm>
              <a:prstGeom prst="rect">
                <a:avLst/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P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висоти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LPK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0" name="Прямокутник 59">
                <a:extLst>
                  <a:ext uri="{FF2B5EF4-FFF2-40B4-BE49-F238E27FC236}">
                    <a16:creationId xmlns:a16="http://schemas.microsoft.com/office/drawing/2014/main" id="{16A6ED8C-CB95-419B-9C6E-131F6D6B73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4" y="3297402"/>
                <a:ext cx="4473312" cy="83694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49CC0555-6784-4373-8C2A-26D7EE086E2E}"/>
              </a:ext>
            </a:extLst>
          </p:cNvPr>
          <p:cNvGrpSpPr/>
          <p:nvPr/>
        </p:nvGrpSpPr>
        <p:grpSpPr>
          <a:xfrm>
            <a:off x="6030684" y="3059217"/>
            <a:ext cx="5734449" cy="2469224"/>
            <a:chOff x="6183084" y="3211617"/>
            <a:chExt cx="5734449" cy="2469224"/>
          </a:xfrm>
        </p:grpSpPr>
        <p:sp>
          <p:nvSpPr>
            <p:cNvPr id="64" name="Прямокутник 63">
              <a:extLst>
                <a:ext uri="{FF2B5EF4-FFF2-40B4-BE49-F238E27FC236}">
                  <a16:creationId xmlns:a16="http://schemas.microsoft.com/office/drawing/2014/main" id="{720D17AC-336B-4ED1-8B00-51513B83716D}"/>
                </a:ext>
              </a:extLst>
            </p:cNvPr>
            <p:cNvSpPr/>
            <p:nvPr/>
          </p:nvSpPr>
          <p:spPr>
            <a:xfrm>
              <a:off x="6183084" y="4532946"/>
              <a:ext cx="4473312" cy="1147895"/>
            </a:xfrm>
            <a:prstGeom prst="rect">
              <a:avLst/>
            </a:prstGeom>
            <a:solidFill>
              <a:srgbClr val="0085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Дві висоти тупокутного трикутника не належать йому</a:t>
              </a:r>
            </a:p>
          </p:txBody>
        </p:sp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B2D54640-60BC-49DD-8962-091B9BF8F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2537" y="4466507"/>
              <a:ext cx="1064996" cy="1064996"/>
            </a:xfrm>
            <a:prstGeom prst="rect">
              <a:avLst/>
            </a:prstGeom>
          </p:spPr>
        </p:pic>
        <p:pic>
          <p:nvPicPr>
            <p:cNvPr id="66" name="Рисунок 65" descr="Зображення, що містить дощ, тримає, парасоля&#10;&#10;Автоматично згенерований опис">
              <a:extLst>
                <a:ext uri="{FF2B5EF4-FFF2-40B4-BE49-F238E27FC236}">
                  <a16:creationId xmlns:a16="http://schemas.microsoft.com/office/drawing/2014/main" id="{93E2C4BE-8584-406B-8A06-573B575CB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6814" y="3211617"/>
              <a:ext cx="918507" cy="91850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Прямокутник 66">
                  <a:extLst>
                    <a:ext uri="{FF2B5EF4-FFF2-40B4-BE49-F238E27FC236}">
                      <a16:creationId xmlns:a16="http://schemas.microsoft.com/office/drawing/2014/main" id="{04478297-F570-4588-B39A-F894A89AF4C6}"/>
                    </a:ext>
                  </a:extLst>
                </p:cNvPr>
                <p:cNvSpPr/>
                <p:nvPr/>
              </p:nvSpPr>
              <p:spPr>
                <a:xfrm>
                  <a:off x="6183084" y="3449802"/>
                  <a:ext cx="4473312" cy="836947"/>
                </a:xfrm>
                <a:prstGeom prst="rect">
                  <a:avLst/>
                </a:prstGeom>
                <a:solidFill>
                  <a:srgbClr val="7B080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P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uk-UA" sz="24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L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sz="24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K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sub>
                      </m:sSub>
                    </m:oMath>
                  </a14:m>
                  <a:r>
                    <a:rPr lang="en-US" sz="24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</a:t>
                  </a:r>
                  <a:r>
                    <a:rPr lang="uk-UA" sz="2400" dirty="0">
                      <a:latin typeface="Aptos Light" panose="020B0004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– висоти </a:t>
                  </a:r>
                  <a14:m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LPK</m:t>
                      </m:r>
                    </m:oMath>
                  </a14:m>
                  <a:endPara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67" name="Прямокутник 66">
                  <a:extLst>
                    <a:ext uri="{FF2B5EF4-FFF2-40B4-BE49-F238E27FC236}">
                      <a16:creationId xmlns:a16="http://schemas.microsoft.com/office/drawing/2014/main" id="{04478297-F570-4588-B39A-F894A89AF4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83084" y="3449802"/>
                  <a:ext cx="4473312" cy="836947"/>
                </a:xfrm>
                <a:prstGeom prst="rect">
                  <a:avLst/>
                </a:prstGeom>
                <a:blipFill>
                  <a:blip r:embed="rId12"/>
                  <a:stretch>
                    <a:fillRect t="-583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7">
                <a:extLst>
                  <a:ext uri="{FF2B5EF4-FFF2-40B4-BE49-F238E27FC236}">
                    <a16:creationId xmlns:a16="http://schemas.microsoft.com/office/drawing/2014/main" id="{E49BD4DE-B315-4F28-B9FF-C1643EFA8204}"/>
                  </a:ext>
                </a:extLst>
              </p:cNvPr>
              <p:cNvSpPr/>
              <p:nvPr/>
            </p:nvSpPr>
            <p:spPr>
              <a:xfrm>
                <a:off x="5129049" y="5809028"/>
                <a:ext cx="6218054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мають спільну точку перетину всі три висоти </a:t>
                </a:r>
                <a14:m>
                  <m:oMath xmlns:m="http://schemas.openxmlformats.org/officeDocument/2006/math">
                    <m:r>
                      <a:rPr lang="uk-UA" sz="24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LPK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8" name="Прямоугольник 7">
                <a:extLst>
                  <a:ext uri="{FF2B5EF4-FFF2-40B4-BE49-F238E27FC236}">
                    <a16:creationId xmlns:a16="http://schemas.microsoft.com/office/drawing/2014/main" id="{E49BD4DE-B315-4F28-B9FF-C1643EFA82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049" y="5809028"/>
                <a:ext cx="6218054" cy="830997"/>
              </a:xfrm>
              <a:prstGeom prst="rect">
                <a:avLst/>
              </a:prstGeom>
              <a:blipFill>
                <a:blip r:embed="rId13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9" name="Графіка 68" descr="Лампочка">
            <a:extLst>
              <a:ext uri="{FF2B5EF4-FFF2-40B4-BE49-F238E27FC236}">
                <a16:creationId xmlns:a16="http://schemas.microsoft.com/office/drawing/2014/main" id="{46D346DC-349A-414C-887E-90DA65FD984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927921D0-5C0E-4958-A957-333304AF320F}"/>
              </a:ext>
            </a:extLst>
          </p:cNvPr>
          <p:cNvSpPr/>
          <p:nvPr/>
        </p:nvSpPr>
        <p:spPr>
          <a:xfrm>
            <a:off x="1349409" y="568243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A2E8E73-19D7-47FF-AB2B-655EB77C275F}"/>
                  </a:ext>
                </a:extLst>
              </p:cNvPr>
              <p:cNvSpPr txBox="1"/>
              <p:nvPr/>
            </p:nvSpPr>
            <p:spPr>
              <a:xfrm>
                <a:off x="1030856" y="586494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A2E8E73-19D7-47FF-AB2B-655EB77C2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856" y="5864941"/>
                <a:ext cx="454975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838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07407E-6 L 2.29167E-6 -0.34885 " pathEditMode="relative" rAng="0" ptsTypes="AA">
                                      <p:cBhvr>
                                        <p:cTn id="4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6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9" grpId="0" animBg="1"/>
      <p:bldP spid="57" grpId="0" animBg="1"/>
      <p:bldP spid="57" grpId="1" animBg="1"/>
      <p:bldP spid="60" grpId="0" animBg="1"/>
      <p:bldP spid="60" grpId="1" animBg="1"/>
      <p:bldP spid="68" grpId="0" animBg="1"/>
      <p:bldP spid="18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60087DFE-7470-42DE-B0E8-DF70ED2B82E3}"/>
              </a:ext>
            </a:extLst>
          </p:cNvPr>
          <p:cNvGrpSpPr/>
          <p:nvPr/>
        </p:nvGrpSpPr>
        <p:grpSpPr>
          <a:xfrm>
            <a:off x="1556993" y="3302679"/>
            <a:ext cx="189581" cy="207292"/>
            <a:chOff x="4726647" y="5650953"/>
            <a:chExt cx="483005" cy="528127"/>
          </a:xfrm>
        </p:grpSpPr>
        <p:cxnSp>
          <p:nvCxnSpPr>
            <p:cNvPr id="31" name="Пряма сполучна лінія 30">
              <a:extLst>
                <a:ext uri="{FF2B5EF4-FFF2-40B4-BE49-F238E27FC236}">
                  <a16:creationId xmlns:a16="http://schemas.microsoft.com/office/drawing/2014/main" id="{9943E185-4436-4564-A2A0-7F8E13C33BE3}"/>
                </a:ext>
              </a:extLst>
            </p:cNvPr>
            <p:cNvCxnSpPr>
              <a:cxnSpLocks/>
            </p:cNvCxnSpPr>
            <p:nvPr/>
          </p:nvCxnSpPr>
          <p:spPr>
            <a:xfrm>
              <a:off x="4726647" y="5650953"/>
              <a:ext cx="483005" cy="4512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 сполучна лінія 31">
              <a:extLst>
                <a:ext uri="{FF2B5EF4-FFF2-40B4-BE49-F238E27FC236}">
                  <a16:creationId xmlns:a16="http://schemas.microsoft.com/office/drawing/2014/main" id="{A5872CF2-05B5-4F15-B74F-625858ED1D9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945588" y="5915017"/>
              <a:ext cx="483005" cy="45122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увати 32">
            <a:extLst>
              <a:ext uri="{FF2B5EF4-FFF2-40B4-BE49-F238E27FC236}">
                <a16:creationId xmlns:a16="http://schemas.microsoft.com/office/drawing/2014/main" id="{D44A7353-0724-4E21-91D3-AC43BFAA43F5}"/>
              </a:ext>
            </a:extLst>
          </p:cNvPr>
          <p:cNvGrpSpPr/>
          <p:nvPr/>
        </p:nvGrpSpPr>
        <p:grpSpPr>
          <a:xfrm>
            <a:off x="2321374" y="2341276"/>
            <a:ext cx="255846" cy="150597"/>
            <a:chOff x="5892656" y="5137873"/>
            <a:chExt cx="550017" cy="323754"/>
          </a:xfrm>
        </p:grpSpPr>
        <p:cxnSp>
          <p:nvCxnSpPr>
            <p:cNvPr id="34" name="Пряма сполучна лінія 33">
              <a:extLst>
                <a:ext uri="{FF2B5EF4-FFF2-40B4-BE49-F238E27FC236}">
                  <a16:creationId xmlns:a16="http://schemas.microsoft.com/office/drawing/2014/main" id="{62A34EE1-16D8-448E-A959-EC00581B3EF8}"/>
                </a:ext>
              </a:extLst>
            </p:cNvPr>
            <p:cNvCxnSpPr>
              <a:cxnSpLocks/>
            </p:cNvCxnSpPr>
            <p:nvPr/>
          </p:nvCxnSpPr>
          <p:spPr>
            <a:xfrm>
              <a:off x="5892656" y="5137873"/>
              <a:ext cx="224678" cy="32375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 сполучна лінія 35">
              <a:extLst>
                <a:ext uri="{FF2B5EF4-FFF2-40B4-BE49-F238E27FC236}">
                  <a16:creationId xmlns:a16="http://schemas.microsoft.com/office/drawing/2014/main" id="{93DC4CC9-C998-4C5D-ACE9-B4CBF121D1B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68458" y="5187411"/>
              <a:ext cx="224678" cy="323753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9242AB30-8AEC-4476-A07E-EF24CBA4C702}"/>
              </a:ext>
            </a:extLst>
          </p:cNvPr>
          <p:cNvGrpSpPr/>
          <p:nvPr/>
        </p:nvGrpSpPr>
        <p:grpSpPr>
          <a:xfrm>
            <a:off x="1199189" y="2438629"/>
            <a:ext cx="171539" cy="248731"/>
            <a:chOff x="5621320" y="4909637"/>
            <a:chExt cx="365605" cy="530126"/>
          </a:xfrm>
        </p:grpSpPr>
        <p:cxnSp>
          <p:nvCxnSpPr>
            <p:cNvPr id="49" name="Пряма сполучна лінія 48">
              <a:extLst>
                <a:ext uri="{FF2B5EF4-FFF2-40B4-BE49-F238E27FC236}">
                  <a16:creationId xmlns:a16="http://schemas.microsoft.com/office/drawing/2014/main" id="{0F8D941B-95A6-4CDB-A119-02D17D4F56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22403" y="5074158"/>
              <a:ext cx="164522" cy="36560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49">
              <a:extLst>
                <a:ext uri="{FF2B5EF4-FFF2-40B4-BE49-F238E27FC236}">
                  <a16:creationId xmlns:a16="http://schemas.microsoft.com/office/drawing/2014/main" id="{F03BE5DC-9C95-4297-ABCF-DAA8DA74D553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5721862" y="4809095"/>
              <a:ext cx="164522" cy="36560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B7C20798-13A8-4E63-9E57-E1149ADC0F4E}"/>
              </a:ext>
            </a:extLst>
          </p:cNvPr>
          <p:cNvCxnSpPr>
            <a:cxnSpLocks/>
          </p:cNvCxnSpPr>
          <p:nvPr/>
        </p:nvCxnSpPr>
        <p:spPr>
          <a:xfrm flipH="1">
            <a:off x="1537900" y="1188425"/>
            <a:ext cx="216041" cy="231257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C09D04-040D-4B4E-A1BC-B374B197DB9B}"/>
                  </a:ext>
                </a:extLst>
              </p:cNvPr>
              <p:cNvSpPr txBox="1"/>
              <p:nvPr/>
            </p:nvSpPr>
            <p:spPr>
              <a:xfrm>
                <a:off x="1374293" y="3587266"/>
                <a:ext cx="4136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C09D04-040D-4B4E-A1BC-B374B197D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293" y="3587266"/>
                <a:ext cx="413621" cy="523220"/>
              </a:xfrm>
              <a:prstGeom prst="rect">
                <a:avLst/>
              </a:prstGeom>
              <a:blipFill>
                <a:blip r:embed="rId3"/>
                <a:stretch>
                  <a:fillRect l="-9091" r="-36364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D036D522-2640-4CC8-BD5B-2D0C13A12FFE}"/>
              </a:ext>
            </a:extLst>
          </p:cNvPr>
          <p:cNvCxnSpPr>
            <a:cxnSpLocks/>
          </p:cNvCxnSpPr>
          <p:nvPr/>
        </p:nvCxnSpPr>
        <p:spPr>
          <a:xfrm flipV="1">
            <a:off x="747581" y="1190406"/>
            <a:ext cx="1006359" cy="223634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E32A42C8-9241-4596-919D-409306550EEC}"/>
              </a:ext>
            </a:extLst>
          </p:cNvPr>
          <p:cNvCxnSpPr>
            <a:cxnSpLocks/>
          </p:cNvCxnSpPr>
          <p:nvPr/>
        </p:nvCxnSpPr>
        <p:spPr>
          <a:xfrm>
            <a:off x="747581" y="3426751"/>
            <a:ext cx="2735697" cy="25556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0BE785B7-272D-4953-9B63-AD26104FE987}"/>
              </a:ext>
            </a:extLst>
          </p:cNvPr>
          <p:cNvCxnSpPr>
            <a:cxnSpLocks/>
          </p:cNvCxnSpPr>
          <p:nvPr/>
        </p:nvCxnSpPr>
        <p:spPr>
          <a:xfrm>
            <a:off x="1753940" y="1190406"/>
            <a:ext cx="1729338" cy="249191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D5D8473-D7B2-457E-9B21-FE7956B44557}"/>
                  </a:ext>
                </a:extLst>
              </p:cNvPr>
              <p:cNvSpPr txBox="1"/>
              <p:nvPr/>
            </p:nvSpPr>
            <p:spPr>
              <a:xfrm>
                <a:off x="430147" y="3424191"/>
                <a:ext cx="3272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D5D8473-D7B2-457E-9B21-FE7956B44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47" y="3424191"/>
                <a:ext cx="327211" cy="523220"/>
              </a:xfrm>
              <a:prstGeom prst="rect">
                <a:avLst/>
              </a:prstGeom>
              <a:blipFill>
                <a:blip r:embed="rId4"/>
                <a:stretch>
                  <a:fillRect l="-11538" r="-3461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8927463-D032-482D-96F7-914B0BA4B902}"/>
                  </a:ext>
                </a:extLst>
              </p:cNvPr>
              <p:cNvSpPr txBox="1"/>
              <p:nvPr/>
            </p:nvSpPr>
            <p:spPr>
              <a:xfrm>
                <a:off x="1336189" y="741480"/>
                <a:ext cx="3272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8927463-D032-482D-96F7-914B0BA4B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189" y="741480"/>
                <a:ext cx="327211" cy="523220"/>
              </a:xfrm>
              <a:prstGeom prst="rect">
                <a:avLst/>
              </a:prstGeom>
              <a:blipFill>
                <a:blip r:embed="rId5"/>
                <a:stretch>
                  <a:fillRect l="-11111" r="-296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C646337-31F3-43DC-AEFE-69E993E7EC33}"/>
                  </a:ext>
                </a:extLst>
              </p:cNvPr>
              <p:cNvSpPr txBox="1"/>
              <p:nvPr/>
            </p:nvSpPr>
            <p:spPr>
              <a:xfrm>
                <a:off x="3403194" y="3721491"/>
                <a:ext cx="32721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C646337-31F3-43DC-AEFE-69E993E7E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194" y="3721491"/>
                <a:ext cx="327211" cy="523220"/>
              </a:xfrm>
              <a:prstGeom prst="rect">
                <a:avLst/>
              </a:prstGeom>
              <a:blipFill>
                <a:blip r:embed="rId6"/>
                <a:stretch>
                  <a:fillRect l="-7407" r="-259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>
            <a:extLst>
              <a:ext uri="{FF2B5EF4-FFF2-40B4-BE49-F238E27FC236}">
                <a16:creationId xmlns:a16="http://schemas.microsoft.com/office/drawing/2014/main" id="{18B69CE9-9D68-42EF-8286-0C6A727924D7}"/>
              </a:ext>
            </a:extLst>
          </p:cNvPr>
          <p:cNvSpPr/>
          <p:nvPr/>
        </p:nvSpPr>
        <p:spPr>
          <a:xfrm>
            <a:off x="1699363" y="1163314"/>
            <a:ext cx="109154" cy="10915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BC27F4FB-5BF7-48E0-8894-2A3C1E57D6C2}"/>
              </a:ext>
            </a:extLst>
          </p:cNvPr>
          <p:cNvSpPr/>
          <p:nvPr/>
        </p:nvSpPr>
        <p:spPr>
          <a:xfrm>
            <a:off x="1483322" y="3445381"/>
            <a:ext cx="109154" cy="10915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FE3DFE6E-CF04-463A-8C4A-063232FD16A8}"/>
              </a:ext>
            </a:extLst>
          </p:cNvPr>
          <p:cNvCxnSpPr>
            <a:cxnSpLocks/>
          </p:cNvCxnSpPr>
          <p:nvPr/>
        </p:nvCxnSpPr>
        <p:spPr>
          <a:xfrm flipH="1">
            <a:off x="746299" y="2233247"/>
            <a:ext cx="1720124" cy="119373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>
            <a:extLst>
              <a:ext uri="{FF2B5EF4-FFF2-40B4-BE49-F238E27FC236}">
                <a16:creationId xmlns:a16="http://schemas.microsoft.com/office/drawing/2014/main" id="{CC259B95-2ABB-4C94-BDB5-DD695AA7E0EE}"/>
              </a:ext>
            </a:extLst>
          </p:cNvPr>
          <p:cNvSpPr/>
          <p:nvPr/>
        </p:nvSpPr>
        <p:spPr>
          <a:xfrm>
            <a:off x="713607" y="3354097"/>
            <a:ext cx="109154" cy="10915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Aptos Light" panose="020B0004020202020204" pitchFamily="34" charset="0"/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8EA7F3B9-0E37-4250-AC97-C575D8EE7DD1}"/>
              </a:ext>
            </a:extLst>
          </p:cNvPr>
          <p:cNvSpPr/>
          <p:nvPr/>
        </p:nvSpPr>
        <p:spPr>
          <a:xfrm>
            <a:off x="2411845" y="2177544"/>
            <a:ext cx="109154" cy="10915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218EC71-A908-4F66-88F1-BD3513B21A30}"/>
                  </a:ext>
                </a:extLst>
              </p:cNvPr>
              <p:cNvSpPr txBox="1"/>
              <p:nvPr/>
            </p:nvSpPr>
            <p:spPr>
              <a:xfrm>
                <a:off x="2471295" y="1764979"/>
                <a:ext cx="4136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218EC71-A908-4F66-88F1-BD3513B21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295" y="1764979"/>
                <a:ext cx="413621" cy="523220"/>
              </a:xfrm>
              <a:prstGeom prst="rect">
                <a:avLst/>
              </a:prstGeom>
              <a:blipFill>
                <a:blip r:embed="rId7"/>
                <a:stretch>
                  <a:fillRect l="-5882" r="-35294" b="-24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38DF3A22-CCEE-4271-9C6E-B0BBE350A8FB}"/>
              </a:ext>
            </a:extLst>
          </p:cNvPr>
          <p:cNvCxnSpPr>
            <a:cxnSpLocks/>
          </p:cNvCxnSpPr>
          <p:nvPr/>
        </p:nvCxnSpPr>
        <p:spPr>
          <a:xfrm>
            <a:off x="1117182" y="2617573"/>
            <a:ext cx="2366096" cy="1064747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>
            <a:extLst>
              <a:ext uri="{FF2B5EF4-FFF2-40B4-BE49-F238E27FC236}">
                <a16:creationId xmlns:a16="http://schemas.microsoft.com/office/drawing/2014/main" id="{BCBC578E-9E5D-4AB9-B812-EEFDA32553E1}"/>
              </a:ext>
            </a:extLst>
          </p:cNvPr>
          <p:cNvSpPr/>
          <p:nvPr/>
        </p:nvSpPr>
        <p:spPr>
          <a:xfrm>
            <a:off x="3408098" y="3612337"/>
            <a:ext cx="109154" cy="10915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118F04E5-625E-4D89-96F4-70A9B5D8768F}"/>
              </a:ext>
            </a:extLst>
          </p:cNvPr>
          <p:cNvSpPr/>
          <p:nvPr/>
        </p:nvSpPr>
        <p:spPr>
          <a:xfrm>
            <a:off x="1060928" y="2562995"/>
            <a:ext cx="109154" cy="10915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B62F55B-DF39-4D46-A3DF-3409F3DC13A8}"/>
                  </a:ext>
                </a:extLst>
              </p:cNvPr>
              <p:cNvSpPr txBox="1"/>
              <p:nvPr/>
            </p:nvSpPr>
            <p:spPr>
              <a:xfrm>
                <a:off x="454516" y="2243333"/>
                <a:ext cx="4136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B62F55B-DF39-4D46-A3DF-3409F3DC13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16" y="2243333"/>
                <a:ext cx="413621" cy="523220"/>
              </a:xfrm>
              <a:prstGeom prst="rect">
                <a:avLst/>
              </a:prstGeom>
              <a:blipFill>
                <a:blip r:embed="rId8"/>
                <a:stretch>
                  <a:fillRect l="-9091" r="-36364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Овал 69">
            <a:extLst>
              <a:ext uri="{FF2B5EF4-FFF2-40B4-BE49-F238E27FC236}">
                <a16:creationId xmlns:a16="http://schemas.microsoft.com/office/drawing/2014/main" id="{72DAF4F3-E11B-48BF-9E35-7BF68DC14E8C}"/>
              </a:ext>
            </a:extLst>
          </p:cNvPr>
          <p:cNvSpPr/>
          <p:nvPr/>
        </p:nvSpPr>
        <p:spPr>
          <a:xfrm>
            <a:off x="1549730" y="2783150"/>
            <a:ext cx="109154" cy="10915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5F48C89-AE97-414D-B044-526EBF0C1702}"/>
                  </a:ext>
                </a:extLst>
              </p:cNvPr>
              <p:cNvSpPr txBox="1"/>
              <p:nvPr/>
            </p:nvSpPr>
            <p:spPr>
              <a:xfrm>
                <a:off x="1590760" y="2174085"/>
                <a:ext cx="4136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5F48C89-AE97-414D-B044-526EBF0C1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760" y="2174085"/>
                <a:ext cx="413621" cy="523220"/>
              </a:xfrm>
              <a:prstGeom prst="rect">
                <a:avLst/>
              </a:prstGeom>
              <a:blipFill>
                <a:blip r:embed="rId9"/>
                <a:stretch>
                  <a:fillRect l="-9091" r="-121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 сполучна лінія 71">
            <a:extLst>
              <a:ext uri="{FF2B5EF4-FFF2-40B4-BE49-F238E27FC236}">
                <a16:creationId xmlns:a16="http://schemas.microsoft.com/office/drawing/2014/main" id="{4CBA8283-B428-4D69-9CA8-70B5A7890CAC}"/>
              </a:ext>
            </a:extLst>
          </p:cNvPr>
          <p:cNvCxnSpPr>
            <a:cxnSpLocks/>
          </p:cNvCxnSpPr>
          <p:nvPr/>
        </p:nvCxnSpPr>
        <p:spPr>
          <a:xfrm flipH="1">
            <a:off x="4981322" y="2558492"/>
            <a:ext cx="1260567" cy="1195197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0D5BD5C-46A4-44D1-9F71-A4640E611ABB}"/>
                  </a:ext>
                </a:extLst>
              </p:cNvPr>
              <p:cNvSpPr txBox="1"/>
              <p:nvPr/>
            </p:nvSpPr>
            <p:spPr>
              <a:xfrm>
                <a:off x="6221031" y="2044401"/>
                <a:ext cx="3667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0D5BD5C-46A4-44D1-9F71-A4640E611A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031" y="2044401"/>
                <a:ext cx="366791" cy="523220"/>
              </a:xfrm>
              <a:prstGeom prst="rect">
                <a:avLst/>
              </a:prstGeom>
              <a:blipFill>
                <a:blip r:embed="rId10"/>
                <a:stretch>
                  <a:fillRect l="-10345" r="-275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043734AD-2AC4-4464-B078-90C75168F41D}"/>
              </a:ext>
            </a:extLst>
          </p:cNvPr>
          <p:cNvCxnSpPr>
            <a:cxnSpLocks/>
          </p:cNvCxnSpPr>
          <p:nvPr/>
        </p:nvCxnSpPr>
        <p:spPr>
          <a:xfrm>
            <a:off x="4981323" y="3750154"/>
            <a:ext cx="2417794" cy="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55480B82-27D8-4F20-910C-B2A1AE49A795}"/>
              </a:ext>
            </a:extLst>
          </p:cNvPr>
          <p:cNvCxnSpPr>
            <a:cxnSpLocks/>
          </p:cNvCxnSpPr>
          <p:nvPr/>
        </p:nvCxnSpPr>
        <p:spPr>
          <a:xfrm>
            <a:off x="4981323" y="1200123"/>
            <a:ext cx="0" cy="255003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D5451F5F-F5C3-4170-BDB5-7F12C0A5ECF7}"/>
              </a:ext>
            </a:extLst>
          </p:cNvPr>
          <p:cNvCxnSpPr>
            <a:cxnSpLocks/>
          </p:cNvCxnSpPr>
          <p:nvPr/>
        </p:nvCxnSpPr>
        <p:spPr>
          <a:xfrm>
            <a:off x="4981323" y="1200122"/>
            <a:ext cx="2417794" cy="255003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3E604AAE-1CF7-4C28-8653-EBC2EFF18ED7}"/>
                  </a:ext>
                </a:extLst>
              </p:cNvPr>
              <p:cNvSpPr txBox="1"/>
              <p:nvPr/>
            </p:nvSpPr>
            <p:spPr>
              <a:xfrm>
                <a:off x="4614532" y="3799536"/>
                <a:ext cx="3667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3E604AAE-1CF7-4C28-8653-EBC2EFF18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532" y="3799536"/>
                <a:ext cx="366791" cy="523220"/>
              </a:xfrm>
              <a:prstGeom prst="rect">
                <a:avLst/>
              </a:prstGeom>
              <a:blipFill>
                <a:blip r:embed="rId11"/>
                <a:stretch>
                  <a:fillRect l="-10000" r="-3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E6F8CCE-CBE2-4EE5-805B-11F61EE16046}"/>
                  </a:ext>
                </a:extLst>
              </p:cNvPr>
              <p:cNvSpPr txBox="1"/>
              <p:nvPr/>
            </p:nvSpPr>
            <p:spPr>
              <a:xfrm>
                <a:off x="4541957" y="807062"/>
                <a:ext cx="3667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E6F8CCE-CBE2-4EE5-805B-11F61EE16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957" y="807062"/>
                <a:ext cx="366791" cy="523220"/>
              </a:xfrm>
              <a:prstGeom prst="rect">
                <a:avLst/>
              </a:prstGeom>
              <a:blipFill>
                <a:blip r:embed="rId12"/>
                <a:stretch>
                  <a:fillRect l="-6667" r="-2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D3B021-B84B-4F3C-BA24-EDE104DCB564}"/>
                  </a:ext>
                </a:extLst>
              </p:cNvPr>
              <p:cNvSpPr txBox="1"/>
              <p:nvPr/>
            </p:nvSpPr>
            <p:spPr>
              <a:xfrm>
                <a:off x="7282020" y="3799536"/>
                <a:ext cx="3667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D3B021-B84B-4F3C-BA24-EDE104DCB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2020" y="3799536"/>
                <a:ext cx="366791" cy="523220"/>
              </a:xfrm>
              <a:prstGeom prst="rect">
                <a:avLst/>
              </a:prstGeom>
              <a:blipFill>
                <a:blip r:embed="rId13"/>
                <a:stretch>
                  <a:fillRect l="-10000" r="-1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Овал 79">
            <a:extLst>
              <a:ext uri="{FF2B5EF4-FFF2-40B4-BE49-F238E27FC236}">
                <a16:creationId xmlns:a16="http://schemas.microsoft.com/office/drawing/2014/main" id="{A0D3756D-5D9E-4E22-AD35-8B3A1BFE1F01}"/>
              </a:ext>
            </a:extLst>
          </p:cNvPr>
          <p:cNvSpPr/>
          <p:nvPr/>
        </p:nvSpPr>
        <p:spPr>
          <a:xfrm>
            <a:off x="4932940" y="1167691"/>
            <a:ext cx="122358" cy="12235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CAC39871-5B73-4B67-813E-3E48EF3CDEE6}"/>
              </a:ext>
            </a:extLst>
          </p:cNvPr>
          <p:cNvSpPr/>
          <p:nvPr/>
        </p:nvSpPr>
        <p:spPr>
          <a:xfrm>
            <a:off x="7313747" y="3677178"/>
            <a:ext cx="122358" cy="12235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82" name="Групувати 81">
            <a:extLst>
              <a:ext uri="{FF2B5EF4-FFF2-40B4-BE49-F238E27FC236}">
                <a16:creationId xmlns:a16="http://schemas.microsoft.com/office/drawing/2014/main" id="{C85A3D47-3795-4A9A-BF22-6A4759A68222}"/>
              </a:ext>
            </a:extLst>
          </p:cNvPr>
          <p:cNvGrpSpPr/>
          <p:nvPr/>
        </p:nvGrpSpPr>
        <p:grpSpPr>
          <a:xfrm>
            <a:off x="4992164" y="3513607"/>
            <a:ext cx="223032" cy="224749"/>
            <a:chOff x="4638052" y="3929319"/>
            <a:chExt cx="322918" cy="325404"/>
          </a:xfrm>
        </p:grpSpPr>
        <p:cxnSp>
          <p:nvCxnSpPr>
            <p:cNvPr id="83" name="Пряма сполучна лінія 82">
              <a:extLst>
                <a:ext uri="{FF2B5EF4-FFF2-40B4-BE49-F238E27FC236}">
                  <a16:creationId xmlns:a16="http://schemas.microsoft.com/office/drawing/2014/main" id="{40E852EF-B53C-426A-8AF6-8458FC50C06C}"/>
                </a:ext>
              </a:extLst>
            </p:cNvPr>
            <p:cNvCxnSpPr>
              <a:cxnSpLocks/>
            </p:cNvCxnSpPr>
            <p:nvPr/>
          </p:nvCxnSpPr>
          <p:spPr>
            <a:xfrm>
              <a:off x="4960970" y="3931805"/>
              <a:ext cx="0" cy="32291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 сполучна лінія 83">
              <a:extLst>
                <a:ext uri="{FF2B5EF4-FFF2-40B4-BE49-F238E27FC236}">
                  <a16:creationId xmlns:a16="http://schemas.microsoft.com/office/drawing/2014/main" id="{BF56C5B9-3C1F-42CF-B02F-1739AD97144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799511" y="3767860"/>
              <a:ext cx="0" cy="32291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Овал 84">
            <a:extLst>
              <a:ext uri="{FF2B5EF4-FFF2-40B4-BE49-F238E27FC236}">
                <a16:creationId xmlns:a16="http://schemas.microsoft.com/office/drawing/2014/main" id="{C6D0F969-6566-472D-98E1-D4B70B09EF27}"/>
              </a:ext>
            </a:extLst>
          </p:cNvPr>
          <p:cNvSpPr/>
          <p:nvPr/>
        </p:nvSpPr>
        <p:spPr>
          <a:xfrm>
            <a:off x="4932941" y="3677179"/>
            <a:ext cx="122358" cy="12235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8F5F7592-A02B-4F77-B31B-5D5727A9A673}"/>
              </a:ext>
            </a:extLst>
          </p:cNvPr>
          <p:cNvSpPr/>
          <p:nvPr/>
        </p:nvSpPr>
        <p:spPr>
          <a:xfrm>
            <a:off x="6192996" y="2489122"/>
            <a:ext cx="122358" cy="122358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E1265BEE-8E4F-4E3B-9CCA-BCEAF050159D}"/>
              </a:ext>
            </a:extLst>
          </p:cNvPr>
          <p:cNvCxnSpPr>
            <a:cxnSpLocks/>
          </p:cNvCxnSpPr>
          <p:nvPr/>
        </p:nvCxnSpPr>
        <p:spPr>
          <a:xfrm>
            <a:off x="8821050" y="2814189"/>
            <a:ext cx="0" cy="1159638"/>
          </a:xfrm>
          <a:prstGeom prst="line">
            <a:avLst/>
          </a:prstGeom>
          <a:ln w="57150" cap="rnd">
            <a:solidFill>
              <a:srgbClr val="199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 сполучна лінія 88">
            <a:extLst>
              <a:ext uri="{FF2B5EF4-FFF2-40B4-BE49-F238E27FC236}">
                <a16:creationId xmlns:a16="http://schemas.microsoft.com/office/drawing/2014/main" id="{990276B7-F670-439F-8FF8-0DA837B15FBB}"/>
              </a:ext>
            </a:extLst>
          </p:cNvPr>
          <p:cNvCxnSpPr>
            <a:cxnSpLocks/>
          </p:cNvCxnSpPr>
          <p:nvPr/>
        </p:nvCxnSpPr>
        <p:spPr>
          <a:xfrm flipH="1">
            <a:off x="8821050" y="2785684"/>
            <a:ext cx="738735" cy="1200218"/>
          </a:xfrm>
          <a:prstGeom prst="line">
            <a:avLst/>
          </a:prstGeom>
          <a:ln w="57150" cap="rnd">
            <a:solidFill>
              <a:srgbClr val="199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сполучна лінія 89">
            <a:extLst>
              <a:ext uri="{FF2B5EF4-FFF2-40B4-BE49-F238E27FC236}">
                <a16:creationId xmlns:a16="http://schemas.microsoft.com/office/drawing/2014/main" id="{3D923445-164B-4661-9AB6-EAC002E8C7CC}"/>
              </a:ext>
            </a:extLst>
          </p:cNvPr>
          <p:cNvCxnSpPr>
            <a:cxnSpLocks/>
          </p:cNvCxnSpPr>
          <p:nvPr/>
        </p:nvCxnSpPr>
        <p:spPr>
          <a:xfrm flipH="1">
            <a:off x="8821050" y="3554716"/>
            <a:ext cx="1073441" cy="431186"/>
          </a:xfrm>
          <a:prstGeom prst="line">
            <a:avLst/>
          </a:prstGeom>
          <a:ln w="57150" cap="rnd">
            <a:solidFill>
              <a:srgbClr val="199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Групувати 90">
            <a:extLst>
              <a:ext uri="{FF2B5EF4-FFF2-40B4-BE49-F238E27FC236}">
                <a16:creationId xmlns:a16="http://schemas.microsoft.com/office/drawing/2014/main" id="{43670F19-4E37-4EC4-B3F9-6B863DB15FE5}"/>
              </a:ext>
            </a:extLst>
          </p:cNvPr>
          <p:cNvGrpSpPr/>
          <p:nvPr/>
        </p:nvGrpSpPr>
        <p:grpSpPr>
          <a:xfrm>
            <a:off x="10031252" y="1999105"/>
            <a:ext cx="228676" cy="138814"/>
            <a:chOff x="3119441" y="3152778"/>
            <a:chExt cx="317471" cy="192715"/>
          </a:xfrm>
        </p:grpSpPr>
        <p:cxnSp>
          <p:nvCxnSpPr>
            <p:cNvPr id="120" name="Пряма сполучна лінія 119">
              <a:extLst>
                <a:ext uri="{FF2B5EF4-FFF2-40B4-BE49-F238E27FC236}">
                  <a16:creationId xmlns:a16="http://schemas.microsoft.com/office/drawing/2014/main" id="{EDED3DE0-6422-4BC7-804C-FE908CB5ED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8296" y="3152778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Пряма сполучна лінія 120">
              <a:extLst>
                <a:ext uri="{FF2B5EF4-FFF2-40B4-BE49-F238E27FC236}">
                  <a16:creationId xmlns:a16="http://schemas.microsoft.com/office/drawing/2014/main" id="{18F79E6D-C367-407B-BF98-248EAD17C137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156491" y="3189241"/>
              <a:ext cx="118616" cy="192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E25B32F6-1A92-4300-8BFA-CE06F349C830}"/>
                  </a:ext>
                </a:extLst>
              </p:cNvPr>
              <p:cNvSpPr txBox="1"/>
              <p:nvPr/>
            </p:nvSpPr>
            <p:spPr>
              <a:xfrm>
                <a:off x="9393027" y="3762418"/>
                <a:ext cx="4352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k-UA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E25B32F6-1A92-4300-8BFA-CE06F349C8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027" y="3762418"/>
                <a:ext cx="435244" cy="523220"/>
              </a:xfrm>
              <a:prstGeom prst="rect">
                <a:avLst/>
              </a:prstGeom>
              <a:blipFill>
                <a:blip r:embed="rId14"/>
                <a:stretch>
                  <a:fillRect l="-5714" r="-31429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3" name="Пряма сполучна лінія 92">
            <a:extLst>
              <a:ext uri="{FF2B5EF4-FFF2-40B4-BE49-F238E27FC236}">
                <a16:creationId xmlns:a16="http://schemas.microsoft.com/office/drawing/2014/main" id="{5BD12892-6308-4F79-A006-4F8E4DCBC7DC}"/>
              </a:ext>
            </a:extLst>
          </p:cNvPr>
          <p:cNvCxnSpPr>
            <a:cxnSpLocks/>
          </p:cNvCxnSpPr>
          <p:nvPr/>
        </p:nvCxnSpPr>
        <p:spPr>
          <a:xfrm flipH="1">
            <a:off x="9815486" y="2858730"/>
            <a:ext cx="1858670" cy="725695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Групувати 93">
            <a:extLst>
              <a:ext uri="{FF2B5EF4-FFF2-40B4-BE49-F238E27FC236}">
                <a16:creationId xmlns:a16="http://schemas.microsoft.com/office/drawing/2014/main" id="{AD4F72EE-77C9-4FA9-BCBB-77B4AA1EE242}"/>
              </a:ext>
            </a:extLst>
          </p:cNvPr>
          <p:cNvGrpSpPr/>
          <p:nvPr/>
        </p:nvGrpSpPr>
        <p:grpSpPr>
          <a:xfrm>
            <a:off x="8608644" y="2643294"/>
            <a:ext cx="198599" cy="198599"/>
            <a:chOff x="870900" y="3762375"/>
            <a:chExt cx="275715" cy="275715"/>
          </a:xfrm>
        </p:grpSpPr>
        <p:cxnSp>
          <p:nvCxnSpPr>
            <p:cNvPr id="118" name="Пряма сполучна лінія 117">
              <a:extLst>
                <a:ext uri="{FF2B5EF4-FFF2-40B4-BE49-F238E27FC236}">
                  <a16:creationId xmlns:a16="http://schemas.microsoft.com/office/drawing/2014/main" id="{6F885EFE-8EF6-43DC-A369-4DB29D3DCDA5}"/>
                </a:ext>
              </a:extLst>
            </p:cNvPr>
            <p:cNvCxnSpPr>
              <a:cxnSpLocks/>
            </p:cNvCxnSpPr>
            <p:nvPr/>
          </p:nvCxnSpPr>
          <p:spPr>
            <a:xfrm>
              <a:off x="870902" y="3762375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Пряма сполучна лінія 118">
              <a:extLst>
                <a:ext uri="{FF2B5EF4-FFF2-40B4-BE49-F238E27FC236}">
                  <a16:creationId xmlns:a16="http://schemas.microsoft.com/office/drawing/2014/main" id="{3E250048-C059-4C3E-B32D-88C0953005E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8758" y="3624518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5" name="Пряма сполучна лінія 94">
            <a:extLst>
              <a:ext uri="{FF2B5EF4-FFF2-40B4-BE49-F238E27FC236}">
                <a16:creationId xmlns:a16="http://schemas.microsoft.com/office/drawing/2014/main" id="{D2E6C05F-7FA8-408B-8CBF-AB1AAAD598A3}"/>
              </a:ext>
            </a:extLst>
          </p:cNvPr>
          <p:cNvCxnSpPr>
            <a:cxnSpLocks/>
          </p:cNvCxnSpPr>
          <p:nvPr/>
        </p:nvCxnSpPr>
        <p:spPr>
          <a:xfrm>
            <a:off x="8243363" y="2855873"/>
            <a:ext cx="1308606" cy="0"/>
          </a:xfrm>
          <a:prstGeom prst="line">
            <a:avLst/>
          </a:prstGeom>
          <a:ln w="57150" cap="rnd">
            <a:solidFill>
              <a:srgbClr val="3E3D3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B229522A-A6FB-4E98-BB5B-B1FD8FE4C9D5}"/>
                  </a:ext>
                </a:extLst>
              </p:cNvPr>
              <p:cNvSpPr txBox="1"/>
              <p:nvPr/>
            </p:nvSpPr>
            <p:spPr>
              <a:xfrm>
                <a:off x="10090286" y="1456920"/>
                <a:ext cx="4352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B229522A-A6FB-4E98-BB5B-B1FD8FE4C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0286" y="1456920"/>
                <a:ext cx="435244" cy="523220"/>
              </a:xfrm>
              <a:prstGeom prst="rect">
                <a:avLst/>
              </a:prstGeom>
              <a:blipFill>
                <a:blip r:embed="rId15"/>
                <a:stretch>
                  <a:fillRect l="-5714" r="-31429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Пряма сполучна лінія 96">
            <a:extLst>
              <a:ext uri="{FF2B5EF4-FFF2-40B4-BE49-F238E27FC236}">
                <a16:creationId xmlns:a16="http://schemas.microsoft.com/office/drawing/2014/main" id="{EE9376EC-70E8-43AC-9D86-1A9F2408EC53}"/>
              </a:ext>
            </a:extLst>
          </p:cNvPr>
          <p:cNvCxnSpPr>
            <a:cxnSpLocks/>
          </p:cNvCxnSpPr>
          <p:nvPr/>
        </p:nvCxnSpPr>
        <p:spPr>
          <a:xfrm flipH="1">
            <a:off x="9513894" y="1889780"/>
            <a:ext cx="594630" cy="96609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 сполучна лінія 97">
            <a:extLst>
              <a:ext uri="{FF2B5EF4-FFF2-40B4-BE49-F238E27FC236}">
                <a16:creationId xmlns:a16="http://schemas.microsoft.com/office/drawing/2014/main" id="{844DBE65-284E-4951-8D64-A0F69A28E76C}"/>
              </a:ext>
            </a:extLst>
          </p:cNvPr>
          <p:cNvCxnSpPr>
            <a:cxnSpLocks/>
          </p:cNvCxnSpPr>
          <p:nvPr/>
        </p:nvCxnSpPr>
        <p:spPr>
          <a:xfrm>
            <a:off x="8822219" y="1085766"/>
            <a:ext cx="0" cy="1770107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 сполучна лінія 98">
            <a:extLst>
              <a:ext uri="{FF2B5EF4-FFF2-40B4-BE49-F238E27FC236}">
                <a16:creationId xmlns:a16="http://schemas.microsoft.com/office/drawing/2014/main" id="{45EE1C96-CB24-4A61-AFA2-37461AC39838}"/>
              </a:ext>
            </a:extLst>
          </p:cNvPr>
          <p:cNvCxnSpPr>
            <a:cxnSpLocks/>
          </p:cNvCxnSpPr>
          <p:nvPr/>
        </p:nvCxnSpPr>
        <p:spPr>
          <a:xfrm>
            <a:off x="9513894" y="2857301"/>
            <a:ext cx="216025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99">
            <a:extLst>
              <a:ext uri="{FF2B5EF4-FFF2-40B4-BE49-F238E27FC236}">
                <a16:creationId xmlns:a16="http://schemas.microsoft.com/office/drawing/2014/main" id="{253293E9-9032-443A-832A-E09DE7150DB6}"/>
              </a:ext>
            </a:extLst>
          </p:cNvPr>
          <p:cNvCxnSpPr>
            <a:cxnSpLocks/>
          </p:cNvCxnSpPr>
          <p:nvPr/>
        </p:nvCxnSpPr>
        <p:spPr>
          <a:xfrm>
            <a:off x="8822220" y="1085766"/>
            <a:ext cx="691674" cy="177153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100">
            <a:extLst>
              <a:ext uri="{FF2B5EF4-FFF2-40B4-BE49-F238E27FC236}">
                <a16:creationId xmlns:a16="http://schemas.microsoft.com/office/drawing/2014/main" id="{2D2B81A5-5713-475D-88D1-9A18DFE9E511}"/>
              </a:ext>
            </a:extLst>
          </p:cNvPr>
          <p:cNvCxnSpPr>
            <a:cxnSpLocks/>
          </p:cNvCxnSpPr>
          <p:nvPr/>
        </p:nvCxnSpPr>
        <p:spPr>
          <a:xfrm>
            <a:off x="8822219" y="1085766"/>
            <a:ext cx="2851934" cy="177153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983AAE13-B58C-4AEF-BB98-C047614857AE}"/>
                  </a:ext>
                </a:extLst>
              </p:cNvPr>
              <p:cNvSpPr txBox="1"/>
              <p:nvPr/>
            </p:nvSpPr>
            <p:spPr>
              <a:xfrm>
                <a:off x="8438898" y="777108"/>
                <a:ext cx="3277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983AAE13-B58C-4AEF-BB98-C047614857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8898" y="777108"/>
                <a:ext cx="327721" cy="523220"/>
              </a:xfrm>
              <a:prstGeom prst="rect">
                <a:avLst/>
              </a:prstGeom>
              <a:blipFill>
                <a:blip r:embed="rId16"/>
                <a:stretch>
                  <a:fillRect l="-11111" r="-2222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86C23903-DE28-4E6F-8504-44A372B6C795}"/>
                  </a:ext>
                </a:extLst>
              </p:cNvPr>
              <p:cNvSpPr txBox="1"/>
              <p:nvPr/>
            </p:nvSpPr>
            <p:spPr>
              <a:xfrm>
                <a:off x="11589189" y="2901904"/>
                <a:ext cx="3277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86C23903-DE28-4E6F-8504-44A372B6C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9189" y="2901904"/>
                <a:ext cx="327721" cy="523220"/>
              </a:xfrm>
              <a:prstGeom prst="rect">
                <a:avLst/>
              </a:prstGeom>
              <a:blipFill>
                <a:blip r:embed="rId17"/>
                <a:stretch>
                  <a:fillRect l="-7407" r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Овал 103">
            <a:extLst>
              <a:ext uri="{FF2B5EF4-FFF2-40B4-BE49-F238E27FC236}">
                <a16:creationId xmlns:a16="http://schemas.microsoft.com/office/drawing/2014/main" id="{50653A63-DEAB-4C7F-AC23-21F668933514}"/>
              </a:ext>
            </a:extLst>
          </p:cNvPr>
          <p:cNvSpPr/>
          <p:nvPr/>
        </p:nvSpPr>
        <p:spPr>
          <a:xfrm>
            <a:off x="8785153" y="1056798"/>
            <a:ext cx="109324" cy="10932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05" name="Овал 104">
            <a:extLst>
              <a:ext uri="{FF2B5EF4-FFF2-40B4-BE49-F238E27FC236}">
                <a16:creationId xmlns:a16="http://schemas.microsoft.com/office/drawing/2014/main" id="{B9994C5F-0EE6-483D-8653-7101FBB0EA6E}"/>
              </a:ext>
            </a:extLst>
          </p:cNvPr>
          <p:cNvSpPr/>
          <p:nvPr/>
        </p:nvSpPr>
        <p:spPr>
          <a:xfrm>
            <a:off x="11597811" y="2798514"/>
            <a:ext cx="109324" cy="10932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457E7EEA-7C21-4481-AAAA-C5778EA33206}"/>
              </a:ext>
            </a:extLst>
          </p:cNvPr>
          <p:cNvSpPr/>
          <p:nvPr/>
        </p:nvSpPr>
        <p:spPr>
          <a:xfrm>
            <a:off x="10051756" y="1839542"/>
            <a:ext cx="109324" cy="10932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16D690E-0AE9-469A-A8BE-D16282DC9477}"/>
                  </a:ext>
                </a:extLst>
              </p:cNvPr>
              <p:cNvSpPr txBox="1"/>
              <p:nvPr/>
            </p:nvSpPr>
            <p:spPr>
              <a:xfrm>
                <a:off x="9008973" y="2394321"/>
                <a:ext cx="3277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16D690E-0AE9-469A-A8BE-D16282DC9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73" y="2394321"/>
                <a:ext cx="327721" cy="523220"/>
              </a:xfrm>
              <a:prstGeom prst="rect">
                <a:avLst/>
              </a:prstGeom>
              <a:blipFill>
                <a:blip r:embed="rId18"/>
                <a:stretch>
                  <a:fillRect l="-7407" r="-259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C70EB0E-CB5A-45AC-91C1-FA097A3C5E26}"/>
                  </a:ext>
                </a:extLst>
              </p:cNvPr>
              <p:cNvSpPr txBox="1"/>
              <p:nvPr/>
            </p:nvSpPr>
            <p:spPr>
              <a:xfrm>
                <a:off x="8157616" y="2837727"/>
                <a:ext cx="4352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k-UA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C70EB0E-CB5A-45AC-91C1-FA097A3C5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7616" y="2837727"/>
                <a:ext cx="435244" cy="523220"/>
              </a:xfrm>
              <a:prstGeom prst="rect">
                <a:avLst/>
              </a:prstGeom>
              <a:blipFill>
                <a:blip r:embed="rId19"/>
                <a:stretch>
                  <a:fillRect l="-8571" r="-31429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Овал 108">
            <a:extLst>
              <a:ext uri="{FF2B5EF4-FFF2-40B4-BE49-F238E27FC236}">
                <a16:creationId xmlns:a16="http://schemas.microsoft.com/office/drawing/2014/main" id="{DEF6DB3A-2483-447E-96FF-0DADB0C2E8E1}"/>
              </a:ext>
            </a:extLst>
          </p:cNvPr>
          <p:cNvSpPr/>
          <p:nvPr/>
        </p:nvSpPr>
        <p:spPr>
          <a:xfrm>
            <a:off x="8766388" y="2802639"/>
            <a:ext cx="109324" cy="10932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85332817-1713-4361-9DA5-2801C9F2B81B}"/>
              </a:ext>
            </a:extLst>
          </p:cNvPr>
          <p:cNvCxnSpPr>
            <a:cxnSpLocks/>
          </p:cNvCxnSpPr>
          <p:nvPr/>
        </p:nvCxnSpPr>
        <p:spPr>
          <a:xfrm>
            <a:off x="9475475" y="2757860"/>
            <a:ext cx="449516" cy="1151314"/>
          </a:xfrm>
          <a:prstGeom prst="line">
            <a:avLst/>
          </a:prstGeom>
          <a:ln w="57150" cap="rnd">
            <a:solidFill>
              <a:srgbClr val="3E3D3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Овал 110">
            <a:extLst>
              <a:ext uri="{FF2B5EF4-FFF2-40B4-BE49-F238E27FC236}">
                <a16:creationId xmlns:a16="http://schemas.microsoft.com/office/drawing/2014/main" id="{5E85A62E-F472-4DC9-A0BA-2FC24636DAFD}"/>
              </a:ext>
            </a:extLst>
          </p:cNvPr>
          <p:cNvSpPr/>
          <p:nvPr/>
        </p:nvSpPr>
        <p:spPr>
          <a:xfrm>
            <a:off x="9465068" y="2792579"/>
            <a:ext cx="109324" cy="10932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112" name="Групувати 111">
            <a:extLst>
              <a:ext uri="{FF2B5EF4-FFF2-40B4-BE49-F238E27FC236}">
                <a16:creationId xmlns:a16="http://schemas.microsoft.com/office/drawing/2014/main" id="{577425A6-0AD2-48F4-B980-280C1396CE59}"/>
              </a:ext>
            </a:extLst>
          </p:cNvPr>
          <p:cNvGrpSpPr/>
          <p:nvPr/>
        </p:nvGrpSpPr>
        <p:grpSpPr>
          <a:xfrm rot="4064990">
            <a:off x="9766571" y="3360911"/>
            <a:ext cx="198599" cy="198599"/>
            <a:chOff x="870900" y="3762375"/>
            <a:chExt cx="275715" cy="275715"/>
          </a:xfrm>
        </p:grpSpPr>
        <p:cxnSp>
          <p:nvCxnSpPr>
            <p:cNvPr id="116" name="Пряма сполучна лінія 115">
              <a:extLst>
                <a:ext uri="{FF2B5EF4-FFF2-40B4-BE49-F238E27FC236}">
                  <a16:creationId xmlns:a16="http://schemas.microsoft.com/office/drawing/2014/main" id="{40C460ED-F1CA-47A3-AA5D-B6173C0AAC5E}"/>
                </a:ext>
              </a:extLst>
            </p:cNvPr>
            <p:cNvCxnSpPr>
              <a:cxnSpLocks/>
            </p:cNvCxnSpPr>
            <p:nvPr/>
          </p:nvCxnSpPr>
          <p:spPr>
            <a:xfrm>
              <a:off x="870902" y="3762375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 сполучна лінія 116">
              <a:extLst>
                <a:ext uri="{FF2B5EF4-FFF2-40B4-BE49-F238E27FC236}">
                  <a16:creationId xmlns:a16="http://schemas.microsoft.com/office/drawing/2014/main" id="{4B26991A-4830-46C2-B7E0-6B5D9AB92E1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8758" y="3624518"/>
              <a:ext cx="0" cy="275715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Овал 112">
            <a:extLst>
              <a:ext uri="{FF2B5EF4-FFF2-40B4-BE49-F238E27FC236}">
                <a16:creationId xmlns:a16="http://schemas.microsoft.com/office/drawing/2014/main" id="{E0D3C154-A00E-4A9A-809E-E3F13E9BC404}"/>
              </a:ext>
            </a:extLst>
          </p:cNvPr>
          <p:cNvSpPr/>
          <p:nvPr/>
        </p:nvSpPr>
        <p:spPr>
          <a:xfrm>
            <a:off x="9756547" y="3523829"/>
            <a:ext cx="109324" cy="10932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14" name="Овал 113">
            <a:extLst>
              <a:ext uri="{FF2B5EF4-FFF2-40B4-BE49-F238E27FC236}">
                <a16:creationId xmlns:a16="http://schemas.microsoft.com/office/drawing/2014/main" id="{A8A31A76-2CA1-434C-A855-A127C07F5B67}"/>
              </a:ext>
            </a:extLst>
          </p:cNvPr>
          <p:cNvSpPr/>
          <p:nvPr/>
        </p:nvSpPr>
        <p:spPr>
          <a:xfrm>
            <a:off x="8783570" y="3917736"/>
            <a:ext cx="109324" cy="109324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C54374CB-38D9-4A41-9247-857712FA15B3}"/>
                  </a:ext>
                </a:extLst>
              </p:cNvPr>
              <p:cNvSpPr txBox="1"/>
              <p:nvPr/>
            </p:nvSpPr>
            <p:spPr>
              <a:xfrm>
                <a:off x="8554114" y="4049195"/>
                <a:ext cx="3277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C54374CB-38D9-4A41-9247-857712FA1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4114" y="4049195"/>
                <a:ext cx="327721" cy="523220"/>
              </a:xfrm>
              <a:prstGeom prst="rect">
                <a:avLst/>
              </a:prstGeom>
              <a:blipFill>
                <a:blip r:embed="rId20"/>
                <a:stretch>
                  <a:fillRect l="-7407" r="-185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Прямокутник: округлені кути 121">
            <a:extLst>
              <a:ext uri="{FF2B5EF4-FFF2-40B4-BE49-F238E27FC236}">
                <a16:creationId xmlns:a16="http://schemas.microsoft.com/office/drawing/2014/main" id="{EE7E72A0-1F7C-4C52-B874-4205957B2795}"/>
              </a:ext>
            </a:extLst>
          </p:cNvPr>
          <p:cNvSpPr/>
          <p:nvPr/>
        </p:nvSpPr>
        <p:spPr>
          <a:xfrm>
            <a:off x="271327" y="5778787"/>
            <a:ext cx="11843338" cy="878403"/>
          </a:xfrm>
          <a:prstGeom prst="roundRect">
            <a:avLst>
              <a:gd name="adj" fmla="val 10878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 висоти або їх продовження будь-якого трикутника завжди перетинаються в одній точці, яка називається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ортоцентром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трикутника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3" name="Прямоугольник 7">
            <a:extLst>
              <a:ext uri="{FF2B5EF4-FFF2-40B4-BE49-F238E27FC236}">
                <a16:creationId xmlns:a16="http://schemas.microsoft.com/office/drawing/2014/main" id="{C59B3078-1DA0-4DD2-B7D1-574D11D1C232}"/>
              </a:ext>
            </a:extLst>
          </p:cNvPr>
          <p:cNvSpPr/>
          <p:nvPr/>
        </p:nvSpPr>
        <p:spPr>
          <a:xfrm>
            <a:off x="6587821" y="5809028"/>
            <a:ext cx="4759281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Назвіть ортоцентр кожного трикутника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4" name="Графіка 123" descr="Лампочка">
            <a:extLst>
              <a:ext uri="{FF2B5EF4-FFF2-40B4-BE49-F238E27FC236}">
                <a16:creationId xmlns:a16="http://schemas.microsoft.com/office/drawing/2014/main" id="{411F8D5F-28EE-4312-BD12-00DF52A9E43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кутник 125">
                <a:extLst>
                  <a:ext uri="{FF2B5EF4-FFF2-40B4-BE49-F238E27FC236}">
                    <a16:creationId xmlns:a16="http://schemas.microsoft.com/office/drawing/2014/main" id="{61BF1AB3-FD67-43FB-BA2F-633FBF941D54}"/>
                  </a:ext>
                </a:extLst>
              </p:cNvPr>
              <p:cNvSpPr/>
              <p:nvPr/>
            </p:nvSpPr>
            <p:spPr>
              <a:xfrm>
                <a:off x="1092963" y="5997417"/>
                <a:ext cx="3543432" cy="751027"/>
              </a:xfrm>
              <a:prstGeom prst="rect">
                <a:avLst/>
              </a:prstGeom>
              <a:solidFill>
                <a:srgbClr val="0085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H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ортоцентр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6" name="Прямокутник 125">
                <a:extLst>
                  <a:ext uri="{FF2B5EF4-FFF2-40B4-BE49-F238E27FC236}">
                    <a16:creationId xmlns:a16="http://schemas.microsoft.com/office/drawing/2014/main" id="{61BF1AB3-FD67-43FB-BA2F-633FBF941D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963" y="5997417"/>
                <a:ext cx="3543432" cy="75102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кутник 86">
                <a:extLst>
                  <a:ext uri="{FF2B5EF4-FFF2-40B4-BE49-F238E27FC236}">
                    <a16:creationId xmlns:a16="http://schemas.microsoft.com/office/drawing/2014/main" id="{A7B7BF7C-20F1-4B0C-AF12-139C514D1A5D}"/>
                  </a:ext>
                </a:extLst>
              </p:cNvPr>
              <p:cNvSpPr/>
              <p:nvPr/>
            </p:nvSpPr>
            <p:spPr>
              <a:xfrm>
                <a:off x="4797927" y="5999175"/>
                <a:ext cx="3543432" cy="751027"/>
              </a:xfrm>
              <a:prstGeom prst="rect">
                <a:avLst/>
              </a:prstGeom>
              <a:solidFill>
                <a:srgbClr val="0085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ортоцентр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NME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7" name="Прямокутник 86">
                <a:extLst>
                  <a:ext uri="{FF2B5EF4-FFF2-40B4-BE49-F238E27FC236}">
                    <a16:creationId xmlns:a16="http://schemas.microsoft.com/office/drawing/2014/main" id="{A7B7BF7C-20F1-4B0C-AF12-139C514D1A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927" y="5999175"/>
                <a:ext cx="3543432" cy="75102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Прямокутник 126">
                <a:extLst>
                  <a:ext uri="{FF2B5EF4-FFF2-40B4-BE49-F238E27FC236}">
                    <a16:creationId xmlns:a16="http://schemas.microsoft.com/office/drawing/2014/main" id="{A601872C-1DC9-4615-B696-4129A9BB314F}"/>
                  </a:ext>
                </a:extLst>
              </p:cNvPr>
              <p:cNvSpPr/>
              <p:nvPr/>
            </p:nvSpPr>
            <p:spPr>
              <a:xfrm>
                <a:off x="8536192" y="5997416"/>
                <a:ext cx="3543432" cy="751027"/>
              </a:xfrm>
              <a:prstGeom prst="rect">
                <a:avLst/>
              </a:prstGeom>
              <a:solidFill>
                <a:srgbClr val="0085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S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ортоцентр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LPK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7" name="Прямокутник 126">
                <a:extLst>
                  <a:ext uri="{FF2B5EF4-FFF2-40B4-BE49-F238E27FC236}">
                    <a16:creationId xmlns:a16="http://schemas.microsoft.com/office/drawing/2014/main" id="{A601872C-1DC9-4615-B696-4129A9BB31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6192" y="5997416"/>
                <a:ext cx="3543432" cy="75102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355144AA-05D0-4CE4-A3D6-DB5FF4D87DC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51" y="5847780"/>
            <a:ext cx="875164" cy="87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7133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500"/>
                            </p:stCondLst>
                            <p:childTnLst>
                              <p:par>
                                <p:cTn id="3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8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250" tmFilter="0, 0; .2, .5; .8, .5; 1, 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1" dur="125" autoRev="1" fill="hold"/>
                                        <p:tgtEl>
                                          <p:spTgt spid="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-2.70833E-6 -0.17245 " pathEditMode="relative" rAng="0" ptsTypes="AA">
                                      <p:cBhvr>
                                        <p:cTn id="33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00"/>
                            </p:stCondLst>
                            <p:childTnLst>
                              <p:par>
                                <p:cTn id="3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4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1000"/>
                            </p:stCondLst>
                            <p:childTnLst>
                              <p:par>
                                <p:cTn id="3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 tmFilter="0, 0; .2, .5; .8, .5; 1, 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8" dur="250" autoRev="1" fill="hold"/>
                                        <p:tgtEl>
                                          <p:spTgt spid="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5" dur="25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25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250"/>
                            </p:stCondLst>
                            <p:childTnLst>
                              <p:par>
                                <p:cTn id="3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7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0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7" grpId="0"/>
      <p:bldP spid="58" grpId="0"/>
      <p:bldP spid="59" grpId="0"/>
      <p:bldP spid="60" grpId="0" animBg="1"/>
      <p:bldP spid="61" grpId="0" animBg="1"/>
      <p:bldP spid="63" grpId="0" animBg="1"/>
      <p:bldP spid="64" grpId="0" animBg="1"/>
      <p:bldP spid="65" grpId="0"/>
      <p:bldP spid="67" grpId="0" animBg="1"/>
      <p:bldP spid="68" grpId="0" animBg="1"/>
      <p:bldP spid="69" grpId="0"/>
      <p:bldP spid="70" grpId="0" animBg="1"/>
      <p:bldP spid="71" grpId="0"/>
      <p:bldP spid="73" grpId="0"/>
      <p:bldP spid="77" grpId="0"/>
      <p:bldP spid="78" grpId="0"/>
      <p:bldP spid="79" grpId="0"/>
      <p:bldP spid="80" grpId="0" animBg="1"/>
      <p:bldP spid="81" grpId="0" animBg="1"/>
      <p:bldP spid="85" grpId="0" animBg="1"/>
      <p:bldP spid="86" grpId="0" animBg="1"/>
      <p:bldP spid="92" grpId="0"/>
      <p:bldP spid="96" grpId="0"/>
      <p:bldP spid="102" grpId="0"/>
      <p:bldP spid="103" grpId="0"/>
      <p:bldP spid="104" grpId="0" animBg="1"/>
      <p:bldP spid="105" grpId="0" animBg="1"/>
      <p:bldP spid="106" grpId="0" animBg="1"/>
      <p:bldP spid="107" grpId="0"/>
      <p:bldP spid="108" grpId="0"/>
      <p:bldP spid="109" grpId="0" animBg="1"/>
      <p:bldP spid="111" grpId="0" animBg="1"/>
      <p:bldP spid="113" grpId="0" animBg="1"/>
      <p:bldP spid="114" grpId="0" animBg="1"/>
      <p:bldP spid="115" grpId="0"/>
      <p:bldP spid="122" grpId="0" animBg="1"/>
      <p:bldP spid="122" grpId="1" animBg="1"/>
      <p:bldP spid="122" grpId="2" animBg="1"/>
      <p:bldP spid="123" grpId="0" animBg="1"/>
      <p:bldP spid="123" grpId="1" animBg="1"/>
      <p:bldP spid="126" grpId="0" animBg="1"/>
      <p:bldP spid="87" grpId="0" animBg="1"/>
      <p:bldP spid="1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Дуга 33">
            <a:extLst>
              <a:ext uri="{FF2B5EF4-FFF2-40B4-BE49-F238E27FC236}">
                <a16:creationId xmlns:a16="http://schemas.microsoft.com/office/drawing/2014/main" id="{4FDD6C4D-32E2-497A-BFAC-32F0FF34C050}"/>
              </a:ext>
            </a:extLst>
          </p:cNvPr>
          <p:cNvSpPr/>
          <p:nvPr/>
        </p:nvSpPr>
        <p:spPr>
          <a:xfrm rot="20623169" flipH="1" flipV="1">
            <a:off x="2180819" y="1693736"/>
            <a:ext cx="251880" cy="251880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6" name="Дуга 35">
            <a:extLst>
              <a:ext uri="{FF2B5EF4-FFF2-40B4-BE49-F238E27FC236}">
                <a16:creationId xmlns:a16="http://schemas.microsoft.com/office/drawing/2014/main" id="{69548232-F61E-4327-A392-B5C272FE0C32}"/>
              </a:ext>
            </a:extLst>
          </p:cNvPr>
          <p:cNvSpPr/>
          <p:nvPr/>
        </p:nvSpPr>
        <p:spPr>
          <a:xfrm rot="18427956" flipH="1" flipV="1">
            <a:off x="2351790" y="1759128"/>
            <a:ext cx="294698" cy="294698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7" name="Групувати 6" hidden="1">
            <a:extLst>
              <a:ext uri="{FF2B5EF4-FFF2-40B4-BE49-F238E27FC236}">
                <a16:creationId xmlns:a16="http://schemas.microsoft.com/office/drawing/2014/main" id="{F5CF31D9-7ED3-4048-9C7E-F6745F91B0FD}"/>
              </a:ext>
            </a:extLst>
          </p:cNvPr>
          <p:cNvGrpSpPr/>
          <p:nvPr/>
        </p:nvGrpSpPr>
        <p:grpSpPr>
          <a:xfrm>
            <a:off x="2390943" y="3882421"/>
            <a:ext cx="265916" cy="265916"/>
            <a:chOff x="2467928" y="3822700"/>
            <a:chExt cx="265916" cy="265916"/>
          </a:xfrm>
        </p:grpSpPr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712272EE-FC37-43E5-A431-60ADBDA773CE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44" y="3822700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B51AEC45-D757-4325-888B-763D1C6C48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00886" y="3689742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ptos Light" panose="020B00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11BE-A052-43CD-83BF-306C89A87564}"/>
              </a:ext>
            </a:extLst>
          </p:cNvPr>
          <p:cNvSpPr txBox="1"/>
          <p:nvPr/>
        </p:nvSpPr>
        <p:spPr>
          <a:xfrm>
            <a:off x="370112" y="1966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рівнобедреного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F5BFF10C-1B7C-4472-9A43-E4E5F153CE9F}"/>
              </a:ext>
            </a:extLst>
          </p:cNvPr>
          <p:cNvSpPr/>
          <p:nvPr/>
        </p:nvSpPr>
        <p:spPr>
          <a:xfrm>
            <a:off x="5686097" y="895594"/>
            <a:ext cx="5885793" cy="954228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рівнобедреного трикутника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Прямокутник: округлені верхні кути 50">
            <a:extLst>
              <a:ext uri="{FF2B5EF4-FFF2-40B4-BE49-F238E27FC236}">
                <a16:creationId xmlns:a16="http://schemas.microsoft.com/office/drawing/2014/main" id="{6AE76D9A-94A6-4903-960E-D80280CCBCE4}"/>
              </a:ext>
            </a:extLst>
          </p:cNvPr>
          <p:cNvSpPr/>
          <p:nvPr/>
        </p:nvSpPr>
        <p:spPr>
          <a:xfrm>
            <a:off x="5686098" y="1938042"/>
            <a:ext cx="6432332" cy="1490958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рівнобедреному трикутнику бісектриса, проведена до основи, є медіаною і висотою</a:t>
            </a:r>
          </a:p>
        </p:txBody>
      </p: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E70639C7-0E1F-4878-BA54-E080F0BECA0F}"/>
              </a:ext>
            </a:extLst>
          </p:cNvPr>
          <p:cNvCxnSpPr>
            <a:cxnSpLocks/>
          </p:cNvCxnSpPr>
          <p:nvPr/>
        </p:nvCxnSpPr>
        <p:spPr>
          <a:xfrm flipV="1">
            <a:off x="1240222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D2DD27FB-C9DE-4672-8EAE-BF3AD0603365}"/>
              </a:ext>
            </a:extLst>
          </p:cNvPr>
          <p:cNvCxnSpPr>
            <a:cxnSpLocks/>
          </p:cNvCxnSpPr>
          <p:nvPr/>
        </p:nvCxnSpPr>
        <p:spPr>
          <a:xfrm>
            <a:off x="1240222" y="4156473"/>
            <a:ext cx="230144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D6B89903-CED8-452B-B86F-7627CFC3003E}"/>
              </a:ext>
            </a:extLst>
          </p:cNvPr>
          <p:cNvCxnSpPr>
            <a:cxnSpLocks/>
          </p:cNvCxnSpPr>
          <p:nvPr/>
        </p:nvCxnSpPr>
        <p:spPr>
          <a:xfrm flipH="1" flipV="1">
            <a:off x="2390944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874BFCCF-B3EA-4CC7-A071-6C31DA8BE2B1}"/>
              </a:ext>
            </a:extLst>
          </p:cNvPr>
          <p:cNvGrpSpPr/>
          <p:nvPr/>
        </p:nvGrpSpPr>
        <p:grpSpPr>
          <a:xfrm>
            <a:off x="1569787" y="2930486"/>
            <a:ext cx="288485" cy="162053"/>
            <a:chOff x="5083194" y="2862989"/>
            <a:chExt cx="288485" cy="162053"/>
          </a:xfrm>
        </p:grpSpPr>
        <p:cxnSp>
          <p:nvCxnSpPr>
            <p:cNvPr id="24" name="Пряма сполучна лінія 23">
              <a:extLst>
                <a:ext uri="{FF2B5EF4-FFF2-40B4-BE49-F238E27FC236}">
                  <a16:creationId xmlns:a16="http://schemas.microsoft.com/office/drawing/2014/main" id="{75EFCB70-785A-4B2C-9C9A-C9E5FBFEFCB2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24">
              <a:extLst>
                <a:ext uri="{FF2B5EF4-FFF2-40B4-BE49-F238E27FC236}">
                  <a16:creationId xmlns:a16="http://schemas.microsoft.com/office/drawing/2014/main" id="{A1AFC72B-46FE-4659-AE75-AE7FDA3A2178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6CB7F265-73B9-49FB-8CBF-0415E1F91E39}"/>
              </a:ext>
            </a:extLst>
          </p:cNvPr>
          <p:cNvGrpSpPr/>
          <p:nvPr/>
        </p:nvGrpSpPr>
        <p:grpSpPr>
          <a:xfrm flipH="1">
            <a:off x="2950487" y="2930486"/>
            <a:ext cx="288485" cy="162053"/>
            <a:chOff x="5083194" y="2862989"/>
            <a:chExt cx="288485" cy="162053"/>
          </a:xfrm>
        </p:grpSpPr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0E3AAB4A-025D-48BB-B518-B2C70CE2D641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3D8D2648-E74E-481F-AB58-019C8FCF9DD7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/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/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/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кутник: округлені верхні кути 31">
            <a:extLst>
              <a:ext uri="{FF2B5EF4-FFF2-40B4-BE49-F238E27FC236}">
                <a16:creationId xmlns:a16="http://schemas.microsoft.com/office/drawing/2014/main" id="{3F8C952B-F13B-482D-B3BE-EED13A570C22}"/>
              </a:ext>
            </a:extLst>
          </p:cNvPr>
          <p:cNvSpPr/>
          <p:nvPr/>
        </p:nvSpPr>
        <p:spPr>
          <a:xfrm>
            <a:off x="5686096" y="1167074"/>
            <a:ext cx="5885793" cy="954228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рівнобедреного трикутника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94EA5651-68BE-456E-878F-C319F0200C92}"/>
              </a:ext>
            </a:extLst>
          </p:cNvPr>
          <p:cNvCxnSpPr>
            <a:cxnSpLocks/>
          </p:cNvCxnSpPr>
          <p:nvPr/>
        </p:nvCxnSpPr>
        <p:spPr>
          <a:xfrm>
            <a:off x="2390944" y="1301572"/>
            <a:ext cx="0" cy="283862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/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Графіка 41" descr="Лампочка">
            <a:extLst>
              <a:ext uri="{FF2B5EF4-FFF2-40B4-BE49-F238E27FC236}">
                <a16:creationId xmlns:a16="http://schemas.microsoft.com/office/drawing/2014/main" id="{87C087BD-1892-4EF1-BCC0-4A35049175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46" name="Прямоугольник 7">
            <a:extLst>
              <a:ext uri="{FF2B5EF4-FFF2-40B4-BE49-F238E27FC236}">
                <a16:creationId xmlns:a16="http://schemas.microsoft.com/office/drawing/2014/main" id="{CC707126-7D65-42A4-B586-39D002258088}"/>
              </a:ext>
            </a:extLst>
          </p:cNvPr>
          <p:cNvSpPr/>
          <p:nvPr/>
        </p:nvSpPr>
        <p:spPr>
          <a:xfrm>
            <a:off x="6554917" y="5816516"/>
            <a:ext cx="4816148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нам дано і що необхідно довести?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17169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-2.29167E-6 -0.03935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6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3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37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37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37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50" grpId="0" animBg="1"/>
      <p:bldP spid="51" grpId="0" animBg="1"/>
      <p:bldP spid="29" grpId="0"/>
      <p:bldP spid="30" grpId="0"/>
      <p:bldP spid="31" grpId="0"/>
      <p:bldP spid="32" grpId="0" animBg="1"/>
      <p:bldP spid="32" grpId="1" animBg="1"/>
      <p:bldP spid="32" grpId="2" animBg="1"/>
      <p:bldP spid="41" grpId="0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Елементи трикутників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9" name="Графіка 48" descr="Лампочка">
            <a:extLst>
              <a:ext uri="{FF2B5EF4-FFF2-40B4-BE49-F238E27FC236}">
                <a16:creationId xmlns:a16="http://schemas.microsoft.com/office/drawing/2014/main" id="{FAA369AE-FB26-4307-9617-BDF84703D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50" name="Прямоугольник 7">
            <a:extLst>
              <a:ext uri="{FF2B5EF4-FFF2-40B4-BE49-F238E27FC236}">
                <a16:creationId xmlns:a16="http://schemas.microsoft.com/office/drawing/2014/main" id="{4B28286B-6EB4-4F55-A894-E48FBF0C5045}"/>
              </a:ext>
            </a:extLst>
          </p:cNvPr>
          <p:cNvSpPr/>
          <p:nvPr/>
        </p:nvSpPr>
        <p:spPr>
          <a:xfrm>
            <a:off x="5065986" y="6015015"/>
            <a:ext cx="6305079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Ви знаєте елементи трикутників?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Дуга 53">
            <a:extLst>
              <a:ext uri="{FF2B5EF4-FFF2-40B4-BE49-F238E27FC236}">
                <a16:creationId xmlns:a16="http://schemas.microsoft.com/office/drawing/2014/main" id="{C2D9F746-910B-4BC3-AA64-239186461E1F}"/>
              </a:ext>
            </a:extLst>
          </p:cNvPr>
          <p:cNvSpPr/>
          <p:nvPr/>
        </p:nvSpPr>
        <p:spPr>
          <a:xfrm rot="6059602" flipH="1" flipV="1">
            <a:off x="4339475" y="4514605"/>
            <a:ext cx="445869" cy="445869"/>
          </a:xfrm>
          <a:prstGeom prst="arc">
            <a:avLst>
              <a:gd name="adj1" fmla="val 15468291"/>
              <a:gd name="adj2" fmla="val 19860465"/>
            </a:avLst>
          </a:prstGeom>
          <a:ln w="28575" cap="rnd">
            <a:solidFill>
              <a:srgbClr val="1999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5" name="Дуга 54">
            <a:extLst>
              <a:ext uri="{FF2B5EF4-FFF2-40B4-BE49-F238E27FC236}">
                <a16:creationId xmlns:a16="http://schemas.microsoft.com/office/drawing/2014/main" id="{D04F1B53-30C0-401A-846B-1C5680A173EB}"/>
              </a:ext>
            </a:extLst>
          </p:cNvPr>
          <p:cNvSpPr/>
          <p:nvPr/>
        </p:nvSpPr>
        <p:spPr>
          <a:xfrm rot="6059602" flipH="1" flipV="1">
            <a:off x="4277897" y="4469157"/>
            <a:ext cx="492652" cy="492652"/>
          </a:xfrm>
          <a:prstGeom prst="arc">
            <a:avLst>
              <a:gd name="adj1" fmla="val 15150535"/>
              <a:gd name="adj2" fmla="val 20504493"/>
            </a:avLst>
          </a:prstGeom>
          <a:ln w="28575" cap="rnd">
            <a:solidFill>
              <a:srgbClr val="1999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3" name="Дуга 52">
            <a:extLst>
              <a:ext uri="{FF2B5EF4-FFF2-40B4-BE49-F238E27FC236}">
                <a16:creationId xmlns:a16="http://schemas.microsoft.com/office/drawing/2014/main" id="{F1C99DE3-1FFF-45BA-A6E1-AFBB69D947D3}"/>
              </a:ext>
            </a:extLst>
          </p:cNvPr>
          <p:cNvSpPr/>
          <p:nvPr/>
        </p:nvSpPr>
        <p:spPr>
          <a:xfrm rot="6059602" flipH="1" flipV="1">
            <a:off x="4223786" y="4427197"/>
            <a:ext cx="542469" cy="542469"/>
          </a:xfrm>
          <a:prstGeom prst="arc">
            <a:avLst>
              <a:gd name="adj1" fmla="val 15150535"/>
              <a:gd name="adj2" fmla="val 20504493"/>
            </a:avLst>
          </a:prstGeom>
          <a:ln w="28575" cap="rnd">
            <a:solidFill>
              <a:srgbClr val="1999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Дуга 56">
            <a:extLst>
              <a:ext uri="{FF2B5EF4-FFF2-40B4-BE49-F238E27FC236}">
                <a16:creationId xmlns:a16="http://schemas.microsoft.com/office/drawing/2014/main" id="{3BAB7AA8-EC1F-4045-98D0-80178F978F40}"/>
              </a:ext>
            </a:extLst>
          </p:cNvPr>
          <p:cNvSpPr/>
          <p:nvPr/>
        </p:nvSpPr>
        <p:spPr>
          <a:xfrm rot="20785858" flipH="1" flipV="1">
            <a:off x="3094442" y="1495202"/>
            <a:ext cx="445869" cy="445869"/>
          </a:xfrm>
          <a:prstGeom prst="arc">
            <a:avLst>
              <a:gd name="adj1" fmla="val 15468291"/>
              <a:gd name="adj2" fmla="val 19860465"/>
            </a:avLst>
          </a:prstGeom>
          <a:ln w="28575" cap="rnd">
            <a:solidFill>
              <a:srgbClr val="1999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8" name="Дуга 57">
            <a:extLst>
              <a:ext uri="{FF2B5EF4-FFF2-40B4-BE49-F238E27FC236}">
                <a16:creationId xmlns:a16="http://schemas.microsoft.com/office/drawing/2014/main" id="{75760B80-BE2C-48D4-8ECB-ADBAA0D12880}"/>
              </a:ext>
            </a:extLst>
          </p:cNvPr>
          <p:cNvSpPr/>
          <p:nvPr/>
        </p:nvSpPr>
        <p:spPr>
          <a:xfrm rot="20785858" flipH="1" flipV="1">
            <a:off x="3066863" y="1515710"/>
            <a:ext cx="492652" cy="492652"/>
          </a:xfrm>
          <a:prstGeom prst="arc">
            <a:avLst>
              <a:gd name="adj1" fmla="val 15150535"/>
              <a:gd name="adj2" fmla="val 19881983"/>
            </a:avLst>
          </a:prstGeom>
          <a:ln w="28575" cap="rnd">
            <a:solidFill>
              <a:srgbClr val="1999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9" name="Дуга 58">
            <a:extLst>
              <a:ext uri="{FF2B5EF4-FFF2-40B4-BE49-F238E27FC236}">
                <a16:creationId xmlns:a16="http://schemas.microsoft.com/office/drawing/2014/main" id="{12FA039C-A167-49D4-904C-CAB4D56F3BCA}"/>
              </a:ext>
            </a:extLst>
          </p:cNvPr>
          <p:cNvSpPr/>
          <p:nvPr/>
        </p:nvSpPr>
        <p:spPr>
          <a:xfrm rot="13894938" flipH="1" flipV="1">
            <a:off x="1395060" y="4148794"/>
            <a:ext cx="445869" cy="445869"/>
          </a:xfrm>
          <a:prstGeom prst="arc">
            <a:avLst>
              <a:gd name="adj1" fmla="val 13501887"/>
              <a:gd name="adj2" fmla="val 21080592"/>
            </a:avLst>
          </a:prstGeom>
          <a:ln w="28575" cap="rnd">
            <a:solidFill>
              <a:srgbClr val="1999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D5CF01B0-6E97-4110-9439-54A1312FC417}"/>
              </a:ext>
            </a:extLst>
          </p:cNvPr>
          <p:cNvCxnSpPr>
            <a:cxnSpLocks/>
          </p:cNvCxnSpPr>
          <p:nvPr/>
        </p:nvCxnSpPr>
        <p:spPr>
          <a:xfrm flipV="1">
            <a:off x="1402563" y="1653448"/>
            <a:ext cx="1897394" cy="283482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738AC7B9-33ED-4024-B3C4-A205D6E83354}"/>
              </a:ext>
            </a:extLst>
          </p:cNvPr>
          <p:cNvCxnSpPr>
            <a:cxnSpLocks/>
          </p:cNvCxnSpPr>
          <p:nvPr/>
        </p:nvCxnSpPr>
        <p:spPr>
          <a:xfrm>
            <a:off x="1402563" y="4488271"/>
            <a:ext cx="3225680" cy="301343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6F2190B5-9E95-4BC6-B8D5-C828F18952E6}"/>
              </a:ext>
            </a:extLst>
          </p:cNvPr>
          <p:cNvCxnSpPr>
            <a:cxnSpLocks/>
          </p:cNvCxnSpPr>
          <p:nvPr/>
        </p:nvCxnSpPr>
        <p:spPr>
          <a:xfrm>
            <a:off x="3299957" y="1653448"/>
            <a:ext cx="1328286" cy="3136166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/>
              <p:nvPr/>
            </p:nvSpPr>
            <p:spPr>
              <a:xfrm>
                <a:off x="885973" y="4377332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973" y="4377332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/>
              <p:nvPr/>
            </p:nvSpPr>
            <p:spPr>
              <a:xfrm>
                <a:off x="3001589" y="106426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589" y="1064268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5EF1446-DE38-44BA-80C6-45A6151FD0F0}"/>
                  </a:ext>
                </a:extLst>
              </p:cNvPr>
              <p:cNvSpPr txBox="1"/>
              <p:nvPr/>
            </p:nvSpPr>
            <p:spPr>
              <a:xfrm>
                <a:off x="1827772" y="395900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5EF1446-DE38-44BA-80C6-45A6151FD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772" y="3959007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84BF845-3509-4A81-A5C0-0554892179BF}"/>
                  </a:ext>
                </a:extLst>
              </p:cNvPr>
              <p:cNvSpPr txBox="1"/>
              <p:nvPr/>
            </p:nvSpPr>
            <p:spPr>
              <a:xfrm>
                <a:off x="3001589" y="202692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84BF845-3509-4A81-A5C0-055489217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589" y="2026928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79B8C45-7539-4A07-BCDD-D73A72F12648}"/>
                  </a:ext>
                </a:extLst>
              </p:cNvPr>
              <p:cNvSpPr txBox="1"/>
              <p:nvPr/>
            </p:nvSpPr>
            <p:spPr>
              <a:xfrm>
                <a:off x="3789725" y="410942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79B8C45-7539-4A07-BCDD-D73A72F12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725" y="4109425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>
            <a:extLst>
              <a:ext uri="{FF2B5EF4-FFF2-40B4-BE49-F238E27FC236}">
                <a16:creationId xmlns:a16="http://schemas.microsoft.com/office/drawing/2014/main" id="{28D5E7BD-A36E-4412-AB79-66EB3C7E0761}"/>
              </a:ext>
            </a:extLst>
          </p:cNvPr>
          <p:cNvSpPr/>
          <p:nvPr/>
        </p:nvSpPr>
        <p:spPr>
          <a:xfrm>
            <a:off x="3229077" y="1595075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D7288C89-C13E-4308-A64D-9788313FBCF8}"/>
              </a:ext>
            </a:extLst>
          </p:cNvPr>
          <p:cNvSpPr/>
          <p:nvPr/>
        </p:nvSpPr>
        <p:spPr>
          <a:xfrm>
            <a:off x="1355497" y="4391745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9EEEE69A-9154-4753-A930-2C2BDC64B2FC}"/>
              </a:ext>
            </a:extLst>
          </p:cNvPr>
          <p:cNvSpPr/>
          <p:nvPr/>
        </p:nvSpPr>
        <p:spPr>
          <a:xfrm>
            <a:off x="4533550" y="4691582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/>
              <p:nvPr/>
            </p:nvSpPr>
            <p:spPr>
              <a:xfrm>
                <a:off x="4434400" y="484729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400" y="4847293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Прямоугольник 7">
            <a:extLst>
              <a:ext uri="{FF2B5EF4-FFF2-40B4-BE49-F238E27FC236}">
                <a16:creationId xmlns:a16="http://schemas.microsoft.com/office/drawing/2014/main" id="{EB6B7F72-1690-486A-9800-5C2C71FD85AB}"/>
              </a:ext>
            </a:extLst>
          </p:cNvPr>
          <p:cNvSpPr/>
          <p:nvPr/>
        </p:nvSpPr>
        <p:spPr>
          <a:xfrm>
            <a:off x="5738648" y="864213"/>
            <a:ext cx="5388116" cy="461665"/>
          </a:xfrm>
          <a:prstGeom prst="rect">
            <a:avLst/>
          </a:prstGeom>
          <a:solidFill>
            <a:srgbClr val="588C7E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Кожен трикутник має: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кутник: округлені верхні кути 1">
                <a:extLst>
                  <a:ext uri="{FF2B5EF4-FFF2-40B4-BE49-F238E27FC236}">
                    <a16:creationId xmlns:a16="http://schemas.microsoft.com/office/drawing/2014/main" id="{51E13531-1DB5-42BA-B0BD-0779DC857B9C}"/>
                  </a:ext>
                </a:extLst>
              </p:cNvPr>
              <p:cNvSpPr/>
              <p:nvPr/>
            </p:nvSpPr>
            <p:spPr>
              <a:xfrm>
                <a:off x="5738649" y="2210697"/>
                <a:ext cx="2497772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Прямокутник: округлені верхні кути 1">
                <a:extLst>
                  <a:ext uri="{FF2B5EF4-FFF2-40B4-BE49-F238E27FC236}">
                    <a16:creationId xmlns:a16="http://schemas.microsoft.com/office/drawing/2014/main" id="{51E13531-1DB5-42BA-B0BD-0779DC857B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649" y="2210697"/>
                <a:ext cx="2497772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кутник: округлені верхні кути 4">
            <a:extLst>
              <a:ext uri="{FF2B5EF4-FFF2-40B4-BE49-F238E27FC236}">
                <a16:creationId xmlns:a16="http://schemas.microsoft.com/office/drawing/2014/main" id="{DF28CDBF-DC5F-405C-A6D8-90935279B0E2}"/>
              </a:ext>
            </a:extLst>
          </p:cNvPr>
          <p:cNvSpPr/>
          <p:nvPr/>
        </p:nvSpPr>
        <p:spPr>
          <a:xfrm>
            <a:off x="5738648" y="1578967"/>
            <a:ext cx="2497773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 вершини</a:t>
            </a:r>
          </a:p>
        </p:txBody>
      </p:sp>
      <p:sp>
        <p:nvSpPr>
          <p:cNvPr id="10" name="Прямокутник: округлені верхні кути 9">
            <a:extLst>
              <a:ext uri="{FF2B5EF4-FFF2-40B4-BE49-F238E27FC236}">
                <a16:creationId xmlns:a16="http://schemas.microsoft.com/office/drawing/2014/main" id="{67C448E4-47A7-4582-BBE0-E9BD301D924E}"/>
              </a:ext>
            </a:extLst>
          </p:cNvPr>
          <p:cNvSpPr/>
          <p:nvPr/>
        </p:nvSpPr>
        <p:spPr>
          <a:xfrm>
            <a:off x="5738648" y="1805334"/>
            <a:ext cx="2497773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 вершини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Прямокутник: округлені верхні кути 98">
                <a:extLst>
                  <a:ext uri="{FF2B5EF4-FFF2-40B4-BE49-F238E27FC236}">
                    <a16:creationId xmlns:a16="http://schemas.microsoft.com/office/drawing/2014/main" id="{B24BB707-97F2-4FC9-B32E-0949FE848A94}"/>
                  </a:ext>
                </a:extLst>
              </p:cNvPr>
              <p:cNvSpPr/>
              <p:nvPr/>
            </p:nvSpPr>
            <p:spPr>
              <a:xfrm>
                <a:off x="5738648" y="3669642"/>
                <a:ext cx="2497772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BC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AC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9" name="Прямокутник: округлені верхні кути 98">
                <a:extLst>
                  <a:ext uri="{FF2B5EF4-FFF2-40B4-BE49-F238E27FC236}">
                    <a16:creationId xmlns:a16="http://schemas.microsoft.com/office/drawing/2014/main" id="{B24BB707-97F2-4FC9-B32E-0949FE848A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648" y="3669642"/>
                <a:ext cx="2497772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Прямокутник: округлені верхні кути 99">
            <a:extLst>
              <a:ext uri="{FF2B5EF4-FFF2-40B4-BE49-F238E27FC236}">
                <a16:creationId xmlns:a16="http://schemas.microsoft.com/office/drawing/2014/main" id="{C8B5E302-88F5-417F-8E0A-F5F5782110DC}"/>
              </a:ext>
            </a:extLst>
          </p:cNvPr>
          <p:cNvSpPr/>
          <p:nvPr/>
        </p:nvSpPr>
        <p:spPr>
          <a:xfrm>
            <a:off x="5738647" y="3037912"/>
            <a:ext cx="2497773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 сторони</a:t>
            </a:r>
          </a:p>
        </p:txBody>
      </p:sp>
      <p:sp>
        <p:nvSpPr>
          <p:cNvPr id="101" name="Прямокутник: округлені верхні кути 100">
            <a:extLst>
              <a:ext uri="{FF2B5EF4-FFF2-40B4-BE49-F238E27FC236}">
                <a16:creationId xmlns:a16="http://schemas.microsoft.com/office/drawing/2014/main" id="{8A3997E0-1FC7-46D3-A4B6-A615683A092F}"/>
              </a:ext>
            </a:extLst>
          </p:cNvPr>
          <p:cNvSpPr/>
          <p:nvPr/>
        </p:nvSpPr>
        <p:spPr>
          <a:xfrm>
            <a:off x="5738647" y="3264279"/>
            <a:ext cx="2497773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 сторони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Прямокутник: округлені верхні кути 101">
                <a:extLst>
                  <a:ext uri="{FF2B5EF4-FFF2-40B4-BE49-F238E27FC236}">
                    <a16:creationId xmlns:a16="http://schemas.microsoft.com/office/drawing/2014/main" id="{BDCF2F01-FF2F-473A-9041-134D23E63427}"/>
                  </a:ext>
                </a:extLst>
              </p:cNvPr>
              <p:cNvSpPr/>
              <p:nvPr/>
            </p:nvSpPr>
            <p:spPr>
              <a:xfrm>
                <a:off x="8628992" y="2210697"/>
                <a:ext cx="2497772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a:rPr lang="uk-UA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a:rPr lang="uk-UA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2" name="Прямокутник: округлені верхні кути 101">
                <a:extLst>
                  <a:ext uri="{FF2B5EF4-FFF2-40B4-BE49-F238E27FC236}">
                    <a16:creationId xmlns:a16="http://schemas.microsoft.com/office/drawing/2014/main" id="{BDCF2F01-FF2F-473A-9041-134D23E634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992" y="2210697"/>
                <a:ext cx="2497772" cy="542901"/>
              </a:xfrm>
              <a:prstGeom prst="round2SameRect">
                <a:avLst>
                  <a:gd name="adj1" fmla="val 0"/>
                  <a:gd name="adj2" fmla="val 11229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Прямокутник: округлені верхні кути 102">
            <a:extLst>
              <a:ext uri="{FF2B5EF4-FFF2-40B4-BE49-F238E27FC236}">
                <a16:creationId xmlns:a16="http://schemas.microsoft.com/office/drawing/2014/main" id="{6506B9D9-7562-4CF7-B569-B2CE0CAB7521}"/>
              </a:ext>
            </a:extLst>
          </p:cNvPr>
          <p:cNvSpPr/>
          <p:nvPr/>
        </p:nvSpPr>
        <p:spPr>
          <a:xfrm>
            <a:off x="8628991" y="1578967"/>
            <a:ext cx="2497773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 кути</a:t>
            </a:r>
          </a:p>
        </p:txBody>
      </p:sp>
      <p:sp>
        <p:nvSpPr>
          <p:cNvPr id="105" name="Прямокутник: округлені верхні кути 104">
            <a:extLst>
              <a:ext uri="{FF2B5EF4-FFF2-40B4-BE49-F238E27FC236}">
                <a16:creationId xmlns:a16="http://schemas.microsoft.com/office/drawing/2014/main" id="{C1BC47BD-56E4-4CF7-976E-22E68BE812B2}"/>
              </a:ext>
            </a:extLst>
          </p:cNvPr>
          <p:cNvSpPr/>
          <p:nvPr/>
        </p:nvSpPr>
        <p:spPr>
          <a:xfrm>
            <a:off x="8628991" y="1805334"/>
            <a:ext cx="2497773" cy="542901"/>
          </a:xfrm>
          <a:prstGeom prst="round2Same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 кути</a:t>
            </a:r>
          </a:p>
        </p:txBody>
      </p:sp>
      <p:sp>
        <p:nvSpPr>
          <p:cNvPr id="107" name="Прямокутник: округлені кути 106">
            <a:extLst>
              <a:ext uri="{FF2B5EF4-FFF2-40B4-BE49-F238E27FC236}">
                <a16:creationId xmlns:a16="http://schemas.microsoft.com/office/drawing/2014/main" id="{6CA3762A-C6C6-4FD0-8195-189381CDE834}"/>
              </a:ext>
            </a:extLst>
          </p:cNvPr>
          <p:cNvSpPr/>
          <p:nvPr/>
        </p:nvSpPr>
        <p:spPr>
          <a:xfrm>
            <a:off x="5732784" y="4587295"/>
            <a:ext cx="5958472" cy="1330028"/>
          </a:xfrm>
          <a:prstGeom prst="round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Сьогодні ми познайомимося з «чудовими лініями» трикутників – це їх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медіани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бісектриси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>
                <a:extLst>
                  <a:ext uri="{FF2B5EF4-FFF2-40B4-BE49-F238E27FC236}">
                    <a16:creationId xmlns:a16="http://schemas.microsoft.com/office/drawing/2014/main" id="{B0085CCB-97A2-4D0F-83E5-C6D6C27BC7B7}"/>
                  </a:ext>
                </a:extLst>
              </p:cNvPr>
              <p:cNvSpPr/>
              <p:nvPr/>
            </p:nvSpPr>
            <p:spPr>
              <a:xfrm>
                <a:off x="5982948" y="5830348"/>
                <a:ext cx="5388116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Яка вершина є протилежною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7">
                <a:extLst>
                  <a:ext uri="{FF2B5EF4-FFF2-40B4-BE49-F238E27FC236}">
                    <a16:creationId xmlns:a16="http://schemas.microsoft.com/office/drawing/2014/main" id="{B0085CCB-97A2-4D0F-83E5-C6D6C27BC7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948" y="5830348"/>
                <a:ext cx="5388116" cy="830997"/>
              </a:xfrm>
              <a:prstGeom prst="rect">
                <a:avLst/>
              </a:prstGeom>
              <a:blipFill>
                <a:blip r:embed="rId14"/>
                <a:stretch>
                  <a:fillRect t="-4478" b="-1641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7">
                <a:extLst>
                  <a:ext uri="{FF2B5EF4-FFF2-40B4-BE49-F238E27FC236}">
                    <a16:creationId xmlns:a16="http://schemas.microsoft.com/office/drawing/2014/main" id="{F25D6FB2-EEC0-4343-A7A2-BA422B43D983}"/>
                  </a:ext>
                </a:extLst>
              </p:cNvPr>
              <p:cNvSpPr/>
              <p:nvPr/>
            </p:nvSpPr>
            <p:spPr>
              <a:xfrm>
                <a:off x="5982948" y="5820212"/>
                <a:ext cx="5388116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Яка сторона є протилежною до вершини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7">
                <a:extLst>
                  <a:ext uri="{FF2B5EF4-FFF2-40B4-BE49-F238E27FC236}">
                    <a16:creationId xmlns:a16="http://schemas.microsoft.com/office/drawing/2014/main" id="{F25D6FB2-EEC0-4343-A7A2-BA422B43D9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948" y="5820212"/>
                <a:ext cx="5388116" cy="830997"/>
              </a:xfrm>
              <a:prstGeom prst="rect">
                <a:avLst/>
              </a:prstGeom>
              <a:blipFill>
                <a:blip r:embed="rId15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7">
                <a:extLst>
                  <a:ext uri="{FF2B5EF4-FFF2-40B4-BE49-F238E27FC236}">
                    <a16:creationId xmlns:a16="http://schemas.microsoft.com/office/drawing/2014/main" id="{53C9B5DF-4FB2-4F94-B155-CADF2E1C6DF8}"/>
                  </a:ext>
                </a:extLst>
              </p:cNvPr>
              <p:cNvSpPr/>
              <p:nvPr/>
            </p:nvSpPr>
            <p:spPr>
              <a:xfrm>
                <a:off x="5982948" y="5774226"/>
                <a:ext cx="5388116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Які кути є прилеглими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7">
                <a:extLst>
                  <a:ext uri="{FF2B5EF4-FFF2-40B4-BE49-F238E27FC236}">
                    <a16:creationId xmlns:a16="http://schemas.microsoft.com/office/drawing/2014/main" id="{53C9B5DF-4FB2-4F94-B155-CADF2E1C6D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948" y="5774226"/>
                <a:ext cx="5388116" cy="461665"/>
              </a:xfrm>
              <a:prstGeom prst="rect">
                <a:avLst/>
              </a:prstGeom>
              <a:blipFill>
                <a:blip r:embed="rId16"/>
                <a:stretch>
                  <a:fillRect l="-235" t="-10526" r="-469" b="-2894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24733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3.125E-6 -0.03287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88C7E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L 3.125E-6 -0.03287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44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88C7E"/>
                                      </p:to>
                                    </p:animClr>
                                    <p:set>
                                      <p:cBhvr>
                                        <p:cTn id="122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30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33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36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3.125E-6 -0.03287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44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3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6" presetClass="entr" presetSubtype="3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6" presetClass="entr" presetSubtype="3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6" presetClass="entr" presetSubtype="3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6" presetClass="entr" presetSubtype="3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750"/>
                            </p:stCondLst>
                            <p:childTnLst>
                              <p:par>
                                <p:cTn id="17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88C7E"/>
                                      </p:to>
                                    </p:animClr>
                                    <p:set>
                                      <p:cBhvr>
                                        <p:cTn id="187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1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95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198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0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01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3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04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6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07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E3D3D"/>
                                      </p:to>
                                    </p:animClr>
                                    <p:set>
                                      <p:cBhvr>
                                        <p:cTn id="210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50"/>
                            </p:stCondLst>
                            <p:childTnLst>
                              <p:par>
                                <p:cTn id="2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750"/>
                            </p:stCondLst>
                            <p:childTnLst>
                              <p:par>
                                <p:cTn id="2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3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"/>
                            </p:stCondLst>
                            <p:childTnLst>
                              <p:par>
                                <p:cTn id="2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75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3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50"/>
                            </p:stCondLst>
                            <p:childTnLst>
                              <p:par>
                                <p:cTn id="2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50"/>
                            </p:stCondLst>
                            <p:childTnLst>
                              <p:par>
                                <p:cTn id="2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6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2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25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5" dur="125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4" grpId="0" animBg="1"/>
      <p:bldP spid="55" grpId="0" animBg="1"/>
      <p:bldP spid="53" grpId="0" animBg="1"/>
      <p:bldP spid="57" grpId="0" animBg="1"/>
      <p:bldP spid="58" grpId="0" animBg="1"/>
      <p:bldP spid="59" grpId="0" animBg="1"/>
      <p:bldP spid="64" grpId="0"/>
      <p:bldP spid="65" grpId="0"/>
      <p:bldP spid="66" grpId="0"/>
      <p:bldP spid="67" grpId="0"/>
      <p:bldP spid="73" grpId="0"/>
      <p:bldP spid="75" grpId="0" animBg="1"/>
      <p:bldP spid="80" grpId="0" animBg="1"/>
      <p:bldP spid="81" grpId="0" animBg="1"/>
      <p:bldP spid="82" grpId="0"/>
      <p:bldP spid="87" grpId="0" animBg="1"/>
      <p:bldP spid="2" grpId="0" animBg="1"/>
      <p:bldP spid="5" grpId="0" animBg="1"/>
      <p:bldP spid="10" grpId="0" animBg="1"/>
      <p:bldP spid="10" grpId="1" animBg="1"/>
      <p:bldP spid="10" grpId="2" animBg="1"/>
      <p:bldP spid="99" grpId="0" animBg="1"/>
      <p:bldP spid="100" grpId="0" animBg="1"/>
      <p:bldP spid="101" grpId="0" animBg="1"/>
      <p:bldP spid="101" grpId="1" animBg="1"/>
      <p:bldP spid="101" grpId="2" animBg="1"/>
      <p:bldP spid="102" grpId="0" animBg="1"/>
      <p:bldP spid="103" grpId="0" animBg="1"/>
      <p:bldP spid="105" grpId="0" animBg="1"/>
      <p:bldP spid="105" grpId="1" animBg="1"/>
      <p:bldP spid="105" grpId="2" animBg="1"/>
      <p:bldP spid="107" grpId="0" animBg="1"/>
      <p:bldP spid="107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30FADFC8-ACD9-4F1E-B779-69F905A02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7" name="Групувати 6" hidden="1">
            <a:extLst>
              <a:ext uri="{FF2B5EF4-FFF2-40B4-BE49-F238E27FC236}">
                <a16:creationId xmlns:a16="http://schemas.microsoft.com/office/drawing/2014/main" id="{F5CF31D9-7ED3-4048-9C7E-F6745F91B0FD}"/>
              </a:ext>
            </a:extLst>
          </p:cNvPr>
          <p:cNvGrpSpPr/>
          <p:nvPr/>
        </p:nvGrpSpPr>
        <p:grpSpPr>
          <a:xfrm>
            <a:off x="2390943" y="3882421"/>
            <a:ext cx="265916" cy="265916"/>
            <a:chOff x="2467928" y="3822700"/>
            <a:chExt cx="265916" cy="265916"/>
          </a:xfrm>
        </p:grpSpPr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712272EE-FC37-43E5-A431-60ADBDA773CE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44" y="3822700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B51AEC45-D757-4325-888B-763D1C6C48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00886" y="3689742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ptos Light" panose="020B00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11BE-A052-43CD-83BF-306C89A87564}"/>
              </a:ext>
            </a:extLst>
          </p:cNvPr>
          <p:cNvSpPr txBox="1"/>
          <p:nvPr/>
        </p:nvSpPr>
        <p:spPr>
          <a:xfrm>
            <a:off x="370112" y="1966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рівнобедреного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Прямокутник: округлені верхні кути 49">
            <a:extLst>
              <a:ext uri="{FF2B5EF4-FFF2-40B4-BE49-F238E27FC236}">
                <a16:creationId xmlns:a16="http://schemas.microsoft.com/office/drawing/2014/main" id="{F5BFF10C-1B7C-4472-9A43-E4E5F153CE9F}"/>
              </a:ext>
            </a:extLst>
          </p:cNvPr>
          <p:cNvSpPr/>
          <p:nvPr/>
        </p:nvSpPr>
        <p:spPr>
          <a:xfrm>
            <a:off x="5686097" y="895594"/>
            <a:ext cx="5885793" cy="954228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рівнобедреного трикутника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Прямокутник: округлені верхні кути 50">
            <a:extLst>
              <a:ext uri="{FF2B5EF4-FFF2-40B4-BE49-F238E27FC236}">
                <a16:creationId xmlns:a16="http://schemas.microsoft.com/office/drawing/2014/main" id="{6AE76D9A-94A6-4903-960E-D80280CCBCE4}"/>
              </a:ext>
            </a:extLst>
          </p:cNvPr>
          <p:cNvSpPr/>
          <p:nvPr/>
        </p:nvSpPr>
        <p:spPr>
          <a:xfrm>
            <a:off x="5686098" y="1938042"/>
            <a:ext cx="6432332" cy="1490958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рівнобедреному трикутнику бісектриса, проведена до основи, є медіаною і висотою</a:t>
            </a:r>
          </a:p>
        </p:txBody>
      </p: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E70639C7-0E1F-4878-BA54-E080F0BECA0F}"/>
              </a:ext>
            </a:extLst>
          </p:cNvPr>
          <p:cNvCxnSpPr>
            <a:cxnSpLocks/>
          </p:cNvCxnSpPr>
          <p:nvPr/>
        </p:nvCxnSpPr>
        <p:spPr>
          <a:xfrm flipV="1">
            <a:off x="1240222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D2DD27FB-C9DE-4672-8EAE-BF3AD0603365}"/>
              </a:ext>
            </a:extLst>
          </p:cNvPr>
          <p:cNvCxnSpPr>
            <a:cxnSpLocks/>
          </p:cNvCxnSpPr>
          <p:nvPr/>
        </p:nvCxnSpPr>
        <p:spPr>
          <a:xfrm>
            <a:off x="1240222" y="4156473"/>
            <a:ext cx="230144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D6B89903-CED8-452B-B86F-7627CFC3003E}"/>
              </a:ext>
            </a:extLst>
          </p:cNvPr>
          <p:cNvCxnSpPr>
            <a:cxnSpLocks/>
          </p:cNvCxnSpPr>
          <p:nvPr/>
        </p:nvCxnSpPr>
        <p:spPr>
          <a:xfrm flipH="1" flipV="1">
            <a:off x="2390944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874BFCCF-B3EA-4CC7-A071-6C31DA8BE2B1}"/>
              </a:ext>
            </a:extLst>
          </p:cNvPr>
          <p:cNvGrpSpPr/>
          <p:nvPr/>
        </p:nvGrpSpPr>
        <p:grpSpPr>
          <a:xfrm>
            <a:off x="1569787" y="2930486"/>
            <a:ext cx="288485" cy="162053"/>
            <a:chOff x="5083194" y="2862989"/>
            <a:chExt cx="288485" cy="162053"/>
          </a:xfrm>
        </p:grpSpPr>
        <p:cxnSp>
          <p:nvCxnSpPr>
            <p:cNvPr id="24" name="Пряма сполучна лінія 23">
              <a:extLst>
                <a:ext uri="{FF2B5EF4-FFF2-40B4-BE49-F238E27FC236}">
                  <a16:creationId xmlns:a16="http://schemas.microsoft.com/office/drawing/2014/main" id="{75EFCB70-785A-4B2C-9C9A-C9E5FBFEFCB2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24">
              <a:extLst>
                <a:ext uri="{FF2B5EF4-FFF2-40B4-BE49-F238E27FC236}">
                  <a16:creationId xmlns:a16="http://schemas.microsoft.com/office/drawing/2014/main" id="{A1AFC72B-46FE-4659-AE75-AE7FDA3A2178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6CB7F265-73B9-49FB-8CBF-0415E1F91E39}"/>
              </a:ext>
            </a:extLst>
          </p:cNvPr>
          <p:cNvGrpSpPr/>
          <p:nvPr/>
        </p:nvGrpSpPr>
        <p:grpSpPr>
          <a:xfrm flipH="1">
            <a:off x="2950487" y="2930486"/>
            <a:ext cx="288485" cy="162053"/>
            <a:chOff x="5083194" y="2862989"/>
            <a:chExt cx="288485" cy="162053"/>
          </a:xfrm>
        </p:grpSpPr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0E3AAB4A-025D-48BB-B518-B2C70CE2D641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3D8D2648-E74E-481F-AB58-019C8FCF9DD7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/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/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/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94EA5651-68BE-456E-878F-C319F0200C92}"/>
              </a:ext>
            </a:extLst>
          </p:cNvPr>
          <p:cNvCxnSpPr>
            <a:cxnSpLocks/>
          </p:cNvCxnSpPr>
          <p:nvPr/>
        </p:nvCxnSpPr>
        <p:spPr>
          <a:xfrm>
            <a:off x="2390944" y="1301572"/>
            <a:ext cx="0" cy="283862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/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Графіка 41" descr="Лампочка">
            <a:extLst>
              <a:ext uri="{FF2B5EF4-FFF2-40B4-BE49-F238E27FC236}">
                <a16:creationId xmlns:a16="http://schemas.microsoft.com/office/drawing/2014/main" id="{87C087BD-1892-4EF1-BCC0-4A35049175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46" name="Прямоугольник 7">
            <a:extLst>
              <a:ext uri="{FF2B5EF4-FFF2-40B4-BE49-F238E27FC236}">
                <a16:creationId xmlns:a16="http://schemas.microsoft.com/office/drawing/2014/main" id="{CC707126-7D65-42A4-B586-39D002258088}"/>
              </a:ext>
            </a:extLst>
          </p:cNvPr>
          <p:cNvSpPr/>
          <p:nvPr/>
        </p:nvSpPr>
        <p:spPr>
          <a:xfrm>
            <a:off x="6554917" y="5816516"/>
            <a:ext cx="4816148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нам дано і що необхідно довести?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B30DD9-91D1-40C5-8A75-1AC90B75E820}"/>
                  </a:ext>
                </a:extLst>
              </p:cNvPr>
              <p:cNvSpPr txBox="1"/>
              <p:nvPr/>
            </p:nvSpPr>
            <p:spPr>
              <a:xfrm>
                <a:off x="4613514" y="650873"/>
                <a:ext cx="428517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- рівнобедрений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AC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– основа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- бісектриса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  <a:p>
                <a:pPr marL="357188"/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B30DD9-91D1-40C5-8A75-1AC90B75E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514" y="650873"/>
                <a:ext cx="4285176" cy="2246769"/>
              </a:xfrm>
              <a:prstGeom prst="rect">
                <a:avLst/>
              </a:prstGeom>
              <a:blipFill>
                <a:blip r:embed="rId10"/>
                <a:stretch>
                  <a:fillRect l="-2959" t="-280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E8DF31-1349-417F-A549-02565DF9D790}"/>
                  </a:ext>
                </a:extLst>
              </p:cNvPr>
              <p:cNvSpPr txBox="1"/>
              <p:nvPr/>
            </p:nvSpPr>
            <p:spPr>
              <a:xfrm>
                <a:off x="4595168" y="2474893"/>
                <a:ext cx="428517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медіана і висота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E8DF31-1349-417F-A549-02565DF9D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168" y="2474893"/>
                <a:ext cx="4285176" cy="954107"/>
              </a:xfrm>
              <a:prstGeom prst="rect">
                <a:avLst/>
              </a:prstGeom>
              <a:blipFill>
                <a:blip r:embed="rId11"/>
                <a:stretch>
                  <a:fillRect l="-2950" t="-6494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65E951AC-2E44-479A-8442-1D68C949F750}"/>
              </a:ext>
            </a:extLst>
          </p:cNvPr>
          <p:cNvSpPr txBox="1"/>
          <p:nvPr/>
        </p:nvSpPr>
        <p:spPr>
          <a:xfrm>
            <a:off x="4595168" y="3633253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983B792-F8F8-4895-999B-286C32D0B875}"/>
                  </a:ext>
                </a:extLst>
              </p:cNvPr>
              <p:cNvSpPr txBox="1"/>
              <p:nvPr/>
            </p:nvSpPr>
            <p:spPr>
              <a:xfrm>
                <a:off x="4983703" y="4099116"/>
                <a:ext cx="63295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Розглянемо трикутники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983B792-F8F8-4895-999B-286C32D0B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703" y="4099116"/>
                <a:ext cx="6329501" cy="523220"/>
              </a:xfrm>
              <a:prstGeom prst="rect">
                <a:avLst/>
              </a:prstGeom>
              <a:blipFill>
                <a:blip r:embed="rId12"/>
                <a:stretch>
                  <a:fillRect l="-2004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E179C3A-2ED4-4EC7-B224-5982076CF727}"/>
                  </a:ext>
                </a:extLst>
              </p:cNvPr>
              <p:cNvSpPr txBox="1"/>
              <p:nvPr/>
            </p:nvSpPr>
            <p:spPr>
              <a:xfrm>
                <a:off x="5254" y="4671021"/>
                <a:ext cx="678442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AB</m:t>
                    </m:r>
                    <m: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0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(бічні сторони </a:t>
                </a:r>
                <a14:m>
                  <m:oMath xmlns:m="http://schemas.openxmlformats.org/officeDocument/2006/math">
                    <m:r>
                      <a:rPr lang="en-US" sz="20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0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r>
                  <a:rPr lang="uk-UA" sz="20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ABI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0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en-US" sz="20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0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 бісектриса)</a:t>
                </a:r>
                <a:endParaRPr lang="en-US" sz="2000" dirty="0">
                  <a:solidFill>
                    <a:srgbClr val="006699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– спільна сторона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E179C3A-2ED4-4EC7-B224-5982076CF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" y="4671021"/>
                <a:ext cx="6784429" cy="1384995"/>
              </a:xfrm>
              <a:prstGeom prst="rect">
                <a:avLst/>
              </a:prstGeom>
              <a:blipFill>
                <a:blip r:embed="rId13"/>
                <a:stretch>
                  <a:fillRect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уга 1">
            <a:extLst>
              <a:ext uri="{FF2B5EF4-FFF2-40B4-BE49-F238E27FC236}">
                <a16:creationId xmlns:a16="http://schemas.microsoft.com/office/drawing/2014/main" id="{15B3D1EA-5126-4D40-9227-6D8FC05732D5}"/>
              </a:ext>
            </a:extLst>
          </p:cNvPr>
          <p:cNvSpPr/>
          <p:nvPr/>
        </p:nvSpPr>
        <p:spPr>
          <a:xfrm rot="20623169" flipH="1" flipV="1">
            <a:off x="2180819" y="1693736"/>
            <a:ext cx="251880" cy="251880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" name="Дуга 3">
            <a:extLst>
              <a:ext uri="{FF2B5EF4-FFF2-40B4-BE49-F238E27FC236}">
                <a16:creationId xmlns:a16="http://schemas.microsoft.com/office/drawing/2014/main" id="{72A3E34E-DD67-4D73-B955-30EA997B8179}"/>
              </a:ext>
            </a:extLst>
          </p:cNvPr>
          <p:cNvSpPr/>
          <p:nvPr/>
        </p:nvSpPr>
        <p:spPr>
          <a:xfrm rot="18427956" flipH="1" flipV="1">
            <a:off x="2351790" y="1759128"/>
            <a:ext cx="294698" cy="294698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04F8ACCB-CA36-4F2E-B249-300A4F2E1197}"/>
              </a:ext>
            </a:extLst>
          </p:cNvPr>
          <p:cNvCxnSpPr>
            <a:cxnSpLocks/>
          </p:cNvCxnSpPr>
          <p:nvPr/>
        </p:nvCxnSpPr>
        <p:spPr>
          <a:xfrm>
            <a:off x="4739431" y="4844423"/>
            <a:ext cx="0" cy="1085299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Стрілка: вправо 46">
            <a:extLst>
              <a:ext uri="{FF2B5EF4-FFF2-40B4-BE49-F238E27FC236}">
                <a16:creationId xmlns:a16="http://schemas.microsoft.com/office/drawing/2014/main" id="{0698968E-27A3-441F-833A-918D7B6DBD43}"/>
              </a:ext>
            </a:extLst>
          </p:cNvPr>
          <p:cNvSpPr/>
          <p:nvPr/>
        </p:nvSpPr>
        <p:spPr>
          <a:xfrm>
            <a:off x="4983703" y="5213870"/>
            <a:ext cx="1082448" cy="331950"/>
          </a:xfrm>
          <a:prstGeom prst="rightArrow">
            <a:avLst>
              <a:gd name="adj1" fmla="val 50000"/>
              <a:gd name="adj2" fmla="val 14658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2964D3A-44DE-4D39-9388-F591B665534C}"/>
                  </a:ext>
                </a:extLst>
              </p:cNvPr>
              <p:cNvSpPr txBox="1"/>
              <p:nvPr/>
            </p:nvSpPr>
            <p:spPr>
              <a:xfrm>
                <a:off x="5800669" y="4975615"/>
                <a:ext cx="663560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ABI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(за першою ознакою рівності трикутників)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2964D3A-44DE-4D39-9388-F591B6655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669" y="4975615"/>
                <a:ext cx="6635601" cy="954107"/>
              </a:xfrm>
              <a:prstGeom prst="rect">
                <a:avLst/>
              </a:prstGeom>
              <a:blipFill>
                <a:blip r:embed="rId14"/>
                <a:stretch>
                  <a:fillRect t="-6494" b="-155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ик 7">
            <a:extLst>
              <a:ext uri="{FF2B5EF4-FFF2-40B4-BE49-F238E27FC236}">
                <a16:creationId xmlns:a16="http://schemas.microsoft.com/office/drawing/2014/main" id="{1C030597-6AA3-43AC-BD29-0F0AFCF6B57C}"/>
              </a:ext>
            </a:extLst>
          </p:cNvPr>
          <p:cNvSpPr/>
          <p:nvPr/>
        </p:nvSpPr>
        <p:spPr>
          <a:xfrm>
            <a:off x="5637084" y="6183634"/>
            <a:ext cx="5733981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можемо зробити висновок?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1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25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125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46" grpId="0" animBg="1"/>
      <p:bldP spid="32" grpId="0"/>
      <p:bldP spid="32" grpId="1"/>
      <p:bldP spid="34" grpId="0"/>
      <p:bldP spid="34" grpId="1"/>
      <p:bldP spid="36" grpId="0"/>
      <p:bldP spid="36" grpId="1"/>
      <p:bldP spid="37" grpId="0"/>
      <p:bldP spid="37" grpId="1"/>
      <p:bldP spid="39" grpId="0"/>
      <p:bldP spid="39" grpId="1"/>
      <p:bldP spid="47" grpId="0" animBg="1"/>
      <p:bldP spid="48" grpId="0"/>
      <p:bldP spid="48" grpId="1"/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30FADFC8-ACD9-4F1E-B779-69F905A02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7" name="Групувати 6" hidden="1">
            <a:extLst>
              <a:ext uri="{FF2B5EF4-FFF2-40B4-BE49-F238E27FC236}">
                <a16:creationId xmlns:a16="http://schemas.microsoft.com/office/drawing/2014/main" id="{F5CF31D9-7ED3-4048-9C7E-F6745F91B0FD}"/>
              </a:ext>
            </a:extLst>
          </p:cNvPr>
          <p:cNvGrpSpPr/>
          <p:nvPr/>
        </p:nvGrpSpPr>
        <p:grpSpPr>
          <a:xfrm>
            <a:off x="2390943" y="3882421"/>
            <a:ext cx="265916" cy="265916"/>
            <a:chOff x="2467928" y="3822700"/>
            <a:chExt cx="265916" cy="265916"/>
          </a:xfrm>
        </p:grpSpPr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712272EE-FC37-43E5-A431-60ADBDA773CE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44" y="3822700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B51AEC45-D757-4325-888B-763D1C6C48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00886" y="3689742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ptos Light" panose="020B00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11BE-A052-43CD-83BF-306C89A87564}"/>
              </a:ext>
            </a:extLst>
          </p:cNvPr>
          <p:cNvSpPr txBox="1"/>
          <p:nvPr/>
        </p:nvSpPr>
        <p:spPr>
          <a:xfrm>
            <a:off x="370112" y="1966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рівнобедреного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E70639C7-0E1F-4878-BA54-E080F0BECA0F}"/>
              </a:ext>
            </a:extLst>
          </p:cNvPr>
          <p:cNvCxnSpPr>
            <a:cxnSpLocks/>
          </p:cNvCxnSpPr>
          <p:nvPr/>
        </p:nvCxnSpPr>
        <p:spPr>
          <a:xfrm flipV="1">
            <a:off x="1240222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D2DD27FB-C9DE-4672-8EAE-BF3AD0603365}"/>
              </a:ext>
            </a:extLst>
          </p:cNvPr>
          <p:cNvCxnSpPr>
            <a:cxnSpLocks/>
          </p:cNvCxnSpPr>
          <p:nvPr/>
        </p:nvCxnSpPr>
        <p:spPr>
          <a:xfrm>
            <a:off x="1240222" y="4156473"/>
            <a:ext cx="230144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D6B89903-CED8-452B-B86F-7627CFC3003E}"/>
              </a:ext>
            </a:extLst>
          </p:cNvPr>
          <p:cNvCxnSpPr>
            <a:cxnSpLocks/>
          </p:cNvCxnSpPr>
          <p:nvPr/>
        </p:nvCxnSpPr>
        <p:spPr>
          <a:xfrm flipH="1" flipV="1">
            <a:off x="2390944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874BFCCF-B3EA-4CC7-A071-6C31DA8BE2B1}"/>
              </a:ext>
            </a:extLst>
          </p:cNvPr>
          <p:cNvGrpSpPr/>
          <p:nvPr/>
        </p:nvGrpSpPr>
        <p:grpSpPr>
          <a:xfrm>
            <a:off x="1569787" y="2930486"/>
            <a:ext cx="288485" cy="162053"/>
            <a:chOff x="5083194" y="2862989"/>
            <a:chExt cx="288485" cy="162053"/>
          </a:xfrm>
        </p:grpSpPr>
        <p:cxnSp>
          <p:nvCxnSpPr>
            <p:cNvPr id="24" name="Пряма сполучна лінія 23">
              <a:extLst>
                <a:ext uri="{FF2B5EF4-FFF2-40B4-BE49-F238E27FC236}">
                  <a16:creationId xmlns:a16="http://schemas.microsoft.com/office/drawing/2014/main" id="{75EFCB70-785A-4B2C-9C9A-C9E5FBFEFCB2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24">
              <a:extLst>
                <a:ext uri="{FF2B5EF4-FFF2-40B4-BE49-F238E27FC236}">
                  <a16:creationId xmlns:a16="http://schemas.microsoft.com/office/drawing/2014/main" id="{A1AFC72B-46FE-4659-AE75-AE7FDA3A2178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6CB7F265-73B9-49FB-8CBF-0415E1F91E39}"/>
              </a:ext>
            </a:extLst>
          </p:cNvPr>
          <p:cNvGrpSpPr/>
          <p:nvPr/>
        </p:nvGrpSpPr>
        <p:grpSpPr>
          <a:xfrm flipH="1">
            <a:off x="2950487" y="2930486"/>
            <a:ext cx="288485" cy="162053"/>
            <a:chOff x="5083194" y="2862989"/>
            <a:chExt cx="288485" cy="162053"/>
          </a:xfrm>
        </p:grpSpPr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0E3AAB4A-025D-48BB-B518-B2C70CE2D641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3D8D2648-E74E-481F-AB58-019C8FCF9DD7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/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/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/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94EA5651-68BE-456E-878F-C319F0200C92}"/>
              </a:ext>
            </a:extLst>
          </p:cNvPr>
          <p:cNvCxnSpPr>
            <a:cxnSpLocks/>
          </p:cNvCxnSpPr>
          <p:nvPr/>
        </p:nvCxnSpPr>
        <p:spPr>
          <a:xfrm>
            <a:off x="2390944" y="1301572"/>
            <a:ext cx="0" cy="283862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/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Графіка 41" descr="Лампочка">
            <a:extLst>
              <a:ext uri="{FF2B5EF4-FFF2-40B4-BE49-F238E27FC236}">
                <a16:creationId xmlns:a16="http://schemas.microsoft.com/office/drawing/2014/main" id="{87C087BD-1892-4EF1-BCC0-4A35049175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B30DD9-91D1-40C5-8A75-1AC90B75E820}"/>
                  </a:ext>
                </a:extLst>
              </p:cNvPr>
              <p:cNvSpPr txBox="1"/>
              <p:nvPr/>
            </p:nvSpPr>
            <p:spPr>
              <a:xfrm>
                <a:off x="4613514" y="650873"/>
                <a:ext cx="428517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- рівнобедрений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AC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– основа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- бісектриса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  <a:p>
                <a:pPr marL="357188"/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B30DD9-91D1-40C5-8A75-1AC90B75E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514" y="650873"/>
                <a:ext cx="4285176" cy="2246769"/>
              </a:xfrm>
              <a:prstGeom prst="rect">
                <a:avLst/>
              </a:prstGeom>
              <a:blipFill>
                <a:blip r:embed="rId10"/>
                <a:stretch>
                  <a:fillRect l="-2959" t="-280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E8DF31-1349-417F-A549-02565DF9D790}"/>
                  </a:ext>
                </a:extLst>
              </p:cNvPr>
              <p:cNvSpPr txBox="1"/>
              <p:nvPr/>
            </p:nvSpPr>
            <p:spPr>
              <a:xfrm>
                <a:off x="4595168" y="2474893"/>
                <a:ext cx="428517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медіана і висота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E8DF31-1349-417F-A549-02565DF9D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168" y="2474893"/>
                <a:ext cx="4285176" cy="954107"/>
              </a:xfrm>
              <a:prstGeom prst="rect">
                <a:avLst/>
              </a:prstGeom>
              <a:blipFill>
                <a:blip r:embed="rId11"/>
                <a:stretch>
                  <a:fillRect l="-2950" t="-6494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65E951AC-2E44-479A-8442-1D68C949F750}"/>
              </a:ext>
            </a:extLst>
          </p:cNvPr>
          <p:cNvSpPr txBox="1"/>
          <p:nvPr/>
        </p:nvSpPr>
        <p:spPr>
          <a:xfrm>
            <a:off x="4595168" y="3633253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983B792-F8F8-4895-999B-286C32D0B875}"/>
                  </a:ext>
                </a:extLst>
              </p:cNvPr>
              <p:cNvSpPr txBox="1"/>
              <p:nvPr/>
            </p:nvSpPr>
            <p:spPr>
              <a:xfrm>
                <a:off x="4983703" y="4099116"/>
                <a:ext cx="63295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Розглянемо трикутники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983B792-F8F8-4895-999B-286C32D0B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703" y="4099116"/>
                <a:ext cx="6329501" cy="523220"/>
              </a:xfrm>
              <a:prstGeom prst="rect">
                <a:avLst/>
              </a:prstGeom>
              <a:blipFill>
                <a:blip r:embed="rId12"/>
                <a:stretch>
                  <a:fillRect l="-2004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E179C3A-2ED4-4EC7-B224-5982076CF727}"/>
                  </a:ext>
                </a:extLst>
              </p:cNvPr>
              <p:cNvSpPr txBox="1"/>
              <p:nvPr/>
            </p:nvSpPr>
            <p:spPr>
              <a:xfrm>
                <a:off x="5254" y="4671021"/>
                <a:ext cx="678442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AB</m:t>
                    </m:r>
                    <m: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0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(бічні сторони </a:t>
                </a:r>
                <a14:m>
                  <m:oMath xmlns:m="http://schemas.openxmlformats.org/officeDocument/2006/math">
                    <m:r>
                      <a:rPr lang="en-US" sz="20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0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r>
                  <a:rPr lang="uk-UA" sz="20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ABI</m:t>
                    </m:r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0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en-US" sz="20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0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 бісектриса)</a:t>
                </a:r>
                <a:endParaRPr lang="en-US" sz="2000" dirty="0">
                  <a:solidFill>
                    <a:srgbClr val="006699"/>
                  </a:solidFill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– спільна сторона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E179C3A-2ED4-4EC7-B224-5982076CF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" y="4671021"/>
                <a:ext cx="6784429" cy="1384995"/>
              </a:xfrm>
              <a:prstGeom prst="rect">
                <a:avLst/>
              </a:prstGeom>
              <a:blipFill>
                <a:blip r:embed="rId13"/>
                <a:stretch>
                  <a:fillRect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уга 1">
            <a:extLst>
              <a:ext uri="{FF2B5EF4-FFF2-40B4-BE49-F238E27FC236}">
                <a16:creationId xmlns:a16="http://schemas.microsoft.com/office/drawing/2014/main" id="{15B3D1EA-5126-4D40-9227-6D8FC05732D5}"/>
              </a:ext>
            </a:extLst>
          </p:cNvPr>
          <p:cNvSpPr/>
          <p:nvPr/>
        </p:nvSpPr>
        <p:spPr>
          <a:xfrm rot="20623169" flipH="1" flipV="1">
            <a:off x="2180819" y="1693736"/>
            <a:ext cx="251880" cy="251880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" name="Дуга 3">
            <a:extLst>
              <a:ext uri="{FF2B5EF4-FFF2-40B4-BE49-F238E27FC236}">
                <a16:creationId xmlns:a16="http://schemas.microsoft.com/office/drawing/2014/main" id="{72A3E34E-DD67-4D73-B955-30EA997B8179}"/>
              </a:ext>
            </a:extLst>
          </p:cNvPr>
          <p:cNvSpPr/>
          <p:nvPr/>
        </p:nvSpPr>
        <p:spPr>
          <a:xfrm rot="18427956" flipH="1" flipV="1">
            <a:off x="2351790" y="1759128"/>
            <a:ext cx="294698" cy="294698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04F8ACCB-CA36-4F2E-B249-300A4F2E1197}"/>
              </a:ext>
            </a:extLst>
          </p:cNvPr>
          <p:cNvCxnSpPr>
            <a:cxnSpLocks/>
          </p:cNvCxnSpPr>
          <p:nvPr/>
        </p:nvCxnSpPr>
        <p:spPr>
          <a:xfrm>
            <a:off x="4739431" y="4844423"/>
            <a:ext cx="0" cy="1085299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Стрілка: вправо 46">
            <a:extLst>
              <a:ext uri="{FF2B5EF4-FFF2-40B4-BE49-F238E27FC236}">
                <a16:creationId xmlns:a16="http://schemas.microsoft.com/office/drawing/2014/main" id="{0698968E-27A3-441F-833A-918D7B6DBD43}"/>
              </a:ext>
            </a:extLst>
          </p:cNvPr>
          <p:cNvSpPr/>
          <p:nvPr/>
        </p:nvSpPr>
        <p:spPr>
          <a:xfrm>
            <a:off x="4983703" y="5213870"/>
            <a:ext cx="1082448" cy="331950"/>
          </a:xfrm>
          <a:prstGeom prst="rightArrow">
            <a:avLst>
              <a:gd name="adj1" fmla="val 50000"/>
              <a:gd name="adj2" fmla="val 14658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2964D3A-44DE-4D39-9388-F591B665534C}"/>
                  </a:ext>
                </a:extLst>
              </p:cNvPr>
              <p:cNvSpPr txBox="1"/>
              <p:nvPr/>
            </p:nvSpPr>
            <p:spPr>
              <a:xfrm>
                <a:off x="5800670" y="4975615"/>
                <a:ext cx="620214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ABI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(за першою ознакою рівності трикутників)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2964D3A-44DE-4D39-9388-F591B6655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670" y="4975615"/>
                <a:ext cx="6202144" cy="954107"/>
              </a:xfrm>
              <a:prstGeom prst="rect">
                <a:avLst/>
              </a:prstGeom>
              <a:blipFill>
                <a:blip r:embed="rId14"/>
                <a:stretch>
                  <a:fillRect t="-6494" b="-155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ик 7">
            <a:extLst>
              <a:ext uri="{FF2B5EF4-FFF2-40B4-BE49-F238E27FC236}">
                <a16:creationId xmlns:a16="http://schemas.microsoft.com/office/drawing/2014/main" id="{1C030597-6AA3-43AC-BD29-0F0AFCF6B57C}"/>
              </a:ext>
            </a:extLst>
          </p:cNvPr>
          <p:cNvSpPr/>
          <p:nvPr/>
        </p:nvSpPr>
        <p:spPr>
          <a:xfrm>
            <a:off x="5637084" y="6183634"/>
            <a:ext cx="5733981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можемо зробити висновок?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2D20C66-0B13-44FB-B287-2BEB7CAC4916}"/>
                  </a:ext>
                </a:extLst>
              </p:cNvPr>
              <p:cNvSpPr txBox="1"/>
              <p:nvPr/>
            </p:nvSpPr>
            <p:spPr>
              <a:xfrm>
                <a:off x="5800669" y="4959457"/>
                <a:ext cx="30785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ABI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CBI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2D20C66-0B13-44FB-B287-2BEB7CAC49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669" y="4959457"/>
                <a:ext cx="3078541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9FD64A3-1965-4FE6-B9E5-D325AA2F93A2}"/>
                  </a:ext>
                </a:extLst>
              </p:cNvPr>
              <p:cNvSpPr txBox="1"/>
              <p:nvPr/>
            </p:nvSpPr>
            <p:spPr>
              <a:xfrm>
                <a:off x="-101183" y="5118338"/>
                <a:ext cx="30785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ABI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CBI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9FD64A3-1965-4FE6-B9E5-D325AA2F9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1183" y="5118338"/>
                <a:ext cx="3078541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Стрілка: вправо 45">
            <a:extLst>
              <a:ext uri="{FF2B5EF4-FFF2-40B4-BE49-F238E27FC236}">
                <a16:creationId xmlns:a16="http://schemas.microsoft.com/office/drawing/2014/main" id="{42DECD4B-EB32-4B80-9531-61E954E2FE9F}"/>
              </a:ext>
            </a:extLst>
          </p:cNvPr>
          <p:cNvSpPr/>
          <p:nvPr/>
        </p:nvSpPr>
        <p:spPr>
          <a:xfrm>
            <a:off x="2847753" y="5237382"/>
            <a:ext cx="1082448" cy="331950"/>
          </a:xfrm>
          <a:prstGeom prst="rightArrow">
            <a:avLst>
              <a:gd name="adj1" fmla="val 50000"/>
              <a:gd name="adj2" fmla="val 14658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1E69B18-92B9-4B63-BC0B-502DEA4E5824}"/>
                  </a:ext>
                </a:extLst>
              </p:cNvPr>
              <p:cNvSpPr txBox="1"/>
              <p:nvPr/>
            </p:nvSpPr>
            <p:spPr>
              <a:xfrm>
                <a:off x="4031384" y="5092278"/>
                <a:ext cx="663560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AI</m:t>
                    </m:r>
                    <m:r>
                      <a:rPr lang="uk-UA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як відповідні сторони рівних трикутників, отже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- медіана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1E69B18-92B9-4B63-BC0B-502DEA4E5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384" y="5092278"/>
                <a:ext cx="6635601" cy="954107"/>
              </a:xfrm>
              <a:prstGeom prst="rect">
                <a:avLst/>
              </a:prstGeom>
              <a:blipFill>
                <a:blip r:embed="rId17"/>
                <a:stretch>
                  <a:fillRect t="-5195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6F2E97FC-F848-46D0-9652-1C16646A4558}"/>
              </a:ext>
            </a:extLst>
          </p:cNvPr>
          <p:cNvCxnSpPr>
            <a:cxnSpLocks/>
          </p:cNvCxnSpPr>
          <p:nvPr/>
        </p:nvCxnSpPr>
        <p:spPr>
          <a:xfrm>
            <a:off x="1774251" y="4029553"/>
            <a:ext cx="0" cy="25384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5F61D1E0-2D2B-4371-A79F-54FADE98EB40}"/>
              </a:ext>
            </a:extLst>
          </p:cNvPr>
          <p:cNvCxnSpPr>
            <a:cxnSpLocks/>
          </p:cNvCxnSpPr>
          <p:nvPr/>
        </p:nvCxnSpPr>
        <p:spPr>
          <a:xfrm>
            <a:off x="2909832" y="4029553"/>
            <a:ext cx="0" cy="25384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50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-0.48333 0.02385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67" y="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125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4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7" grpId="0" animBg="1"/>
      <p:bldP spid="48" grpId="0"/>
      <p:bldP spid="49" grpId="0" animBg="1"/>
      <p:bldP spid="43" grpId="0"/>
      <p:bldP spid="43" grpId="1"/>
      <p:bldP spid="43" grpId="2"/>
      <p:bldP spid="43" grpId="3"/>
      <p:bldP spid="44" grpId="0"/>
      <p:bldP spid="46" grpId="0" animBg="1"/>
      <p:bldP spid="50" grpId="0"/>
      <p:bldP spid="5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екран, будівля, кімната, кахель&#10;&#10;Автоматично згенерований опис">
            <a:extLst>
              <a:ext uri="{FF2B5EF4-FFF2-40B4-BE49-F238E27FC236}">
                <a16:creationId xmlns:a16="http://schemas.microsoft.com/office/drawing/2014/main" id="{30FADFC8-ACD9-4F1E-B779-69F905A02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F5CF31D9-7ED3-4048-9C7E-F6745F91B0FD}"/>
              </a:ext>
            </a:extLst>
          </p:cNvPr>
          <p:cNvGrpSpPr/>
          <p:nvPr/>
        </p:nvGrpSpPr>
        <p:grpSpPr>
          <a:xfrm>
            <a:off x="2390943" y="3882421"/>
            <a:ext cx="265916" cy="265916"/>
            <a:chOff x="2467928" y="3822700"/>
            <a:chExt cx="265916" cy="265916"/>
          </a:xfrm>
        </p:grpSpPr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712272EE-FC37-43E5-A431-60ADBDA773CE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44" y="3822700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B51AEC45-D757-4325-888B-763D1C6C48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00886" y="3689742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ptos Light" panose="020B00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11BE-A052-43CD-83BF-306C89A87564}"/>
              </a:ext>
            </a:extLst>
          </p:cNvPr>
          <p:cNvSpPr txBox="1"/>
          <p:nvPr/>
        </p:nvSpPr>
        <p:spPr>
          <a:xfrm>
            <a:off x="370112" y="1966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рівнобедреного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E70639C7-0E1F-4878-BA54-E080F0BECA0F}"/>
              </a:ext>
            </a:extLst>
          </p:cNvPr>
          <p:cNvCxnSpPr>
            <a:cxnSpLocks/>
          </p:cNvCxnSpPr>
          <p:nvPr/>
        </p:nvCxnSpPr>
        <p:spPr>
          <a:xfrm flipV="1">
            <a:off x="1240222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D2DD27FB-C9DE-4672-8EAE-BF3AD0603365}"/>
              </a:ext>
            </a:extLst>
          </p:cNvPr>
          <p:cNvCxnSpPr>
            <a:cxnSpLocks/>
          </p:cNvCxnSpPr>
          <p:nvPr/>
        </p:nvCxnSpPr>
        <p:spPr>
          <a:xfrm>
            <a:off x="1240222" y="4156473"/>
            <a:ext cx="230144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D6B89903-CED8-452B-B86F-7627CFC3003E}"/>
              </a:ext>
            </a:extLst>
          </p:cNvPr>
          <p:cNvCxnSpPr>
            <a:cxnSpLocks/>
          </p:cNvCxnSpPr>
          <p:nvPr/>
        </p:nvCxnSpPr>
        <p:spPr>
          <a:xfrm flipH="1" flipV="1">
            <a:off x="2390944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874BFCCF-B3EA-4CC7-A071-6C31DA8BE2B1}"/>
              </a:ext>
            </a:extLst>
          </p:cNvPr>
          <p:cNvGrpSpPr/>
          <p:nvPr/>
        </p:nvGrpSpPr>
        <p:grpSpPr>
          <a:xfrm>
            <a:off x="1569787" y="2930486"/>
            <a:ext cx="288485" cy="162053"/>
            <a:chOff x="5083194" y="2862989"/>
            <a:chExt cx="288485" cy="162053"/>
          </a:xfrm>
        </p:grpSpPr>
        <p:cxnSp>
          <p:nvCxnSpPr>
            <p:cNvPr id="24" name="Пряма сполучна лінія 23">
              <a:extLst>
                <a:ext uri="{FF2B5EF4-FFF2-40B4-BE49-F238E27FC236}">
                  <a16:creationId xmlns:a16="http://schemas.microsoft.com/office/drawing/2014/main" id="{75EFCB70-785A-4B2C-9C9A-C9E5FBFEFCB2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24">
              <a:extLst>
                <a:ext uri="{FF2B5EF4-FFF2-40B4-BE49-F238E27FC236}">
                  <a16:creationId xmlns:a16="http://schemas.microsoft.com/office/drawing/2014/main" id="{A1AFC72B-46FE-4659-AE75-AE7FDA3A2178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6CB7F265-73B9-49FB-8CBF-0415E1F91E39}"/>
              </a:ext>
            </a:extLst>
          </p:cNvPr>
          <p:cNvGrpSpPr/>
          <p:nvPr/>
        </p:nvGrpSpPr>
        <p:grpSpPr>
          <a:xfrm flipH="1">
            <a:off x="2950487" y="2930486"/>
            <a:ext cx="288485" cy="162053"/>
            <a:chOff x="5083194" y="2862989"/>
            <a:chExt cx="288485" cy="162053"/>
          </a:xfrm>
        </p:grpSpPr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0E3AAB4A-025D-48BB-B518-B2C70CE2D641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3D8D2648-E74E-481F-AB58-019C8FCF9DD7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/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/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/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94EA5651-68BE-456E-878F-C319F0200C92}"/>
              </a:ext>
            </a:extLst>
          </p:cNvPr>
          <p:cNvCxnSpPr>
            <a:cxnSpLocks/>
          </p:cNvCxnSpPr>
          <p:nvPr/>
        </p:nvCxnSpPr>
        <p:spPr>
          <a:xfrm>
            <a:off x="2390944" y="1301572"/>
            <a:ext cx="0" cy="283862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/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Графіка 41" descr="Лампочка">
            <a:extLst>
              <a:ext uri="{FF2B5EF4-FFF2-40B4-BE49-F238E27FC236}">
                <a16:creationId xmlns:a16="http://schemas.microsoft.com/office/drawing/2014/main" id="{87C087BD-1892-4EF1-BCC0-4A35049175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B30DD9-91D1-40C5-8A75-1AC90B75E820}"/>
                  </a:ext>
                </a:extLst>
              </p:cNvPr>
              <p:cNvSpPr txBox="1"/>
              <p:nvPr/>
            </p:nvSpPr>
            <p:spPr>
              <a:xfrm>
                <a:off x="4613514" y="650873"/>
                <a:ext cx="428517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- рівнобедрений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AC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– основа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- бісектриса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  <a:p>
                <a:pPr marL="357188"/>
                <a:endParaRPr lang="uk-UA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B30DD9-91D1-40C5-8A75-1AC90B75E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514" y="650873"/>
                <a:ext cx="4285176" cy="2246769"/>
              </a:xfrm>
              <a:prstGeom prst="rect">
                <a:avLst/>
              </a:prstGeom>
              <a:blipFill>
                <a:blip r:embed="rId10"/>
                <a:stretch>
                  <a:fillRect l="-2959" t="-280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E8DF31-1349-417F-A549-02565DF9D790}"/>
                  </a:ext>
                </a:extLst>
              </p:cNvPr>
              <p:cNvSpPr txBox="1"/>
              <p:nvPr/>
            </p:nvSpPr>
            <p:spPr>
              <a:xfrm>
                <a:off x="4595168" y="2474893"/>
                <a:ext cx="428517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медіана і висота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E8DF31-1349-417F-A549-02565DF9D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168" y="2474893"/>
                <a:ext cx="4285176" cy="954107"/>
              </a:xfrm>
              <a:prstGeom prst="rect">
                <a:avLst/>
              </a:prstGeom>
              <a:blipFill>
                <a:blip r:embed="rId11"/>
                <a:stretch>
                  <a:fillRect l="-2950" t="-6494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65E951AC-2E44-479A-8442-1D68C949F750}"/>
              </a:ext>
            </a:extLst>
          </p:cNvPr>
          <p:cNvSpPr txBox="1"/>
          <p:nvPr/>
        </p:nvSpPr>
        <p:spPr>
          <a:xfrm>
            <a:off x="4595168" y="3633253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983B792-F8F8-4895-999B-286C32D0B875}"/>
                  </a:ext>
                </a:extLst>
              </p:cNvPr>
              <p:cNvSpPr txBox="1"/>
              <p:nvPr/>
            </p:nvSpPr>
            <p:spPr>
              <a:xfrm>
                <a:off x="4983703" y="4099116"/>
                <a:ext cx="63295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Розглянемо трикутники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CBI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983B792-F8F8-4895-999B-286C32D0B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703" y="4099116"/>
                <a:ext cx="6329501" cy="523220"/>
              </a:xfrm>
              <a:prstGeom prst="rect">
                <a:avLst/>
              </a:prstGeom>
              <a:blipFill>
                <a:blip r:embed="rId12"/>
                <a:stretch>
                  <a:fillRect l="-2004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уга 1">
            <a:extLst>
              <a:ext uri="{FF2B5EF4-FFF2-40B4-BE49-F238E27FC236}">
                <a16:creationId xmlns:a16="http://schemas.microsoft.com/office/drawing/2014/main" id="{15B3D1EA-5126-4D40-9227-6D8FC05732D5}"/>
              </a:ext>
            </a:extLst>
          </p:cNvPr>
          <p:cNvSpPr/>
          <p:nvPr/>
        </p:nvSpPr>
        <p:spPr>
          <a:xfrm rot="20623169" flipH="1" flipV="1">
            <a:off x="2180819" y="1693736"/>
            <a:ext cx="251880" cy="251880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" name="Дуга 3">
            <a:extLst>
              <a:ext uri="{FF2B5EF4-FFF2-40B4-BE49-F238E27FC236}">
                <a16:creationId xmlns:a16="http://schemas.microsoft.com/office/drawing/2014/main" id="{72A3E34E-DD67-4D73-B955-30EA997B8179}"/>
              </a:ext>
            </a:extLst>
          </p:cNvPr>
          <p:cNvSpPr/>
          <p:nvPr/>
        </p:nvSpPr>
        <p:spPr>
          <a:xfrm rot="18427956" flipH="1" flipV="1">
            <a:off x="2351790" y="1759128"/>
            <a:ext cx="294698" cy="294698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7">
                <a:extLst>
                  <a:ext uri="{FF2B5EF4-FFF2-40B4-BE49-F238E27FC236}">
                    <a16:creationId xmlns:a16="http://schemas.microsoft.com/office/drawing/2014/main" id="{1C030597-6AA3-43AC-BD29-0F0AFCF6B57C}"/>
                  </a:ext>
                </a:extLst>
              </p:cNvPr>
              <p:cNvSpPr/>
              <p:nvPr/>
            </p:nvSpPr>
            <p:spPr>
              <a:xfrm>
                <a:off x="3144904" y="6175338"/>
                <a:ext cx="8226162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Що ще випливає з рівності трикутників</a:t>
                </a:r>
                <a:r>
                  <a:rPr lang="uk-UA" sz="24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ABI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</a:t>
                </a:r>
                <a:r>
                  <a:rPr lang="uk-UA" sz="24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CBI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7">
                <a:extLst>
                  <a:ext uri="{FF2B5EF4-FFF2-40B4-BE49-F238E27FC236}">
                    <a16:creationId xmlns:a16="http://schemas.microsoft.com/office/drawing/2014/main" id="{1C030597-6AA3-43AC-BD29-0F0AFCF6B5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904" y="6175338"/>
                <a:ext cx="8226162" cy="461665"/>
              </a:xfrm>
              <a:prstGeom prst="rect">
                <a:avLst/>
              </a:prstGeom>
              <a:blipFill>
                <a:blip r:embed="rId13"/>
                <a:stretch>
                  <a:fillRect t="-10811" b="-2973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9FD64A3-1965-4FE6-B9E5-D325AA2F93A2}"/>
                  </a:ext>
                </a:extLst>
              </p:cNvPr>
              <p:cNvSpPr txBox="1"/>
              <p:nvPr/>
            </p:nvSpPr>
            <p:spPr>
              <a:xfrm>
                <a:off x="-101183" y="5118338"/>
                <a:ext cx="30785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ABI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CBI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9FD64A3-1965-4FE6-B9E5-D325AA2F9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1183" y="5118338"/>
                <a:ext cx="3078541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Стрілка: вправо 45">
            <a:extLst>
              <a:ext uri="{FF2B5EF4-FFF2-40B4-BE49-F238E27FC236}">
                <a16:creationId xmlns:a16="http://schemas.microsoft.com/office/drawing/2014/main" id="{42DECD4B-EB32-4B80-9531-61E954E2FE9F}"/>
              </a:ext>
            </a:extLst>
          </p:cNvPr>
          <p:cNvSpPr/>
          <p:nvPr/>
        </p:nvSpPr>
        <p:spPr>
          <a:xfrm>
            <a:off x="2847753" y="5237382"/>
            <a:ext cx="1082448" cy="331950"/>
          </a:xfrm>
          <a:prstGeom prst="rightArrow">
            <a:avLst>
              <a:gd name="adj1" fmla="val 50000"/>
              <a:gd name="adj2" fmla="val 14658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1E69B18-92B9-4B63-BC0B-502DEA4E5824}"/>
                  </a:ext>
                </a:extLst>
              </p:cNvPr>
              <p:cNvSpPr txBox="1"/>
              <p:nvPr/>
            </p:nvSpPr>
            <p:spPr>
              <a:xfrm>
                <a:off x="4031384" y="5092278"/>
                <a:ext cx="663560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AI</m:t>
                    </m:r>
                    <m:r>
                      <a:rPr lang="uk-UA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CI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як відповідні сторони рівних трикутників, отже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- медіана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1E69B18-92B9-4B63-BC0B-502DEA4E5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384" y="5092278"/>
                <a:ext cx="6635601" cy="954107"/>
              </a:xfrm>
              <a:prstGeom prst="rect">
                <a:avLst/>
              </a:prstGeom>
              <a:blipFill>
                <a:blip r:embed="rId15"/>
                <a:stretch>
                  <a:fillRect t="-5195" b="-168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6F2E97FC-F848-46D0-9652-1C16646A4558}"/>
              </a:ext>
            </a:extLst>
          </p:cNvPr>
          <p:cNvCxnSpPr>
            <a:cxnSpLocks/>
          </p:cNvCxnSpPr>
          <p:nvPr/>
        </p:nvCxnSpPr>
        <p:spPr>
          <a:xfrm>
            <a:off x="1774251" y="4029553"/>
            <a:ext cx="0" cy="25384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5F61D1E0-2D2B-4371-A79F-54FADE98EB40}"/>
              </a:ext>
            </a:extLst>
          </p:cNvPr>
          <p:cNvCxnSpPr>
            <a:cxnSpLocks/>
          </p:cNvCxnSpPr>
          <p:nvPr/>
        </p:nvCxnSpPr>
        <p:spPr>
          <a:xfrm>
            <a:off x="2909832" y="4029553"/>
            <a:ext cx="0" cy="25384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2009BE2-592E-4EE8-ABA5-02F734592891}"/>
                  </a:ext>
                </a:extLst>
              </p:cNvPr>
              <p:cNvSpPr txBox="1"/>
              <p:nvPr/>
            </p:nvSpPr>
            <p:spPr>
              <a:xfrm>
                <a:off x="3729429" y="5092278"/>
                <a:ext cx="72395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 algn="ctr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BIA</m:t>
                    </m:r>
                    <m:r>
                      <a:rPr lang="uk-UA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, як відповідні кути рівних трикутників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2009BE2-592E-4EE8-ABA5-02F7345928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429" y="5092278"/>
                <a:ext cx="7239509" cy="954107"/>
              </a:xfrm>
              <a:prstGeom prst="rect">
                <a:avLst/>
              </a:prstGeom>
              <a:blipFill>
                <a:blip r:embed="rId16"/>
                <a:stretch>
                  <a:fillRect t="-5195" b="-155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7">
                <a:extLst>
                  <a:ext uri="{FF2B5EF4-FFF2-40B4-BE49-F238E27FC236}">
                    <a16:creationId xmlns:a16="http://schemas.microsoft.com/office/drawing/2014/main" id="{9C0C99CD-9319-4771-9BE2-B498258685D8}"/>
                  </a:ext>
                </a:extLst>
              </p:cNvPr>
              <p:cNvSpPr/>
              <p:nvPr/>
            </p:nvSpPr>
            <p:spPr>
              <a:xfrm>
                <a:off x="3930202" y="6229053"/>
                <a:ext cx="7440864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Що ще можемо сказати про к</a:t>
                </a:r>
                <a:r>
                  <a:rPr lang="uk-UA" sz="24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ути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BIA</m:t>
                    </m:r>
                    <m:r>
                      <a:rPr lang="ru-RU" sz="2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2400" smtClean="0">
                        <a:solidFill>
                          <a:schemeClr val="bg1"/>
                        </a:solidFill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та</m:t>
                    </m:r>
                    <m:r>
                      <a:rPr lang="ru-RU" sz="2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7">
                <a:extLst>
                  <a:ext uri="{FF2B5EF4-FFF2-40B4-BE49-F238E27FC236}">
                    <a16:creationId xmlns:a16="http://schemas.microsoft.com/office/drawing/2014/main" id="{9C0C99CD-9319-4771-9BE2-B498258685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202" y="6229053"/>
                <a:ext cx="7440864" cy="461665"/>
              </a:xfrm>
              <a:prstGeom prst="rect">
                <a:avLst/>
              </a:prstGeom>
              <a:blipFill>
                <a:blip r:embed="rId17"/>
                <a:stretch>
                  <a:fillRect t="-10526" b="-26316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6DFC2D5-EDDC-47D8-B9E6-410C091F6FCC}"/>
                  </a:ext>
                </a:extLst>
              </p:cNvPr>
              <p:cNvSpPr txBox="1"/>
              <p:nvPr/>
            </p:nvSpPr>
            <p:spPr>
              <a:xfrm>
                <a:off x="3986597" y="5091599"/>
                <a:ext cx="28506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BIA</m:t>
                      </m:r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BIC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6DFC2D5-EDDC-47D8-B9E6-410C091F6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597" y="5091599"/>
                <a:ext cx="2850653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14E25F6-C625-45CF-BF1A-769C6675405C}"/>
                  </a:ext>
                </a:extLst>
              </p:cNvPr>
              <p:cNvSpPr txBox="1"/>
              <p:nvPr/>
            </p:nvSpPr>
            <p:spPr>
              <a:xfrm>
                <a:off x="-32707" y="4763350"/>
                <a:ext cx="28506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BIA</m:t>
                      </m:r>
                      <m:r>
                        <a:rPr lang="uk-UA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BIC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14E25F6-C625-45CF-BF1A-769C66754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707" y="4763350"/>
                <a:ext cx="2850653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Стрілка: вправо 56">
            <a:extLst>
              <a:ext uri="{FF2B5EF4-FFF2-40B4-BE49-F238E27FC236}">
                <a16:creationId xmlns:a16="http://schemas.microsoft.com/office/drawing/2014/main" id="{06F0E0B7-0B13-4A03-B8E9-33F5C62827A4}"/>
              </a:ext>
            </a:extLst>
          </p:cNvPr>
          <p:cNvSpPr/>
          <p:nvPr/>
        </p:nvSpPr>
        <p:spPr>
          <a:xfrm>
            <a:off x="2977358" y="5468181"/>
            <a:ext cx="1082448" cy="331950"/>
          </a:xfrm>
          <a:prstGeom prst="rightArrow">
            <a:avLst>
              <a:gd name="adj1" fmla="val 50000"/>
              <a:gd name="adj2" fmla="val 146586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849B20A-9D82-4100-8498-A3D6A29E61C5}"/>
                  </a:ext>
                </a:extLst>
              </p:cNvPr>
              <p:cNvSpPr txBox="1"/>
              <p:nvPr/>
            </p:nvSpPr>
            <p:spPr>
              <a:xfrm>
                <a:off x="3801265" y="5157102"/>
                <a:ext cx="620214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 algn="ctr"/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BIA</m:t>
                    </m:r>
                    <m:r>
                      <a:rPr lang="uk-UA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BIC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=90°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, отже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</a:rPr>
                      <m:t>BI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– висота </a:t>
                </a:r>
                <a14:m>
                  <m:oMath xmlns:m="http://schemas.openxmlformats.org/officeDocument/2006/math">
                    <m: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849B20A-9D82-4100-8498-A3D6A29E6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265" y="5157102"/>
                <a:ext cx="6202144" cy="954107"/>
              </a:xfrm>
              <a:prstGeom prst="rect">
                <a:avLst/>
              </a:prstGeom>
              <a:blipFill>
                <a:blip r:embed="rId20"/>
                <a:stretch>
                  <a:fillRect t="-8000" b="-18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E1C5ACC-C95B-4D9A-8F3D-7FB2B3C08BBF}"/>
                  </a:ext>
                </a:extLst>
              </p:cNvPr>
              <p:cNvSpPr txBox="1"/>
              <p:nvPr/>
            </p:nvSpPr>
            <p:spPr>
              <a:xfrm>
                <a:off x="-86753" y="5291741"/>
                <a:ext cx="285065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57188" algn="ctr"/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Кути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BIA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smtClean="0">
                        <a:solidFill>
                          <a:srgbClr val="006699"/>
                        </a:solidFill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і</m:t>
                    </m:r>
                    <m:r>
                      <a:rPr lang="uk-UA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BIC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</a:rPr>
                  <a:t> - суміжні</a:t>
                </a:r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E1C5ACC-C95B-4D9A-8F3D-7FB2B3C08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753" y="5291741"/>
                <a:ext cx="2850653" cy="954107"/>
              </a:xfrm>
              <a:prstGeom prst="rect">
                <a:avLst/>
              </a:prstGeom>
              <a:blipFill>
                <a:blip r:embed="rId21"/>
                <a:stretch>
                  <a:fillRect t="-6494" r="-4000" b="-155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ADF552E9-B5D5-4CE1-A185-BEEED27D3C2E}"/>
              </a:ext>
            </a:extLst>
          </p:cNvPr>
          <p:cNvCxnSpPr>
            <a:cxnSpLocks/>
          </p:cNvCxnSpPr>
          <p:nvPr/>
        </p:nvCxnSpPr>
        <p:spPr>
          <a:xfrm>
            <a:off x="2742363" y="4828893"/>
            <a:ext cx="0" cy="1420708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C60F06AE-4F9E-4A4F-A098-30B8A7CB1E72}"/>
              </a:ext>
            </a:extLst>
          </p:cNvPr>
          <p:cNvSpPr txBox="1"/>
          <p:nvPr/>
        </p:nvSpPr>
        <p:spPr>
          <a:xfrm>
            <a:off x="9365905" y="6210276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210852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32175 -0.04861 " pathEditMode="relative" rAng="0" ptsTypes="AA">
                                      <p:cBhvr>
                                        <p:cTn id="71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94" y="-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"/>
                            </p:stCondLst>
                            <p:childTnLst>
                              <p:par>
                                <p:cTn id="8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5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5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125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44" grpId="0"/>
      <p:bldP spid="46" grpId="0" animBg="1"/>
      <p:bldP spid="50" grpId="0"/>
      <p:bldP spid="53" grpId="0"/>
      <p:bldP spid="53" grpId="1"/>
      <p:bldP spid="54" grpId="0" animBg="1"/>
      <p:bldP spid="54" grpId="1" animBg="1"/>
      <p:bldP spid="55" grpId="0"/>
      <p:bldP spid="55" grpId="1"/>
      <p:bldP spid="55" grpId="2"/>
      <p:bldP spid="56" grpId="0"/>
      <p:bldP spid="57" grpId="0" animBg="1"/>
      <p:bldP spid="58" grpId="0"/>
      <p:bldP spid="59" grpId="0"/>
      <p:bldP spid="61" grpId="0"/>
      <p:bldP spid="6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070D0681-8A1E-49E1-B98F-033F6CB5CC4D}"/>
              </a:ext>
            </a:extLst>
          </p:cNvPr>
          <p:cNvGrpSpPr/>
          <p:nvPr/>
        </p:nvGrpSpPr>
        <p:grpSpPr>
          <a:xfrm>
            <a:off x="2390943" y="3882421"/>
            <a:ext cx="265916" cy="265916"/>
            <a:chOff x="2467928" y="3822700"/>
            <a:chExt cx="265916" cy="265916"/>
          </a:xfrm>
        </p:grpSpPr>
        <p:cxnSp>
          <p:nvCxnSpPr>
            <p:cNvPr id="39" name="Пряма сполучна лінія 38">
              <a:extLst>
                <a:ext uri="{FF2B5EF4-FFF2-40B4-BE49-F238E27FC236}">
                  <a16:creationId xmlns:a16="http://schemas.microsoft.com/office/drawing/2014/main" id="{66B323CD-D804-44CB-A796-21EB5F27B6AA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44" y="3822700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 сполучна лінія 42">
              <a:extLst>
                <a:ext uri="{FF2B5EF4-FFF2-40B4-BE49-F238E27FC236}">
                  <a16:creationId xmlns:a16="http://schemas.microsoft.com/office/drawing/2014/main" id="{30045460-C4AE-4687-AB28-AF797F7CD47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00886" y="3689742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279E48FC-FCC0-449F-A2C9-EED03989E618}"/>
              </a:ext>
            </a:extLst>
          </p:cNvPr>
          <p:cNvCxnSpPr>
            <a:cxnSpLocks/>
          </p:cNvCxnSpPr>
          <p:nvPr/>
        </p:nvCxnSpPr>
        <p:spPr>
          <a:xfrm>
            <a:off x="1774251" y="4029553"/>
            <a:ext cx="0" cy="25384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2C9FBEC8-C79E-45BE-8B95-9F5BDCD37016}"/>
              </a:ext>
            </a:extLst>
          </p:cNvPr>
          <p:cNvCxnSpPr>
            <a:cxnSpLocks/>
          </p:cNvCxnSpPr>
          <p:nvPr/>
        </p:nvCxnSpPr>
        <p:spPr>
          <a:xfrm>
            <a:off x="2909832" y="4029553"/>
            <a:ext cx="0" cy="253840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Дуга 33">
            <a:extLst>
              <a:ext uri="{FF2B5EF4-FFF2-40B4-BE49-F238E27FC236}">
                <a16:creationId xmlns:a16="http://schemas.microsoft.com/office/drawing/2014/main" id="{4FDD6C4D-32E2-497A-BFAC-32F0FF34C050}"/>
              </a:ext>
            </a:extLst>
          </p:cNvPr>
          <p:cNvSpPr/>
          <p:nvPr/>
        </p:nvSpPr>
        <p:spPr>
          <a:xfrm rot="20623169" flipH="1" flipV="1">
            <a:off x="2180819" y="1693736"/>
            <a:ext cx="251880" cy="251880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6" name="Дуга 35">
            <a:extLst>
              <a:ext uri="{FF2B5EF4-FFF2-40B4-BE49-F238E27FC236}">
                <a16:creationId xmlns:a16="http://schemas.microsoft.com/office/drawing/2014/main" id="{69548232-F61E-4327-A392-B5C272FE0C32}"/>
              </a:ext>
            </a:extLst>
          </p:cNvPr>
          <p:cNvSpPr/>
          <p:nvPr/>
        </p:nvSpPr>
        <p:spPr>
          <a:xfrm rot="18427956" flipH="1" flipV="1">
            <a:off x="2351790" y="1759128"/>
            <a:ext cx="294698" cy="294698"/>
          </a:xfrm>
          <a:prstGeom prst="arc">
            <a:avLst>
              <a:gd name="adj1" fmla="val 14675188"/>
              <a:gd name="adj2" fmla="val 55755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7" name="Групувати 6" hidden="1">
            <a:extLst>
              <a:ext uri="{FF2B5EF4-FFF2-40B4-BE49-F238E27FC236}">
                <a16:creationId xmlns:a16="http://schemas.microsoft.com/office/drawing/2014/main" id="{F5CF31D9-7ED3-4048-9C7E-F6745F91B0FD}"/>
              </a:ext>
            </a:extLst>
          </p:cNvPr>
          <p:cNvGrpSpPr/>
          <p:nvPr/>
        </p:nvGrpSpPr>
        <p:grpSpPr>
          <a:xfrm>
            <a:off x="2390943" y="3882421"/>
            <a:ext cx="265916" cy="265916"/>
            <a:chOff x="2467928" y="3822700"/>
            <a:chExt cx="265916" cy="265916"/>
          </a:xfrm>
        </p:grpSpPr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712272EE-FC37-43E5-A431-60ADBDA773CE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44" y="3822700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B51AEC45-D757-4325-888B-763D1C6C48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00886" y="3689742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ptos Light" panose="020B00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11BE-A052-43CD-83BF-306C89A87564}"/>
              </a:ext>
            </a:extLst>
          </p:cNvPr>
          <p:cNvSpPr txBox="1"/>
          <p:nvPr/>
        </p:nvSpPr>
        <p:spPr>
          <a:xfrm>
            <a:off x="370112" y="1966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 бісектриси рівнобедреного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Прямокутник: округлені верхні кути 50">
            <a:extLst>
              <a:ext uri="{FF2B5EF4-FFF2-40B4-BE49-F238E27FC236}">
                <a16:creationId xmlns:a16="http://schemas.microsoft.com/office/drawing/2014/main" id="{6AE76D9A-94A6-4903-960E-D80280CCBCE4}"/>
              </a:ext>
            </a:extLst>
          </p:cNvPr>
          <p:cNvSpPr/>
          <p:nvPr/>
        </p:nvSpPr>
        <p:spPr>
          <a:xfrm>
            <a:off x="5686098" y="1938042"/>
            <a:ext cx="6432332" cy="1490958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Медіана рівнобедреного трикутника, проведена до основи, є висотою і бісектрисою</a:t>
            </a:r>
          </a:p>
        </p:txBody>
      </p: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E70639C7-0E1F-4878-BA54-E080F0BECA0F}"/>
              </a:ext>
            </a:extLst>
          </p:cNvPr>
          <p:cNvCxnSpPr>
            <a:cxnSpLocks/>
          </p:cNvCxnSpPr>
          <p:nvPr/>
        </p:nvCxnSpPr>
        <p:spPr>
          <a:xfrm flipV="1">
            <a:off x="1240222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D2DD27FB-C9DE-4672-8EAE-BF3AD0603365}"/>
              </a:ext>
            </a:extLst>
          </p:cNvPr>
          <p:cNvCxnSpPr>
            <a:cxnSpLocks/>
          </p:cNvCxnSpPr>
          <p:nvPr/>
        </p:nvCxnSpPr>
        <p:spPr>
          <a:xfrm>
            <a:off x="1240222" y="4156473"/>
            <a:ext cx="2301444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D6B89903-CED8-452B-B86F-7627CFC3003E}"/>
              </a:ext>
            </a:extLst>
          </p:cNvPr>
          <p:cNvCxnSpPr>
            <a:cxnSpLocks/>
          </p:cNvCxnSpPr>
          <p:nvPr/>
        </p:nvCxnSpPr>
        <p:spPr>
          <a:xfrm flipH="1" flipV="1">
            <a:off x="2390944" y="1301572"/>
            <a:ext cx="1150722" cy="285490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874BFCCF-B3EA-4CC7-A071-6C31DA8BE2B1}"/>
              </a:ext>
            </a:extLst>
          </p:cNvPr>
          <p:cNvGrpSpPr/>
          <p:nvPr/>
        </p:nvGrpSpPr>
        <p:grpSpPr>
          <a:xfrm>
            <a:off x="1569787" y="2930486"/>
            <a:ext cx="288485" cy="162053"/>
            <a:chOff x="5083194" y="2862989"/>
            <a:chExt cx="288485" cy="162053"/>
          </a:xfrm>
        </p:grpSpPr>
        <p:cxnSp>
          <p:nvCxnSpPr>
            <p:cNvPr id="24" name="Пряма сполучна лінія 23">
              <a:extLst>
                <a:ext uri="{FF2B5EF4-FFF2-40B4-BE49-F238E27FC236}">
                  <a16:creationId xmlns:a16="http://schemas.microsoft.com/office/drawing/2014/main" id="{75EFCB70-785A-4B2C-9C9A-C9E5FBFEFCB2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24">
              <a:extLst>
                <a:ext uri="{FF2B5EF4-FFF2-40B4-BE49-F238E27FC236}">
                  <a16:creationId xmlns:a16="http://schemas.microsoft.com/office/drawing/2014/main" id="{A1AFC72B-46FE-4659-AE75-AE7FDA3A2178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6CB7F265-73B9-49FB-8CBF-0415E1F91E39}"/>
              </a:ext>
            </a:extLst>
          </p:cNvPr>
          <p:cNvGrpSpPr/>
          <p:nvPr/>
        </p:nvGrpSpPr>
        <p:grpSpPr>
          <a:xfrm flipH="1">
            <a:off x="2950487" y="2930486"/>
            <a:ext cx="288485" cy="162053"/>
            <a:chOff x="5083194" y="2862989"/>
            <a:chExt cx="288485" cy="162053"/>
          </a:xfrm>
        </p:grpSpPr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0E3AAB4A-025D-48BB-B518-B2C70CE2D641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3D8D2648-E74E-481F-AB58-019C8FCF9DD7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/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A13B402-B175-4AC6-919A-780D3592E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68" y="4090740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/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E356B2D-C6B6-4783-B1D6-FE6A74C58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836" y="794629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/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CED0A55-79FA-4712-A605-B3A4BC24E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226" y="408861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94EA5651-68BE-456E-878F-C319F0200C92}"/>
              </a:ext>
            </a:extLst>
          </p:cNvPr>
          <p:cNvCxnSpPr>
            <a:cxnSpLocks/>
          </p:cNvCxnSpPr>
          <p:nvPr/>
        </p:nvCxnSpPr>
        <p:spPr>
          <a:xfrm>
            <a:off x="2390944" y="1301572"/>
            <a:ext cx="0" cy="283862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/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DD8AD6F-85EE-45B7-A47F-974A3C067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809" y="422220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Графіка 41" descr="Лампочка">
            <a:extLst>
              <a:ext uri="{FF2B5EF4-FFF2-40B4-BE49-F238E27FC236}">
                <a16:creationId xmlns:a16="http://schemas.microsoft.com/office/drawing/2014/main" id="{87C087BD-1892-4EF1-BCC0-4A35049175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46" name="Прямоугольник 7">
            <a:extLst>
              <a:ext uri="{FF2B5EF4-FFF2-40B4-BE49-F238E27FC236}">
                <a16:creationId xmlns:a16="http://schemas.microsoft.com/office/drawing/2014/main" id="{CC707126-7D65-42A4-B586-39D002258088}"/>
              </a:ext>
            </a:extLst>
          </p:cNvPr>
          <p:cNvSpPr/>
          <p:nvPr/>
        </p:nvSpPr>
        <p:spPr>
          <a:xfrm>
            <a:off x="1831401" y="5530778"/>
            <a:ext cx="9539664" cy="1200329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ми знаємо, що у рівнобедреному трикутнику бісектриса, проведена до основи, є медіаною і висотою – який можемо зробити висновок?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Прямокутник: округлені верхні кути 46">
            <a:extLst>
              <a:ext uri="{FF2B5EF4-FFF2-40B4-BE49-F238E27FC236}">
                <a16:creationId xmlns:a16="http://schemas.microsoft.com/office/drawing/2014/main" id="{28D31168-BF91-4508-A29E-B4122D0289A1}"/>
              </a:ext>
            </a:extLst>
          </p:cNvPr>
          <p:cNvSpPr/>
          <p:nvPr/>
        </p:nvSpPr>
        <p:spPr>
          <a:xfrm>
            <a:off x="5686096" y="1133986"/>
            <a:ext cx="2964240" cy="650281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1</a:t>
            </a:r>
          </a:p>
        </p:txBody>
      </p:sp>
      <p:sp>
        <p:nvSpPr>
          <p:cNvPr id="32" name="Прямокутник: округлені верхні кути 31">
            <a:extLst>
              <a:ext uri="{FF2B5EF4-FFF2-40B4-BE49-F238E27FC236}">
                <a16:creationId xmlns:a16="http://schemas.microsoft.com/office/drawing/2014/main" id="{3F8C952B-F13B-482D-B3BE-EED13A570C22}"/>
              </a:ext>
            </a:extLst>
          </p:cNvPr>
          <p:cNvSpPr/>
          <p:nvPr/>
        </p:nvSpPr>
        <p:spPr>
          <a:xfrm>
            <a:off x="5686097" y="1471020"/>
            <a:ext cx="2964240" cy="650281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1</a:t>
            </a:r>
          </a:p>
        </p:txBody>
      </p:sp>
      <p:sp>
        <p:nvSpPr>
          <p:cNvPr id="48" name="Прямокутник: округлені верхні кути 47">
            <a:extLst>
              <a:ext uri="{FF2B5EF4-FFF2-40B4-BE49-F238E27FC236}">
                <a16:creationId xmlns:a16="http://schemas.microsoft.com/office/drawing/2014/main" id="{E08F723A-A732-4474-864A-B71DC6068F55}"/>
              </a:ext>
            </a:extLst>
          </p:cNvPr>
          <p:cNvSpPr/>
          <p:nvPr/>
        </p:nvSpPr>
        <p:spPr>
          <a:xfrm>
            <a:off x="5686098" y="4803303"/>
            <a:ext cx="6432332" cy="1887627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Висота рівнобедреного трикутника, проведена до основи, є медіаною і бісектрисою</a:t>
            </a:r>
          </a:p>
        </p:txBody>
      </p:sp>
      <p:sp>
        <p:nvSpPr>
          <p:cNvPr id="49" name="Прямокутник: округлені верхні кути 48">
            <a:extLst>
              <a:ext uri="{FF2B5EF4-FFF2-40B4-BE49-F238E27FC236}">
                <a16:creationId xmlns:a16="http://schemas.microsoft.com/office/drawing/2014/main" id="{741D00F3-2D9E-4538-A1AC-DA763FC4A7A0}"/>
              </a:ext>
            </a:extLst>
          </p:cNvPr>
          <p:cNvSpPr/>
          <p:nvPr/>
        </p:nvSpPr>
        <p:spPr>
          <a:xfrm>
            <a:off x="5686096" y="3999248"/>
            <a:ext cx="2964240" cy="650281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2</a:t>
            </a:r>
          </a:p>
        </p:txBody>
      </p:sp>
      <p:sp>
        <p:nvSpPr>
          <p:cNvPr id="52" name="Прямокутник: округлені верхні кути 51">
            <a:extLst>
              <a:ext uri="{FF2B5EF4-FFF2-40B4-BE49-F238E27FC236}">
                <a16:creationId xmlns:a16="http://schemas.microsoft.com/office/drawing/2014/main" id="{36E2BF08-BFF5-4E86-B067-4C19BDB2299A}"/>
              </a:ext>
            </a:extLst>
          </p:cNvPr>
          <p:cNvSpPr/>
          <p:nvPr/>
        </p:nvSpPr>
        <p:spPr>
          <a:xfrm>
            <a:off x="5686097" y="4336282"/>
            <a:ext cx="2964240" cy="650281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2</a:t>
            </a:r>
          </a:p>
        </p:txBody>
      </p:sp>
    </p:spTree>
    <p:extLst>
      <p:ext uri="{BB962C8B-B14F-4D97-AF65-F5344CB8AC3E}">
        <p14:creationId xmlns:p14="http://schemas.microsoft.com/office/powerpoint/2010/main" val="111648207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37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37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37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50"/>
                            </p:stCondLst>
                            <p:childTnLst>
                              <p:par>
                                <p:cTn id="5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4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4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350"/>
                            </p:stCondLst>
                            <p:childTnLst>
                              <p:par>
                                <p:cTn id="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44444E-6 L -6.25E-7 -0.04908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54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-6.25E-7 -0.0490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54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51" grpId="0" animBg="1"/>
      <p:bldP spid="29" grpId="0"/>
      <p:bldP spid="30" grpId="0"/>
      <p:bldP spid="31" grpId="0"/>
      <p:bldP spid="41" grpId="0"/>
      <p:bldP spid="46" grpId="0" animBg="1"/>
      <p:bldP spid="46" grpId="1" animBg="1"/>
      <p:bldP spid="47" grpId="0" animBg="1"/>
      <p:bldP spid="32" grpId="0" animBg="1"/>
      <p:bldP spid="32" grpId="1" animBg="1"/>
      <p:bldP spid="32" grpId="2" animBg="1"/>
      <p:bldP spid="48" grpId="0" animBg="1"/>
      <p:bldP spid="49" grpId="0" animBg="1"/>
      <p:bldP spid="52" grpId="0" animBg="1"/>
      <p:bldP spid="52" grpId="1" animBg="1"/>
      <p:bldP spid="52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Дуга 39">
            <a:extLst>
              <a:ext uri="{FF2B5EF4-FFF2-40B4-BE49-F238E27FC236}">
                <a16:creationId xmlns:a16="http://schemas.microsoft.com/office/drawing/2014/main" id="{913A81CD-3723-4C53-83ED-347B5C8C03AF}"/>
              </a:ext>
            </a:extLst>
          </p:cNvPr>
          <p:cNvSpPr/>
          <p:nvPr/>
        </p:nvSpPr>
        <p:spPr>
          <a:xfrm rot="11986714" flipH="1" flipV="1">
            <a:off x="816576" y="5243489"/>
            <a:ext cx="251880" cy="251880"/>
          </a:xfrm>
          <a:prstGeom prst="arc">
            <a:avLst>
              <a:gd name="adj1" fmla="val 13103876"/>
              <a:gd name="adj2" fmla="val 21340339"/>
            </a:avLst>
          </a:prstGeom>
          <a:ln w="38100" cap="rnd">
            <a:solidFill>
              <a:srgbClr val="2AA4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1" name="Дуга 40">
            <a:extLst>
              <a:ext uri="{FF2B5EF4-FFF2-40B4-BE49-F238E27FC236}">
                <a16:creationId xmlns:a16="http://schemas.microsoft.com/office/drawing/2014/main" id="{D298504B-9470-459D-967C-3887E11A7576}"/>
              </a:ext>
            </a:extLst>
          </p:cNvPr>
          <p:cNvSpPr/>
          <p:nvPr/>
        </p:nvSpPr>
        <p:spPr>
          <a:xfrm rot="14207918" flipH="1" flipV="1">
            <a:off x="959992" y="5365757"/>
            <a:ext cx="277155" cy="277155"/>
          </a:xfrm>
          <a:prstGeom prst="arc">
            <a:avLst>
              <a:gd name="adj1" fmla="val 13103876"/>
              <a:gd name="adj2" fmla="val 22500"/>
            </a:avLst>
          </a:prstGeom>
          <a:ln w="38100" cap="rnd">
            <a:solidFill>
              <a:srgbClr val="2AA4D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CCA9544F-A597-4B1A-B18F-FAD8B32CF3BF}"/>
              </a:ext>
            </a:extLst>
          </p:cNvPr>
          <p:cNvGrpSpPr/>
          <p:nvPr/>
        </p:nvGrpSpPr>
        <p:grpSpPr>
          <a:xfrm>
            <a:off x="1030522" y="4543433"/>
            <a:ext cx="230271" cy="280010"/>
            <a:chOff x="1216728" y="4304179"/>
            <a:chExt cx="281873" cy="342758"/>
          </a:xfrm>
        </p:grpSpPr>
        <p:cxnSp>
          <p:nvCxnSpPr>
            <p:cNvPr id="35" name="Пряма сполучна лінія 34">
              <a:extLst>
                <a:ext uri="{FF2B5EF4-FFF2-40B4-BE49-F238E27FC236}">
                  <a16:creationId xmlns:a16="http://schemas.microsoft.com/office/drawing/2014/main" id="{250282ED-5C63-4655-933F-CE000D226A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6728" y="4304179"/>
              <a:ext cx="281872" cy="57814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65A14A95-2658-4212-82E5-CA89344129E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328758" y="4477094"/>
              <a:ext cx="281872" cy="57814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623034" y="3762703"/>
                <a:ext cx="6568965" cy="140838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зображені бісектриса, висота і медіана трикутника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MNV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ці відрізки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034" y="3762703"/>
                <a:ext cx="6568965" cy="1408387"/>
              </a:xfrm>
              <a:prstGeom prst="rect">
                <a:avLst/>
              </a:prstGeom>
              <a:blipFill>
                <a:blip r:embed="rId4"/>
                <a:stretch>
                  <a:fillRect l="-1927" t="-3571" b="-10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8A3282F2-E630-49E4-9A06-612CD0A0FDF9}"/>
              </a:ext>
            </a:extLst>
          </p:cNvPr>
          <p:cNvCxnSpPr>
            <a:cxnSpLocks/>
          </p:cNvCxnSpPr>
          <p:nvPr/>
        </p:nvCxnSpPr>
        <p:spPr>
          <a:xfrm flipV="1">
            <a:off x="798496" y="2739533"/>
            <a:ext cx="592425" cy="288838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DAEF6365-EE8D-445C-A1F4-3D8941650B4C}"/>
              </a:ext>
            </a:extLst>
          </p:cNvPr>
          <p:cNvCxnSpPr>
            <a:cxnSpLocks/>
          </p:cNvCxnSpPr>
          <p:nvPr/>
        </p:nvCxnSpPr>
        <p:spPr>
          <a:xfrm>
            <a:off x="798496" y="5627921"/>
            <a:ext cx="4298890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280A044F-D087-44C8-8222-1CCD18C493D3}"/>
              </a:ext>
            </a:extLst>
          </p:cNvPr>
          <p:cNvCxnSpPr>
            <a:cxnSpLocks/>
          </p:cNvCxnSpPr>
          <p:nvPr/>
        </p:nvCxnSpPr>
        <p:spPr>
          <a:xfrm flipH="1" flipV="1">
            <a:off x="1390922" y="2739533"/>
            <a:ext cx="3706464" cy="288838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81A216C0-D7AC-42F9-861C-49CDFE9124E8}"/>
              </a:ext>
            </a:extLst>
          </p:cNvPr>
          <p:cNvCxnSpPr>
            <a:cxnSpLocks/>
          </p:cNvCxnSpPr>
          <p:nvPr/>
        </p:nvCxnSpPr>
        <p:spPr>
          <a:xfrm>
            <a:off x="989614" y="4785394"/>
            <a:ext cx="4107773" cy="84252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748D4738-7F4D-45C2-9158-888715B2C642}"/>
              </a:ext>
            </a:extLst>
          </p:cNvPr>
          <p:cNvCxnSpPr>
            <a:cxnSpLocks/>
          </p:cNvCxnSpPr>
          <p:nvPr/>
        </p:nvCxnSpPr>
        <p:spPr>
          <a:xfrm flipV="1">
            <a:off x="798495" y="3877661"/>
            <a:ext cx="2041618" cy="175026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506B3A35-F56D-4EF1-B03B-855A16889100}"/>
              </a:ext>
            </a:extLst>
          </p:cNvPr>
          <p:cNvCxnSpPr>
            <a:cxnSpLocks/>
          </p:cNvCxnSpPr>
          <p:nvPr/>
        </p:nvCxnSpPr>
        <p:spPr>
          <a:xfrm flipH="1" flipV="1">
            <a:off x="1390922" y="2744405"/>
            <a:ext cx="1535348" cy="288351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93AF82-25F4-4BA0-84EF-FA1758E86930}"/>
                  </a:ext>
                </a:extLst>
              </p:cNvPr>
              <p:cNvSpPr txBox="1"/>
              <p:nvPr/>
            </p:nvSpPr>
            <p:spPr>
              <a:xfrm>
                <a:off x="227618" y="5640232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93AF82-25F4-4BA0-84EF-FA1758E86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18" y="5640232"/>
                <a:ext cx="72239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C16A8FB-17EE-4EE1-9ED8-4C032258F92B}"/>
                  </a:ext>
                </a:extLst>
              </p:cNvPr>
              <p:cNvSpPr txBox="1"/>
              <p:nvPr/>
            </p:nvSpPr>
            <p:spPr>
              <a:xfrm>
                <a:off x="989614" y="2204002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C16A8FB-17EE-4EE1-9ED8-4C032258F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614" y="2204002"/>
                <a:ext cx="72239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E06DFA3-7170-48E0-9955-0A0C7516A21E}"/>
                  </a:ext>
                </a:extLst>
              </p:cNvPr>
              <p:cNvSpPr txBox="1"/>
              <p:nvPr/>
            </p:nvSpPr>
            <p:spPr>
              <a:xfrm>
                <a:off x="4880607" y="5640232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E06DFA3-7170-48E0-9955-0A0C7516A2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607" y="5640232"/>
                <a:ext cx="72239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508C69A-3D87-4271-AE20-D3B5A6045213}"/>
                  </a:ext>
                </a:extLst>
              </p:cNvPr>
              <p:cNvSpPr txBox="1"/>
              <p:nvPr/>
            </p:nvSpPr>
            <p:spPr>
              <a:xfrm>
                <a:off x="2586745" y="5640232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508C69A-3D87-4271-AE20-D3B5A6045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745" y="5640232"/>
                <a:ext cx="72239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7C7C93A-2580-4099-8EB2-3059C059C2DF}"/>
                  </a:ext>
                </a:extLst>
              </p:cNvPr>
              <p:cNvSpPr txBox="1"/>
              <p:nvPr/>
            </p:nvSpPr>
            <p:spPr>
              <a:xfrm>
                <a:off x="307335" y="4421828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7C7C93A-2580-4099-8EB2-3059C059C2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35" y="4421828"/>
                <a:ext cx="72239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DC0A2F2-70D1-41BD-AFFA-1CB679377EB9}"/>
                  </a:ext>
                </a:extLst>
              </p:cNvPr>
              <p:cNvSpPr txBox="1"/>
              <p:nvPr/>
            </p:nvSpPr>
            <p:spPr>
              <a:xfrm>
                <a:off x="2682304" y="3409589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DC0A2F2-70D1-41BD-AFFA-1CB679377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2304" y="3409589"/>
                <a:ext cx="72239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B0CD6E71-ABB2-41C5-83EF-283904107EA7}"/>
              </a:ext>
            </a:extLst>
          </p:cNvPr>
          <p:cNvCxnSpPr>
            <a:cxnSpLocks/>
          </p:cNvCxnSpPr>
          <p:nvPr/>
        </p:nvCxnSpPr>
        <p:spPr>
          <a:xfrm>
            <a:off x="1743491" y="5487832"/>
            <a:ext cx="0" cy="304800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09997E70-0F98-4106-8DA8-615D288C1520}"/>
              </a:ext>
            </a:extLst>
          </p:cNvPr>
          <p:cNvCxnSpPr>
            <a:cxnSpLocks/>
          </p:cNvCxnSpPr>
          <p:nvPr/>
        </p:nvCxnSpPr>
        <p:spPr>
          <a:xfrm>
            <a:off x="3618675" y="5487832"/>
            <a:ext cx="0" cy="304800"/>
          </a:xfrm>
          <a:prstGeom prst="line">
            <a:avLst/>
          </a:prstGeom>
          <a:ln w="381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33609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1.25E-6 -0.1680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51" grpId="0"/>
      <p:bldP spid="6" grpId="0" animBg="1"/>
      <p:bldP spid="6" grpId="1" animBg="1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623034" y="3185186"/>
                <a:ext cx="6568965" cy="236482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рисунку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LH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висота рівнобедреного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MLK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з основою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MK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Запишіть три пари рівних кутів і дві пари рівних відрізків, що є на цьому рисунку.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034" y="3185186"/>
                <a:ext cx="6568965" cy="2364827"/>
              </a:xfrm>
              <a:prstGeom prst="rect">
                <a:avLst/>
              </a:prstGeom>
              <a:blipFill>
                <a:blip r:embed="rId4"/>
                <a:stretch>
                  <a:fillRect l="-1927" r="-15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C6815760-B8AE-4B72-8244-2C6DC3159851}"/>
              </a:ext>
            </a:extLst>
          </p:cNvPr>
          <p:cNvGrpSpPr/>
          <p:nvPr/>
        </p:nvGrpSpPr>
        <p:grpSpPr>
          <a:xfrm>
            <a:off x="2664653" y="5384835"/>
            <a:ext cx="333321" cy="333321"/>
            <a:chOff x="2467928" y="3822700"/>
            <a:chExt cx="265916" cy="265916"/>
          </a:xfrm>
        </p:grpSpPr>
        <p:cxnSp>
          <p:nvCxnSpPr>
            <p:cNvPr id="9" name="Пряма сполучна лінія 8">
              <a:extLst>
                <a:ext uri="{FF2B5EF4-FFF2-40B4-BE49-F238E27FC236}">
                  <a16:creationId xmlns:a16="http://schemas.microsoft.com/office/drawing/2014/main" id="{067B685D-DE4C-4F8C-BBE9-5CF29ADB5F6A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44" y="3822700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 сполучна лінія 9">
              <a:extLst>
                <a:ext uri="{FF2B5EF4-FFF2-40B4-BE49-F238E27FC236}">
                  <a16:creationId xmlns:a16="http://schemas.microsoft.com/office/drawing/2014/main" id="{15AF236A-6F00-468E-A49A-C5495F98F0C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00886" y="3689742"/>
              <a:ext cx="0" cy="265916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169E680B-57B3-4780-8539-C846AD776608}"/>
              </a:ext>
            </a:extLst>
          </p:cNvPr>
          <p:cNvCxnSpPr>
            <a:cxnSpLocks/>
          </p:cNvCxnSpPr>
          <p:nvPr/>
        </p:nvCxnSpPr>
        <p:spPr>
          <a:xfrm flipV="1">
            <a:off x="1222245" y="2149786"/>
            <a:ext cx="1442410" cy="357856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E469F466-CCE3-4C62-95C3-591ADDABD302}"/>
              </a:ext>
            </a:extLst>
          </p:cNvPr>
          <p:cNvCxnSpPr>
            <a:cxnSpLocks/>
          </p:cNvCxnSpPr>
          <p:nvPr/>
        </p:nvCxnSpPr>
        <p:spPr>
          <a:xfrm>
            <a:off x="1222245" y="5728354"/>
            <a:ext cx="288481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2B8A414B-EE8E-41C7-97BE-D41786868653}"/>
              </a:ext>
            </a:extLst>
          </p:cNvPr>
          <p:cNvCxnSpPr>
            <a:cxnSpLocks/>
          </p:cNvCxnSpPr>
          <p:nvPr/>
        </p:nvCxnSpPr>
        <p:spPr>
          <a:xfrm flipH="1" flipV="1">
            <a:off x="2664655" y="2149786"/>
            <a:ext cx="1442410" cy="357856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46DD650E-A72E-4F21-A3CE-9E8436516627}"/>
              </a:ext>
            </a:extLst>
          </p:cNvPr>
          <p:cNvGrpSpPr/>
          <p:nvPr/>
        </p:nvGrpSpPr>
        <p:grpSpPr>
          <a:xfrm>
            <a:off x="1635349" y="4191601"/>
            <a:ext cx="361611" cy="203131"/>
            <a:chOff x="5083194" y="2862989"/>
            <a:chExt cx="288485" cy="162053"/>
          </a:xfrm>
        </p:grpSpPr>
        <p:cxnSp>
          <p:nvCxnSpPr>
            <p:cNvPr id="16" name="Пряма сполучна лінія 15">
              <a:extLst>
                <a:ext uri="{FF2B5EF4-FFF2-40B4-BE49-F238E27FC236}">
                  <a16:creationId xmlns:a16="http://schemas.microsoft.com/office/drawing/2014/main" id="{D2A39DE8-9339-4962-9807-2CB7F86CD6CF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 сполучна лінія 16">
              <a:extLst>
                <a:ext uri="{FF2B5EF4-FFF2-40B4-BE49-F238E27FC236}">
                  <a16:creationId xmlns:a16="http://schemas.microsoft.com/office/drawing/2014/main" id="{016C7969-E241-4C1E-B8EC-E059FFEC65B3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FE8B4A74-E5BF-462A-9BCC-0DBD6F516F88}"/>
              </a:ext>
            </a:extLst>
          </p:cNvPr>
          <p:cNvGrpSpPr/>
          <p:nvPr/>
        </p:nvGrpSpPr>
        <p:grpSpPr>
          <a:xfrm flipH="1">
            <a:off x="3366032" y="4191601"/>
            <a:ext cx="361611" cy="203131"/>
            <a:chOff x="5083194" y="2862989"/>
            <a:chExt cx="288485" cy="162053"/>
          </a:xfrm>
        </p:grpSpPr>
        <p:cxnSp>
          <p:nvCxnSpPr>
            <p:cNvPr id="19" name="Пряма сполучна лінія 18">
              <a:extLst>
                <a:ext uri="{FF2B5EF4-FFF2-40B4-BE49-F238E27FC236}">
                  <a16:creationId xmlns:a16="http://schemas.microsoft.com/office/drawing/2014/main" id="{724CE0AA-D844-43CF-A25C-1BA5DAF3AEF6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 сполучна лінія 19">
              <a:extLst>
                <a:ext uri="{FF2B5EF4-FFF2-40B4-BE49-F238E27FC236}">
                  <a16:creationId xmlns:a16="http://schemas.microsoft.com/office/drawing/2014/main" id="{7D2CF414-50D8-4211-A0FA-360B3BE0E2DC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4DB5E6-7E6A-4ADC-AF14-48E0EAB3BD87}"/>
                  </a:ext>
                </a:extLst>
              </p:cNvPr>
              <p:cNvSpPr txBox="1"/>
              <p:nvPr/>
            </p:nvSpPr>
            <p:spPr>
              <a:xfrm>
                <a:off x="659740" y="5645959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4DB5E6-7E6A-4ADC-AF14-48E0EAB3B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40" y="5645959"/>
                <a:ext cx="57030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47C9B00-83E9-45BA-9DBE-7EA238C88366}"/>
                  </a:ext>
                </a:extLst>
              </p:cNvPr>
              <p:cNvSpPr txBox="1"/>
              <p:nvPr/>
            </p:nvSpPr>
            <p:spPr>
              <a:xfrm>
                <a:off x="2396274" y="1514342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47C9B00-83E9-45BA-9DBE-7EA238C883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274" y="1514342"/>
                <a:ext cx="57030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2D1938-4A90-4FB8-B1F5-878F10E3EB0C}"/>
                  </a:ext>
                </a:extLst>
              </p:cNvPr>
              <p:cNvSpPr txBox="1"/>
              <p:nvPr/>
            </p:nvSpPr>
            <p:spPr>
              <a:xfrm>
                <a:off x="4023783" y="5643296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2D1938-4A90-4FB8-B1F5-878F10E3E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783" y="5643296"/>
                <a:ext cx="57030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5915E494-5113-4B03-B17B-AF63D90FF0B4}"/>
              </a:ext>
            </a:extLst>
          </p:cNvPr>
          <p:cNvCxnSpPr>
            <a:cxnSpLocks/>
          </p:cNvCxnSpPr>
          <p:nvPr/>
        </p:nvCxnSpPr>
        <p:spPr>
          <a:xfrm>
            <a:off x="2664655" y="2149786"/>
            <a:ext cx="0" cy="355817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C1D4FB7-B2E4-406E-B38D-7FCE0DBD44A3}"/>
                  </a:ext>
                </a:extLst>
              </p:cNvPr>
              <p:cNvSpPr txBox="1"/>
              <p:nvPr/>
            </p:nvSpPr>
            <p:spPr>
              <a:xfrm>
                <a:off x="2396274" y="5810749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C1D4FB7-B2E4-406E-B38D-7FCE0DBD4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274" y="5810749"/>
                <a:ext cx="57030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888284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1.25E-6 -0.1680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21" grpId="0"/>
      <p:bldP spid="22" grpId="0"/>
      <p:bldP spid="23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Дуга 19">
            <a:extLst>
              <a:ext uri="{FF2B5EF4-FFF2-40B4-BE49-F238E27FC236}">
                <a16:creationId xmlns:a16="http://schemas.microsoft.com/office/drawing/2014/main" id="{705EC464-301E-4592-B5CD-DA4B7480A6B2}"/>
              </a:ext>
            </a:extLst>
          </p:cNvPr>
          <p:cNvSpPr/>
          <p:nvPr/>
        </p:nvSpPr>
        <p:spPr>
          <a:xfrm rot="11656575" flipH="1" flipV="1">
            <a:off x="612991" y="3524110"/>
            <a:ext cx="294698" cy="294698"/>
          </a:xfrm>
          <a:prstGeom prst="arc">
            <a:avLst>
              <a:gd name="adj1" fmla="val 14675188"/>
              <a:gd name="adj2" fmla="val 2078640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3" name="Дуга 52">
            <a:extLst>
              <a:ext uri="{FF2B5EF4-FFF2-40B4-BE49-F238E27FC236}">
                <a16:creationId xmlns:a16="http://schemas.microsoft.com/office/drawing/2014/main" id="{8F2CB697-8892-4CEC-8C10-3D8CA706EC03}"/>
              </a:ext>
            </a:extLst>
          </p:cNvPr>
          <p:cNvSpPr/>
          <p:nvPr/>
        </p:nvSpPr>
        <p:spPr>
          <a:xfrm rot="14351734" flipH="1" flipV="1">
            <a:off x="771740" y="3613011"/>
            <a:ext cx="294698" cy="294698"/>
          </a:xfrm>
          <a:prstGeom prst="arc">
            <a:avLst>
              <a:gd name="adj1" fmla="val 14541688"/>
              <a:gd name="adj2" fmla="val 21122536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91504" y="3878981"/>
                <a:ext cx="6600496" cy="146304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AI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MS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відповідно бісектриси рівних трикутників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MNV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Доведіть, що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AIC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=∆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MSV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504" y="3878981"/>
                <a:ext cx="6600496" cy="1463040"/>
              </a:xfrm>
              <a:prstGeom prst="rect">
                <a:avLst/>
              </a:prstGeom>
              <a:blipFill>
                <a:blip r:embed="rId5"/>
                <a:stretch>
                  <a:fillRect l="-1919" t="-17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F7E75E44-80B0-426A-A3D1-91C8BD88D8F8}"/>
              </a:ext>
            </a:extLst>
          </p:cNvPr>
          <p:cNvCxnSpPr>
            <a:cxnSpLocks/>
          </p:cNvCxnSpPr>
          <p:nvPr/>
        </p:nvCxnSpPr>
        <p:spPr>
          <a:xfrm flipV="1">
            <a:off x="488602" y="1368448"/>
            <a:ext cx="1775734" cy="251053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FD9D24BA-74DD-4C51-9D63-4FA58BDE968B}"/>
              </a:ext>
            </a:extLst>
          </p:cNvPr>
          <p:cNvCxnSpPr>
            <a:cxnSpLocks/>
          </p:cNvCxnSpPr>
          <p:nvPr/>
        </p:nvCxnSpPr>
        <p:spPr>
          <a:xfrm>
            <a:off x="488602" y="3878981"/>
            <a:ext cx="2723846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010276B2-B27D-4FAA-87A5-54B7D00EF627}"/>
              </a:ext>
            </a:extLst>
          </p:cNvPr>
          <p:cNvCxnSpPr>
            <a:cxnSpLocks/>
          </p:cNvCxnSpPr>
          <p:nvPr/>
        </p:nvCxnSpPr>
        <p:spPr>
          <a:xfrm flipH="1" flipV="1">
            <a:off x="2275289" y="1368448"/>
            <a:ext cx="937159" cy="248782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257F42E-BFCC-4E86-80D2-7807D0614B13}"/>
                  </a:ext>
                </a:extLst>
              </p:cNvPr>
              <p:cNvSpPr txBox="1"/>
              <p:nvPr/>
            </p:nvSpPr>
            <p:spPr>
              <a:xfrm>
                <a:off x="97864" y="387898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257F42E-BFCC-4E86-80D2-7807D0614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4" y="3878981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CA3085A-EE63-4D73-A0E2-BBBED6ABB658}"/>
                  </a:ext>
                </a:extLst>
              </p:cNvPr>
              <p:cNvSpPr txBox="1"/>
              <p:nvPr/>
            </p:nvSpPr>
            <p:spPr>
              <a:xfrm>
                <a:off x="2098942" y="83990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CA3085A-EE63-4D73-A0E2-BBBED6ABB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942" y="839906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F160EAF-776F-4FFA-A8CF-4EF723695209}"/>
                  </a:ext>
                </a:extLst>
              </p:cNvPr>
              <p:cNvSpPr txBox="1"/>
              <p:nvPr/>
            </p:nvSpPr>
            <p:spPr>
              <a:xfrm>
                <a:off x="2998888" y="387898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F160EAF-776F-4FFA-A8CF-4EF723695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888" y="3878980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C36AB30B-17D1-4C82-B40C-9697711BF9C6}"/>
              </a:ext>
            </a:extLst>
          </p:cNvPr>
          <p:cNvCxnSpPr>
            <a:cxnSpLocks/>
          </p:cNvCxnSpPr>
          <p:nvPr/>
        </p:nvCxnSpPr>
        <p:spPr>
          <a:xfrm flipH="1">
            <a:off x="494313" y="2717800"/>
            <a:ext cx="2292641" cy="116118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3382E99-0C39-45DA-8CDC-6EE26F1338A9}"/>
                  </a:ext>
                </a:extLst>
              </p:cNvPr>
              <p:cNvSpPr txBox="1"/>
              <p:nvPr/>
            </p:nvSpPr>
            <p:spPr>
              <a:xfrm>
                <a:off x="2797907" y="238152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3382E99-0C39-45DA-8CDC-6EE26F133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907" y="2381526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Дуга 53">
            <a:extLst>
              <a:ext uri="{FF2B5EF4-FFF2-40B4-BE49-F238E27FC236}">
                <a16:creationId xmlns:a16="http://schemas.microsoft.com/office/drawing/2014/main" id="{AFB40642-693C-4C86-959D-ECB05F0F03F2}"/>
              </a:ext>
            </a:extLst>
          </p:cNvPr>
          <p:cNvSpPr/>
          <p:nvPr/>
        </p:nvSpPr>
        <p:spPr>
          <a:xfrm rot="11656575" flipH="1" flipV="1">
            <a:off x="2672595" y="5839401"/>
            <a:ext cx="294698" cy="294698"/>
          </a:xfrm>
          <a:prstGeom prst="arc">
            <a:avLst>
              <a:gd name="adj1" fmla="val 14675188"/>
              <a:gd name="adj2" fmla="val 20786409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5" name="Дуга 54">
            <a:extLst>
              <a:ext uri="{FF2B5EF4-FFF2-40B4-BE49-F238E27FC236}">
                <a16:creationId xmlns:a16="http://schemas.microsoft.com/office/drawing/2014/main" id="{9A5AFBC4-327D-444F-A4AF-D1596947EF04}"/>
              </a:ext>
            </a:extLst>
          </p:cNvPr>
          <p:cNvSpPr/>
          <p:nvPr/>
        </p:nvSpPr>
        <p:spPr>
          <a:xfrm rot="14351734" flipH="1" flipV="1">
            <a:off x="2831344" y="5928302"/>
            <a:ext cx="294698" cy="294698"/>
          </a:xfrm>
          <a:prstGeom prst="arc">
            <a:avLst>
              <a:gd name="adj1" fmla="val 14541688"/>
              <a:gd name="adj2" fmla="val 21122536"/>
            </a:avLst>
          </a:prstGeom>
          <a:ln w="38100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AB804424-C0A8-47EC-8E24-AD78B6DEDBAF}"/>
              </a:ext>
            </a:extLst>
          </p:cNvPr>
          <p:cNvCxnSpPr>
            <a:cxnSpLocks/>
          </p:cNvCxnSpPr>
          <p:nvPr/>
        </p:nvCxnSpPr>
        <p:spPr>
          <a:xfrm flipV="1">
            <a:off x="2548206" y="3683739"/>
            <a:ext cx="1775734" cy="251053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11D8ED71-ABBD-424A-B36C-DBE778236018}"/>
              </a:ext>
            </a:extLst>
          </p:cNvPr>
          <p:cNvCxnSpPr>
            <a:cxnSpLocks/>
          </p:cNvCxnSpPr>
          <p:nvPr/>
        </p:nvCxnSpPr>
        <p:spPr>
          <a:xfrm>
            <a:off x="2548206" y="6194272"/>
            <a:ext cx="2723846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7">
            <a:extLst>
              <a:ext uri="{FF2B5EF4-FFF2-40B4-BE49-F238E27FC236}">
                <a16:creationId xmlns:a16="http://schemas.microsoft.com/office/drawing/2014/main" id="{ECCEC18E-00CA-4B8E-BB93-84E17C5CFF47}"/>
              </a:ext>
            </a:extLst>
          </p:cNvPr>
          <p:cNvCxnSpPr>
            <a:cxnSpLocks/>
          </p:cNvCxnSpPr>
          <p:nvPr/>
        </p:nvCxnSpPr>
        <p:spPr>
          <a:xfrm flipH="1" flipV="1">
            <a:off x="4334893" y="3683739"/>
            <a:ext cx="937159" cy="248782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BEFE87A-A6C9-449F-A689-5B668AC40B37}"/>
                  </a:ext>
                </a:extLst>
              </p:cNvPr>
              <p:cNvSpPr txBox="1"/>
              <p:nvPr/>
            </p:nvSpPr>
            <p:spPr>
              <a:xfrm>
                <a:off x="2157468" y="619427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BEFE87A-A6C9-449F-A689-5B668AC40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468" y="6194272"/>
                <a:ext cx="45497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70C35DC-A5F9-4404-A723-127610825289}"/>
                  </a:ext>
                </a:extLst>
              </p:cNvPr>
              <p:cNvSpPr txBox="1"/>
              <p:nvPr/>
            </p:nvSpPr>
            <p:spPr>
              <a:xfrm>
                <a:off x="4158546" y="315519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70C35DC-A5F9-4404-A723-1276108252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546" y="3155197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07F204B-DBE4-472E-B54F-3688D2E3ED39}"/>
                  </a:ext>
                </a:extLst>
              </p:cNvPr>
              <p:cNvSpPr txBox="1"/>
              <p:nvPr/>
            </p:nvSpPr>
            <p:spPr>
              <a:xfrm>
                <a:off x="5058492" y="619427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07F204B-DBE4-472E-B54F-3688D2E3E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492" y="6194271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42D5B8FD-9FAD-4912-B22D-198D53E6DCC8}"/>
              </a:ext>
            </a:extLst>
          </p:cNvPr>
          <p:cNvCxnSpPr>
            <a:cxnSpLocks/>
          </p:cNvCxnSpPr>
          <p:nvPr/>
        </p:nvCxnSpPr>
        <p:spPr>
          <a:xfrm flipH="1">
            <a:off x="2553917" y="5033091"/>
            <a:ext cx="2292641" cy="1161182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9CB6673-571B-4BE1-BD6C-C10BBFB76CFB}"/>
                  </a:ext>
                </a:extLst>
              </p:cNvPr>
              <p:cNvSpPr txBox="1"/>
              <p:nvPr/>
            </p:nvSpPr>
            <p:spPr>
              <a:xfrm>
                <a:off x="4857511" y="469681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9CB6673-571B-4BE1-BD6C-C10BBFB76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511" y="4696817"/>
                <a:ext cx="4549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23560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07407E-6 L -1.25E-6 -0.1680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3" grpId="0" animBg="1"/>
      <p:bldP spid="51" grpId="0"/>
      <p:bldP spid="6" grpId="0" animBg="1"/>
      <p:bldP spid="6" grpId="1" animBg="1"/>
      <p:bldP spid="31" grpId="0"/>
      <p:bldP spid="32" grpId="0"/>
      <p:bldP spid="33" grpId="0"/>
      <p:bldP spid="35" grpId="0"/>
      <p:bldP spid="54" grpId="0" animBg="1"/>
      <p:bldP spid="55" grpId="0" animBg="1"/>
      <p:bldP spid="59" grpId="0"/>
      <p:bldP spid="60" grpId="0"/>
      <p:bldP spid="61" grpId="0"/>
      <p:bldP spid="6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 hidden="1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09340" y="3185610"/>
                <a:ext cx="6882660" cy="230078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У рівнобедреному трикутнику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з периметром 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22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см до його основи побудовано медіану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довжиною 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см. Знайдіть периметр трикутника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340" y="3185610"/>
                <a:ext cx="6882660" cy="2300789"/>
              </a:xfrm>
              <a:prstGeom prst="rect">
                <a:avLst/>
              </a:prstGeom>
              <a:blipFill>
                <a:blip r:embed="rId5"/>
                <a:stretch>
                  <a:fillRect l="-18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34C06A79-4000-45A1-A29C-992AD275D509}"/>
              </a:ext>
            </a:extLst>
          </p:cNvPr>
          <p:cNvCxnSpPr>
            <a:cxnSpLocks/>
          </p:cNvCxnSpPr>
          <p:nvPr/>
        </p:nvCxnSpPr>
        <p:spPr>
          <a:xfrm flipV="1">
            <a:off x="1222245" y="2149786"/>
            <a:ext cx="1442410" cy="357856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013E9983-24C0-4AA2-9B01-692ABA132AB6}"/>
              </a:ext>
            </a:extLst>
          </p:cNvPr>
          <p:cNvCxnSpPr>
            <a:cxnSpLocks/>
          </p:cNvCxnSpPr>
          <p:nvPr/>
        </p:nvCxnSpPr>
        <p:spPr>
          <a:xfrm>
            <a:off x="1222245" y="5728354"/>
            <a:ext cx="288481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5BCAD081-A279-4903-8377-157EDD32905F}"/>
              </a:ext>
            </a:extLst>
          </p:cNvPr>
          <p:cNvCxnSpPr>
            <a:cxnSpLocks/>
          </p:cNvCxnSpPr>
          <p:nvPr/>
        </p:nvCxnSpPr>
        <p:spPr>
          <a:xfrm flipH="1" flipV="1">
            <a:off x="2664655" y="2149786"/>
            <a:ext cx="1442410" cy="357856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499A8A24-BF1E-4A1B-AB72-B503AF70042C}"/>
              </a:ext>
            </a:extLst>
          </p:cNvPr>
          <p:cNvGrpSpPr/>
          <p:nvPr/>
        </p:nvGrpSpPr>
        <p:grpSpPr>
          <a:xfrm>
            <a:off x="1635349" y="4191601"/>
            <a:ext cx="361611" cy="203131"/>
            <a:chOff x="5083194" y="2862989"/>
            <a:chExt cx="288485" cy="162053"/>
          </a:xfrm>
        </p:grpSpPr>
        <p:cxnSp>
          <p:nvCxnSpPr>
            <p:cNvPr id="27" name="Пряма сполучна лінія 26">
              <a:extLst>
                <a:ext uri="{FF2B5EF4-FFF2-40B4-BE49-F238E27FC236}">
                  <a16:creationId xmlns:a16="http://schemas.microsoft.com/office/drawing/2014/main" id="{9FE0BB69-6ECB-4866-9A95-C93AF19802AA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27">
              <a:extLst>
                <a:ext uri="{FF2B5EF4-FFF2-40B4-BE49-F238E27FC236}">
                  <a16:creationId xmlns:a16="http://schemas.microsoft.com/office/drawing/2014/main" id="{B3C35129-1700-451F-B8F1-007055951E8C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C4B57003-3396-4CFF-B2EC-AF87B6093522}"/>
              </a:ext>
            </a:extLst>
          </p:cNvPr>
          <p:cNvGrpSpPr/>
          <p:nvPr/>
        </p:nvGrpSpPr>
        <p:grpSpPr>
          <a:xfrm flipH="1">
            <a:off x="3366032" y="4191601"/>
            <a:ext cx="361611" cy="203131"/>
            <a:chOff x="5083194" y="2862989"/>
            <a:chExt cx="288485" cy="162053"/>
          </a:xfrm>
        </p:grpSpPr>
        <p:cxnSp>
          <p:nvCxnSpPr>
            <p:cNvPr id="30" name="Пряма сполучна лінія 29">
              <a:extLst>
                <a:ext uri="{FF2B5EF4-FFF2-40B4-BE49-F238E27FC236}">
                  <a16:creationId xmlns:a16="http://schemas.microsoft.com/office/drawing/2014/main" id="{B7D94BD1-476D-4297-B7BC-4F540CC6CF94}"/>
                </a:ext>
              </a:extLst>
            </p:cNvPr>
            <p:cNvCxnSpPr>
              <a:cxnSpLocks/>
            </p:cNvCxnSpPr>
            <p:nvPr/>
          </p:nvCxnSpPr>
          <p:spPr>
            <a:xfrm>
              <a:off x="5083194" y="2919594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 сполучна лінія 30">
              <a:extLst>
                <a:ext uri="{FF2B5EF4-FFF2-40B4-BE49-F238E27FC236}">
                  <a16:creationId xmlns:a16="http://schemas.microsoft.com/office/drawing/2014/main" id="{F53C1583-D1C6-4586-8680-8944B10026C6}"/>
                </a:ext>
              </a:extLst>
            </p:cNvPr>
            <p:cNvCxnSpPr>
              <a:cxnSpLocks/>
            </p:cNvCxnSpPr>
            <p:nvPr/>
          </p:nvCxnSpPr>
          <p:spPr>
            <a:xfrm>
              <a:off x="5110065" y="2862989"/>
              <a:ext cx="261614" cy="105448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8C2A9D3-D021-40A5-8950-A740577C2B1C}"/>
                  </a:ext>
                </a:extLst>
              </p:cNvPr>
              <p:cNvSpPr txBox="1"/>
              <p:nvPr/>
            </p:nvSpPr>
            <p:spPr>
              <a:xfrm>
                <a:off x="659740" y="5645959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8C2A9D3-D021-40A5-8950-A740577C2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40" y="5645959"/>
                <a:ext cx="57030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BD5C92-8B47-4011-B9F9-5FF76D121BA8}"/>
                  </a:ext>
                </a:extLst>
              </p:cNvPr>
              <p:cNvSpPr txBox="1"/>
              <p:nvPr/>
            </p:nvSpPr>
            <p:spPr>
              <a:xfrm>
                <a:off x="2396274" y="1514342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BD5C92-8B47-4011-B9F9-5FF76D121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274" y="1514342"/>
                <a:ext cx="57030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389D841-5F52-46A6-AC3E-D859F79232A0}"/>
                  </a:ext>
                </a:extLst>
              </p:cNvPr>
              <p:cNvSpPr txBox="1"/>
              <p:nvPr/>
            </p:nvSpPr>
            <p:spPr>
              <a:xfrm>
                <a:off x="4023783" y="5643296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389D841-5F52-46A6-AC3E-D859F7923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783" y="5643296"/>
                <a:ext cx="57030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35A4DCBB-061F-4A4D-83E6-00E046C8E5DF}"/>
              </a:ext>
            </a:extLst>
          </p:cNvPr>
          <p:cNvCxnSpPr>
            <a:cxnSpLocks/>
          </p:cNvCxnSpPr>
          <p:nvPr/>
        </p:nvCxnSpPr>
        <p:spPr>
          <a:xfrm>
            <a:off x="2664655" y="2149786"/>
            <a:ext cx="0" cy="355817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4C8D496-A599-432C-ADD2-BDD9AED9D224}"/>
                  </a:ext>
                </a:extLst>
              </p:cNvPr>
              <p:cNvSpPr txBox="1"/>
              <p:nvPr/>
            </p:nvSpPr>
            <p:spPr>
              <a:xfrm>
                <a:off x="2396274" y="5810749"/>
                <a:ext cx="5703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4C8D496-A599-432C-ADD2-BDD9AED9D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274" y="5810749"/>
                <a:ext cx="57030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853446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07407E-6 L -1.25E-6 -0.1680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32" grpId="0"/>
      <p:bldP spid="33" grpId="0"/>
      <p:bldP spid="34" grpId="0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7BA7D1B9-BE0D-4C21-BA7A-238ECD7D0588}"/>
              </a:ext>
            </a:extLst>
          </p:cNvPr>
          <p:cNvGrpSpPr/>
          <p:nvPr/>
        </p:nvGrpSpPr>
        <p:grpSpPr>
          <a:xfrm>
            <a:off x="1981915" y="5152146"/>
            <a:ext cx="331078" cy="331077"/>
            <a:chOff x="2721525" y="5062191"/>
            <a:chExt cx="331078" cy="331077"/>
          </a:xfrm>
        </p:grpSpPr>
        <p:cxnSp>
          <p:nvCxnSpPr>
            <p:cNvPr id="20" name="Пряма сполучна лінія 19">
              <a:extLst>
                <a:ext uri="{FF2B5EF4-FFF2-40B4-BE49-F238E27FC236}">
                  <a16:creationId xmlns:a16="http://schemas.microsoft.com/office/drawing/2014/main" id="{67816808-028E-4F60-B6BD-6EF2E0AC31AE}"/>
                </a:ext>
              </a:extLst>
            </p:cNvPr>
            <p:cNvCxnSpPr>
              <a:cxnSpLocks/>
            </p:cNvCxnSpPr>
            <p:nvPr/>
          </p:nvCxnSpPr>
          <p:spPr>
            <a:xfrm>
              <a:off x="3052603" y="5062191"/>
              <a:ext cx="0" cy="33107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 сполучна лінія 21">
              <a:extLst>
                <a:ext uri="{FF2B5EF4-FFF2-40B4-BE49-F238E27FC236}">
                  <a16:creationId xmlns:a16="http://schemas.microsoft.com/office/drawing/2014/main" id="{566C3239-0338-4FEC-ABB9-954E05D8EAE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87064" y="4896653"/>
              <a:ext cx="0" cy="331077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48AC9B2-65A9-42C3-AF8B-90FAF936D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812220" y="3185610"/>
            <a:ext cx="6379779" cy="2300789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висоту трикутника з периметром, що дорівнює 36 см, якщо вона розбиває його на два трикутники з периметрами 18 см і 24 см</a:t>
            </a:r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AC89916E-8EF3-4345-9E91-4B70598CB272}"/>
              </a:ext>
            </a:extLst>
          </p:cNvPr>
          <p:cNvCxnSpPr>
            <a:cxnSpLocks/>
          </p:cNvCxnSpPr>
          <p:nvPr/>
        </p:nvCxnSpPr>
        <p:spPr>
          <a:xfrm flipV="1">
            <a:off x="894995" y="2406869"/>
            <a:ext cx="1082339" cy="307953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82B804B2-AB87-4BF1-8AAE-EDE050AE9D74}"/>
              </a:ext>
            </a:extLst>
          </p:cNvPr>
          <p:cNvCxnSpPr>
            <a:cxnSpLocks/>
          </p:cNvCxnSpPr>
          <p:nvPr/>
        </p:nvCxnSpPr>
        <p:spPr>
          <a:xfrm>
            <a:off x="894995" y="5486399"/>
            <a:ext cx="351934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0A31DA29-23F4-4CAF-B99D-7DED4F18629A}"/>
              </a:ext>
            </a:extLst>
          </p:cNvPr>
          <p:cNvCxnSpPr>
            <a:cxnSpLocks/>
          </p:cNvCxnSpPr>
          <p:nvPr/>
        </p:nvCxnSpPr>
        <p:spPr>
          <a:xfrm flipH="1" flipV="1">
            <a:off x="1977334" y="2406869"/>
            <a:ext cx="2437011" cy="307953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F5784F-08D7-441C-98AD-4B639FC131A3}"/>
                  </a:ext>
                </a:extLst>
              </p:cNvPr>
              <p:cNvSpPr txBox="1"/>
              <p:nvPr/>
            </p:nvSpPr>
            <p:spPr>
              <a:xfrm>
                <a:off x="288879" y="5559990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F5784F-08D7-441C-98AD-4B639FC13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79" y="5559990"/>
                <a:ext cx="72239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F0C7EE-C8A1-4C2C-824D-542CAD8C76B1}"/>
                  </a:ext>
                </a:extLst>
              </p:cNvPr>
              <p:cNvSpPr txBox="1"/>
              <p:nvPr/>
            </p:nvSpPr>
            <p:spPr>
              <a:xfrm>
                <a:off x="1576590" y="1882061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F0C7EE-C8A1-4C2C-824D-542CAD8C76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590" y="1882061"/>
                <a:ext cx="72239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3FD44-8FF9-4623-A0D1-E2E88251A03B}"/>
                  </a:ext>
                </a:extLst>
              </p:cNvPr>
              <p:cNvSpPr txBox="1"/>
              <p:nvPr/>
            </p:nvSpPr>
            <p:spPr>
              <a:xfrm>
                <a:off x="4182826" y="5559990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83FD44-8FF9-4623-A0D1-E2E88251A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826" y="5559990"/>
                <a:ext cx="72239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0BD13A08-E217-4649-AF19-BA37BE5923EB}"/>
              </a:ext>
            </a:extLst>
          </p:cNvPr>
          <p:cNvCxnSpPr>
            <a:cxnSpLocks/>
          </p:cNvCxnSpPr>
          <p:nvPr/>
        </p:nvCxnSpPr>
        <p:spPr>
          <a:xfrm>
            <a:off x="1977334" y="2406869"/>
            <a:ext cx="0" cy="307635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A9E41B8-71D0-40F3-B4E9-C8B8341BF83A}"/>
                  </a:ext>
                </a:extLst>
              </p:cNvPr>
              <p:cNvSpPr txBox="1"/>
              <p:nvPr/>
            </p:nvSpPr>
            <p:spPr>
              <a:xfrm>
                <a:off x="1616138" y="5559990"/>
                <a:ext cx="7223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A9E41B8-71D0-40F3-B4E9-C8B8341BF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138" y="5559990"/>
                <a:ext cx="72239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37181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07407E-6 L -1.25E-6 -0.1680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5" grpId="0"/>
      <p:bldP spid="16" grpId="0"/>
      <p:bldP spid="17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791695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медіана трикутника?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51350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бісектриса трикутника?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235313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чому схожі і в чому різниця між бісектрисою трикутника і бісектрисою кута?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388009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Чому висоти трикутника не завжди перетинаються в одній точці?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959563-082D-442E-ABAC-3B0F054F0090}"/>
              </a:ext>
            </a:extLst>
          </p:cNvPr>
          <p:cNvSpPr/>
          <p:nvPr/>
        </p:nvSpPr>
        <p:spPr>
          <a:xfrm>
            <a:off x="508000" y="4540705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властивість бісектриси рівнобедреного трикутника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612D0777-0B9D-4973-84AF-DDD0972C094B}"/>
              </a:ext>
            </a:extLst>
          </p:cNvPr>
          <p:cNvSpPr/>
          <p:nvPr/>
        </p:nvSpPr>
        <p:spPr>
          <a:xfrm>
            <a:off x="508000" y="5693401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наслідки з властивості бісектриси рівнобедреного трикутника</a:t>
            </a: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37434807-F791-4E63-9585-4AF777AEF804}"/>
              </a:ext>
            </a:extLst>
          </p:cNvPr>
          <p:cNvCxnSpPr>
            <a:cxnSpLocks/>
          </p:cNvCxnSpPr>
          <p:nvPr/>
        </p:nvCxnSpPr>
        <p:spPr>
          <a:xfrm flipH="1">
            <a:off x="2239434" y="1186673"/>
            <a:ext cx="1409622" cy="2824179"/>
          </a:xfrm>
          <a:prstGeom prst="line">
            <a:avLst/>
          </a:prstGeom>
          <a:ln w="5715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Медіана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D5CF01B0-6E97-4110-9439-54A1312FC417}"/>
              </a:ext>
            </a:extLst>
          </p:cNvPr>
          <p:cNvCxnSpPr>
            <a:cxnSpLocks/>
          </p:cNvCxnSpPr>
          <p:nvPr/>
        </p:nvCxnSpPr>
        <p:spPr>
          <a:xfrm flipV="1">
            <a:off x="475215" y="1186673"/>
            <a:ext cx="3172462" cy="282417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6F2190B5-9E95-4BC6-B8D5-C828F18952E6}"/>
              </a:ext>
            </a:extLst>
          </p:cNvPr>
          <p:cNvCxnSpPr>
            <a:cxnSpLocks/>
          </p:cNvCxnSpPr>
          <p:nvPr/>
        </p:nvCxnSpPr>
        <p:spPr>
          <a:xfrm>
            <a:off x="3646892" y="1186673"/>
            <a:ext cx="420766" cy="282417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/>
              <p:nvPr/>
            </p:nvSpPr>
            <p:spPr>
              <a:xfrm>
                <a:off x="78813" y="399264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99DF7BE-2712-4091-80BB-2BD9A944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13" y="3992643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/>
              <p:nvPr/>
            </p:nvSpPr>
            <p:spPr>
              <a:xfrm>
                <a:off x="3481804" y="66345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87BD2E3-20AC-44C0-B9AD-C4CE08214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804" y="663453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>
            <a:extLst>
              <a:ext uri="{FF2B5EF4-FFF2-40B4-BE49-F238E27FC236}">
                <a16:creationId xmlns:a16="http://schemas.microsoft.com/office/drawing/2014/main" id="{28D5E7BD-A36E-4412-AB79-66EB3C7E0761}"/>
              </a:ext>
            </a:extLst>
          </p:cNvPr>
          <p:cNvSpPr/>
          <p:nvPr/>
        </p:nvSpPr>
        <p:spPr>
          <a:xfrm>
            <a:off x="3557517" y="114645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/>
              <p:nvPr/>
            </p:nvSpPr>
            <p:spPr>
              <a:xfrm>
                <a:off x="3936779" y="399264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BF42415-6528-4D60-86A2-3A28D04E7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779" y="3992643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B4B0DCDF-4A79-4417-BE37-89BD75E843FD}"/>
              </a:ext>
            </a:extLst>
          </p:cNvPr>
          <p:cNvCxnSpPr>
            <a:cxnSpLocks/>
          </p:cNvCxnSpPr>
          <p:nvPr/>
        </p:nvCxnSpPr>
        <p:spPr>
          <a:xfrm>
            <a:off x="475215" y="4010852"/>
            <a:ext cx="359244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Овал 79">
            <a:extLst>
              <a:ext uri="{FF2B5EF4-FFF2-40B4-BE49-F238E27FC236}">
                <a16:creationId xmlns:a16="http://schemas.microsoft.com/office/drawing/2014/main" id="{D7288C89-C13E-4308-A64D-9788313FBCF8}"/>
              </a:ext>
            </a:extLst>
          </p:cNvPr>
          <p:cNvSpPr/>
          <p:nvPr/>
        </p:nvSpPr>
        <p:spPr>
          <a:xfrm>
            <a:off x="429855" y="3916756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9EEEE69A-9154-4753-A930-2C2BDC64B2FC}"/>
              </a:ext>
            </a:extLst>
          </p:cNvPr>
          <p:cNvSpPr/>
          <p:nvPr/>
        </p:nvSpPr>
        <p:spPr>
          <a:xfrm>
            <a:off x="3991770" y="393496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E56CA660-6ACF-443F-B57B-F619C87899E3}"/>
              </a:ext>
            </a:extLst>
          </p:cNvPr>
          <p:cNvCxnSpPr>
            <a:cxnSpLocks/>
          </p:cNvCxnSpPr>
          <p:nvPr/>
        </p:nvCxnSpPr>
        <p:spPr>
          <a:xfrm>
            <a:off x="1395630" y="3875685"/>
            <a:ext cx="0" cy="27033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DA2BE765-A957-4A02-A57B-A2FD868B75F7}"/>
              </a:ext>
            </a:extLst>
          </p:cNvPr>
          <p:cNvCxnSpPr>
            <a:cxnSpLocks/>
          </p:cNvCxnSpPr>
          <p:nvPr/>
        </p:nvCxnSpPr>
        <p:spPr>
          <a:xfrm>
            <a:off x="3189505" y="3875685"/>
            <a:ext cx="0" cy="27033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CEA54E3-573C-45F9-BB9A-35E7E392E85D}"/>
                  </a:ext>
                </a:extLst>
              </p:cNvPr>
              <p:cNvSpPr txBox="1"/>
              <p:nvPr/>
            </p:nvSpPr>
            <p:spPr>
              <a:xfrm>
                <a:off x="1951710" y="4068531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CEA54E3-573C-45F9-BB9A-35E7E392E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710" y="4068531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5405" r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47822A21-7554-4B6D-9AC2-47C544739315}"/>
              </a:ext>
            </a:extLst>
          </p:cNvPr>
          <p:cNvSpPr/>
          <p:nvPr/>
        </p:nvSpPr>
        <p:spPr>
          <a:xfrm>
            <a:off x="5900949" y="717024"/>
            <a:ext cx="5958472" cy="1479498"/>
          </a:xfrm>
          <a:prstGeom prst="round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Медіана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трикутника – це відрізок, що сполучає вершину трикутника з серединою протилежної сторони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2F63E3-556F-4649-A58E-F1FC34C217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>
            <a:off x="-88513" y="3908397"/>
            <a:ext cx="7929934" cy="1330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кутник 13">
                <a:extLst>
                  <a:ext uri="{FF2B5EF4-FFF2-40B4-BE49-F238E27FC236}">
                    <a16:creationId xmlns:a16="http://schemas.microsoft.com/office/drawing/2014/main" id="{3F3E03A5-9C9A-498F-A000-D6E67E8FC820}"/>
                  </a:ext>
                </a:extLst>
              </p:cNvPr>
              <p:cNvSpPr/>
              <p:nvPr/>
            </p:nvSpPr>
            <p:spPr>
              <a:xfrm>
                <a:off x="5900949" y="3612840"/>
                <a:ext cx="5958472" cy="998557"/>
              </a:xfrm>
              <a:prstGeom prst="rect">
                <a:avLst/>
              </a:prstGeom>
              <a:solidFill>
                <a:srgbClr val="0085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З’єднайте вершину</a:t>
                </a:r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із серединою протилежної до неї сторони </a:t>
                </a:r>
              </a:p>
            </p:txBody>
          </p:sp>
        </mc:Choice>
        <mc:Fallback xmlns="">
          <p:sp>
            <p:nvSpPr>
              <p:cNvPr id="14" name="Прямокутник 13">
                <a:extLst>
                  <a:ext uri="{FF2B5EF4-FFF2-40B4-BE49-F238E27FC236}">
                    <a16:creationId xmlns:a16="http://schemas.microsoft.com/office/drawing/2014/main" id="{3F3E03A5-9C9A-498F-A000-D6E67E8FC8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949" y="3612840"/>
                <a:ext cx="5958472" cy="998557"/>
              </a:xfrm>
              <a:prstGeom prst="rect">
                <a:avLst/>
              </a:prstGeom>
              <a:blipFill>
                <a:blip r:embed="rId8"/>
                <a:stretch>
                  <a:fillRect b="-63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кутник 14">
                <a:extLst>
                  <a:ext uri="{FF2B5EF4-FFF2-40B4-BE49-F238E27FC236}">
                    <a16:creationId xmlns:a16="http://schemas.microsoft.com/office/drawing/2014/main" id="{61175A4F-1A36-4617-B146-6E34F8739C92}"/>
                  </a:ext>
                </a:extLst>
              </p:cNvPr>
              <p:cNvSpPr/>
              <p:nvPr/>
            </p:nvSpPr>
            <p:spPr>
              <a:xfrm>
                <a:off x="5900949" y="2336599"/>
                <a:ext cx="5958472" cy="998557"/>
              </a:xfrm>
              <a:prstGeom prst="rect">
                <a:avLst/>
              </a:prstGeom>
              <a:solidFill>
                <a:srgbClr val="0085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Поділіть протилежну до вершини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сторону трикутника навпіл</a:t>
                </a:r>
              </a:p>
            </p:txBody>
          </p:sp>
        </mc:Choice>
        <mc:Fallback xmlns="">
          <p:sp>
            <p:nvSpPr>
              <p:cNvPr id="15" name="Прямокутник 14">
                <a:extLst>
                  <a:ext uri="{FF2B5EF4-FFF2-40B4-BE49-F238E27FC236}">
                    <a16:creationId xmlns:a16="http://schemas.microsoft.com/office/drawing/2014/main" id="{61175A4F-1A36-4617-B146-6E34F8739C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949" y="2336599"/>
                <a:ext cx="5958472" cy="998557"/>
              </a:xfrm>
              <a:prstGeom prst="rect">
                <a:avLst/>
              </a:prstGeom>
              <a:blipFill>
                <a:blip r:embed="rId9"/>
                <a:stretch>
                  <a:fillRect b="-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>
            <a:extLst>
              <a:ext uri="{FF2B5EF4-FFF2-40B4-BE49-F238E27FC236}">
                <a16:creationId xmlns:a16="http://schemas.microsoft.com/office/drawing/2014/main" id="{B81CB13F-9244-4660-A36D-4D32B56CF980}"/>
              </a:ext>
            </a:extLst>
          </p:cNvPr>
          <p:cNvSpPr/>
          <p:nvPr/>
        </p:nvSpPr>
        <p:spPr>
          <a:xfrm>
            <a:off x="2179198" y="393496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37E0991-C1EA-4C42-BC0C-A1BE7DF0C9C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17772123">
            <a:off x="-596436" y="2341819"/>
            <a:ext cx="7929934" cy="133002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9FEA70-F0F8-485D-9087-C3DE9D741D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932" y="2778928"/>
            <a:ext cx="1292039" cy="1292039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E598760-1F17-417E-A3E0-14B655A2B1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17" y="-18128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кутник 36">
                <a:extLst>
                  <a:ext uri="{FF2B5EF4-FFF2-40B4-BE49-F238E27FC236}">
                    <a16:creationId xmlns:a16="http://schemas.microsoft.com/office/drawing/2014/main" id="{B4903816-D0D5-4D5E-AEF5-943CA668A5B6}"/>
                  </a:ext>
                </a:extLst>
              </p:cNvPr>
              <p:cNvSpPr/>
              <p:nvPr/>
            </p:nvSpPr>
            <p:spPr>
              <a:xfrm>
                <a:off x="5902762" y="5620172"/>
                <a:ext cx="5958472" cy="998557"/>
              </a:xfrm>
              <a:prstGeom prst="rect">
                <a:avLst/>
              </a:prstGeom>
              <a:solidFill>
                <a:srgbClr val="0085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Медіана, що проведена з вершини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 сторони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Прямокутник 36">
                <a:extLst>
                  <a:ext uri="{FF2B5EF4-FFF2-40B4-BE49-F238E27FC236}">
                    <a16:creationId xmlns:a16="http://schemas.microsoft.com/office/drawing/2014/main" id="{B4903816-D0D5-4D5E-AEF5-943CA668A5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762" y="5620172"/>
                <a:ext cx="5958472" cy="998557"/>
              </a:xfrm>
              <a:prstGeom prst="rect">
                <a:avLst/>
              </a:prstGeom>
              <a:blipFill>
                <a:blip r:embed="rId11"/>
                <a:stretch>
                  <a:fillRect b="-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2D09C2F0-67A8-4560-9C3D-AE45FDCC5E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737" y="5553733"/>
            <a:ext cx="1064996" cy="1064996"/>
          </a:xfrm>
          <a:prstGeom prst="rect">
            <a:avLst/>
          </a:prstGeom>
        </p:spPr>
      </p:pic>
      <p:pic>
        <p:nvPicPr>
          <p:cNvPr id="39" name="Рисунок 38" descr="Зображення, що містить дощ, тримає, парасоля&#10;&#10;Автоматично згенерований опис">
            <a:extLst>
              <a:ext uri="{FF2B5EF4-FFF2-40B4-BE49-F238E27FC236}">
                <a16:creationId xmlns:a16="http://schemas.microsoft.com/office/drawing/2014/main" id="{AF022E88-201F-45DF-8D58-39C286D9C2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10" y="4317763"/>
            <a:ext cx="751027" cy="7510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кутник 40">
                <a:extLst>
                  <a:ext uri="{FF2B5EF4-FFF2-40B4-BE49-F238E27FC236}">
                    <a16:creationId xmlns:a16="http://schemas.microsoft.com/office/drawing/2014/main" id="{D46EDF7B-652B-49B4-ADC0-12AC857CB117}"/>
                  </a:ext>
                </a:extLst>
              </p:cNvPr>
              <p:cNvSpPr/>
              <p:nvPr/>
            </p:nvSpPr>
            <p:spPr>
              <a:xfrm>
                <a:off x="5902762" y="4445940"/>
                <a:ext cx="5958472" cy="652409"/>
              </a:xfrm>
              <a:prstGeom prst="rect">
                <a:avLst/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BM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медіана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кутник 40">
                <a:extLst>
                  <a:ext uri="{FF2B5EF4-FFF2-40B4-BE49-F238E27FC236}">
                    <a16:creationId xmlns:a16="http://schemas.microsoft.com/office/drawing/2014/main" id="{D46EDF7B-652B-49B4-ADC0-12AC857CB1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762" y="4445940"/>
                <a:ext cx="5958472" cy="652409"/>
              </a:xfrm>
              <a:prstGeom prst="rect">
                <a:avLst/>
              </a:prstGeom>
              <a:blipFill>
                <a:blip r:embed="rId14"/>
                <a:stretch>
                  <a:fillRect b="-75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246642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4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4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64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08333E-6 4.44444E-6 L 0.11276 -0.40834 " pathEditMode="relative" rAng="0" ptsTypes="AA">
                                      <p:cBhvr>
                                        <p:cTn id="9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5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"/>
                            </p:stCondLst>
                            <p:childTnLst>
                              <p:par>
                                <p:cTn id="9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-0.11224 0.40787 " pathEditMode="relative" rAng="0" ptsTypes="AA">
                                      <p:cBhvr>
                                        <p:cTn id="10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11" y="20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12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2" presetClass="exit" presetSubtype="2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xit" presetSubtype="2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75" grpId="0" animBg="1"/>
      <p:bldP spid="82" grpId="0"/>
      <p:bldP spid="80" grpId="0" animBg="1"/>
      <p:bldP spid="81" grpId="0" animBg="1"/>
      <p:bldP spid="26" grpId="0"/>
      <p:bldP spid="27" grpId="0" animBg="1"/>
      <p:bldP spid="27" grpId="1" animBg="1"/>
      <p:bldP spid="14" grpId="0" animBg="1"/>
      <p:bldP spid="14" grpId="1" animBg="1"/>
      <p:bldP spid="15" grpId="0" animBg="1"/>
      <p:bldP spid="15" grpId="1" animBg="1"/>
      <p:bldP spid="21" grpId="0" animBg="1"/>
      <p:bldP spid="37" grpId="0" animBg="1"/>
      <p:bldP spid="4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§15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№373, 378, 384, 390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Пряма сполучна лінія 145">
            <a:extLst>
              <a:ext uri="{FF2B5EF4-FFF2-40B4-BE49-F238E27FC236}">
                <a16:creationId xmlns:a16="http://schemas.microsoft.com/office/drawing/2014/main" id="{A1A78375-657A-4FC2-B383-37B2F4B47A1F}"/>
              </a:ext>
            </a:extLst>
          </p:cNvPr>
          <p:cNvCxnSpPr>
            <a:cxnSpLocks/>
          </p:cNvCxnSpPr>
          <p:nvPr/>
        </p:nvCxnSpPr>
        <p:spPr>
          <a:xfrm>
            <a:off x="2546208" y="2564192"/>
            <a:ext cx="1976047" cy="16376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 сполучна лінія 144">
            <a:extLst>
              <a:ext uri="{FF2B5EF4-FFF2-40B4-BE49-F238E27FC236}">
                <a16:creationId xmlns:a16="http://schemas.microsoft.com/office/drawing/2014/main" id="{A60D6369-3B14-4348-BBC3-6B19DC7A9F68}"/>
              </a:ext>
            </a:extLst>
          </p:cNvPr>
          <p:cNvCxnSpPr>
            <a:cxnSpLocks/>
          </p:cNvCxnSpPr>
          <p:nvPr/>
        </p:nvCxnSpPr>
        <p:spPr>
          <a:xfrm flipV="1">
            <a:off x="2522116" y="1207133"/>
            <a:ext cx="1851838" cy="280261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Медіана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Прямокутник 48">
            <a:extLst>
              <a:ext uri="{FF2B5EF4-FFF2-40B4-BE49-F238E27FC236}">
                <a16:creationId xmlns:a16="http://schemas.microsoft.com/office/drawing/2014/main" id="{D6B81894-0ACB-448F-A69D-435C483EF5F4}"/>
              </a:ext>
            </a:extLst>
          </p:cNvPr>
          <p:cNvSpPr/>
          <p:nvPr/>
        </p:nvSpPr>
        <p:spPr>
          <a:xfrm>
            <a:off x="6030684" y="917703"/>
            <a:ext cx="5958472" cy="584776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трикутник</a:t>
            </a:r>
          </a:p>
        </p:txBody>
      </p:sp>
      <p:sp>
        <p:nvSpPr>
          <p:cNvPr id="50" name="Прямокутник 49">
            <a:extLst>
              <a:ext uri="{FF2B5EF4-FFF2-40B4-BE49-F238E27FC236}">
                <a16:creationId xmlns:a16="http://schemas.microsoft.com/office/drawing/2014/main" id="{BB04A16C-1C5D-4EDD-A398-6EDD382776FF}"/>
              </a:ext>
            </a:extLst>
          </p:cNvPr>
          <p:cNvSpPr/>
          <p:nvPr/>
        </p:nvSpPr>
        <p:spPr>
          <a:xfrm>
            <a:off x="6030684" y="1669193"/>
            <a:ext cx="5958472" cy="584776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всі його медіани</a:t>
            </a:r>
          </a:p>
        </p:txBody>
      </p:sp>
      <p:sp>
        <p:nvSpPr>
          <p:cNvPr id="51" name="Прямокутник 50">
            <a:extLst>
              <a:ext uri="{FF2B5EF4-FFF2-40B4-BE49-F238E27FC236}">
                <a16:creationId xmlns:a16="http://schemas.microsoft.com/office/drawing/2014/main" id="{FB3F7CDA-DDF0-4767-9FF1-FA337EE5106A}"/>
              </a:ext>
            </a:extLst>
          </p:cNvPr>
          <p:cNvSpPr/>
          <p:nvPr/>
        </p:nvSpPr>
        <p:spPr>
          <a:xfrm>
            <a:off x="6030684" y="2420683"/>
            <a:ext cx="5958472" cy="584776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ви помітили?</a:t>
            </a:r>
          </a:p>
        </p:txBody>
      </p:sp>
      <p:sp>
        <p:nvSpPr>
          <p:cNvPr id="52" name="Прямокутник 51">
            <a:extLst>
              <a:ext uri="{FF2B5EF4-FFF2-40B4-BE49-F238E27FC236}">
                <a16:creationId xmlns:a16="http://schemas.microsoft.com/office/drawing/2014/main" id="{937A70F6-26AF-41A8-938C-5BF22D83C362}"/>
              </a:ext>
            </a:extLst>
          </p:cNvPr>
          <p:cNvSpPr/>
          <p:nvPr/>
        </p:nvSpPr>
        <p:spPr>
          <a:xfrm>
            <a:off x="6030684" y="3172173"/>
            <a:ext cx="5958472" cy="1504930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Повторіть експеримент ще для двох трикутників. Якщо ви помітили якусь властивість, то сформулюйте її.</a:t>
            </a:r>
          </a:p>
        </p:txBody>
      </p: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4CC06DC7-F41C-46C6-9CE7-97532D3E6A60}"/>
              </a:ext>
            </a:extLst>
          </p:cNvPr>
          <p:cNvCxnSpPr>
            <a:cxnSpLocks/>
          </p:cNvCxnSpPr>
          <p:nvPr/>
        </p:nvCxnSpPr>
        <p:spPr>
          <a:xfrm flipV="1">
            <a:off x="595276" y="1210091"/>
            <a:ext cx="3775809" cy="262757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E21DE713-EF71-460A-B4A6-7A4D6C0FE518}"/>
              </a:ext>
            </a:extLst>
          </p:cNvPr>
          <p:cNvCxnSpPr>
            <a:cxnSpLocks/>
          </p:cNvCxnSpPr>
          <p:nvPr/>
        </p:nvCxnSpPr>
        <p:spPr>
          <a:xfrm>
            <a:off x="595276" y="3840629"/>
            <a:ext cx="3932311" cy="36735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CF5AA528-B3DC-4FBE-B5E1-AE251AA9ED04}"/>
              </a:ext>
            </a:extLst>
          </p:cNvPr>
          <p:cNvCxnSpPr>
            <a:cxnSpLocks/>
          </p:cNvCxnSpPr>
          <p:nvPr/>
        </p:nvCxnSpPr>
        <p:spPr>
          <a:xfrm>
            <a:off x="4371085" y="1210091"/>
            <a:ext cx="156502" cy="299789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/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/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Овал 66">
            <a:extLst>
              <a:ext uri="{FF2B5EF4-FFF2-40B4-BE49-F238E27FC236}">
                <a16:creationId xmlns:a16="http://schemas.microsoft.com/office/drawing/2014/main" id="{C9612DDC-6F3B-4434-AA71-F74B60955A6C}"/>
              </a:ext>
            </a:extLst>
          </p:cNvPr>
          <p:cNvSpPr/>
          <p:nvPr/>
        </p:nvSpPr>
        <p:spPr>
          <a:xfrm>
            <a:off x="4285320" y="116472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5E2B399D-8306-4BF8-87E3-1F3E899E37F0}"/>
              </a:ext>
            </a:extLst>
          </p:cNvPr>
          <p:cNvSpPr/>
          <p:nvPr/>
        </p:nvSpPr>
        <p:spPr>
          <a:xfrm>
            <a:off x="553032" y="3761781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/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Овал 73">
            <a:extLst>
              <a:ext uri="{FF2B5EF4-FFF2-40B4-BE49-F238E27FC236}">
                <a16:creationId xmlns:a16="http://schemas.microsoft.com/office/drawing/2014/main" id="{BC28199A-E077-454F-8CD1-69260E47FBD6}"/>
              </a:ext>
            </a:extLst>
          </p:cNvPr>
          <p:cNvSpPr/>
          <p:nvPr/>
        </p:nvSpPr>
        <p:spPr>
          <a:xfrm>
            <a:off x="4441779" y="41123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D7934C7-9F9E-483D-A2AE-546CE32F790B}"/>
              </a:ext>
            </a:extLst>
          </p:cNvPr>
          <p:cNvSpPr/>
          <p:nvPr/>
        </p:nvSpPr>
        <p:spPr>
          <a:xfrm>
            <a:off x="2446229" y="394324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B899B4FE-B64D-4841-B3FC-DF058F9BA9BE}"/>
              </a:ext>
            </a:extLst>
          </p:cNvPr>
          <p:cNvSpPr/>
          <p:nvPr/>
        </p:nvSpPr>
        <p:spPr>
          <a:xfrm>
            <a:off x="2415090" y="244587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3FD08B33-8A56-43BD-A056-65B156EFA43D}"/>
              </a:ext>
            </a:extLst>
          </p:cNvPr>
          <p:cNvSpPr/>
          <p:nvPr/>
        </p:nvSpPr>
        <p:spPr>
          <a:xfrm>
            <a:off x="4367751" y="260469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105" name="Пряма сполучна лінія 104">
            <a:extLst>
              <a:ext uri="{FF2B5EF4-FFF2-40B4-BE49-F238E27FC236}">
                <a16:creationId xmlns:a16="http://schemas.microsoft.com/office/drawing/2014/main" id="{913771F9-062E-4AD3-9DBE-0107F037B8B8}"/>
              </a:ext>
            </a:extLst>
          </p:cNvPr>
          <p:cNvCxnSpPr>
            <a:cxnSpLocks/>
          </p:cNvCxnSpPr>
          <p:nvPr/>
        </p:nvCxnSpPr>
        <p:spPr>
          <a:xfrm flipV="1">
            <a:off x="1535711" y="3783610"/>
            <a:ext cx="28857" cy="30889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 сполучна лінія 109">
            <a:extLst>
              <a:ext uri="{FF2B5EF4-FFF2-40B4-BE49-F238E27FC236}">
                <a16:creationId xmlns:a16="http://schemas.microsoft.com/office/drawing/2014/main" id="{70F80ACC-2C20-4F60-9E5A-4279F31E4E82}"/>
              </a:ext>
            </a:extLst>
          </p:cNvPr>
          <p:cNvCxnSpPr>
            <a:cxnSpLocks/>
          </p:cNvCxnSpPr>
          <p:nvPr/>
        </p:nvCxnSpPr>
        <p:spPr>
          <a:xfrm flipV="1">
            <a:off x="3299959" y="3953142"/>
            <a:ext cx="28857" cy="30889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увати 37">
            <a:extLst>
              <a:ext uri="{FF2B5EF4-FFF2-40B4-BE49-F238E27FC236}">
                <a16:creationId xmlns:a16="http://schemas.microsoft.com/office/drawing/2014/main" id="{6467DA4E-76E6-4409-A5BE-1AE29446B084}"/>
              </a:ext>
            </a:extLst>
          </p:cNvPr>
          <p:cNvGrpSpPr/>
          <p:nvPr/>
        </p:nvGrpSpPr>
        <p:grpSpPr>
          <a:xfrm>
            <a:off x="1464042" y="3016919"/>
            <a:ext cx="201051" cy="250413"/>
            <a:chOff x="1411296" y="3110749"/>
            <a:chExt cx="201051" cy="250413"/>
          </a:xfrm>
        </p:grpSpPr>
        <p:cxnSp>
          <p:nvCxnSpPr>
            <p:cNvPr id="113" name="Пряма сполучна лінія 112">
              <a:extLst>
                <a:ext uri="{FF2B5EF4-FFF2-40B4-BE49-F238E27FC236}">
                  <a16:creationId xmlns:a16="http://schemas.microsoft.com/office/drawing/2014/main" id="{E9BEC045-303E-402F-BAF9-115A898C5232}"/>
                </a:ext>
              </a:extLst>
            </p:cNvPr>
            <p:cNvCxnSpPr>
              <a:cxnSpLocks/>
            </p:cNvCxnSpPr>
            <p:nvPr/>
          </p:nvCxnSpPr>
          <p:spPr>
            <a:xfrm>
              <a:off x="1411296" y="3140911"/>
              <a:ext cx="153272" cy="22025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 сполучна лінія 116">
              <a:extLst>
                <a:ext uri="{FF2B5EF4-FFF2-40B4-BE49-F238E27FC236}">
                  <a16:creationId xmlns:a16="http://schemas.microsoft.com/office/drawing/2014/main" id="{4594D102-681B-4D5E-92CE-6CEAAC839310}"/>
                </a:ext>
              </a:extLst>
            </p:cNvPr>
            <p:cNvCxnSpPr>
              <a:cxnSpLocks/>
            </p:cNvCxnSpPr>
            <p:nvPr/>
          </p:nvCxnSpPr>
          <p:spPr>
            <a:xfrm>
              <a:off x="1459075" y="3110749"/>
              <a:ext cx="153272" cy="22025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Групувати 118">
            <a:extLst>
              <a:ext uri="{FF2B5EF4-FFF2-40B4-BE49-F238E27FC236}">
                <a16:creationId xmlns:a16="http://schemas.microsoft.com/office/drawing/2014/main" id="{646C2486-E97A-47D5-AE63-5146D43EC528}"/>
              </a:ext>
            </a:extLst>
          </p:cNvPr>
          <p:cNvGrpSpPr/>
          <p:nvPr/>
        </p:nvGrpSpPr>
        <p:grpSpPr>
          <a:xfrm>
            <a:off x="3163232" y="1858032"/>
            <a:ext cx="201051" cy="250413"/>
            <a:chOff x="1411296" y="3110749"/>
            <a:chExt cx="201051" cy="250413"/>
          </a:xfrm>
        </p:grpSpPr>
        <p:cxnSp>
          <p:nvCxnSpPr>
            <p:cNvPr id="121" name="Пряма сполучна лінія 120">
              <a:extLst>
                <a:ext uri="{FF2B5EF4-FFF2-40B4-BE49-F238E27FC236}">
                  <a16:creationId xmlns:a16="http://schemas.microsoft.com/office/drawing/2014/main" id="{281E3818-7018-4137-B6CE-49307FD3E8B6}"/>
                </a:ext>
              </a:extLst>
            </p:cNvPr>
            <p:cNvCxnSpPr>
              <a:cxnSpLocks/>
            </p:cNvCxnSpPr>
            <p:nvPr/>
          </p:nvCxnSpPr>
          <p:spPr>
            <a:xfrm>
              <a:off x="1411296" y="3140911"/>
              <a:ext cx="153272" cy="22025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Пряма сполучна лінія 122">
              <a:extLst>
                <a:ext uri="{FF2B5EF4-FFF2-40B4-BE49-F238E27FC236}">
                  <a16:creationId xmlns:a16="http://schemas.microsoft.com/office/drawing/2014/main" id="{1BE52A07-87CA-4CA6-A3DB-351792C7DC7F}"/>
                </a:ext>
              </a:extLst>
            </p:cNvPr>
            <p:cNvCxnSpPr>
              <a:cxnSpLocks/>
            </p:cNvCxnSpPr>
            <p:nvPr/>
          </p:nvCxnSpPr>
          <p:spPr>
            <a:xfrm>
              <a:off x="1459075" y="3110749"/>
              <a:ext cx="153272" cy="220251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увати 40">
            <a:extLst>
              <a:ext uri="{FF2B5EF4-FFF2-40B4-BE49-F238E27FC236}">
                <a16:creationId xmlns:a16="http://schemas.microsoft.com/office/drawing/2014/main" id="{6197B13E-F6C6-4A6A-8A54-266E85CCAC33}"/>
              </a:ext>
            </a:extLst>
          </p:cNvPr>
          <p:cNvGrpSpPr/>
          <p:nvPr/>
        </p:nvGrpSpPr>
        <p:grpSpPr>
          <a:xfrm>
            <a:off x="4281568" y="2042632"/>
            <a:ext cx="311475" cy="154204"/>
            <a:chOff x="3364283" y="2908358"/>
            <a:chExt cx="348904" cy="154204"/>
          </a:xfrm>
        </p:grpSpPr>
        <p:cxnSp>
          <p:nvCxnSpPr>
            <p:cNvPr id="125" name="Пряма сполучна лінія 124">
              <a:extLst>
                <a:ext uri="{FF2B5EF4-FFF2-40B4-BE49-F238E27FC236}">
                  <a16:creationId xmlns:a16="http://schemas.microsoft.com/office/drawing/2014/main" id="{491F6E32-59C8-4CCD-A762-ACD91B4E7F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4283" y="2908358"/>
              <a:ext cx="338672" cy="1768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 сполучна лінія 130">
              <a:extLst>
                <a:ext uri="{FF2B5EF4-FFF2-40B4-BE49-F238E27FC236}">
                  <a16:creationId xmlns:a16="http://schemas.microsoft.com/office/drawing/2014/main" id="{89D85EFD-CDD5-4720-B1AA-5E43AE2428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9044" y="2976620"/>
              <a:ext cx="338672" cy="1768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 сполучна лінія 131">
              <a:extLst>
                <a:ext uri="{FF2B5EF4-FFF2-40B4-BE49-F238E27FC236}">
                  <a16:creationId xmlns:a16="http://schemas.microsoft.com/office/drawing/2014/main" id="{B1D7AF00-EA6E-4CF8-9527-CF63BEEFA0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74515" y="3044882"/>
              <a:ext cx="338672" cy="1768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Групувати 134">
            <a:extLst>
              <a:ext uri="{FF2B5EF4-FFF2-40B4-BE49-F238E27FC236}">
                <a16:creationId xmlns:a16="http://schemas.microsoft.com/office/drawing/2014/main" id="{AB9EE9ED-652D-4840-92AD-770B9A650550}"/>
              </a:ext>
            </a:extLst>
          </p:cNvPr>
          <p:cNvGrpSpPr/>
          <p:nvPr/>
        </p:nvGrpSpPr>
        <p:grpSpPr>
          <a:xfrm>
            <a:off x="4371085" y="3465338"/>
            <a:ext cx="311475" cy="154204"/>
            <a:chOff x="3364283" y="2908358"/>
            <a:chExt cx="348904" cy="154204"/>
          </a:xfrm>
        </p:grpSpPr>
        <p:cxnSp>
          <p:nvCxnSpPr>
            <p:cNvPr id="140" name="Пряма сполучна лінія 139">
              <a:extLst>
                <a:ext uri="{FF2B5EF4-FFF2-40B4-BE49-F238E27FC236}">
                  <a16:creationId xmlns:a16="http://schemas.microsoft.com/office/drawing/2014/main" id="{9A9FDE03-5E01-408D-AF05-AD61785C97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4283" y="2908358"/>
              <a:ext cx="338672" cy="1768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Пряма сполучна лінія 141">
              <a:extLst>
                <a:ext uri="{FF2B5EF4-FFF2-40B4-BE49-F238E27FC236}">
                  <a16:creationId xmlns:a16="http://schemas.microsoft.com/office/drawing/2014/main" id="{DC5D8016-C060-483F-AF08-7D5F5C606D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69044" y="2976620"/>
              <a:ext cx="338672" cy="1768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Пряма сполучна лінія 143">
              <a:extLst>
                <a:ext uri="{FF2B5EF4-FFF2-40B4-BE49-F238E27FC236}">
                  <a16:creationId xmlns:a16="http://schemas.microsoft.com/office/drawing/2014/main" id="{5C3AE2CE-A3C6-4069-A095-D18C38BF67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74515" y="3044882"/>
              <a:ext cx="338672" cy="17680"/>
            </a:xfrm>
            <a:prstGeom prst="line">
              <a:avLst/>
            </a:prstGeom>
            <a:ln w="38100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7" name="Пряма сполучна лінія 146">
            <a:extLst>
              <a:ext uri="{FF2B5EF4-FFF2-40B4-BE49-F238E27FC236}">
                <a16:creationId xmlns:a16="http://schemas.microsoft.com/office/drawing/2014/main" id="{93279723-F588-41B2-9629-D39C9DE15CDB}"/>
              </a:ext>
            </a:extLst>
          </p:cNvPr>
          <p:cNvCxnSpPr>
            <a:cxnSpLocks/>
          </p:cNvCxnSpPr>
          <p:nvPr/>
        </p:nvCxnSpPr>
        <p:spPr>
          <a:xfrm flipV="1">
            <a:off x="613493" y="2691464"/>
            <a:ext cx="3796277" cy="114620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A9CFE178-E6BF-4864-83F1-4C404077B08E}"/>
                  </a:ext>
                </a:extLst>
              </p:cNvPr>
              <p:cNvSpPr txBox="1"/>
              <p:nvPr/>
            </p:nvSpPr>
            <p:spPr>
              <a:xfrm>
                <a:off x="4533971" y="2343089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A9CFE178-E6BF-4864-83F1-4C404077B0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971" y="2343089"/>
                <a:ext cx="584177" cy="523220"/>
              </a:xfrm>
              <a:prstGeom prst="rect">
                <a:avLst/>
              </a:prstGeom>
              <a:blipFill>
                <a:blip r:embed="rId6"/>
                <a:stretch>
                  <a:fillRect l="-6383" r="-4255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232C7A3D-4D6B-409B-9B95-3BC4B826A593}"/>
                  </a:ext>
                </a:extLst>
              </p:cNvPr>
              <p:cNvSpPr txBox="1"/>
              <p:nvPr/>
            </p:nvSpPr>
            <p:spPr>
              <a:xfrm>
                <a:off x="2123477" y="4148706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232C7A3D-4D6B-409B-9B95-3BC4B826A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477" y="4148706"/>
                <a:ext cx="584177" cy="523220"/>
              </a:xfrm>
              <a:prstGeom prst="rect">
                <a:avLst/>
              </a:prstGeom>
              <a:blipFill>
                <a:blip r:embed="rId7"/>
                <a:stretch>
                  <a:fillRect l="-6383" r="-6383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BF8705BB-502C-491B-A58B-61A98DE8E056}"/>
                  </a:ext>
                </a:extLst>
              </p:cNvPr>
              <p:cNvSpPr txBox="1"/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BF8705BB-502C-491B-A58B-61A98DE8E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blipFill>
                <a:blip r:embed="rId8"/>
                <a:stretch>
                  <a:fillRect l="-6522" r="-6522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7" name="Овал 156">
            <a:extLst>
              <a:ext uri="{FF2B5EF4-FFF2-40B4-BE49-F238E27FC236}">
                <a16:creationId xmlns:a16="http://schemas.microsoft.com/office/drawing/2014/main" id="{D641EB3F-A921-4E6B-8406-D2C052861CF3}"/>
              </a:ext>
            </a:extLst>
          </p:cNvPr>
          <p:cNvSpPr/>
          <p:nvPr/>
        </p:nvSpPr>
        <p:spPr>
          <a:xfrm>
            <a:off x="3066519" y="2989122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23E009EB-6A39-4106-A8C6-F49D9E3646D4}"/>
                  </a:ext>
                </a:extLst>
              </p:cNvPr>
              <p:cNvSpPr txBox="1"/>
              <p:nvPr/>
            </p:nvSpPr>
            <p:spPr>
              <a:xfrm>
                <a:off x="2967529" y="3280830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23E009EB-6A39-4106-A8C6-F49D9E364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529" y="3280830"/>
                <a:ext cx="584177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Прямокутник: округлені кути 158">
                <a:extLst>
                  <a:ext uri="{FF2B5EF4-FFF2-40B4-BE49-F238E27FC236}">
                    <a16:creationId xmlns:a16="http://schemas.microsoft.com/office/drawing/2014/main" id="{415ED412-8488-4C2B-BA2D-C502B83E3418}"/>
                  </a:ext>
                </a:extLst>
              </p:cNvPr>
              <p:cNvSpPr/>
              <p:nvPr/>
            </p:nvSpPr>
            <p:spPr>
              <a:xfrm>
                <a:off x="468798" y="5154008"/>
                <a:ext cx="10979641" cy="1330028"/>
              </a:xfrm>
              <a:prstGeom prst="roundRect">
                <a:avLst>
                  <a:gd name="adj" fmla="val 10878"/>
                </a:avLst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Медіани будь-якого трикутника перетинаються в одній точці (яка називається </a:t>
                </a:r>
                <a:r>
                  <a:rPr lang="uk-UA" sz="2400" dirty="0" err="1">
                    <a:solidFill>
                      <a:srgbClr val="FFFF00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центроїдом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трикутника) і діляться цією точкою у відношенні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 :1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починаючи від вершини</a:t>
                </a:r>
              </a:p>
            </p:txBody>
          </p:sp>
        </mc:Choice>
        <mc:Fallback xmlns="">
          <p:sp>
            <p:nvSpPr>
              <p:cNvPr id="159" name="Прямокутник: округлені кути 158">
                <a:extLst>
                  <a:ext uri="{FF2B5EF4-FFF2-40B4-BE49-F238E27FC236}">
                    <a16:creationId xmlns:a16="http://schemas.microsoft.com/office/drawing/2014/main" id="{415ED412-8488-4C2B-BA2D-C502B83E34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98" y="5154008"/>
                <a:ext cx="10979641" cy="1330028"/>
              </a:xfrm>
              <a:prstGeom prst="roundRect">
                <a:avLst>
                  <a:gd name="adj" fmla="val 10878"/>
                </a:avLst>
              </a:prstGeom>
              <a:blipFill>
                <a:blip r:embed="rId10"/>
                <a:stretch>
                  <a:fillRect b="-56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1" name="Прямокутник 160">
            <a:extLst>
              <a:ext uri="{FF2B5EF4-FFF2-40B4-BE49-F238E27FC236}">
                <a16:creationId xmlns:a16="http://schemas.microsoft.com/office/drawing/2014/main" id="{6749703A-C34C-4FA8-A2C8-7CF9CA7E71F1}"/>
              </a:ext>
            </a:extLst>
          </p:cNvPr>
          <p:cNvSpPr/>
          <p:nvPr/>
        </p:nvSpPr>
        <p:spPr>
          <a:xfrm>
            <a:off x="6376556" y="2620985"/>
            <a:ext cx="4473312" cy="998557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Доведемо цю властивість у старших класах</a:t>
            </a:r>
          </a:p>
        </p:txBody>
      </p:sp>
      <p:pic>
        <p:nvPicPr>
          <p:cNvPr id="162" name="Рисунок 161">
            <a:extLst>
              <a:ext uri="{FF2B5EF4-FFF2-40B4-BE49-F238E27FC236}">
                <a16:creationId xmlns:a16="http://schemas.microsoft.com/office/drawing/2014/main" id="{4AF70C09-2358-4C2F-B02B-7799A3BDF8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009" y="2554546"/>
            <a:ext cx="1064996" cy="1064996"/>
          </a:xfrm>
          <a:prstGeom prst="rect">
            <a:avLst/>
          </a:prstGeom>
        </p:spPr>
      </p:pic>
      <p:pic>
        <p:nvPicPr>
          <p:cNvPr id="163" name="Рисунок 162" descr="Зображення, що містить дощ, тримає, парасоля&#10;&#10;Автоматично згенерований опис">
            <a:extLst>
              <a:ext uri="{FF2B5EF4-FFF2-40B4-BE49-F238E27FC236}">
                <a16:creationId xmlns:a16="http://schemas.microsoft.com/office/drawing/2014/main" id="{56E51384-6F85-4666-A91D-D6EC082D540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286" y="1056832"/>
            <a:ext cx="918507" cy="9185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Прямокутник 163">
                <a:extLst>
                  <a:ext uri="{FF2B5EF4-FFF2-40B4-BE49-F238E27FC236}">
                    <a16:creationId xmlns:a16="http://schemas.microsoft.com/office/drawing/2014/main" id="{5F628EE7-00C4-49F5-9809-BECF7F72745F}"/>
                  </a:ext>
                </a:extLst>
              </p:cNvPr>
              <p:cNvSpPr/>
              <p:nvPr/>
            </p:nvSpPr>
            <p:spPr>
              <a:xfrm>
                <a:off x="7430814" y="1295017"/>
                <a:ext cx="3419054" cy="584775"/>
              </a:xfrm>
              <a:prstGeom prst="rect">
                <a:avLst/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центроїд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4" name="Прямокутник 163">
                <a:extLst>
                  <a:ext uri="{FF2B5EF4-FFF2-40B4-BE49-F238E27FC236}">
                    <a16:creationId xmlns:a16="http://schemas.microsoft.com/office/drawing/2014/main" id="{5F628EE7-00C4-49F5-9809-BECF7F7274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0814" y="1295017"/>
                <a:ext cx="3419054" cy="584775"/>
              </a:xfrm>
              <a:prstGeom prst="rect">
                <a:avLst/>
              </a:prstGeom>
              <a:blipFill>
                <a:blip r:embed="rId13"/>
                <a:stretch>
                  <a:fillRect b="-14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226498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4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4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"/>
                            </p:stCondLst>
                            <p:childTnLst>
                              <p:par>
                                <p:cTn id="7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9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4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4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1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5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" presetClass="emph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4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9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50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 tmFilter="0, 0; .2, .5; .8, .5; 1, 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125" autoRev="1" fill="hold"/>
                                        <p:tgtEl>
                                          <p:spTgt spid="1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50"/>
                            </p:stCondLst>
                            <p:childTnLst>
                              <p:par>
                                <p:cTn id="15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25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2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2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2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00"/>
                            </p:stCondLst>
                            <p:childTnLst>
                              <p:par>
                                <p:cTn id="1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3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300"/>
                            </p:stCondLst>
                            <p:childTnLst>
                              <p:par>
                                <p:cTn id="1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62" grpId="0"/>
      <p:bldP spid="63" grpId="0"/>
      <p:bldP spid="67" grpId="0" animBg="1"/>
      <p:bldP spid="73" grpId="0" animBg="1"/>
      <p:bldP spid="75" grpId="0"/>
      <p:bldP spid="74" grpId="0" animBg="1"/>
      <p:bldP spid="11" grpId="0" animBg="1"/>
      <p:bldP spid="81" grpId="0" animBg="1"/>
      <p:bldP spid="9" grpId="0" animBg="1"/>
      <p:bldP spid="154" grpId="0"/>
      <p:bldP spid="155" grpId="0"/>
      <p:bldP spid="156" grpId="0"/>
      <p:bldP spid="157" grpId="0" animBg="1"/>
      <p:bldP spid="158" grpId="0"/>
      <p:bldP spid="159" grpId="0" animBg="1"/>
      <p:bldP spid="159" grpId="1" animBg="1"/>
      <p:bldP spid="161" grpId="0" animBg="1"/>
      <p:bldP spid="1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Пряма сполучна лінія 145">
            <a:extLst>
              <a:ext uri="{FF2B5EF4-FFF2-40B4-BE49-F238E27FC236}">
                <a16:creationId xmlns:a16="http://schemas.microsoft.com/office/drawing/2014/main" id="{A1A78375-657A-4FC2-B383-37B2F4B47A1F}"/>
              </a:ext>
            </a:extLst>
          </p:cNvPr>
          <p:cNvCxnSpPr>
            <a:cxnSpLocks/>
          </p:cNvCxnSpPr>
          <p:nvPr/>
        </p:nvCxnSpPr>
        <p:spPr>
          <a:xfrm>
            <a:off x="2223643" y="1780292"/>
            <a:ext cx="2298612" cy="24215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4CC06DC7-F41C-46C6-9CE7-97532D3E6A60}"/>
              </a:ext>
            </a:extLst>
          </p:cNvPr>
          <p:cNvCxnSpPr>
            <a:cxnSpLocks/>
          </p:cNvCxnSpPr>
          <p:nvPr/>
        </p:nvCxnSpPr>
        <p:spPr>
          <a:xfrm flipV="1">
            <a:off x="595276" y="1210091"/>
            <a:ext cx="3775809" cy="262757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E21DE713-EF71-460A-B4A6-7A4D6C0FE518}"/>
              </a:ext>
            </a:extLst>
          </p:cNvPr>
          <p:cNvCxnSpPr>
            <a:cxnSpLocks/>
          </p:cNvCxnSpPr>
          <p:nvPr/>
        </p:nvCxnSpPr>
        <p:spPr>
          <a:xfrm>
            <a:off x="595276" y="3840629"/>
            <a:ext cx="3932311" cy="36735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CF5AA528-B3DC-4FBE-B5E1-AE251AA9ED04}"/>
              </a:ext>
            </a:extLst>
          </p:cNvPr>
          <p:cNvCxnSpPr>
            <a:cxnSpLocks/>
          </p:cNvCxnSpPr>
          <p:nvPr/>
        </p:nvCxnSpPr>
        <p:spPr>
          <a:xfrm>
            <a:off x="4371085" y="1210091"/>
            <a:ext cx="156502" cy="299789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/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/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/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3" name="Графіка 52" descr="Лампочка">
            <a:extLst>
              <a:ext uri="{FF2B5EF4-FFF2-40B4-BE49-F238E27FC236}">
                <a16:creationId xmlns:a16="http://schemas.microsoft.com/office/drawing/2014/main" id="{FF59C79D-D2FA-4898-8F40-3317754655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54" name="Прямоугольник 7">
            <a:extLst>
              <a:ext uri="{FF2B5EF4-FFF2-40B4-BE49-F238E27FC236}">
                <a16:creationId xmlns:a16="http://schemas.microsoft.com/office/drawing/2014/main" id="{C5DB42EF-D372-4213-9DDD-3A4E0256DCD3}"/>
              </a:ext>
            </a:extLst>
          </p:cNvPr>
          <p:cNvSpPr/>
          <p:nvPr/>
        </p:nvSpPr>
        <p:spPr>
          <a:xfrm>
            <a:off x="7809186" y="5774226"/>
            <a:ext cx="3561877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бісектриса кута?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Прямокутник 54">
            <a:extLst>
              <a:ext uri="{FF2B5EF4-FFF2-40B4-BE49-F238E27FC236}">
                <a16:creationId xmlns:a16="http://schemas.microsoft.com/office/drawing/2014/main" id="{F79AD28F-B328-43EE-8559-2B49679CCF43}"/>
              </a:ext>
            </a:extLst>
          </p:cNvPr>
          <p:cNvSpPr/>
          <p:nvPr/>
        </p:nvSpPr>
        <p:spPr>
          <a:xfrm>
            <a:off x="6030684" y="917703"/>
            <a:ext cx="5958472" cy="584776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трикутник</a:t>
            </a:r>
          </a:p>
        </p:txBody>
      </p: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74455E92-835E-4F62-BD15-B28D398FEF15}"/>
              </a:ext>
            </a:extLst>
          </p:cNvPr>
          <p:cNvSpPr/>
          <p:nvPr/>
        </p:nvSpPr>
        <p:spPr>
          <a:xfrm>
            <a:off x="6030684" y="1669192"/>
            <a:ext cx="5958472" cy="830997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бісектриси для кожного кута</a:t>
            </a:r>
          </a:p>
        </p:txBody>
      </p:sp>
      <p:pic>
        <p:nvPicPr>
          <p:cNvPr id="10" name="Рисунок 9" hidden="1">
            <a:extLst>
              <a:ext uri="{FF2B5EF4-FFF2-40B4-BE49-F238E27FC236}">
                <a16:creationId xmlns:a16="http://schemas.microsoft.com/office/drawing/2014/main" id="{F3AF7077-9B93-431C-BD21-9DEE98E39BA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1908" r="49138" b="24339"/>
          <a:stretch/>
        </p:blipFill>
        <p:spPr>
          <a:xfrm rot="16021258">
            <a:off x="899903" y="-600764"/>
            <a:ext cx="5830991" cy="3686330"/>
          </a:xfrm>
          <a:prstGeom prst="rect">
            <a:avLst/>
          </a:prstGeom>
        </p:spPr>
      </p:pic>
      <p:pic>
        <p:nvPicPr>
          <p:cNvPr id="12" name="Рисунок 11" hidden="1">
            <a:extLst>
              <a:ext uri="{FF2B5EF4-FFF2-40B4-BE49-F238E27FC236}">
                <a16:creationId xmlns:a16="http://schemas.microsoft.com/office/drawing/2014/main" id="{19525224-BCB9-4BA9-AAC4-E223C0570D9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1908" r="49138" b="24339"/>
          <a:stretch/>
        </p:blipFill>
        <p:spPr>
          <a:xfrm rot="342768">
            <a:off x="-2283515" y="1458507"/>
            <a:ext cx="5830991" cy="36863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1CC8A8-6AB1-4D9D-892C-0FEEA2E041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1908" r="49138" b="24339"/>
          <a:stretch/>
        </p:blipFill>
        <p:spPr>
          <a:xfrm rot="253688">
            <a:off x="1657812" y="1821257"/>
            <a:ext cx="5830991" cy="3686330"/>
          </a:xfrm>
          <a:prstGeom prst="rect">
            <a:avLst/>
          </a:prstGeom>
        </p:spPr>
      </p:pic>
      <p:sp>
        <p:nvSpPr>
          <p:cNvPr id="74" name="Овал 73">
            <a:extLst>
              <a:ext uri="{FF2B5EF4-FFF2-40B4-BE49-F238E27FC236}">
                <a16:creationId xmlns:a16="http://schemas.microsoft.com/office/drawing/2014/main" id="{BC28199A-E077-454F-8CD1-69260E47FBD6}"/>
              </a:ext>
            </a:extLst>
          </p:cNvPr>
          <p:cNvSpPr/>
          <p:nvPr/>
        </p:nvSpPr>
        <p:spPr>
          <a:xfrm>
            <a:off x="4441779" y="41123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C9612DDC-6F3B-4434-AA71-F74B60955A6C}"/>
              </a:ext>
            </a:extLst>
          </p:cNvPr>
          <p:cNvSpPr/>
          <p:nvPr/>
        </p:nvSpPr>
        <p:spPr>
          <a:xfrm>
            <a:off x="4285320" y="116472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5E2B399D-8306-4BF8-87E3-1F3E899E37F0}"/>
              </a:ext>
            </a:extLst>
          </p:cNvPr>
          <p:cNvSpPr/>
          <p:nvPr/>
        </p:nvSpPr>
        <p:spPr>
          <a:xfrm>
            <a:off x="562910" y="374733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5BDB969A-E5DF-4B5E-8E11-6D3DBB6594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761" y="2961309"/>
            <a:ext cx="1292039" cy="1292039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E193F337-77A2-4CEF-8250-9B2616CB09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48" y="1262491"/>
            <a:ext cx="1292039" cy="1292039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BD5F9D59-EDA3-45F3-972F-36F7F834E5C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2773109">
            <a:off x="173612" y="3917944"/>
            <a:ext cx="7929934" cy="1330028"/>
          </a:xfrm>
          <a:prstGeom prst="rect">
            <a:avLst/>
          </a:prstGeom>
        </p:spPr>
      </p:pic>
      <p:sp>
        <p:nvSpPr>
          <p:cNvPr id="81" name="Овал 80">
            <a:extLst>
              <a:ext uri="{FF2B5EF4-FFF2-40B4-BE49-F238E27FC236}">
                <a16:creationId xmlns:a16="http://schemas.microsoft.com/office/drawing/2014/main" id="{B899B4FE-B64D-4841-B3FC-DF058F9BA9BE}"/>
              </a:ext>
            </a:extLst>
          </p:cNvPr>
          <p:cNvSpPr/>
          <p:nvPr/>
        </p:nvSpPr>
        <p:spPr>
          <a:xfrm>
            <a:off x="2670677" y="225580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EEE47809-9CBC-41F6-9234-6C9A5A40D2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245" y="1103276"/>
            <a:ext cx="1292039" cy="1292039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7FF091E9-B0BA-41FB-97FD-585DB5698F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462" y="562051"/>
            <a:ext cx="1292039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4567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4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4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4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04167E-6 4.07407E-6 L -0.12761 -0.24769 " pathEditMode="relative" rAng="0" ptsTypes="AA">
                                      <p:cBhvr>
                                        <p:cTn id="9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3" y="-1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"/>
                            </p:stCondLst>
                            <p:childTnLst>
                              <p:par>
                                <p:cTn id="10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7.40741E-7 L -0.01667 -0.02315 " pathEditMode="relative" rAng="0" ptsTypes="AA">
                                      <p:cBhvr>
                                        <p:cTn id="11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-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-0.04297 -0.07894 " pathEditMode="relative" rAng="0" ptsTypes="AA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" y="-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8724 0.34977 " pathEditMode="relative" rAng="0" ptsTypes="AA">
                                      <p:cBhvr>
                                        <p:cTn id="131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75" y="17477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7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75" grpId="0"/>
      <p:bldP spid="54" grpId="0" animBg="1"/>
      <p:bldP spid="54" grpId="1" animBg="1"/>
      <p:bldP spid="55" grpId="0" animBg="1"/>
      <p:bldP spid="56" grpId="0" animBg="1"/>
      <p:bldP spid="74" grpId="0" animBg="1"/>
      <p:bldP spid="67" grpId="0" animBg="1"/>
      <p:bldP spid="73" grpId="0" animBg="1"/>
      <p:bldP spid="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Пряма сполучна лінія 78">
            <a:extLst>
              <a:ext uri="{FF2B5EF4-FFF2-40B4-BE49-F238E27FC236}">
                <a16:creationId xmlns:a16="http://schemas.microsoft.com/office/drawing/2014/main" id="{2D17AFAF-E098-434A-934D-252CDA88D040}"/>
              </a:ext>
            </a:extLst>
          </p:cNvPr>
          <p:cNvCxnSpPr>
            <a:cxnSpLocks/>
          </p:cNvCxnSpPr>
          <p:nvPr/>
        </p:nvCxnSpPr>
        <p:spPr>
          <a:xfrm flipV="1">
            <a:off x="613493" y="2537992"/>
            <a:ext cx="4818569" cy="12996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 сполучна лінія 145">
            <a:extLst>
              <a:ext uri="{FF2B5EF4-FFF2-40B4-BE49-F238E27FC236}">
                <a16:creationId xmlns:a16="http://schemas.microsoft.com/office/drawing/2014/main" id="{A1A78375-657A-4FC2-B383-37B2F4B47A1F}"/>
              </a:ext>
            </a:extLst>
          </p:cNvPr>
          <p:cNvCxnSpPr>
            <a:cxnSpLocks/>
          </p:cNvCxnSpPr>
          <p:nvPr/>
        </p:nvCxnSpPr>
        <p:spPr>
          <a:xfrm>
            <a:off x="2223643" y="1780292"/>
            <a:ext cx="2298612" cy="24215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4CC06DC7-F41C-46C6-9CE7-97532D3E6A60}"/>
              </a:ext>
            </a:extLst>
          </p:cNvPr>
          <p:cNvCxnSpPr>
            <a:cxnSpLocks/>
          </p:cNvCxnSpPr>
          <p:nvPr/>
        </p:nvCxnSpPr>
        <p:spPr>
          <a:xfrm flipV="1">
            <a:off x="595276" y="1210091"/>
            <a:ext cx="3775809" cy="262757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E21DE713-EF71-460A-B4A6-7A4D6C0FE518}"/>
              </a:ext>
            </a:extLst>
          </p:cNvPr>
          <p:cNvCxnSpPr>
            <a:cxnSpLocks/>
          </p:cNvCxnSpPr>
          <p:nvPr/>
        </p:nvCxnSpPr>
        <p:spPr>
          <a:xfrm>
            <a:off x="595276" y="3840629"/>
            <a:ext cx="3932311" cy="36735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CF5AA528-B3DC-4FBE-B5E1-AE251AA9ED04}"/>
              </a:ext>
            </a:extLst>
          </p:cNvPr>
          <p:cNvCxnSpPr>
            <a:cxnSpLocks/>
          </p:cNvCxnSpPr>
          <p:nvPr/>
        </p:nvCxnSpPr>
        <p:spPr>
          <a:xfrm>
            <a:off x="4371085" y="1210091"/>
            <a:ext cx="156502" cy="299789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/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/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/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кутник 54">
            <a:extLst>
              <a:ext uri="{FF2B5EF4-FFF2-40B4-BE49-F238E27FC236}">
                <a16:creationId xmlns:a16="http://schemas.microsoft.com/office/drawing/2014/main" id="{F79AD28F-B328-43EE-8559-2B49679CCF43}"/>
              </a:ext>
            </a:extLst>
          </p:cNvPr>
          <p:cNvSpPr/>
          <p:nvPr/>
        </p:nvSpPr>
        <p:spPr>
          <a:xfrm>
            <a:off x="6030684" y="917703"/>
            <a:ext cx="5958472" cy="584776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трикутник</a:t>
            </a:r>
          </a:p>
        </p:txBody>
      </p: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74455E92-835E-4F62-BD15-B28D398FEF15}"/>
              </a:ext>
            </a:extLst>
          </p:cNvPr>
          <p:cNvSpPr/>
          <p:nvPr/>
        </p:nvSpPr>
        <p:spPr>
          <a:xfrm>
            <a:off x="6030684" y="1669192"/>
            <a:ext cx="5958472" cy="830997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бісектриси для кожного кута</a:t>
            </a:r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BC28199A-E077-454F-8CD1-69260E47FBD6}"/>
              </a:ext>
            </a:extLst>
          </p:cNvPr>
          <p:cNvSpPr/>
          <p:nvPr/>
        </p:nvSpPr>
        <p:spPr>
          <a:xfrm>
            <a:off x="4441779" y="41123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C9612DDC-6F3B-4434-AA71-F74B60955A6C}"/>
              </a:ext>
            </a:extLst>
          </p:cNvPr>
          <p:cNvSpPr/>
          <p:nvPr/>
        </p:nvSpPr>
        <p:spPr>
          <a:xfrm>
            <a:off x="4285320" y="116472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5BDB969A-E5DF-4B5E-8E11-6D3DBB6594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761" y="2961309"/>
            <a:ext cx="1292039" cy="1292039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BD5F9D59-EDA3-45F3-972F-36F7F834E5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2773109">
            <a:off x="173612" y="3917944"/>
            <a:ext cx="7929934" cy="1330028"/>
          </a:xfrm>
          <a:prstGeom prst="rect">
            <a:avLst/>
          </a:prstGeom>
        </p:spPr>
      </p:pic>
      <p:sp>
        <p:nvSpPr>
          <p:cNvPr id="81" name="Овал 80">
            <a:extLst>
              <a:ext uri="{FF2B5EF4-FFF2-40B4-BE49-F238E27FC236}">
                <a16:creationId xmlns:a16="http://schemas.microsoft.com/office/drawing/2014/main" id="{B899B4FE-B64D-4841-B3FC-DF058F9BA9BE}"/>
              </a:ext>
            </a:extLst>
          </p:cNvPr>
          <p:cNvSpPr/>
          <p:nvPr/>
        </p:nvSpPr>
        <p:spPr>
          <a:xfrm>
            <a:off x="2670677" y="225580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13" name="Рисунок 12" hidden="1">
            <a:extLst>
              <a:ext uri="{FF2B5EF4-FFF2-40B4-BE49-F238E27FC236}">
                <a16:creationId xmlns:a16="http://schemas.microsoft.com/office/drawing/2014/main" id="{4D720578-5C1C-4640-8B15-6527819DA70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1908" r="49138" b="24339"/>
          <a:stretch/>
        </p:blipFill>
        <p:spPr>
          <a:xfrm rot="16021258">
            <a:off x="899903" y="-600764"/>
            <a:ext cx="5830991" cy="36863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6D38E1-DA39-4C08-AE5B-56560765EB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1908" r="49138" b="24339"/>
          <a:stretch/>
        </p:blipFill>
        <p:spPr>
          <a:xfrm rot="342768">
            <a:off x="-2283515" y="1458507"/>
            <a:ext cx="5830991" cy="3686330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A400295F-AE97-44E8-9A36-E495D46FEA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76" y="2584596"/>
            <a:ext cx="1292039" cy="1292039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E67217F5-F4C9-4D5C-A829-4E6A32192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681" y="2248579"/>
            <a:ext cx="1292039" cy="1292039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A7751DD9-777C-4FBB-82E9-0015338EB8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20693320">
            <a:off x="127892" y="2809189"/>
            <a:ext cx="7929934" cy="1330028"/>
          </a:xfrm>
          <a:prstGeom prst="rect">
            <a:avLst/>
          </a:prstGeom>
        </p:spPr>
      </p:pic>
      <p:sp>
        <p:nvSpPr>
          <p:cNvPr id="73" name="Овал 72">
            <a:extLst>
              <a:ext uri="{FF2B5EF4-FFF2-40B4-BE49-F238E27FC236}">
                <a16:creationId xmlns:a16="http://schemas.microsoft.com/office/drawing/2014/main" id="{5E2B399D-8306-4BF8-87E3-1F3E899E37F0}"/>
              </a:ext>
            </a:extLst>
          </p:cNvPr>
          <p:cNvSpPr/>
          <p:nvPr/>
        </p:nvSpPr>
        <p:spPr>
          <a:xfrm>
            <a:off x="562910" y="374733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1514A4B1-75AF-44F9-B668-878190C7A8BC}"/>
              </a:ext>
            </a:extLst>
          </p:cNvPr>
          <p:cNvSpPr/>
          <p:nvPr/>
        </p:nvSpPr>
        <p:spPr>
          <a:xfrm>
            <a:off x="4376266" y="272554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B682F935-D164-4FF4-B83D-1FF863AD87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362" y="1581428"/>
            <a:ext cx="1292039" cy="1292039"/>
          </a:xfrm>
          <a:prstGeom prst="rect">
            <a:avLst/>
          </a:prstGeom>
        </p:spPr>
      </p:pic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73E8042B-73A2-44BD-BE18-CBF046224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75" y="2586187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4324733-FA16-4372-91F9-B73950C30DBE}"/>
                  </a:ext>
                </a:extLst>
              </p:cNvPr>
              <p:cNvSpPr txBox="1"/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4324733-FA16-4372-91F9-B73950C30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blipFill>
                <a:blip r:embed="rId9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761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0.10859 -0.04908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-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0.20261 -0.09722 " pathEditMode="relative" rAng="0" ptsTypes="AA">
                                      <p:cBhvr>
                                        <p:cTn id="57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8" y="-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0.31119 0.1463 " pathEditMode="relative" rAng="0" ptsTypes="AA">
                                      <p:cBhvr>
                                        <p:cTn id="70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82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25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0.39102 -0.18519 " pathEditMode="relative" rAng="0" ptsTypes="AA">
                                      <p:cBhvr>
                                        <p:cTn id="77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4" y="-919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7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8" grpId="0" animBg="1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Групувати 38">
            <a:extLst>
              <a:ext uri="{FF2B5EF4-FFF2-40B4-BE49-F238E27FC236}">
                <a16:creationId xmlns:a16="http://schemas.microsoft.com/office/drawing/2014/main" id="{F00A6AB8-CF6B-4931-9AE0-52B3F0067EB3}"/>
              </a:ext>
            </a:extLst>
          </p:cNvPr>
          <p:cNvGrpSpPr/>
          <p:nvPr/>
        </p:nvGrpSpPr>
        <p:grpSpPr>
          <a:xfrm rot="16200000">
            <a:off x="4010192" y="1246365"/>
            <a:ext cx="393948" cy="380557"/>
            <a:chOff x="4332066" y="4760835"/>
            <a:chExt cx="561558" cy="542469"/>
          </a:xfrm>
        </p:grpSpPr>
        <p:sp>
          <p:nvSpPr>
            <p:cNvPr id="41" name="Дуга 40">
              <a:extLst>
                <a:ext uri="{FF2B5EF4-FFF2-40B4-BE49-F238E27FC236}">
                  <a16:creationId xmlns:a16="http://schemas.microsoft.com/office/drawing/2014/main" id="{0F6EEBEC-C9A3-4455-B995-DF984C3750F2}"/>
                </a:ext>
              </a:extLst>
            </p:cNvPr>
            <p:cNvSpPr/>
            <p:nvPr/>
          </p:nvSpPr>
          <p:spPr>
            <a:xfrm rot="6059602" flipH="1" flipV="1">
              <a:off x="4447755" y="4848243"/>
              <a:ext cx="445869" cy="445869"/>
            </a:xfrm>
            <a:prstGeom prst="arc">
              <a:avLst>
                <a:gd name="adj1" fmla="val 16146620"/>
                <a:gd name="adj2" fmla="val 1986046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2" name="Дуга 41">
              <a:extLst>
                <a:ext uri="{FF2B5EF4-FFF2-40B4-BE49-F238E27FC236}">
                  <a16:creationId xmlns:a16="http://schemas.microsoft.com/office/drawing/2014/main" id="{4E545F16-278D-498A-849A-4813C10A43EB}"/>
                </a:ext>
              </a:extLst>
            </p:cNvPr>
            <p:cNvSpPr/>
            <p:nvPr/>
          </p:nvSpPr>
          <p:spPr>
            <a:xfrm rot="6059602" flipH="1" flipV="1">
              <a:off x="4386177" y="4802795"/>
              <a:ext cx="492652" cy="492652"/>
            </a:xfrm>
            <a:prstGeom prst="arc">
              <a:avLst>
                <a:gd name="adj1" fmla="val 16166795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3" name="Дуга 42">
              <a:extLst>
                <a:ext uri="{FF2B5EF4-FFF2-40B4-BE49-F238E27FC236}">
                  <a16:creationId xmlns:a16="http://schemas.microsoft.com/office/drawing/2014/main" id="{9AE8EE2A-20FC-42E4-A101-F81B411CFED2}"/>
                </a:ext>
              </a:extLst>
            </p:cNvPr>
            <p:cNvSpPr/>
            <p:nvPr/>
          </p:nvSpPr>
          <p:spPr>
            <a:xfrm rot="6059602" flipH="1" flipV="1">
              <a:off x="4332066" y="4760835"/>
              <a:ext cx="542469" cy="542469"/>
            </a:xfrm>
            <a:prstGeom prst="arc">
              <a:avLst>
                <a:gd name="adj1" fmla="val 16187635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44" name="Групувати 43">
            <a:extLst>
              <a:ext uri="{FF2B5EF4-FFF2-40B4-BE49-F238E27FC236}">
                <a16:creationId xmlns:a16="http://schemas.microsoft.com/office/drawing/2014/main" id="{9EB14968-685C-40E8-8765-0AEAFE545500}"/>
              </a:ext>
            </a:extLst>
          </p:cNvPr>
          <p:cNvGrpSpPr/>
          <p:nvPr/>
        </p:nvGrpSpPr>
        <p:grpSpPr>
          <a:xfrm rot="14381205">
            <a:off x="4077754" y="1376319"/>
            <a:ext cx="449898" cy="434605"/>
            <a:chOff x="4332066" y="4760835"/>
            <a:chExt cx="561558" cy="542469"/>
          </a:xfrm>
        </p:grpSpPr>
        <p:sp>
          <p:nvSpPr>
            <p:cNvPr id="45" name="Дуга 44">
              <a:extLst>
                <a:ext uri="{FF2B5EF4-FFF2-40B4-BE49-F238E27FC236}">
                  <a16:creationId xmlns:a16="http://schemas.microsoft.com/office/drawing/2014/main" id="{D0A0CA3D-DC79-4876-A0C6-1E983614DE43}"/>
                </a:ext>
              </a:extLst>
            </p:cNvPr>
            <p:cNvSpPr/>
            <p:nvPr/>
          </p:nvSpPr>
          <p:spPr>
            <a:xfrm rot="6059602" flipH="1" flipV="1">
              <a:off x="4447755" y="4848243"/>
              <a:ext cx="445869" cy="445869"/>
            </a:xfrm>
            <a:prstGeom prst="arc">
              <a:avLst>
                <a:gd name="adj1" fmla="val 15815758"/>
                <a:gd name="adj2" fmla="val 2017862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6" name="Дуга 45">
              <a:extLst>
                <a:ext uri="{FF2B5EF4-FFF2-40B4-BE49-F238E27FC236}">
                  <a16:creationId xmlns:a16="http://schemas.microsoft.com/office/drawing/2014/main" id="{BF768F44-21F4-4F34-9DF4-BC8BCD13E236}"/>
                </a:ext>
              </a:extLst>
            </p:cNvPr>
            <p:cNvSpPr/>
            <p:nvPr/>
          </p:nvSpPr>
          <p:spPr>
            <a:xfrm rot="6059602" flipH="1" flipV="1">
              <a:off x="4386177" y="4802795"/>
              <a:ext cx="492652" cy="492652"/>
            </a:xfrm>
            <a:prstGeom prst="arc">
              <a:avLst>
                <a:gd name="adj1" fmla="val 15865407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7" name="Дуга 46">
              <a:extLst>
                <a:ext uri="{FF2B5EF4-FFF2-40B4-BE49-F238E27FC236}">
                  <a16:creationId xmlns:a16="http://schemas.microsoft.com/office/drawing/2014/main" id="{7FAD56B0-A3FA-4EC6-9440-3D08F58D8A7C}"/>
                </a:ext>
              </a:extLst>
            </p:cNvPr>
            <p:cNvSpPr/>
            <p:nvPr/>
          </p:nvSpPr>
          <p:spPr>
            <a:xfrm rot="6059602" flipH="1" flipV="1">
              <a:off x="4332066" y="4760835"/>
              <a:ext cx="542469" cy="542469"/>
            </a:xfrm>
            <a:prstGeom prst="arc">
              <a:avLst>
                <a:gd name="adj1" fmla="val 15971927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48" name="Групувати 47">
            <a:extLst>
              <a:ext uri="{FF2B5EF4-FFF2-40B4-BE49-F238E27FC236}">
                <a16:creationId xmlns:a16="http://schemas.microsoft.com/office/drawing/2014/main" id="{72F42BE6-8013-4277-A628-C368DB88821D}"/>
              </a:ext>
            </a:extLst>
          </p:cNvPr>
          <p:cNvGrpSpPr/>
          <p:nvPr/>
        </p:nvGrpSpPr>
        <p:grpSpPr>
          <a:xfrm rot="6667556">
            <a:off x="4190011" y="3959211"/>
            <a:ext cx="325648" cy="340886"/>
            <a:chOff x="3175143" y="1826295"/>
            <a:chExt cx="492652" cy="515705"/>
          </a:xfrm>
        </p:grpSpPr>
        <p:sp>
          <p:nvSpPr>
            <p:cNvPr id="49" name="Дуга 48">
              <a:extLst>
                <a:ext uri="{FF2B5EF4-FFF2-40B4-BE49-F238E27FC236}">
                  <a16:creationId xmlns:a16="http://schemas.microsoft.com/office/drawing/2014/main" id="{73A3C1A2-57D0-46D5-B57E-3E9A088E5808}"/>
                </a:ext>
              </a:extLst>
            </p:cNvPr>
            <p:cNvSpPr/>
            <p:nvPr/>
          </p:nvSpPr>
          <p:spPr>
            <a:xfrm rot="20785858" flipH="1" flipV="1">
              <a:off x="3209925" y="1826295"/>
              <a:ext cx="445869" cy="445869"/>
            </a:xfrm>
            <a:prstGeom prst="arc">
              <a:avLst>
                <a:gd name="adj1" fmla="val 15468291"/>
                <a:gd name="adj2" fmla="val 20070414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50" name="Дуга 49">
              <a:extLst>
                <a:ext uri="{FF2B5EF4-FFF2-40B4-BE49-F238E27FC236}">
                  <a16:creationId xmlns:a16="http://schemas.microsoft.com/office/drawing/2014/main" id="{C4168190-71F7-4F3D-B06C-62D5EE5B3A1F}"/>
                </a:ext>
              </a:extLst>
            </p:cNvPr>
            <p:cNvSpPr/>
            <p:nvPr/>
          </p:nvSpPr>
          <p:spPr>
            <a:xfrm rot="20785858" flipH="1" flipV="1">
              <a:off x="3175143" y="1849348"/>
              <a:ext cx="492652" cy="492652"/>
            </a:xfrm>
            <a:prstGeom prst="arc">
              <a:avLst>
                <a:gd name="adj1" fmla="val 15150535"/>
                <a:gd name="adj2" fmla="val 2014579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51" name="Групувати 50">
            <a:extLst>
              <a:ext uri="{FF2B5EF4-FFF2-40B4-BE49-F238E27FC236}">
                <a16:creationId xmlns:a16="http://schemas.microsoft.com/office/drawing/2014/main" id="{627C581A-736A-420A-9DC7-F034A845D991}"/>
              </a:ext>
            </a:extLst>
          </p:cNvPr>
          <p:cNvGrpSpPr/>
          <p:nvPr/>
        </p:nvGrpSpPr>
        <p:grpSpPr>
          <a:xfrm rot="8552506">
            <a:off x="4242116" y="3771913"/>
            <a:ext cx="364840" cy="381912"/>
            <a:chOff x="3175143" y="1826295"/>
            <a:chExt cx="492652" cy="515705"/>
          </a:xfrm>
        </p:grpSpPr>
        <p:sp>
          <p:nvSpPr>
            <p:cNvPr id="52" name="Дуга 51">
              <a:extLst>
                <a:ext uri="{FF2B5EF4-FFF2-40B4-BE49-F238E27FC236}">
                  <a16:creationId xmlns:a16="http://schemas.microsoft.com/office/drawing/2014/main" id="{7CB30F66-0D9E-4FCA-8ABA-E41C9725CC94}"/>
                </a:ext>
              </a:extLst>
            </p:cNvPr>
            <p:cNvSpPr/>
            <p:nvPr/>
          </p:nvSpPr>
          <p:spPr>
            <a:xfrm rot="20785858" flipH="1" flipV="1">
              <a:off x="3209925" y="1826295"/>
              <a:ext cx="445869" cy="445869"/>
            </a:xfrm>
            <a:prstGeom prst="arc">
              <a:avLst>
                <a:gd name="adj1" fmla="val 15468291"/>
                <a:gd name="adj2" fmla="val 20517604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53" name="Дуга 52">
              <a:extLst>
                <a:ext uri="{FF2B5EF4-FFF2-40B4-BE49-F238E27FC236}">
                  <a16:creationId xmlns:a16="http://schemas.microsoft.com/office/drawing/2014/main" id="{C379617D-23E9-448B-8ADC-19ED09C9B00F}"/>
                </a:ext>
              </a:extLst>
            </p:cNvPr>
            <p:cNvSpPr/>
            <p:nvPr/>
          </p:nvSpPr>
          <p:spPr>
            <a:xfrm rot="20785858" flipH="1" flipV="1">
              <a:off x="3175143" y="1849348"/>
              <a:ext cx="492652" cy="492652"/>
            </a:xfrm>
            <a:prstGeom prst="arc">
              <a:avLst>
                <a:gd name="adj1" fmla="val 15150535"/>
                <a:gd name="adj2" fmla="val 20928666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54" name="Дуга 53">
            <a:extLst>
              <a:ext uri="{FF2B5EF4-FFF2-40B4-BE49-F238E27FC236}">
                <a16:creationId xmlns:a16="http://schemas.microsoft.com/office/drawing/2014/main" id="{FE9FC3ED-DD9A-4F4F-A3F9-D66528781F77}"/>
              </a:ext>
            </a:extLst>
          </p:cNvPr>
          <p:cNvSpPr/>
          <p:nvPr/>
        </p:nvSpPr>
        <p:spPr>
          <a:xfrm rot="13532727" flipH="1" flipV="1">
            <a:off x="862408" y="3538429"/>
            <a:ext cx="251880" cy="251880"/>
          </a:xfrm>
          <a:prstGeom prst="arc">
            <a:avLst>
              <a:gd name="adj1" fmla="val 14675188"/>
              <a:gd name="adj2" fmla="val 20071791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7" name="Дуга 56">
            <a:extLst>
              <a:ext uri="{FF2B5EF4-FFF2-40B4-BE49-F238E27FC236}">
                <a16:creationId xmlns:a16="http://schemas.microsoft.com/office/drawing/2014/main" id="{B3646AED-A246-41BE-A749-1C3A54EF2157}"/>
              </a:ext>
            </a:extLst>
          </p:cNvPr>
          <p:cNvSpPr/>
          <p:nvPr/>
        </p:nvSpPr>
        <p:spPr>
          <a:xfrm rot="15495081" flipH="1" flipV="1">
            <a:off x="951033" y="3653030"/>
            <a:ext cx="251880" cy="251880"/>
          </a:xfrm>
          <a:prstGeom prst="arc">
            <a:avLst>
              <a:gd name="adj1" fmla="val 14675188"/>
              <a:gd name="adj2" fmla="val 20071791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3525CB10-C5F0-4F32-B6A8-EC84481B1837}"/>
              </a:ext>
            </a:extLst>
          </p:cNvPr>
          <p:cNvCxnSpPr>
            <a:cxnSpLocks/>
          </p:cNvCxnSpPr>
          <p:nvPr/>
        </p:nvCxnSpPr>
        <p:spPr>
          <a:xfrm flipV="1">
            <a:off x="2522116" y="1207133"/>
            <a:ext cx="1851838" cy="372046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78">
            <a:extLst>
              <a:ext uri="{FF2B5EF4-FFF2-40B4-BE49-F238E27FC236}">
                <a16:creationId xmlns:a16="http://schemas.microsoft.com/office/drawing/2014/main" id="{2D17AFAF-E098-434A-934D-252CDA88D040}"/>
              </a:ext>
            </a:extLst>
          </p:cNvPr>
          <p:cNvCxnSpPr>
            <a:cxnSpLocks/>
          </p:cNvCxnSpPr>
          <p:nvPr/>
        </p:nvCxnSpPr>
        <p:spPr>
          <a:xfrm flipV="1">
            <a:off x="613493" y="2537992"/>
            <a:ext cx="4818569" cy="12996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 сполучна лінія 145">
            <a:extLst>
              <a:ext uri="{FF2B5EF4-FFF2-40B4-BE49-F238E27FC236}">
                <a16:creationId xmlns:a16="http://schemas.microsoft.com/office/drawing/2014/main" id="{A1A78375-657A-4FC2-B383-37B2F4B47A1F}"/>
              </a:ext>
            </a:extLst>
          </p:cNvPr>
          <p:cNvCxnSpPr>
            <a:cxnSpLocks/>
          </p:cNvCxnSpPr>
          <p:nvPr/>
        </p:nvCxnSpPr>
        <p:spPr>
          <a:xfrm>
            <a:off x="2223643" y="1780292"/>
            <a:ext cx="2298612" cy="24215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4CC06DC7-F41C-46C6-9CE7-97532D3E6A60}"/>
              </a:ext>
            </a:extLst>
          </p:cNvPr>
          <p:cNvCxnSpPr>
            <a:cxnSpLocks/>
          </p:cNvCxnSpPr>
          <p:nvPr/>
        </p:nvCxnSpPr>
        <p:spPr>
          <a:xfrm flipV="1">
            <a:off x="595276" y="1210091"/>
            <a:ext cx="3775809" cy="262757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E21DE713-EF71-460A-B4A6-7A4D6C0FE518}"/>
              </a:ext>
            </a:extLst>
          </p:cNvPr>
          <p:cNvCxnSpPr>
            <a:cxnSpLocks/>
          </p:cNvCxnSpPr>
          <p:nvPr/>
        </p:nvCxnSpPr>
        <p:spPr>
          <a:xfrm>
            <a:off x="595276" y="3840629"/>
            <a:ext cx="3932311" cy="36735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CF5AA528-B3DC-4FBE-B5E1-AE251AA9ED04}"/>
              </a:ext>
            </a:extLst>
          </p:cNvPr>
          <p:cNvCxnSpPr>
            <a:cxnSpLocks/>
          </p:cNvCxnSpPr>
          <p:nvPr/>
        </p:nvCxnSpPr>
        <p:spPr>
          <a:xfrm>
            <a:off x="4371085" y="1210091"/>
            <a:ext cx="156502" cy="299789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/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/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/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кутник 54">
            <a:extLst>
              <a:ext uri="{FF2B5EF4-FFF2-40B4-BE49-F238E27FC236}">
                <a16:creationId xmlns:a16="http://schemas.microsoft.com/office/drawing/2014/main" id="{F79AD28F-B328-43EE-8559-2B49679CCF43}"/>
              </a:ext>
            </a:extLst>
          </p:cNvPr>
          <p:cNvSpPr/>
          <p:nvPr/>
        </p:nvSpPr>
        <p:spPr>
          <a:xfrm>
            <a:off x="6030684" y="917703"/>
            <a:ext cx="5958472" cy="584776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трикутник</a:t>
            </a:r>
          </a:p>
        </p:txBody>
      </p: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74455E92-835E-4F62-BD15-B28D398FEF15}"/>
              </a:ext>
            </a:extLst>
          </p:cNvPr>
          <p:cNvSpPr/>
          <p:nvPr/>
        </p:nvSpPr>
        <p:spPr>
          <a:xfrm>
            <a:off x="6030684" y="1669192"/>
            <a:ext cx="5958472" cy="830997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бісектриси для кожного кута</a:t>
            </a:r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BC28199A-E077-454F-8CD1-69260E47FBD6}"/>
              </a:ext>
            </a:extLst>
          </p:cNvPr>
          <p:cNvSpPr/>
          <p:nvPr/>
        </p:nvSpPr>
        <p:spPr>
          <a:xfrm>
            <a:off x="4441779" y="41123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B899B4FE-B64D-4841-B3FC-DF058F9BA9BE}"/>
              </a:ext>
            </a:extLst>
          </p:cNvPr>
          <p:cNvSpPr/>
          <p:nvPr/>
        </p:nvSpPr>
        <p:spPr>
          <a:xfrm>
            <a:off x="2670677" y="225580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E5A9BFD-769A-45C6-8164-E0CB8D385324}"/>
                  </a:ext>
                </a:extLst>
              </p:cNvPr>
              <p:cNvSpPr txBox="1"/>
              <p:nvPr/>
            </p:nvSpPr>
            <p:spPr>
              <a:xfrm>
                <a:off x="4518189" y="2777069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E5A9BFD-769A-45C6-8164-E0CB8D385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189" y="2777069"/>
                <a:ext cx="584177" cy="523220"/>
              </a:xfrm>
              <a:prstGeom prst="rect">
                <a:avLst/>
              </a:prstGeom>
              <a:blipFill>
                <a:blip r:embed="rId6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A7751DD9-777C-4FBB-82E9-0015338EB8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20693320">
            <a:off x="127892" y="2809189"/>
            <a:ext cx="7929934" cy="1330028"/>
          </a:xfrm>
          <a:prstGeom prst="rect">
            <a:avLst/>
          </a:prstGeom>
        </p:spPr>
      </p:pic>
      <p:sp>
        <p:nvSpPr>
          <p:cNvPr id="73" name="Овал 72">
            <a:extLst>
              <a:ext uri="{FF2B5EF4-FFF2-40B4-BE49-F238E27FC236}">
                <a16:creationId xmlns:a16="http://schemas.microsoft.com/office/drawing/2014/main" id="{5E2B399D-8306-4BF8-87E3-1F3E899E37F0}"/>
              </a:ext>
            </a:extLst>
          </p:cNvPr>
          <p:cNvSpPr/>
          <p:nvPr/>
        </p:nvSpPr>
        <p:spPr>
          <a:xfrm>
            <a:off x="562910" y="374733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1514A4B1-75AF-44F9-B668-878190C7A8BC}"/>
              </a:ext>
            </a:extLst>
          </p:cNvPr>
          <p:cNvSpPr/>
          <p:nvPr/>
        </p:nvSpPr>
        <p:spPr>
          <a:xfrm>
            <a:off x="4376266" y="272554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B69A7EFB-8030-4E61-9DC4-494EBD613D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950" y="1316503"/>
            <a:ext cx="1292039" cy="1292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4324733-FA16-4372-91F9-B73950C30DBE}"/>
                  </a:ext>
                </a:extLst>
              </p:cNvPr>
              <p:cNvSpPr txBox="1"/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4324733-FA16-4372-91F9-B73950C30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blipFill>
                <a:blip r:embed="rId9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D720578-5C1C-4640-8B15-6527819DA70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1908" r="49138" b="24339"/>
          <a:stretch/>
        </p:blipFill>
        <p:spPr>
          <a:xfrm rot="16021258">
            <a:off x="899903" y="-600764"/>
            <a:ext cx="5830991" cy="3686330"/>
          </a:xfrm>
          <a:prstGeom prst="rect">
            <a:avLst/>
          </a:prstGeom>
        </p:spPr>
      </p:pic>
      <p:sp>
        <p:nvSpPr>
          <p:cNvPr id="67" name="Овал 66">
            <a:extLst>
              <a:ext uri="{FF2B5EF4-FFF2-40B4-BE49-F238E27FC236}">
                <a16:creationId xmlns:a16="http://schemas.microsoft.com/office/drawing/2014/main" id="{C9612DDC-6F3B-4434-AA71-F74B60955A6C}"/>
              </a:ext>
            </a:extLst>
          </p:cNvPr>
          <p:cNvSpPr/>
          <p:nvPr/>
        </p:nvSpPr>
        <p:spPr>
          <a:xfrm>
            <a:off x="4285320" y="116472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3998569-7098-42EB-A1A9-121A859A196B}"/>
                  </a:ext>
                </a:extLst>
              </p:cNvPr>
              <p:cNvSpPr txBox="1"/>
              <p:nvPr/>
            </p:nvSpPr>
            <p:spPr>
              <a:xfrm>
                <a:off x="2840310" y="4129734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uk-UA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3998569-7098-42EB-A1A9-121A859A1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310" y="4129734"/>
                <a:ext cx="584177" cy="523220"/>
              </a:xfrm>
              <a:prstGeom prst="rect">
                <a:avLst/>
              </a:prstGeom>
              <a:blipFill>
                <a:blip r:embed="rId11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7F2C32F-1931-4157-8D95-DB9AE40BF8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 t="49856" r="21646" b="30750"/>
          <a:stretch/>
        </p:blipFill>
        <p:spPr>
          <a:xfrm rot="17763920">
            <a:off x="578098" y="1425883"/>
            <a:ext cx="7929934" cy="1330028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EB1C6463-3561-4C70-AB1D-0FFACFA0E4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894" y="2078551"/>
            <a:ext cx="1292039" cy="1292039"/>
          </a:xfrm>
          <a:prstGeom prst="rect">
            <a:avLst/>
          </a:prstGeom>
        </p:spPr>
      </p:pic>
      <p:sp>
        <p:nvSpPr>
          <p:cNvPr id="33" name="Овал 32">
            <a:extLst>
              <a:ext uri="{FF2B5EF4-FFF2-40B4-BE49-F238E27FC236}">
                <a16:creationId xmlns:a16="http://schemas.microsoft.com/office/drawing/2014/main" id="{78690760-9E37-48AE-A8F0-1B0054C78A1E}"/>
              </a:ext>
            </a:extLst>
          </p:cNvPr>
          <p:cNvSpPr/>
          <p:nvPr/>
        </p:nvSpPr>
        <p:spPr>
          <a:xfrm>
            <a:off x="2882792" y="3983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533D3D6-4253-4E6A-A2CF-912FEA82DB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30" y="2823423"/>
            <a:ext cx="1292039" cy="129203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91D1758-88C2-4F58-B784-F4F5025B18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476" y="611"/>
            <a:ext cx="1292039" cy="129203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2C4FFA4-9318-478A-AE3F-4D441DE087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632" y="2673"/>
            <a:ext cx="1292039" cy="1292039"/>
          </a:xfrm>
          <a:prstGeom prst="rect">
            <a:avLst/>
          </a:prstGeom>
        </p:spPr>
      </p:pic>
      <p:sp>
        <p:nvSpPr>
          <p:cNvPr id="40" name="Прямокутник 39">
            <a:extLst>
              <a:ext uri="{FF2B5EF4-FFF2-40B4-BE49-F238E27FC236}">
                <a16:creationId xmlns:a16="http://schemas.microsoft.com/office/drawing/2014/main" id="{7036327E-E31B-4DF2-BC56-CFCAA265733A}"/>
              </a:ext>
            </a:extLst>
          </p:cNvPr>
          <p:cNvSpPr/>
          <p:nvPr/>
        </p:nvSpPr>
        <p:spPr>
          <a:xfrm>
            <a:off x="6030684" y="2666902"/>
            <a:ext cx="5958472" cy="584776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ви помітили?</a:t>
            </a:r>
          </a:p>
        </p:txBody>
      </p:sp>
    </p:spTree>
    <p:extLst>
      <p:ext uri="{BB962C8B-B14F-4D97-AF65-F5344CB8AC3E}">
        <p14:creationId xmlns:p14="http://schemas.microsoft.com/office/powerpoint/2010/main" val="101107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66667E-6 -2.96296E-6 L -0.08619 0.30301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1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-0.02825 0.10857 " pathEditMode="relative" rAng="0" ptsTypes="AA">
                                      <p:cBhvr>
                                        <p:cTn id="5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11445 -0.41157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9" y="-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25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50"/>
                            </p:stCondLst>
                            <p:childTnLst>
                              <p:par>
                                <p:cTn id="7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-0.15156 0.54004 " pathEditMode="relative" rAng="0" ptsTypes="AA">
                                      <p:cBhvr>
                                        <p:cTn id="7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52" y="27315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"/>
                            </p:stCondLst>
                            <p:childTnLst>
                              <p:par>
                                <p:cTn id="9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80" grpId="0"/>
      <p:bldP spid="34" grpId="0"/>
      <p:bldP spid="33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увати 45">
            <a:extLst>
              <a:ext uri="{FF2B5EF4-FFF2-40B4-BE49-F238E27FC236}">
                <a16:creationId xmlns:a16="http://schemas.microsoft.com/office/drawing/2014/main" id="{E702D886-C69F-4BEF-94E2-571B911333A5}"/>
              </a:ext>
            </a:extLst>
          </p:cNvPr>
          <p:cNvGrpSpPr/>
          <p:nvPr/>
        </p:nvGrpSpPr>
        <p:grpSpPr>
          <a:xfrm rot="16200000">
            <a:off x="4010192" y="1246365"/>
            <a:ext cx="393948" cy="380557"/>
            <a:chOff x="4332066" y="4760835"/>
            <a:chExt cx="561558" cy="542469"/>
          </a:xfrm>
        </p:grpSpPr>
        <p:sp>
          <p:nvSpPr>
            <p:cNvPr id="47" name="Дуга 46">
              <a:extLst>
                <a:ext uri="{FF2B5EF4-FFF2-40B4-BE49-F238E27FC236}">
                  <a16:creationId xmlns:a16="http://schemas.microsoft.com/office/drawing/2014/main" id="{B0CA95EE-6D00-4653-8CD5-A14D40F63377}"/>
                </a:ext>
              </a:extLst>
            </p:cNvPr>
            <p:cNvSpPr/>
            <p:nvPr/>
          </p:nvSpPr>
          <p:spPr>
            <a:xfrm rot="6059602" flipH="1" flipV="1">
              <a:off x="4447755" y="4848243"/>
              <a:ext cx="445869" cy="445869"/>
            </a:xfrm>
            <a:prstGeom prst="arc">
              <a:avLst>
                <a:gd name="adj1" fmla="val 16146620"/>
                <a:gd name="adj2" fmla="val 1986046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8" name="Дуга 47">
              <a:extLst>
                <a:ext uri="{FF2B5EF4-FFF2-40B4-BE49-F238E27FC236}">
                  <a16:creationId xmlns:a16="http://schemas.microsoft.com/office/drawing/2014/main" id="{B7FA3504-60BA-466D-B5FA-37FEA7531DA8}"/>
                </a:ext>
              </a:extLst>
            </p:cNvPr>
            <p:cNvSpPr/>
            <p:nvPr/>
          </p:nvSpPr>
          <p:spPr>
            <a:xfrm rot="6059602" flipH="1" flipV="1">
              <a:off x="4386177" y="4802795"/>
              <a:ext cx="492652" cy="492652"/>
            </a:xfrm>
            <a:prstGeom prst="arc">
              <a:avLst>
                <a:gd name="adj1" fmla="val 16166795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9" name="Дуга 48">
              <a:extLst>
                <a:ext uri="{FF2B5EF4-FFF2-40B4-BE49-F238E27FC236}">
                  <a16:creationId xmlns:a16="http://schemas.microsoft.com/office/drawing/2014/main" id="{F91DC1EB-BEA3-4AD1-92DD-828D5E606242}"/>
                </a:ext>
              </a:extLst>
            </p:cNvPr>
            <p:cNvSpPr/>
            <p:nvPr/>
          </p:nvSpPr>
          <p:spPr>
            <a:xfrm rot="6059602" flipH="1" flipV="1">
              <a:off x="4332066" y="4760835"/>
              <a:ext cx="542469" cy="542469"/>
            </a:xfrm>
            <a:prstGeom prst="arc">
              <a:avLst>
                <a:gd name="adj1" fmla="val 16187635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CD5AD51C-2CD6-42F2-8AA5-DAF942C4E940}"/>
              </a:ext>
            </a:extLst>
          </p:cNvPr>
          <p:cNvGrpSpPr/>
          <p:nvPr/>
        </p:nvGrpSpPr>
        <p:grpSpPr>
          <a:xfrm rot="14381205">
            <a:off x="4077754" y="1376319"/>
            <a:ext cx="449898" cy="434605"/>
            <a:chOff x="4332066" y="4760835"/>
            <a:chExt cx="561558" cy="542469"/>
          </a:xfrm>
        </p:grpSpPr>
        <p:sp>
          <p:nvSpPr>
            <p:cNvPr id="51" name="Дуга 50">
              <a:extLst>
                <a:ext uri="{FF2B5EF4-FFF2-40B4-BE49-F238E27FC236}">
                  <a16:creationId xmlns:a16="http://schemas.microsoft.com/office/drawing/2014/main" id="{B56BDB88-920B-44AF-9ABA-25C97CD56B73}"/>
                </a:ext>
              </a:extLst>
            </p:cNvPr>
            <p:cNvSpPr/>
            <p:nvPr/>
          </p:nvSpPr>
          <p:spPr>
            <a:xfrm rot="6059602" flipH="1" flipV="1">
              <a:off x="4447755" y="4848243"/>
              <a:ext cx="445869" cy="445869"/>
            </a:xfrm>
            <a:prstGeom prst="arc">
              <a:avLst>
                <a:gd name="adj1" fmla="val 15815758"/>
                <a:gd name="adj2" fmla="val 2017862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52" name="Дуга 51">
              <a:extLst>
                <a:ext uri="{FF2B5EF4-FFF2-40B4-BE49-F238E27FC236}">
                  <a16:creationId xmlns:a16="http://schemas.microsoft.com/office/drawing/2014/main" id="{AFDFD986-EE3C-44E9-9532-70FD1AD677AC}"/>
                </a:ext>
              </a:extLst>
            </p:cNvPr>
            <p:cNvSpPr/>
            <p:nvPr/>
          </p:nvSpPr>
          <p:spPr>
            <a:xfrm rot="6059602" flipH="1" flipV="1">
              <a:off x="4386177" y="4802795"/>
              <a:ext cx="492652" cy="492652"/>
            </a:xfrm>
            <a:prstGeom prst="arc">
              <a:avLst>
                <a:gd name="adj1" fmla="val 15865407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53" name="Дуга 52">
              <a:extLst>
                <a:ext uri="{FF2B5EF4-FFF2-40B4-BE49-F238E27FC236}">
                  <a16:creationId xmlns:a16="http://schemas.microsoft.com/office/drawing/2014/main" id="{FED7CA77-6FFB-4BB1-ADE6-B244A5225209}"/>
                </a:ext>
              </a:extLst>
            </p:cNvPr>
            <p:cNvSpPr/>
            <p:nvPr/>
          </p:nvSpPr>
          <p:spPr>
            <a:xfrm rot="6059602" flipH="1" flipV="1">
              <a:off x="4332066" y="4760835"/>
              <a:ext cx="542469" cy="542469"/>
            </a:xfrm>
            <a:prstGeom prst="arc">
              <a:avLst>
                <a:gd name="adj1" fmla="val 15971927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54" name="Групувати 53">
            <a:extLst>
              <a:ext uri="{FF2B5EF4-FFF2-40B4-BE49-F238E27FC236}">
                <a16:creationId xmlns:a16="http://schemas.microsoft.com/office/drawing/2014/main" id="{C8692BC9-A6D2-46A6-8E57-138D648C9E9B}"/>
              </a:ext>
            </a:extLst>
          </p:cNvPr>
          <p:cNvGrpSpPr/>
          <p:nvPr/>
        </p:nvGrpSpPr>
        <p:grpSpPr>
          <a:xfrm rot="6667556">
            <a:off x="4190011" y="3959211"/>
            <a:ext cx="325648" cy="340886"/>
            <a:chOff x="3175143" y="1826295"/>
            <a:chExt cx="492652" cy="515705"/>
          </a:xfrm>
        </p:grpSpPr>
        <p:sp>
          <p:nvSpPr>
            <p:cNvPr id="57" name="Дуга 56">
              <a:extLst>
                <a:ext uri="{FF2B5EF4-FFF2-40B4-BE49-F238E27FC236}">
                  <a16:creationId xmlns:a16="http://schemas.microsoft.com/office/drawing/2014/main" id="{6D66C622-AAEC-4F23-BAE9-3C4D1120211C}"/>
                </a:ext>
              </a:extLst>
            </p:cNvPr>
            <p:cNvSpPr/>
            <p:nvPr/>
          </p:nvSpPr>
          <p:spPr>
            <a:xfrm rot="20785858" flipH="1" flipV="1">
              <a:off x="3209925" y="1826295"/>
              <a:ext cx="445869" cy="445869"/>
            </a:xfrm>
            <a:prstGeom prst="arc">
              <a:avLst>
                <a:gd name="adj1" fmla="val 15468291"/>
                <a:gd name="adj2" fmla="val 20070414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58" name="Дуга 57">
              <a:extLst>
                <a:ext uri="{FF2B5EF4-FFF2-40B4-BE49-F238E27FC236}">
                  <a16:creationId xmlns:a16="http://schemas.microsoft.com/office/drawing/2014/main" id="{8743E8A0-903B-49C0-A30A-B2DB46F4FB06}"/>
                </a:ext>
              </a:extLst>
            </p:cNvPr>
            <p:cNvSpPr/>
            <p:nvPr/>
          </p:nvSpPr>
          <p:spPr>
            <a:xfrm rot="20785858" flipH="1" flipV="1">
              <a:off x="3175143" y="1849348"/>
              <a:ext cx="492652" cy="492652"/>
            </a:xfrm>
            <a:prstGeom prst="arc">
              <a:avLst>
                <a:gd name="adj1" fmla="val 15150535"/>
                <a:gd name="adj2" fmla="val 2014579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64" name="Групувати 63">
            <a:extLst>
              <a:ext uri="{FF2B5EF4-FFF2-40B4-BE49-F238E27FC236}">
                <a16:creationId xmlns:a16="http://schemas.microsoft.com/office/drawing/2014/main" id="{90E5A80F-FF99-47FC-8847-C1F6D01D90C2}"/>
              </a:ext>
            </a:extLst>
          </p:cNvPr>
          <p:cNvGrpSpPr/>
          <p:nvPr/>
        </p:nvGrpSpPr>
        <p:grpSpPr>
          <a:xfrm rot="8552506">
            <a:off x="4242116" y="3771913"/>
            <a:ext cx="364840" cy="381912"/>
            <a:chOff x="3175143" y="1826295"/>
            <a:chExt cx="492652" cy="515705"/>
          </a:xfrm>
        </p:grpSpPr>
        <p:sp>
          <p:nvSpPr>
            <p:cNvPr id="65" name="Дуга 64">
              <a:extLst>
                <a:ext uri="{FF2B5EF4-FFF2-40B4-BE49-F238E27FC236}">
                  <a16:creationId xmlns:a16="http://schemas.microsoft.com/office/drawing/2014/main" id="{00ABDC8D-931D-410F-9B9A-C8DBACDC278A}"/>
                </a:ext>
              </a:extLst>
            </p:cNvPr>
            <p:cNvSpPr/>
            <p:nvPr/>
          </p:nvSpPr>
          <p:spPr>
            <a:xfrm rot="20785858" flipH="1" flipV="1">
              <a:off x="3209925" y="1826295"/>
              <a:ext cx="445869" cy="445869"/>
            </a:xfrm>
            <a:prstGeom prst="arc">
              <a:avLst>
                <a:gd name="adj1" fmla="val 15468291"/>
                <a:gd name="adj2" fmla="val 20517604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66" name="Дуга 65">
              <a:extLst>
                <a:ext uri="{FF2B5EF4-FFF2-40B4-BE49-F238E27FC236}">
                  <a16:creationId xmlns:a16="http://schemas.microsoft.com/office/drawing/2014/main" id="{3676F415-58D4-4122-AB62-8B89234C4320}"/>
                </a:ext>
              </a:extLst>
            </p:cNvPr>
            <p:cNvSpPr/>
            <p:nvPr/>
          </p:nvSpPr>
          <p:spPr>
            <a:xfrm rot="20785858" flipH="1" flipV="1">
              <a:off x="3175143" y="1849348"/>
              <a:ext cx="492652" cy="492652"/>
            </a:xfrm>
            <a:prstGeom prst="arc">
              <a:avLst>
                <a:gd name="adj1" fmla="val 15150535"/>
                <a:gd name="adj2" fmla="val 20928666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68" name="Дуга 67">
            <a:extLst>
              <a:ext uri="{FF2B5EF4-FFF2-40B4-BE49-F238E27FC236}">
                <a16:creationId xmlns:a16="http://schemas.microsoft.com/office/drawing/2014/main" id="{64B8F7B7-7D3E-4C96-BBD2-7FE7DF144A18}"/>
              </a:ext>
            </a:extLst>
          </p:cNvPr>
          <p:cNvSpPr/>
          <p:nvPr/>
        </p:nvSpPr>
        <p:spPr>
          <a:xfrm rot="13532727" flipH="1" flipV="1">
            <a:off x="862408" y="3538429"/>
            <a:ext cx="251880" cy="251880"/>
          </a:xfrm>
          <a:prstGeom prst="arc">
            <a:avLst>
              <a:gd name="adj1" fmla="val 14675188"/>
              <a:gd name="adj2" fmla="val 20071791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9" name="Дуга 68">
            <a:extLst>
              <a:ext uri="{FF2B5EF4-FFF2-40B4-BE49-F238E27FC236}">
                <a16:creationId xmlns:a16="http://schemas.microsoft.com/office/drawing/2014/main" id="{7C64747A-0BDE-42B3-8020-A26C930D986B}"/>
              </a:ext>
            </a:extLst>
          </p:cNvPr>
          <p:cNvSpPr/>
          <p:nvPr/>
        </p:nvSpPr>
        <p:spPr>
          <a:xfrm rot="15495081" flipH="1" flipV="1">
            <a:off x="951033" y="3653030"/>
            <a:ext cx="251880" cy="251880"/>
          </a:xfrm>
          <a:prstGeom prst="arc">
            <a:avLst>
              <a:gd name="adj1" fmla="val 14675188"/>
              <a:gd name="adj2" fmla="val 20071791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3525CB10-C5F0-4F32-B6A8-EC84481B1837}"/>
              </a:ext>
            </a:extLst>
          </p:cNvPr>
          <p:cNvCxnSpPr>
            <a:cxnSpLocks/>
          </p:cNvCxnSpPr>
          <p:nvPr/>
        </p:nvCxnSpPr>
        <p:spPr>
          <a:xfrm flipV="1">
            <a:off x="2522116" y="1207133"/>
            <a:ext cx="1851838" cy="372046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78">
            <a:extLst>
              <a:ext uri="{FF2B5EF4-FFF2-40B4-BE49-F238E27FC236}">
                <a16:creationId xmlns:a16="http://schemas.microsoft.com/office/drawing/2014/main" id="{2D17AFAF-E098-434A-934D-252CDA88D040}"/>
              </a:ext>
            </a:extLst>
          </p:cNvPr>
          <p:cNvCxnSpPr>
            <a:cxnSpLocks/>
          </p:cNvCxnSpPr>
          <p:nvPr/>
        </p:nvCxnSpPr>
        <p:spPr>
          <a:xfrm flipV="1">
            <a:off x="613493" y="2537992"/>
            <a:ext cx="4818569" cy="12996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 сполучна лінія 145">
            <a:extLst>
              <a:ext uri="{FF2B5EF4-FFF2-40B4-BE49-F238E27FC236}">
                <a16:creationId xmlns:a16="http://schemas.microsoft.com/office/drawing/2014/main" id="{A1A78375-657A-4FC2-B383-37B2F4B47A1F}"/>
              </a:ext>
            </a:extLst>
          </p:cNvPr>
          <p:cNvCxnSpPr>
            <a:cxnSpLocks/>
          </p:cNvCxnSpPr>
          <p:nvPr/>
        </p:nvCxnSpPr>
        <p:spPr>
          <a:xfrm>
            <a:off x="2223643" y="1780292"/>
            <a:ext cx="2298612" cy="24215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4CC06DC7-F41C-46C6-9CE7-97532D3E6A60}"/>
              </a:ext>
            </a:extLst>
          </p:cNvPr>
          <p:cNvCxnSpPr>
            <a:cxnSpLocks/>
          </p:cNvCxnSpPr>
          <p:nvPr/>
        </p:nvCxnSpPr>
        <p:spPr>
          <a:xfrm flipV="1">
            <a:off x="595276" y="1210091"/>
            <a:ext cx="3775809" cy="262757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E21DE713-EF71-460A-B4A6-7A4D6C0FE518}"/>
              </a:ext>
            </a:extLst>
          </p:cNvPr>
          <p:cNvCxnSpPr>
            <a:cxnSpLocks/>
          </p:cNvCxnSpPr>
          <p:nvPr/>
        </p:nvCxnSpPr>
        <p:spPr>
          <a:xfrm>
            <a:off x="595276" y="3840629"/>
            <a:ext cx="3932311" cy="36735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CF5AA528-B3DC-4FBE-B5E1-AE251AA9ED04}"/>
              </a:ext>
            </a:extLst>
          </p:cNvPr>
          <p:cNvCxnSpPr>
            <a:cxnSpLocks/>
          </p:cNvCxnSpPr>
          <p:nvPr/>
        </p:nvCxnSpPr>
        <p:spPr>
          <a:xfrm>
            <a:off x="4371085" y="1210091"/>
            <a:ext cx="156502" cy="299789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/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/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/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кутник 54">
            <a:extLst>
              <a:ext uri="{FF2B5EF4-FFF2-40B4-BE49-F238E27FC236}">
                <a16:creationId xmlns:a16="http://schemas.microsoft.com/office/drawing/2014/main" id="{F79AD28F-B328-43EE-8559-2B49679CCF43}"/>
              </a:ext>
            </a:extLst>
          </p:cNvPr>
          <p:cNvSpPr/>
          <p:nvPr/>
        </p:nvSpPr>
        <p:spPr>
          <a:xfrm>
            <a:off x="6030684" y="917703"/>
            <a:ext cx="5958472" cy="584776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трикутник</a:t>
            </a:r>
          </a:p>
        </p:txBody>
      </p: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74455E92-835E-4F62-BD15-B28D398FEF15}"/>
              </a:ext>
            </a:extLst>
          </p:cNvPr>
          <p:cNvSpPr/>
          <p:nvPr/>
        </p:nvSpPr>
        <p:spPr>
          <a:xfrm>
            <a:off x="6030684" y="1669192"/>
            <a:ext cx="5958472" cy="830997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Побудуйте бісектриси для кожного кута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E5A9BFD-769A-45C6-8164-E0CB8D385324}"/>
                  </a:ext>
                </a:extLst>
              </p:cNvPr>
              <p:cNvSpPr txBox="1"/>
              <p:nvPr/>
            </p:nvSpPr>
            <p:spPr>
              <a:xfrm>
                <a:off x="4518189" y="2777069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E5A9BFD-769A-45C6-8164-E0CB8D385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189" y="2777069"/>
                <a:ext cx="584177" cy="523220"/>
              </a:xfrm>
              <a:prstGeom prst="rect">
                <a:avLst/>
              </a:prstGeom>
              <a:blipFill>
                <a:blip r:embed="rId6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4324733-FA16-4372-91F9-B73950C30DBE}"/>
                  </a:ext>
                </a:extLst>
              </p:cNvPr>
              <p:cNvSpPr txBox="1"/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4324733-FA16-4372-91F9-B73950C30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blipFill>
                <a:blip r:embed="rId7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3998569-7098-42EB-A1A9-121A859A196B}"/>
                  </a:ext>
                </a:extLst>
              </p:cNvPr>
              <p:cNvSpPr txBox="1"/>
              <p:nvPr/>
            </p:nvSpPr>
            <p:spPr>
              <a:xfrm>
                <a:off x="2840310" y="4129734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3998569-7098-42EB-A1A9-121A859A1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310" y="4129734"/>
                <a:ext cx="584177" cy="523220"/>
              </a:xfrm>
              <a:prstGeom prst="rect">
                <a:avLst/>
              </a:prstGeom>
              <a:blipFill>
                <a:blip r:embed="rId8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кутник 39">
            <a:extLst>
              <a:ext uri="{FF2B5EF4-FFF2-40B4-BE49-F238E27FC236}">
                <a16:creationId xmlns:a16="http://schemas.microsoft.com/office/drawing/2014/main" id="{7036327E-E31B-4DF2-BC56-CFCAA265733A}"/>
              </a:ext>
            </a:extLst>
          </p:cNvPr>
          <p:cNvSpPr/>
          <p:nvPr/>
        </p:nvSpPr>
        <p:spPr>
          <a:xfrm>
            <a:off x="6030684" y="2666902"/>
            <a:ext cx="5958472" cy="584776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ви помітили?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BD65EC63-0156-4CC7-878C-5D57D891821D}"/>
              </a:ext>
            </a:extLst>
          </p:cNvPr>
          <p:cNvSpPr/>
          <p:nvPr/>
        </p:nvSpPr>
        <p:spPr>
          <a:xfrm>
            <a:off x="3366499" y="3001977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AE16FBA-F432-4DE9-9621-8C2D2BBD930D}"/>
                  </a:ext>
                </a:extLst>
              </p:cNvPr>
              <p:cNvSpPr txBox="1"/>
              <p:nvPr/>
            </p:nvSpPr>
            <p:spPr>
              <a:xfrm>
                <a:off x="3144716" y="2371468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AE16FBA-F432-4DE9-9621-8C2D2BBD9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716" y="2371468"/>
                <a:ext cx="584177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кутник 41">
            <a:extLst>
              <a:ext uri="{FF2B5EF4-FFF2-40B4-BE49-F238E27FC236}">
                <a16:creationId xmlns:a16="http://schemas.microsoft.com/office/drawing/2014/main" id="{7A283A23-3F03-453C-80AB-FF5649320652}"/>
              </a:ext>
            </a:extLst>
          </p:cNvPr>
          <p:cNvSpPr/>
          <p:nvPr/>
        </p:nvSpPr>
        <p:spPr>
          <a:xfrm>
            <a:off x="6030684" y="3449400"/>
            <a:ext cx="5958472" cy="1504930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Повторіть експеримент ще для двох трикутників. Якщо ви помітили якусь властивість, то сформулюйте її.</a:t>
            </a:r>
          </a:p>
        </p:txBody>
      </p:sp>
      <p:sp>
        <p:nvSpPr>
          <p:cNvPr id="43" name="Прямокутник: округлені кути 42">
            <a:extLst>
              <a:ext uri="{FF2B5EF4-FFF2-40B4-BE49-F238E27FC236}">
                <a16:creationId xmlns:a16="http://schemas.microsoft.com/office/drawing/2014/main" id="{E0C48ACF-58F3-4BEE-B727-8A32C7330E5D}"/>
              </a:ext>
            </a:extLst>
          </p:cNvPr>
          <p:cNvSpPr/>
          <p:nvPr/>
        </p:nvSpPr>
        <p:spPr>
          <a:xfrm>
            <a:off x="468798" y="5541595"/>
            <a:ext cx="10979641" cy="1092647"/>
          </a:xfrm>
          <a:prstGeom prst="roundRect">
            <a:avLst>
              <a:gd name="adj" fmla="val 10878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Бісектриси кутів трикутника перетинаються в одній точці, ця точка називається </a:t>
            </a:r>
            <a:r>
              <a:rPr lang="uk-UA" sz="2400" dirty="0" err="1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інцентром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3143FD72-1F41-4447-A98F-4411E97179D3}"/>
              </a:ext>
            </a:extLst>
          </p:cNvPr>
          <p:cNvSpPr/>
          <p:nvPr/>
        </p:nvSpPr>
        <p:spPr>
          <a:xfrm>
            <a:off x="5900949" y="802319"/>
            <a:ext cx="5958472" cy="1533069"/>
          </a:xfrm>
          <a:prstGeom prst="round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відрізок бісектриси кута, що сполучає вершину трикутника з точкою протилежної сторони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60CB3429-D8E7-42A4-97BF-9E59E30F60D9}"/>
              </a:ext>
            </a:extLst>
          </p:cNvPr>
          <p:cNvCxnSpPr>
            <a:cxnSpLocks/>
          </p:cNvCxnSpPr>
          <p:nvPr/>
        </p:nvCxnSpPr>
        <p:spPr>
          <a:xfrm flipV="1">
            <a:off x="2953167" y="1249539"/>
            <a:ext cx="1398526" cy="280973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>
            <a:extLst>
              <a:ext uri="{FF2B5EF4-FFF2-40B4-BE49-F238E27FC236}">
                <a16:creationId xmlns:a16="http://schemas.microsoft.com/office/drawing/2014/main" id="{C9612DDC-6F3B-4434-AA71-F74B60955A6C}"/>
              </a:ext>
            </a:extLst>
          </p:cNvPr>
          <p:cNvSpPr/>
          <p:nvPr/>
        </p:nvSpPr>
        <p:spPr>
          <a:xfrm>
            <a:off x="4285320" y="116472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8690760-9E37-48AE-A8F0-1B0054C78A1E}"/>
              </a:ext>
            </a:extLst>
          </p:cNvPr>
          <p:cNvSpPr/>
          <p:nvPr/>
        </p:nvSpPr>
        <p:spPr>
          <a:xfrm>
            <a:off x="2882792" y="3983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5BBA164C-21CF-4D8C-B8B0-A8494D02BDEC}"/>
              </a:ext>
            </a:extLst>
          </p:cNvPr>
          <p:cNvCxnSpPr>
            <a:cxnSpLocks/>
          </p:cNvCxnSpPr>
          <p:nvPr/>
        </p:nvCxnSpPr>
        <p:spPr>
          <a:xfrm>
            <a:off x="2746564" y="2333001"/>
            <a:ext cx="1746334" cy="183975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Овал 73">
            <a:extLst>
              <a:ext uri="{FF2B5EF4-FFF2-40B4-BE49-F238E27FC236}">
                <a16:creationId xmlns:a16="http://schemas.microsoft.com/office/drawing/2014/main" id="{BC28199A-E077-454F-8CD1-69260E47FBD6}"/>
              </a:ext>
            </a:extLst>
          </p:cNvPr>
          <p:cNvSpPr/>
          <p:nvPr/>
        </p:nvSpPr>
        <p:spPr>
          <a:xfrm>
            <a:off x="4441779" y="41123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B899B4FE-B64D-4841-B3FC-DF058F9BA9BE}"/>
              </a:ext>
            </a:extLst>
          </p:cNvPr>
          <p:cNvSpPr/>
          <p:nvPr/>
        </p:nvSpPr>
        <p:spPr>
          <a:xfrm>
            <a:off x="2670677" y="225580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B464A79A-908A-4279-823B-38C87614E424}"/>
              </a:ext>
            </a:extLst>
          </p:cNvPr>
          <p:cNvCxnSpPr>
            <a:cxnSpLocks/>
          </p:cNvCxnSpPr>
          <p:nvPr/>
        </p:nvCxnSpPr>
        <p:spPr>
          <a:xfrm flipV="1">
            <a:off x="647137" y="2805833"/>
            <a:ext cx="3789958" cy="102224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>
            <a:extLst>
              <a:ext uri="{FF2B5EF4-FFF2-40B4-BE49-F238E27FC236}">
                <a16:creationId xmlns:a16="http://schemas.microsoft.com/office/drawing/2014/main" id="{5E2B399D-8306-4BF8-87E3-1F3E899E37F0}"/>
              </a:ext>
            </a:extLst>
          </p:cNvPr>
          <p:cNvSpPr/>
          <p:nvPr/>
        </p:nvSpPr>
        <p:spPr>
          <a:xfrm>
            <a:off x="562910" y="374733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1514A4B1-75AF-44F9-B668-878190C7A8BC}"/>
              </a:ext>
            </a:extLst>
          </p:cNvPr>
          <p:cNvSpPr/>
          <p:nvPr/>
        </p:nvSpPr>
        <p:spPr>
          <a:xfrm>
            <a:off x="4376266" y="272554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id="{7D29227C-DD7E-4025-9BCA-8D8EE65C4AFB}"/>
              </a:ext>
            </a:extLst>
          </p:cNvPr>
          <p:cNvSpPr/>
          <p:nvPr/>
        </p:nvSpPr>
        <p:spPr>
          <a:xfrm>
            <a:off x="6150622" y="3593435"/>
            <a:ext cx="4473312" cy="998557"/>
          </a:xfrm>
          <a:prstGeom prst="rect">
            <a:avLst/>
          </a:prstGeom>
          <a:solidFill>
            <a:srgbClr val="008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Доведемо цю властивість у старших класах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5A11EAFF-8A2A-466A-8D6D-5D9E2355BC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075" y="3526996"/>
            <a:ext cx="1064996" cy="1064996"/>
          </a:xfrm>
          <a:prstGeom prst="rect">
            <a:avLst/>
          </a:prstGeom>
        </p:spPr>
      </p:pic>
      <p:pic>
        <p:nvPicPr>
          <p:cNvPr id="44" name="Рисунок 43" descr="Зображення, що містить дощ, тримає, парасоля&#10;&#10;Автоматично згенерований опис">
            <a:extLst>
              <a:ext uri="{FF2B5EF4-FFF2-40B4-BE49-F238E27FC236}">
                <a16:creationId xmlns:a16="http://schemas.microsoft.com/office/drawing/2014/main" id="{8C4E28D3-9F77-4ADD-A3BC-AC9E84022E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352" y="2029282"/>
            <a:ext cx="918507" cy="9185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73EA91EA-F440-4AC9-BB32-68522643A077}"/>
                  </a:ext>
                </a:extLst>
              </p:cNvPr>
              <p:cNvSpPr/>
              <p:nvPr/>
            </p:nvSpPr>
            <p:spPr>
              <a:xfrm>
                <a:off x="7204880" y="2267467"/>
                <a:ext cx="3419054" cy="584775"/>
              </a:xfrm>
              <a:prstGeom prst="rect">
                <a:avLst/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I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</a:t>
                </a:r>
                <a:r>
                  <a:rPr lang="uk-UA" sz="2400" dirty="0" err="1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інцентр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73EA91EA-F440-4AC9-BB32-68522643A0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880" y="2267467"/>
                <a:ext cx="3419054" cy="584775"/>
              </a:xfrm>
              <a:prstGeom prst="rect">
                <a:avLst/>
              </a:prstGeom>
              <a:blipFill>
                <a:blip r:embed="rId12"/>
                <a:stretch>
                  <a:fillRect b="-127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904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2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5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12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40" grpId="0" animBg="1"/>
      <p:bldP spid="39" grpId="0" animBg="1"/>
      <p:bldP spid="41" grpId="0"/>
      <p:bldP spid="42" grpId="0" animBg="1"/>
      <p:bldP spid="42" grpId="1" animBg="1"/>
      <p:bldP spid="43" grpId="0" animBg="1"/>
      <p:bldP spid="43" grpId="1" animBg="1"/>
      <p:bldP spid="43" grpId="2" animBg="1"/>
      <p:bldP spid="29" grpId="0" animBg="1"/>
      <p:bldP spid="29" grpId="1" animBg="1"/>
      <p:bldP spid="37" grpId="0" animBg="1"/>
      <p:bldP spid="37" grpId="1" animBg="1"/>
      <p:bldP spid="45" grpId="0" animBg="1"/>
      <p:bldP spid="4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CE16AA82-A6F6-48CE-8C37-B341F5270EFC}"/>
              </a:ext>
            </a:extLst>
          </p:cNvPr>
          <p:cNvGrpSpPr/>
          <p:nvPr/>
        </p:nvGrpSpPr>
        <p:grpSpPr>
          <a:xfrm rot="16200000">
            <a:off x="4010192" y="1246365"/>
            <a:ext cx="393948" cy="380557"/>
            <a:chOff x="4332066" y="4760835"/>
            <a:chExt cx="561558" cy="542469"/>
          </a:xfrm>
        </p:grpSpPr>
        <p:sp>
          <p:nvSpPr>
            <p:cNvPr id="37" name="Дуга 36">
              <a:extLst>
                <a:ext uri="{FF2B5EF4-FFF2-40B4-BE49-F238E27FC236}">
                  <a16:creationId xmlns:a16="http://schemas.microsoft.com/office/drawing/2014/main" id="{6B841A2C-56CA-41C1-8EDF-E0A17BD55789}"/>
                </a:ext>
              </a:extLst>
            </p:cNvPr>
            <p:cNvSpPr/>
            <p:nvPr/>
          </p:nvSpPr>
          <p:spPr>
            <a:xfrm rot="6059602" flipH="1" flipV="1">
              <a:off x="4447755" y="4848243"/>
              <a:ext cx="445869" cy="445869"/>
            </a:xfrm>
            <a:prstGeom prst="arc">
              <a:avLst>
                <a:gd name="adj1" fmla="val 16146620"/>
                <a:gd name="adj2" fmla="val 1986046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38" name="Дуга 37">
              <a:extLst>
                <a:ext uri="{FF2B5EF4-FFF2-40B4-BE49-F238E27FC236}">
                  <a16:creationId xmlns:a16="http://schemas.microsoft.com/office/drawing/2014/main" id="{14D1EBC9-4FBC-44D5-B99E-104A8F31E89D}"/>
                </a:ext>
              </a:extLst>
            </p:cNvPr>
            <p:cNvSpPr/>
            <p:nvPr/>
          </p:nvSpPr>
          <p:spPr>
            <a:xfrm rot="6059602" flipH="1" flipV="1">
              <a:off x="4386177" y="4802795"/>
              <a:ext cx="492652" cy="492652"/>
            </a:xfrm>
            <a:prstGeom prst="arc">
              <a:avLst>
                <a:gd name="adj1" fmla="val 16166795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0" name="Дуга 39">
              <a:extLst>
                <a:ext uri="{FF2B5EF4-FFF2-40B4-BE49-F238E27FC236}">
                  <a16:creationId xmlns:a16="http://schemas.microsoft.com/office/drawing/2014/main" id="{EA66C43D-411F-40B1-9E78-42CAFA385207}"/>
                </a:ext>
              </a:extLst>
            </p:cNvPr>
            <p:cNvSpPr/>
            <p:nvPr/>
          </p:nvSpPr>
          <p:spPr>
            <a:xfrm rot="6059602" flipH="1" flipV="1">
              <a:off x="4332066" y="4760835"/>
              <a:ext cx="542469" cy="542469"/>
            </a:xfrm>
            <a:prstGeom prst="arc">
              <a:avLst>
                <a:gd name="adj1" fmla="val 16187635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54" name="Групувати 53">
            <a:extLst>
              <a:ext uri="{FF2B5EF4-FFF2-40B4-BE49-F238E27FC236}">
                <a16:creationId xmlns:a16="http://schemas.microsoft.com/office/drawing/2014/main" id="{46D50F43-64B5-4606-9F3F-843249A0B84E}"/>
              </a:ext>
            </a:extLst>
          </p:cNvPr>
          <p:cNvGrpSpPr/>
          <p:nvPr/>
        </p:nvGrpSpPr>
        <p:grpSpPr>
          <a:xfrm rot="14381205">
            <a:off x="4077754" y="1376319"/>
            <a:ext cx="449898" cy="434605"/>
            <a:chOff x="4332066" y="4760835"/>
            <a:chExt cx="561558" cy="542469"/>
          </a:xfrm>
        </p:grpSpPr>
        <p:sp>
          <p:nvSpPr>
            <p:cNvPr id="55" name="Дуга 54">
              <a:extLst>
                <a:ext uri="{FF2B5EF4-FFF2-40B4-BE49-F238E27FC236}">
                  <a16:creationId xmlns:a16="http://schemas.microsoft.com/office/drawing/2014/main" id="{3A714EED-C95F-4581-A88C-58E37159DA6D}"/>
                </a:ext>
              </a:extLst>
            </p:cNvPr>
            <p:cNvSpPr/>
            <p:nvPr/>
          </p:nvSpPr>
          <p:spPr>
            <a:xfrm rot="6059602" flipH="1" flipV="1">
              <a:off x="4447755" y="4848243"/>
              <a:ext cx="445869" cy="445869"/>
            </a:xfrm>
            <a:prstGeom prst="arc">
              <a:avLst>
                <a:gd name="adj1" fmla="val 15815758"/>
                <a:gd name="adj2" fmla="val 2017862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56" name="Дуга 55">
              <a:extLst>
                <a:ext uri="{FF2B5EF4-FFF2-40B4-BE49-F238E27FC236}">
                  <a16:creationId xmlns:a16="http://schemas.microsoft.com/office/drawing/2014/main" id="{8735325E-2732-4D80-B32A-4E87E3F568C9}"/>
                </a:ext>
              </a:extLst>
            </p:cNvPr>
            <p:cNvSpPr/>
            <p:nvPr/>
          </p:nvSpPr>
          <p:spPr>
            <a:xfrm rot="6059602" flipH="1" flipV="1">
              <a:off x="4386177" y="4802795"/>
              <a:ext cx="492652" cy="492652"/>
            </a:xfrm>
            <a:prstGeom prst="arc">
              <a:avLst>
                <a:gd name="adj1" fmla="val 15865407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57" name="Дуга 56">
              <a:extLst>
                <a:ext uri="{FF2B5EF4-FFF2-40B4-BE49-F238E27FC236}">
                  <a16:creationId xmlns:a16="http://schemas.microsoft.com/office/drawing/2014/main" id="{4D24492B-D204-4137-AE80-B3911C808159}"/>
                </a:ext>
              </a:extLst>
            </p:cNvPr>
            <p:cNvSpPr/>
            <p:nvPr/>
          </p:nvSpPr>
          <p:spPr>
            <a:xfrm rot="6059602" flipH="1" flipV="1">
              <a:off x="4332066" y="4760835"/>
              <a:ext cx="542469" cy="542469"/>
            </a:xfrm>
            <a:prstGeom prst="arc">
              <a:avLst>
                <a:gd name="adj1" fmla="val 15971927"/>
                <a:gd name="adj2" fmla="val 20504493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69C785A4-10B6-4427-988A-E100716DA948}"/>
              </a:ext>
            </a:extLst>
          </p:cNvPr>
          <p:cNvGrpSpPr/>
          <p:nvPr/>
        </p:nvGrpSpPr>
        <p:grpSpPr>
          <a:xfrm rot="6667556">
            <a:off x="4190011" y="3959211"/>
            <a:ext cx="325648" cy="340886"/>
            <a:chOff x="3175143" y="1826295"/>
            <a:chExt cx="492652" cy="515705"/>
          </a:xfrm>
        </p:grpSpPr>
        <p:sp>
          <p:nvSpPr>
            <p:cNvPr id="42" name="Дуга 41">
              <a:extLst>
                <a:ext uri="{FF2B5EF4-FFF2-40B4-BE49-F238E27FC236}">
                  <a16:creationId xmlns:a16="http://schemas.microsoft.com/office/drawing/2014/main" id="{B1C07930-5E4B-4827-AEE3-8E6410774AD6}"/>
                </a:ext>
              </a:extLst>
            </p:cNvPr>
            <p:cNvSpPr/>
            <p:nvPr/>
          </p:nvSpPr>
          <p:spPr>
            <a:xfrm rot="20785858" flipH="1" flipV="1">
              <a:off x="3209925" y="1826295"/>
              <a:ext cx="445869" cy="445869"/>
            </a:xfrm>
            <a:prstGeom prst="arc">
              <a:avLst>
                <a:gd name="adj1" fmla="val 15468291"/>
                <a:gd name="adj2" fmla="val 20070414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43" name="Дуга 42">
              <a:extLst>
                <a:ext uri="{FF2B5EF4-FFF2-40B4-BE49-F238E27FC236}">
                  <a16:creationId xmlns:a16="http://schemas.microsoft.com/office/drawing/2014/main" id="{3A1A37E2-2C3E-4B57-A0CB-11CD04E0E19A}"/>
                </a:ext>
              </a:extLst>
            </p:cNvPr>
            <p:cNvSpPr/>
            <p:nvPr/>
          </p:nvSpPr>
          <p:spPr>
            <a:xfrm rot="20785858" flipH="1" flipV="1">
              <a:off x="3175143" y="1849348"/>
              <a:ext cx="492652" cy="492652"/>
            </a:xfrm>
            <a:prstGeom prst="arc">
              <a:avLst>
                <a:gd name="adj1" fmla="val 15150535"/>
                <a:gd name="adj2" fmla="val 20145795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FE758E16-30FA-46BD-A7BE-847A7AB30D5D}"/>
              </a:ext>
            </a:extLst>
          </p:cNvPr>
          <p:cNvGrpSpPr/>
          <p:nvPr/>
        </p:nvGrpSpPr>
        <p:grpSpPr>
          <a:xfrm rot="8552506">
            <a:off x="4242116" y="3771913"/>
            <a:ext cx="364840" cy="381912"/>
            <a:chOff x="3175143" y="1826295"/>
            <a:chExt cx="492652" cy="515705"/>
          </a:xfrm>
        </p:grpSpPr>
        <p:sp>
          <p:nvSpPr>
            <p:cNvPr id="51" name="Дуга 50">
              <a:extLst>
                <a:ext uri="{FF2B5EF4-FFF2-40B4-BE49-F238E27FC236}">
                  <a16:creationId xmlns:a16="http://schemas.microsoft.com/office/drawing/2014/main" id="{AADDC0E5-1028-4CA5-B2CE-3AB936CB98DB}"/>
                </a:ext>
              </a:extLst>
            </p:cNvPr>
            <p:cNvSpPr/>
            <p:nvPr/>
          </p:nvSpPr>
          <p:spPr>
            <a:xfrm rot="20785858" flipH="1" flipV="1">
              <a:off x="3209925" y="1826295"/>
              <a:ext cx="445869" cy="445869"/>
            </a:xfrm>
            <a:prstGeom prst="arc">
              <a:avLst>
                <a:gd name="adj1" fmla="val 15468291"/>
                <a:gd name="adj2" fmla="val 20517604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  <p:sp>
          <p:nvSpPr>
            <p:cNvPr id="52" name="Дуга 51">
              <a:extLst>
                <a:ext uri="{FF2B5EF4-FFF2-40B4-BE49-F238E27FC236}">
                  <a16:creationId xmlns:a16="http://schemas.microsoft.com/office/drawing/2014/main" id="{51259689-D08B-4819-BF46-0E3F5783046E}"/>
                </a:ext>
              </a:extLst>
            </p:cNvPr>
            <p:cNvSpPr/>
            <p:nvPr/>
          </p:nvSpPr>
          <p:spPr>
            <a:xfrm rot="20785858" flipH="1" flipV="1">
              <a:off x="3175143" y="1849348"/>
              <a:ext cx="492652" cy="492652"/>
            </a:xfrm>
            <a:prstGeom prst="arc">
              <a:avLst>
                <a:gd name="adj1" fmla="val 15150535"/>
                <a:gd name="adj2" fmla="val 20928666"/>
              </a:avLst>
            </a:prstGeom>
            <a:ln w="28575" cap="rnd">
              <a:solidFill>
                <a:srgbClr val="3E3D3D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>
                <a:latin typeface="Aptos Light" panose="020B0004020202020204" pitchFamily="34" charset="0"/>
              </a:endParaRPr>
            </a:p>
          </p:txBody>
        </p:sp>
      </p:grpSp>
      <p:sp>
        <p:nvSpPr>
          <p:cNvPr id="44" name="Дуга 43">
            <a:extLst>
              <a:ext uri="{FF2B5EF4-FFF2-40B4-BE49-F238E27FC236}">
                <a16:creationId xmlns:a16="http://schemas.microsoft.com/office/drawing/2014/main" id="{AD2061C0-AF10-458C-B986-B44658290498}"/>
              </a:ext>
            </a:extLst>
          </p:cNvPr>
          <p:cNvSpPr/>
          <p:nvPr/>
        </p:nvSpPr>
        <p:spPr>
          <a:xfrm rot="13532727" flipH="1" flipV="1">
            <a:off x="862408" y="3538429"/>
            <a:ext cx="251880" cy="251880"/>
          </a:xfrm>
          <a:prstGeom prst="arc">
            <a:avLst>
              <a:gd name="adj1" fmla="val 14675188"/>
              <a:gd name="adj2" fmla="val 20071791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" name="Дуга 5">
            <a:extLst>
              <a:ext uri="{FF2B5EF4-FFF2-40B4-BE49-F238E27FC236}">
                <a16:creationId xmlns:a16="http://schemas.microsoft.com/office/drawing/2014/main" id="{4196D7A9-0EA1-4837-B81E-8A3465EA4019}"/>
              </a:ext>
            </a:extLst>
          </p:cNvPr>
          <p:cNvSpPr/>
          <p:nvPr/>
        </p:nvSpPr>
        <p:spPr>
          <a:xfrm rot="15495081" flipH="1" flipV="1">
            <a:off x="951033" y="3653030"/>
            <a:ext cx="251880" cy="251880"/>
          </a:xfrm>
          <a:prstGeom prst="arc">
            <a:avLst>
              <a:gd name="adj1" fmla="val 14675188"/>
              <a:gd name="adj2" fmla="val 20071791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3525CB10-C5F0-4F32-B6A8-EC84481B1837}"/>
              </a:ext>
            </a:extLst>
          </p:cNvPr>
          <p:cNvCxnSpPr>
            <a:cxnSpLocks/>
          </p:cNvCxnSpPr>
          <p:nvPr/>
        </p:nvCxnSpPr>
        <p:spPr>
          <a:xfrm flipV="1">
            <a:off x="2522116" y="1207133"/>
            <a:ext cx="1851838" cy="372046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78">
            <a:extLst>
              <a:ext uri="{FF2B5EF4-FFF2-40B4-BE49-F238E27FC236}">
                <a16:creationId xmlns:a16="http://schemas.microsoft.com/office/drawing/2014/main" id="{2D17AFAF-E098-434A-934D-252CDA88D040}"/>
              </a:ext>
            </a:extLst>
          </p:cNvPr>
          <p:cNvCxnSpPr>
            <a:cxnSpLocks/>
          </p:cNvCxnSpPr>
          <p:nvPr/>
        </p:nvCxnSpPr>
        <p:spPr>
          <a:xfrm flipV="1">
            <a:off x="613493" y="2537992"/>
            <a:ext cx="4818569" cy="129968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 сполучна лінія 145">
            <a:extLst>
              <a:ext uri="{FF2B5EF4-FFF2-40B4-BE49-F238E27FC236}">
                <a16:creationId xmlns:a16="http://schemas.microsoft.com/office/drawing/2014/main" id="{A1A78375-657A-4FC2-B383-37B2F4B47A1F}"/>
              </a:ext>
            </a:extLst>
          </p:cNvPr>
          <p:cNvCxnSpPr>
            <a:cxnSpLocks/>
          </p:cNvCxnSpPr>
          <p:nvPr/>
        </p:nvCxnSpPr>
        <p:spPr>
          <a:xfrm>
            <a:off x="2223643" y="1780292"/>
            <a:ext cx="2298612" cy="24215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Бісектриса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4CC06DC7-F41C-46C6-9CE7-97532D3E6A60}"/>
              </a:ext>
            </a:extLst>
          </p:cNvPr>
          <p:cNvCxnSpPr>
            <a:cxnSpLocks/>
          </p:cNvCxnSpPr>
          <p:nvPr/>
        </p:nvCxnSpPr>
        <p:spPr>
          <a:xfrm flipV="1">
            <a:off x="595276" y="1210091"/>
            <a:ext cx="3775809" cy="262757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E21DE713-EF71-460A-B4A6-7A4D6C0FE518}"/>
              </a:ext>
            </a:extLst>
          </p:cNvPr>
          <p:cNvCxnSpPr>
            <a:cxnSpLocks/>
          </p:cNvCxnSpPr>
          <p:nvPr/>
        </p:nvCxnSpPr>
        <p:spPr>
          <a:xfrm>
            <a:off x="595276" y="3840629"/>
            <a:ext cx="3932311" cy="36735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CF5AA528-B3DC-4FBE-B5E1-AE251AA9ED04}"/>
              </a:ext>
            </a:extLst>
          </p:cNvPr>
          <p:cNvCxnSpPr>
            <a:cxnSpLocks/>
          </p:cNvCxnSpPr>
          <p:nvPr/>
        </p:nvCxnSpPr>
        <p:spPr>
          <a:xfrm>
            <a:off x="4371085" y="1210091"/>
            <a:ext cx="156502" cy="299789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/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3650B1A-BFC2-4B30-AB1A-FDB69CA0F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45" y="3762697"/>
                <a:ext cx="454975" cy="523220"/>
              </a:xfrm>
              <a:prstGeom prst="rect">
                <a:avLst/>
              </a:prstGeom>
              <a:blipFill>
                <a:blip r:embed="rId3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/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2C2C25F-28E6-42C9-AC81-8DF6F20EE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579" y="689337"/>
                <a:ext cx="45497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/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1554AE-DC65-4AC4-AE58-C001E9EBB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085" y="4207985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E5A9BFD-769A-45C6-8164-E0CB8D385324}"/>
                  </a:ext>
                </a:extLst>
              </p:cNvPr>
              <p:cNvSpPr txBox="1"/>
              <p:nvPr/>
            </p:nvSpPr>
            <p:spPr>
              <a:xfrm>
                <a:off x="4518189" y="2777069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E5A9BFD-769A-45C6-8164-E0CB8D385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189" y="2777069"/>
                <a:ext cx="584177" cy="523220"/>
              </a:xfrm>
              <a:prstGeom prst="rect">
                <a:avLst/>
              </a:prstGeom>
              <a:blipFill>
                <a:blip r:embed="rId6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4324733-FA16-4372-91F9-B73950C30DBE}"/>
                  </a:ext>
                </a:extLst>
              </p:cNvPr>
              <p:cNvSpPr txBox="1"/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04324733-FA16-4372-91F9-B73950C30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030" y="1879792"/>
                <a:ext cx="584177" cy="523220"/>
              </a:xfrm>
              <a:prstGeom prst="rect">
                <a:avLst/>
              </a:prstGeom>
              <a:blipFill>
                <a:blip r:embed="rId7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3998569-7098-42EB-A1A9-121A859A196B}"/>
                  </a:ext>
                </a:extLst>
              </p:cNvPr>
              <p:cNvSpPr txBox="1"/>
              <p:nvPr/>
            </p:nvSpPr>
            <p:spPr>
              <a:xfrm>
                <a:off x="2840310" y="4129734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a:rPr lang="en-US" sz="2800" b="0" i="0" smtClean="0">
                              <a:solidFill>
                                <a:srgbClr val="3E3D3D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3998569-7098-42EB-A1A9-121A859A1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310" y="4129734"/>
                <a:ext cx="584177" cy="523220"/>
              </a:xfrm>
              <a:prstGeom prst="rect">
                <a:avLst/>
              </a:prstGeom>
              <a:blipFill>
                <a:blip r:embed="rId8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Овал 38">
            <a:extLst>
              <a:ext uri="{FF2B5EF4-FFF2-40B4-BE49-F238E27FC236}">
                <a16:creationId xmlns:a16="http://schemas.microsoft.com/office/drawing/2014/main" id="{BD65EC63-0156-4CC7-878C-5D57D891821D}"/>
              </a:ext>
            </a:extLst>
          </p:cNvPr>
          <p:cNvSpPr/>
          <p:nvPr/>
        </p:nvSpPr>
        <p:spPr>
          <a:xfrm>
            <a:off x="3366499" y="3001977"/>
            <a:ext cx="151775" cy="151775"/>
          </a:xfrm>
          <a:prstGeom prst="ellipse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AE16FBA-F432-4DE9-9621-8C2D2BBD930D}"/>
                  </a:ext>
                </a:extLst>
              </p:cNvPr>
              <p:cNvSpPr txBox="1"/>
              <p:nvPr/>
            </p:nvSpPr>
            <p:spPr>
              <a:xfrm>
                <a:off x="3144716" y="2371468"/>
                <a:ext cx="5841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3E3D3D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oMath>
                  </m:oMathPara>
                </a14:m>
                <a:endParaRPr lang="uk-UA" dirty="0">
                  <a:solidFill>
                    <a:srgbClr val="3E3D3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AE16FBA-F432-4DE9-9621-8C2D2BBD9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716" y="2371468"/>
                <a:ext cx="584177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3143FD72-1F41-4447-A98F-4411E97179D3}"/>
              </a:ext>
            </a:extLst>
          </p:cNvPr>
          <p:cNvSpPr/>
          <p:nvPr/>
        </p:nvSpPr>
        <p:spPr>
          <a:xfrm>
            <a:off x="5900949" y="802319"/>
            <a:ext cx="5958472" cy="1533069"/>
          </a:xfrm>
          <a:prstGeom prst="roundRect">
            <a:avLst/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Бісектриса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трикутника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відрізок бісектриси кута, що сполучає вершину трикутника з точкою протилежної сторони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60CB3429-D8E7-42A4-97BF-9E59E30F60D9}"/>
              </a:ext>
            </a:extLst>
          </p:cNvPr>
          <p:cNvCxnSpPr>
            <a:cxnSpLocks/>
          </p:cNvCxnSpPr>
          <p:nvPr/>
        </p:nvCxnSpPr>
        <p:spPr>
          <a:xfrm flipV="1">
            <a:off x="2953167" y="1249539"/>
            <a:ext cx="1398526" cy="2809731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>
            <a:extLst>
              <a:ext uri="{FF2B5EF4-FFF2-40B4-BE49-F238E27FC236}">
                <a16:creationId xmlns:a16="http://schemas.microsoft.com/office/drawing/2014/main" id="{C9612DDC-6F3B-4434-AA71-F74B60955A6C}"/>
              </a:ext>
            </a:extLst>
          </p:cNvPr>
          <p:cNvSpPr/>
          <p:nvPr/>
        </p:nvSpPr>
        <p:spPr>
          <a:xfrm>
            <a:off x="4285320" y="116472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8690760-9E37-48AE-A8F0-1B0054C78A1E}"/>
              </a:ext>
            </a:extLst>
          </p:cNvPr>
          <p:cNvSpPr/>
          <p:nvPr/>
        </p:nvSpPr>
        <p:spPr>
          <a:xfrm>
            <a:off x="2882792" y="3983383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5BBA164C-21CF-4D8C-B8B0-A8494D02BDEC}"/>
              </a:ext>
            </a:extLst>
          </p:cNvPr>
          <p:cNvCxnSpPr>
            <a:cxnSpLocks/>
          </p:cNvCxnSpPr>
          <p:nvPr/>
        </p:nvCxnSpPr>
        <p:spPr>
          <a:xfrm>
            <a:off x="2746564" y="2333001"/>
            <a:ext cx="1746334" cy="1839752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Овал 73">
            <a:extLst>
              <a:ext uri="{FF2B5EF4-FFF2-40B4-BE49-F238E27FC236}">
                <a16:creationId xmlns:a16="http://schemas.microsoft.com/office/drawing/2014/main" id="{BC28199A-E077-454F-8CD1-69260E47FBD6}"/>
              </a:ext>
            </a:extLst>
          </p:cNvPr>
          <p:cNvSpPr/>
          <p:nvPr/>
        </p:nvSpPr>
        <p:spPr>
          <a:xfrm>
            <a:off x="4441779" y="4112327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B899B4FE-B64D-4841-B3FC-DF058F9BA9BE}"/>
              </a:ext>
            </a:extLst>
          </p:cNvPr>
          <p:cNvSpPr/>
          <p:nvPr/>
        </p:nvSpPr>
        <p:spPr>
          <a:xfrm>
            <a:off x="2670677" y="2255809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B464A79A-908A-4279-823B-38C87614E424}"/>
              </a:ext>
            </a:extLst>
          </p:cNvPr>
          <p:cNvCxnSpPr>
            <a:cxnSpLocks/>
          </p:cNvCxnSpPr>
          <p:nvPr/>
        </p:nvCxnSpPr>
        <p:spPr>
          <a:xfrm flipV="1">
            <a:off x="647137" y="2805833"/>
            <a:ext cx="3789958" cy="1022240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>
            <a:extLst>
              <a:ext uri="{FF2B5EF4-FFF2-40B4-BE49-F238E27FC236}">
                <a16:creationId xmlns:a16="http://schemas.microsoft.com/office/drawing/2014/main" id="{5E2B399D-8306-4BF8-87E3-1F3E899E37F0}"/>
              </a:ext>
            </a:extLst>
          </p:cNvPr>
          <p:cNvSpPr/>
          <p:nvPr/>
        </p:nvSpPr>
        <p:spPr>
          <a:xfrm>
            <a:off x="562910" y="3747334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1514A4B1-75AF-44F9-B668-878190C7A8BC}"/>
              </a:ext>
            </a:extLst>
          </p:cNvPr>
          <p:cNvSpPr/>
          <p:nvPr/>
        </p:nvSpPr>
        <p:spPr>
          <a:xfrm>
            <a:off x="4376266" y="2725548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46" name="Графіка 45" descr="Лампочка">
            <a:extLst>
              <a:ext uri="{FF2B5EF4-FFF2-40B4-BE49-F238E27FC236}">
                <a16:creationId xmlns:a16="http://schemas.microsoft.com/office/drawing/2014/main" id="{0431E91A-5EF3-4095-9AB9-5A10AE4250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77600" y="5788648"/>
            <a:ext cx="914400" cy="914400"/>
          </a:xfrm>
          <a:prstGeom prst="rect">
            <a:avLst/>
          </a:prstGeom>
        </p:spPr>
      </p:pic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9B4C9891-FC42-488A-B43D-533036DB9168}"/>
              </a:ext>
            </a:extLst>
          </p:cNvPr>
          <p:cNvSpPr/>
          <p:nvPr/>
        </p:nvSpPr>
        <p:spPr>
          <a:xfrm>
            <a:off x="5900950" y="5774226"/>
            <a:ext cx="5470114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Чим відрізняється бісектриса кута від бісектриси трикутника?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8" name="Рисунок 47" descr="Зображення, що містить дощ, тримає, парасоля&#10;&#10;Автоматично згенерований опис">
            <a:extLst>
              <a:ext uri="{FF2B5EF4-FFF2-40B4-BE49-F238E27FC236}">
                <a16:creationId xmlns:a16="http://schemas.microsoft.com/office/drawing/2014/main" id="{3E669507-DC86-43E5-994C-AE8D85F888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897" y="5413539"/>
            <a:ext cx="751027" cy="7510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кутник 48">
                <a:extLst>
                  <a:ext uri="{FF2B5EF4-FFF2-40B4-BE49-F238E27FC236}">
                    <a16:creationId xmlns:a16="http://schemas.microsoft.com/office/drawing/2014/main" id="{B07B0E7F-4441-4AAC-B4E5-883601F2B4A5}"/>
                  </a:ext>
                </a:extLst>
              </p:cNvPr>
              <p:cNvSpPr/>
              <p:nvPr/>
            </p:nvSpPr>
            <p:spPr>
              <a:xfrm>
                <a:off x="5900949" y="5541716"/>
                <a:ext cx="5958472" cy="751027"/>
              </a:xfrm>
              <a:prstGeom prst="rect">
                <a:avLst/>
              </a:prstGeom>
              <a:solidFill>
                <a:srgbClr val="7B08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I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I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I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бісектриси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ABC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Прямокутник 48">
                <a:extLst>
                  <a:ext uri="{FF2B5EF4-FFF2-40B4-BE49-F238E27FC236}">
                    <a16:creationId xmlns:a16="http://schemas.microsoft.com/office/drawing/2014/main" id="{B07B0E7F-4441-4AAC-B4E5-883601F2B4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949" y="5541716"/>
                <a:ext cx="5958472" cy="75102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35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14273</TotalTime>
  <Words>1503</Words>
  <Application>Microsoft Macintosh PowerPoint</Application>
  <PresentationFormat>Widescreen</PresentationFormat>
  <Paragraphs>384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57</cp:revision>
  <dcterms:created xsi:type="dcterms:W3CDTF">2020-06-13T11:16:11Z</dcterms:created>
  <dcterms:modified xsi:type="dcterms:W3CDTF">2024-06-21T10:26:10Z</dcterms:modified>
  <cp:category>Презентація уроку геометрії // МАТЕМАТИКА НОВА // www.matnova.com.ua // Кулініч Богдан Юрійович</cp:category>
</cp:coreProperties>
</file>