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4" r:id="rId2"/>
    <p:sldId id="506" r:id="rId3"/>
    <p:sldId id="505" r:id="rId4"/>
    <p:sldId id="508" r:id="rId5"/>
    <p:sldId id="509" r:id="rId6"/>
    <p:sldId id="510" r:id="rId7"/>
    <p:sldId id="512" r:id="rId8"/>
    <p:sldId id="513" r:id="rId9"/>
    <p:sldId id="514" r:id="rId10"/>
    <p:sldId id="519" r:id="rId11"/>
    <p:sldId id="470" r:id="rId12"/>
    <p:sldId id="501" r:id="rId13"/>
    <p:sldId id="474" r:id="rId14"/>
    <p:sldId id="516" r:id="rId15"/>
    <p:sldId id="517" r:id="rId16"/>
    <p:sldId id="518" r:id="rId17"/>
    <p:sldId id="459" r:id="rId18"/>
    <p:sldId id="265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199900"/>
    <a:srgbClr val="3E3D3D"/>
    <a:srgbClr val="29A4DE"/>
    <a:srgbClr val="F47721"/>
    <a:srgbClr val="BDBDBB"/>
    <a:srgbClr val="7B0807"/>
    <a:srgbClr val="CA9E10"/>
    <a:srgbClr val="EBB813"/>
    <a:srgbClr val="F3D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EC0141-0FD2-0F4F-8DAD-29A593E8E670}" v="175" dt="2024-06-16T11:26:16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75"/>
    <p:restoredTop sz="93202" autoAdjust="0"/>
  </p:normalViewPr>
  <p:slideViewPr>
    <p:cSldViewPr snapToGrid="0">
      <p:cViewPr>
        <p:scale>
          <a:sx n="101" d="100"/>
          <a:sy n="101" d="100"/>
        </p:scale>
        <p:origin x="-3144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942FE0F-B0DA-463E-B11B-6FC2351818E8}"/>
    <pc:docChg chg="undo redo custSel addSld delSld modSld sldOrd">
      <pc:chgData name="Kulinich Bohdan" userId="48e65c9f34e137d0" providerId="LiveId" clId="{2942FE0F-B0DA-463E-B11B-6FC2351818E8}" dt="2020-10-19T08:25:01.238" v="6607" actId="47"/>
      <pc:docMkLst>
        <pc:docMk/>
      </pc:docMkLst>
      <pc:sldChg chg="modSp mod">
        <pc:chgData name="Kulinich Bohdan" userId="48e65c9f34e137d0" providerId="LiveId" clId="{2942FE0F-B0DA-463E-B11B-6FC2351818E8}" dt="2020-10-07T03:47:53.450" v="26" actId="1076"/>
        <pc:sldMkLst>
          <pc:docMk/>
          <pc:sldMk cId="1986055327" sldId="408"/>
        </pc:sldMkLst>
        <pc:spChg chg="mod">
          <ac:chgData name="Kulinich Bohdan" userId="48e65c9f34e137d0" providerId="LiveId" clId="{2942FE0F-B0DA-463E-B11B-6FC2351818E8}" dt="2020-10-07T03:47:53.450" v="2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942FE0F-B0DA-463E-B11B-6FC2351818E8}" dt="2020-10-07T03:47:27.123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942FE0F-B0DA-463E-B11B-6FC2351818E8}" dt="2020-10-17T07:31:04.125" v="6383" actId="20577"/>
        <pc:sldMkLst>
          <pc:docMk/>
          <pc:sldMk cId="900640268" sldId="409"/>
        </pc:sldMkLst>
        <pc:spChg chg="mod">
          <ac:chgData name="Kulinich Bohdan" userId="48e65c9f34e137d0" providerId="LiveId" clId="{2942FE0F-B0DA-463E-B11B-6FC2351818E8}" dt="2020-10-17T07:31:04.125" v="638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3678422849" sldId="434"/>
        </pc:sldMkLst>
      </pc:sldChg>
      <pc:sldChg chg="addSp modSp mod modAnim">
        <pc:chgData name="Kulinich Bohdan" userId="48e65c9f34e137d0" providerId="LiveId" clId="{2942FE0F-B0DA-463E-B11B-6FC2351818E8}" dt="2020-10-17T07:37:21.487" v="6399"/>
        <pc:sldMkLst>
          <pc:docMk/>
          <pc:sldMk cId="1108550450" sldId="459"/>
        </pc:sldMkLst>
        <pc:spChg chg="mod">
          <ac:chgData name="Kulinich Bohdan" userId="48e65c9f34e137d0" providerId="LiveId" clId="{2942FE0F-B0DA-463E-B11B-6FC2351818E8}" dt="2020-10-17T07:25:35.189" v="6019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2942FE0F-B0DA-463E-B11B-6FC2351818E8}" dt="2020-10-17T07:28:19.674" v="6205" actId="1076"/>
          <ac:spMkLst>
            <pc:docMk/>
            <pc:sldMk cId="1108550450" sldId="459"/>
            <ac:spMk id="9" creationId="{3D667AF2-FC42-444D-8714-699A2FDB6E90}"/>
          </ac:spMkLst>
        </pc:spChg>
        <pc:spChg chg="add mod">
          <ac:chgData name="Kulinich Bohdan" userId="48e65c9f34e137d0" providerId="LiveId" clId="{2942FE0F-B0DA-463E-B11B-6FC2351818E8}" dt="2020-10-17T07:28:36.828" v="6233" actId="20577"/>
          <ac:spMkLst>
            <pc:docMk/>
            <pc:sldMk cId="1108550450" sldId="459"/>
            <ac:spMk id="10" creationId="{F1847FD9-39FE-4E64-8B78-B02B0F43F37D}"/>
          </ac:spMkLst>
        </pc:spChg>
        <pc:spChg chg="add mod">
          <ac:chgData name="Kulinich Bohdan" userId="48e65c9f34e137d0" providerId="LiveId" clId="{2942FE0F-B0DA-463E-B11B-6FC2351818E8}" dt="2020-10-17T07:29:28.807" v="6350" actId="20577"/>
          <ac:spMkLst>
            <pc:docMk/>
            <pc:sldMk cId="1108550450" sldId="459"/>
            <ac:spMk id="11" creationId="{949B2F96-3104-4969-AC0E-621E1C9BE856}"/>
          </ac:spMkLst>
        </pc:spChg>
        <pc:spChg chg="mod">
          <ac:chgData name="Kulinich Bohdan" userId="48e65c9f34e137d0" providerId="LiveId" clId="{2942FE0F-B0DA-463E-B11B-6FC2351818E8}" dt="2020-10-17T07:28:12.223" v="6202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2942FE0F-B0DA-463E-B11B-6FC2351818E8}" dt="2020-10-17T07:28:14.210" v="6203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2942FE0F-B0DA-463E-B11B-6FC2351818E8}" dt="2020-10-17T07:28:16.930" v="6204" actId="1076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942FE0F-B0DA-463E-B11B-6FC2351818E8}" dt="2020-10-14T14:44:09.141" v="4600" actId="20577"/>
        <pc:sldMkLst>
          <pc:docMk/>
          <pc:sldMk cId="1719433933" sldId="470"/>
        </pc:sldMkLst>
        <pc:spChg chg="mod">
          <ac:chgData name="Kulinich Bohdan" userId="48e65c9f34e137d0" providerId="LiveId" clId="{2942FE0F-B0DA-463E-B11B-6FC2351818E8}" dt="2020-10-14T14:42:28.399" v="4571" actId="1076"/>
          <ac:spMkLst>
            <pc:docMk/>
            <pc:sldMk cId="1719433933" sldId="470"/>
            <ac:spMk id="2" creationId="{48E5857C-D42C-43BF-9153-FD94571D8116}"/>
          </ac:spMkLst>
        </pc:spChg>
        <pc:spChg chg="mod">
          <ac:chgData name="Kulinich Bohdan" userId="48e65c9f34e137d0" providerId="LiveId" clId="{2942FE0F-B0DA-463E-B11B-6FC2351818E8}" dt="2020-10-14T14:42:22.744" v="4570" actId="20577"/>
          <ac:spMkLst>
            <pc:docMk/>
            <pc:sldMk cId="1719433933" sldId="470"/>
            <ac:spMk id="5" creationId="{0CBD5A00-C2F8-42AC-9665-081A616D7A98}"/>
          </ac:spMkLst>
        </pc:spChg>
        <pc:spChg chg="mod">
          <ac:chgData name="Kulinich Bohdan" userId="48e65c9f34e137d0" providerId="LiveId" clId="{2942FE0F-B0DA-463E-B11B-6FC2351818E8}" dt="2020-10-13T16:49:49.364" v="4396" actId="20577"/>
          <ac:spMkLst>
            <pc:docMk/>
            <pc:sldMk cId="1719433933" sldId="470"/>
            <ac:spMk id="6" creationId="{4CD1B612-D16C-4F70-8335-78480BFE8EC8}"/>
          </ac:spMkLst>
        </pc:spChg>
        <pc:spChg chg="mod">
          <ac:chgData name="Kulinich Bohdan" userId="48e65c9f34e137d0" providerId="LiveId" clId="{2942FE0F-B0DA-463E-B11B-6FC2351818E8}" dt="2020-10-14T14:41:16.838" v="4482" actId="14100"/>
          <ac:spMkLst>
            <pc:docMk/>
            <pc:sldMk cId="1719433933" sldId="470"/>
            <ac:spMk id="25" creationId="{0E3BC8B8-FBE3-4A3B-87AE-BCE953AC1814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26" creationId="{29BA0CEA-55B8-4AF7-A040-EE4665D71C8A}"/>
          </ac:spMkLst>
        </pc:spChg>
        <pc:spChg chg="add mod">
          <ac:chgData name="Kulinich Bohdan" userId="48e65c9f34e137d0" providerId="LiveId" clId="{2942FE0F-B0DA-463E-B11B-6FC2351818E8}" dt="2020-10-14T14:39:36.953" v="4450" actId="1076"/>
          <ac:spMkLst>
            <pc:docMk/>
            <pc:sldMk cId="1719433933" sldId="470"/>
            <ac:spMk id="26" creationId="{DD948271-2C4E-45C0-9697-6C7D47DA581D}"/>
          </ac:spMkLst>
        </pc:spChg>
        <pc:spChg chg="add mod">
          <ac:chgData name="Kulinich Bohdan" userId="48e65c9f34e137d0" providerId="LiveId" clId="{2942FE0F-B0DA-463E-B11B-6FC2351818E8}" dt="2020-10-14T14:39:42.342" v="4452" actId="1076"/>
          <ac:spMkLst>
            <pc:docMk/>
            <pc:sldMk cId="1719433933" sldId="470"/>
            <ac:spMk id="27" creationId="{8AC15C8E-48F5-4572-B634-ED17CBE6CE6A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27" creationId="{CDDB0219-6718-485F-B38B-D9FD827AB782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28" creationId="{06A9E7A9-CB4E-4AD1-BF15-3F4D6FB0D21F}"/>
          </ac:spMkLst>
        </pc:spChg>
        <pc:spChg chg="add mod">
          <ac:chgData name="Kulinich Bohdan" userId="48e65c9f34e137d0" providerId="LiveId" clId="{2942FE0F-B0DA-463E-B11B-6FC2351818E8}" dt="2020-10-14T14:39:28.595" v="4448" actId="1076"/>
          <ac:spMkLst>
            <pc:docMk/>
            <pc:sldMk cId="1719433933" sldId="470"/>
            <ac:spMk id="28" creationId="{4AABDE50-DE9D-4D56-8980-F86A7F58ECC0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29" creationId="{30C0C0FF-BAE9-4382-AFCD-66E8DB5B9A13}"/>
          </ac:spMkLst>
        </pc:spChg>
        <pc:spChg chg="add mod">
          <ac:chgData name="Kulinich Bohdan" userId="48e65c9f34e137d0" providerId="LiveId" clId="{2942FE0F-B0DA-463E-B11B-6FC2351818E8}" dt="2020-10-14T14:40:48.032" v="4473" actId="20577"/>
          <ac:spMkLst>
            <pc:docMk/>
            <pc:sldMk cId="1719433933" sldId="470"/>
            <ac:spMk id="33" creationId="{AC31EF17-61DA-4BD9-8D54-64E2B8A86502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34" creationId="{590DB2B3-8516-4091-91E8-472BC0A6725A}"/>
          </ac:spMkLst>
        </pc:spChg>
        <pc:spChg chg="add mod">
          <ac:chgData name="Kulinich Bohdan" userId="48e65c9f34e137d0" providerId="LiveId" clId="{2942FE0F-B0DA-463E-B11B-6FC2351818E8}" dt="2020-10-14T14:40:51.407" v="4474" actId="20577"/>
          <ac:spMkLst>
            <pc:docMk/>
            <pc:sldMk cId="1719433933" sldId="470"/>
            <ac:spMk id="35" creationId="{89475BDD-F50D-4BB5-BB76-4F3FFEC8467B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36" creationId="{AB2EB497-0997-4E08-AE90-71C2D182DD43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37" creationId="{9810B213-BBF5-4477-9F68-1A607C7BBF23}"/>
          </ac:spMkLst>
        </pc:spChg>
        <pc:spChg chg="add mod">
          <ac:chgData name="Kulinich Bohdan" userId="48e65c9f34e137d0" providerId="LiveId" clId="{2942FE0F-B0DA-463E-B11B-6FC2351818E8}" dt="2020-10-14T14:40:55.733" v="4475" actId="20577"/>
          <ac:spMkLst>
            <pc:docMk/>
            <pc:sldMk cId="1719433933" sldId="470"/>
            <ac:spMk id="38" creationId="{06CBE2B7-7697-49ED-B93F-0DBA73D793C4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39" creationId="{99D2DDC6-E085-4DF9-BE20-3BF96EE92D48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40" creationId="{1D83F85F-F94E-416E-8336-D68D94E0595B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41" creationId="{48371B63-7485-4561-8DD2-F09652A4C54D}"/>
          </ac:spMkLst>
        </pc:spChg>
        <pc:spChg chg="del">
          <ac:chgData name="Kulinich Bohdan" userId="48e65c9f34e137d0" providerId="LiveId" clId="{2942FE0F-B0DA-463E-B11B-6FC2351818E8}" dt="2020-10-13T16:36:40.521" v="4199" actId="478"/>
          <ac:spMkLst>
            <pc:docMk/>
            <pc:sldMk cId="1719433933" sldId="470"/>
            <ac:spMk id="42" creationId="{9FB71321-1536-4904-A6D8-C64D98227F89}"/>
          </ac:spMkLst>
        </pc:spChg>
        <pc:spChg chg="add mod">
          <ac:chgData name="Kulinich Bohdan" userId="48e65c9f34e137d0" providerId="LiveId" clId="{2942FE0F-B0DA-463E-B11B-6FC2351818E8}" dt="2020-10-14T14:35:20.443" v="4414" actId="1076"/>
          <ac:spMkLst>
            <pc:docMk/>
            <pc:sldMk cId="1719433933" sldId="470"/>
            <ac:spMk id="43" creationId="{92499ED6-48D1-4796-BD7F-28762DE6CE72}"/>
          </ac:spMkLst>
        </pc:spChg>
        <pc:spChg chg="add mod">
          <ac:chgData name="Kulinich Bohdan" userId="48e65c9f34e137d0" providerId="LiveId" clId="{2942FE0F-B0DA-463E-B11B-6FC2351818E8}" dt="2020-10-14T14:35:20.443" v="4414" actId="1076"/>
          <ac:spMkLst>
            <pc:docMk/>
            <pc:sldMk cId="1719433933" sldId="470"/>
            <ac:spMk id="44" creationId="{D48C8C7C-7D5D-496C-A1A2-2FDEB537D36C}"/>
          </ac:spMkLst>
        </pc:spChg>
        <pc:spChg chg="add mod">
          <ac:chgData name="Kulinich Bohdan" userId="48e65c9f34e137d0" providerId="LiveId" clId="{2942FE0F-B0DA-463E-B11B-6FC2351818E8}" dt="2020-10-14T14:35:20.443" v="4414" actId="1076"/>
          <ac:spMkLst>
            <pc:docMk/>
            <pc:sldMk cId="1719433933" sldId="470"/>
            <ac:spMk id="45" creationId="{C7B6B777-A431-47BE-9858-2F1206B9DB2A}"/>
          </ac:spMkLst>
        </pc:spChg>
        <pc:spChg chg="mod">
          <ac:chgData name="Kulinich Bohdan" userId="48e65c9f34e137d0" providerId="LiveId" clId="{2942FE0F-B0DA-463E-B11B-6FC2351818E8}" dt="2020-10-14T14:44:09.141" v="4600" actId="20577"/>
          <ac:spMkLst>
            <pc:docMk/>
            <pc:sldMk cId="1719433933" sldId="470"/>
            <ac:spMk id="51" creationId="{86BC9140-E395-435D-A852-213A1317C46C}"/>
          </ac:spMkLst>
        </pc:spChg>
        <pc:cxnChg chg="del">
          <ac:chgData name="Kulinich Bohdan" userId="48e65c9f34e137d0" providerId="LiveId" clId="{2942FE0F-B0DA-463E-B11B-6FC2351818E8}" dt="2020-10-13T16:36:40.521" v="4199" actId="478"/>
          <ac:cxnSpMkLst>
            <pc:docMk/>
            <pc:sldMk cId="1719433933" sldId="470"/>
            <ac:cxnSpMk id="22" creationId="{7F2B2640-DAD4-45CE-9380-9DAF120BD5F7}"/>
          </ac:cxnSpMkLst>
        </pc:cxnChg>
        <pc:cxnChg chg="del">
          <ac:chgData name="Kulinich Bohdan" userId="48e65c9f34e137d0" providerId="LiveId" clId="{2942FE0F-B0DA-463E-B11B-6FC2351818E8}" dt="2020-10-13T16:36:40.521" v="4199" actId="478"/>
          <ac:cxnSpMkLst>
            <pc:docMk/>
            <pc:sldMk cId="1719433933" sldId="470"/>
            <ac:cxnSpMk id="23" creationId="{531D7E30-D204-45E1-85CC-6C12C9CE955A}"/>
          </ac:cxnSpMkLst>
        </pc:cxnChg>
        <pc:cxnChg chg="del">
          <ac:chgData name="Kulinich Bohdan" userId="48e65c9f34e137d0" providerId="LiveId" clId="{2942FE0F-B0DA-463E-B11B-6FC2351818E8}" dt="2020-10-13T16:36:40.521" v="4199" actId="478"/>
          <ac:cxnSpMkLst>
            <pc:docMk/>
            <pc:sldMk cId="1719433933" sldId="470"/>
            <ac:cxnSpMk id="24" creationId="{DB3EC26D-8C71-45B2-BFE8-3CD89FE267CB}"/>
          </ac:cxnSpMkLst>
        </pc:cxnChg>
        <pc:cxnChg chg="add mod">
          <ac:chgData name="Kulinich Bohdan" userId="48e65c9f34e137d0" providerId="LiveId" clId="{2942FE0F-B0DA-463E-B11B-6FC2351818E8}" dt="2020-10-14T14:35:20.443" v="4414" actId="1076"/>
          <ac:cxnSpMkLst>
            <pc:docMk/>
            <pc:sldMk cId="1719433933" sldId="470"/>
            <ac:cxnSpMk id="30" creationId="{62AFE1A7-0B2E-4F5E-BFA0-92BE944BC7F6}"/>
          </ac:cxnSpMkLst>
        </pc:cxnChg>
        <pc:cxnChg chg="add mod">
          <ac:chgData name="Kulinich Bohdan" userId="48e65c9f34e137d0" providerId="LiveId" clId="{2942FE0F-B0DA-463E-B11B-6FC2351818E8}" dt="2020-10-14T14:35:20.443" v="4414" actId="1076"/>
          <ac:cxnSpMkLst>
            <pc:docMk/>
            <pc:sldMk cId="1719433933" sldId="470"/>
            <ac:cxnSpMk id="31" creationId="{A41DBEF1-6317-45E4-80D9-0CFC8FF5638A}"/>
          </ac:cxnSpMkLst>
        </pc:cxnChg>
        <pc:cxnChg chg="add mod">
          <ac:chgData name="Kulinich Bohdan" userId="48e65c9f34e137d0" providerId="LiveId" clId="{2942FE0F-B0DA-463E-B11B-6FC2351818E8}" dt="2020-10-14T14:35:20.443" v="4414" actId="1076"/>
          <ac:cxnSpMkLst>
            <pc:docMk/>
            <pc:sldMk cId="1719433933" sldId="470"/>
            <ac:cxnSpMk id="32" creationId="{7B8079DC-80FB-4586-BC02-D093BD7D72BF}"/>
          </ac:cxnSpMkLst>
        </pc:cxnChg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1734052361" sldId="473"/>
        </pc:sldMkLst>
      </pc:sldChg>
      <pc:sldChg chg="addSp delSp modSp mod delAnim modAnim">
        <pc:chgData name="Kulinich Bohdan" userId="48e65c9f34e137d0" providerId="LiveId" clId="{2942FE0F-B0DA-463E-B11B-6FC2351818E8}" dt="2020-10-15T12:38:24.589" v="4912" actId="14429"/>
        <pc:sldMkLst>
          <pc:docMk/>
          <pc:sldMk cId="2148409488" sldId="474"/>
        </pc:sldMkLst>
        <pc:spChg chg="mod">
          <ac:chgData name="Kulinich Bohdan" userId="48e65c9f34e137d0" providerId="LiveId" clId="{2942FE0F-B0DA-463E-B11B-6FC2351818E8}" dt="2020-10-14T15:19:47.309" v="4813" actId="14100"/>
          <ac:spMkLst>
            <pc:docMk/>
            <pc:sldMk cId="2148409488" sldId="474"/>
            <ac:spMk id="6" creationId="{4CD1B612-D16C-4F70-8335-78480BFE8EC8}"/>
          </ac:spMkLst>
        </pc:spChg>
        <pc:spChg chg="add del mod">
          <ac:chgData name="Kulinich Bohdan" userId="48e65c9f34e137d0" providerId="LiveId" clId="{2942FE0F-B0DA-463E-B11B-6FC2351818E8}" dt="2020-10-15T12:38:22.302" v="4911" actId="478"/>
          <ac:spMkLst>
            <pc:docMk/>
            <pc:sldMk cId="2148409488" sldId="474"/>
            <ac:spMk id="22" creationId="{7097D702-03E6-41FE-BFDC-D01D7D1BDB67}"/>
          </ac:spMkLst>
        </pc:spChg>
        <pc:spChg chg="add del mod">
          <ac:chgData name="Kulinich Bohdan" userId="48e65c9f34e137d0" providerId="LiveId" clId="{2942FE0F-B0DA-463E-B11B-6FC2351818E8}" dt="2020-10-15T12:38:22.302" v="4911" actId="478"/>
          <ac:spMkLst>
            <pc:docMk/>
            <pc:sldMk cId="2148409488" sldId="474"/>
            <ac:spMk id="23" creationId="{4BE87D66-6018-4827-A319-7ED97AC44460}"/>
          </ac:spMkLst>
        </pc:spChg>
        <pc:spChg chg="add del mod">
          <ac:chgData name="Kulinich Bohdan" userId="48e65c9f34e137d0" providerId="LiveId" clId="{2942FE0F-B0DA-463E-B11B-6FC2351818E8}" dt="2020-10-15T12:38:22.302" v="4911" actId="478"/>
          <ac:spMkLst>
            <pc:docMk/>
            <pc:sldMk cId="2148409488" sldId="474"/>
            <ac:spMk id="24" creationId="{CD505F43-BC80-4E81-8169-9A119519DF96}"/>
          </ac:spMkLst>
        </pc:spChg>
        <pc:spChg chg="add del mod">
          <ac:chgData name="Kulinich Bohdan" userId="48e65c9f34e137d0" providerId="LiveId" clId="{2942FE0F-B0DA-463E-B11B-6FC2351818E8}" dt="2020-10-15T12:38:22.302" v="4911" actId="478"/>
          <ac:spMkLst>
            <pc:docMk/>
            <pc:sldMk cId="2148409488" sldId="474"/>
            <ac:spMk id="25" creationId="{FF0B7724-74F9-45B1-A2FA-A5FC9A34732B}"/>
          </ac:spMkLst>
        </pc:spChg>
        <pc:spChg chg="add del mod">
          <ac:chgData name="Kulinich Bohdan" userId="48e65c9f34e137d0" providerId="LiveId" clId="{2942FE0F-B0DA-463E-B11B-6FC2351818E8}" dt="2020-10-15T12:38:22.302" v="4911" actId="478"/>
          <ac:spMkLst>
            <pc:docMk/>
            <pc:sldMk cId="2148409488" sldId="474"/>
            <ac:spMk id="26" creationId="{569D2F7A-7D93-4405-BBFF-B830B4DF208C}"/>
          </ac:spMkLst>
        </pc:spChg>
        <pc:spChg chg="add del mod">
          <ac:chgData name="Kulinich Bohdan" userId="48e65c9f34e137d0" providerId="LiveId" clId="{2942FE0F-B0DA-463E-B11B-6FC2351818E8}" dt="2020-10-15T12:38:22.302" v="4911" actId="478"/>
          <ac:spMkLst>
            <pc:docMk/>
            <pc:sldMk cId="2148409488" sldId="474"/>
            <ac:spMk id="27" creationId="{39A3C320-45AA-440F-A808-505B394DE832}"/>
          </ac:spMkLst>
        </pc:spChg>
        <pc:spChg chg="mod">
          <ac:chgData name="Kulinich Bohdan" userId="48e65c9f34e137d0" providerId="LiveId" clId="{2942FE0F-B0DA-463E-B11B-6FC2351818E8}" dt="2020-10-14T15:19:09.257" v="4675" actId="20577"/>
          <ac:spMkLst>
            <pc:docMk/>
            <pc:sldMk cId="2148409488" sldId="474"/>
            <ac:spMk id="51" creationId="{86BC9140-E395-435D-A852-213A1317C46C}"/>
          </ac:spMkLst>
        </pc:spChg>
        <pc:grpChg chg="add del mod">
          <ac:chgData name="Kulinich Bohdan" userId="48e65c9f34e137d0" providerId="LiveId" clId="{2942FE0F-B0DA-463E-B11B-6FC2351818E8}" dt="2020-10-15T12:24:59.606" v="4845" actId="165"/>
          <ac:grpSpMkLst>
            <pc:docMk/>
            <pc:sldMk cId="2148409488" sldId="474"/>
            <ac:grpSpMk id="17" creationId="{485C081B-BF6B-4620-AFB5-28D587743FA8}"/>
          </ac:grpSpMkLst>
        </pc:grpChg>
        <pc:picChg chg="mod modVis">
          <ac:chgData name="Kulinich Bohdan" userId="48e65c9f34e137d0" providerId="LiveId" clId="{2942FE0F-B0DA-463E-B11B-6FC2351818E8}" dt="2020-10-15T12:38:24.589" v="4912" actId="14429"/>
          <ac:picMkLst>
            <pc:docMk/>
            <pc:sldMk cId="2148409488" sldId="474"/>
            <ac:picMk id="40" creationId="{248AC9B2-65A9-42C3-AF8B-90FAF936D6A5}"/>
          </ac:picMkLst>
        </pc:picChg>
        <pc:cxnChg chg="add del mod topLvl">
          <ac:chgData name="Kulinich Bohdan" userId="48e65c9f34e137d0" providerId="LiveId" clId="{2942FE0F-B0DA-463E-B11B-6FC2351818E8}" dt="2020-10-15T12:38:22.302" v="4911" actId="478"/>
          <ac:cxnSpMkLst>
            <pc:docMk/>
            <pc:sldMk cId="2148409488" sldId="474"/>
            <ac:cxnSpMk id="8" creationId="{704B524F-2DCB-4AF5-B70F-DECC2827200B}"/>
          </ac:cxnSpMkLst>
        </pc:cxnChg>
        <pc:cxnChg chg="add del mod topLvl">
          <ac:chgData name="Kulinich Bohdan" userId="48e65c9f34e137d0" providerId="LiveId" clId="{2942FE0F-B0DA-463E-B11B-6FC2351818E8}" dt="2020-10-15T12:38:22.302" v="4911" actId="478"/>
          <ac:cxnSpMkLst>
            <pc:docMk/>
            <pc:sldMk cId="2148409488" sldId="474"/>
            <ac:cxnSpMk id="12" creationId="{6BF73CAB-A327-41CF-91CE-3937A8AD47AE}"/>
          </ac:cxnSpMkLst>
        </pc:cxnChg>
        <pc:cxnChg chg="add del mod">
          <ac:chgData name="Kulinich Bohdan" userId="48e65c9f34e137d0" providerId="LiveId" clId="{2942FE0F-B0DA-463E-B11B-6FC2351818E8}" dt="2020-10-15T12:23:31.843" v="4826" actId="478"/>
          <ac:cxnSpMkLst>
            <pc:docMk/>
            <pc:sldMk cId="2148409488" sldId="474"/>
            <ac:cxnSpMk id="13" creationId="{6BDEC107-11E0-4242-B818-A6A56C736F4C}"/>
          </ac:cxnSpMkLst>
        </pc:cxnChg>
        <pc:cxnChg chg="add del mod topLvl">
          <ac:chgData name="Kulinich Bohdan" userId="48e65c9f34e137d0" providerId="LiveId" clId="{2942FE0F-B0DA-463E-B11B-6FC2351818E8}" dt="2020-10-15T12:38:22.302" v="4911" actId="478"/>
          <ac:cxnSpMkLst>
            <pc:docMk/>
            <pc:sldMk cId="2148409488" sldId="474"/>
            <ac:cxnSpMk id="14" creationId="{5C5946E5-2A3F-4C10-9711-70DD9EEA8282}"/>
          </ac:cxnSpMkLst>
        </pc:cxnChg>
      </pc:sldChg>
      <pc:sldChg chg="delSp add del mod delAnim">
        <pc:chgData name="Kulinich Bohdan" userId="48e65c9f34e137d0" providerId="LiveId" clId="{2942FE0F-B0DA-463E-B11B-6FC2351818E8}" dt="2020-10-10T12:16:21.384" v="1496" actId="47"/>
        <pc:sldMkLst>
          <pc:docMk/>
          <pc:sldMk cId="778025074" sldId="476"/>
        </pc:sldMkLst>
        <pc:spChg chg="del">
          <ac:chgData name="Kulinich Bohdan" userId="48e65c9f34e137d0" providerId="LiveId" clId="{2942FE0F-B0DA-463E-B11B-6FC2351818E8}" dt="2020-10-09T17:57:20.977" v="757" actId="478"/>
          <ac:spMkLst>
            <pc:docMk/>
            <pc:sldMk cId="778025074" sldId="476"/>
            <ac:spMk id="2" creationId="{9AA72C8A-6184-4A60-95BB-DD9653492E21}"/>
          </ac:spMkLst>
        </pc:spChg>
        <pc:spChg chg="del">
          <ac:chgData name="Kulinich Bohdan" userId="48e65c9f34e137d0" providerId="LiveId" clId="{2942FE0F-B0DA-463E-B11B-6FC2351818E8}" dt="2020-10-09T17:57:23.129" v="758" actId="478"/>
          <ac:spMkLst>
            <pc:docMk/>
            <pc:sldMk cId="778025074" sldId="476"/>
            <ac:spMk id="5" creationId="{C78811FD-2343-4D2C-AA9F-5A52752FAC32}"/>
          </ac:spMkLst>
        </pc:spChg>
        <pc:spChg chg="del">
          <ac:chgData name="Kulinich Bohdan" userId="48e65c9f34e137d0" providerId="LiveId" clId="{2942FE0F-B0DA-463E-B11B-6FC2351818E8}" dt="2020-10-09T17:57:25.570" v="759" actId="478"/>
          <ac:spMkLst>
            <pc:docMk/>
            <pc:sldMk cId="778025074" sldId="476"/>
            <ac:spMk id="11" creationId="{A65A6898-49B6-4CCE-82DF-518E4173EB8D}"/>
          </ac:spMkLst>
        </pc:spChg>
      </pc:sldChg>
      <pc:sldChg chg="del">
        <pc:chgData name="Kulinich Bohdan" userId="48e65c9f34e137d0" providerId="LiveId" clId="{2942FE0F-B0DA-463E-B11B-6FC2351818E8}" dt="2020-10-16T17:32:42.768" v="5736" actId="47"/>
        <pc:sldMkLst>
          <pc:docMk/>
          <pc:sldMk cId="1379281724" sldId="484"/>
        </pc:sldMkLst>
      </pc:sldChg>
      <pc:sldChg chg="del">
        <pc:chgData name="Kulinich Bohdan" userId="48e65c9f34e137d0" providerId="LiveId" clId="{2942FE0F-B0DA-463E-B11B-6FC2351818E8}" dt="2020-10-11T18:47:04.540" v="3431" actId="47"/>
        <pc:sldMkLst>
          <pc:docMk/>
          <pc:sldMk cId="3107952667" sldId="485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2090960753" sldId="486"/>
        </pc:sldMkLst>
      </pc:sldChg>
      <pc:sldChg chg="modSp del mod">
        <pc:chgData name="Kulinich Bohdan" userId="48e65c9f34e137d0" providerId="LiveId" clId="{2942FE0F-B0DA-463E-B11B-6FC2351818E8}" dt="2020-10-11T18:47:20.339" v="3432" actId="47"/>
        <pc:sldMkLst>
          <pc:docMk/>
          <pc:sldMk cId="2552405554" sldId="487"/>
        </pc:sldMkLst>
        <pc:spChg chg="mod">
          <ac:chgData name="Kulinich Bohdan" userId="48e65c9f34e137d0" providerId="LiveId" clId="{2942FE0F-B0DA-463E-B11B-6FC2351818E8}" dt="2020-10-09T11:13:05.004" v="51" actId="20577"/>
          <ac:spMkLst>
            <pc:docMk/>
            <pc:sldMk cId="2552405554" sldId="487"/>
            <ac:spMk id="4" creationId="{00000000-0000-0000-0000-000000000000}"/>
          </ac:spMkLst>
        </pc:spChg>
        <pc:spChg chg="mod">
          <ac:chgData name="Kulinich Bohdan" userId="48e65c9f34e137d0" providerId="LiveId" clId="{2942FE0F-B0DA-463E-B11B-6FC2351818E8}" dt="2020-10-09T11:37:03.360" v="294" actId="207"/>
          <ac:spMkLst>
            <pc:docMk/>
            <pc:sldMk cId="2552405554" sldId="487"/>
            <ac:spMk id="9" creationId="{01033B86-913E-4C03-8A2C-1D7CB7D539AE}"/>
          </ac:spMkLst>
        </pc:spChg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557020078" sldId="488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1294151204" sldId="489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1997723841" sldId="490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3718491715" sldId="491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1273840862" sldId="492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2413289431" sldId="493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67097537" sldId="494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4155560407" sldId="495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2794560750" sldId="496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1732709925" sldId="497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2287433944" sldId="498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2379033692" sldId="499"/>
        </pc:sldMkLst>
      </pc:sldChg>
      <pc:sldChg chg="del">
        <pc:chgData name="Kulinich Bohdan" userId="48e65c9f34e137d0" providerId="LiveId" clId="{2942FE0F-B0DA-463E-B11B-6FC2351818E8}" dt="2020-10-11T18:47:20.339" v="3432" actId="47"/>
        <pc:sldMkLst>
          <pc:docMk/>
          <pc:sldMk cId="1081981015" sldId="500"/>
        </pc:sldMkLst>
      </pc:sldChg>
      <pc:sldChg chg="delSp modSp mod delAnim modAnim">
        <pc:chgData name="Kulinich Bohdan" userId="48e65c9f34e137d0" providerId="LiveId" clId="{2942FE0F-B0DA-463E-B11B-6FC2351818E8}" dt="2020-10-17T07:36:08.047" v="6384"/>
        <pc:sldMkLst>
          <pc:docMk/>
          <pc:sldMk cId="3109229521" sldId="501"/>
        </pc:sldMkLst>
        <pc:spChg chg="mod">
          <ac:chgData name="Kulinich Bohdan" userId="48e65c9f34e137d0" providerId="LiveId" clId="{2942FE0F-B0DA-463E-B11B-6FC2351818E8}" dt="2020-10-14T15:10:11.785" v="4673" actId="14100"/>
          <ac:spMkLst>
            <pc:docMk/>
            <pc:sldMk cId="3109229521" sldId="501"/>
            <ac:spMk id="6" creationId="{4CD1B612-D16C-4F70-8335-78480BFE8EC8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2" creationId="{76E9229B-D459-4A75-B143-7E6AF0C4C189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3" creationId="{B26F8E25-CF82-46CA-BB80-005FB236A760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4" creationId="{B0A10C4E-AEC5-40F6-9A25-23A9FE56589E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5" creationId="{95C01BFF-FD48-4398-A0C0-9B01682E044D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6" creationId="{056AE8D6-0D4D-40EB-B7E3-24A282FF6A09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7" creationId="{E4233BA7-50DF-4AC8-A029-25B0A4AC57BB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8" creationId="{6163BBDD-105D-40DB-9C32-4922EE810DED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19" creationId="{063D738A-EF0F-4CE6-AB64-2783CD13280E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20" creationId="{E6C8B5A3-3C09-4CA6-877E-7C725EE17569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21" creationId="{B3F6DA1F-87BB-483D-9E28-DA06EB8D8C85}"/>
          </ac:spMkLst>
        </pc:spChg>
        <pc:spChg chg="del">
          <ac:chgData name="Kulinich Bohdan" userId="48e65c9f34e137d0" providerId="LiveId" clId="{2942FE0F-B0DA-463E-B11B-6FC2351818E8}" dt="2020-10-14T15:08:28.689" v="4603" actId="478"/>
          <ac:spMkLst>
            <pc:docMk/>
            <pc:sldMk cId="3109229521" sldId="501"/>
            <ac:spMk id="22" creationId="{794BC793-026D-43FA-8A7D-2AE84F7EA331}"/>
          </ac:spMkLst>
        </pc:spChg>
        <pc:spChg chg="mod">
          <ac:chgData name="Kulinich Bohdan" userId="48e65c9f34e137d0" providerId="LiveId" clId="{2942FE0F-B0DA-463E-B11B-6FC2351818E8}" dt="2020-10-14T15:08:20.252" v="4601" actId="20577"/>
          <ac:spMkLst>
            <pc:docMk/>
            <pc:sldMk cId="3109229521" sldId="501"/>
            <ac:spMk id="51" creationId="{86BC9140-E395-435D-A852-213A1317C46C}"/>
          </ac:spMkLst>
        </pc:spChg>
        <pc:picChg chg="mod modVis">
          <ac:chgData name="Kulinich Bohdan" userId="48e65c9f34e137d0" providerId="LiveId" clId="{2942FE0F-B0DA-463E-B11B-6FC2351818E8}" dt="2020-10-14T15:08:29.976" v="4604" actId="14429"/>
          <ac:picMkLst>
            <pc:docMk/>
            <pc:sldMk cId="3109229521" sldId="501"/>
            <ac:picMk id="40" creationId="{248AC9B2-65A9-42C3-AF8B-90FAF936D6A5}"/>
          </ac:picMkLst>
        </pc:picChg>
        <pc:cxnChg chg="del">
          <ac:chgData name="Kulinich Bohdan" userId="48e65c9f34e137d0" providerId="LiveId" clId="{2942FE0F-B0DA-463E-B11B-6FC2351818E8}" dt="2020-10-14T15:08:28.689" v="4603" actId="478"/>
          <ac:cxnSpMkLst>
            <pc:docMk/>
            <pc:sldMk cId="3109229521" sldId="501"/>
            <ac:cxnSpMk id="8" creationId="{72961651-7503-4547-9C1A-E8E4883BB0E0}"/>
          </ac:cxnSpMkLst>
        </pc:cxnChg>
        <pc:cxnChg chg="del">
          <ac:chgData name="Kulinich Bohdan" userId="48e65c9f34e137d0" providerId="LiveId" clId="{2942FE0F-B0DA-463E-B11B-6FC2351818E8}" dt="2020-10-14T15:08:28.689" v="4603" actId="478"/>
          <ac:cxnSpMkLst>
            <pc:docMk/>
            <pc:sldMk cId="3109229521" sldId="501"/>
            <ac:cxnSpMk id="9" creationId="{89D6C033-6169-458A-B065-87DC84C2BF39}"/>
          </ac:cxnSpMkLst>
        </pc:cxnChg>
        <pc:cxnChg chg="del">
          <ac:chgData name="Kulinich Bohdan" userId="48e65c9f34e137d0" providerId="LiveId" clId="{2942FE0F-B0DA-463E-B11B-6FC2351818E8}" dt="2020-10-14T15:08:28.689" v="4603" actId="478"/>
          <ac:cxnSpMkLst>
            <pc:docMk/>
            <pc:sldMk cId="3109229521" sldId="501"/>
            <ac:cxnSpMk id="10" creationId="{58A80829-4DEC-47D5-BEF5-9814FD9DCB30}"/>
          </ac:cxnSpMkLst>
        </pc:cxnChg>
      </pc:sldChg>
      <pc:sldChg chg="modSp del">
        <pc:chgData name="Kulinich Bohdan" userId="48e65c9f34e137d0" providerId="LiveId" clId="{2942FE0F-B0DA-463E-B11B-6FC2351818E8}" dt="2020-10-16T17:32:40.305" v="5735" actId="47"/>
        <pc:sldMkLst>
          <pc:docMk/>
          <pc:sldMk cId="1140916379" sldId="502"/>
        </pc:sldMkLst>
        <pc:spChg chg="mod">
          <ac:chgData name="Kulinich Bohdan" userId="48e65c9f34e137d0" providerId="LiveId" clId="{2942FE0F-B0DA-463E-B11B-6FC2351818E8}" dt="2020-10-15T12:50:01.427" v="4915" actId="20577"/>
          <ac:spMkLst>
            <pc:docMk/>
            <pc:sldMk cId="1140916379" sldId="502"/>
            <ac:spMk id="6" creationId="{4CD1B612-D16C-4F70-8335-78480BFE8EC8}"/>
          </ac:spMkLst>
        </pc:spChg>
        <pc:spChg chg="mod">
          <ac:chgData name="Kulinich Bohdan" userId="48e65c9f34e137d0" providerId="LiveId" clId="{2942FE0F-B0DA-463E-B11B-6FC2351818E8}" dt="2020-10-15T12:49:50.866" v="4913" actId="20577"/>
          <ac:spMkLst>
            <pc:docMk/>
            <pc:sldMk cId="1140916379" sldId="502"/>
            <ac:spMk id="51" creationId="{86BC9140-E395-435D-A852-213A1317C46C}"/>
          </ac:spMkLst>
        </pc:spChg>
      </pc:sldChg>
      <pc:sldChg chg="addSp delSp modSp add del mod delAnim modAnim">
        <pc:chgData name="Kulinich Bohdan" userId="48e65c9f34e137d0" providerId="LiveId" clId="{2942FE0F-B0DA-463E-B11B-6FC2351818E8}" dt="2020-10-10T12:16:18.103" v="1495" actId="47"/>
        <pc:sldMkLst>
          <pc:docMk/>
          <pc:sldMk cId="409789964" sldId="503"/>
        </pc:sldMkLst>
        <pc:spChg chg="add">
          <ac:chgData name="Kulinich Bohdan" userId="48e65c9f34e137d0" providerId="LiveId" clId="{2942FE0F-B0DA-463E-B11B-6FC2351818E8}" dt="2020-10-09T17:50:16.152" v="657" actId="22"/>
          <ac:spMkLst>
            <pc:docMk/>
            <pc:sldMk cId="409789964" sldId="503"/>
            <ac:spMk id="2" creationId="{AA3A1717-F175-482B-894E-A9CC44363F16}"/>
          </ac:spMkLst>
        </pc:spChg>
        <pc:spChg chg="mod">
          <ac:chgData name="Kulinich Bohdan" userId="48e65c9f34e137d0" providerId="LiveId" clId="{2942FE0F-B0DA-463E-B11B-6FC2351818E8}" dt="2020-10-09T17:51:26.153" v="679" actId="20577"/>
          <ac:spMkLst>
            <pc:docMk/>
            <pc:sldMk cId="409789964" sldId="503"/>
            <ac:spMk id="4" creationId="{00000000-0000-0000-0000-000000000000}"/>
          </ac:spMkLst>
        </pc:spChg>
        <pc:spChg chg="add mod">
          <ac:chgData name="Kulinich Bohdan" userId="48e65c9f34e137d0" providerId="LiveId" clId="{2942FE0F-B0DA-463E-B11B-6FC2351818E8}" dt="2020-10-10T10:52:10.012" v="1098" actId="1076"/>
          <ac:spMkLst>
            <pc:docMk/>
            <pc:sldMk cId="409789964" sldId="503"/>
            <ac:spMk id="5" creationId="{39D82643-5A59-4F91-A8E8-9A978F560088}"/>
          </ac:spMkLst>
        </pc:spChg>
        <pc:spChg chg="add">
          <ac:chgData name="Kulinich Bohdan" userId="48e65c9f34e137d0" providerId="LiveId" clId="{2942FE0F-B0DA-463E-B11B-6FC2351818E8}" dt="2020-10-09T17:50:16.152" v="657" actId="22"/>
          <ac:spMkLst>
            <pc:docMk/>
            <pc:sldMk cId="409789964" sldId="503"/>
            <ac:spMk id="6" creationId="{B9708F83-72BF-48F6-8CE2-027949DFF320}"/>
          </ac:spMkLst>
        </pc:spChg>
        <pc:spChg chg="add mod ord">
          <ac:chgData name="Kulinich Bohdan" userId="48e65c9f34e137d0" providerId="LiveId" clId="{2942FE0F-B0DA-463E-B11B-6FC2351818E8}" dt="2020-10-09T18:08:18.549" v="833" actId="1076"/>
          <ac:spMkLst>
            <pc:docMk/>
            <pc:sldMk cId="409789964" sldId="503"/>
            <ac:spMk id="7" creationId="{4C979469-A7CD-4FD4-8F41-6917E7D18636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9" creationId="{01033B86-913E-4C03-8A2C-1D7CB7D539AE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10" creationId="{BB39F32D-37AE-499A-AD09-4C4169465B5E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11" creationId="{4FD0A271-4D82-4A7E-9F1C-E6E2879C7A9F}"/>
          </ac:spMkLst>
        </pc:spChg>
        <pc:spChg chg="del">
          <ac:chgData name="Kulinich Bohdan" userId="48e65c9f34e137d0" providerId="LiveId" clId="{2942FE0F-B0DA-463E-B11B-6FC2351818E8}" dt="2020-10-09T11:13:13.283" v="54" actId="478"/>
          <ac:spMkLst>
            <pc:docMk/>
            <pc:sldMk cId="409789964" sldId="503"/>
            <ac:spMk id="12" creationId="{BDFD9EEA-72B1-4315-BE65-ADD274BBF2AD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18" creationId="{4324F135-90D5-446B-BAEC-2D532D3E2957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19" creationId="{A2858017-B658-4235-8C9E-01BE2CAFEE32}"/>
          </ac:spMkLst>
        </pc:spChg>
        <pc:spChg chg="add mod ord">
          <ac:chgData name="Kulinich Bohdan" userId="48e65c9f34e137d0" providerId="LiveId" clId="{2942FE0F-B0DA-463E-B11B-6FC2351818E8}" dt="2020-10-09T11:49:10.874" v="506" actId="207"/>
          <ac:spMkLst>
            <pc:docMk/>
            <pc:sldMk cId="409789964" sldId="503"/>
            <ac:spMk id="20" creationId="{238E1509-8C9E-4442-AC82-08910CFD78DD}"/>
          </ac:spMkLst>
        </pc:spChg>
        <pc:spChg chg="add mod ord">
          <ac:chgData name="Kulinich Bohdan" userId="48e65c9f34e137d0" providerId="LiveId" clId="{2942FE0F-B0DA-463E-B11B-6FC2351818E8}" dt="2020-10-09T11:49:10.874" v="506" actId="207"/>
          <ac:spMkLst>
            <pc:docMk/>
            <pc:sldMk cId="409789964" sldId="503"/>
            <ac:spMk id="21" creationId="{9C067C0D-ABFB-48D9-B8F8-08CBE546A5CD}"/>
          </ac:spMkLst>
        </pc:spChg>
        <pc:spChg chg="add del mod">
          <ac:chgData name="Kulinich Bohdan" userId="48e65c9f34e137d0" providerId="LiveId" clId="{2942FE0F-B0DA-463E-B11B-6FC2351818E8}" dt="2020-10-09T17:54:30.079" v="730" actId="478"/>
          <ac:spMkLst>
            <pc:docMk/>
            <pc:sldMk cId="409789964" sldId="503"/>
            <ac:spMk id="23" creationId="{4156D674-EA4C-48E2-B399-7DC12190C897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23" creationId="{B9A4D1D8-FE1C-484D-B980-D4E8A1B5914C}"/>
          </ac:spMkLst>
        </pc:spChg>
        <pc:spChg chg="add mod ord">
          <ac:chgData name="Kulinich Bohdan" userId="48e65c9f34e137d0" providerId="LiveId" clId="{2942FE0F-B0DA-463E-B11B-6FC2351818E8}" dt="2020-10-09T11:49:10.874" v="506" actId="207"/>
          <ac:spMkLst>
            <pc:docMk/>
            <pc:sldMk cId="409789964" sldId="503"/>
            <ac:spMk id="24" creationId="{D89371C4-3668-4347-8340-2E4B52C88BC5}"/>
          </ac:spMkLst>
        </pc:spChg>
        <pc:spChg chg="del">
          <ac:chgData name="Kulinich Bohdan" userId="48e65c9f34e137d0" providerId="LiveId" clId="{2942FE0F-B0DA-463E-B11B-6FC2351818E8}" dt="2020-10-09T11:13:11.815" v="53" actId="478"/>
          <ac:spMkLst>
            <pc:docMk/>
            <pc:sldMk cId="409789964" sldId="503"/>
            <ac:spMk id="25" creationId="{8411F284-3678-4497-A060-85F302872F6A}"/>
          </ac:spMkLst>
        </pc:spChg>
        <pc:spChg chg="add mod">
          <ac:chgData name="Kulinich Bohdan" userId="48e65c9f34e137d0" providerId="LiveId" clId="{2942FE0F-B0DA-463E-B11B-6FC2351818E8}" dt="2020-10-10T10:14:22.367" v="938" actId="20577"/>
          <ac:spMkLst>
            <pc:docMk/>
            <pc:sldMk cId="409789964" sldId="503"/>
            <ac:spMk id="26" creationId="{D32A24B9-CF97-460A-8EC2-103380205571}"/>
          </ac:spMkLst>
        </pc:spChg>
        <pc:spChg chg="add mod">
          <ac:chgData name="Kulinich Bohdan" userId="48e65c9f34e137d0" providerId="LiveId" clId="{2942FE0F-B0DA-463E-B11B-6FC2351818E8}" dt="2020-10-10T10:13:51.566" v="912" actId="20577"/>
          <ac:spMkLst>
            <pc:docMk/>
            <pc:sldMk cId="409789964" sldId="503"/>
            <ac:spMk id="28" creationId="{2D9AAD67-1619-411B-8C0C-D4D646048683}"/>
          </ac:spMkLst>
        </pc:spChg>
        <pc:spChg chg="add mod ord modVis">
          <ac:chgData name="Kulinich Bohdan" userId="48e65c9f34e137d0" providerId="LiveId" clId="{2942FE0F-B0DA-463E-B11B-6FC2351818E8}" dt="2020-10-09T18:12:26.678" v="876" actId="1076"/>
          <ac:spMkLst>
            <pc:docMk/>
            <pc:sldMk cId="409789964" sldId="503"/>
            <ac:spMk id="30" creationId="{241B51BC-C715-4B80-9D8B-AA841CE70D06}"/>
          </ac:spMkLst>
        </pc:spChg>
        <pc:spChg chg="add mod modVis">
          <ac:chgData name="Kulinich Bohdan" userId="48e65c9f34e137d0" providerId="LiveId" clId="{2942FE0F-B0DA-463E-B11B-6FC2351818E8}" dt="2020-10-09T11:31:28.110" v="260" actId="14430"/>
          <ac:spMkLst>
            <pc:docMk/>
            <pc:sldMk cId="409789964" sldId="503"/>
            <ac:spMk id="32" creationId="{B6BA3261-75FF-488D-B4D2-A8AE29E52B87}"/>
          </ac:spMkLst>
        </pc:spChg>
        <pc:spChg chg="add mod">
          <ac:chgData name="Kulinich Bohdan" userId="48e65c9f34e137d0" providerId="LiveId" clId="{2942FE0F-B0DA-463E-B11B-6FC2351818E8}" dt="2020-10-09T11:37:47.459" v="297" actId="207"/>
          <ac:spMkLst>
            <pc:docMk/>
            <pc:sldMk cId="409789964" sldId="503"/>
            <ac:spMk id="33" creationId="{B59B4706-31A7-4888-B5D8-41E9D5A64409}"/>
          </ac:spMkLst>
        </pc:spChg>
        <pc:spChg chg="add mod">
          <ac:chgData name="Kulinich Bohdan" userId="48e65c9f34e137d0" providerId="LiveId" clId="{2942FE0F-B0DA-463E-B11B-6FC2351818E8}" dt="2020-10-09T11:48:40.491" v="505" actId="207"/>
          <ac:spMkLst>
            <pc:docMk/>
            <pc:sldMk cId="409789964" sldId="503"/>
            <ac:spMk id="34" creationId="{4158DC06-0444-4653-8E4D-23B95D540772}"/>
          </ac:spMkLst>
        </pc:spChg>
        <pc:spChg chg="add mod">
          <ac:chgData name="Kulinich Bohdan" userId="48e65c9f34e137d0" providerId="LiveId" clId="{2942FE0F-B0DA-463E-B11B-6FC2351818E8}" dt="2020-10-09T11:48:40.491" v="505" actId="207"/>
          <ac:spMkLst>
            <pc:docMk/>
            <pc:sldMk cId="409789964" sldId="503"/>
            <ac:spMk id="36" creationId="{1A891A78-D347-4DC4-9A61-7C063EF55D0C}"/>
          </ac:spMkLst>
        </pc:spChg>
        <pc:spChg chg="add mod">
          <ac:chgData name="Kulinich Bohdan" userId="48e65c9f34e137d0" providerId="LiveId" clId="{2942FE0F-B0DA-463E-B11B-6FC2351818E8}" dt="2020-10-09T11:48:40.491" v="505" actId="207"/>
          <ac:spMkLst>
            <pc:docMk/>
            <pc:sldMk cId="409789964" sldId="503"/>
            <ac:spMk id="38" creationId="{C86B0677-88F2-4624-8079-DE9954AC6C8C}"/>
          </ac:spMkLst>
        </pc:spChg>
        <pc:spChg chg="add mod">
          <ac:chgData name="Kulinich Bohdan" userId="48e65c9f34e137d0" providerId="LiveId" clId="{2942FE0F-B0DA-463E-B11B-6FC2351818E8}" dt="2020-10-09T11:43:57.249" v="418" actId="1076"/>
          <ac:spMkLst>
            <pc:docMk/>
            <pc:sldMk cId="409789964" sldId="503"/>
            <ac:spMk id="39" creationId="{ED7F585E-9F54-4E9F-87B5-BAF44FDDDA88}"/>
          </ac:spMkLst>
        </pc:spChg>
        <pc:spChg chg="add mod">
          <ac:chgData name="Kulinich Bohdan" userId="48e65c9f34e137d0" providerId="LiveId" clId="{2942FE0F-B0DA-463E-B11B-6FC2351818E8}" dt="2020-10-09T11:44:27.211" v="446" actId="20577"/>
          <ac:spMkLst>
            <pc:docMk/>
            <pc:sldMk cId="409789964" sldId="503"/>
            <ac:spMk id="40" creationId="{1518A104-5E09-485A-B6B4-3EAD76AA1818}"/>
          </ac:spMkLst>
        </pc:spChg>
        <pc:spChg chg="add mod">
          <ac:chgData name="Kulinich Bohdan" userId="48e65c9f34e137d0" providerId="LiveId" clId="{2942FE0F-B0DA-463E-B11B-6FC2351818E8}" dt="2020-10-09T11:44:53.220" v="474" actId="20577"/>
          <ac:spMkLst>
            <pc:docMk/>
            <pc:sldMk cId="409789964" sldId="503"/>
            <ac:spMk id="41" creationId="{AFCD36F5-86FF-4353-86EC-6D3322D265B2}"/>
          </ac:spMkLst>
        </pc:spChg>
        <pc:spChg chg="add del mod">
          <ac:chgData name="Kulinich Bohdan" userId="48e65c9f34e137d0" providerId="LiveId" clId="{2942FE0F-B0DA-463E-B11B-6FC2351818E8}" dt="2020-10-09T13:00:45.730" v="592" actId="478"/>
          <ac:spMkLst>
            <pc:docMk/>
            <pc:sldMk cId="409789964" sldId="503"/>
            <ac:spMk id="42" creationId="{FB4899FB-0A10-4A11-8B59-FC18880F89EC}"/>
          </ac:spMkLst>
        </pc:spChg>
        <pc:spChg chg="add mod">
          <ac:chgData name="Kulinich Bohdan" userId="48e65c9f34e137d0" providerId="LiveId" clId="{2942FE0F-B0DA-463E-B11B-6FC2351818E8}" dt="2020-10-10T10:49:35.861" v="1070" actId="1076"/>
          <ac:spMkLst>
            <pc:docMk/>
            <pc:sldMk cId="409789964" sldId="503"/>
            <ac:spMk id="43" creationId="{CC8BC96E-A81A-4914-8C53-73F568F97923}"/>
          </ac:spMkLst>
        </pc:spChg>
        <pc:spChg chg="add mod">
          <ac:chgData name="Kulinich Bohdan" userId="48e65c9f34e137d0" providerId="LiveId" clId="{2942FE0F-B0DA-463E-B11B-6FC2351818E8}" dt="2020-10-10T10:39:47.538" v="1014" actId="20577"/>
          <ac:spMkLst>
            <pc:docMk/>
            <pc:sldMk cId="409789964" sldId="503"/>
            <ac:spMk id="44" creationId="{71327945-EEDF-46FA-8F9D-E73F987796FD}"/>
          </ac:spMkLst>
        </pc:spChg>
        <pc:spChg chg="add mod">
          <ac:chgData name="Kulinich Bohdan" userId="48e65c9f34e137d0" providerId="LiveId" clId="{2942FE0F-B0DA-463E-B11B-6FC2351818E8}" dt="2020-10-10T10:40:00.833" v="1017" actId="20577"/>
          <ac:spMkLst>
            <pc:docMk/>
            <pc:sldMk cId="409789964" sldId="503"/>
            <ac:spMk id="45" creationId="{F1BE4820-B68F-4C51-9B4F-01936F4AA5A2}"/>
          </ac:spMkLst>
        </pc:spChg>
        <pc:spChg chg="add mod">
          <ac:chgData name="Kulinich Bohdan" userId="48e65c9f34e137d0" providerId="LiveId" clId="{2942FE0F-B0DA-463E-B11B-6FC2351818E8}" dt="2020-10-10T10:43:31.681" v="1029" actId="20577"/>
          <ac:spMkLst>
            <pc:docMk/>
            <pc:sldMk cId="409789964" sldId="503"/>
            <ac:spMk id="46" creationId="{456A6B71-2786-4D16-B2D8-3B45F0EE6374}"/>
          </ac:spMkLst>
        </pc:spChg>
        <pc:spChg chg="add del mod">
          <ac:chgData name="Kulinich Bohdan" userId="48e65c9f34e137d0" providerId="LiveId" clId="{2942FE0F-B0DA-463E-B11B-6FC2351818E8}" dt="2020-10-10T11:05:18.438" v="1246" actId="478"/>
          <ac:spMkLst>
            <pc:docMk/>
            <pc:sldMk cId="409789964" sldId="503"/>
            <ac:spMk id="58" creationId="{FEDAF5F2-5A8A-49C2-A1C4-DCB4CA055489}"/>
          </ac:spMkLst>
        </pc:spChg>
        <pc:spChg chg="add mod">
          <ac:chgData name="Kulinich Bohdan" userId="48e65c9f34e137d0" providerId="LiveId" clId="{2942FE0F-B0DA-463E-B11B-6FC2351818E8}" dt="2020-10-10T11:05:58.681" v="1297" actId="14100"/>
          <ac:spMkLst>
            <pc:docMk/>
            <pc:sldMk cId="409789964" sldId="503"/>
            <ac:spMk id="61" creationId="{598320F0-1D13-44C1-A53E-528D8B2B11C7}"/>
          </ac:spMkLst>
        </pc:spChg>
        <pc:spChg chg="add mod">
          <ac:chgData name="Kulinich Bohdan" userId="48e65c9f34e137d0" providerId="LiveId" clId="{2942FE0F-B0DA-463E-B11B-6FC2351818E8}" dt="2020-10-10T11:08:09.312" v="1361" actId="1076"/>
          <ac:spMkLst>
            <pc:docMk/>
            <pc:sldMk cId="409789964" sldId="503"/>
            <ac:spMk id="62" creationId="{42AA1084-9A55-4A67-A8D2-5742E8E7262E}"/>
          </ac:spMkLst>
        </pc:spChg>
        <pc:spChg chg="add mod">
          <ac:chgData name="Kulinich Bohdan" userId="48e65c9f34e137d0" providerId="LiveId" clId="{2942FE0F-B0DA-463E-B11B-6FC2351818E8}" dt="2020-10-10T11:16:26.674" v="1413" actId="14100"/>
          <ac:spMkLst>
            <pc:docMk/>
            <pc:sldMk cId="409789964" sldId="503"/>
            <ac:spMk id="63" creationId="{B066FE10-EB77-42AE-B65C-FA65E290895B}"/>
          </ac:spMkLst>
        </pc:spChg>
        <pc:picChg chg="add mod">
          <ac:chgData name="Kulinich Bohdan" userId="48e65c9f34e137d0" providerId="LiveId" clId="{2942FE0F-B0DA-463E-B11B-6FC2351818E8}" dt="2020-10-10T10:35:51.998" v="1000" actId="1076"/>
          <ac:picMkLst>
            <pc:docMk/>
            <pc:sldMk cId="409789964" sldId="503"/>
            <ac:picMk id="15" creationId="{F57C15C6-0047-491A-BD8F-30D2756B89C7}"/>
          </ac:picMkLst>
        </pc:picChg>
        <pc:picChg chg="add mod">
          <ac:chgData name="Kulinich Bohdan" userId="48e65c9f34e137d0" providerId="LiveId" clId="{2942FE0F-B0DA-463E-B11B-6FC2351818E8}" dt="2020-10-10T10:36:09.676" v="1003" actId="1076"/>
          <ac:picMkLst>
            <pc:docMk/>
            <pc:sldMk cId="409789964" sldId="503"/>
            <ac:picMk id="42" creationId="{15EE5FC8-489D-4B45-97C5-A076D1F2B254}"/>
          </ac:picMkLst>
        </pc:picChg>
        <pc:picChg chg="add del mod">
          <ac:chgData name="Kulinich Bohdan" userId="48e65c9f34e137d0" providerId="LiveId" clId="{2942FE0F-B0DA-463E-B11B-6FC2351818E8}" dt="2020-10-10T11:05:18.438" v="1246" actId="478"/>
          <ac:picMkLst>
            <pc:docMk/>
            <pc:sldMk cId="409789964" sldId="503"/>
            <ac:picMk id="59" creationId="{D4BE9DBA-C905-4692-89D8-F352C7485EEB}"/>
          </ac:picMkLst>
        </pc:picChg>
        <pc:picChg chg="add mod">
          <ac:chgData name="Kulinich Bohdan" userId="48e65c9f34e137d0" providerId="LiveId" clId="{2942FE0F-B0DA-463E-B11B-6FC2351818E8}" dt="2020-10-10T11:05:25.170" v="1247"/>
          <ac:picMkLst>
            <pc:docMk/>
            <pc:sldMk cId="409789964" sldId="503"/>
            <ac:picMk id="60" creationId="{3DBAA220-3B5B-46F8-B22A-DC946AEE72C1}"/>
          </ac:picMkLst>
        </pc:picChg>
        <pc:picChg chg="add mod">
          <ac:chgData name="Kulinich Bohdan" userId="48e65c9f34e137d0" providerId="LiveId" clId="{2942FE0F-B0DA-463E-B11B-6FC2351818E8}" dt="2020-10-10T11:16:19.540" v="1411" actId="14100"/>
          <ac:picMkLst>
            <pc:docMk/>
            <pc:sldMk cId="409789964" sldId="503"/>
            <ac:picMk id="64" creationId="{1E395C23-ED2F-46AD-9560-2811C623505D}"/>
          </ac:picMkLst>
        </pc:picChg>
        <pc:cxnChg chg="del">
          <ac:chgData name="Kulinich Bohdan" userId="48e65c9f34e137d0" providerId="LiveId" clId="{2942FE0F-B0DA-463E-B11B-6FC2351818E8}" dt="2020-10-09T11:13:11.815" v="53" actId="478"/>
          <ac:cxnSpMkLst>
            <pc:docMk/>
            <pc:sldMk cId="409789964" sldId="503"/>
            <ac:cxnSpMk id="16" creationId="{0293E4FE-DD95-486E-8A15-BFDD09DF7986}"/>
          </ac:cxnSpMkLst>
        </pc:cxnChg>
        <pc:cxnChg chg="add mod">
          <ac:chgData name="Kulinich Bohdan" userId="48e65c9f34e137d0" providerId="LiveId" clId="{2942FE0F-B0DA-463E-B11B-6FC2351818E8}" dt="2020-10-09T11:49:45.479" v="518" actId="208"/>
          <ac:cxnSpMkLst>
            <pc:docMk/>
            <pc:sldMk cId="409789964" sldId="503"/>
            <ac:cxnSpMk id="17" creationId="{24358C7E-5E03-4787-949C-F158137D28C3}"/>
          </ac:cxnSpMkLst>
        </pc:cxnChg>
        <pc:cxnChg chg="add mod">
          <ac:chgData name="Kulinich Bohdan" userId="48e65c9f34e137d0" providerId="LiveId" clId="{2942FE0F-B0DA-463E-B11B-6FC2351818E8}" dt="2020-10-09T18:06:29.218" v="805" actId="14100"/>
          <ac:cxnSpMkLst>
            <pc:docMk/>
            <pc:sldMk cId="409789964" sldId="503"/>
            <ac:cxnSpMk id="18" creationId="{2AE687DD-2E17-4E61-BCB4-EB56567B5836}"/>
          </ac:cxnSpMkLst>
        </pc:cxnChg>
        <pc:cxnChg chg="add mod">
          <ac:chgData name="Kulinich Bohdan" userId="48e65c9f34e137d0" providerId="LiveId" clId="{2942FE0F-B0DA-463E-B11B-6FC2351818E8}" dt="2020-10-09T18:06:42.730" v="808" actId="14100"/>
          <ac:cxnSpMkLst>
            <pc:docMk/>
            <pc:sldMk cId="409789964" sldId="503"/>
            <ac:cxnSpMk id="19" creationId="{BE702B4B-6D7C-4FF4-A31A-38C6EC46577C}"/>
          </ac:cxnSpMkLst>
        </pc:cxnChg>
        <pc:cxnChg chg="add mod">
          <ac:chgData name="Kulinich Bohdan" userId="48e65c9f34e137d0" providerId="LiveId" clId="{2942FE0F-B0DA-463E-B11B-6FC2351818E8}" dt="2020-10-09T18:06:31.170" v="806" actId="14100"/>
          <ac:cxnSpMkLst>
            <pc:docMk/>
            <pc:sldMk cId="409789964" sldId="503"/>
            <ac:cxnSpMk id="22" creationId="{0D870EBE-AA46-4E1C-8072-EED144636A21}"/>
          </ac:cxnSpMkLst>
        </pc:cxnChg>
        <pc:cxnChg chg="del">
          <ac:chgData name="Kulinich Bohdan" userId="48e65c9f34e137d0" providerId="LiveId" clId="{2942FE0F-B0DA-463E-B11B-6FC2351818E8}" dt="2020-10-09T11:13:11.815" v="53" actId="478"/>
          <ac:cxnSpMkLst>
            <pc:docMk/>
            <pc:sldMk cId="409789964" sldId="503"/>
            <ac:cxnSpMk id="22" creationId="{3F558FDB-0D36-4C32-92E1-8DC217A3E9AE}"/>
          </ac:cxnSpMkLst>
        </pc:cxnChg>
        <pc:cxnChg chg="del">
          <ac:chgData name="Kulinich Bohdan" userId="48e65c9f34e137d0" providerId="LiveId" clId="{2942FE0F-B0DA-463E-B11B-6FC2351818E8}" dt="2020-10-09T11:13:11.815" v="53" actId="478"/>
          <ac:cxnSpMkLst>
            <pc:docMk/>
            <pc:sldMk cId="409789964" sldId="503"/>
            <ac:cxnSpMk id="26" creationId="{449DBC6E-EDF2-4720-9B64-74B0A1BC9768}"/>
          </ac:cxnSpMkLst>
        </pc:cxnChg>
        <pc:cxnChg chg="add mod">
          <ac:chgData name="Kulinich Bohdan" userId="48e65c9f34e137d0" providerId="LiveId" clId="{2942FE0F-B0DA-463E-B11B-6FC2351818E8}" dt="2020-10-09T11:49:45.479" v="518" actId="208"/>
          <ac:cxnSpMkLst>
            <pc:docMk/>
            <pc:sldMk cId="409789964" sldId="503"/>
            <ac:cxnSpMk id="27" creationId="{22D6B562-3090-4725-8437-9292F17901D3}"/>
          </ac:cxnSpMkLst>
        </pc:cxnChg>
        <pc:cxnChg chg="del">
          <ac:chgData name="Kulinich Bohdan" userId="48e65c9f34e137d0" providerId="LiveId" clId="{2942FE0F-B0DA-463E-B11B-6FC2351818E8}" dt="2020-10-09T11:13:11.815" v="53" actId="478"/>
          <ac:cxnSpMkLst>
            <pc:docMk/>
            <pc:sldMk cId="409789964" sldId="503"/>
            <ac:cxnSpMk id="28" creationId="{AFF05C23-423B-4699-8CE1-B4F6BAD68CE6}"/>
          </ac:cxnSpMkLst>
        </pc:cxnChg>
        <pc:cxnChg chg="add mod">
          <ac:chgData name="Kulinich Bohdan" userId="48e65c9f34e137d0" providerId="LiveId" clId="{2942FE0F-B0DA-463E-B11B-6FC2351818E8}" dt="2020-10-09T11:49:45.479" v="518" actId="208"/>
          <ac:cxnSpMkLst>
            <pc:docMk/>
            <pc:sldMk cId="409789964" sldId="503"/>
            <ac:cxnSpMk id="29" creationId="{B6D31FC8-515B-4970-A957-0B7B130DA512}"/>
          </ac:cxnSpMkLst>
        </pc:cxnChg>
        <pc:cxnChg chg="add mod">
          <ac:chgData name="Kulinich Bohdan" userId="48e65c9f34e137d0" providerId="LiveId" clId="{2942FE0F-B0DA-463E-B11B-6FC2351818E8}" dt="2020-10-10T10:24:55.576" v="988" actId="14100"/>
          <ac:cxnSpMkLst>
            <pc:docMk/>
            <pc:sldMk cId="409789964" sldId="503"/>
            <ac:cxnSpMk id="31" creationId="{15FF93E9-4D24-415F-9397-E311F0732BEB}"/>
          </ac:cxnSpMkLst>
        </pc:cxnChg>
        <pc:cxnChg chg="add mod">
          <ac:chgData name="Kulinich Bohdan" userId="48e65c9f34e137d0" providerId="LiveId" clId="{2942FE0F-B0DA-463E-B11B-6FC2351818E8}" dt="2020-10-10T10:24:49.213" v="986" actId="14100"/>
          <ac:cxnSpMkLst>
            <pc:docMk/>
            <pc:sldMk cId="409789964" sldId="503"/>
            <ac:cxnSpMk id="35" creationId="{8F569824-F67F-4DF0-8512-E9CF68B392CC}"/>
          </ac:cxnSpMkLst>
        </pc:cxnChg>
        <pc:cxnChg chg="add mod">
          <ac:chgData name="Kulinich Bohdan" userId="48e65c9f34e137d0" providerId="LiveId" clId="{2942FE0F-B0DA-463E-B11B-6FC2351818E8}" dt="2020-10-10T10:24:52.051" v="987" actId="14100"/>
          <ac:cxnSpMkLst>
            <pc:docMk/>
            <pc:sldMk cId="409789964" sldId="503"/>
            <ac:cxnSpMk id="37" creationId="{F61A0A17-8567-4CFF-BD5D-FA923E1F7E34}"/>
          </ac:cxnSpMkLst>
        </pc:cxnChg>
        <pc:cxnChg chg="add mod">
          <ac:chgData name="Kulinich Bohdan" userId="48e65c9f34e137d0" providerId="LiveId" clId="{2942FE0F-B0DA-463E-B11B-6FC2351818E8}" dt="2020-10-10T10:48:53.543" v="1059" actId="14100"/>
          <ac:cxnSpMkLst>
            <pc:docMk/>
            <pc:sldMk cId="409789964" sldId="503"/>
            <ac:cxnSpMk id="47" creationId="{5E13E590-6ED7-40EC-B18C-094504D2152F}"/>
          </ac:cxnSpMkLst>
        </pc:cxnChg>
        <pc:cxnChg chg="add mod">
          <ac:chgData name="Kulinich Bohdan" userId="48e65c9f34e137d0" providerId="LiveId" clId="{2942FE0F-B0DA-463E-B11B-6FC2351818E8}" dt="2020-10-10T10:49:25.520" v="1068" actId="14100"/>
          <ac:cxnSpMkLst>
            <pc:docMk/>
            <pc:sldMk cId="409789964" sldId="503"/>
            <ac:cxnSpMk id="49" creationId="{B27F1FE2-A3AC-441F-9905-7CD0AED385CC}"/>
          </ac:cxnSpMkLst>
        </pc:cxnChg>
        <pc:cxnChg chg="add mod">
          <ac:chgData name="Kulinich Bohdan" userId="48e65c9f34e137d0" providerId="LiveId" clId="{2942FE0F-B0DA-463E-B11B-6FC2351818E8}" dt="2020-10-10T10:49:33.143" v="1069" actId="14100"/>
          <ac:cxnSpMkLst>
            <pc:docMk/>
            <pc:sldMk cId="409789964" sldId="503"/>
            <ac:cxnSpMk id="52" creationId="{1286412A-90E0-4DA5-AC37-21EE0C3F1B6A}"/>
          </ac:cxnSpMkLst>
        </pc:cxnChg>
      </pc:sldChg>
      <pc:sldChg chg="addSp modSp add del mod ord modAnim">
        <pc:chgData name="Kulinich Bohdan" userId="48e65c9f34e137d0" providerId="LiveId" clId="{2942FE0F-B0DA-463E-B11B-6FC2351818E8}" dt="2020-10-10T12:31:57.057" v="1594" actId="47"/>
        <pc:sldMkLst>
          <pc:docMk/>
          <pc:sldMk cId="1033984824" sldId="504"/>
        </pc:sldMkLst>
        <pc:spChg chg="add mod">
          <ac:chgData name="Kulinich Bohdan" userId="48e65c9f34e137d0" providerId="LiveId" clId="{2942FE0F-B0DA-463E-B11B-6FC2351818E8}" dt="2020-10-10T11:18:47.735" v="1429" actId="207"/>
          <ac:spMkLst>
            <pc:docMk/>
            <pc:sldMk cId="1033984824" sldId="504"/>
            <ac:spMk id="48" creationId="{10E7311B-3299-4DFD-8A2B-055C39539841}"/>
          </ac:spMkLst>
        </pc:spChg>
        <pc:spChg chg="add mod">
          <ac:chgData name="Kulinich Bohdan" userId="48e65c9f34e137d0" providerId="LiveId" clId="{2942FE0F-B0DA-463E-B11B-6FC2351818E8}" dt="2020-10-10T12:06:54.404" v="1452" actId="207"/>
          <ac:spMkLst>
            <pc:docMk/>
            <pc:sldMk cId="1033984824" sldId="504"/>
            <ac:spMk id="50" creationId="{308A3772-0E0A-44E4-B1CA-F3D4FA8AF125}"/>
          </ac:spMkLst>
        </pc:spChg>
        <pc:spChg chg="add mod">
          <ac:chgData name="Kulinich Bohdan" userId="48e65c9f34e137d0" providerId="LiveId" clId="{2942FE0F-B0DA-463E-B11B-6FC2351818E8}" dt="2020-10-10T12:10:40.617" v="1465"/>
          <ac:spMkLst>
            <pc:docMk/>
            <pc:sldMk cId="1033984824" sldId="504"/>
            <ac:spMk id="53" creationId="{695453BF-602B-4302-B1D8-9B23C97B8A85}"/>
          </ac:spMkLst>
        </pc:spChg>
        <pc:spChg chg="add mod">
          <ac:chgData name="Kulinich Bohdan" userId="48e65c9f34e137d0" providerId="LiveId" clId="{2942FE0F-B0DA-463E-B11B-6FC2351818E8}" dt="2020-10-10T12:10:40.617" v="1465"/>
          <ac:spMkLst>
            <pc:docMk/>
            <pc:sldMk cId="1033984824" sldId="504"/>
            <ac:spMk id="54" creationId="{65C5EE55-7642-4FC0-8C98-8935546DAE0F}"/>
          </ac:spMkLst>
        </pc:spChg>
        <pc:spChg chg="add mod">
          <ac:chgData name="Kulinich Bohdan" userId="48e65c9f34e137d0" providerId="LiveId" clId="{2942FE0F-B0DA-463E-B11B-6FC2351818E8}" dt="2020-10-10T12:18:27.443" v="1521" actId="207"/>
          <ac:spMkLst>
            <pc:docMk/>
            <pc:sldMk cId="1033984824" sldId="504"/>
            <ac:spMk id="55" creationId="{78725FEA-6C4A-4FBF-AF17-F93558C1D397}"/>
          </ac:spMkLst>
        </pc:spChg>
        <pc:spChg chg="mod">
          <ac:chgData name="Kulinich Bohdan" userId="48e65c9f34e137d0" providerId="LiveId" clId="{2942FE0F-B0DA-463E-B11B-6FC2351818E8}" dt="2020-10-10T12:10:01.579" v="1464" actId="14100"/>
          <ac:spMkLst>
            <pc:docMk/>
            <pc:sldMk cId="1033984824" sldId="504"/>
            <ac:spMk id="58" creationId="{FEDAF5F2-5A8A-49C2-A1C4-DCB4CA055489}"/>
          </ac:spMkLst>
        </pc:spChg>
        <pc:picChg chg="add mod">
          <ac:chgData name="Kulinich Bohdan" userId="48e65c9f34e137d0" providerId="LiveId" clId="{2942FE0F-B0DA-463E-B11B-6FC2351818E8}" dt="2020-10-10T12:10:40.617" v="1465"/>
          <ac:picMkLst>
            <pc:docMk/>
            <pc:sldMk cId="1033984824" sldId="504"/>
            <ac:picMk id="51" creationId="{D671F59E-F94F-4237-9C68-F002C0392F70}"/>
          </ac:picMkLst>
        </pc:picChg>
      </pc:sldChg>
      <pc:sldChg chg="addSp delSp modSp add del mod modTransition modAnim">
        <pc:chgData name="Kulinich Bohdan" userId="48e65c9f34e137d0" providerId="LiveId" clId="{2942FE0F-B0DA-463E-B11B-6FC2351818E8}" dt="2020-10-09T18:26:51.600" v="891" actId="47"/>
        <pc:sldMkLst>
          <pc:docMk/>
          <pc:sldMk cId="2264537983" sldId="504"/>
        </pc:sldMkLst>
        <pc:spChg chg="mod">
          <ac:chgData name="Kulinich Bohdan" userId="48e65c9f34e137d0" providerId="LiveId" clId="{2942FE0F-B0DA-463E-B11B-6FC2351818E8}" dt="2020-10-09T17:51:33.233" v="704" actId="20577"/>
          <ac:spMkLst>
            <pc:docMk/>
            <pc:sldMk cId="2264537983" sldId="504"/>
            <ac:spMk id="4" creationId="{00000000-0000-0000-0000-000000000000}"/>
          </ac:spMkLst>
        </pc:spChg>
        <pc:spChg chg="mod">
          <ac:chgData name="Kulinich Bohdan" userId="48e65c9f34e137d0" providerId="LiveId" clId="{2942FE0F-B0DA-463E-B11B-6FC2351818E8}" dt="2020-10-09T13:01:02.246" v="594" actId="207"/>
          <ac:spMkLst>
            <pc:docMk/>
            <pc:sldMk cId="2264537983" sldId="504"/>
            <ac:spMk id="20" creationId="{238E1509-8C9E-4442-AC82-08910CFD78DD}"/>
          </ac:spMkLst>
        </pc:spChg>
        <pc:spChg chg="mod">
          <ac:chgData name="Kulinich Bohdan" userId="48e65c9f34e137d0" providerId="LiveId" clId="{2942FE0F-B0DA-463E-B11B-6FC2351818E8}" dt="2020-10-09T13:01:02.246" v="594" actId="207"/>
          <ac:spMkLst>
            <pc:docMk/>
            <pc:sldMk cId="2264537983" sldId="504"/>
            <ac:spMk id="21" creationId="{9C067C0D-ABFB-48D9-B8F8-08CBE546A5CD}"/>
          </ac:spMkLst>
        </pc:spChg>
        <pc:spChg chg="mod">
          <ac:chgData name="Kulinich Bohdan" userId="48e65c9f34e137d0" providerId="LiveId" clId="{2942FE0F-B0DA-463E-B11B-6FC2351818E8}" dt="2020-10-09T13:01:02.246" v="594" actId="207"/>
          <ac:spMkLst>
            <pc:docMk/>
            <pc:sldMk cId="2264537983" sldId="504"/>
            <ac:spMk id="24" creationId="{D89371C4-3668-4347-8340-2E4B52C88BC5}"/>
          </ac:spMkLst>
        </pc:spChg>
        <pc:spChg chg="add mod">
          <ac:chgData name="Kulinich Bohdan" userId="48e65c9f34e137d0" providerId="LiveId" clId="{2942FE0F-B0DA-463E-B11B-6FC2351818E8}" dt="2020-10-09T17:47:47.967" v="622" actId="1076"/>
          <ac:spMkLst>
            <pc:docMk/>
            <pc:sldMk cId="2264537983" sldId="504"/>
            <ac:spMk id="31" creationId="{889F5546-4F2A-4C63-B9A3-95B26BA7CE3F}"/>
          </ac:spMkLst>
        </pc:spChg>
        <pc:spChg chg="del">
          <ac:chgData name="Kulinich Bohdan" userId="48e65c9f34e137d0" providerId="LiveId" clId="{2942FE0F-B0DA-463E-B11B-6FC2351818E8}" dt="2020-10-09T17:49:45.191" v="651" actId="478"/>
          <ac:spMkLst>
            <pc:docMk/>
            <pc:sldMk cId="2264537983" sldId="504"/>
            <ac:spMk id="34" creationId="{4158DC06-0444-4653-8E4D-23B95D540772}"/>
          </ac:spMkLst>
        </pc:spChg>
        <pc:spChg chg="add mod">
          <ac:chgData name="Kulinich Bohdan" userId="48e65c9f34e137d0" providerId="LiveId" clId="{2942FE0F-B0DA-463E-B11B-6FC2351818E8}" dt="2020-10-09T17:47:52.777" v="625" actId="20577"/>
          <ac:spMkLst>
            <pc:docMk/>
            <pc:sldMk cId="2264537983" sldId="504"/>
            <ac:spMk id="35" creationId="{BC39D2B9-5C91-48D1-9969-80646DBB07FE}"/>
          </ac:spMkLst>
        </pc:spChg>
        <pc:spChg chg="del">
          <ac:chgData name="Kulinich Bohdan" userId="48e65c9f34e137d0" providerId="LiveId" clId="{2942FE0F-B0DA-463E-B11B-6FC2351818E8}" dt="2020-10-09T17:49:47.317" v="652" actId="478"/>
          <ac:spMkLst>
            <pc:docMk/>
            <pc:sldMk cId="2264537983" sldId="504"/>
            <ac:spMk id="36" creationId="{1A891A78-D347-4DC4-9A61-7C063EF55D0C}"/>
          </ac:spMkLst>
        </pc:spChg>
        <pc:spChg chg="add mod">
          <ac:chgData name="Kulinich Bohdan" userId="48e65c9f34e137d0" providerId="LiveId" clId="{2942FE0F-B0DA-463E-B11B-6FC2351818E8}" dt="2020-10-09T17:47:59.309" v="628" actId="20577"/>
          <ac:spMkLst>
            <pc:docMk/>
            <pc:sldMk cId="2264537983" sldId="504"/>
            <ac:spMk id="37" creationId="{AD69F92A-6814-4356-AF19-4CB5ED5CA2A1}"/>
          </ac:spMkLst>
        </pc:spChg>
        <pc:spChg chg="del">
          <ac:chgData name="Kulinich Bohdan" userId="48e65c9f34e137d0" providerId="LiveId" clId="{2942FE0F-B0DA-463E-B11B-6FC2351818E8}" dt="2020-10-09T17:49:48.966" v="653" actId="478"/>
          <ac:spMkLst>
            <pc:docMk/>
            <pc:sldMk cId="2264537983" sldId="504"/>
            <ac:spMk id="38" creationId="{C86B0677-88F2-4624-8079-DE9954AC6C8C}"/>
          </ac:spMkLst>
        </pc:spChg>
        <pc:spChg chg="del">
          <ac:chgData name="Kulinich Bohdan" userId="48e65c9f34e137d0" providerId="LiveId" clId="{2942FE0F-B0DA-463E-B11B-6FC2351818E8}" dt="2020-10-09T17:49:50.719" v="654" actId="478"/>
          <ac:spMkLst>
            <pc:docMk/>
            <pc:sldMk cId="2264537983" sldId="504"/>
            <ac:spMk id="39" creationId="{ED7F585E-9F54-4E9F-87B5-BAF44FDDDA88}"/>
          </ac:spMkLst>
        </pc:spChg>
        <pc:spChg chg="del">
          <ac:chgData name="Kulinich Bohdan" userId="48e65c9f34e137d0" providerId="LiveId" clId="{2942FE0F-B0DA-463E-B11B-6FC2351818E8}" dt="2020-10-09T17:49:52.376" v="655" actId="478"/>
          <ac:spMkLst>
            <pc:docMk/>
            <pc:sldMk cId="2264537983" sldId="504"/>
            <ac:spMk id="40" creationId="{1518A104-5E09-485A-B6B4-3EAD76AA1818}"/>
          </ac:spMkLst>
        </pc:spChg>
        <pc:spChg chg="del">
          <ac:chgData name="Kulinich Bohdan" userId="48e65c9f34e137d0" providerId="LiveId" clId="{2942FE0F-B0DA-463E-B11B-6FC2351818E8}" dt="2020-10-09T17:49:53.555" v="656" actId="478"/>
          <ac:spMkLst>
            <pc:docMk/>
            <pc:sldMk cId="2264537983" sldId="504"/>
            <ac:spMk id="41" creationId="{AFCD36F5-86FF-4353-86EC-6D3322D265B2}"/>
          </ac:spMkLst>
        </pc:spChg>
        <pc:spChg chg="mod ord">
          <ac:chgData name="Kulinich Bohdan" userId="48e65c9f34e137d0" providerId="LiveId" clId="{2942FE0F-B0DA-463E-B11B-6FC2351818E8}" dt="2020-10-09T17:47:11.116" v="617" actId="207"/>
          <ac:spMkLst>
            <pc:docMk/>
            <pc:sldMk cId="2264537983" sldId="504"/>
            <ac:spMk id="42" creationId="{FB4899FB-0A10-4A11-8B59-FC18880F89EC}"/>
          </ac:spMkLst>
        </pc:spChg>
        <pc:cxnChg chg="add mod">
          <ac:chgData name="Kulinich Bohdan" userId="48e65c9f34e137d0" providerId="LiveId" clId="{2942FE0F-B0DA-463E-B11B-6FC2351818E8}" dt="2020-10-09T17:47:15.529" v="618" actId="208"/>
          <ac:cxnSpMkLst>
            <pc:docMk/>
            <pc:sldMk cId="2264537983" sldId="504"/>
            <ac:cxnSpMk id="5" creationId="{48B46871-7216-421D-ACC1-E3083B750D05}"/>
          </ac:cxnSpMkLst>
        </pc:cxnChg>
        <pc:cxnChg chg="mod">
          <ac:chgData name="Kulinich Bohdan" userId="48e65c9f34e137d0" providerId="LiveId" clId="{2942FE0F-B0DA-463E-B11B-6FC2351818E8}" dt="2020-10-09T13:00:55.867" v="593" actId="208"/>
          <ac:cxnSpMkLst>
            <pc:docMk/>
            <pc:sldMk cId="2264537983" sldId="504"/>
            <ac:cxnSpMk id="17" creationId="{24358C7E-5E03-4787-949C-F158137D28C3}"/>
          </ac:cxnSpMkLst>
        </pc:cxnChg>
        <pc:cxnChg chg="add mod">
          <ac:chgData name="Kulinich Bohdan" userId="48e65c9f34e137d0" providerId="LiveId" clId="{2942FE0F-B0DA-463E-B11B-6FC2351818E8}" dt="2020-10-09T17:47:15.529" v="618" actId="208"/>
          <ac:cxnSpMkLst>
            <pc:docMk/>
            <pc:sldMk cId="2264537983" sldId="504"/>
            <ac:cxnSpMk id="22" creationId="{48D25C67-553B-4E68-B3B8-EF4C6EA2279B}"/>
          </ac:cxnSpMkLst>
        </pc:cxnChg>
        <pc:cxnChg chg="mod">
          <ac:chgData name="Kulinich Bohdan" userId="48e65c9f34e137d0" providerId="LiveId" clId="{2942FE0F-B0DA-463E-B11B-6FC2351818E8}" dt="2020-10-09T13:00:55.867" v="593" actId="208"/>
          <ac:cxnSpMkLst>
            <pc:docMk/>
            <pc:sldMk cId="2264537983" sldId="504"/>
            <ac:cxnSpMk id="27" creationId="{22D6B562-3090-4725-8437-9292F17901D3}"/>
          </ac:cxnSpMkLst>
        </pc:cxnChg>
        <pc:cxnChg chg="add mod">
          <ac:chgData name="Kulinich Bohdan" userId="48e65c9f34e137d0" providerId="LiveId" clId="{2942FE0F-B0DA-463E-B11B-6FC2351818E8}" dt="2020-10-09T17:47:15.529" v="618" actId="208"/>
          <ac:cxnSpMkLst>
            <pc:docMk/>
            <pc:sldMk cId="2264537983" sldId="504"/>
            <ac:cxnSpMk id="28" creationId="{CE8D5200-8E43-4A9C-A0EA-15B4DF06B60F}"/>
          </ac:cxnSpMkLst>
        </pc:cxnChg>
        <pc:cxnChg chg="mod">
          <ac:chgData name="Kulinich Bohdan" userId="48e65c9f34e137d0" providerId="LiveId" clId="{2942FE0F-B0DA-463E-B11B-6FC2351818E8}" dt="2020-10-09T13:00:55.867" v="593" actId="208"/>
          <ac:cxnSpMkLst>
            <pc:docMk/>
            <pc:sldMk cId="2264537983" sldId="504"/>
            <ac:cxnSpMk id="29" creationId="{B6D31FC8-515B-4970-A957-0B7B130DA512}"/>
          </ac:cxnSpMkLst>
        </pc:cxnChg>
      </pc:sldChg>
      <pc:sldChg chg="add del modTransition modAnim">
        <pc:chgData name="Kulinich Bohdan" userId="48e65c9f34e137d0" providerId="LiveId" clId="{2942FE0F-B0DA-463E-B11B-6FC2351818E8}" dt="2020-10-10T10:13:25.425" v="895" actId="47"/>
        <pc:sldMkLst>
          <pc:docMk/>
          <pc:sldMk cId="2527170481" sldId="504"/>
        </pc:sldMkLst>
      </pc:sldChg>
      <pc:sldChg chg="delSp add del mod modTransition modAnim">
        <pc:chgData name="Kulinich Bohdan" userId="48e65c9f34e137d0" providerId="LiveId" clId="{2942FE0F-B0DA-463E-B11B-6FC2351818E8}" dt="2020-10-10T12:16:54.626" v="1509" actId="47"/>
        <pc:sldMkLst>
          <pc:docMk/>
          <pc:sldMk cId="2601066448" sldId="505"/>
        </pc:sldMkLst>
        <pc:spChg chg="del">
          <ac:chgData name="Kulinich Bohdan" userId="48e65c9f34e137d0" providerId="LiveId" clId="{2942FE0F-B0DA-463E-B11B-6FC2351818E8}" dt="2020-10-10T12:16:45.816" v="1508" actId="478"/>
          <ac:spMkLst>
            <pc:docMk/>
            <pc:sldMk cId="2601066448" sldId="505"/>
            <ac:spMk id="28" creationId="{2D9AAD67-1619-411B-8C0C-D4D646048683}"/>
          </ac:spMkLst>
        </pc:spChg>
        <pc:cxnChg chg="del">
          <ac:chgData name="Kulinich Bohdan" userId="48e65c9f34e137d0" providerId="LiveId" clId="{2942FE0F-B0DA-463E-B11B-6FC2351818E8}" dt="2020-10-10T12:16:40.208" v="1502" actId="478"/>
          <ac:cxnSpMkLst>
            <pc:docMk/>
            <pc:sldMk cId="2601066448" sldId="505"/>
            <ac:cxnSpMk id="18" creationId="{2AE687DD-2E17-4E61-BCB4-EB56567B5836}"/>
          </ac:cxnSpMkLst>
        </pc:cxnChg>
        <pc:cxnChg chg="del">
          <ac:chgData name="Kulinich Bohdan" userId="48e65c9f34e137d0" providerId="LiveId" clId="{2942FE0F-B0DA-463E-B11B-6FC2351818E8}" dt="2020-10-10T12:16:40.911" v="1503" actId="478"/>
          <ac:cxnSpMkLst>
            <pc:docMk/>
            <pc:sldMk cId="2601066448" sldId="505"/>
            <ac:cxnSpMk id="19" creationId="{BE702B4B-6D7C-4FF4-A31A-38C6EC46577C}"/>
          </ac:cxnSpMkLst>
        </pc:cxnChg>
        <pc:cxnChg chg="del">
          <ac:chgData name="Kulinich Bohdan" userId="48e65c9f34e137d0" providerId="LiveId" clId="{2942FE0F-B0DA-463E-B11B-6FC2351818E8}" dt="2020-10-10T12:16:41.598" v="1504" actId="478"/>
          <ac:cxnSpMkLst>
            <pc:docMk/>
            <pc:sldMk cId="2601066448" sldId="505"/>
            <ac:cxnSpMk id="22" creationId="{0D870EBE-AA46-4E1C-8072-EED144636A21}"/>
          </ac:cxnSpMkLst>
        </pc:cxnChg>
        <pc:cxnChg chg="del">
          <ac:chgData name="Kulinich Bohdan" userId="48e65c9f34e137d0" providerId="LiveId" clId="{2942FE0F-B0DA-463E-B11B-6FC2351818E8}" dt="2020-10-10T12:16:42.176" v="1505" actId="478"/>
          <ac:cxnSpMkLst>
            <pc:docMk/>
            <pc:sldMk cId="2601066448" sldId="505"/>
            <ac:cxnSpMk id="31" creationId="{15FF93E9-4D24-415F-9397-E311F0732BEB}"/>
          </ac:cxnSpMkLst>
        </pc:cxnChg>
        <pc:cxnChg chg="del">
          <ac:chgData name="Kulinich Bohdan" userId="48e65c9f34e137d0" providerId="LiveId" clId="{2942FE0F-B0DA-463E-B11B-6FC2351818E8}" dt="2020-10-10T12:16:42.738" v="1506" actId="478"/>
          <ac:cxnSpMkLst>
            <pc:docMk/>
            <pc:sldMk cId="2601066448" sldId="505"/>
            <ac:cxnSpMk id="35" creationId="{8F569824-F67F-4DF0-8512-E9CF68B392CC}"/>
          </ac:cxnSpMkLst>
        </pc:cxnChg>
        <pc:cxnChg chg="del">
          <ac:chgData name="Kulinich Bohdan" userId="48e65c9f34e137d0" providerId="LiveId" clId="{2942FE0F-B0DA-463E-B11B-6FC2351818E8}" dt="2020-10-10T12:16:43.160" v="1507" actId="478"/>
          <ac:cxnSpMkLst>
            <pc:docMk/>
            <pc:sldMk cId="2601066448" sldId="505"/>
            <ac:cxnSpMk id="37" creationId="{F61A0A17-8567-4CFF-BD5D-FA923E1F7E34}"/>
          </ac:cxnSpMkLst>
        </pc:cxnChg>
      </pc:sldChg>
      <pc:sldChg chg="addSp delSp modSp add mod modTransition delAnim modAnim">
        <pc:chgData name="Kulinich Bohdan" userId="48e65c9f34e137d0" providerId="LiveId" clId="{2942FE0F-B0DA-463E-B11B-6FC2351818E8}" dt="2020-10-12T07:49:01.485" v="3473" actId="167"/>
        <pc:sldMkLst>
          <pc:docMk/>
          <pc:sldMk cId="2875362058" sldId="505"/>
        </pc:sldMkLst>
        <pc:spChg chg="mod">
          <ac:chgData name="Kulinich Bohdan" userId="48e65c9f34e137d0" providerId="LiveId" clId="{2942FE0F-B0DA-463E-B11B-6FC2351818E8}" dt="2020-10-10T12:19:50.236" v="1540" actId="207"/>
          <ac:spMkLst>
            <pc:docMk/>
            <pc:sldMk cId="2875362058" sldId="505"/>
            <ac:spMk id="2" creationId="{AA3A1717-F175-482B-894E-A9CC44363F16}"/>
          </ac:spMkLst>
        </pc:spChg>
        <pc:spChg chg="mod">
          <ac:chgData name="Kulinich Bohdan" userId="48e65c9f34e137d0" providerId="LiveId" clId="{2942FE0F-B0DA-463E-B11B-6FC2351818E8}" dt="2020-10-10T12:19:50.236" v="1540" actId="207"/>
          <ac:spMkLst>
            <pc:docMk/>
            <pc:sldMk cId="2875362058" sldId="505"/>
            <ac:spMk id="5" creationId="{39D82643-5A59-4F91-A8E8-9A978F560088}"/>
          </ac:spMkLst>
        </pc:spChg>
        <pc:spChg chg="mod">
          <ac:chgData name="Kulinich Bohdan" userId="48e65c9f34e137d0" providerId="LiveId" clId="{2942FE0F-B0DA-463E-B11B-6FC2351818E8}" dt="2020-10-10T12:19:50.236" v="1540" actId="207"/>
          <ac:spMkLst>
            <pc:docMk/>
            <pc:sldMk cId="2875362058" sldId="505"/>
            <ac:spMk id="6" creationId="{B9708F83-72BF-48F6-8CE2-027949DFF320}"/>
          </ac:spMkLst>
        </pc:spChg>
        <pc:spChg chg="del">
          <ac:chgData name="Kulinich Bohdan" userId="48e65c9f34e137d0" providerId="LiveId" clId="{2942FE0F-B0DA-463E-B11B-6FC2351818E8}" dt="2020-10-10T12:19:59.469" v="1543" actId="478"/>
          <ac:spMkLst>
            <pc:docMk/>
            <pc:sldMk cId="2875362058" sldId="505"/>
            <ac:spMk id="7" creationId="{4C979469-A7CD-4FD4-8F41-6917E7D18636}"/>
          </ac:spMkLst>
        </pc:spChg>
        <pc:spChg chg="add mod">
          <ac:chgData name="Kulinich Bohdan" userId="48e65c9f34e137d0" providerId="LiveId" clId="{2942FE0F-B0DA-463E-B11B-6FC2351818E8}" dt="2020-10-10T12:39:54.695" v="1703" actId="207"/>
          <ac:spMkLst>
            <pc:docMk/>
            <pc:sldMk cId="2875362058" sldId="505"/>
            <ac:spMk id="8" creationId="{E26154B6-C096-464A-B950-B6B14AA73E8F}"/>
          </ac:spMkLst>
        </pc:spChg>
        <pc:spChg chg="add mod">
          <ac:chgData name="Kulinich Bohdan" userId="48e65c9f34e137d0" providerId="LiveId" clId="{2942FE0F-B0DA-463E-B11B-6FC2351818E8}" dt="2020-10-10T12:37:19.141" v="1659" actId="14100"/>
          <ac:spMkLst>
            <pc:docMk/>
            <pc:sldMk cId="2875362058" sldId="505"/>
            <ac:spMk id="9" creationId="{FB20EE6F-DAD2-47F6-912D-CBEF361BA9E5}"/>
          </ac:spMkLst>
        </pc:spChg>
        <pc:spChg chg="add mod">
          <ac:chgData name="Kulinich Bohdan" userId="48e65c9f34e137d0" providerId="LiveId" clId="{2942FE0F-B0DA-463E-B11B-6FC2351818E8}" dt="2020-10-10T12:47:22.995" v="1806" actId="207"/>
          <ac:spMkLst>
            <pc:docMk/>
            <pc:sldMk cId="2875362058" sldId="505"/>
            <ac:spMk id="10" creationId="{C4BE31A7-2408-464A-A32D-247D86CEFCDE}"/>
          </ac:spMkLst>
        </pc:spChg>
        <pc:spChg chg="add mod">
          <ac:chgData name="Kulinich Bohdan" userId="48e65c9f34e137d0" providerId="LiveId" clId="{2942FE0F-B0DA-463E-B11B-6FC2351818E8}" dt="2020-10-10T13:00:49.625" v="1866" actId="207"/>
          <ac:spMkLst>
            <pc:docMk/>
            <pc:sldMk cId="2875362058" sldId="505"/>
            <ac:spMk id="11" creationId="{14AE7798-5982-4BA2-A141-A4950E9D1794}"/>
          </ac:spMkLst>
        </pc:spChg>
        <pc:spChg chg="add mod">
          <ac:chgData name="Kulinich Bohdan" userId="48e65c9f34e137d0" providerId="LiveId" clId="{2942FE0F-B0DA-463E-B11B-6FC2351818E8}" dt="2020-10-10T13:03:07.952" v="1895" actId="207"/>
          <ac:spMkLst>
            <pc:docMk/>
            <pc:sldMk cId="2875362058" sldId="505"/>
            <ac:spMk id="12" creationId="{CBAAF101-34FE-407C-B4E8-A8F4C427EC06}"/>
          </ac:spMkLst>
        </pc:spChg>
        <pc:spChg chg="add mod modVis">
          <ac:chgData name="Kulinich Bohdan" userId="48e65c9f34e137d0" providerId="LiveId" clId="{2942FE0F-B0DA-463E-B11B-6FC2351818E8}" dt="2020-10-10T13:02:57.658" v="1894" actId="14429"/>
          <ac:spMkLst>
            <pc:docMk/>
            <pc:sldMk cId="2875362058" sldId="505"/>
            <ac:spMk id="13" creationId="{F939D69E-2073-4E11-AE09-FC7CD07009A7}"/>
          </ac:spMkLst>
        </pc:spChg>
        <pc:spChg chg="mod">
          <ac:chgData name="Kulinich Bohdan" userId="48e65c9f34e137d0" providerId="LiveId" clId="{2942FE0F-B0DA-463E-B11B-6FC2351818E8}" dt="2020-10-10T12:19:35.162" v="1538" actId="207"/>
          <ac:spMkLst>
            <pc:docMk/>
            <pc:sldMk cId="2875362058" sldId="505"/>
            <ac:spMk id="20" creationId="{238E1509-8C9E-4442-AC82-08910CFD78DD}"/>
          </ac:spMkLst>
        </pc:spChg>
        <pc:spChg chg="mod">
          <ac:chgData name="Kulinich Bohdan" userId="48e65c9f34e137d0" providerId="LiveId" clId="{2942FE0F-B0DA-463E-B11B-6FC2351818E8}" dt="2020-10-10T12:19:35.162" v="1538" actId="207"/>
          <ac:spMkLst>
            <pc:docMk/>
            <pc:sldMk cId="2875362058" sldId="505"/>
            <ac:spMk id="21" creationId="{9C067C0D-ABFB-48D9-B8F8-08CBE546A5CD}"/>
          </ac:spMkLst>
        </pc:spChg>
        <pc:spChg chg="mod">
          <ac:chgData name="Kulinich Bohdan" userId="48e65c9f34e137d0" providerId="LiveId" clId="{2942FE0F-B0DA-463E-B11B-6FC2351818E8}" dt="2020-10-10T12:19:35.162" v="1538" actId="207"/>
          <ac:spMkLst>
            <pc:docMk/>
            <pc:sldMk cId="2875362058" sldId="505"/>
            <ac:spMk id="24" creationId="{D89371C4-3668-4347-8340-2E4B52C88BC5}"/>
          </ac:spMkLst>
        </pc:spChg>
        <pc:spChg chg="del">
          <ac:chgData name="Kulinich Bohdan" userId="48e65c9f34e137d0" providerId="LiveId" clId="{2942FE0F-B0DA-463E-B11B-6FC2351818E8}" dt="2020-10-10T12:19:56.470" v="1542" actId="478"/>
          <ac:spMkLst>
            <pc:docMk/>
            <pc:sldMk cId="2875362058" sldId="505"/>
            <ac:spMk id="28" creationId="{2D9AAD67-1619-411B-8C0C-D4D646048683}"/>
          </ac:spMkLst>
        </pc:spChg>
        <pc:spChg chg="mod">
          <ac:chgData name="Kulinich Bohdan" userId="48e65c9f34e137d0" providerId="LiveId" clId="{2942FE0F-B0DA-463E-B11B-6FC2351818E8}" dt="2020-10-10T12:20:09.763" v="1545" actId="207"/>
          <ac:spMkLst>
            <pc:docMk/>
            <pc:sldMk cId="2875362058" sldId="505"/>
            <ac:spMk id="30" creationId="{241B51BC-C715-4B80-9D8B-AA841CE70D06}"/>
          </ac:spMkLst>
        </pc:spChg>
        <pc:spChg chg="del mod modVis">
          <ac:chgData name="Kulinich Bohdan" userId="48e65c9f34e137d0" providerId="LiveId" clId="{2942FE0F-B0DA-463E-B11B-6FC2351818E8}" dt="2020-10-10T13:04:19.138" v="1910" actId="478"/>
          <ac:spMkLst>
            <pc:docMk/>
            <pc:sldMk cId="2875362058" sldId="505"/>
            <ac:spMk id="32" creationId="{B6BA3261-75FF-488D-B4D2-A8AE29E52B87}"/>
          </ac:spMkLst>
        </pc:spChg>
        <pc:spChg chg="del">
          <ac:chgData name="Kulinich Bohdan" userId="48e65c9f34e137d0" providerId="LiveId" clId="{2942FE0F-B0DA-463E-B11B-6FC2351818E8}" dt="2020-10-10T12:19:21.821" v="1537" actId="478"/>
          <ac:spMkLst>
            <pc:docMk/>
            <pc:sldMk cId="2875362058" sldId="505"/>
            <ac:spMk id="33" creationId="{B59B4706-31A7-4888-B5D8-41E9D5A64409}"/>
          </ac:spMkLst>
        </pc:spChg>
        <pc:spChg chg="del">
          <ac:chgData name="Kulinich Bohdan" userId="48e65c9f34e137d0" providerId="LiveId" clId="{2942FE0F-B0DA-463E-B11B-6FC2351818E8}" dt="2020-10-10T12:19:13.339" v="1531" actId="478"/>
          <ac:spMkLst>
            <pc:docMk/>
            <pc:sldMk cId="2875362058" sldId="505"/>
            <ac:spMk id="34" creationId="{4158DC06-0444-4653-8E4D-23B95D540772}"/>
          </ac:spMkLst>
        </pc:spChg>
        <pc:spChg chg="del">
          <ac:chgData name="Kulinich Bohdan" userId="48e65c9f34e137d0" providerId="LiveId" clId="{2942FE0F-B0DA-463E-B11B-6FC2351818E8}" dt="2020-10-10T12:19:14.979" v="1532" actId="478"/>
          <ac:spMkLst>
            <pc:docMk/>
            <pc:sldMk cId="2875362058" sldId="505"/>
            <ac:spMk id="36" creationId="{1A891A78-D347-4DC4-9A61-7C063EF55D0C}"/>
          </ac:spMkLst>
        </pc:spChg>
        <pc:spChg chg="del">
          <ac:chgData name="Kulinich Bohdan" userId="48e65c9f34e137d0" providerId="LiveId" clId="{2942FE0F-B0DA-463E-B11B-6FC2351818E8}" dt="2020-10-10T12:19:16.682" v="1533" actId="478"/>
          <ac:spMkLst>
            <pc:docMk/>
            <pc:sldMk cId="2875362058" sldId="505"/>
            <ac:spMk id="38" creationId="{C86B0677-88F2-4624-8079-DE9954AC6C8C}"/>
          </ac:spMkLst>
        </pc:spChg>
        <pc:spChg chg="del">
          <ac:chgData name="Kulinich Bohdan" userId="48e65c9f34e137d0" providerId="LiveId" clId="{2942FE0F-B0DA-463E-B11B-6FC2351818E8}" dt="2020-10-10T12:19:18.025" v="1534" actId="478"/>
          <ac:spMkLst>
            <pc:docMk/>
            <pc:sldMk cId="2875362058" sldId="505"/>
            <ac:spMk id="39" creationId="{ED7F585E-9F54-4E9F-87B5-BAF44FDDDA88}"/>
          </ac:spMkLst>
        </pc:spChg>
        <pc:spChg chg="del">
          <ac:chgData name="Kulinich Bohdan" userId="48e65c9f34e137d0" providerId="LiveId" clId="{2942FE0F-B0DA-463E-B11B-6FC2351818E8}" dt="2020-10-10T12:19:19.228" v="1535" actId="478"/>
          <ac:spMkLst>
            <pc:docMk/>
            <pc:sldMk cId="2875362058" sldId="505"/>
            <ac:spMk id="40" creationId="{1518A104-5E09-485A-B6B4-3EAD76AA1818}"/>
          </ac:spMkLst>
        </pc:spChg>
        <pc:spChg chg="del">
          <ac:chgData name="Kulinich Bohdan" userId="48e65c9f34e137d0" providerId="LiveId" clId="{2942FE0F-B0DA-463E-B11B-6FC2351818E8}" dt="2020-10-10T12:19:20.337" v="1536" actId="478"/>
          <ac:spMkLst>
            <pc:docMk/>
            <pc:sldMk cId="2875362058" sldId="505"/>
            <ac:spMk id="41" creationId="{AFCD36F5-86FF-4353-86EC-6D3322D265B2}"/>
          </ac:spMkLst>
        </pc:spChg>
        <pc:spChg chg="del">
          <ac:chgData name="Kulinich Bohdan" userId="48e65c9f34e137d0" providerId="LiveId" clId="{2942FE0F-B0DA-463E-B11B-6FC2351818E8}" dt="2020-10-10T12:19:54.642" v="1541" actId="478"/>
          <ac:spMkLst>
            <pc:docMk/>
            <pc:sldMk cId="2875362058" sldId="505"/>
            <ac:spMk id="46" creationId="{456A6B71-2786-4D16-B2D8-3B45F0EE6374}"/>
          </ac:spMkLst>
        </pc:spChg>
        <pc:spChg chg="mod">
          <ac:chgData name="Kulinich Bohdan" userId="48e65c9f34e137d0" providerId="LiveId" clId="{2942FE0F-B0DA-463E-B11B-6FC2351818E8}" dt="2020-10-10T12:20:09.763" v="1545" actId="207"/>
          <ac:spMkLst>
            <pc:docMk/>
            <pc:sldMk cId="2875362058" sldId="505"/>
            <ac:spMk id="48" creationId="{10E7311B-3299-4DFD-8A2B-055C39539841}"/>
          </ac:spMkLst>
        </pc:spChg>
        <pc:spChg chg="del">
          <ac:chgData name="Kulinich Bohdan" userId="48e65c9f34e137d0" providerId="LiveId" clId="{2942FE0F-B0DA-463E-B11B-6FC2351818E8}" dt="2020-10-10T12:20:16.184" v="1547" actId="478"/>
          <ac:spMkLst>
            <pc:docMk/>
            <pc:sldMk cId="2875362058" sldId="505"/>
            <ac:spMk id="53" creationId="{695453BF-602B-4302-B1D8-9B23C97B8A85}"/>
          </ac:spMkLst>
        </pc:spChg>
        <pc:spChg chg="del">
          <ac:chgData name="Kulinich Bohdan" userId="48e65c9f34e137d0" providerId="LiveId" clId="{2942FE0F-B0DA-463E-B11B-6FC2351818E8}" dt="2020-10-10T12:20:14.809" v="1546" actId="478"/>
          <ac:spMkLst>
            <pc:docMk/>
            <pc:sldMk cId="2875362058" sldId="505"/>
            <ac:spMk id="54" creationId="{65C5EE55-7642-4FC0-8C98-8935546DAE0F}"/>
          </ac:spMkLst>
        </pc:spChg>
        <pc:spChg chg="add mod">
          <ac:chgData name="Kulinich Bohdan" userId="48e65c9f34e137d0" providerId="LiveId" clId="{2942FE0F-B0DA-463E-B11B-6FC2351818E8}" dt="2020-10-10T12:46:23.931" v="1786" actId="1076"/>
          <ac:spMkLst>
            <pc:docMk/>
            <pc:sldMk cId="2875362058" sldId="505"/>
            <ac:spMk id="72" creationId="{BB603373-2D75-4C29-A6EF-2FC57684B6FF}"/>
          </ac:spMkLst>
        </pc:spChg>
        <pc:spChg chg="add mod">
          <ac:chgData name="Kulinich Bohdan" userId="48e65c9f34e137d0" providerId="LiveId" clId="{2942FE0F-B0DA-463E-B11B-6FC2351818E8}" dt="2020-10-10T12:59:54.591" v="1844" actId="1076"/>
          <ac:spMkLst>
            <pc:docMk/>
            <pc:sldMk cId="2875362058" sldId="505"/>
            <ac:spMk id="74" creationId="{FCE35F46-F88F-4B09-BB95-D18D5393DCDF}"/>
          </ac:spMkLst>
        </pc:spChg>
        <pc:spChg chg="add mod">
          <ac:chgData name="Kulinich Bohdan" userId="48e65c9f34e137d0" providerId="LiveId" clId="{2942FE0F-B0DA-463E-B11B-6FC2351818E8}" dt="2020-10-10T13:02:23.103" v="1881" actId="1076"/>
          <ac:spMkLst>
            <pc:docMk/>
            <pc:sldMk cId="2875362058" sldId="505"/>
            <ac:spMk id="78" creationId="{62CACF02-8863-4CF7-99DD-A0E89B26AAE1}"/>
          </ac:spMkLst>
        </pc:spChg>
        <pc:spChg chg="add mod">
          <ac:chgData name="Kulinich Bohdan" userId="48e65c9f34e137d0" providerId="LiveId" clId="{2942FE0F-B0DA-463E-B11B-6FC2351818E8}" dt="2020-10-10T13:06:00.771" v="2007" actId="1076"/>
          <ac:spMkLst>
            <pc:docMk/>
            <pc:sldMk cId="2875362058" sldId="505"/>
            <ac:spMk id="80" creationId="{E9606F6A-C440-42F0-AE7F-C039035FD0A0}"/>
          </ac:spMkLst>
        </pc:spChg>
        <pc:spChg chg="add mod">
          <ac:chgData name="Kulinich Bohdan" userId="48e65c9f34e137d0" providerId="LiveId" clId="{2942FE0F-B0DA-463E-B11B-6FC2351818E8}" dt="2020-10-10T13:45:08.499" v="2108" actId="1076"/>
          <ac:spMkLst>
            <pc:docMk/>
            <pc:sldMk cId="2875362058" sldId="505"/>
            <ac:spMk id="90" creationId="{54ACFA5A-1068-4FDB-9DEB-E0F93C5D746F}"/>
          </ac:spMkLst>
        </pc:spChg>
        <pc:grpChg chg="add mod">
          <ac:chgData name="Kulinich Bohdan" userId="48e65c9f34e137d0" providerId="LiveId" clId="{2942FE0F-B0DA-463E-B11B-6FC2351818E8}" dt="2020-10-10T13:43:23.507" v="2058" actId="164"/>
          <ac:grpSpMkLst>
            <pc:docMk/>
            <pc:sldMk cId="2875362058" sldId="505"/>
            <ac:grpSpMk id="89" creationId="{26B21C10-D2B6-46C7-9A5A-DCBB671848D5}"/>
          </ac:grpSpMkLst>
        </pc:grpChg>
        <pc:picChg chg="add mod ord modVis modCrop">
          <ac:chgData name="Kulinich Bohdan" userId="48e65c9f34e137d0" providerId="LiveId" clId="{2942FE0F-B0DA-463E-B11B-6FC2351818E8}" dt="2020-10-12T07:48:57.533" v="3472" actId="171"/>
          <ac:picMkLst>
            <pc:docMk/>
            <pc:sldMk cId="2875362058" sldId="505"/>
            <ac:picMk id="14" creationId="{6938F948-D7B8-4F80-BD27-42807F704FA8}"/>
          </ac:picMkLst>
        </pc:picChg>
        <pc:picChg chg="del">
          <ac:chgData name="Kulinich Bohdan" userId="48e65c9f34e137d0" providerId="LiveId" clId="{2942FE0F-B0DA-463E-B11B-6FC2351818E8}" dt="2020-10-10T12:20:03.312" v="1544" actId="478"/>
          <ac:picMkLst>
            <pc:docMk/>
            <pc:sldMk cId="2875362058" sldId="505"/>
            <ac:picMk id="15" creationId="{F57C15C6-0047-491A-BD8F-30D2756B89C7}"/>
          </ac:picMkLst>
        </pc:picChg>
        <pc:picChg chg="del">
          <ac:chgData name="Kulinich Bohdan" userId="48e65c9f34e137d0" providerId="LiveId" clId="{2942FE0F-B0DA-463E-B11B-6FC2351818E8}" dt="2020-10-10T12:20:16.949" v="1548" actId="478"/>
          <ac:picMkLst>
            <pc:docMk/>
            <pc:sldMk cId="2875362058" sldId="505"/>
            <ac:picMk id="51" creationId="{D671F59E-F94F-4237-9C68-F002C0392F70}"/>
          </ac:picMkLst>
        </pc:picChg>
        <pc:picChg chg="add mod ord">
          <ac:chgData name="Kulinich Bohdan" userId="48e65c9f34e137d0" providerId="LiveId" clId="{2942FE0F-B0DA-463E-B11B-6FC2351818E8}" dt="2020-10-12T07:49:01.485" v="3473" actId="167"/>
          <ac:picMkLst>
            <pc:docMk/>
            <pc:sldMk cId="2875362058" sldId="505"/>
            <ac:picMk id="51" creationId="{F73B230E-116F-4EA6-927E-1C03A807C8F4}"/>
          </ac:picMkLst>
        </pc:picChg>
        <pc:picChg chg="add mod">
          <ac:chgData name="Kulinich Bohdan" userId="48e65c9f34e137d0" providerId="LiveId" clId="{2942FE0F-B0DA-463E-B11B-6FC2351818E8}" dt="2020-10-10T13:04:41.477" v="1913"/>
          <ac:picMkLst>
            <pc:docMk/>
            <pc:sldMk cId="2875362058" sldId="505"/>
            <ac:picMk id="79" creationId="{252C9DBB-D30C-4018-BA7F-56AF174B6B78}"/>
          </ac:picMkLst>
        </pc:picChg>
        <pc:picChg chg="add del mod modVis modCrop">
          <ac:chgData name="Kulinich Bohdan" userId="48e65c9f34e137d0" providerId="LiveId" clId="{2942FE0F-B0DA-463E-B11B-6FC2351818E8}" dt="2020-10-12T07:48:45.317" v="3466" actId="478"/>
          <ac:picMkLst>
            <pc:docMk/>
            <pc:sldMk cId="2875362058" sldId="505"/>
            <ac:picMk id="82" creationId="{61360F9A-A0EC-499D-A4D4-F41E719035BD}"/>
          </ac:picMkLst>
        </pc:picChg>
        <pc:picChg chg="add mod modCrop">
          <ac:chgData name="Kulinich Bohdan" userId="48e65c9f34e137d0" providerId="LiveId" clId="{2942FE0F-B0DA-463E-B11B-6FC2351818E8}" dt="2020-10-10T13:43:23.507" v="2058" actId="164"/>
          <ac:picMkLst>
            <pc:docMk/>
            <pc:sldMk cId="2875362058" sldId="505"/>
            <ac:picMk id="84" creationId="{8F95F81D-3D14-48C6-8DC4-9B55392D2DCF}"/>
          </ac:picMkLst>
        </pc:picChg>
        <pc:picChg chg="add del mod">
          <ac:chgData name="Kulinich Bohdan" userId="48e65c9f34e137d0" providerId="LiveId" clId="{2942FE0F-B0DA-463E-B11B-6FC2351818E8}" dt="2020-10-10T13:41:53.678" v="2039" actId="478"/>
          <ac:picMkLst>
            <pc:docMk/>
            <pc:sldMk cId="2875362058" sldId="505"/>
            <ac:picMk id="86" creationId="{10690FE1-6A76-4913-9CE0-81B0D91CC8AF}"/>
          </ac:picMkLst>
        </pc:picChg>
        <pc:picChg chg="add mod ord">
          <ac:chgData name="Kulinich Bohdan" userId="48e65c9f34e137d0" providerId="LiveId" clId="{2942FE0F-B0DA-463E-B11B-6FC2351818E8}" dt="2020-10-10T13:43:23.507" v="2058" actId="164"/>
          <ac:picMkLst>
            <pc:docMk/>
            <pc:sldMk cId="2875362058" sldId="505"/>
            <ac:picMk id="88" creationId="{435DD423-574D-431D-9C89-050D99FE45CB}"/>
          </ac:picMkLst>
        </pc:picChg>
        <pc:cxnChg chg="mod">
          <ac:chgData name="Kulinich Bohdan" userId="48e65c9f34e137d0" providerId="LiveId" clId="{2942FE0F-B0DA-463E-B11B-6FC2351818E8}" dt="2020-10-10T12:19:40.614" v="1539" actId="208"/>
          <ac:cxnSpMkLst>
            <pc:docMk/>
            <pc:sldMk cId="2875362058" sldId="505"/>
            <ac:cxnSpMk id="17" creationId="{24358C7E-5E03-4787-949C-F158137D28C3}"/>
          </ac:cxnSpMkLst>
        </pc:cxnChg>
        <pc:cxnChg chg="del">
          <ac:chgData name="Kulinich Bohdan" userId="48e65c9f34e137d0" providerId="LiveId" clId="{2942FE0F-B0DA-463E-B11B-6FC2351818E8}" dt="2020-10-10T12:19:06.372" v="1525" actId="478"/>
          <ac:cxnSpMkLst>
            <pc:docMk/>
            <pc:sldMk cId="2875362058" sldId="505"/>
            <ac:cxnSpMk id="18" creationId="{2AE687DD-2E17-4E61-BCB4-EB56567B5836}"/>
          </ac:cxnSpMkLst>
        </pc:cxnChg>
        <pc:cxnChg chg="del">
          <ac:chgData name="Kulinich Bohdan" userId="48e65c9f34e137d0" providerId="LiveId" clId="{2942FE0F-B0DA-463E-B11B-6FC2351818E8}" dt="2020-10-10T12:19:07.481" v="1526" actId="478"/>
          <ac:cxnSpMkLst>
            <pc:docMk/>
            <pc:sldMk cId="2875362058" sldId="505"/>
            <ac:cxnSpMk id="19" creationId="{BE702B4B-6D7C-4FF4-A31A-38C6EC46577C}"/>
          </ac:cxnSpMkLst>
        </pc:cxnChg>
        <pc:cxnChg chg="del">
          <ac:chgData name="Kulinich Bohdan" userId="48e65c9f34e137d0" providerId="LiveId" clId="{2942FE0F-B0DA-463E-B11B-6FC2351818E8}" dt="2020-10-10T12:19:07.981" v="1527" actId="478"/>
          <ac:cxnSpMkLst>
            <pc:docMk/>
            <pc:sldMk cId="2875362058" sldId="505"/>
            <ac:cxnSpMk id="22" creationId="{0D870EBE-AA46-4E1C-8072-EED144636A21}"/>
          </ac:cxnSpMkLst>
        </pc:cxnChg>
        <pc:cxnChg chg="mod">
          <ac:chgData name="Kulinich Bohdan" userId="48e65c9f34e137d0" providerId="LiveId" clId="{2942FE0F-B0DA-463E-B11B-6FC2351818E8}" dt="2020-10-10T12:19:40.614" v="1539" actId="208"/>
          <ac:cxnSpMkLst>
            <pc:docMk/>
            <pc:sldMk cId="2875362058" sldId="505"/>
            <ac:cxnSpMk id="27" creationId="{22D6B562-3090-4725-8437-9292F17901D3}"/>
          </ac:cxnSpMkLst>
        </pc:cxnChg>
        <pc:cxnChg chg="mod">
          <ac:chgData name="Kulinich Bohdan" userId="48e65c9f34e137d0" providerId="LiveId" clId="{2942FE0F-B0DA-463E-B11B-6FC2351818E8}" dt="2020-10-10T12:19:40.614" v="1539" actId="208"/>
          <ac:cxnSpMkLst>
            <pc:docMk/>
            <pc:sldMk cId="2875362058" sldId="505"/>
            <ac:cxnSpMk id="29" creationId="{B6D31FC8-515B-4970-A957-0B7B130DA512}"/>
          </ac:cxnSpMkLst>
        </pc:cxnChg>
        <pc:cxnChg chg="del">
          <ac:chgData name="Kulinich Bohdan" userId="48e65c9f34e137d0" providerId="LiveId" clId="{2942FE0F-B0DA-463E-B11B-6FC2351818E8}" dt="2020-10-10T12:19:08.684" v="1528" actId="478"/>
          <ac:cxnSpMkLst>
            <pc:docMk/>
            <pc:sldMk cId="2875362058" sldId="505"/>
            <ac:cxnSpMk id="31" creationId="{15FF93E9-4D24-415F-9397-E311F0732BEB}"/>
          </ac:cxnSpMkLst>
        </pc:cxnChg>
        <pc:cxnChg chg="del">
          <ac:chgData name="Kulinich Bohdan" userId="48e65c9f34e137d0" providerId="LiveId" clId="{2942FE0F-B0DA-463E-B11B-6FC2351818E8}" dt="2020-10-10T12:19:09.355" v="1529" actId="478"/>
          <ac:cxnSpMkLst>
            <pc:docMk/>
            <pc:sldMk cId="2875362058" sldId="505"/>
            <ac:cxnSpMk id="35" creationId="{8F569824-F67F-4DF0-8512-E9CF68B392CC}"/>
          </ac:cxnSpMkLst>
        </pc:cxnChg>
        <pc:cxnChg chg="del">
          <ac:chgData name="Kulinich Bohdan" userId="48e65c9f34e137d0" providerId="LiveId" clId="{2942FE0F-B0DA-463E-B11B-6FC2351818E8}" dt="2020-10-10T12:19:10.012" v="1530" actId="478"/>
          <ac:cxnSpMkLst>
            <pc:docMk/>
            <pc:sldMk cId="2875362058" sldId="505"/>
            <ac:cxnSpMk id="37" creationId="{F61A0A17-8567-4CFF-BD5D-FA923E1F7E34}"/>
          </ac:cxnSpMkLst>
        </pc:cxnChg>
        <pc:cxnChg chg="add mod">
          <ac:chgData name="Kulinich Bohdan" userId="48e65c9f34e137d0" providerId="LiveId" clId="{2942FE0F-B0DA-463E-B11B-6FC2351818E8}" dt="2020-10-10T13:03:43.584" v="1897" actId="208"/>
          <ac:cxnSpMkLst>
            <pc:docMk/>
            <pc:sldMk cId="2875362058" sldId="505"/>
            <ac:cxnSpMk id="64" creationId="{4693D956-3541-42AB-BC25-DEC806D78C46}"/>
          </ac:cxnSpMkLst>
        </pc:cxnChg>
        <pc:cxnChg chg="add mod">
          <ac:chgData name="Kulinich Bohdan" userId="48e65c9f34e137d0" providerId="LiveId" clId="{2942FE0F-B0DA-463E-B11B-6FC2351818E8}" dt="2020-10-10T13:04:04.470" v="1905" actId="208"/>
          <ac:cxnSpMkLst>
            <pc:docMk/>
            <pc:sldMk cId="2875362058" sldId="505"/>
            <ac:cxnSpMk id="65" creationId="{4760692B-F938-463A-98C2-9005A3A161BD}"/>
          </ac:cxnSpMkLst>
        </pc:cxnChg>
        <pc:cxnChg chg="add mod">
          <ac:chgData name="Kulinich Bohdan" userId="48e65c9f34e137d0" providerId="LiveId" clId="{2942FE0F-B0DA-463E-B11B-6FC2351818E8}" dt="2020-10-10T13:03:58.659" v="1902" actId="208"/>
          <ac:cxnSpMkLst>
            <pc:docMk/>
            <pc:sldMk cId="2875362058" sldId="505"/>
            <ac:cxnSpMk id="69" creationId="{A172B3B8-63D2-436C-A7B3-D6DB23047A3C}"/>
          </ac:cxnSpMkLst>
        </pc:cxnChg>
        <pc:cxnChg chg="add mod modVis">
          <ac:chgData name="Kulinich Bohdan" userId="48e65c9f34e137d0" providerId="LiveId" clId="{2942FE0F-B0DA-463E-B11B-6FC2351818E8}" dt="2020-10-10T13:04:05.923" v="1906" actId="14429"/>
          <ac:cxnSpMkLst>
            <pc:docMk/>
            <pc:sldMk cId="2875362058" sldId="505"/>
            <ac:cxnSpMk id="75" creationId="{C8F5BF7B-663D-4A1A-BECF-6B01DAE508D9}"/>
          </ac:cxnSpMkLst>
        </pc:cxnChg>
        <pc:cxnChg chg="add mod modVis">
          <ac:chgData name="Kulinich Bohdan" userId="48e65c9f34e137d0" providerId="LiveId" clId="{2942FE0F-B0DA-463E-B11B-6FC2351818E8}" dt="2020-10-10T13:04:06.298" v="1907" actId="14429"/>
          <ac:cxnSpMkLst>
            <pc:docMk/>
            <pc:sldMk cId="2875362058" sldId="505"/>
            <ac:cxnSpMk id="76" creationId="{21D4F826-CF28-4942-9671-40DB1355A06C}"/>
          </ac:cxnSpMkLst>
        </pc:cxnChg>
      </pc:sldChg>
      <pc:sldChg chg="delSp modSp add mod delAnim modAnim">
        <pc:chgData name="Kulinich Bohdan" userId="48e65c9f34e137d0" providerId="LiveId" clId="{2942FE0F-B0DA-463E-B11B-6FC2351818E8}" dt="2020-10-11T17:14:13.275" v="2573"/>
        <pc:sldMkLst>
          <pc:docMk/>
          <pc:sldMk cId="2816817883" sldId="506"/>
        </pc:sldMkLst>
        <pc:spChg chg="del mod modVis">
          <ac:chgData name="Kulinich Bohdan" userId="48e65c9f34e137d0" providerId="LiveId" clId="{2942FE0F-B0DA-463E-B11B-6FC2351818E8}" dt="2020-10-10T13:04:25.887" v="1912" actId="478"/>
          <ac:spMkLst>
            <pc:docMk/>
            <pc:sldMk cId="2816817883" sldId="506"/>
            <ac:spMk id="32" creationId="{B6BA3261-75FF-488D-B4D2-A8AE29E52B87}"/>
          </ac:spMkLst>
        </pc:spChg>
      </pc:sldChg>
      <pc:sldChg chg="delSp modSp add del mod modTransition delAnim modAnim">
        <pc:chgData name="Kulinich Bohdan" userId="48e65c9f34e137d0" providerId="LiveId" clId="{2942FE0F-B0DA-463E-B11B-6FC2351818E8}" dt="2020-10-11T17:33:24.379" v="2608" actId="47"/>
        <pc:sldMkLst>
          <pc:docMk/>
          <pc:sldMk cId="1909216111" sldId="507"/>
        </pc:sldMkLst>
        <pc:spChg chg="del">
          <ac:chgData name="Kulinich Bohdan" userId="48e65c9f34e137d0" providerId="LiveId" clId="{2942FE0F-B0DA-463E-B11B-6FC2351818E8}" dt="2020-10-11T17:31:17.790" v="2601" actId="478"/>
          <ac:spMkLst>
            <pc:docMk/>
            <pc:sldMk cId="1909216111" sldId="507"/>
            <ac:spMk id="13" creationId="{F939D69E-2073-4E11-AE09-FC7CD07009A7}"/>
          </ac:spMkLst>
        </pc:spChg>
        <pc:spChg chg="del mod">
          <ac:chgData name="Kulinich Bohdan" userId="48e65c9f34e137d0" providerId="LiveId" clId="{2942FE0F-B0DA-463E-B11B-6FC2351818E8}" dt="2020-10-11T17:31:21.401" v="2603" actId="478"/>
          <ac:spMkLst>
            <pc:docMk/>
            <pc:sldMk cId="1909216111" sldId="507"/>
            <ac:spMk id="72" creationId="{BB603373-2D75-4C29-A6EF-2FC57684B6FF}"/>
          </ac:spMkLst>
        </pc:spChg>
        <pc:spChg chg="del">
          <ac:chgData name="Kulinich Bohdan" userId="48e65c9f34e137d0" providerId="LiveId" clId="{2942FE0F-B0DA-463E-B11B-6FC2351818E8}" dt="2020-10-11T17:31:23.534" v="2604" actId="478"/>
          <ac:spMkLst>
            <pc:docMk/>
            <pc:sldMk cId="1909216111" sldId="507"/>
            <ac:spMk id="74" creationId="{FCE35F46-F88F-4B09-BB95-D18D5393DCDF}"/>
          </ac:spMkLst>
        </pc:spChg>
        <pc:spChg chg="del">
          <ac:chgData name="Kulinich Bohdan" userId="48e65c9f34e137d0" providerId="LiveId" clId="{2942FE0F-B0DA-463E-B11B-6FC2351818E8}" dt="2020-10-11T17:31:26.047" v="2605" actId="478"/>
          <ac:spMkLst>
            <pc:docMk/>
            <pc:sldMk cId="1909216111" sldId="507"/>
            <ac:spMk id="78" creationId="{62CACF02-8863-4CF7-99DD-A0E89B26AAE1}"/>
          </ac:spMkLst>
        </pc:spChg>
      </pc:sldChg>
      <pc:sldChg chg="addSp delSp modSp add mod modTransition modAnim">
        <pc:chgData name="Kulinich Bohdan" userId="48e65c9f34e137d0" providerId="LiveId" clId="{2942FE0F-B0DA-463E-B11B-6FC2351818E8}" dt="2020-10-11T17:53:34.999" v="2689" actId="208"/>
        <pc:sldMkLst>
          <pc:docMk/>
          <pc:sldMk cId="1687619495" sldId="508"/>
        </pc:sldMkLst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2" creationId="{AA3A1717-F175-482B-894E-A9CC44363F16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5" creationId="{39D82643-5A59-4F91-A8E8-9A978F560088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6" creationId="{B9708F83-72BF-48F6-8CE2-027949DFF320}"/>
          </ac:spMkLst>
        </pc:spChg>
        <pc:spChg chg="mod">
          <ac:chgData name="Kulinich Bohdan" userId="48e65c9f34e137d0" providerId="LiveId" clId="{2942FE0F-B0DA-463E-B11B-6FC2351818E8}" dt="2020-10-11T17:16:35.195" v="2584" actId="207"/>
          <ac:spMkLst>
            <pc:docMk/>
            <pc:sldMk cId="1687619495" sldId="508"/>
            <ac:spMk id="8" creationId="{E26154B6-C096-464A-B950-B6B14AA73E8F}"/>
          </ac:spMkLst>
        </pc:spChg>
        <pc:spChg chg="mod">
          <ac:chgData name="Kulinich Bohdan" userId="48e65c9f34e137d0" providerId="LiveId" clId="{2942FE0F-B0DA-463E-B11B-6FC2351818E8}" dt="2020-10-11T17:16:35.195" v="2584" actId="207"/>
          <ac:spMkLst>
            <pc:docMk/>
            <pc:sldMk cId="1687619495" sldId="508"/>
            <ac:spMk id="9" creationId="{FB20EE6F-DAD2-47F6-912D-CBEF361BA9E5}"/>
          </ac:spMkLst>
        </pc:spChg>
        <pc:spChg chg="mod">
          <ac:chgData name="Kulinich Bohdan" userId="48e65c9f34e137d0" providerId="LiveId" clId="{2942FE0F-B0DA-463E-B11B-6FC2351818E8}" dt="2020-10-11T17:16:35.195" v="2584" actId="207"/>
          <ac:spMkLst>
            <pc:docMk/>
            <pc:sldMk cId="1687619495" sldId="508"/>
            <ac:spMk id="10" creationId="{C4BE31A7-2408-464A-A32D-247D86CEFCDE}"/>
          </ac:spMkLst>
        </pc:spChg>
        <pc:spChg chg="mod">
          <ac:chgData name="Kulinich Bohdan" userId="48e65c9f34e137d0" providerId="LiveId" clId="{2942FE0F-B0DA-463E-B11B-6FC2351818E8}" dt="2020-10-11T17:16:35.195" v="2584" actId="207"/>
          <ac:spMkLst>
            <pc:docMk/>
            <pc:sldMk cId="1687619495" sldId="508"/>
            <ac:spMk id="11" creationId="{14AE7798-5982-4BA2-A141-A4950E9D1794}"/>
          </ac:spMkLst>
        </pc:spChg>
        <pc:spChg chg="mod">
          <ac:chgData name="Kulinich Bohdan" userId="48e65c9f34e137d0" providerId="LiveId" clId="{2942FE0F-B0DA-463E-B11B-6FC2351818E8}" dt="2020-10-11T17:16:35.195" v="2584" actId="207"/>
          <ac:spMkLst>
            <pc:docMk/>
            <pc:sldMk cId="1687619495" sldId="508"/>
            <ac:spMk id="12" creationId="{CBAAF101-34FE-407C-B4E8-A8F4C427EC06}"/>
          </ac:spMkLst>
        </pc:spChg>
        <pc:spChg chg="del">
          <ac:chgData name="Kulinich Bohdan" userId="48e65c9f34e137d0" providerId="LiveId" clId="{2942FE0F-B0DA-463E-B11B-6FC2351818E8}" dt="2020-10-11T15:11:07.168" v="2172" actId="478"/>
          <ac:spMkLst>
            <pc:docMk/>
            <pc:sldMk cId="1687619495" sldId="508"/>
            <ac:spMk id="13" creationId="{F939D69E-2073-4E11-AE09-FC7CD07009A7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20" creationId="{238E1509-8C9E-4442-AC82-08910CFD78DD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21" creationId="{9C067C0D-ABFB-48D9-B8F8-08CBE546A5CD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24" creationId="{D89371C4-3668-4347-8340-2E4B52C88BC5}"/>
          </ac:spMkLst>
        </pc:spChg>
        <pc:spChg chg="mod">
          <ac:chgData name="Kulinich Bohdan" userId="48e65c9f34e137d0" providerId="LiveId" clId="{2942FE0F-B0DA-463E-B11B-6FC2351818E8}" dt="2020-10-11T15:11:31.428" v="2177" actId="207"/>
          <ac:spMkLst>
            <pc:docMk/>
            <pc:sldMk cId="1687619495" sldId="508"/>
            <ac:spMk id="26" creationId="{D32A24B9-CF97-460A-8EC2-103380205571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43" creationId="{CC8BC96E-A81A-4914-8C53-73F568F97923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44" creationId="{71327945-EEDF-46FA-8F9D-E73F987796FD}"/>
          </ac:spMkLst>
        </pc:spChg>
        <pc:spChg chg="mod">
          <ac:chgData name="Kulinich Bohdan" userId="48e65c9f34e137d0" providerId="LiveId" clId="{2942FE0F-B0DA-463E-B11B-6FC2351818E8}" dt="2020-10-11T15:12:25.540" v="2180" actId="164"/>
          <ac:spMkLst>
            <pc:docMk/>
            <pc:sldMk cId="1687619495" sldId="508"/>
            <ac:spMk id="45" creationId="{F1BE4820-B68F-4C51-9B4F-01936F4AA5A2}"/>
          </ac:spMkLst>
        </pc:spChg>
        <pc:spChg chg="add mod">
          <ac:chgData name="Kulinich Bohdan" userId="48e65c9f34e137d0" providerId="LiveId" clId="{2942FE0F-B0DA-463E-B11B-6FC2351818E8}" dt="2020-10-11T15:42:37.041" v="2566" actId="207"/>
          <ac:spMkLst>
            <pc:docMk/>
            <pc:sldMk cId="1687619495" sldId="508"/>
            <ac:spMk id="46" creationId="{D706799E-AB5D-4BA2-93E4-9F7405FE6BE9}"/>
          </ac:spMkLst>
        </pc:spChg>
        <pc:spChg chg="add mod">
          <ac:chgData name="Kulinich Bohdan" userId="48e65c9f34e137d0" providerId="LiveId" clId="{2942FE0F-B0DA-463E-B11B-6FC2351818E8}" dt="2020-10-11T17:16:08.647" v="2575"/>
          <ac:spMkLst>
            <pc:docMk/>
            <pc:sldMk cId="1687619495" sldId="508"/>
            <ac:spMk id="49" creationId="{077293E7-1F6A-443B-8413-318BC96FBD8F}"/>
          </ac:spMkLst>
        </pc:spChg>
        <pc:spChg chg="mod">
          <ac:chgData name="Kulinich Bohdan" userId="48e65c9f34e137d0" providerId="LiveId" clId="{2942FE0F-B0DA-463E-B11B-6FC2351818E8}" dt="2020-10-11T15:11:31.428" v="2177" actId="207"/>
          <ac:spMkLst>
            <pc:docMk/>
            <pc:sldMk cId="1687619495" sldId="508"/>
            <ac:spMk id="50" creationId="{308A3772-0E0A-44E4-B1CA-F3D4FA8AF125}"/>
          </ac:spMkLst>
        </pc:spChg>
        <pc:spChg chg="mod">
          <ac:chgData name="Kulinich Bohdan" userId="48e65c9f34e137d0" providerId="LiveId" clId="{2942FE0F-B0DA-463E-B11B-6FC2351818E8}" dt="2020-10-11T15:11:31.428" v="2177" actId="207"/>
          <ac:spMkLst>
            <pc:docMk/>
            <pc:sldMk cId="1687619495" sldId="508"/>
            <ac:spMk id="55" creationId="{78725FEA-6C4A-4FBF-AF17-F93558C1D397}"/>
          </ac:spMkLst>
        </pc:spChg>
        <pc:spChg chg="mod ord topLvl">
          <ac:chgData name="Kulinich Bohdan" userId="48e65c9f34e137d0" providerId="LiveId" clId="{2942FE0F-B0DA-463E-B11B-6FC2351818E8}" dt="2020-10-11T15:17:51.214" v="2241" actId="166"/>
          <ac:spMkLst>
            <pc:docMk/>
            <pc:sldMk cId="1687619495" sldId="508"/>
            <ac:spMk id="56" creationId="{714E4D60-7007-4D97-B096-0DC5087E7037}"/>
          </ac:spMkLst>
        </pc:spChg>
        <pc:spChg chg="mod ord topLvl">
          <ac:chgData name="Kulinich Bohdan" userId="48e65c9f34e137d0" providerId="LiveId" clId="{2942FE0F-B0DA-463E-B11B-6FC2351818E8}" dt="2020-10-11T15:17:51.214" v="2241" actId="166"/>
          <ac:spMkLst>
            <pc:docMk/>
            <pc:sldMk cId="1687619495" sldId="508"/>
            <ac:spMk id="57" creationId="{AE8872A0-346F-45F2-B393-09471B65C5FB}"/>
          </ac:spMkLst>
        </pc:spChg>
        <pc:spChg chg="del">
          <ac:chgData name="Kulinich Bohdan" userId="48e65c9f34e137d0" providerId="LiveId" clId="{2942FE0F-B0DA-463E-B11B-6FC2351818E8}" dt="2020-10-11T15:10:57.295" v="2162" actId="478"/>
          <ac:spMkLst>
            <pc:docMk/>
            <pc:sldMk cId="1687619495" sldId="508"/>
            <ac:spMk id="58" creationId="{FEDAF5F2-5A8A-49C2-A1C4-DCB4CA055489}"/>
          </ac:spMkLst>
        </pc:spChg>
        <pc:spChg chg="mod ord topLvl">
          <ac:chgData name="Kulinich Bohdan" userId="48e65c9f34e137d0" providerId="LiveId" clId="{2942FE0F-B0DA-463E-B11B-6FC2351818E8}" dt="2020-10-11T15:17:51.214" v="2241" actId="166"/>
          <ac:spMkLst>
            <pc:docMk/>
            <pc:sldMk cId="1687619495" sldId="508"/>
            <ac:spMk id="60" creationId="{3A155791-B0DF-4570-98AF-780E5718E4EC}"/>
          </ac:spMkLst>
        </pc:spChg>
        <pc:spChg chg="mod topLvl">
          <ac:chgData name="Kulinich Bohdan" userId="48e65c9f34e137d0" providerId="LiveId" clId="{2942FE0F-B0DA-463E-B11B-6FC2351818E8}" dt="2020-10-11T15:14:00.158" v="2199" actId="165"/>
          <ac:spMkLst>
            <pc:docMk/>
            <pc:sldMk cId="1687619495" sldId="508"/>
            <ac:spMk id="61" creationId="{DE343909-E635-4E88-82DB-ACFB1A3CD359}"/>
          </ac:spMkLst>
        </pc:spChg>
        <pc:spChg chg="mod topLvl">
          <ac:chgData name="Kulinich Bohdan" userId="48e65c9f34e137d0" providerId="LiveId" clId="{2942FE0F-B0DA-463E-B11B-6FC2351818E8}" dt="2020-10-11T15:14:00.158" v="2199" actId="165"/>
          <ac:spMkLst>
            <pc:docMk/>
            <pc:sldMk cId="1687619495" sldId="508"/>
            <ac:spMk id="62" creationId="{6312546B-5268-4A1A-B017-3F14AC316B84}"/>
          </ac:spMkLst>
        </pc:spChg>
        <pc:spChg chg="mod topLvl">
          <ac:chgData name="Kulinich Bohdan" userId="48e65c9f34e137d0" providerId="LiveId" clId="{2942FE0F-B0DA-463E-B11B-6FC2351818E8}" dt="2020-10-11T15:14:00.158" v="2199" actId="165"/>
          <ac:spMkLst>
            <pc:docMk/>
            <pc:sldMk cId="1687619495" sldId="508"/>
            <ac:spMk id="63" creationId="{D9418065-6CD8-494D-AADE-8F94B83E0EE1}"/>
          </ac:spMkLst>
        </pc:spChg>
        <pc:spChg chg="mod topLvl">
          <ac:chgData name="Kulinich Bohdan" userId="48e65c9f34e137d0" providerId="LiveId" clId="{2942FE0F-B0DA-463E-B11B-6FC2351818E8}" dt="2020-10-11T15:14:00.158" v="2199" actId="165"/>
          <ac:spMkLst>
            <pc:docMk/>
            <pc:sldMk cId="1687619495" sldId="508"/>
            <ac:spMk id="66" creationId="{BFEC1264-0A03-4276-B2E5-96F32DE8F2A7}"/>
          </ac:spMkLst>
        </pc:spChg>
        <pc:spChg chg="mod topLvl">
          <ac:chgData name="Kulinich Bohdan" userId="48e65c9f34e137d0" providerId="LiveId" clId="{2942FE0F-B0DA-463E-B11B-6FC2351818E8}" dt="2020-10-11T15:14:00.158" v="2199" actId="165"/>
          <ac:spMkLst>
            <pc:docMk/>
            <pc:sldMk cId="1687619495" sldId="508"/>
            <ac:spMk id="67" creationId="{F27E8F69-74B4-4638-BBC0-A549B5897CAA}"/>
          </ac:spMkLst>
        </pc:spChg>
        <pc:spChg chg="mod topLvl">
          <ac:chgData name="Kulinich Bohdan" userId="48e65c9f34e137d0" providerId="LiveId" clId="{2942FE0F-B0DA-463E-B11B-6FC2351818E8}" dt="2020-10-11T15:14:00.158" v="2199" actId="165"/>
          <ac:spMkLst>
            <pc:docMk/>
            <pc:sldMk cId="1687619495" sldId="508"/>
            <ac:spMk id="68" creationId="{3ECF80E4-20E3-48D5-B8CD-2E6BDBEFBDC0}"/>
          </ac:spMkLst>
        </pc:spChg>
        <pc:spChg chg="del">
          <ac:chgData name="Kulinich Bohdan" userId="48e65c9f34e137d0" providerId="LiveId" clId="{2942FE0F-B0DA-463E-B11B-6FC2351818E8}" dt="2020-10-11T15:11:08.433" v="2173" actId="478"/>
          <ac:spMkLst>
            <pc:docMk/>
            <pc:sldMk cId="1687619495" sldId="508"/>
            <ac:spMk id="72" creationId="{BB603373-2D75-4C29-A6EF-2FC57684B6FF}"/>
          </ac:spMkLst>
        </pc:spChg>
        <pc:spChg chg="add mod">
          <ac:chgData name="Kulinich Bohdan" userId="48e65c9f34e137d0" providerId="LiveId" clId="{2942FE0F-B0DA-463E-B11B-6FC2351818E8}" dt="2020-10-11T15:24:32.041" v="2362" actId="14100"/>
          <ac:spMkLst>
            <pc:docMk/>
            <pc:sldMk cId="1687619495" sldId="508"/>
            <ac:spMk id="73" creationId="{17D736F8-C4E3-411B-BC1C-F8DA813DA3A2}"/>
          </ac:spMkLst>
        </pc:spChg>
        <pc:spChg chg="del">
          <ac:chgData name="Kulinich Bohdan" userId="48e65c9f34e137d0" providerId="LiveId" clId="{2942FE0F-B0DA-463E-B11B-6FC2351818E8}" dt="2020-10-11T15:11:09.542" v="2174" actId="478"/>
          <ac:spMkLst>
            <pc:docMk/>
            <pc:sldMk cId="1687619495" sldId="508"/>
            <ac:spMk id="74" creationId="{FCE35F46-F88F-4B09-BB95-D18D5393DCDF}"/>
          </ac:spMkLst>
        </pc:spChg>
        <pc:spChg chg="add mod ord">
          <ac:chgData name="Kulinich Bohdan" userId="48e65c9f34e137d0" providerId="LiveId" clId="{2942FE0F-B0DA-463E-B11B-6FC2351818E8}" dt="2020-10-11T17:53:34.999" v="2689" actId="208"/>
          <ac:spMkLst>
            <pc:docMk/>
            <pc:sldMk cId="1687619495" sldId="508"/>
            <ac:spMk id="77" creationId="{817D850C-BFA3-4AC9-A504-7C19B894A7BE}"/>
          </ac:spMkLst>
        </pc:spChg>
        <pc:spChg chg="del">
          <ac:chgData name="Kulinich Bohdan" userId="48e65c9f34e137d0" providerId="LiveId" clId="{2942FE0F-B0DA-463E-B11B-6FC2351818E8}" dt="2020-10-11T15:11:10.558" v="2175" actId="478"/>
          <ac:spMkLst>
            <pc:docMk/>
            <pc:sldMk cId="1687619495" sldId="508"/>
            <ac:spMk id="78" creationId="{62CACF02-8863-4CF7-99DD-A0E89B26AAE1}"/>
          </ac:spMkLst>
        </pc:spChg>
        <pc:spChg chg="del">
          <ac:chgData name="Kulinich Bohdan" userId="48e65c9f34e137d0" providerId="LiveId" clId="{2942FE0F-B0DA-463E-B11B-6FC2351818E8}" dt="2020-10-11T15:10:57.295" v="2162" actId="478"/>
          <ac:spMkLst>
            <pc:docMk/>
            <pc:sldMk cId="1687619495" sldId="508"/>
            <ac:spMk id="80" creationId="{E9606F6A-C440-42F0-AE7F-C039035FD0A0}"/>
          </ac:spMkLst>
        </pc:spChg>
        <pc:grpChg chg="add mod modVis">
          <ac:chgData name="Kulinich Bohdan" userId="48e65c9f34e137d0" providerId="LiveId" clId="{2942FE0F-B0DA-463E-B11B-6FC2351818E8}" dt="2020-10-11T15:18:07.288" v="2242" actId="14429"/>
          <ac:grpSpMkLst>
            <pc:docMk/>
            <pc:sldMk cId="1687619495" sldId="508"/>
            <ac:grpSpMk id="7" creationId="{8F8DACB6-6942-4486-BE7E-369B440DAA43}"/>
          </ac:grpSpMkLst>
        </pc:grpChg>
        <pc:grpChg chg="add del mod">
          <ac:chgData name="Kulinich Bohdan" userId="48e65c9f34e137d0" providerId="LiveId" clId="{2942FE0F-B0DA-463E-B11B-6FC2351818E8}" dt="2020-10-11T15:14:00.158" v="2199" actId="165"/>
          <ac:grpSpMkLst>
            <pc:docMk/>
            <pc:sldMk cId="1687619495" sldId="508"/>
            <ac:grpSpMk id="46" creationId="{45A8CC32-A01C-439C-B25F-3DDF9820777F}"/>
          </ac:grpSpMkLst>
        </pc:grpChg>
        <pc:picChg chg="del">
          <ac:chgData name="Kulinich Bohdan" userId="48e65c9f34e137d0" providerId="LiveId" clId="{2942FE0F-B0DA-463E-B11B-6FC2351818E8}" dt="2020-10-11T15:11:05.168" v="2171" actId="478"/>
          <ac:picMkLst>
            <pc:docMk/>
            <pc:sldMk cId="1687619495" sldId="508"/>
            <ac:picMk id="42" creationId="{15EE5FC8-489D-4B45-97C5-A076D1F2B254}"/>
          </ac:picMkLst>
        </pc:picChg>
        <pc:picChg chg="add mod">
          <ac:chgData name="Kulinich Bohdan" userId="48e65c9f34e137d0" providerId="LiveId" clId="{2942FE0F-B0DA-463E-B11B-6FC2351818E8}" dt="2020-10-11T17:16:08.647" v="2575"/>
          <ac:picMkLst>
            <pc:docMk/>
            <pc:sldMk cId="1687619495" sldId="508"/>
            <ac:picMk id="47" creationId="{11E28925-8B95-4604-A514-70CF6551624E}"/>
          </ac:picMkLst>
        </pc:picChg>
        <pc:picChg chg="del">
          <ac:chgData name="Kulinich Bohdan" userId="48e65c9f34e137d0" providerId="LiveId" clId="{2942FE0F-B0DA-463E-B11B-6FC2351818E8}" dt="2020-10-11T15:10:57.295" v="2162" actId="478"/>
          <ac:picMkLst>
            <pc:docMk/>
            <pc:sldMk cId="1687619495" sldId="508"/>
            <ac:picMk id="59" creationId="{D4BE9DBA-C905-4692-89D8-F352C7485EEB}"/>
          </ac:picMkLst>
        </pc:picChg>
        <pc:picChg chg="del">
          <ac:chgData name="Kulinich Bohdan" userId="48e65c9f34e137d0" providerId="LiveId" clId="{2942FE0F-B0DA-463E-B11B-6FC2351818E8}" dt="2020-10-11T15:10:57.295" v="2162" actId="478"/>
          <ac:picMkLst>
            <pc:docMk/>
            <pc:sldMk cId="1687619495" sldId="508"/>
            <ac:picMk id="79" creationId="{252C9DBB-D30C-4018-BA7F-56AF174B6B78}"/>
          </ac:picMkLst>
        </pc:picChg>
        <pc:cxnChg chg="mod">
          <ac:chgData name="Kulinich Bohdan" userId="48e65c9f34e137d0" providerId="LiveId" clId="{2942FE0F-B0DA-463E-B11B-6FC2351818E8}" dt="2020-10-11T15:12:25.540" v="2180" actId="164"/>
          <ac:cxnSpMkLst>
            <pc:docMk/>
            <pc:sldMk cId="1687619495" sldId="508"/>
            <ac:cxnSpMk id="17" creationId="{24358C7E-5E03-4787-949C-F158137D28C3}"/>
          </ac:cxnSpMkLst>
        </pc:cxnChg>
        <pc:cxnChg chg="mod">
          <ac:chgData name="Kulinich Bohdan" userId="48e65c9f34e137d0" providerId="LiveId" clId="{2942FE0F-B0DA-463E-B11B-6FC2351818E8}" dt="2020-10-11T15:12:25.540" v="2180" actId="164"/>
          <ac:cxnSpMkLst>
            <pc:docMk/>
            <pc:sldMk cId="1687619495" sldId="508"/>
            <ac:cxnSpMk id="27" creationId="{22D6B562-3090-4725-8437-9292F17901D3}"/>
          </ac:cxnSpMkLst>
        </pc:cxnChg>
        <pc:cxnChg chg="mod">
          <ac:chgData name="Kulinich Bohdan" userId="48e65c9f34e137d0" providerId="LiveId" clId="{2942FE0F-B0DA-463E-B11B-6FC2351818E8}" dt="2020-10-11T15:12:25.540" v="2180" actId="164"/>
          <ac:cxnSpMkLst>
            <pc:docMk/>
            <pc:sldMk cId="1687619495" sldId="508"/>
            <ac:cxnSpMk id="29" creationId="{B6D31FC8-515B-4970-A957-0B7B130DA512}"/>
          </ac:cxnSpMkLst>
        </pc:cxnChg>
        <pc:cxnChg chg="del">
          <ac:chgData name="Kulinich Bohdan" userId="48e65c9f34e137d0" providerId="LiveId" clId="{2942FE0F-B0DA-463E-B11B-6FC2351818E8}" dt="2020-10-11T15:11:00.326" v="2165" actId="478"/>
          <ac:cxnSpMkLst>
            <pc:docMk/>
            <pc:sldMk cId="1687619495" sldId="508"/>
            <ac:cxnSpMk id="47" creationId="{5E13E590-6ED7-40EC-B18C-094504D2152F}"/>
          </ac:cxnSpMkLst>
        </pc:cxnChg>
        <pc:cxnChg chg="del">
          <ac:chgData name="Kulinich Bohdan" userId="48e65c9f34e137d0" providerId="LiveId" clId="{2942FE0F-B0DA-463E-B11B-6FC2351818E8}" dt="2020-10-11T15:11:00.950" v="2166" actId="478"/>
          <ac:cxnSpMkLst>
            <pc:docMk/>
            <pc:sldMk cId="1687619495" sldId="508"/>
            <ac:cxnSpMk id="49" creationId="{B27F1FE2-A3AC-441F-9905-7CD0AED385CC}"/>
          </ac:cxnSpMkLst>
        </pc:cxnChg>
        <pc:cxnChg chg="mod topLvl">
          <ac:chgData name="Kulinich Bohdan" userId="48e65c9f34e137d0" providerId="LiveId" clId="{2942FE0F-B0DA-463E-B11B-6FC2351818E8}" dt="2020-10-11T15:14:00.158" v="2199" actId="165"/>
          <ac:cxnSpMkLst>
            <pc:docMk/>
            <pc:sldMk cId="1687619495" sldId="508"/>
            <ac:cxnSpMk id="51" creationId="{B8E1B423-92BA-488A-8207-CE545AE343D7}"/>
          </ac:cxnSpMkLst>
        </pc:cxnChg>
        <pc:cxnChg chg="del">
          <ac:chgData name="Kulinich Bohdan" userId="48e65c9f34e137d0" providerId="LiveId" clId="{2942FE0F-B0DA-463E-B11B-6FC2351818E8}" dt="2020-10-11T15:10:59.342" v="2164" actId="478"/>
          <ac:cxnSpMkLst>
            <pc:docMk/>
            <pc:sldMk cId="1687619495" sldId="508"/>
            <ac:cxnSpMk id="52" creationId="{1286412A-90E0-4DA5-AC37-21EE0C3F1B6A}"/>
          </ac:cxnSpMkLst>
        </pc:cxnChg>
        <pc:cxnChg chg="mod topLvl">
          <ac:chgData name="Kulinich Bohdan" userId="48e65c9f34e137d0" providerId="LiveId" clId="{2942FE0F-B0DA-463E-B11B-6FC2351818E8}" dt="2020-10-11T15:14:00.158" v="2199" actId="165"/>
          <ac:cxnSpMkLst>
            <pc:docMk/>
            <pc:sldMk cId="1687619495" sldId="508"/>
            <ac:cxnSpMk id="53" creationId="{D6283ADD-56C1-454D-8EB8-E27D6CDAC8E5}"/>
          </ac:cxnSpMkLst>
        </pc:cxnChg>
        <pc:cxnChg chg="mod topLvl">
          <ac:chgData name="Kulinich Bohdan" userId="48e65c9f34e137d0" providerId="LiveId" clId="{2942FE0F-B0DA-463E-B11B-6FC2351818E8}" dt="2020-10-11T15:14:00.158" v="2199" actId="165"/>
          <ac:cxnSpMkLst>
            <pc:docMk/>
            <pc:sldMk cId="1687619495" sldId="508"/>
            <ac:cxnSpMk id="54" creationId="{4B651A85-6BDA-42E3-AF18-5594E9CFA5F1}"/>
          </ac:cxnSpMkLst>
        </pc:cxnChg>
        <pc:cxnChg chg="del">
          <ac:chgData name="Kulinich Bohdan" userId="48e65c9f34e137d0" providerId="LiveId" clId="{2942FE0F-B0DA-463E-B11B-6FC2351818E8}" dt="2020-10-11T15:11:01.763" v="2167" actId="478"/>
          <ac:cxnSpMkLst>
            <pc:docMk/>
            <pc:sldMk cId="1687619495" sldId="508"/>
            <ac:cxnSpMk id="64" creationId="{4693D956-3541-42AB-BC25-DEC806D78C46}"/>
          </ac:cxnSpMkLst>
        </pc:cxnChg>
        <pc:cxnChg chg="del">
          <ac:chgData name="Kulinich Bohdan" userId="48e65c9f34e137d0" providerId="LiveId" clId="{2942FE0F-B0DA-463E-B11B-6FC2351818E8}" dt="2020-10-11T15:11:03.216" v="2169" actId="478"/>
          <ac:cxnSpMkLst>
            <pc:docMk/>
            <pc:sldMk cId="1687619495" sldId="508"/>
            <ac:cxnSpMk id="65" creationId="{4760692B-F938-463A-98C2-9005A3A161BD}"/>
          </ac:cxnSpMkLst>
        </pc:cxnChg>
        <pc:cxnChg chg="del">
          <ac:chgData name="Kulinich Bohdan" userId="48e65c9f34e137d0" providerId="LiveId" clId="{2942FE0F-B0DA-463E-B11B-6FC2351818E8}" dt="2020-10-11T15:11:04.215" v="2170" actId="478"/>
          <ac:cxnSpMkLst>
            <pc:docMk/>
            <pc:sldMk cId="1687619495" sldId="508"/>
            <ac:cxnSpMk id="69" creationId="{A172B3B8-63D2-436C-A7B3-D6DB23047A3C}"/>
          </ac:cxnSpMkLst>
        </pc:cxnChg>
        <pc:cxnChg chg="add mod ord">
          <ac:chgData name="Kulinich Bohdan" userId="48e65c9f34e137d0" providerId="LiveId" clId="{2942FE0F-B0DA-463E-B11B-6FC2351818E8}" dt="2020-10-11T15:23:04.323" v="2346" actId="208"/>
          <ac:cxnSpMkLst>
            <pc:docMk/>
            <pc:sldMk cId="1687619495" sldId="508"/>
            <ac:cxnSpMk id="70" creationId="{9F154B3D-C56C-4A3B-9E11-6D7FD3003517}"/>
          </ac:cxnSpMkLst>
        </pc:cxnChg>
        <pc:cxnChg chg="add mod ord">
          <ac:chgData name="Kulinich Bohdan" userId="48e65c9f34e137d0" providerId="LiveId" clId="{2942FE0F-B0DA-463E-B11B-6FC2351818E8}" dt="2020-10-11T15:23:04.323" v="2346" actId="208"/>
          <ac:cxnSpMkLst>
            <pc:docMk/>
            <pc:sldMk cId="1687619495" sldId="508"/>
            <ac:cxnSpMk id="71" creationId="{8F31C8A7-B7FC-4E22-93F1-B52C9573CF9C}"/>
          </ac:cxnSpMkLst>
        </pc:cxnChg>
        <pc:cxnChg chg="del">
          <ac:chgData name="Kulinich Bohdan" userId="48e65c9f34e137d0" providerId="LiveId" clId="{2942FE0F-B0DA-463E-B11B-6FC2351818E8}" dt="2020-10-11T15:10:58.576" v="2163" actId="478"/>
          <ac:cxnSpMkLst>
            <pc:docMk/>
            <pc:sldMk cId="1687619495" sldId="508"/>
            <ac:cxnSpMk id="75" creationId="{C8F5BF7B-663D-4A1A-BECF-6B01DAE508D9}"/>
          </ac:cxnSpMkLst>
        </pc:cxnChg>
        <pc:cxnChg chg="del">
          <ac:chgData name="Kulinich Bohdan" userId="48e65c9f34e137d0" providerId="LiveId" clId="{2942FE0F-B0DA-463E-B11B-6FC2351818E8}" dt="2020-10-11T15:11:02.591" v="2168" actId="478"/>
          <ac:cxnSpMkLst>
            <pc:docMk/>
            <pc:sldMk cId="1687619495" sldId="508"/>
            <ac:cxnSpMk id="76" creationId="{21D4F826-CF28-4942-9671-40DB1355A06C}"/>
          </ac:cxnSpMkLst>
        </pc:cxnChg>
      </pc:sldChg>
      <pc:sldChg chg="modSp add del mod modAnim">
        <pc:chgData name="Kulinich Bohdan" userId="48e65c9f34e137d0" providerId="LiveId" clId="{2942FE0F-B0DA-463E-B11B-6FC2351818E8}" dt="2020-10-11T09:11:15.894" v="2158" actId="47"/>
        <pc:sldMkLst>
          <pc:docMk/>
          <pc:sldMk cId="1975959815" sldId="508"/>
        </pc:sldMkLst>
        <pc:spChg chg="mod">
          <ac:chgData name="Kulinich Bohdan" userId="48e65c9f34e137d0" providerId="LiveId" clId="{2942FE0F-B0DA-463E-B11B-6FC2351818E8}" dt="2020-10-11T09:10:53.328" v="2157" actId="1076"/>
          <ac:spMkLst>
            <pc:docMk/>
            <pc:sldMk cId="1975959815" sldId="508"/>
            <ac:spMk id="90" creationId="{54ACFA5A-1068-4FDB-9DEB-E0F93C5D746F}"/>
          </ac:spMkLst>
        </pc:spChg>
        <pc:grpChg chg="ord">
          <ac:chgData name="Kulinich Bohdan" userId="48e65c9f34e137d0" providerId="LiveId" clId="{2942FE0F-B0DA-463E-B11B-6FC2351818E8}" dt="2020-10-11T09:10:01.853" v="2153" actId="166"/>
          <ac:grpSpMkLst>
            <pc:docMk/>
            <pc:sldMk cId="1975959815" sldId="508"/>
            <ac:grpSpMk id="89" creationId="{26B21C10-D2B6-46C7-9A5A-DCBB671848D5}"/>
          </ac:grpSpMkLst>
        </pc:grpChg>
      </pc:sldChg>
      <pc:sldChg chg="addSp delSp modSp add mod delAnim modAnim">
        <pc:chgData name="Kulinich Bohdan" userId="48e65c9f34e137d0" providerId="LiveId" clId="{2942FE0F-B0DA-463E-B11B-6FC2351818E8}" dt="2020-10-12T08:45:49.847" v="3479" actId="20577"/>
        <pc:sldMkLst>
          <pc:docMk/>
          <pc:sldMk cId="729442947" sldId="509"/>
        </pc:sldMkLst>
        <pc:spChg chg="add mod">
          <ac:chgData name="Kulinich Bohdan" userId="48e65c9f34e137d0" providerId="LiveId" clId="{2942FE0F-B0DA-463E-B11B-6FC2351818E8}" dt="2020-10-11T17:52:48.226" v="2686" actId="207"/>
          <ac:spMkLst>
            <pc:docMk/>
            <pc:sldMk cId="729442947" sldId="509"/>
            <ac:spMk id="2" creationId="{70EF2BF0-E25C-498C-BA24-43E084801BC0}"/>
          </ac:spMkLst>
        </pc:spChg>
        <pc:spChg chg="add mod">
          <ac:chgData name="Kulinich Bohdan" userId="48e65c9f34e137d0" providerId="LiveId" clId="{2942FE0F-B0DA-463E-B11B-6FC2351818E8}" dt="2020-10-11T17:46:59.276" v="2670" actId="207"/>
          <ac:spMkLst>
            <pc:docMk/>
            <pc:sldMk cId="729442947" sldId="509"/>
            <ac:spMk id="5" creationId="{AF896AE8-6137-40DC-992E-F4778465DD60}"/>
          </ac:spMkLst>
        </pc:spChg>
        <pc:spChg chg="add mod">
          <ac:chgData name="Kulinich Bohdan" userId="48e65c9f34e137d0" providerId="LiveId" clId="{2942FE0F-B0DA-463E-B11B-6FC2351818E8}" dt="2020-10-11T17:47:11.470" v="2672" actId="207"/>
          <ac:spMkLst>
            <pc:docMk/>
            <pc:sldMk cId="729442947" sldId="509"/>
            <ac:spMk id="6" creationId="{746FD00A-DB3B-410A-A26E-1A0F53AE6478}"/>
          </ac:spMkLst>
        </pc:spChg>
        <pc:spChg chg="add mod">
          <ac:chgData name="Kulinich Bohdan" userId="48e65c9f34e137d0" providerId="LiveId" clId="{2942FE0F-B0DA-463E-B11B-6FC2351818E8}" dt="2020-10-11T17:47:05.477" v="2671" actId="208"/>
          <ac:spMkLst>
            <pc:docMk/>
            <pc:sldMk cId="729442947" sldId="509"/>
            <ac:spMk id="7" creationId="{F65EC42B-2571-4395-9DBE-3E6F9F8B2E2D}"/>
          </ac:spMkLst>
        </pc:spChg>
        <pc:spChg chg="add mod ord">
          <ac:chgData name="Kulinich Bohdan" userId="48e65c9f34e137d0" providerId="LiveId" clId="{2942FE0F-B0DA-463E-B11B-6FC2351818E8}" dt="2020-10-11T15:32:52.891" v="2423" actId="166"/>
          <ac:spMkLst>
            <pc:docMk/>
            <pc:sldMk cId="729442947" sldId="509"/>
            <ac:spMk id="13" creationId="{32FD9A80-76A6-40A6-ABCC-B3FF7E2326B5}"/>
          </ac:spMkLst>
        </pc:spChg>
        <pc:spChg chg="add mod">
          <ac:chgData name="Kulinich Bohdan" userId="48e65c9f34e137d0" providerId="LiveId" clId="{2942FE0F-B0DA-463E-B11B-6FC2351818E8}" dt="2020-10-11T17:52:48.226" v="2686" actId="207"/>
          <ac:spMkLst>
            <pc:docMk/>
            <pc:sldMk cId="729442947" sldId="509"/>
            <ac:spMk id="14" creationId="{756D6F07-1967-4E45-A897-CB467FF42C8E}"/>
          </ac:spMkLst>
        </pc:spChg>
        <pc:spChg chg="add mod">
          <ac:chgData name="Kulinich Bohdan" userId="48e65c9f34e137d0" providerId="LiveId" clId="{2942FE0F-B0DA-463E-B11B-6FC2351818E8}" dt="2020-10-11T17:46:59.276" v="2670" actId="207"/>
          <ac:spMkLst>
            <pc:docMk/>
            <pc:sldMk cId="729442947" sldId="509"/>
            <ac:spMk id="15" creationId="{00E18459-2FAA-4BBA-B50D-AADF656ADF4A}"/>
          </ac:spMkLst>
        </pc:spChg>
        <pc:spChg chg="add mod">
          <ac:chgData name="Kulinich Bohdan" userId="48e65c9f34e137d0" providerId="LiveId" clId="{2942FE0F-B0DA-463E-B11B-6FC2351818E8}" dt="2020-10-11T17:47:11.470" v="2672" actId="207"/>
          <ac:spMkLst>
            <pc:docMk/>
            <pc:sldMk cId="729442947" sldId="509"/>
            <ac:spMk id="16" creationId="{456298F6-0ECB-41D8-BE7F-A6DAAB141D93}"/>
          </ac:spMkLst>
        </pc:spChg>
        <pc:spChg chg="add mod">
          <ac:chgData name="Kulinich Bohdan" userId="48e65c9f34e137d0" providerId="LiveId" clId="{2942FE0F-B0DA-463E-B11B-6FC2351818E8}" dt="2020-10-11T17:47:05.477" v="2671" actId="208"/>
          <ac:spMkLst>
            <pc:docMk/>
            <pc:sldMk cId="729442947" sldId="509"/>
            <ac:spMk id="17" creationId="{A02296B6-8A5E-4D6F-A2FE-781A63361F65}"/>
          </ac:spMkLst>
        </pc:spChg>
        <pc:spChg chg="add del mod">
          <ac:chgData name="Kulinich Bohdan" userId="48e65c9f34e137d0" providerId="LiveId" clId="{2942FE0F-B0DA-463E-B11B-6FC2351818E8}" dt="2020-10-11T17:44:55.951" v="2636" actId="478"/>
          <ac:spMkLst>
            <pc:docMk/>
            <pc:sldMk cId="729442947" sldId="509"/>
            <ac:spMk id="18" creationId="{D3102F23-8FF4-4A79-95C5-01B92297D262}"/>
          </ac:spMkLst>
        </pc:spChg>
        <pc:spChg chg="add mod">
          <ac:chgData name="Kulinich Bohdan" userId="48e65c9f34e137d0" providerId="LiveId" clId="{2942FE0F-B0DA-463E-B11B-6FC2351818E8}" dt="2020-10-11T17:44:54.060" v="2635" actId="164"/>
          <ac:spMkLst>
            <pc:docMk/>
            <pc:sldMk cId="729442947" sldId="509"/>
            <ac:spMk id="20" creationId="{F4A8721E-DFDC-4EE1-8186-087DEB706F74}"/>
          </ac:spMkLst>
        </pc:spChg>
        <pc:spChg chg="add mod">
          <ac:chgData name="Kulinich Bohdan" userId="48e65c9f34e137d0" providerId="LiveId" clId="{2942FE0F-B0DA-463E-B11B-6FC2351818E8}" dt="2020-10-11T17:44:54.060" v="2635" actId="164"/>
          <ac:spMkLst>
            <pc:docMk/>
            <pc:sldMk cId="729442947" sldId="509"/>
            <ac:spMk id="21" creationId="{769C8315-49A6-4B9E-8069-88250597DE76}"/>
          </ac:spMkLst>
        </pc:spChg>
        <pc:spChg chg="add mod">
          <ac:chgData name="Kulinich Bohdan" userId="48e65c9f34e137d0" providerId="LiveId" clId="{2942FE0F-B0DA-463E-B11B-6FC2351818E8}" dt="2020-10-11T17:44:54.060" v="2635" actId="164"/>
          <ac:spMkLst>
            <pc:docMk/>
            <pc:sldMk cId="729442947" sldId="509"/>
            <ac:spMk id="22" creationId="{5E00AA7F-46B3-4630-AEFC-C730D0FC55CD}"/>
          </ac:spMkLst>
        </pc:spChg>
        <pc:spChg chg="add mod">
          <ac:chgData name="Kulinich Bohdan" userId="48e65c9f34e137d0" providerId="LiveId" clId="{2942FE0F-B0DA-463E-B11B-6FC2351818E8}" dt="2020-10-11T17:47:15.031" v="2673" actId="208"/>
          <ac:spMkLst>
            <pc:docMk/>
            <pc:sldMk cId="729442947" sldId="509"/>
            <ac:spMk id="25" creationId="{CB9FB472-BA1C-41B0-9981-8562648C4247}"/>
          </ac:spMkLst>
        </pc:spChg>
        <pc:spChg chg="add mod">
          <ac:chgData name="Kulinich Bohdan" userId="48e65c9f34e137d0" providerId="LiveId" clId="{2942FE0F-B0DA-463E-B11B-6FC2351818E8}" dt="2020-10-12T08:45:49.847" v="3479" actId="20577"/>
          <ac:spMkLst>
            <pc:docMk/>
            <pc:sldMk cId="729442947" sldId="509"/>
            <ac:spMk id="37" creationId="{C269E5DF-01E6-44CB-9F5B-9468F45E8FA6}"/>
          </ac:spMkLst>
        </pc:spChg>
        <pc:spChg chg="add mod">
          <ac:chgData name="Kulinich Bohdan" userId="48e65c9f34e137d0" providerId="LiveId" clId="{2942FE0F-B0DA-463E-B11B-6FC2351818E8}" dt="2020-10-11T15:42:47.084" v="2567"/>
          <ac:spMkLst>
            <pc:docMk/>
            <pc:sldMk cId="729442947" sldId="509"/>
            <ac:spMk id="42" creationId="{F1BEFEBF-A28F-4EB7-ADE6-FD39F14C8A79}"/>
          </ac:spMkLst>
        </pc:spChg>
        <pc:spChg chg="add del mod">
          <ac:chgData name="Kulinich Bohdan" userId="48e65c9f34e137d0" providerId="LiveId" clId="{2942FE0F-B0DA-463E-B11B-6FC2351818E8}" dt="2020-10-11T15:30:09.016" v="2388" actId="478"/>
          <ac:spMkLst>
            <pc:docMk/>
            <pc:sldMk cId="729442947" sldId="509"/>
            <ac:spMk id="46" creationId="{F6076338-97E8-4E23-9C95-33C1CABD2F7B}"/>
          </ac:spMkLst>
        </pc:spChg>
        <pc:spChg chg="mod">
          <ac:chgData name="Kulinich Bohdan" userId="48e65c9f34e137d0" providerId="LiveId" clId="{2942FE0F-B0DA-463E-B11B-6FC2351818E8}" dt="2020-10-11T17:47:15.031" v="2673" actId="208"/>
          <ac:spMkLst>
            <pc:docMk/>
            <pc:sldMk cId="729442947" sldId="509"/>
            <ac:spMk id="59" creationId="{9EBB7200-FA5A-4488-B2EE-812FFA8D9741}"/>
          </ac:spMkLst>
        </pc:spChg>
        <pc:spChg chg="mod">
          <ac:chgData name="Kulinich Bohdan" userId="48e65c9f34e137d0" providerId="LiveId" clId="{2942FE0F-B0DA-463E-B11B-6FC2351818E8}" dt="2020-10-11T17:47:15.031" v="2673" actId="208"/>
          <ac:spMkLst>
            <pc:docMk/>
            <pc:sldMk cId="729442947" sldId="509"/>
            <ac:spMk id="63" creationId="{6A9A38F6-5320-49F2-A89B-2906C109F2B3}"/>
          </ac:spMkLst>
        </pc:spChg>
        <pc:spChg chg="del">
          <ac:chgData name="Kulinich Bohdan" userId="48e65c9f34e137d0" providerId="LiveId" clId="{2942FE0F-B0DA-463E-B11B-6FC2351818E8}" dt="2020-10-11T15:42:52.857" v="2569" actId="478"/>
          <ac:spMkLst>
            <pc:docMk/>
            <pc:sldMk cId="729442947" sldId="509"/>
            <ac:spMk id="63" creationId="{D9418065-6CD8-494D-AADE-8F94B83E0EE1}"/>
          </ac:spMkLst>
        </pc:spChg>
        <pc:spChg chg="mod modVis">
          <ac:chgData name="Kulinich Bohdan" userId="48e65c9f34e137d0" providerId="LiveId" clId="{2942FE0F-B0DA-463E-B11B-6FC2351818E8}" dt="2020-10-11T15:43:19.637" v="2570" actId="14429"/>
          <ac:spMkLst>
            <pc:docMk/>
            <pc:sldMk cId="729442947" sldId="509"/>
            <ac:spMk id="73" creationId="{17D736F8-C4E3-411B-BC1C-F8DA813DA3A2}"/>
          </ac:spMkLst>
        </pc:spChg>
        <pc:spChg chg="mod">
          <ac:chgData name="Kulinich Bohdan" userId="48e65c9f34e137d0" providerId="LiveId" clId="{2942FE0F-B0DA-463E-B11B-6FC2351818E8}" dt="2020-10-11T17:52:42.403" v="2685" actId="208"/>
          <ac:spMkLst>
            <pc:docMk/>
            <pc:sldMk cId="729442947" sldId="509"/>
            <ac:spMk id="77" creationId="{817D850C-BFA3-4AC9-A504-7C19B894A7BE}"/>
          </ac:spMkLst>
        </pc:spChg>
        <pc:grpChg chg="del">
          <ac:chgData name="Kulinich Bohdan" userId="48e65c9f34e137d0" providerId="LiveId" clId="{2942FE0F-B0DA-463E-B11B-6FC2351818E8}" dt="2020-10-11T15:29:30.069" v="2364" actId="478"/>
          <ac:grpSpMkLst>
            <pc:docMk/>
            <pc:sldMk cId="729442947" sldId="509"/>
            <ac:grpSpMk id="7" creationId="{8F8DACB6-6942-4486-BE7E-369B440DAA43}"/>
          </ac:grpSpMkLst>
        </pc:grpChg>
        <pc:grpChg chg="add mod">
          <ac:chgData name="Kulinich Bohdan" userId="48e65c9f34e137d0" providerId="LiveId" clId="{2942FE0F-B0DA-463E-B11B-6FC2351818E8}" dt="2020-10-11T17:44:44.948" v="2632" actId="164"/>
          <ac:grpSpMkLst>
            <pc:docMk/>
            <pc:sldMk cId="729442947" sldId="509"/>
            <ac:grpSpMk id="19" creationId="{3A842C25-B8C5-4837-B8FF-E4872EC34413}"/>
          </ac:grpSpMkLst>
        </pc:grpChg>
        <pc:grpChg chg="add del mod">
          <ac:chgData name="Kulinich Bohdan" userId="48e65c9f34e137d0" providerId="LiveId" clId="{2942FE0F-B0DA-463E-B11B-6FC2351818E8}" dt="2020-10-11T17:47:30.849" v="2674" actId="478"/>
          <ac:grpSpMkLst>
            <pc:docMk/>
            <pc:sldMk cId="729442947" sldId="509"/>
            <ac:grpSpMk id="23" creationId="{BEE767A3-9339-42FE-BA2A-880FB5265253}"/>
          </ac:grpSpMkLst>
        </pc:grpChg>
        <pc:grpChg chg="add mod ord">
          <ac:chgData name="Kulinich Bohdan" userId="48e65c9f34e137d0" providerId="LiveId" clId="{2942FE0F-B0DA-463E-B11B-6FC2351818E8}" dt="2020-10-11T17:45:07.643" v="2641" actId="167"/>
          <ac:grpSpMkLst>
            <pc:docMk/>
            <pc:sldMk cId="729442947" sldId="509"/>
            <ac:grpSpMk id="24" creationId="{647300FC-11E5-45B9-BCCD-92D2D61741AB}"/>
          </ac:grpSpMkLst>
        </pc:grpChg>
        <pc:grpChg chg="add mod ord">
          <ac:chgData name="Kulinich Bohdan" userId="48e65c9f34e137d0" providerId="LiveId" clId="{2942FE0F-B0DA-463E-B11B-6FC2351818E8}" dt="2020-10-11T17:46:12.007" v="2661" actId="167"/>
          <ac:grpSpMkLst>
            <pc:docMk/>
            <pc:sldMk cId="729442947" sldId="509"/>
            <ac:grpSpMk id="27" creationId="{8F9AC39D-B8FE-4576-96D6-8ED560FC2629}"/>
          </ac:grpSpMkLst>
        </pc:grpChg>
        <pc:grpChg chg="add mod">
          <ac:chgData name="Kulinich Bohdan" userId="48e65c9f34e137d0" providerId="LiveId" clId="{2942FE0F-B0DA-463E-B11B-6FC2351818E8}" dt="2020-10-11T17:46:09.931" v="2660" actId="164"/>
          <ac:grpSpMkLst>
            <pc:docMk/>
            <pc:sldMk cId="729442947" sldId="509"/>
            <ac:grpSpMk id="58" creationId="{BC5DD81D-1672-49C8-89B5-C82B70DB1BB1}"/>
          </ac:grpSpMkLst>
        </pc:grpChg>
        <pc:picChg chg="add mod">
          <ac:chgData name="Kulinich Bohdan" userId="48e65c9f34e137d0" providerId="LiveId" clId="{2942FE0F-B0DA-463E-B11B-6FC2351818E8}" dt="2020-10-11T15:35:14.308" v="2450"/>
          <ac:picMkLst>
            <pc:docMk/>
            <pc:sldMk cId="729442947" sldId="509"/>
            <ac:picMk id="36" creationId="{D28CF8AD-4B45-4C01-9312-3BB6E5B5E25B}"/>
          </ac:picMkLst>
        </pc:picChg>
      </pc:sldChg>
      <pc:sldChg chg="addSp delSp modSp add mod delAnim modAnim">
        <pc:chgData name="Kulinich Bohdan" userId="48e65c9f34e137d0" providerId="LiveId" clId="{2942FE0F-B0DA-463E-B11B-6FC2351818E8}" dt="2020-10-12T08:55:56.484" v="3595"/>
        <pc:sldMkLst>
          <pc:docMk/>
          <pc:sldMk cId="2325443477" sldId="510"/>
        </pc:sldMkLst>
        <pc:spChg chg="add mod">
          <ac:chgData name="Kulinich Bohdan" userId="48e65c9f34e137d0" providerId="LiveId" clId="{2942FE0F-B0DA-463E-B11B-6FC2351818E8}" dt="2020-10-12T08:54:04.807" v="3557" actId="207"/>
          <ac:spMkLst>
            <pc:docMk/>
            <pc:sldMk cId="2325443477" sldId="510"/>
            <ac:spMk id="2" creationId="{0242F707-FD0E-44B2-BBCF-FD0AD30B462E}"/>
          </ac:spMkLst>
        </pc:spChg>
        <pc:spChg chg="del">
          <ac:chgData name="Kulinich Bohdan" userId="48e65c9f34e137d0" providerId="LiveId" clId="{2942FE0F-B0DA-463E-B11B-6FC2351818E8}" dt="2020-10-11T17:52:18.895" v="2682" actId="478"/>
          <ac:spMkLst>
            <pc:docMk/>
            <pc:sldMk cId="2325443477" sldId="510"/>
            <ac:spMk id="2" creationId="{70EF2BF0-E25C-498C-BA24-43E084801BC0}"/>
          </ac:spMkLst>
        </pc:spChg>
        <pc:spChg chg="del">
          <ac:chgData name="Kulinich Bohdan" userId="48e65c9f34e137d0" providerId="LiveId" clId="{2942FE0F-B0DA-463E-B11B-6FC2351818E8}" dt="2020-10-11T17:52:18.022" v="2681" actId="478"/>
          <ac:spMkLst>
            <pc:docMk/>
            <pc:sldMk cId="2325443477" sldId="510"/>
            <ac:spMk id="5" creationId="{AF896AE8-6137-40DC-992E-F4778465DD60}"/>
          </ac:spMkLst>
        </pc:spChg>
        <pc:spChg chg="add mod">
          <ac:chgData name="Kulinich Bohdan" userId="48e65c9f34e137d0" providerId="LiveId" clId="{2942FE0F-B0DA-463E-B11B-6FC2351818E8}" dt="2020-10-12T08:54:08.946" v="3558" actId="207"/>
          <ac:spMkLst>
            <pc:docMk/>
            <pc:sldMk cId="2325443477" sldId="510"/>
            <ac:spMk id="5" creationId="{E6190BB5-23CB-417E-A3F0-9167D95014A1}"/>
          </ac:spMkLst>
        </pc:spChg>
        <pc:spChg chg="del">
          <ac:chgData name="Kulinich Bohdan" userId="48e65c9f34e137d0" providerId="LiveId" clId="{2942FE0F-B0DA-463E-B11B-6FC2351818E8}" dt="2020-10-11T17:52:17.210" v="2680" actId="478"/>
          <ac:spMkLst>
            <pc:docMk/>
            <pc:sldMk cId="2325443477" sldId="510"/>
            <ac:spMk id="6" creationId="{746FD00A-DB3B-410A-A26E-1A0F53AE6478}"/>
          </ac:spMkLst>
        </pc:spChg>
        <pc:spChg chg="add mod">
          <ac:chgData name="Kulinich Bohdan" userId="48e65c9f34e137d0" providerId="LiveId" clId="{2942FE0F-B0DA-463E-B11B-6FC2351818E8}" dt="2020-10-12T08:54:17.538" v="3560" actId="1076"/>
          <ac:spMkLst>
            <pc:docMk/>
            <pc:sldMk cId="2325443477" sldId="510"/>
            <ac:spMk id="6" creationId="{CDA71BBA-58F8-4EAF-9A6E-DA4DAA77BB84}"/>
          </ac:spMkLst>
        </pc:spChg>
        <pc:spChg chg="mod">
          <ac:chgData name="Kulinich Bohdan" userId="48e65c9f34e137d0" providerId="LiveId" clId="{2942FE0F-B0DA-463E-B11B-6FC2351818E8}" dt="2020-10-11T18:10:05.832" v="2791" actId="14100"/>
          <ac:spMkLst>
            <pc:docMk/>
            <pc:sldMk cId="2325443477" sldId="510"/>
            <ac:spMk id="13" creationId="{32FD9A80-76A6-40A6-ABCC-B3FF7E2326B5}"/>
          </ac:spMkLst>
        </pc:spChg>
        <pc:spChg chg="mod">
          <ac:chgData name="Kulinich Bohdan" userId="48e65c9f34e137d0" providerId="LiveId" clId="{2942FE0F-B0DA-463E-B11B-6FC2351818E8}" dt="2020-10-11T17:54:13.898" v="2691" actId="207"/>
          <ac:spMkLst>
            <pc:docMk/>
            <pc:sldMk cId="2325443477" sldId="510"/>
            <ac:spMk id="14" creationId="{756D6F07-1967-4E45-A897-CB467FF42C8E}"/>
          </ac:spMkLst>
        </pc:spChg>
        <pc:spChg chg="add mod">
          <ac:chgData name="Kulinich Bohdan" userId="48e65c9f34e137d0" providerId="LiveId" clId="{2942FE0F-B0DA-463E-B11B-6FC2351818E8}" dt="2020-10-11T17:55:39.947" v="2766" actId="20577"/>
          <ac:spMkLst>
            <pc:docMk/>
            <pc:sldMk cId="2325443477" sldId="510"/>
            <ac:spMk id="18" creationId="{454FDAE8-BDC3-454D-9410-C637E2136282}"/>
          </ac:spMkLst>
        </pc:spChg>
        <pc:spChg chg="add mod">
          <ac:chgData name="Kulinich Bohdan" userId="48e65c9f34e137d0" providerId="LiveId" clId="{2942FE0F-B0DA-463E-B11B-6FC2351818E8}" dt="2020-10-11T17:55:44.948" v="2768" actId="20577"/>
          <ac:spMkLst>
            <pc:docMk/>
            <pc:sldMk cId="2325443477" sldId="510"/>
            <ac:spMk id="19" creationId="{78BCC832-72AA-4BE5-9E05-DB3F6D3F6005}"/>
          </ac:spMkLst>
        </pc:spChg>
        <pc:spChg chg="add mod">
          <ac:chgData name="Kulinich Bohdan" userId="48e65c9f34e137d0" providerId="LiveId" clId="{2942FE0F-B0DA-463E-B11B-6FC2351818E8}" dt="2020-10-11T17:55:48.427" v="2770" actId="20577"/>
          <ac:spMkLst>
            <pc:docMk/>
            <pc:sldMk cId="2325443477" sldId="510"/>
            <ac:spMk id="20" creationId="{22895A53-70EF-4E1A-A739-AF794536DA50}"/>
          </ac:spMkLst>
        </pc:spChg>
        <pc:spChg chg="del">
          <ac:chgData name="Kulinich Bohdan" userId="48e65c9f34e137d0" providerId="LiveId" clId="{2942FE0F-B0DA-463E-B11B-6FC2351818E8}" dt="2020-10-11T17:52:21.532" v="2683" actId="478"/>
          <ac:spMkLst>
            <pc:docMk/>
            <pc:sldMk cId="2325443477" sldId="510"/>
            <ac:spMk id="37" creationId="{C269E5DF-01E6-44CB-9F5B-9468F45E8FA6}"/>
          </ac:spMkLst>
        </pc:spChg>
        <pc:spChg chg="add del mod">
          <ac:chgData name="Kulinich Bohdan" userId="48e65c9f34e137d0" providerId="LiveId" clId="{2942FE0F-B0DA-463E-B11B-6FC2351818E8}" dt="2020-10-11T18:26:59.639" v="3078" actId="478"/>
          <ac:spMkLst>
            <pc:docMk/>
            <pc:sldMk cId="2325443477" sldId="510"/>
            <ac:spMk id="44" creationId="{6E5E2234-F550-4B10-8B3A-DBE99DD746EA}"/>
          </ac:spMkLst>
        </pc:spChg>
        <pc:spChg chg="add del mod modVis">
          <ac:chgData name="Kulinich Bohdan" userId="48e65c9f34e137d0" providerId="LiveId" clId="{2942FE0F-B0DA-463E-B11B-6FC2351818E8}" dt="2020-10-11T18:26:58.142" v="3076" actId="478"/>
          <ac:spMkLst>
            <pc:docMk/>
            <pc:sldMk cId="2325443477" sldId="510"/>
            <ac:spMk id="46" creationId="{DFBDD301-C368-4616-80DF-59F8115CD179}"/>
          </ac:spMkLst>
        </pc:spChg>
        <pc:spChg chg="add mod ord modVis">
          <ac:chgData name="Kulinich Bohdan" userId="48e65c9f34e137d0" providerId="LiveId" clId="{2942FE0F-B0DA-463E-B11B-6FC2351818E8}" dt="2020-10-12T08:50:05.301" v="3527" actId="14100"/>
          <ac:spMkLst>
            <pc:docMk/>
            <pc:sldMk cId="2325443477" sldId="510"/>
            <ac:spMk id="47" creationId="{1281944B-D17D-4223-AA78-18039FBFBC5C}"/>
          </ac:spMkLst>
        </pc:spChg>
        <pc:spChg chg="add mod">
          <ac:chgData name="Kulinich Bohdan" userId="48e65c9f34e137d0" providerId="LiveId" clId="{2942FE0F-B0DA-463E-B11B-6FC2351818E8}" dt="2020-10-11T18:32:28.772" v="3223" actId="20577"/>
          <ac:spMkLst>
            <pc:docMk/>
            <pc:sldMk cId="2325443477" sldId="510"/>
            <ac:spMk id="64" creationId="{3FD77574-1868-4196-AACE-7FDBE30217AF}"/>
          </ac:spMkLst>
        </pc:spChg>
        <pc:spChg chg="add mod modVis">
          <ac:chgData name="Kulinich Bohdan" userId="48e65c9f34e137d0" providerId="LiveId" clId="{2942FE0F-B0DA-463E-B11B-6FC2351818E8}" dt="2020-10-11T18:32:30.876" v="3224" actId="14429"/>
          <ac:spMkLst>
            <pc:docMk/>
            <pc:sldMk cId="2325443477" sldId="510"/>
            <ac:spMk id="65" creationId="{B64AB8AE-FE17-408F-BCA6-3A45BAB7439D}"/>
          </ac:spMkLst>
        </pc:spChg>
        <pc:spChg chg="add mod">
          <ac:chgData name="Kulinich Bohdan" userId="48e65c9f34e137d0" providerId="LiveId" clId="{2942FE0F-B0DA-463E-B11B-6FC2351818E8}" dt="2020-10-12T08:51:32.561" v="3536" actId="16959"/>
          <ac:spMkLst>
            <pc:docMk/>
            <pc:sldMk cId="2325443477" sldId="510"/>
            <ac:spMk id="69" creationId="{27CBD347-3E24-41AC-88E7-E8A6D9FFEEAA}"/>
          </ac:spMkLst>
        </pc:spChg>
        <pc:spChg chg="add mod">
          <ac:chgData name="Kulinich Bohdan" userId="48e65c9f34e137d0" providerId="LiveId" clId="{2942FE0F-B0DA-463E-B11B-6FC2351818E8}" dt="2020-10-12T08:51:37.685" v="3537" actId="16959"/>
          <ac:spMkLst>
            <pc:docMk/>
            <pc:sldMk cId="2325443477" sldId="510"/>
            <ac:spMk id="70" creationId="{D2CE05CB-197B-43FA-9B8B-4A6F0EB4BC10}"/>
          </ac:spMkLst>
        </pc:spChg>
        <pc:spChg chg="add mod">
          <ac:chgData name="Kulinich Bohdan" userId="48e65c9f34e137d0" providerId="LiveId" clId="{2942FE0F-B0DA-463E-B11B-6FC2351818E8}" dt="2020-10-12T08:51:41.590" v="3538" actId="16959"/>
          <ac:spMkLst>
            <pc:docMk/>
            <pc:sldMk cId="2325443477" sldId="510"/>
            <ac:spMk id="71" creationId="{60D63BE8-4264-47D6-9E38-9663434D2F96}"/>
          </ac:spMkLst>
        </pc:spChg>
        <pc:spChg chg="add del mod">
          <ac:chgData name="Kulinich Bohdan" userId="48e65c9f34e137d0" providerId="LiveId" clId="{2942FE0F-B0DA-463E-B11B-6FC2351818E8}" dt="2020-10-12T08:51:23.813" v="3535"/>
          <ac:spMkLst>
            <pc:docMk/>
            <pc:sldMk cId="2325443477" sldId="510"/>
            <ac:spMk id="72" creationId="{37A40D02-2471-4C29-8E3A-BFFDFF347A4E}"/>
          </ac:spMkLst>
        </pc:spChg>
        <pc:spChg chg="del">
          <ac:chgData name="Kulinich Bohdan" userId="48e65c9f34e137d0" providerId="LiveId" clId="{2942FE0F-B0DA-463E-B11B-6FC2351818E8}" dt="2020-10-11T17:52:15.982" v="2679" actId="478"/>
          <ac:spMkLst>
            <pc:docMk/>
            <pc:sldMk cId="2325443477" sldId="510"/>
            <ac:spMk id="73" creationId="{17D736F8-C4E3-411B-BC1C-F8DA813DA3A2}"/>
          </ac:spMkLst>
        </pc:spChg>
        <pc:spChg chg="add del mod">
          <ac:chgData name="Kulinich Bohdan" userId="48e65c9f34e137d0" providerId="LiveId" clId="{2942FE0F-B0DA-463E-B11B-6FC2351818E8}" dt="2020-10-12T08:51:23.813" v="3535"/>
          <ac:spMkLst>
            <pc:docMk/>
            <pc:sldMk cId="2325443477" sldId="510"/>
            <ac:spMk id="73" creationId="{5BBD2720-3CDF-4638-862A-01992130069B}"/>
          </ac:spMkLst>
        </pc:spChg>
        <pc:spChg chg="add del mod">
          <ac:chgData name="Kulinich Bohdan" userId="48e65c9f34e137d0" providerId="LiveId" clId="{2942FE0F-B0DA-463E-B11B-6FC2351818E8}" dt="2020-10-12T08:51:23.813" v="3535"/>
          <ac:spMkLst>
            <pc:docMk/>
            <pc:sldMk cId="2325443477" sldId="510"/>
            <ac:spMk id="74" creationId="{6FE586CB-9319-4FEC-B461-B387E18B27CF}"/>
          </ac:spMkLst>
        </pc:spChg>
        <pc:spChg chg="mod">
          <ac:chgData name="Kulinich Bohdan" userId="48e65c9f34e137d0" providerId="LiveId" clId="{2942FE0F-B0DA-463E-B11B-6FC2351818E8}" dt="2020-10-11T17:54:11.391" v="2690" actId="208"/>
          <ac:spMkLst>
            <pc:docMk/>
            <pc:sldMk cId="2325443477" sldId="510"/>
            <ac:spMk id="77" creationId="{817D850C-BFA3-4AC9-A504-7C19B894A7BE}"/>
          </ac:spMkLst>
        </pc:spChg>
        <pc:picChg chg="del">
          <ac:chgData name="Kulinich Bohdan" userId="48e65c9f34e137d0" providerId="LiveId" clId="{2942FE0F-B0DA-463E-B11B-6FC2351818E8}" dt="2020-10-11T17:52:21.897" v="2684" actId="478"/>
          <ac:picMkLst>
            <pc:docMk/>
            <pc:sldMk cId="2325443477" sldId="510"/>
            <ac:picMk id="36" creationId="{D28CF8AD-4B45-4C01-9312-3BB6E5B5E25B}"/>
          </ac:picMkLst>
        </pc:picChg>
        <pc:picChg chg="add del mod modVis">
          <ac:chgData name="Kulinich Bohdan" userId="48e65c9f34e137d0" providerId="LiveId" clId="{2942FE0F-B0DA-463E-B11B-6FC2351818E8}" dt="2020-10-11T18:26:59.080" v="3077" actId="478"/>
          <ac:picMkLst>
            <pc:docMk/>
            <pc:sldMk cId="2325443477" sldId="510"/>
            <ac:picMk id="45" creationId="{F106186E-A98E-48F1-9DFF-75FB31152666}"/>
          </ac:picMkLst>
        </pc:picChg>
        <pc:picChg chg="add mod modVis">
          <ac:chgData name="Kulinich Bohdan" userId="48e65c9f34e137d0" providerId="LiveId" clId="{2942FE0F-B0DA-463E-B11B-6FC2351818E8}" dt="2020-10-11T18:20:14.200" v="3030" actId="14429"/>
          <ac:picMkLst>
            <pc:docMk/>
            <pc:sldMk cId="2325443477" sldId="510"/>
            <ac:picMk id="49" creationId="{4DBB030A-B210-4F2C-956F-552D70E2E70F}"/>
          </ac:picMkLst>
        </pc:picChg>
        <pc:picChg chg="add mod">
          <ac:chgData name="Kulinich Bohdan" userId="48e65c9f34e137d0" providerId="LiveId" clId="{2942FE0F-B0DA-463E-B11B-6FC2351818E8}" dt="2020-10-11T18:27:22.851" v="3080"/>
          <ac:picMkLst>
            <pc:docMk/>
            <pc:sldMk cId="2325443477" sldId="510"/>
            <ac:picMk id="52" creationId="{B173791D-07BB-4462-877A-A3A9FCEBACBA}"/>
          </ac:picMkLst>
        </pc:picChg>
        <pc:cxnChg chg="del">
          <ac:chgData name="Kulinich Bohdan" userId="48e65c9f34e137d0" providerId="LiveId" clId="{2942FE0F-B0DA-463E-B11B-6FC2351818E8}" dt="2020-10-11T17:52:13.509" v="2677" actId="478"/>
          <ac:cxnSpMkLst>
            <pc:docMk/>
            <pc:sldMk cId="2325443477" sldId="510"/>
            <ac:cxnSpMk id="70" creationId="{9F154B3D-C56C-4A3B-9E11-6D7FD3003517}"/>
          </ac:cxnSpMkLst>
        </pc:cxnChg>
        <pc:cxnChg chg="del">
          <ac:chgData name="Kulinich Bohdan" userId="48e65c9f34e137d0" providerId="LiveId" clId="{2942FE0F-B0DA-463E-B11B-6FC2351818E8}" dt="2020-10-11T17:52:14.629" v="2678" actId="478"/>
          <ac:cxnSpMkLst>
            <pc:docMk/>
            <pc:sldMk cId="2325443477" sldId="510"/>
            <ac:cxnSpMk id="71" creationId="{8F31C8A7-B7FC-4E22-93F1-B52C9573CF9C}"/>
          </ac:cxnSpMkLst>
        </pc:cxnChg>
      </pc:sldChg>
      <pc:sldChg chg="add del">
        <pc:chgData name="Kulinich Bohdan" userId="48e65c9f34e137d0" providerId="LiveId" clId="{2942FE0F-B0DA-463E-B11B-6FC2351818E8}" dt="2020-10-11T18:37:24.405" v="3235" actId="47"/>
        <pc:sldMkLst>
          <pc:docMk/>
          <pc:sldMk cId="2651266793" sldId="511"/>
        </pc:sldMkLst>
      </pc:sldChg>
      <pc:sldChg chg="addSp delSp modSp add mod delAnim modAnim">
        <pc:chgData name="Kulinich Bohdan" userId="48e65c9f34e137d0" providerId="LiveId" clId="{2942FE0F-B0DA-463E-B11B-6FC2351818E8}" dt="2020-10-12T08:57:35.132" v="3611"/>
        <pc:sldMkLst>
          <pc:docMk/>
          <pc:sldMk cId="1305664181" sldId="512"/>
        </pc:sldMkLst>
        <pc:spChg chg="del">
          <ac:chgData name="Kulinich Bohdan" userId="48e65c9f34e137d0" providerId="LiveId" clId="{2942FE0F-B0DA-463E-B11B-6FC2351818E8}" dt="2020-10-11T18:30:07.895" v="3185" actId="478"/>
          <ac:spMkLst>
            <pc:docMk/>
            <pc:sldMk cId="1305664181" sldId="512"/>
            <ac:spMk id="47" creationId="{1281944B-D17D-4223-AA78-18039FBFBC5C}"/>
          </ac:spMkLst>
        </pc:spChg>
        <pc:spChg chg="add mod">
          <ac:chgData name="Kulinich Bohdan" userId="48e65c9f34e137d0" providerId="LiveId" clId="{2942FE0F-B0DA-463E-B11B-6FC2351818E8}" dt="2020-10-12T08:54:25.286" v="3561"/>
          <ac:spMkLst>
            <pc:docMk/>
            <pc:sldMk cId="1305664181" sldId="512"/>
            <ac:spMk id="47" creationId="{46E775A0-F0FA-4AEC-9858-3236BF401F15}"/>
          </ac:spMkLst>
        </pc:spChg>
        <pc:spChg chg="add mod">
          <ac:chgData name="Kulinich Bohdan" userId="48e65c9f34e137d0" providerId="LiveId" clId="{2942FE0F-B0DA-463E-B11B-6FC2351818E8}" dt="2020-10-12T08:54:25.286" v="3561"/>
          <ac:spMkLst>
            <pc:docMk/>
            <pc:sldMk cId="1305664181" sldId="512"/>
            <ac:spMk id="49" creationId="{B39568D9-CF3E-40CD-B03D-084CACC85143}"/>
          </ac:spMkLst>
        </pc:spChg>
        <pc:spChg chg="add mod">
          <ac:chgData name="Kulinich Bohdan" userId="48e65c9f34e137d0" providerId="LiveId" clId="{2942FE0F-B0DA-463E-B11B-6FC2351818E8}" dt="2020-10-12T08:54:25.286" v="3561"/>
          <ac:spMkLst>
            <pc:docMk/>
            <pc:sldMk cId="1305664181" sldId="512"/>
            <ac:spMk id="64" creationId="{386B3C32-80EF-4C74-9194-0AE539D0B1BF}"/>
          </ac:spMkLst>
        </pc:spChg>
        <pc:spChg chg="del">
          <ac:chgData name="Kulinich Bohdan" userId="48e65c9f34e137d0" providerId="LiveId" clId="{2942FE0F-B0DA-463E-B11B-6FC2351818E8}" dt="2020-10-11T18:30:18.429" v="3189" actId="478"/>
          <ac:spMkLst>
            <pc:docMk/>
            <pc:sldMk cId="1305664181" sldId="512"/>
            <ac:spMk id="64" creationId="{3FD77574-1868-4196-AACE-7FDBE30217AF}"/>
          </ac:spMkLst>
        </pc:spChg>
        <pc:spChg chg="mod modVis">
          <ac:chgData name="Kulinich Bohdan" userId="48e65c9f34e137d0" providerId="LiveId" clId="{2942FE0F-B0DA-463E-B11B-6FC2351818E8}" dt="2020-10-11T18:30:19.579" v="3190" actId="14429"/>
          <ac:spMkLst>
            <pc:docMk/>
            <pc:sldMk cId="1305664181" sldId="512"/>
            <ac:spMk id="65" creationId="{B64AB8AE-FE17-408F-BCA6-3A45BAB7439D}"/>
          </ac:spMkLst>
        </pc:spChg>
        <pc:spChg chg="add mod modVis">
          <ac:chgData name="Kulinich Bohdan" userId="48e65c9f34e137d0" providerId="LiveId" clId="{2942FE0F-B0DA-463E-B11B-6FC2351818E8}" dt="2020-10-11T18:34:22.827" v="3228" actId="14429"/>
          <ac:spMkLst>
            <pc:docMk/>
            <pc:sldMk cId="1305664181" sldId="512"/>
            <ac:spMk id="70" creationId="{93156EEC-1CBD-4E34-9589-D67C604FB7E6}"/>
          </ac:spMkLst>
        </pc:spChg>
        <pc:spChg chg="add mod modVis">
          <ac:chgData name="Kulinich Bohdan" userId="48e65c9f34e137d0" providerId="LiveId" clId="{2942FE0F-B0DA-463E-B11B-6FC2351818E8}" dt="2020-10-11T18:34:23.484" v="3229" actId="14429"/>
          <ac:spMkLst>
            <pc:docMk/>
            <pc:sldMk cId="1305664181" sldId="512"/>
            <ac:spMk id="71" creationId="{056B8A01-86A3-44B0-B36F-A907022CD937}"/>
          </ac:spMkLst>
        </pc:spChg>
        <pc:spChg chg="add mod">
          <ac:chgData name="Kulinich Bohdan" userId="48e65c9f34e137d0" providerId="LiveId" clId="{2942FE0F-B0DA-463E-B11B-6FC2351818E8}" dt="2020-10-12T08:56:36.412" v="3596"/>
          <ac:spMkLst>
            <pc:docMk/>
            <pc:sldMk cId="1305664181" sldId="512"/>
            <ac:spMk id="72" creationId="{C18D610F-6199-4C75-B6DE-5B0AE2EE61AD}"/>
          </ac:spMkLst>
        </pc:spChg>
        <pc:spChg chg="add mod">
          <ac:chgData name="Kulinich Bohdan" userId="48e65c9f34e137d0" providerId="LiveId" clId="{2942FE0F-B0DA-463E-B11B-6FC2351818E8}" dt="2020-10-12T08:56:36.412" v="3596"/>
          <ac:spMkLst>
            <pc:docMk/>
            <pc:sldMk cId="1305664181" sldId="512"/>
            <ac:spMk id="73" creationId="{A8B3A678-6365-4568-8DF0-16DDECDAEC7B}"/>
          </ac:spMkLst>
        </pc:spChg>
        <pc:spChg chg="add mod">
          <ac:chgData name="Kulinich Bohdan" userId="48e65c9f34e137d0" providerId="LiveId" clId="{2942FE0F-B0DA-463E-B11B-6FC2351818E8}" dt="2020-10-12T08:56:36.412" v="3596"/>
          <ac:spMkLst>
            <pc:docMk/>
            <pc:sldMk cId="1305664181" sldId="512"/>
            <ac:spMk id="74" creationId="{F8E4D693-728A-45DB-B6E5-69E23DE7ECDF}"/>
          </ac:spMkLst>
        </pc:spChg>
        <pc:picChg chg="del">
          <ac:chgData name="Kulinich Bohdan" userId="48e65c9f34e137d0" providerId="LiveId" clId="{2942FE0F-B0DA-463E-B11B-6FC2351818E8}" dt="2020-10-11T18:30:08.967" v="3186" actId="478"/>
          <ac:picMkLst>
            <pc:docMk/>
            <pc:sldMk cId="1305664181" sldId="512"/>
            <ac:picMk id="49" creationId="{4DBB030A-B210-4F2C-956F-552D70E2E70F}"/>
          </ac:picMkLst>
        </pc:picChg>
        <pc:picChg chg="add mod">
          <ac:chgData name="Kulinich Bohdan" userId="48e65c9f34e137d0" providerId="LiveId" clId="{2942FE0F-B0DA-463E-B11B-6FC2351818E8}" dt="2020-10-11T18:30:56.076" v="3202"/>
          <ac:picMkLst>
            <pc:docMk/>
            <pc:sldMk cId="1305664181" sldId="512"/>
            <ac:picMk id="69" creationId="{20DF76B1-0068-43FF-AA81-C6A1B923F477}"/>
          </ac:picMkLst>
        </pc:picChg>
      </pc:sldChg>
      <pc:sldChg chg="addSp delSp modSp add mod modAnim">
        <pc:chgData name="Kulinich Bohdan" userId="48e65c9f34e137d0" providerId="LiveId" clId="{2942FE0F-B0DA-463E-B11B-6FC2351818E8}" dt="2020-10-12T09:36:16.413" v="3618" actId="22"/>
        <pc:sldMkLst>
          <pc:docMk/>
          <pc:sldMk cId="4207989482" sldId="513"/>
        </pc:sldMkLst>
        <pc:spChg chg="add mod">
          <ac:chgData name="Kulinich Bohdan" userId="48e65c9f34e137d0" providerId="LiveId" clId="{2942FE0F-B0DA-463E-B11B-6FC2351818E8}" dt="2020-10-11T18:41:19.863" v="3351" actId="207"/>
          <ac:spMkLst>
            <pc:docMk/>
            <pc:sldMk cId="4207989482" sldId="513"/>
            <ac:spMk id="2" creationId="{BC21B32E-CD08-42DD-88FA-B1AD2A00F81B}"/>
          </ac:spMkLst>
        </pc:spChg>
        <pc:spChg chg="add mod">
          <ac:chgData name="Kulinich Bohdan" userId="48e65c9f34e137d0" providerId="LiveId" clId="{2942FE0F-B0DA-463E-B11B-6FC2351818E8}" dt="2020-10-11T18:44:49.053" v="3413" actId="207"/>
          <ac:spMkLst>
            <pc:docMk/>
            <pc:sldMk cId="4207989482" sldId="513"/>
            <ac:spMk id="5" creationId="{9BF6686E-1C4C-4593-989D-4BCE7C0E5D71}"/>
          </ac:spMkLst>
        </pc:spChg>
        <pc:spChg chg="add">
          <ac:chgData name="Kulinich Bohdan" userId="48e65c9f34e137d0" providerId="LiveId" clId="{2942FE0F-B0DA-463E-B11B-6FC2351818E8}" dt="2020-10-12T09:36:16.413" v="3618" actId="22"/>
          <ac:spMkLst>
            <pc:docMk/>
            <pc:sldMk cId="4207989482" sldId="513"/>
            <ac:spMk id="6" creationId="{3EBBB90F-6508-4035-8761-340BBEDDEAC3}"/>
          </ac:spMkLst>
        </pc:spChg>
        <pc:spChg chg="mod">
          <ac:chgData name="Kulinich Bohdan" userId="48e65c9f34e137d0" providerId="LiveId" clId="{2942FE0F-B0DA-463E-B11B-6FC2351818E8}" dt="2020-10-11T18:38:46.797" v="3243" actId="207"/>
          <ac:spMkLst>
            <pc:docMk/>
            <pc:sldMk cId="4207989482" sldId="513"/>
            <ac:spMk id="13" creationId="{32FD9A80-76A6-40A6-ABCC-B3FF7E2326B5}"/>
          </ac:spMkLst>
        </pc:spChg>
        <pc:spChg chg="mod">
          <ac:chgData name="Kulinich Bohdan" userId="48e65c9f34e137d0" providerId="LiveId" clId="{2942FE0F-B0DA-463E-B11B-6FC2351818E8}" dt="2020-10-11T18:38:41.351" v="3242" actId="207"/>
          <ac:spMkLst>
            <pc:docMk/>
            <pc:sldMk cId="4207989482" sldId="513"/>
            <ac:spMk id="14" creationId="{756D6F07-1967-4E45-A897-CB467FF42C8E}"/>
          </ac:spMkLst>
        </pc:spChg>
        <pc:spChg chg="mod">
          <ac:chgData name="Kulinich Bohdan" userId="48e65c9f34e137d0" providerId="LiveId" clId="{2942FE0F-B0DA-463E-B11B-6FC2351818E8}" dt="2020-10-11T18:38:41.351" v="3242" actId="207"/>
          <ac:spMkLst>
            <pc:docMk/>
            <pc:sldMk cId="4207989482" sldId="513"/>
            <ac:spMk id="15" creationId="{00E18459-2FAA-4BBA-B50D-AADF656ADF4A}"/>
          </ac:spMkLst>
        </pc:spChg>
        <pc:spChg chg="mod">
          <ac:chgData name="Kulinich Bohdan" userId="48e65c9f34e137d0" providerId="LiveId" clId="{2942FE0F-B0DA-463E-B11B-6FC2351818E8}" dt="2020-10-11T18:38:41.351" v="3242" actId="207"/>
          <ac:spMkLst>
            <pc:docMk/>
            <pc:sldMk cId="4207989482" sldId="513"/>
            <ac:spMk id="16" creationId="{456298F6-0ECB-41D8-BE7F-A6DAAB141D93}"/>
          </ac:spMkLst>
        </pc:spChg>
        <pc:spChg chg="mod">
          <ac:chgData name="Kulinich Bohdan" userId="48e65c9f34e137d0" providerId="LiveId" clId="{2942FE0F-B0DA-463E-B11B-6FC2351818E8}" dt="2020-10-11T18:38:41.351" v="3242" actId="207"/>
          <ac:spMkLst>
            <pc:docMk/>
            <pc:sldMk cId="4207989482" sldId="513"/>
            <ac:spMk id="18" creationId="{454FDAE8-BDC3-454D-9410-C637E2136282}"/>
          </ac:spMkLst>
        </pc:spChg>
        <pc:spChg chg="mod">
          <ac:chgData name="Kulinich Bohdan" userId="48e65c9f34e137d0" providerId="LiveId" clId="{2942FE0F-B0DA-463E-B11B-6FC2351818E8}" dt="2020-10-11T18:38:41.351" v="3242" actId="207"/>
          <ac:spMkLst>
            <pc:docMk/>
            <pc:sldMk cId="4207989482" sldId="513"/>
            <ac:spMk id="19" creationId="{78BCC832-72AA-4BE5-9E05-DB3F6D3F6005}"/>
          </ac:spMkLst>
        </pc:spChg>
        <pc:spChg chg="mod">
          <ac:chgData name="Kulinich Bohdan" userId="48e65c9f34e137d0" providerId="LiveId" clId="{2942FE0F-B0DA-463E-B11B-6FC2351818E8}" dt="2020-10-11T18:38:41.351" v="3242" actId="207"/>
          <ac:spMkLst>
            <pc:docMk/>
            <pc:sldMk cId="4207989482" sldId="513"/>
            <ac:spMk id="20" creationId="{22895A53-70EF-4E1A-A739-AF794536DA50}"/>
          </ac:spMkLst>
        </pc:spChg>
        <pc:spChg chg="add">
          <ac:chgData name="Kulinich Bohdan" userId="48e65c9f34e137d0" providerId="LiveId" clId="{2942FE0F-B0DA-463E-B11B-6FC2351818E8}" dt="2020-10-12T09:36:16.413" v="3618" actId="22"/>
          <ac:spMkLst>
            <pc:docMk/>
            <pc:sldMk cId="4207989482" sldId="513"/>
            <ac:spMk id="22" creationId="{042FC79E-5D0A-4FEA-BAEB-26F5D38092E5}"/>
          </ac:spMkLst>
        </pc:spChg>
        <pc:spChg chg="add">
          <ac:chgData name="Kulinich Bohdan" userId="48e65c9f34e137d0" providerId="LiveId" clId="{2942FE0F-B0DA-463E-B11B-6FC2351818E8}" dt="2020-10-12T09:36:16.413" v="3618" actId="22"/>
          <ac:spMkLst>
            <pc:docMk/>
            <pc:sldMk cId="4207989482" sldId="513"/>
            <ac:spMk id="23" creationId="{1EEC32A1-1FE4-4870-91E2-4E7125EF4C8B}"/>
          </ac:spMkLst>
        </pc:spChg>
        <pc:spChg chg="mod">
          <ac:chgData name="Kulinich Bohdan" userId="48e65c9f34e137d0" providerId="LiveId" clId="{2942FE0F-B0DA-463E-B11B-6FC2351818E8}" dt="2020-10-11T18:38:46.797" v="3243" actId="207"/>
          <ac:spMkLst>
            <pc:docMk/>
            <pc:sldMk cId="4207989482" sldId="513"/>
            <ac:spMk id="30" creationId="{241B51BC-C715-4B80-9D8B-AA841CE70D06}"/>
          </ac:spMkLst>
        </pc:spChg>
        <pc:spChg chg="add mod">
          <ac:chgData name="Kulinich Bohdan" userId="48e65c9f34e137d0" providerId="LiveId" clId="{2942FE0F-B0DA-463E-B11B-6FC2351818E8}" dt="2020-10-12T09:36:10.102" v="3617" actId="207"/>
          <ac:spMkLst>
            <pc:docMk/>
            <pc:sldMk cId="4207989482" sldId="513"/>
            <ac:spMk id="46" creationId="{1ADB1801-651E-4F67-97C8-59BC7446F80E}"/>
          </ac:spMkLst>
        </pc:spChg>
        <pc:spChg chg="add mod">
          <ac:chgData name="Kulinich Bohdan" userId="48e65c9f34e137d0" providerId="LiveId" clId="{2942FE0F-B0DA-463E-B11B-6FC2351818E8}" dt="2020-10-12T09:36:10.102" v="3617" actId="207"/>
          <ac:spMkLst>
            <pc:docMk/>
            <pc:sldMk cId="4207989482" sldId="513"/>
            <ac:spMk id="47" creationId="{2AFA7304-30E9-40D0-99DC-6714B188AB81}"/>
          </ac:spMkLst>
        </pc:spChg>
        <pc:spChg chg="add mod">
          <ac:chgData name="Kulinich Bohdan" userId="48e65c9f34e137d0" providerId="LiveId" clId="{2942FE0F-B0DA-463E-B11B-6FC2351818E8}" dt="2020-10-12T09:36:10.102" v="3617" actId="207"/>
          <ac:spMkLst>
            <pc:docMk/>
            <pc:sldMk cId="4207989482" sldId="513"/>
            <ac:spMk id="49" creationId="{6A444372-4F53-4F2F-8012-D0ACEA912BCE}"/>
          </ac:spMkLst>
        </pc:spChg>
        <pc:spChg chg="mod">
          <ac:chgData name="Kulinich Bohdan" userId="48e65c9f34e137d0" providerId="LiveId" clId="{2942FE0F-B0DA-463E-B11B-6FC2351818E8}" dt="2020-10-11T18:38:46.797" v="3243" actId="207"/>
          <ac:spMkLst>
            <pc:docMk/>
            <pc:sldMk cId="4207989482" sldId="513"/>
            <ac:spMk id="50" creationId="{308A3772-0E0A-44E4-B1CA-F3D4FA8AF125}"/>
          </ac:spMkLst>
        </pc:spChg>
        <pc:spChg chg="del">
          <ac:chgData name="Kulinich Bohdan" userId="48e65c9f34e137d0" providerId="LiveId" clId="{2942FE0F-B0DA-463E-B11B-6FC2351818E8}" dt="2020-10-11T18:38:29.839" v="3241" actId="478"/>
          <ac:spMkLst>
            <pc:docMk/>
            <pc:sldMk cId="4207989482" sldId="513"/>
            <ac:spMk id="65" creationId="{B64AB8AE-FE17-408F-BCA6-3A45BAB7439D}"/>
          </ac:spMkLst>
        </pc:spChg>
        <pc:spChg chg="del">
          <ac:chgData name="Kulinich Bohdan" userId="48e65c9f34e137d0" providerId="LiveId" clId="{2942FE0F-B0DA-463E-B11B-6FC2351818E8}" dt="2020-10-11T18:38:26.841" v="3238" actId="478"/>
          <ac:spMkLst>
            <pc:docMk/>
            <pc:sldMk cId="4207989482" sldId="513"/>
            <ac:spMk id="70" creationId="{93156EEC-1CBD-4E34-9589-D67C604FB7E6}"/>
          </ac:spMkLst>
        </pc:spChg>
        <pc:spChg chg="mod modVis">
          <ac:chgData name="Kulinich Bohdan" userId="48e65c9f34e137d0" providerId="LiveId" clId="{2942FE0F-B0DA-463E-B11B-6FC2351818E8}" dt="2020-10-11T18:44:17.676" v="3411" actId="14429"/>
          <ac:spMkLst>
            <pc:docMk/>
            <pc:sldMk cId="4207989482" sldId="513"/>
            <ac:spMk id="71" creationId="{056B8A01-86A3-44B0-B36F-A907022CD937}"/>
          </ac:spMkLst>
        </pc:spChg>
        <pc:picChg chg="add mod">
          <ac:chgData name="Kulinich Bohdan" userId="48e65c9f34e137d0" providerId="LiveId" clId="{2942FE0F-B0DA-463E-B11B-6FC2351818E8}" dt="2020-10-11T18:46:11.516" v="3427" actId="1076"/>
          <ac:picMkLst>
            <pc:docMk/>
            <pc:sldMk cId="4207989482" sldId="513"/>
            <ac:picMk id="21" creationId="{3DE06B11-BA54-46DC-BDB5-62383C52638D}"/>
          </ac:picMkLst>
        </pc:picChg>
        <pc:picChg chg="del">
          <ac:chgData name="Kulinich Bohdan" userId="48e65c9f34e137d0" providerId="LiveId" clId="{2942FE0F-B0DA-463E-B11B-6FC2351818E8}" dt="2020-10-11T18:38:28.923" v="3240" actId="478"/>
          <ac:picMkLst>
            <pc:docMk/>
            <pc:sldMk cId="4207989482" sldId="513"/>
            <ac:picMk id="52" creationId="{B173791D-07BB-4462-877A-A3A9FCEBACBA}"/>
          </ac:picMkLst>
        </pc:picChg>
        <pc:picChg chg="del">
          <ac:chgData name="Kulinich Bohdan" userId="48e65c9f34e137d0" providerId="LiveId" clId="{2942FE0F-B0DA-463E-B11B-6FC2351818E8}" dt="2020-10-11T18:38:27.972" v="3239" actId="478"/>
          <ac:picMkLst>
            <pc:docMk/>
            <pc:sldMk cId="4207989482" sldId="513"/>
            <ac:picMk id="69" creationId="{20DF76B1-0068-43FF-AA81-C6A1B923F477}"/>
          </ac:picMkLst>
        </pc:picChg>
      </pc:sldChg>
      <pc:sldChg chg="delSp add del mod delAnim">
        <pc:chgData name="Kulinich Bohdan" userId="48e65c9f34e137d0" providerId="LiveId" clId="{2942FE0F-B0DA-463E-B11B-6FC2351818E8}" dt="2020-10-12T04:12:44.849" v="3438" actId="47"/>
        <pc:sldMkLst>
          <pc:docMk/>
          <pc:sldMk cId="233429381" sldId="514"/>
        </pc:sldMkLst>
        <pc:cxnChg chg="del">
          <ac:chgData name="Kulinich Bohdan" userId="48e65c9f34e137d0" providerId="LiveId" clId="{2942FE0F-B0DA-463E-B11B-6FC2351818E8}" dt="2020-10-12T04:09:38.353" v="3435" actId="478"/>
          <ac:cxnSpMkLst>
            <pc:docMk/>
            <pc:sldMk cId="233429381" sldId="514"/>
            <ac:cxnSpMk id="18" creationId="{2AE687DD-2E17-4E61-BCB4-EB56567B5836}"/>
          </ac:cxnSpMkLst>
        </pc:cxnChg>
        <pc:cxnChg chg="del">
          <ac:chgData name="Kulinich Bohdan" userId="48e65c9f34e137d0" providerId="LiveId" clId="{2942FE0F-B0DA-463E-B11B-6FC2351818E8}" dt="2020-10-12T04:09:39.690" v="3436" actId="478"/>
          <ac:cxnSpMkLst>
            <pc:docMk/>
            <pc:sldMk cId="233429381" sldId="514"/>
            <ac:cxnSpMk id="19" creationId="{BE702B4B-6D7C-4FF4-A31A-38C6EC46577C}"/>
          </ac:cxnSpMkLst>
        </pc:cxnChg>
        <pc:cxnChg chg="del">
          <ac:chgData name="Kulinich Bohdan" userId="48e65c9f34e137d0" providerId="LiveId" clId="{2942FE0F-B0DA-463E-B11B-6FC2351818E8}" dt="2020-10-12T04:09:41.241" v="3437" actId="478"/>
          <ac:cxnSpMkLst>
            <pc:docMk/>
            <pc:sldMk cId="233429381" sldId="514"/>
            <ac:cxnSpMk id="22" creationId="{0D870EBE-AA46-4E1C-8072-EED144636A21}"/>
          </ac:cxnSpMkLst>
        </pc:cxnChg>
      </pc:sldChg>
      <pc:sldChg chg="addSp delSp modSp add mod delAnim modAnim">
        <pc:chgData name="Kulinich Bohdan" userId="48e65c9f34e137d0" providerId="LiveId" clId="{2942FE0F-B0DA-463E-B11B-6FC2351818E8}" dt="2020-10-12T17:28:48.126" v="4198"/>
        <pc:sldMkLst>
          <pc:docMk/>
          <pc:sldMk cId="371247338" sldId="514"/>
        </pc:sldMkLst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2" creationId="{AA3A1717-F175-482B-894E-A9CC44363F16}"/>
          </ac:spMkLst>
        </pc:spChg>
        <pc:spChg chg="mod">
          <ac:chgData name="Kulinich Bohdan" userId="48e65c9f34e137d0" providerId="LiveId" clId="{2942FE0F-B0DA-463E-B11B-6FC2351818E8}" dt="2020-10-12T14:50:46.586" v="3644" actId="20577"/>
          <ac:spMkLst>
            <pc:docMk/>
            <pc:sldMk cId="371247338" sldId="514"/>
            <ac:spMk id="4" creationId="{00000000-0000-0000-0000-000000000000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5" creationId="{39D82643-5A59-4F91-A8E8-9A978F560088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6" creationId="{B9708F83-72BF-48F6-8CE2-027949DFF320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7" creationId="{4C979469-A7CD-4FD4-8F41-6917E7D18636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20" creationId="{238E1509-8C9E-4442-AC82-08910CFD78DD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21" creationId="{9C067C0D-ABFB-48D9-B8F8-08CBE546A5CD}"/>
          </ac:spMkLst>
        </pc:spChg>
        <pc:spChg chg="add mod">
          <ac:chgData name="Kulinich Bohdan" userId="48e65c9f34e137d0" providerId="LiveId" clId="{2942FE0F-B0DA-463E-B11B-6FC2351818E8}" dt="2020-10-12T15:31:52.049" v="3899" actId="1076"/>
          <ac:spMkLst>
            <pc:docMk/>
            <pc:sldMk cId="371247338" sldId="514"/>
            <ac:spMk id="23" creationId="{CC2BF473-73A9-454B-B9EF-C0B2D35F2C74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24" creationId="{D89371C4-3668-4347-8340-2E4B52C88BC5}"/>
          </ac:spMkLst>
        </pc:spChg>
        <pc:spChg chg="add mod">
          <ac:chgData name="Kulinich Bohdan" userId="48e65c9f34e137d0" providerId="LiveId" clId="{2942FE0F-B0DA-463E-B11B-6FC2351818E8}" dt="2020-10-12T15:31:52.049" v="3899" actId="1076"/>
          <ac:spMkLst>
            <pc:docMk/>
            <pc:sldMk cId="371247338" sldId="514"/>
            <ac:spMk id="25" creationId="{2D7BAD9F-6796-4C17-9BA9-4299117E2AD9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26" creationId="{D32A24B9-CF97-460A-8EC2-103380205571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28" creationId="{2D9AAD67-1619-411B-8C0C-D4D646048683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30" creationId="{241B51BC-C715-4B80-9D8B-AA841CE70D06}"/>
          </ac:spMkLst>
        </pc:spChg>
        <pc:spChg chg="add mod">
          <ac:chgData name="Kulinich Bohdan" userId="48e65c9f34e137d0" providerId="LiveId" clId="{2942FE0F-B0DA-463E-B11B-6FC2351818E8}" dt="2020-10-12T15:31:52.049" v="3899" actId="1076"/>
          <ac:spMkLst>
            <pc:docMk/>
            <pc:sldMk cId="371247338" sldId="514"/>
            <ac:spMk id="32" creationId="{9E35C830-4FE9-4631-A457-F721F2AB07AE}"/>
          </ac:spMkLst>
        </pc:spChg>
        <pc:spChg chg="del">
          <ac:chgData name="Kulinich Bohdan" userId="48e65c9f34e137d0" providerId="LiveId" clId="{2942FE0F-B0DA-463E-B11B-6FC2351818E8}" dt="2020-10-12T14:50:36.869" v="3626" actId="478"/>
          <ac:spMkLst>
            <pc:docMk/>
            <pc:sldMk cId="371247338" sldId="514"/>
            <ac:spMk id="33" creationId="{B59B4706-31A7-4888-B5D8-41E9D5A64409}"/>
          </ac:spMkLst>
        </pc:spChg>
        <pc:spChg chg="del">
          <ac:chgData name="Kulinich Bohdan" userId="48e65c9f34e137d0" providerId="LiveId" clId="{2942FE0F-B0DA-463E-B11B-6FC2351818E8}" dt="2020-10-12T14:50:29.121" v="3620" actId="478"/>
          <ac:spMkLst>
            <pc:docMk/>
            <pc:sldMk cId="371247338" sldId="514"/>
            <ac:spMk id="34" creationId="{4158DC06-0444-4653-8E4D-23B95D540772}"/>
          </ac:spMkLst>
        </pc:spChg>
        <pc:spChg chg="del">
          <ac:chgData name="Kulinich Bohdan" userId="48e65c9f34e137d0" providerId="LiveId" clId="{2942FE0F-B0DA-463E-B11B-6FC2351818E8}" dt="2020-10-12T14:50:30.449" v="3621" actId="478"/>
          <ac:spMkLst>
            <pc:docMk/>
            <pc:sldMk cId="371247338" sldId="514"/>
            <ac:spMk id="36" creationId="{1A891A78-D347-4DC4-9A61-7C063EF55D0C}"/>
          </ac:spMkLst>
        </pc:spChg>
        <pc:spChg chg="del">
          <ac:chgData name="Kulinich Bohdan" userId="48e65c9f34e137d0" providerId="LiveId" clId="{2942FE0F-B0DA-463E-B11B-6FC2351818E8}" dt="2020-10-12T14:50:32.948" v="3623" actId="478"/>
          <ac:spMkLst>
            <pc:docMk/>
            <pc:sldMk cId="371247338" sldId="514"/>
            <ac:spMk id="38" creationId="{C86B0677-88F2-4624-8079-DE9954AC6C8C}"/>
          </ac:spMkLst>
        </pc:spChg>
        <pc:spChg chg="del">
          <ac:chgData name="Kulinich Bohdan" userId="48e65c9f34e137d0" providerId="LiveId" clId="{2942FE0F-B0DA-463E-B11B-6FC2351818E8}" dt="2020-10-12T14:50:31.667" v="3622" actId="478"/>
          <ac:spMkLst>
            <pc:docMk/>
            <pc:sldMk cId="371247338" sldId="514"/>
            <ac:spMk id="39" creationId="{ED7F585E-9F54-4E9F-87B5-BAF44FDDDA88}"/>
          </ac:spMkLst>
        </pc:spChg>
        <pc:spChg chg="del">
          <ac:chgData name="Kulinich Bohdan" userId="48e65c9f34e137d0" providerId="LiveId" clId="{2942FE0F-B0DA-463E-B11B-6FC2351818E8}" dt="2020-10-12T14:50:34.042" v="3624" actId="478"/>
          <ac:spMkLst>
            <pc:docMk/>
            <pc:sldMk cId="371247338" sldId="514"/>
            <ac:spMk id="40" creationId="{1518A104-5E09-485A-B6B4-3EAD76AA1818}"/>
          </ac:spMkLst>
        </pc:spChg>
        <pc:spChg chg="del">
          <ac:chgData name="Kulinich Bohdan" userId="48e65c9f34e137d0" providerId="LiveId" clId="{2942FE0F-B0DA-463E-B11B-6FC2351818E8}" dt="2020-10-12T14:50:35.198" v="3625" actId="478"/>
          <ac:spMkLst>
            <pc:docMk/>
            <pc:sldMk cId="371247338" sldId="514"/>
            <ac:spMk id="41" creationId="{AFCD36F5-86FF-4353-86EC-6D3322D265B2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43" creationId="{CC8BC96E-A81A-4914-8C53-73F568F97923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44" creationId="{71327945-EEDF-46FA-8F9D-E73F987796FD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45" creationId="{F1BE4820-B68F-4C51-9B4F-01936F4AA5A2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46" creationId="{456A6B71-2786-4D16-B2D8-3B45F0EE6374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48" creationId="{10E7311B-3299-4DFD-8A2B-055C39539841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50" creationId="{308A3772-0E0A-44E4-B1CA-F3D4FA8AF125}"/>
          </ac:spMkLst>
        </pc:spChg>
        <pc:spChg chg="del">
          <ac:chgData name="Kulinich Bohdan" userId="48e65c9f34e137d0" providerId="LiveId" clId="{2942FE0F-B0DA-463E-B11B-6FC2351818E8}" dt="2020-10-12T14:50:38.478" v="3627" actId="478"/>
          <ac:spMkLst>
            <pc:docMk/>
            <pc:sldMk cId="371247338" sldId="514"/>
            <ac:spMk id="53" creationId="{695453BF-602B-4302-B1D8-9B23C97B8A85}"/>
          </ac:spMkLst>
        </pc:spChg>
        <pc:spChg chg="del">
          <ac:chgData name="Kulinich Bohdan" userId="48e65c9f34e137d0" providerId="LiveId" clId="{2942FE0F-B0DA-463E-B11B-6FC2351818E8}" dt="2020-10-12T14:50:38.478" v="3627" actId="478"/>
          <ac:spMkLst>
            <pc:docMk/>
            <pc:sldMk cId="371247338" sldId="514"/>
            <ac:spMk id="54" creationId="{65C5EE55-7642-4FC0-8C98-8935546DAE0F}"/>
          </ac:spMkLst>
        </pc:spChg>
        <pc:spChg chg="del">
          <ac:chgData name="Kulinich Bohdan" userId="48e65c9f34e137d0" providerId="LiveId" clId="{2942FE0F-B0DA-463E-B11B-6FC2351818E8}" dt="2020-10-12T14:50:40.634" v="3628" actId="478"/>
          <ac:spMkLst>
            <pc:docMk/>
            <pc:sldMk cId="371247338" sldId="514"/>
            <ac:spMk id="55" creationId="{78725FEA-6C4A-4FBF-AF17-F93558C1D397}"/>
          </ac:spMkLst>
        </pc:spChg>
        <pc:spChg chg="del">
          <ac:chgData name="Kulinich Bohdan" userId="48e65c9f34e137d0" providerId="LiveId" clId="{2942FE0F-B0DA-463E-B11B-6FC2351818E8}" dt="2020-10-12T14:50:38.478" v="3627" actId="478"/>
          <ac:spMkLst>
            <pc:docMk/>
            <pc:sldMk cId="371247338" sldId="514"/>
            <ac:spMk id="58" creationId="{FEDAF5F2-5A8A-49C2-A1C4-DCB4CA055489}"/>
          </ac:spMkLst>
        </pc:spChg>
        <pc:spChg chg="mod">
          <ac:chgData name="Kulinich Bohdan" userId="48e65c9f34e137d0" providerId="LiveId" clId="{2942FE0F-B0DA-463E-B11B-6FC2351818E8}" dt="2020-10-12T15:00:56.357" v="3645"/>
          <ac:spMkLst>
            <pc:docMk/>
            <pc:sldMk cId="371247338" sldId="514"/>
            <ac:spMk id="60" creationId="{054E6BC9-7414-4399-B732-B85D62BEA814}"/>
          </ac:spMkLst>
        </pc:spChg>
        <pc:spChg chg="mod">
          <ac:chgData name="Kulinich Bohdan" userId="48e65c9f34e137d0" providerId="LiveId" clId="{2942FE0F-B0DA-463E-B11B-6FC2351818E8}" dt="2020-10-12T15:00:56.357" v="3645"/>
          <ac:spMkLst>
            <pc:docMk/>
            <pc:sldMk cId="371247338" sldId="514"/>
            <ac:spMk id="61" creationId="{BA26E42A-1A7B-4409-93B7-FD35E1CC56F2}"/>
          </ac:spMkLst>
        </pc:spChg>
        <pc:spChg chg="mod">
          <ac:chgData name="Kulinich Bohdan" userId="48e65c9f34e137d0" providerId="LiveId" clId="{2942FE0F-B0DA-463E-B11B-6FC2351818E8}" dt="2020-10-12T15:00:56.357" v="3645"/>
          <ac:spMkLst>
            <pc:docMk/>
            <pc:sldMk cId="371247338" sldId="514"/>
            <ac:spMk id="62" creationId="{67BCE606-2B2D-439F-9E20-7CEA1522D656}"/>
          </ac:spMkLst>
        </pc:spChg>
        <pc:spChg chg="mod">
          <ac:chgData name="Kulinich Bohdan" userId="48e65c9f34e137d0" providerId="LiveId" clId="{2942FE0F-B0DA-463E-B11B-6FC2351818E8}" dt="2020-10-12T15:00:56.357" v="3645"/>
          <ac:spMkLst>
            <pc:docMk/>
            <pc:sldMk cId="371247338" sldId="514"/>
            <ac:spMk id="64" creationId="{0E332D16-0F8C-4B4B-9237-43CFBB621F9C}"/>
          </ac:spMkLst>
        </pc:spChg>
        <pc:spChg chg="mod">
          <ac:chgData name="Kulinich Bohdan" userId="48e65c9f34e137d0" providerId="LiveId" clId="{2942FE0F-B0DA-463E-B11B-6FC2351818E8}" dt="2020-10-12T15:00:56.357" v="3645"/>
          <ac:spMkLst>
            <pc:docMk/>
            <pc:sldMk cId="371247338" sldId="514"/>
            <ac:spMk id="65" creationId="{37A87F64-02A0-4D29-9F3E-160ED969CBDC}"/>
          </ac:spMkLst>
        </pc:spChg>
        <pc:spChg chg="add del mod">
          <ac:chgData name="Kulinich Bohdan" userId="48e65c9f34e137d0" providerId="LiveId" clId="{2942FE0F-B0DA-463E-B11B-6FC2351818E8}" dt="2020-10-12T15:01:06.348" v="3648" actId="478"/>
          <ac:spMkLst>
            <pc:docMk/>
            <pc:sldMk cId="371247338" sldId="514"/>
            <ac:spMk id="66" creationId="{AA1E7CE0-9B11-4E13-825C-0EB285646A75}"/>
          </ac:spMkLst>
        </pc:spChg>
        <pc:spChg chg="add del mod">
          <ac:chgData name="Kulinich Bohdan" userId="48e65c9f34e137d0" providerId="LiveId" clId="{2942FE0F-B0DA-463E-B11B-6FC2351818E8}" dt="2020-10-12T15:01:00.648" v="3646" actId="478"/>
          <ac:spMkLst>
            <pc:docMk/>
            <pc:sldMk cId="371247338" sldId="514"/>
            <ac:spMk id="67" creationId="{F1659345-1D39-4130-A759-066E5A999C8F}"/>
          </ac:spMkLst>
        </pc:spChg>
        <pc:spChg chg="add mod">
          <ac:chgData name="Kulinich Bohdan" userId="48e65c9f34e137d0" providerId="LiveId" clId="{2942FE0F-B0DA-463E-B11B-6FC2351818E8}" dt="2020-10-12T15:28:28.766" v="3808" actId="1076"/>
          <ac:spMkLst>
            <pc:docMk/>
            <pc:sldMk cId="371247338" sldId="514"/>
            <ac:spMk id="71" creationId="{630A5806-E080-4365-8B49-8F322EFEC813}"/>
          </ac:spMkLst>
        </pc:spChg>
        <pc:spChg chg="add mod">
          <ac:chgData name="Kulinich Bohdan" userId="48e65c9f34e137d0" providerId="LiveId" clId="{2942FE0F-B0DA-463E-B11B-6FC2351818E8}" dt="2020-10-12T15:28:28.766" v="3808" actId="1076"/>
          <ac:spMkLst>
            <pc:docMk/>
            <pc:sldMk cId="371247338" sldId="514"/>
            <ac:spMk id="72" creationId="{41A9E644-3896-415B-8B50-BB412F72B99F}"/>
          </ac:spMkLst>
        </pc:spChg>
        <pc:spChg chg="add del mod">
          <ac:chgData name="Kulinich Bohdan" userId="48e65c9f34e137d0" providerId="LiveId" clId="{2942FE0F-B0DA-463E-B11B-6FC2351818E8}" dt="2020-10-12T15:01:16.089" v="3654" actId="478"/>
          <ac:spMkLst>
            <pc:docMk/>
            <pc:sldMk cId="371247338" sldId="514"/>
            <ac:spMk id="73" creationId="{15DF65C5-9CFA-4DC6-893F-752B5F3697B0}"/>
          </ac:spMkLst>
        </pc:spChg>
        <pc:spChg chg="add del mod">
          <ac:chgData name="Kulinich Bohdan" userId="48e65c9f34e137d0" providerId="LiveId" clId="{2942FE0F-B0DA-463E-B11B-6FC2351818E8}" dt="2020-10-12T15:01:14.882" v="3653" actId="478"/>
          <ac:spMkLst>
            <pc:docMk/>
            <pc:sldMk cId="371247338" sldId="514"/>
            <ac:spMk id="74" creationId="{F7D73FF7-0F90-46FF-AC00-4B4D49C16CFE}"/>
          </ac:spMkLst>
        </pc:spChg>
        <pc:spChg chg="add del mod">
          <ac:chgData name="Kulinich Bohdan" userId="48e65c9f34e137d0" providerId="LiveId" clId="{2942FE0F-B0DA-463E-B11B-6FC2351818E8}" dt="2020-10-12T15:01:18.658" v="3656" actId="478"/>
          <ac:spMkLst>
            <pc:docMk/>
            <pc:sldMk cId="371247338" sldId="514"/>
            <ac:spMk id="75" creationId="{5CCED7ED-DCC7-4970-BD67-9C9B9D9D325C}"/>
          </ac:spMkLst>
        </pc:spChg>
        <pc:spChg chg="add mod ord">
          <ac:chgData name="Kulinich Bohdan" userId="48e65c9f34e137d0" providerId="LiveId" clId="{2942FE0F-B0DA-463E-B11B-6FC2351818E8}" dt="2020-10-12T15:35:28.510" v="3991" actId="166"/>
          <ac:spMkLst>
            <pc:docMk/>
            <pc:sldMk cId="371247338" sldId="514"/>
            <ac:spMk id="76" creationId="{C7D1284A-0B26-4EB8-9441-9BB956840F04}"/>
          </ac:spMkLst>
        </pc:spChg>
        <pc:spChg chg="add mod ord">
          <ac:chgData name="Kulinich Bohdan" userId="48e65c9f34e137d0" providerId="LiveId" clId="{2942FE0F-B0DA-463E-B11B-6FC2351818E8}" dt="2020-10-12T15:35:28.510" v="3991" actId="166"/>
          <ac:spMkLst>
            <pc:docMk/>
            <pc:sldMk cId="371247338" sldId="514"/>
            <ac:spMk id="77" creationId="{0327216E-7632-4663-B4B1-F45BE8433DB4}"/>
          </ac:spMkLst>
        </pc:spChg>
        <pc:spChg chg="add mod ord">
          <ac:chgData name="Kulinich Bohdan" userId="48e65c9f34e137d0" providerId="LiveId" clId="{2942FE0F-B0DA-463E-B11B-6FC2351818E8}" dt="2020-10-12T15:35:28.510" v="3991" actId="166"/>
          <ac:spMkLst>
            <pc:docMk/>
            <pc:sldMk cId="371247338" sldId="514"/>
            <ac:spMk id="78" creationId="{D8BC47EC-A2CF-41B4-9055-05E627FBAA22}"/>
          </ac:spMkLst>
        </pc:spChg>
        <pc:spChg chg="add mod">
          <ac:chgData name="Kulinich Bohdan" userId="48e65c9f34e137d0" providerId="LiveId" clId="{2942FE0F-B0DA-463E-B11B-6FC2351818E8}" dt="2020-10-12T15:28:28.766" v="3808" actId="1076"/>
          <ac:spMkLst>
            <pc:docMk/>
            <pc:sldMk cId="371247338" sldId="514"/>
            <ac:spMk id="79" creationId="{AD5AB0A6-A910-4D64-9988-13D7879D95F9}"/>
          </ac:spMkLst>
        </pc:spChg>
        <pc:spChg chg="add del mod">
          <ac:chgData name="Kulinich Bohdan" userId="48e65c9f34e137d0" providerId="LiveId" clId="{2942FE0F-B0DA-463E-B11B-6FC2351818E8}" dt="2020-10-12T15:01:05.561" v="3647" actId="478"/>
          <ac:spMkLst>
            <pc:docMk/>
            <pc:sldMk cId="371247338" sldId="514"/>
            <ac:spMk id="80" creationId="{8D77D29A-CC6E-478A-9A8F-F7CC91E0E29C}"/>
          </ac:spMkLst>
        </pc:spChg>
        <pc:spChg chg="add del mod">
          <ac:chgData name="Kulinich Bohdan" userId="48e65c9f34e137d0" providerId="LiveId" clId="{2942FE0F-B0DA-463E-B11B-6FC2351818E8}" dt="2020-10-12T15:01:07.950" v="3649" actId="478"/>
          <ac:spMkLst>
            <pc:docMk/>
            <pc:sldMk cId="371247338" sldId="514"/>
            <ac:spMk id="81" creationId="{7C7EB278-52E1-48E7-BA3E-1A533CFC75EC}"/>
          </ac:spMkLst>
        </pc:spChg>
        <pc:spChg chg="add del mod">
          <ac:chgData name="Kulinich Bohdan" userId="48e65c9f34e137d0" providerId="LiveId" clId="{2942FE0F-B0DA-463E-B11B-6FC2351818E8}" dt="2020-10-12T15:01:17.385" v="3655" actId="478"/>
          <ac:spMkLst>
            <pc:docMk/>
            <pc:sldMk cId="371247338" sldId="514"/>
            <ac:spMk id="82" creationId="{83723C76-E744-4FBD-9DE0-35830F6ACC17}"/>
          </ac:spMkLst>
        </pc:spChg>
        <pc:spChg chg="add mod">
          <ac:chgData name="Kulinich Bohdan" userId="48e65c9f34e137d0" providerId="LiveId" clId="{2942FE0F-B0DA-463E-B11B-6FC2351818E8}" dt="2020-10-12T15:28:28.766" v="3808" actId="1076"/>
          <ac:spMkLst>
            <pc:docMk/>
            <pc:sldMk cId="371247338" sldId="514"/>
            <ac:spMk id="104" creationId="{B389D7DD-E60E-4BC3-9D1E-DE6D14993B1B}"/>
          </ac:spMkLst>
        </pc:spChg>
        <pc:spChg chg="add mod">
          <ac:chgData name="Kulinich Bohdan" userId="48e65c9f34e137d0" providerId="LiveId" clId="{2942FE0F-B0DA-463E-B11B-6FC2351818E8}" dt="2020-10-12T15:28:28.766" v="3808" actId="1076"/>
          <ac:spMkLst>
            <pc:docMk/>
            <pc:sldMk cId="371247338" sldId="514"/>
            <ac:spMk id="106" creationId="{6C6C7CA4-22BF-4561-8C18-80F833715368}"/>
          </ac:spMkLst>
        </pc:spChg>
        <pc:spChg chg="add mod">
          <ac:chgData name="Kulinich Bohdan" userId="48e65c9f34e137d0" providerId="LiveId" clId="{2942FE0F-B0DA-463E-B11B-6FC2351818E8}" dt="2020-10-12T15:28:28.766" v="3808" actId="1076"/>
          <ac:spMkLst>
            <pc:docMk/>
            <pc:sldMk cId="371247338" sldId="514"/>
            <ac:spMk id="108" creationId="{26347A2B-C8E7-49E4-9D0A-7A0E28DF6872}"/>
          </ac:spMkLst>
        </pc:spChg>
        <pc:spChg chg="add mod">
          <ac:chgData name="Kulinich Bohdan" userId="48e65c9f34e137d0" providerId="LiveId" clId="{2942FE0F-B0DA-463E-B11B-6FC2351818E8}" dt="2020-10-12T15:28:24.344" v="3807" actId="1076"/>
          <ac:spMkLst>
            <pc:docMk/>
            <pc:sldMk cId="371247338" sldId="514"/>
            <ac:spMk id="109" creationId="{BAEA8D64-B27A-4FE7-8003-28669C8DA780}"/>
          </ac:spMkLst>
        </pc:spChg>
        <pc:spChg chg="add del mod">
          <ac:chgData name="Kulinich Bohdan" userId="48e65c9f34e137d0" providerId="LiveId" clId="{2942FE0F-B0DA-463E-B11B-6FC2351818E8}" dt="2020-10-12T15:29:03.398" v="3818" actId="478"/>
          <ac:spMkLst>
            <pc:docMk/>
            <pc:sldMk cId="371247338" sldId="514"/>
            <ac:spMk id="110" creationId="{E8A555E6-687B-4FF2-92F7-06A32269973B}"/>
          </ac:spMkLst>
        </pc:spChg>
        <pc:spChg chg="add mod">
          <ac:chgData name="Kulinich Bohdan" userId="48e65c9f34e137d0" providerId="LiveId" clId="{2942FE0F-B0DA-463E-B11B-6FC2351818E8}" dt="2020-10-12T15:30:35.647" v="3874" actId="207"/>
          <ac:spMkLst>
            <pc:docMk/>
            <pc:sldMk cId="371247338" sldId="514"/>
            <ac:spMk id="111" creationId="{FD6BAA58-D697-4FDB-BD00-C91CCAE365D4}"/>
          </ac:spMkLst>
        </pc:spChg>
        <pc:spChg chg="add mod">
          <ac:chgData name="Kulinich Bohdan" userId="48e65c9f34e137d0" providerId="LiveId" clId="{2942FE0F-B0DA-463E-B11B-6FC2351818E8}" dt="2020-10-12T15:30:35.647" v="3874" actId="207"/>
          <ac:spMkLst>
            <pc:docMk/>
            <pc:sldMk cId="371247338" sldId="514"/>
            <ac:spMk id="112" creationId="{2BBAC61F-C5D8-4694-913C-03098C292252}"/>
          </ac:spMkLst>
        </pc:spChg>
        <pc:spChg chg="add mod">
          <ac:chgData name="Kulinich Bohdan" userId="48e65c9f34e137d0" providerId="LiveId" clId="{2942FE0F-B0DA-463E-B11B-6FC2351818E8}" dt="2020-10-12T15:31:52.049" v="3899" actId="1076"/>
          <ac:spMkLst>
            <pc:docMk/>
            <pc:sldMk cId="371247338" sldId="514"/>
            <ac:spMk id="114" creationId="{71413A49-2CA4-4A2F-898C-22452CD526CB}"/>
          </ac:spMkLst>
        </pc:spChg>
        <pc:spChg chg="add mod">
          <ac:chgData name="Kulinich Bohdan" userId="48e65c9f34e137d0" providerId="LiveId" clId="{2942FE0F-B0DA-463E-B11B-6FC2351818E8}" dt="2020-10-12T15:32:41.354" v="3944" actId="14100"/>
          <ac:spMkLst>
            <pc:docMk/>
            <pc:sldMk cId="371247338" sldId="514"/>
            <ac:spMk id="116" creationId="{61E5F4C8-C7BD-4CE7-9185-26D9F3B8CCB8}"/>
          </ac:spMkLst>
        </pc:spChg>
        <pc:spChg chg="add mod">
          <ac:chgData name="Kulinich Bohdan" userId="48e65c9f34e137d0" providerId="LiveId" clId="{2942FE0F-B0DA-463E-B11B-6FC2351818E8}" dt="2020-10-12T15:32:36.665" v="3943" actId="14100"/>
          <ac:spMkLst>
            <pc:docMk/>
            <pc:sldMk cId="371247338" sldId="514"/>
            <ac:spMk id="118" creationId="{C737CAB9-1A9F-4EB9-A9AA-DEFC86DD902D}"/>
          </ac:spMkLst>
        </pc:spChg>
        <pc:spChg chg="add mod">
          <ac:chgData name="Kulinich Bohdan" userId="48e65c9f34e137d0" providerId="LiveId" clId="{2942FE0F-B0DA-463E-B11B-6FC2351818E8}" dt="2020-10-12T15:33:30.968" v="3983" actId="207"/>
          <ac:spMkLst>
            <pc:docMk/>
            <pc:sldMk cId="371247338" sldId="514"/>
            <ac:spMk id="120" creationId="{9A6C0046-0045-4889-9E4F-83B8B768AD76}"/>
          </ac:spMkLst>
        </pc:spChg>
        <pc:spChg chg="add mod">
          <ac:chgData name="Kulinich Bohdan" userId="48e65c9f34e137d0" providerId="LiveId" clId="{2942FE0F-B0DA-463E-B11B-6FC2351818E8}" dt="2020-10-12T15:33:30.968" v="3983" actId="207"/>
          <ac:spMkLst>
            <pc:docMk/>
            <pc:sldMk cId="371247338" sldId="514"/>
            <ac:spMk id="122" creationId="{FC6683E9-91A5-4EF5-AACB-0E6E66A2A84A}"/>
          </ac:spMkLst>
        </pc:spChg>
        <pc:spChg chg="add mod">
          <ac:chgData name="Kulinich Bohdan" userId="48e65c9f34e137d0" providerId="LiveId" clId="{2942FE0F-B0DA-463E-B11B-6FC2351818E8}" dt="2020-10-12T15:33:30.968" v="3983" actId="207"/>
          <ac:spMkLst>
            <pc:docMk/>
            <pc:sldMk cId="371247338" sldId="514"/>
            <ac:spMk id="124" creationId="{CEE43899-644C-4790-8A32-9AD913D8D3C3}"/>
          </ac:spMkLst>
        </pc:spChg>
        <pc:spChg chg="add mod">
          <ac:chgData name="Kulinich Bohdan" userId="48e65c9f34e137d0" providerId="LiveId" clId="{2942FE0F-B0DA-463E-B11B-6FC2351818E8}" dt="2020-10-12T15:37:16.960" v="4023" actId="1076"/>
          <ac:spMkLst>
            <pc:docMk/>
            <pc:sldMk cId="371247338" sldId="514"/>
            <ac:spMk id="126" creationId="{3F29DD36-C7E3-4C07-954B-50BA69701936}"/>
          </ac:spMkLst>
        </pc:spChg>
        <pc:spChg chg="add mod">
          <ac:chgData name="Kulinich Bohdan" userId="48e65c9f34e137d0" providerId="LiveId" clId="{2942FE0F-B0DA-463E-B11B-6FC2351818E8}" dt="2020-10-12T15:39:32.880" v="4055" actId="1076"/>
          <ac:spMkLst>
            <pc:docMk/>
            <pc:sldMk cId="371247338" sldId="514"/>
            <ac:spMk id="127" creationId="{3E72DB12-ABD3-4ACA-BEF2-20586541C03F}"/>
          </ac:spMkLst>
        </pc:spChg>
        <pc:spChg chg="add mod">
          <ac:chgData name="Kulinich Bohdan" userId="48e65c9f34e137d0" providerId="LiveId" clId="{2942FE0F-B0DA-463E-B11B-6FC2351818E8}" dt="2020-10-12T15:39:12.533" v="4051" actId="1076"/>
          <ac:spMkLst>
            <pc:docMk/>
            <pc:sldMk cId="371247338" sldId="514"/>
            <ac:spMk id="128" creationId="{AE4BA654-C666-41FF-9C10-41C6EEF84F7F}"/>
          </ac:spMkLst>
        </pc:spChg>
        <pc:spChg chg="add mod">
          <ac:chgData name="Kulinich Bohdan" userId="48e65c9f34e137d0" providerId="LiveId" clId="{2942FE0F-B0DA-463E-B11B-6FC2351818E8}" dt="2020-10-12T15:39:25.446" v="4054" actId="1076"/>
          <ac:spMkLst>
            <pc:docMk/>
            <pc:sldMk cId="371247338" sldId="514"/>
            <ac:spMk id="129" creationId="{63E01244-5932-4297-9C3D-C582661ECA61}"/>
          </ac:spMkLst>
        </pc:spChg>
        <pc:spChg chg="add mod">
          <ac:chgData name="Kulinich Bohdan" userId="48e65c9f34e137d0" providerId="LiveId" clId="{2942FE0F-B0DA-463E-B11B-6FC2351818E8}" dt="2020-10-12T15:43:22.627" v="4104" actId="1076"/>
          <ac:spMkLst>
            <pc:docMk/>
            <pc:sldMk cId="371247338" sldId="514"/>
            <ac:spMk id="136" creationId="{E22448D1-0B8E-44B6-B7CD-A26F2512C093}"/>
          </ac:spMkLst>
        </pc:spChg>
        <pc:spChg chg="add mod">
          <ac:chgData name="Kulinich Bohdan" userId="48e65c9f34e137d0" providerId="LiveId" clId="{2942FE0F-B0DA-463E-B11B-6FC2351818E8}" dt="2020-10-12T17:24:42.416" v="4132" actId="1076"/>
          <ac:spMkLst>
            <pc:docMk/>
            <pc:sldMk cId="371247338" sldId="514"/>
            <ac:spMk id="137" creationId="{7C44DEAC-9868-4D34-8700-F79C03628E62}"/>
          </ac:spMkLst>
        </pc:spChg>
        <pc:spChg chg="add mod">
          <ac:chgData name="Kulinich Bohdan" userId="48e65c9f34e137d0" providerId="LiveId" clId="{2942FE0F-B0DA-463E-B11B-6FC2351818E8}" dt="2020-10-12T17:24:28.071" v="4130" actId="1076"/>
          <ac:spMkLst>
            <pc:docMk/>
            <pc:sldMk cId="371247338" sldId="514"/>
            <ac:spMk id="138" creationId="{300182CD-CAF6-4DD0-923E-D8CB77DDE709}"/>
          </ac:spMkLst>
        </pc:spChg>
        <pc:spChg chg="add mod">
          <ac:chgData name="Kulinich Bohdan" userId="48e65c9f34e137d0" providerId="LiveId" clId="{2942FE0F-B0DA-463E-B11B-6FC2351818E8}" dt="2020-10-12T17:24:34.932" v="4131" actId="1076"/>
          <ac:spMkLst>
            <pc:docMk/>
            <pc:sldMk cId="371247338" sldId="514"/>
            <ac:spMk id="139" creationId="{4CB4C79D-DB87-4A4B-A26F-40D05985AFC8}"/>
          </ac:spMkLst>
        </pc:spChg>
        <pc:spChg chg="add mod ord">
          <ac:chgData name="Kulinich Bohdan" userId="48e65c9f34e137d0" providerId="LiveId" clId="{2942FE0F-B0DA-463E-B11B-6FC2351818E8}" dt="2020-10-12T17:25:40.375" v="4148" actId="14100"/>
          <ac:spMkLst>
            <pc:docMk/>
            <pc:sldMk cId="371247338" sldId="514"/>
            <ac:spMk id="141" creationId="{724B3B6D-DA31-477D-96ED-0B0BF40E7B27}"/>
          </ac:spMkLst>
        </pc:spChg>
        <pc:spChg chg="add mod">
          <ac:chgData name="Kulinich Bohdan" userId="48e65c9f34e137d0" providerId="LiveId" clId="{2942FE0F-B0DA-463E-B11B-6FC2351818E8}" dt="2020-10-12T17:28:00.838" v="4182" actId="1076"/>
          <ac:spMkLst>
            <pc:docMk/>
            <pc:sldMk cId="371247338" sldId="514"/>
            <ac:spMk id="143" creationId="{6EDED679-079A-423A-BC66-99A7252B5E2D}"/>
          </ac:spMkLst>
        </pc:spChg>
        <pc:grpChg chg="add del mod">
          <ac:chgData name="Kulinich Bohdan" userId="48e65c9f34e137d0" providerId="LiveId" clId="{2942FE0F-B0DA-463E-B11B-6FC2351818E8}" dt="2020-10-12T15:22:18.894" v="3704" actId="165"/>
          <ac:grpSpMkLst>
            <pc:docMk/>
            <pc:sldMk cId="371247338" sldId="514"/>
            <ac:grpSpMk id="11" creationId="{B4929B82-DF94-4C9B-A263-19249207D458}"/>
          </ac:grpSpMkLst>
        </pc:grpChg>
        <pc:grpChg chg="add del mod">
          <ac:chgData name="Kulinich Bohdan" userId="48e65c9f34e137d0" providerId="LiveId" clId="{2942FE0F-B0DA-463E-B11B-6FC2351818E8}" dt="2020-10-12T15:22:15.486" v="3703" actId="165"/>
          <ac:grpSpMkLst>
            <pc:docMk/>
            <pc:sldMk cId="371247338" sldId="514"/>
            <ac:grpSpMk id="16" creationId="{7C758135-8693-4319-8D45-92E3566633EE}"/>
          </ac:grpSpMkLst>
        </pc:grpChg>
        <pc:grpChg chg="add del mod">
          <ac:chgData name="Kulinich Bohdan" userId="48e65c9f34e137d0" providerId="LiveId" clId="{2942FE0F-B0DA-463E-B11B-6FC2351818E8}" dt="2020-10-12T15:01:20.039" v="3657" actId="478"/>
          <ac:grpSpMkLst>
            <pc:docMk/>
            <pc:sldMk cId="371247338" sldId="514"/>
            <ac:grpSpMk id="56" creationId="{58B671FC-E108-4C65-AB60-E355243E2A55}"/>
          </ac:grpSpMkLst>
        </pc:grpChg>
        <pc:grpChg chg="mod">
          <ac:chgData name="Kulinich Bohdan" userId="48e65c9f34e137d0" providerId="LiveId" clId="{2942FE0F-B0DA-463E-B11B-6FC2351818E8}" dt="2020-10-12T15:00:56.357" v="3645"/>
          <ac:grpSpMkLst>
            <pc:docMk/>
            <pc:sldMk cId="371247338" sldId="514"/>
            <ac:grpSpMk id="57" creationId="{3CFDA880-A475-4394-A125-3B07B6277CB2}"/>
          </ac:grpSpMkLst>
        </pc:grpChg>
        <pc:grpChg chg="add del mod">
          <ac:chgData name="Kulinich Bohdan" userId="48e65c9f34e137d0" providerId="LiveId" clId="{2942FE0F-B0DA-463E-B11B-6FC2351818E8}" dt="2020-10-12T15:01:13.564" v="3652" actId="478"/>
          <ac:grpSpMkLst>
            <pc:docMk/>
            <pc:sldMk cId="371247338" sldId="514"/>
            <ac:grpSpMk id="63" creationId="{F73E3580-D658-409F-8BEF-EF4D3266F96F}"/>
          </ac:grpSpMkLst>
        </pc:grpChg>
        <pc:grpChg chg="add del mod">
          <ac:chgData name="Kulinich Bohdan" userId="48e65c9f34e137d0" providerId="LiveId" clId="{2942FE0F-B0DA-463E-B11B-6FC2351818E8}" dt="2020-10-12T15:24:20.859" v="3741" actId="165"/>
          <ac:grpSpMkLst>
            <pc:docMk/>
            <pc:sldMk cId="371247338" sldId="514"/>
            <ac:grpSpMk id="102" creationId="{BA47B946-BABC-418F-95D2-BB13593E3690}"/>
          </ac:grpSpMkLst>
        </pc:grpChg>
        <pc:grpChg chg="add mod ord">
          <ac:chgData name="Kulinich Bohdan" userId="48e65c9f34e137d0" providerId="LiveId" clId="{2942FE0F-B0DA-463E-B11B-6FC2351818E8}" dt="2020-10-12T15:40:26.876" v="4067" actId="167"/>
          <ac:grpSpMkLst>
            <pc:docMk/>
            <pc:sldMk cId="371247338" sldId="514"/>
            <ac:grpSpMk id="134" creationId="{988694AB-F7A8-40EC-AE99-17F830D01BBE}"/>
          </ac:grpSpMkLst>
        </pc:grpChg>
        <pc:picChg chg="del">
          <ac:chgData name="Kulinich Bohdan" userId="48e65c9f34e137d0" providerId="LiveId" clId="{2942FE0F-B0DA-463E-B11B-6FC2351818E8}" dt="2020-10-12T14:50:40.634" v="3628" actId="478"/>
          <ac:picMkLst>
            <pc:docMk/>
            <pc:sldMk cId="371247338" sldId="514"/>
            <ac:picMk id="15" creationId="{F57C15C6-0047-491A-BD8F-30D2756B89C7}"/>
          </ac:picMkLst>
        </pc:picChg>
        <pc:picChg chg="del">
          <ac:chgData name="Kulinich Bohdan" userId="48e65c9f34e137d0" providerId="LiveId" clId="{2942FE0F-B0DA-463E-B11B-6FC2351818E8}" dt="2020-10-12T14:50:40.634" v="3628" actId="478"/>
          <ac:picMkLst>
            <pc:docMk/>
            <pc:sldMk cId="371247338" sldId="514"/>
            <ac:picMk id="42" creationId="{15EE5FC8-489D-4B45-97C5-A076D1F2B254}"/>
          </ac:picMkLst>
        </pc:picChg>
        <pc:picChg chg="del">
          <ac:chgData name="Kulinich Bohdan" userId="48e65c9f34e137d0" providerId="LiveId" clId="{2942FE0F-B0DA-463E-B11B-6FC2351818E8}" dt="2020-10-12T14:50:38.478" v="3627" actId="478"/>
          <ac:picMkLst>
            <pc:docMk/>
            <pc:sldMk cId="371247338" sldId="514"/>
            <ac:picMk id="51" creationId="{D671F59E-F94F-4237-9C68-F002C0392F70}"/>
          </ac:picMkLst>
        </pc:picChg>
        <pc:picChg chg="del">
          <ac:chgData name="Kulinich Bohdan" userId="48e65c9f34e137d0" providerId="LiveId" clId="{2942FE0F-B0DA-463E-B11B-6FC2351818E8}" dt="2020-10-12T14:50:38.478" v="3627" actId="478"/>
          <ac:picMkLst>
            <pc:docMk/>
            <pc:sldMk cId="371247338" sldId="514"/>
            <ac:picMk id="59" creationId="{D4BE9DBA-C905-4692-89D8-F352C7485EEB}"/>
          </ac:picMkLst>
        </pc:pic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17" creationId="{24358C7E-5E03-4787-949C-F158137D28C3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18" creationId="{2AE687DD-2E17-4E61-BCB4-EB56567B5836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19" creationId="{BE702B4B-6D7C-4FF4-A31A-38C6EC46577C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22" creationId="{0D870EBE-AA46-4E1C-8072-EED144636A21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27" creationId="{22D6B562-3090-4725-8437-9292F17901D3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29" creationId="{B6D31FC8-515B-4970-A957-0B7B130DA512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31" creationId="{15FF93E9-4D24-415F-9397-E311F0732BEB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35" creationId="{8F569824-F67F-4DF0-8512-E9CF68B392CC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37" creationId="{F61A0A17-8567-4CFF-BD5D-FA923E1F7E34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47" creationId="{5E13E590-6ED7-40EC-B18C-094504D2152F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49" creationId="{B27F1FE2-A3AC-441F-9905-7CD0AED385CC}"/>
          </ac:cxnSpMkLst>
        </pc:cxnChg>
        <pc:cxnChg chg="del">
          <ac:chgData name="Kulinich Bohdan" userId="48e65c9f34e137d0" providerId="LiveId" clId="{2942FE0F-B0DA-463E-B11B-6FC2351818E8}" dt="2020-10-12T14:50:40.634" v="3628" actId="478"/>
          <ac:cxnSpMkLst>
            <pc:docMk/>
            <pc:sldMk cId="371247338" sldId="514"/>
            <ac:cxnSpMk id="52" creationId="{1286412A-90E0-4DA5-AC37-21EE0C3F1B6A}"/>
          </ac:cxnSpMkLst>
        </pc:cxnChg>
        <pc:cxnChg chg="add del mod topLvl">
          <ac:chgData name="Kulinich Bohdan" userId="48e65c9f34e137d0" providerId="LiveId" clId="{2942FE0F-B0DA-463E-B11B-6FC2351818E8}" dt="2020-10-12T15:28:28.766" v="3808" actId="1076"/>
          <ac:cxnSpMkLst>
            <pc:docMk/>
            <pc:sldMk cId="371247338" sldId="514"/>
            <ac:cxnSpMk id="68" creationId="{DF1CCA5D-F0A8-4B18-B862-E2DBF5F60191}"/>
          </ac:cxnSpMkLst>
        </pc:cxnChg>
        <pc:cxnChg chg="add mod topLvl">
          <ac:chgData name="Kulinich Bohdan" userId="48e65c9f34e137d0" providerId="LiveId" clId="{2942FE0F-B0DA-463E-B11B-6FC2351818E8}" dt="2020-10-12T15:28:28.766" v="3808" actId="1076"/>
          <ac:cxnSpMkLst>
            <pc:docMk/>
            <pc:sldMk cId="371247338" sldId="514"/>
            <ac:cxnSpMk id="69" creationId="{0FF1D1F1-9A42-4C25-9BFB-49D22EF1A296}"/>
          </ac:cxnSpMkLst>
        </pc:cxnChg>
        <pc:cxnChg chg="add mod topLvl">
          <ac:chgData name="Kulinich Bohdan" userId="48e65c9f34e137d0" providerId="LiveId" clId="{2942FE0F-B0DA-463E-B11B-6FC2351818E8}" dt="2020-10-12T15:28:28.766" v="3808" actId="1076"/>
          <ac:cxnSpMkLst>
            <pc:docMk/>
            <pc:sldMk cId="371247338" sldId="514"/>
            <ac:cxnSpMk id="70" creationId="{93AE996E-271C-4268-A8B4-D264258E2C23}"/>
          </ac:cxnSpMkLst>
        </pc:cxnChg>
        <pc:cxnChg chg="add mod topLvl">
          <ac:chgData name="Kulinich Bohdan" userId="48e65c9f34e137d0" providerId="LiveId" clId="{2942FE0F-B0DA-463E-B11B-6FC2351818E8}" dt="2020-10-12T15:31:52.049" v="3899" actId="1076"/>
          <ac:cxnSpMkLst>
            <pc:docMk/>
            <pc:sldMk cId="371247338" sldId="514"/>
            <ac:cxnSpMk id="83" creationId="{0A74E970-4FF6-4EA9-BCF2-F19CD7AEC588}"/>
          </ac:cxnSpMkLst>
        </pc:cxnChg>
        <pc:cxnChg chg="add mod topLvl">
          <ac:chgData name="Kulinich Bohdan" userId="48e65c9f34e137d0" providerId="LiveId" clId="{2942FE0F-B0DA-463E-B11B-6FC2351818E8}" dt="2020-10-12T15:31:52.049" v="3899" actId="1076"/>
          <ac:cxnSpMkLst>
            <pc:docMk/>
            <pc:sldMk cId="371247338" sldId="514"/>
            <ac:cxnSpMk id="84" creationId="{C88D0D4D-7E33-41BD-87BC-5021F9082582}"/>
          </ac:cxnSpMkLst>
        </pc:cxnChg>
        <pc:cxnChg chg="add mod topLvl">
          <ac:chgData name="Kulinich Bohdan" userId="48e65c9f34e137d0" providerId="LiveId" clId="{2942FE0F-B0DA-463E-B11B-6FC2351818E8}" dt="2020-10-12T15:31:52.049" v="3899" actId="1076"/>
          <ac:cxnSpMkLst>
            <pc:docMk/>
            <pc:sldMk cId="371247338" sldId="514"/>
            <ac:cxnSpMk id="85" creationId="{6B09CC67-1B42-47AB-8520-714CA6A768DF}"/>
          </ac:cxnSpMkLst>
        </pc:cxnChg>
        <pc:cxnChg chg="add mod topLvl">
          <ac:chgData name="Kulinich Bohdan" userId="48e65c9f34e137d0" providerId="LiveId" clId="{2942FE0F-B0DA-463E-B11B-6FC2351818E8}" dt="2020-10-12T15:28:28.766" v="3808" actId="1076"/>
          <ac:cxnSpMkLst>
            <pc:docMk/>
            <pc:sldMk cId="371247338" sldId="514"/>
            <ac:cxnSpMk id="89" creationId="{838AD0E0-4B31-43D3-AE9D-CC6946592F56}"/>
          </ac:cxnSpMkLst>
        </pc:cxnChg>
        <pc:cxnChg chg="add mod topLvl">
          <ac:chgData name="Kulinich Bohdan" userId="48e65c9f34e137d0" providerId="LiveId" clId="{2942FE0F-B0DA-463E-B11B-6FC2351818E8}" dt="2020-10-12T15:28:28.766" v="3808" actId="1076"/>
          <ac:cxnSpMkLst>
            <pc:docMk/>
            <pc:sldMk cId="371247338" sldId="514"/>
            <ac:cxnSpMk id="91" creationId="{B49C65E8-6F17-4A94-8B08-9C5A3097602C}"/>
          </ac:cxnSpMkLst>
        </pc:cxnChg>
        <pc:cxnChg chg="add mod topLvl">
          <ac:chgData name="Kulinich Bohdan" userId="48e65c9f34e137d0" providerId="LiveId" clId="{2942FE0F-B0DA-463E-B11B-6FC2351818E8}" dt="2020-10-12T15:28:28.766" v="3808" actId="1076"/>
          <ac:cxnSpMkLst>
            <pc:docMk/>
            <pc:sldMk cId="371247338" sldId="514"/>
            <ac:cxnSpMk id="95" creationId="{71F77B0F-F967-4A43-B551-C6A0E7E84758}"/>
          </ac:cxnSpMkLst>
        </pc:cxnChg>
        <pc:cxnChg chg="add mod">
          <ac:chgData name="Kulinich Bohdan" userId="48e65c9f34e137d0" providerId="LiveId" clId="{2942FE0F-B0DA-463E-B11B-6FC2351818E8}" dt="2020-10-12T15:40:19.027" v="4066" actId="164"/>
          <ac:cxnSpMkLst>
            <pc:docMk/>
            <pc:sldMk cId="371247338" sldId="514"/>
            <ac:cxnSpMk id="130" creationId="{4E4751C4-C4BA-41AA-989C-25C50757451C}"/>
          </ac:cxnSpMkLst>
        </pc:cxnChg>
        <pc:cxnChg chg="add mod">
          <ac:chgData name="Kulinich Bohdan" userId="48e65c9f34e137d0" providerId="LiveId" clId="{2942FE0F-B0DA-463E-B11B-6FC2351818E8}" dt="2020-10-12T15:40:19.027" v="4066" actId="164"/>
          <ac:cxnSpMkLst>
            <pc:docMk/>
            <pc:sldMk cId="371247338" sldId="514"/>
            <ac:cxnSpMk id="133" creationId="{8AFD4421-3738-4CFC-B0D1-C1CAD343DD78}"/>
          </ac:cxnSpMkLst>
        </pc:cxnChg>
      </pc:sldChg>
      <pc:sldChg chg="addSp modSp add del modAnim">
        <pc:chgData name="Kulinich Bohdan" userId="48e65c9f34e137d0" providerId="LiveId" clId="{2942FE0F-B0DA-463E-B11B-6FC2351818E8}" dt="2020-10-12T08:58:18.060" v="3614" actId="47"/>
        <pc:sldMkLst>
          <pc:docMk/>
          <pc:sldMk cId="3047343278" sldId="514"/>
        </pc:sldMkLst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14" creationId="{756D6F07-1967-4E45-A897-CB467FF42C8E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15" creationId="{00E18459-2FAA-4BBA-B50D-AADF656ADF4A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16" creationId="{456298F6-0ECB-41D8-BE7F-A6DAAB141D93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18" creationId="{454FDAE8-BDC3-454D-9410-C637E2136282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19" creationId="{78BCC832-72AA-4BE5-9E05-DB3F6D3F6005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20" creationId="{22895A53-70EF-4E1A-A739-AF794536DA50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47" creationId="{46E775A0-F0FA-4AEC-9858-3236BF401F15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49" creationId="{B39568D9-CF3E-40CD-B03D-084CACC85143}"/>
          </ac:spMkLst>
        </pc:spChg>
        <pc:spChg chg="mod">
          <ac:chgData name="Kulinich Bohdan" userId="48e65c9f34e137d0" providerId="LiveId" clId="{2942FE0F-B0DA-463E-B11B-6FC2351818E8}" dt="2020-10-12T08:58:03.454" v="3613" actId="164"/>
          <ac:spMkLst>
            <pc:docMk/>
            <pc:sldMk cId="3047343278" sldId="514"/>
            <ac:spMk id="64" creationId="{386B3C32-80EF-4C74-9194-0AE539D0B1BF}"/>
          </ac:spMkLst>
        </pc:spChg>
        <pc:grpChg chg="add mod">
          <ac:chgData name="Kulinich Bohdan" userId="48e65c9f34e137d0" providerId="LiveId" clId="{2942FE0F-B0DA-463E-B11B-6FC2351818E8}" dt="2020-10-12T08:58:03.454" v="3613" actId="164"/>
          <ac:grpSpMkLst>
            <pc:docMk/>
            <pc:sldMk cId="3047343278" sldId="514"/>
            <ac:grpSpMk id="2" creationId="{EE7158A6-18E5-443A-8A20-19146C2072CC}"/>
          </ac:grpSpMkLst>
        </pc:grpChg>
      </pc:sldChg>
      <pc:sldChg chg="add del">
        <pc:chgData name="Kulinich Bohdan" userId="48e65c9f34e137d0" providerId="LiveId" clId="{2942FE0F-B0DA-463E-B11B-6FC2351818E8}" dt="2020-10-12T07:49:33.400" v="3474" actId="47"/>
        <pc:sldMkLst>
          <pc:docMk/>
          <pc:sldMk cId="3740660384" sldId="514"/>
        </pc:sldMkLst>
      </pc:sldChg>
      <pc:sldChg chg="addSp modSp add del mod modAnim">
        <pc:chgData name="Kulinich Bohdan" userId="48e65c9f34e137d0" providerId="LiveId" clId="{2942FE0F-B0DA-463E-B11B-6FC2351818E8}" dt="2020-10-19T08:25:01.238" v="6607" actId="47"/>
        <pc:sldMkLst>
          <pc:docMk/>
          <pc:sldMk cId="4185658582" sldId="515"/>
        </pc:sldMkLst>
        <pc:spChg chg="mod">
          <ac:chgData name="Kulinich Bohdan" userId="48e65c9f34e137d0" providerId="LiveId" clId="{2942FE0F-B0DA-463E-B11B-6FC2351818E8}" dt="2020-10-19T08:15:09.531" v="6501" actId="1076"/>
          <ac:spMkLst>
            <pc:docMk/>
            <pc:sldMk cId="4185658582" sldId="515"/>
            <ac:spMk id="6" creationId="{4CD1B612-D16C-4F70-8335-78480BFE8EC8}"/>
          </ac:spMkLst>
        </pc:spChg>
        <pc:spChg chg="add mod">
          <ac:chgData name="Kulinich Bohdan" userId="48e65c9f34e137d0" providerId="LiveId" clId="{2942FE0F-B0DA-463E-B11B-6FC2351818E8}" dt="2020-10-19T08:16:14.928" v="6558" actId="20577"/>
          <ac:spMkLst>
            <pc:docMk/>
            <pc:sldMk cId="4185658582" sldId="515"/>
            <ac:spMk id="8" creationId="{9FD0A124-B38E-475F-B1E7-4E13D0CE0EEA}"/>
          </ac:spMkLst>
        </pc:spChg>
        <pc:spChg chg="mod">
          <ac:chgData name="Kulinich Bohdan" userId="48e65c9f34e137d0" providerId="LiveId" clId="{2942FE0F-B0DA-463E-B11B-6FC2351818E8}" dt="2020-10-13T16:36:47.808" v="4201" actId="20577"/>
          <ac:spMkLst>
            <pc:docMk/>
            <pc:sldMk cId="4185658582" sldId="515"/>
            <ac:spMk id="51" creationId="{86BC9140-E395-435D-A852-213A1317C46C}"/>
          </ac:spMkLst>
        </pc:spChg>
      </pc:sldChg>
      <pc:sldChg chg="addSp modSp new del mod modAnim">
        <pc:chgData name="Kulinich Bohdan" userId="48e65c9f34e137d0" providerId="LiveId" clId="{2942FE0F-B0DA-463E-B11B-6FC2351818E8}" dt="2020-10-13T16:49:18.704" v="4374" actId="47"/>
        <pc:sldMkLst>
          <pc:docMk/>
          <pc:sldMk cId="1349596520" sldId="516"/>
        </pc:sldMkLst>
        <pc:spChg chg="add mod">
          <ac:chgData name="Kulinich Bohdan" userId="48e65c9f34e137d0" providerId="LiveId" clId="{2942FE0F-B0DA-463E-B11B-6FC2351818E8}" dt="2020-10-13T16:39:39.283" v="4373" actId="1076"/>
          <ac:spMkLst>
            <pc:docMk/>
            <pc:sldMk cId="1349596520" sldId="516"/>
            <ac:spMk id="5" creationId="{BD87ACB8-311B-432F-9779-9BAF519C4FFC}"/>
          </ac:spMkLst>
        </pc:spChg>
        <pc:spChg chg="add mod">
          <ac:chgData name="Kulinich Bohdan" userId="48e65c9f34e137d0" providerId="LiveId" clId="{2942FE0F-B0DA-463E-B11B-6FC2351818E8}" dt="2020-10-13T16:39:39.283" v="4373" actId="1076"/>
          <ac:spMkLst>
            <pc:docMk/>
            <pc:sldMk cId="1349596520" sldId="516"/>
            <ac:spMk id="6" creationId="{4028DC8F-18E5-4C2A-A218-A8AF947F7292}"/>
          </ac:spMkLst>
        </pc:spChg>
        <pc:spChg chg="add mod">
          <ac:chgData name="Kulinich Bohdan" userId="48e65c9f34e137d0" providerId="LiveId" clId="{2942FE0F-B0DA-463E-B11B-6FC2351818E8}" dt="2020-10-13T16:39:39.283" v="4373" actId="1076"/>
          <ac:spMkLst>
            <pc:docMk/>
            <pc:sldMk cId="1349596520" sldId="516"/>
            <ac:spMk id="7" creationId="{25A8F9F4-80CB-4795-A0DD-44B6CCDFA073}"/>
          </ac:spMkLst>
        </pc:spChg>
        <pc:spChg chg="add mod">
          <ac:chgData name="Kulinich Bohdan" userId="48e65c9f34e137d0" providerId="LiveId" clId="{2942FE0F-B0DA-463E-B11B-6FC2351818E8}" dt="2020-10-13T16:39:39.283" v="4373" actId="1076"/>
          <ac:spMkLst>
            <pc:docMk/>
            <pc:sldMk cId="1349596520" sldId="516"/>
            <ac:spMk id="8" creationId="{ADDA95AB-33AD-4ADC-B24F-C826DECD2FC9}"/>
          </ac:spMkLst>
        </pc:spChg>
        <pc:spChg chg="add mod">
          <ac:chgData name="Kulinich Bohdan" userId="48e65c9f34e137d0" providerId="LiveId" clId="{2942FE0F-B0DA-463E-B11B-6FC2351818E8}" dt="2020-10-13T16:39:39.283" v="4373" actId="1076"/>
          <ac:spMkLst>
            <pc:docMk/>
            <pc:sldMk cId="1349596520" sldId="516"/>
            <ac:spMk id="9" creationId="{E47E0015-BD5F-4F4F-A02E-0A7E49F6DADB}"/>
          </ac:spMkLst>
        </pc:spChg>
        <pc:spChg chg="add mod">
          <ac:chgData name="Kulinich Bohdan" userId="48e65c9f34e137d0" providerId="LiveId" clId="{2942FE0F-B0DA-463E-B11B-6FC2351818E8}" dt="2020-10-13T16:39:39.283" v="4373" actId="1076"/>
          <ac:spMkLst>
            <pc:docMk/>
            <pc:sldMk cId="1349596520" sldId="516"/>
            <ac:spMk id="10" creationId="{98550B86-9BDB-45CE-AA85-B40B0292B109}"/>
          </ac:spMkLst>
        </pc:spChg>
        <pc:cxnChg chg="add mod">
          <ac:chgData name="Kulinich Bohdan" userId="48e65c9f34e137d0" providerId="LiveId" clId="{2942FE0F-B0DA-463E-B11B-6FC2351818E8}" dt="2020-10-13T16:39:39.283" v="4373" actId="1076"/>
          <ac:cxnSpMkLst>
            <pc:docMk/>
            <pc:sldMk cId="1349596520" sldId="516"/>
            <ac:cxnSpMk id="2" creationId="{2F3FFDC4-E7FA-44C9-AE30-F59B7F4C530A}"/>
          </ac:cxnSpMkLst>
        </pc:cxnChg>
        <pc:cxnChg chg="add mod">
          <ac:chgData name="Kulinich Bohdan" userId="48e65c9f34e137d0" providerId="LiveId" clId="{2942FE0F-B0DA-463E-B11B-6FC2351818E8}" dt="2020-10-13T16:39:39.283" v="4373" actId="1076"/>
          <ac:cxnSpMkLst>
            <pc:docMk/>
            <pc:sldMk cId="1349596520" sldId="516"/>
            <ac:cxnSpMk id="3" creationId="{9C23549B-7996-405F-AB7F-7F6779720711}"/>
          </ac:cxnSpMkLst>
        </pc:cxnChg>
        <pc:cxnChg chg="add mod">
          <ac:chgData name="Kulinich Bohdan" userId="48e65c9f34e137d0" providerId="LiveId" clId="{2942FE0F-B0DA-463E-B11B-6FC2351818E8}" dt="2020-10-13T16:39:39.283" v="4373" actId="1076"/>
          <ac:cxnSpMkLst>
            <pc:docMk/>
            <pc:sldMk cId="1349596520" sldId="516"/>
            <ac:cxnSpMk id="4" creationId="{77FC5D0B-A4BC-44AE-AC20-C45483BC447A}"/>
          </ac:cxnSpMkLst>
        </pc:cxnChg>
      </pc:sldChg>
      <pc:sldChg chg="addSp delSp modSp add mod modAnim">
        <pc:chgData name="Kulinich Bohdan" userId="48e65c9f34e137d0" providerId="LiveId" clId="{2942FE0F-B0DA-463E-B11B-6FC2351818E8}" dt="2020-10-16T15:37:59.033" v="5648"/>
        <pc:sldMkLst>
          <pc:docMk/>
          <pc:sldMk cId="2304094075" sldId="516"/>
        </pc:sldMkLst>
        <pc:spChg chg="add">
          <ac:chgData name="Kulinich Bohdan" userId="48e65c9f34e137d0" providerId="LiveId" clId="{2942FE0F-B0DA-463E-B11B-6FC2351818E8}" dt="2020-10-16T15:37:16.430" v="5642" actId="22"/>
          <ac:spMkLst>
            <pc:docMk/>
            <pc:sldMk cId="2304094075" sldId="516"/>
            <ac:spMk id="2" creationId="{7481E262-5048-416A-AE14-101DAF030917}"/>
          </ac:spMkLst>
        </pc:spChg>
        <pc:spChg chg="mod">
          <ac:chgData name="Kulinich Bohdan" userId="48e65c9f34e137d0" providerId="LiveId" clId="{2942FE0F-B0DA-463E-B11B-6FC2351818E8}" dt="2020-10-15T13:00:21.979" v="5147" actId="14100"/>
          <ac:spMkLst>
            <pc:docMk/>
            <pc:sldMk cId="2304094075" sldId="516"/>
            <ac:spMk id="6" creationId="{4CD1B612-D16C-4F70-8335-78480BFE8EC8}"/>
          </ac:spMkLst>
        </pc:spChg>
        <pc:spChg chg="add mod ord">
          <ac:chgData name="Kulinich Bohdan" userId="48e65c9f34e137d0" providerId="LiveId" clId="{2942FE0F-B0DA-463E-B11B-6FC2351818E8}" dt="2020-10-15T17:07:18.157" v="5421" actId="166"/>
          <ac:spMkLst>
            <pc:docMk/>
            <pc:sldMk cId="2304094075" sldId="516"/>
            <ac:spMk id="12" creationId="{B41E6A37-AADC-4E58-ADE4-C6C3361ADC46}"/>
          </ac:spMkLst>
        </pc:spChg>
        <pc:spChg chg="add mod ord">
          <ac:chgData name="Kulinich Bohdan" userId="48e65c9f34e137d0" providerId="LiveId" clId="{2942FE0F-B0DA-463E-B11B-6FC2351818E8}" dt="2020-10-15T17:07:19.131" v="5422" actId="166"/>
          <ac:spMkLst>
            <pc:docMk/>
            <pc:sldMk cId="2304094075" sldId="516"/>
            <ac:spMk id="14" creationId="{FE4E60CC-3127-4828-BC80-97F7E1EF34CF}"/>
          </ac:spMkLst>
        </pc:spChg>
        <pc:spChg chg="add mod">
          <ac:chgData name="Kulinich Bohdan" userId="48e65c9f34e137d0" providerId="LiveId" clId="{2942FE0F-B0DA-463E-B11B-6FC2351818E8}" dt="2020-10-16T15:07:32.383" v="5435" actId="1076"/>
          <ac:spMkLst>
            <pc:docMk/>
            <pc:sldMk cId="2304094075" sldId="516"/>
            <ac:spMk id="19" creationId="{0E017DFA-375A-45E1-8D7E-5970841FDA73}"/>
          </ac:spMkLst>
        </pc:spChg>
        <pc:spChg chg="mod">
          <ac:chgData name="Kulinich Bohdan" userId="48e65c9f34e137d0" providerId="LiveId" clId="{2942FE0F-B0DA-463E-B11B-6FC2351818E8}" dt="2020-10-15T12:50:05.274" v="4916" actId="20577"/>
          <ac:spMkLst>
            <pc:docMk/>
            <pc:sldMk cId="2304094075" sldId="516"/>
            <ac:spMk id="51" creationId="{86BC9140-E395-435D-A852-213A1317C46C}"/>
          </ac:spMkLst>
        </pc:spChg>
        <pc:picChg chg="add mod modVis modCrop">
          <ac:chgData name="Kulinich Bohdan" userId="48e65c9f34e137d0" providerId="LiveId" clId="{2942FE0F-B0DA-463E-B11B-6FC2351818E8}" dt="2020-10-15T13:07:45.954" v="5187" actId="1076"/>
          <ac:picMkLst>
            <pc:docMk/>
            <pc:sldMk cId="2304094075" sldId="516"/>
            <ac:picMk id="5" creationId="{0B1AA5B4-8154-47E1-BE65-D7968C062FF7}"/>
          </ac:picMkLst>
        </pc:picChg>
        <pc:picChg chg="add mod ord">
          <ac:chgData name="Kulinich Bohdan" userId="48e65c9f34e137d0" providerId="LiveId" clId="{2942FE0F-B0DA-463E-B11B-6FC2351818E8}" dt="2020-10-15T13:07:45.954" v="5187" actId="1076"/>
          <ac:picMkLst>
            <pc:docMk/>
            <pc:sldMk cId="2304094075" sldId="516"/>
            <ac:picMk id="13" creationId="{EB3C3A1A-D4E6-40AB-8404-B6029DBF8766}"/>
          </ac:picMkLst>
        </pc:picChg>
        <pc:picChg chg="add mod ord">
          <ac:chgData name="Kulinich Bohdan" userId="48e65c9f34e137d0" providerId="LiveId" clId="{2942FE0F-B0DA-463E-B11B-6FC2351818E8}" dt="2020-10-15T13:18:11.021" v="5225" actId="166"/>
          <ac:picMkLst>
            <pc:docMk/>
            <pc:sldMk cId="2304094075" sldId="516"/>
            <ac:picMk id="15" creationId="{470C8942-EC24-47C2-B0C3-793059FDEBF3}"/>
          </ac:picMkLst>
        </pc:picChg>
        <pc:picChg chg="add mod">
          <ac:chgData name="Kulinich Bohdan" userId="48e65c9f34e137d0" providerId="LiveId" clId="{2942FE0F-B0DA-463E-B11B-6FC2351818E8}" dt="2020-10-15T13:18:31.241" v="5227" actId="1076"/>
          <ac:picMkLst>
            <pc:docMk/>
            <pc:sldMk cId="2304094075" sldId="516"/>
            <ac:picMk id="16" creationId="{0526A9DA-EC25-462C-969A-82AC9123E8A4}"/>
          </ac:picMkLst>
        </pc:picChg>
        <pc:picChg chg="add mod ord">
          <ac:chgData name="Kulinich Bohdan" userId="48e65c9f34e137d0" providerId="LiveId" clId="{2942FE0F-B0DA-463E-B11B-6FC2351818E8}" dt="2020-10-15T13:21:52.290" v="5246" actId="1076"/>
          <ac:picMkLst>
            <pc:docMk/>
            <pc:sldMk cId="2304094075" sldId="516"/>
            <ac:picMk id="17" creationId="{F7CC270A-7798-461E-8601-5B27A367048F}"/>
          </ac:picMkLst>
        </pc:picChg>
        <pc:picChg chg="add del mod modCrop">
          <ac:chgData name="Kulinich Bohdan" userId="48e65c9f34e137d0" providerId="LiveId" clId="{2942FE0F-B0DA-463E-B11B-6FC2351818E8}" dt="2020-10-15T13:52:54.894" v="5326" actId="478"/>
          <ac:picMkLst>
            <pc:docMk/>
            <pc:sldMk cId="2304094075" sldId="516"/>
            <ac:picMk id="23" creationId="{5BA3882B-5774-4C9E-919A-9C26BCDFA5B7}"/>
          </ac:picMkLst>
        </pc:picChg>
        <pc:picChg chg="add mod ord">
          <ac:chgData name="Kulinich Bohdan" userId="48e65c9f34e137d0" providerId="LiveId" clId="{2942FE0F-B0DA-463E-B11B-6FC2351818E8}" dt="2020-10-16T15:07:01.833" v="5432" actId="166"/>
          <ac:picMkLst>
            <pc:docMk/>
            <pc:sldMk cId="2304094075" sldId="516"/>
            <ac:picMk id="24" creationId="{C6A5DA0A-8734-45FD-8A27-1F773D788223}"/>
          </ac:picMkLst>
        </pc:picChg>
        <pc:picChg chg="add mod modCrop">
          <ac:chgData name="Kulinich Bohdan" userId="48e65c9f34e137d0" providerId="LiveId" clId="{2942FE0F-B0DA-463E-B11B-6FC2351818E8}" dt="2020-10-15T17:07:22.666" v="5424" actId="688"/>
          <ac:picMkLst>
            <pc:docMk/>
            <pc:sldMk cId="2304094075" sldId="516"/>
            <ac:picMk id="26" creationId="{6498E020-E2CA-4459-B693-88A346CC9C48}"/>
          </ac:picMkLst>
        </pc:picChg>
        <pc:picChg chg="mod modVis">
          <ac:chgData name="Kulinich Bohdan" userId="48e65c9f34e137d0" providerId="LiveId" clId="{2942FE0F-B0DA-463E-B11B-6FC2351818E8}" dt="2020-10-16T15:09:48.180" v="5458" actId="14429"/>
          <ac:picMkLst>
            <pc:docMk/>
            <pc:sldMk cId="2304094075" sldId="516"/>
            <ac:picMk id="40" creationId="{248AC9B2-65A9-42C3-AF8B-90FAF936D6A5}"/>
          </ac:picMkLst>
        </pc:picChg>
        <pc:cxnChg chg="add mod">
          <ac:chgData name="Kulinich Bohdan" userId="48e65c9f34e137d0" providerId="LiveId" clId="{2942FE0F-B0DA-463E-B11B-6FC2351818E8}" dt="2020-10-15T13:07:45.954" v="5187" actId="1076"/>
          <ac:cxnSpMkLst>
            <pc:docMk/>
            <pc:sldMk cId="2304094075" sldId="516"/>
            <ac:cxnSpMk id="8" creationId="{3024BCB6-621D-4323-B79A-1CDF7A35568B}"/>
          </ac:cxnSpMkLst>
        </pc:cxnChg>
        <pc:cxnChg chg="add mod">
          <ac:chgData name="Kulinich Bohdan" userId="48e65c9f34e137d0" providerId="LiveId" clId="{2942FE0F-B0DA-463E-B11B-6FC2351818E8}" dt="2020-10-15T13:21:38.607" v="5242" actId="208"/>
          <ac:cxnSpMkLst>
            <pc:docMk/>
            <pc:sldMk cId="2304094075" sldId="516"/>
            <ac:cxnSpMk id="18" creationId="{824882A5-60FD-4871-9E8E-0B7EC93C56D3}"/>
          </ac:cxnSpMkLst>
        </pc:cxnChg>
      </pc:sldChg>
      <pc:sldChg chg="addSp delSp modSp add mod modTransition delAnim modAnim">
        <pc:chgData name="Kulinich Bohdan" userId="48e65c9f34e137d0" providerId="LiveId" clId="{2942FE0F-B0DA-463E-B11B-6FC2351818E8}" dt="2020-10-16T16:56:52.472" v="5734" actId="166"/>
        <pc:sldMkLst>
          <pc:docMk/>
          <pc:sldMk cId="2475640521" sldId="517"/>
        </pc:sldMkLst>
        <pc:spChg chg="add mod">
          <ac:chgData name="Kulinich Bohdan" userId="48e65c9f34e137d0" providerId="LiveId" clId="{2942FE0F-B0DA-463E-B11B-6FC2351818E8}" dt="2020-10-16T15:11:47.879" v="5464" actId="207"/>
          <ac:spMkLst>
            <pc:docMk/>
            <pc:sldMk cId="2475640521" sldId="517"/>
            <ac:spMk id="2" creationId="{E09AE203-1680-4090-8D39-43C276391E3B}"/>
          </ac:spMkLst>
        </pc:spChg>
        <pc:spChg chg="del">
          <ac:chgData name="Kulinich Bohdan" userId="48e65c9f34e137d0" providerId="LiveId" clId="{2942FE0F-B0DA-463E-B11B-6FC2351818E8}" dt="2020-10-16T15:09:06.276" v="5448" actId="478"/>
          <ac:spMkLst>
            <pc:docMk/>
            <pc:sldMk cId="2475640521" sldId="517"/>
            <ac:spMk id="6" creationId="{4CD1B612-D16C-4F70-8335-78480BFE8EC8}"/>
          </ac:spMkLst>
        </pc:spChg>
        <pc:spChg chg="mod">
          <ac:chgData name="Kulinich Bohdan" userId="48e65c9f34e137d0" providerId="LiveId" clId="{2942FE0F-B0DA-463E-B11B-6FC2351818E8}" dt="2020-10-16T15:09:35.714" v="5454" actId="207"/>
          <ac:spMkLst>
            <pc:docMk/>
            <pc:sldMk cId="2475640521" sldId="517"/>
            <ac:spMk id="12" creationId="{B41E6A37-AADC-4E58-ADE4-C6C3361ADC46}"/>
          </ac:spMkLst>
        </pc:spChg>
        <pc:spChg chg="mod">
          <ac:chgData name="Kulinich Bohdan" userId="48e65c9f34e137d0" providerId="LiveId" clId="{2942FE0F-B0DA-463E-B11B-6FC2351818E8}" dt="2020-10-16T15:09:35.714" v="5454" actId="207"/>
          <ac:spMkLst>
            <pc:docMk/>
            <pc:sldMk cId="2475640521" sldId="517"/>
            <ac:spMk id="14" creationId="{FE4E60CC-3127-4828-BC80-97F7E1EF34CF}"/>
          </ac:spMkLst>
        </pc:spChg>
        <pc:spChg chg="add mod">
          <ac:chgData name="Kulinich Bohdan" userId="48e65c9f34e137d0" providerId="LiveId" clId="{2942FE0F-B0DA-463E-B11B-6FC2351818E8}" dt="2020-10-16T15:18:13.243" v="5514" actId="1076"/>
          <ac:spMkLst>
            <pc:docMk/>
            <pc:sldMk cId="2475640521" sldId="517"/>
            <ac:spMk id="27" creationId="{0720D37C-3550-4B65-9B82-6BEC912311C4}"/>
          </ac:spMkLst>
        </pc:spChg>
        <pc:spChg chg="add mod">
          <ac:chgData name="Kulinich Bohdan" userId="48e65c9f34e137d0" providerId="LiveId" clId="{2942FE0F-B0DA-463E-B11B-6FC2351818E8}" dt="2020-10-16T15:35:17.258" v="5626" actId="20577"/>
          <ac:spMkLst>
            <pc:docMk/>
            <pc:sldMk cId="2475640521" sldId="517"/>
            <ac:spMk id="34" creationId="{D7A8675C-7189-4AB4-824C-514ED8252FCF}"/>
          </ac:spMkLst>
        </pc:spChg>
        <pc:spChg chg="add mod">
          <ac:chgData name="Kulinich Bohdan" userId="48e65c9f34e137d0" providerId="LiveId" clId="{2942FE0F-B0DA-463E-B11B-6FC2351818E8}" dt="2020-10-16T15:35:26.574" v="5629" actId="20577"/>
          <ac:spMkLst>
            <pc:docMk/>
            <pc:sldMk cId="2475640521" sldId="517"/>
            <ac:spMk id="35" creationId="{89823311-F4D3-470B-959E-792BFBC4A5A8}"/>
          </ac:spMkLst>
        </pc:spChg>
        <pc:spChg chg="add mod">
          <ac:chgData name="Kulinich Bohdan" userId="48e65c9f34e137d0" providerId="LiveId" clId="{2942FE0F-B0DA-463E-B11B-6FC2351818E8}" dt="2020-10-16T15:38:36.193" v="5649" actId="1076"/>
          <ac:spMkLst>
            <pc:docMk/>
            <pc:sldMk cId="2475640521" sldId="517"/>
            <ac:spMk id="36" creationId="{42DCEB3E-97DC-4BB7-ABB9-1893B34A4E0F}"/>
          </ac:spMkLst>
        </pc:spChg>
        <pc:picChg chg="del">
          <ac:chgData name="Kulinich Bohdan" userId="48e65c9f34e137d0" providerId="LiveId" clId="{2942FE0F-B0DA-463E-B11B-6FC2351818E8}" dt="2020-10-16T15:09:01.114" v="5447" actId="478"/>
          <ac:picMkLst>
            <pc:docMk/>
            <pc:sldMk cId="2475640521" sldId="517"/>
            <ac:picMk id="5" creationId="{0B1AA5B4-8154-47E1-BE65-D7968C062FF7}"/>
          </ac:picMkLst>
        </pc:picChg>
        <pc:picChg chg="add mod ord modVis">
          <ac:chgData name="Kulinich Bohdan" userId="48e65c9f34e137d0" providerId="LiveId" clId="{2942FE0F-B0DA-463E-B11B-6FC2351818E8}" dt="2020-10-16T16:56:52.472" v="5734" actId="166"/>
          <ac:picMkLst>
            <pc:docMk/>
            <pc:sldMk cId="2475640521" sldId="517"/>
            <ac:picMk id="7" creationId="{0E3124C8-F2D5-42E9-92EB-C0EF9EA4A95B}"/>
          </ac:picMkLst>
        </pc:picChg>
        <pc:picChg chg="add mod modVis modCrop">
          <ac:chgData name="Kulinich Bohdan" userId="48e65c9f34e137d0" providerId="LiveId" clId="{2942FE0F-B0DA-463E-B11B-6FC2351818E8}" dt="2020-10-16T16:51:56.004" v="5691" actId="14429"/>
          <ac:picMkLst>
            <pc:docMk/>
            <pc:sldMk cId="2475640521" sldId="517"/>
            <ac:picMk id="10" creationId="{274BAFBA-2B8E-46CA-A2CC-3FEEB838A7B2}"/>
          </ac:picMkLst>
        </pc:picChg>
        <pc:picChg chg="del">
          <ac:chgData name="Kulinich Bohdan" userId="48e65c9f34e137d0" providerId="LiveId" clId="{2942FE0F-B0DA-463E-B11B-6FC2351818E8}" dt="2020-10-16T15:09:17.281" v="5451" actId="478"/>
          <ac:picMkLst>
            <pc:docMk/>
            <pc:sldMk cId="2475640521" sldId="517"/>
            <ac:picMk id="13" creationId="{EB3C3A1A-D4E6-40AB-8404-B6029DBF8766}"/>
          </ac:picMkLst>
        </pc:picChg>
        <pc:picChg chg="del">
          <ac:chgData name="Kulinich Bohdan" userId="48e65c9f34e137d0" providerId="LiveId" clId="{2942FE0F-B0DA-463E-B11B-6FC2351818E8}" dt="2020-10-16T15:09:15.814" v="5450" actId="478"/>
          <ac:picMkLst>
            <pc:docMk/>
            <pc:sldMk cId="2475640521" sldId="517"/>
            <ac:picMk id="15" creationId="{470C8942-EC24-47C2-B0C3-793059FDEBF3}"/>
          </ac:picMkLst>
        </pc:picChg>
        <pc:picChg chg="del">
          <ac:chgData name="Kulinich Bohdan" userId="48e65c9f34e137d0" providerId="LiveId" clId="{2942FE0F-B0DA-463E-B11B-6FC2351818E8}" dt="2020-10-16T15:08:59.826" v="5446" actId="478"/>
          <ac:picMkLst>
            <pc:docMk/>
            <pc:sldMk cId="2475640521" sldId="517"/>
            <ac:picMk id="16" creationId="{0526A9DA-EC25-462C-969A-82AC9123E8A4}"/>
          </ac:picMkLst>
        </pc:picChg>
        <pc:picChg chg="del">
          <ac:chgData name="Kulinich Bohdan" userId="48e65c9f34e137d0" providerId="LiveId" clId="{2942FE0F-B0DA-463E-B11B-6FC2351818E8}" dt="2020-10-16T15:09:18.661" v="5452" actId="478"/>
          <ac:picMkLst>
            <pc:docMk/>
            <pc:sldMk cId="2475640521" sldId="517"/>
            <ac:picMk id="17" creationId="{F7CC270A-7798-461E-8601-5B27A367048F}"/>
          </ac:picMkLst>
        </pc:picChg>
        <pc:picChg chg="add mod modVis modCrop">
          <ac:chgData name="Kulinich Bohdan" userId="48e65c9f34e137d0" providerId="LiveId" clId="{2942FE0F-B0DA-463E-B11B-6FC2351818E8}" dt="2020-10-16T16:51:54.997" v="5690" actId="14429"/>
          <ac:picMkLst>
            <pc:docMk/>
            <pc:sldMk cId="2475640521" sldId="517"/>
            <ac:picMk id="23" creationId="{902C798F-6FA5-4664-8328-9EA09EBE702B}"/>
          </ac:picMkLst>
        </pc:picChg>
        <pc:picChg chg="ord">
          <ac:chgData name="Kulinich Bohdan" userId="48e65c9f34e137d0" providerId="LiveId" clId="{2942FE0F-B0DA-463E-B11B-6FC2351818E8}" dt="2020-10-16T15:14:55.471" v="5487" actId="166"/>
          <ac:picMkLst>
            <pc:docMk/>
            <pc:sldMk cId="2475640521" sldId="517"/>
            <ac:picMk id="24" creationId="{C6A5DA0A-8734-45FD-8A27-1F773D788223}"/>
          </ac:picMkLst>
        </pc:picChg>
        <pc:picChg chg="mod modVis">
          <ac:chgData name="Kulinich Bohdan" userId="48e65c9f34e137d0" providerId="LiveId" clId="{2942FE0F-B0DA-463E-B11B-6FC2351818E8}" dt="2020-10-16T16:51:57.100" v="5692" actId="14429"/>
          <ac:picMkLst>
            <pc:docMk/>
            <pc:sldMk cId="2475640521" sldId="517"/>
            <ac:picMk id="26" creationId="{6498E020-E2CA-4459-B693-88A346CC9C48}"/>
          </ac:picMkLst>
        </pc:picChg>
        <pc:picChg chg="add mod modVis">
          <ac:chgData name="Kulinich Bohdan" userId="48e65c9f34e137d0" providerId="LiveId" clId="{2942FE0F-B0DA-463E-B11B-6FC2351818E8}" dt="2020-10-16T16:55:29.515" v="5725" actId="14429"/>
          <ac:picMkLst>
            <pc:docMk/>
            <pc:sldMk cId="2475640521" sldId="517"/>
            <ac:picMk id="28" creationId="{0EF25BFD-FF2C-4806-9712-3E435AC6CA9F}"/>
          </ac:picMkLst>
        </pc:picChg>
        <pc:picChg chg="del mod modVis">
          <ac:chgData name="Kulinich Bohdan" userId="48e65c9f34e137d0" providerId="LiveId" clId="{2942FE0F-B0DA-463E-B11B-6FC2351818E8}" dt="2020-10-16T15:09:43.541" v="5457" actId="478"/>
          <ac:picMkLst>
            <pc:docMk/>
            <pc:sldMk cId="2475640521" sldId="517"/>
            <ac:picMk id="40" creationId="{248AC9B2-65A9-42C3-AF8B-90FAF936D6A5}"/>
          </ac:picMkLst>
        </pc:picChg>
        <pc:cxnChg chg="mod">
          <ac:chgData name="Kulinich Bohdan" userId="48e65c9f34e137d0" providerId="LiveId" clId="{2942FE0F-B0DA-463E-B11B-6FC2351818E8}" dt="2020-10-16T15:09:27.910" v="5453" actId="208"/>
          <ac:cxnSpMkLst>
            <pc:docMk/>
            <pc:sldMk cId="2475640521" sldId="517"/>
            <ac:cxnSpMk id="18" creationId="{824882A5-60FD-4871-9E8E-0B7EC93C56D3}"/>
          </ac:cxnSpMkLst>
        </pc:cxnChg>
        <pc:cxnChg chg="add mod ord">
          <ac:chgData name="Kulinich Bohdan" userId="48e65c9f34e137d0" providerId="LiveId" clId="{2942FE0F-B0DA-463E-B11B-6FC2351818E8}" dt="2020-10-16T15:22:41.822" v="5567" actId="167"/>
          <ac:cxnSpMkLst>
            <pc:docMk/>
            <pc:sldMk cId="2475640521" sldId="517"/>
            <ac:cxnSpMk id="30" creationId="{6D658CB2-08F2-444C-9B09-36FBD79141F5}"/>
          </ac:cxnSpMkLst>
        </pc:cxnChg>
        <pc:cxnChg chg="add del mod">
          <ac:chgData name="Kulinich Bohdan" userId="48e65c9f34e137d0" providerId="LiveId" clId="{2942FE0F-B0DA-463E-B11B-6FC2351818E8}" dt="2020-10-16T16:49:57.807" v="5660" actId="478"/>
          <ac:cxnSpMkLst>
            <pc:docMk/>
            <pc:sldMk cId="2475640521" sldId="517"/>
            <ac:cxnSpMk id="37" creationId="{AD1C4CDA-A43B-4BE7-A672-F682C9C7B049}"/>
          </ac:cxnSpMkLst>
        </pc:cxnChg>
        <pc:cxnChg chg="add mod ord">
          <ac:chgData name="Kulinich Bohdan" userId="48e65c9f34e137d0" providerId="LiveId" clId="{2942FE0F-B0DA-463E-B11B-6FC2351818E8}" dt="2020-10-16T16:51:39.077" v="5688" actId="170"/>
          <ac:cxnSpMkLst>
            <pc:docMk/>
            <pc:sldMk cId="2475640521" sldId="517"/>
            <ac:cxnSpMk id="43" creationId="{DC192FEB-D05D-4ED7-8133-667CD6AB945F}"/>
          </ac:cxnSpMkLst>
        </pc:cxnChg>
        <pc:cxnChg chg="add mod ord">
          <ac:chgData name="Kulinich Bohdan" userId="48e65c9f34e137d0" providerId="LiveId" clId="{2942FE0F-B0DA-463E-B11B-6FC2351818E8}" dt="2020-10-16T16:51:39.077" v="5688" actId="170"/>
          <ac:cxnSpMkLst>
            <pc:docMk/>
            <pc:sldMk cId="2475640521" sldId="517"/>
            <ac:cxnSpMk id="48" creationId="{49A29055-64EF-45E4-9543-182A0E722BB3}"/>
          </ac:cxnSpMkLst>
        </pc:cxnChg>
      </pc:sldChg>
      <pc:sldChg chg="addSp delSp modSp add del mod delAnim">
        <pc:chgData name="Kulinich Bohdan" userId="48e65c9f34e137d0" providerId="LiveId" clId="{2942FE0F-B0DA-463E-B11B-6FC2351818E8}" dt="2020-10-15T15:04:40.759" v="5396" actId="47"/>
        <pc:sldMkLst>
          <pc:docMk/>
          <pc:sldMk cId="4081330754" sldId="517"/>
        </pc:sldMkLst>
        <pc:spChg chg="del">
          <ac:chgData name="Kulinich Bohdan" userId="48e65c9f34e137d0" providerId="LiveId" clId="{2942FE0F-B0DA-463E-B11B-6FC2351818E8}" dt="2020-10-15T15:01:55.645" v="5328" actId="478"/>
          <ac:spMkLst>
            <pc:docMk/>
            <pc:sldMk cId="4081330754" sldId="517"/>
            <ac:spMk id="6" creationId="{4CD1B612-D16C-4F70-8335-78480BFE8EC8}"/>
          </ac:spMkLst>
        </pc:spChg>
        <pc:picChg chg="add del mod modCrop">
          <ac:chgData name="Kulinich Bohdan" userId="48e65c9f34e137d0" providerId="LiveId" clId="{2942FE0F-B0DA-463E-B11B-6FC2351818E8}" dt="2020-10-15T15:04:37.934" v="5395" actId="478"/>
          <ac:picMkLst>
            <pc:docMk/>
            <pc:sldMk cId="4081330754" sldId="517"/>
            <ac:picMk id="7" creationId="{3A786C89-DCBA-4F0A-A1F7-359F786EBFBF}"/>
          </ac:picMkLst>
        </pc:picChg>
      </pc:sldChg>
      <pc:sldChg chg="addSp delSp modSp add mod modAnim">
        <pc:chgData name="Kulinich Bohdan" userId="48e65c9f34e137d0" providerId="LiveId" clId="{2942FE0F-B0DA-463E-B11B-6FC2351818E8}" dt="2020-10-17T07:06:58.769" v="5982" actId="14429"/>
        <pc:sldMkLst>
          <pc:docMk/>
          <pc:sldMk cId="697000727" sldId="518"/>
        </pc:sldMkLst>
        <pc:spChg chg="mod">
          <ac:chgData name="Kulinich Bohdan" userId="48e65c9f34e137d0" providerId="LiveId" clId="{2942FE0F-B0DA-463E-B11B-6FC2351818E8}" dt="2020-10-16T17:35:31.064" v="5923" actId="20577"/>
          <ac:spMkLst>
            <pc:docMk/>
            <pc:sldMk cId="697000727" sldId="518"/>
            <ac:spMk id="6" creationId="{4CD1B612-D16C-4F70-8335-78480BFE8EC8}"/>
          </ac:spMkLst>
        </pc:spChg>
        <pc:spChg chg="add mod">
          <ac:chgData name="Kulinich Bohdan" userId="48e65c9f34e137d0" providerId="LiveId" clId="{2942FE0F-B0DA-463E-B11B-6FC2351818E8}" dt="2020-10-17T07:01:32.074" v="5955" actId="20577"/>
          <ac:spMkLst>
            <pc:docMk/>
            <pc:sldMk cId="697000727" sldId="518"/>
            <ac:spMk id="18" creationId="{EBFC9025-D921-4AC6-AAD9-2BDD4B4CE9FF}"/>
          </ac:spMkLst>
        </pc:spChg>
        <pc:spChg chg="add mod">
          <ac:chgData name="Kulinich Bohdan" userId="48e65c9f34e137d0" providerId="LiveId" clId="{2942FE0F-B0DA-463E-B11B-6FC2351818E8}" dt="2020-10-17T06:56:16.175" v="5943" actId="1076"/>
          <ac:spMkLst>
            <pc:docMk/>
            <pc:sldMk cId="697000727" sldId="518"/>
            <ac:spMk id="19" creationId="{CEFCF132-9D28-4030-92FC-33AE9432D633}"/>
          </ac:spMkLst>
        </pc:spChg>
        <pc:spChg chg="add mod">
          <ac:chgData name="Kulinich Bohdan" userId="48e65c9f34e137d0" providerId="LiveId" clId="{2942FE0F-B0DA-463E-B11B-6FC2351818E8}" dt="2020-10-17T07:01:34.782" v="5956" actId="20577"/>
          <ac:spMkLst>
            <pc:docMk/>
            <pc:sldMk cId="697000727" sldId="518"/>
            <ac:spMk id="20" creationId="{C1985237-E74B-4C96-9E9B-94C66D61A29D}"/>
          </ac:spMkLst>
        </pc:spChg>
        <pc:spChg chg="add mod">
          <ac:chgData name="Kulinich Bohdan" userId="48e65c9f34e137d0" providerId="LiveId" clId="{2942FE0F-B0DA-463E-B11B-6FC2351818E8}" dt="2020-10-17T07:01:06.244" v="5947" actId="1076"/>
          <ac:spMkLst>
            <pc:docMk/>
            <pc:sldMk cId="697000727" sldId="518"/>
            <ac:spMk id="21" creationId="{5A212672-CF20-4143-ABED-0F95EC71D722}"/>
          </ac:spMkLst>
        </pc:spChg>
        <pc:spChg chg="add mod">
          <ac:chgData name="Kulinich Bohdan" userId="48e65c9f34e137d0" providerId="LiveId" clId="{2942FE0F-B0DA-463E-B11B-6FC2351818E8}" dt="2020-10-17T07:01:37.236" v="5957" actId="20577"/>
          <ac:spMkLst>
            <pc:docMk/>
            <pc:sldMk cId="697000727" sldId="518"/>
            <ac:spMk id="22" creationId="{08BAE09A-79C7-4734-9315-43A498B19872}"/>
          </ac:spMkLst>
        </pc:spChg>
        <pc:spChg chg="add mod">
          <ac:chgData name="Kulinich Bohdan" userId="48e65c9f34e137d0" providerId="LiveId" clId="{2942FE0F-B0DA-463E-B11B-6FC2351818E8}" dt="2020-10-17T07:01:22.498" v="5952" actId="1076"/>
          <ac:spMkLst>
            <pc:docMk/>
            <pc:sldMk cId="697000727" sldId="518"/>
            <ac:spMk id="23" creationId="{858831C0-70EC-49E8-B955-6C088232A20D}"/>
          </ac:spMkLst>
        </pc:spChg>
        <pc:spChg chg="mod">
          <ac:chgData name="Kulinich Bohdan" userId="48e65c9f34e137d0" providerId="LiveId" clId="{2942FE0F-B0DA-463E-B11B-6FC2351818E8}" dt="2020-10-16T17:32:49.737" v="5738" actId="20577"/>
          <ac:spMkLst>
            <pc:docMk/>
            <pc:sldMk cId="697000727" sldId="518"/>
            <ac:spMk id="51" creationId="{86BC9140-E395-435D-A852-213A1317C46C}"/>
          </ac:spMkLst>
        </pc:spChg>
        <pc:grpChg chg="add del mod">
          <ac:chgData name="Kulinich Bohdan" userId="48e65c9f34e137d0" providerId="LiveId" clId="{2942FE0F-B0DA-463E-B11B-6FC2351818E8}" dt="2020-10-17T06:55:26.058" v="5936" actId="165"/>
          <ac:grpSpMkLst>
            <pc:docMk/>
            <pc:sldMk cId="697000727" sldId="518"/>
            <ac:grpSpMk id="12" creationId="{6C2B796B-7AFE-47EC-BE8D-6FAC3D59E4E6}"/>
          </ac:grpSpMkLst>
        </pc:grpChg>
        <pc:picChg chg="mod modVis">
          <ac:chgData name="Kulinich Bohdan" userId="48e65c9f34e137d0" providerId="LiveId" clId="{2942FE0F-B0DA-463E-B11B-6FC2351818E8}" dt="2020-10-17T07:06:58.769" v="5982" actId="14429"/>
          <ac:picMkLst>
            <pc:docMk/>
            <pc:sldMk cId="697000727" sldId="518"/>
            <ac:picMk id="40" creationId="{248AC9B2-65A9-42C3-AF8B-90FAF936D6A5}"/>
          </ac:picMkLst>
        </pc:picChg>
        <pc:cxnChg chg="add mod topLvl">
          <ac:chgData name="Kulinich Bohdan" userId="48e65c9f34e137d0" providerId="LiveId" clId="{2942FE0F-B0DA-463E-B11B-6FC2351818E8}" dt="2020-10-17T06:55:59.917" v="5940" actId="1076"/>
          <ac:cxnSpMkLst>
            <pc:docMk/>
            <pc:sldMk cId="697000727" sldId="518"/>
            <ac:cxnSpMk id="8" creationId="{9954D833-2AF7-4569-B3B3-BEAA60EACCC2}"/>
          </ac:cxnSpMkLst>
        </pc:cxnChg>
        <pc:cxnChg chg="add mod topLvl">
          <ac:chgData name="Kulinich Bohdan" userId="48e65c9f34e137d0" providerId="LiveId" clId="{2942FE0F-B0DA-463E-B11B-6FC2351818E8}" dt="2020-10-17T06:55:59.917" v="5940" actId="1076"/>
          <ac:cxnSpMkLst>
            <pc:docMk/>
            <pc:sldMk cId="697000727" sldId="518"/>
            <ac:cxnSpMk id="9" creationId="{9584A9AC-7A18-44FC-B260-DDA1EA37F914}"/>
          </ac:cxnSpMkLst>
        </pc:cxnChg>
        <pc:cxnChg chg="add mod topLvl">
          <ac:chgData name="Kulinich Bohdan" userId="48e65c9f34e137d0" providerId="LiveId" clId="{2942FE0F-B0DA-463E-B11B-6FC2351818E8}" dt="2020-10-17T06:55:59.917" v="5940" actId="1076"/>
          <ac:cxnSpMkLst>
            <pc:docMk/>
            <pc:sldMk cId="697000727" sldId="518"/>
            <ac:cxnSpMk id="10" creationId="{01CF0311-F5B7-4E14-AD0D-B8926039EBA6}"/>
          </ac:cxnSpMkLst>
        </pc:cxnChg>
      </pc:sldChg>
      <pc:sldChg chg="add">
        <pc:chgData name="Kulinich Bohdan" userId="48e65c9f34e137d0" providerId="LiveId" clId="{2942FE0F-B0DA-463E-B11B-6FC2351818E8}" dt="2020-10-19T08:24:58.732" v="6606"/>
        <pc:sldMkLst>
          <pc:docMk/>
          <pc:sldMk cId="1215614594" sldId="519"/>
        </pc:sldMkLst>
      </pc:sldChg>
    </pc:docChg>
  </pc:docChgLst>
  <pc:docChgLst>
    <pc:chgData name="Kulinich Bohdan" userId="48e65c9f34e137d0" providerId="LiveId" clId="{189A7A47-77D3-4987-8E65-2CBC8C8B3468}"/>
    <pc:docChg chg="undo custSel addSld delSld modSld sldOrd">
      <pc:chgData name="Kulinich Bohdan" userId="48e65c9f34e137d0" providerId="LiveId" clId="{189A7A47-77D3-4987-8E65-2CBC8C8B3468}" dt="2020-08-09T06:19:00.107" v="5829" actId="20577"/>
      <pc:docMkLst>
        <pc:docMk/>
      </pc:docMkLst>
      <pc:sldChg chg="modSp mod">
        <pc:chgData name="Kulinich Bohdan" userId="48e65c9f34e137d0" providerId="LiveId" clId="{189A7A47-77D3-4987-8E65-2CBC8C8B3468}" dt="2020-08-05T03:11:00.261" v="6" actId="790"/>
        <pc:sldMkLst>
          <pc:docMk/>
          <pc:sldMk cId="1986055327" sldId="408"/>
        </pc:sldMkLst>
        <pc:spChg chg="mod">
          <ac:chgData name="Kulinich Bohdan" userId="48e65c9f34e137d0" providerId="LiveId" clId="{189A7A47-77D3-4987-8E65-2CBC8C8B3468}" dt="2020-08-05T03:11:00.261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89A7A47-77D3-4987-8E65-2CBC8C8B3468}" dt="2020-08-05T03:10:36.2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89A7A47-77D3-4987-8E65-2CBC8C8B3468}" dt="2020-08-09T06:19:00.107" v="5829" actId="20577"/>
        <pc:sldMkLst>
          <pc:docMk/>
          <pc:sldMk cId="900640268" sldId="409"/>
        </pc:sldMkLst>
        <pc:spChg chg="mod">
          <ac:chgData name="Kulinich Bohdan" userId="48e65c9f34e137d0" providerId="LiveId" clId="{189A7A47-77D3-4987-8E65-2CBC8C8B3468}" dt="2020-08-09T06:19:00.107" v="582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189A7A47-77D3-4987-8E65-2CBC8C8B3468}" dt="2020-08-08T08:52:49.683" v="3903" actId="47"/>
        <pc:sldMkLst>
          <pc:docMk/>
          <pc:sldMk cId="3046331109" sldId="423"/>
        </pc:sldMkLst>
      </pc:sldChg>
      <pc:sldChg chg="addSp delSp modSp mod delAnim modAnim">
        <pc:chgData name="Kulinich Bohdan" userId="48e65c9f34e137d0" providerId="LiveId" clId="{189A7A47-77D3-4987-8E65-2CBC8C8B3468}" dt="2020-08-08T10:13:48" v="4546" actId="1076"/>
        <pc:sldMkLst>
          <pc:docMk/>
          <pc:sldMk cId="895604242" sldId="424"/>
        </pc:sldMkLst>
        <pc:spChg chg="mod">
          <ac:chgData name="Kulinich Bohdan" userId="48e65c9f34e137d0" providerId="LiveId" clId="{189A7A47-77D3-4987-8E65-2CBC8C8B3468}" dt="2020-08-08T10:04:59.874" v="4445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25" creationId="{ACF85C79-CC89-4B18-BED1-C0C6ABC25A43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29" creationId="{C239817E-7CC7-46A8-8813-CA58584BBA3B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4" creationId="{87022407-6EF9-4E2F-9FA0-84EB9688B42E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6" creationId="{49AF37E7-D0A1-4D8C-ACA0-6634AFA4658D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7" creationId="{8E4B5F7D-D1F7-49A4-9364-B0CB0612F4E4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38" creationId="{9BC96A41-9FCE-48AD-94ED-95B591581334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39" creationId="{E4B01C9F-F1A0-499D-80C8-DECF6526C005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41" creationId="{99F66D7A-8311-4605-A0FB-40F813396CD9}"/>
          </ac:spMkLst>
        </pc:spChg>
        <pc:spChg chg="add mod">
          <ac:chgData name="Kulinich Bohdan" userId="48e65c9f34e137d0" providerId="LiveId" clId="{189A7A47-77D3-4987-8E65-2CBC8C8B3468}" dt="2020-08-08T10:13:48" v="4546" actId="1076"/>
          <ac:spMkLst>
            <pc:docMk/>
            <pc:sldMk cId="895604242" sldId="424"/>
            <ac:spMk id="42" creationId="{A2B0E190-A0E2-4D46-9899-AD813C933DCC}"/>
          </ac:spMkLst>
        </pc:spChg>
        <pc:spChg chg="add mod">
          <ac:chgData name="Kulinich Bohdan" userId="48e65c9f34e137d0" providerId="LiveId" clId="{189A7A47-77D3-4987-8E65-2CBC8C8B3468}" dt="2020-08-08T10:12:56.997" v="4535" actId="14100"/>
          <ac:spMkLst>
            <pc:docMk/>
            <pc:sldMk cId="895604242" sldId="424"/>
            <ac:spMk id="43" creationId="{2F9E468B-64BF-4F7E-B457-28FADB8668EC}"/>
          </ac:spMkLst>
        </pc:spChg>
        <pc:spChg chg="add mod">
          <ac:chgData name="Kulinich Bohdan" userId="48e65c9f34e137d0" providerId="LiveId" clId="{189A7A47-77D3-4987-8E65-2CBC8C8B3468}" dt="2020-08-08T10:12:37.156" v="4532" actId="20577"/>
          <ac:spMkLst>
            <pc:docMk/>
            <pc:sldMk cId="895604242" sldId="424"/>
            <ac:spMk id="45" creationId="{CA8D9310-65E2-484D-AD49-D76709641B73}"/>
          </ac:spMkLst>
        </pc:spChg>
        <pc:spChg chg="del">
          <ac:chgData name="Kulinich Bohdan" userId="48e65c9f34e137d0" providerId="LiveId" clId="{189A7A47-77D3-4987-8E65-2CBC8C8B3468}" dt="2020-08-08T09:58:01.097" v="4226" actId="478"/>
          <ac:spMkLst>
            <pc:docMk/>
            <pc:sldMk cId="895604242" sldId="424"/>
            <ac:spMk id="47" creationId="{15F2488D-953F-4C75-A407-3ED2EEBFC4B7}"/>
          </ac:spMkLst>
        </pc:spChg>
        <pc:picChg chg="add del mod">
          <ac:chgData name="Kulinich Bohdan" userId="48e65c9f34e137d0" providerId="LiveId" clId="{189A7A47-77D3-4987-8E65-2CBC8C8B3468}" dt="2020-08-08T10:01:24.192" v="4319" actId="478"/>
          <ac:picMkLst>
            <pc:docMk/>
            <pc:sldMk cId="895604242" sldId="424"/>
            <ac:picMk id="5" creationId="{386496F9-589E-48D6-839D-F58703F0D87F}"/>
          </ac:picMkLst>
        </pc:picChg>
        <pc:picChg chg="del">
          <ac:chgData name="Kulinich Bohdan" userId="48e65c9f34e137d0" providerId="LiveId" clId="{189A7A47-77D3-4987-8E65-2CBC8C8B3468}" dt="2020-08-08T09:58:01.097" v="4226" actId="478"/>
          <ac:picMkLst>
            <pc:docMk/>
            <pc:sldMk cId="895604242" sldId="424"/>
            <ac:picMk id="30" creationId="{04F9E0DB-C743-441F-A276-94A6D6A448F1}"/>
          </ac:picMkLst>
        </pc:picChg>
        <pc:picChg chg="del">
          <ac:chgData name="Kulinich Bohdan" userId="48e65c9f34e137d0" providerId="LiveId" clId="{189A7A47-77D3-4987-8E65-2CBC8C8B3468}" dt="2020-08-08T09:58:01.097" v="4226" actId="478"/>
          <ac:picMkLst>
            <pc:docMk/>
            <pc:sldMk cId="895604242" sldId="424"/>
            <ac:picMk id="40" creationId="{248AC9B2-65A9-42C3-AF8B-90FAF936D6A5}"/>
          </ac:picMkLst>
        </pc:picChg>
        <pc:picChg chg="add del mod ord">
          <ac:chgData name="Kulinich Bohdan" userId="48e65c9f34e137d0" providerId="LiveId" clId="{189A7A47-77D3-4987-8E65-2CBC8C8B3468}" dt="2020-08-08T10:09:48.887" v="4514" actId="478"/>
          <ac:picMkLst>
            <pc:docMk/>
            <pc:sldMk cId="895604242" sldId="424"/>
            <ac:picMk id="44" creationId="{CD112B4B-B0E6-493A-BE62-EF20C372D7CE}"/>
          </ac:picMkLst>
        </pc:picChg>
        <pc:picChg chg="add del mod ord">
          <ac:chgData name="Kulinich Bohdan" userId="48e65c9f34e137d0" providerId="LiveId" clId="{189A7A47-77D3-4987-8E65-2CBC8C8B3468}" dt="2020-08-08T10:12:40.672" v="4533" actId="478"/>
          <ac:picMkLst>
            <pc:docMk/>
            <pc:sldMk cId="895604242" sldId="424"/>
            <ac:picMk id="46" creationId="{99A8277F-86F3-4ABF-89CC-03EF090C6FE4}"/>
          </ac:picMkLst>
        </pc:picChg>
        <pc:cxnChg chg="del">
          <ac:chgData name="Kulinich Bohdan" userId="48e65c9f34e137d0" providerId="LiveId" clId="{189A7A47-77D3-4987-8E65-2CBC8C8B3468}" dt="2020-08-08T09:58:01.097" v="4226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189A7A47-77D3-4987-8E65-2CBC8C8B3468}" dt="2020-08-08T09:58:01.097" v="4226" actId="478"/>
          <ac:cxnSpMkLst>
            <pc:docMk/>
            <pc:sldMk cId="895604242" sldId="424"/>
            <ac:cxnSpMk id="17" creationId="{1903E227-A47B-4170-A287-4D03B6822BCA}"/>
          </ac:cxnSpMkLst>
        </pc:cxnChg>
        <pc:cxnChg chg="add mod">
          <ac:chgData name="Kulinich Bohdan" userId="48e65c9f34e137d0" providerId="LiveId" clId="{189A7A47-77D3-4987-8E65-2CBC8C8B3468}" dt="2020-08-08T10:13:48" v="4546" actId="1076"/>
          <ac:cxnSpMkLst>
            <pc:docMk/>
            <pc:sldMk cId="895604242" sldId="424"/>
            <ac:cxnSpMk id="21" creationId="{3115197C-DB37-4BDE-935A-A37419F401E3}"/>
          </ac:cxnSpMkLst>
        </pc:cxnChg>
        <pc:cxnChg chg="add mod">
          <ac:chgData name="Kulinich Bohdan" userId="48e65c9f34e137d0" providerId="LiveId" clId="{189A7A47-77D3-4987-8E65-2CBC8C8B3468}" dt="2020-08-08T10:13:48" v="4546" actId="1076"/>
          <ac:cxnSpMkLst>
            <pc:docMk/>
            <pc:sldMk cId="895604242" sldId="424"/>
            <ac:cxnSpMk id="23" creationId="{C6241D99-0F2D-444F-8B0A-934C5ABF495C}"/>
          </ac:cxnSpMkLst>
        </pc:cxnChg>
        <pc:cxnChg chg="add mod">
          <ac:chgData name="Kulinich Bohdan" userId="48e65c9f34e137d0" providerId="LiveId" clId="{189A7A47-77D3-4987-8E65-2CBC8C8B3468}" dt="2020-08-08T10:13:48" v="4546" actId="1076"/>
          <ac:cxnSpMkLst>
            <pc:docMk/>
            <pc:sldMk cId="895604242" sldId="424"/>
            <ac:cxnSpMk id="26" creationId="{E28FA076-D1E5-4484-9A30-C3B82BAF8B06}"/>
          </ac:cxnSpMkLst>
        </pc:cxnChg>
        <pc:cxnChg chg="del">
          <ac:chgData name="Kulinich Bohdan" userId="48e65c9f34e137d0" providerId="LiveId" clId="{189A7A47-77D3-4987-8E65-2CBC8C8B3468}" dt="2020-08-08T09:58:01.097" v="4226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del">
        <pc:chgData name="Kulinich Bohdan" userId="48e65c9f34e137d0" providerId="LiveId" clId="{189A7A47-77D3-4987-8E65-2CBC8C8B3468}" dt="2020-08-08T06:26:04.012" v="3277" actId="47"/>
        <pc:sldMkLst>
          <pc:docMk/>
          <pc:sldMk cId="3467199460" sldId="428"/>
        </pc:sldMkLst>
      </pc:sldChg>
      <pc:sldChg chg="del">
        <pc:chgData name="Kulinich Bohdan" userId="48e65c9f34e137d0" providerId="LiveId" clId="{189A7A47-77D3-4987-8E65-2CBC8C8B3468}" dt="2020-08-08T16:39:35.719" v="4879" actId="47"/>
        <pc:sldMkLst>
          <pc:docMk/>
          <pc:sldMk cId="752518231" sldId="430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189A7A47-77D3-4987-8E65-2CBC8C8B3468}" dt="2020-08-06T02:23:21.102" v="886"/>
        <pc:sldMkLst>
          <pc:docMk/>
          <pc:sldMk cId="3678422849" sldId="434"/>
        </pc:sldMkLst>
        <pc:spChg chg="mod">
          <ac:chgData name="Kulinich Bohdan" userId="48e65c9f34e137d0" providerId="LiveId" clId="{189A7A47-77D3-4987-8E65-2CBC8C8B3468}" dt="2020-08-05T15:26:23.288" v="263" actId="20577"/>
          <ac:spMkLst>
            <pc:docMk/>
            <pc:sldMk cId="3678422849" sldId="434"/>
            <ac:spMk id="4" creationId="{00000000-0000-0000-0000-000000000000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5" creationId="{2FB26E83-B30F-4F80-ACF5-A302313582D7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6" creationId="{21091212-7C5F-4DA6-90DB-FBDC0C1EB335}"/>
          </ac:spMkLst>
        </pc:spChg>
        <pc:spChg chg="mod">
          <ac:chgData name="Kulinich Bohdan" userId="48e65c9f34e137d0" providerId="LiveId" clId="{189A7A47-77D3-4987-8E65-2CBC8C8B3468}" dt="2020-08-05T16:05:01.347" v="651" actId="1076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189A7A47-77D3-4987-8E65-2CBC8C8B3468}" dt="2020-08-05T16:05:01.347" v="651" actId="1076"/>
          <ac:spMkLst>
            <pc:docMk/>
            <pc:sldMk cId="3678422849" sldId="434"/>
            <ac:spMk id="16" creationId="{F1868CC9-58B9-4C2F-8773-53141AB4278E}"/>
          </ac:spMkLst>
        </pc:spChg>
        <pc:spChg chg="add mod">
          <ac:chgData name="Kulinich Bohdan" userId="48e65c9f34e137d0" providerId="LiveId" clId="{189A7A47-77D3-4987-8E65-2CBC8C8B3468}" dt="2020-08-06T02:15:58.782" v="810" actId="14100"/>
          <ac:spMkLst>
            <pc:docMk/>
            <pc:sldMk cId="3678422849" sldId="434"/>
            <ac:spMk id="26" creationId="{BE8AF3B0-B3C9-4560-AD05-9AB30CD7A8DC}"/>
          </ac:spMkLst>
        </pc:spChg>
        <pc:spChg chg="add mod">
          <ac:chgData name="Kulinich Bohdan" userId="48e65c9f34e137d0" providerId="LiveId" clId="{189A7A47-77D3-4987-8E65-2CBC8C8B3468}" dt="2020-08-06T02:23:14.242" v="885" actId="1076"/>
          <ac:spMkLst>
            <pc:docMk/>
            <pc:sldMk cId="3678422849" sldId="434"/>
            <ac:spMk id="28" creationId="{9BB23850-0C20-4B6A-A901-BF0E2B7EC75C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5" creationId="{F97B37A4-5C4A-4A7F-BEDC-37A5B749E29B}"/>
          </ac:spMkLst>
        </pc:spChg>
        <pc:spChg chg="add mod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6" creationId="{FCE6527D-96CC-48D8-B47A-5F7F82C50A4C}"/>
          </ac:spMkLst>
        </pc:spChg>
        <pc:spChg chg="add mod topLvl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7" creationId="{9617B57D-B290-4249-9E5A-70E715A974B9}"/>
          </ac:spMkLst>
        </pc:spChg>
        <pc:spChg chg="add mod topLvl">
          <ac:chgData name="Kulinich Bohdan" userId="48e65c9f34e137d0" providerId="LiveId" clId="{189A7A47-77D3-4987-8E65-2CBC8C8B3468}" dt="2020-08-05T16:05:15.503" v="652" actId="1076"/>
          <ac:spMkLst>
            <pc:docMk/>
            <pc:sldMk cId="3678422849" sldId="434"/>
            <ac:spMk id="38" creationId="{634E55D3-8CE2-472A-91F8-B96A00282283}"/>
          </ac:spMkLst>
        </pc:spChg>
        <pc:spChg chg="add del mod">
          <ac:chgData name="Kulinich Bohdan" userId="48e65c9f34e137d0" providerId="LiveId" clId="{189A7A47-77D3-4987-8E65-2CBC8C8B3468}" dt="2020-08-05T15:36:30.268" v="358"/>
          <ac:spMkLst>
            <pc:docMk/>
            <pc:sldMk cId="3678422849" sldId="434"/>
            <ac:spMk id="39" creationId="{3E5E0EDE-D762-452F-A8AA-CF8E159408AE}"/>
          </ac:spMkLst>
        </pc:spChg>
        <pc:spChg chg="add del mod">
          <ac:chgData name="Kulinich Bohdan" userId="48e65c9f34e137d0" providerId="LiveId" clId="{189A7A47-77D3-4987-8E65-2CBC8C8B3468}" dt="2020-08-05T15:36:30.268" v="358"/>
          <ac:spMkLst>
            <pc:docMk/>
            <pc:sldMk cId="3678422849" sldId="434"/>
            <ac:spMk id="40" creationId="{99AAC649-481C-42DD-8EBC-F584FCC8CB59}"/>
          </ac:spMkLst>
        </pc:spChg>
        <pc:spChg chg="del">
          <ac:chgData name="Kulinich Bohdan" userId="48e65c9f34e137d0" providerId="LiveId" clId="{189A7A47-77D3-4987-8E65-2CBC8C8B3468}" dt="2020-08-05T15:28:09.524" v="275" actId="478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189A7A47-77D3-4987-8E65-2CBC8C8B3468}" dt="2020-08-05T15:28:06.633" v="273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189A7A47-77D3-4987-8E65-2CBC8C8B3468}" dt="2020-08-05T15:28:11.212" v="277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189A7A47-77D3-4987-8E65-2CBC8C8B3468}" dt="2020-08-05T15:38:36.118" v="480" actId="14100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189A7A47-77D3-4987-8E65-2CBC8C8B3468}" dt="2020-08-05T15:26:28.077" v="265" actId="478"/>
          <ac:spMkLst>
            <pc:docMk/>
            <pc:sldMk cId="3678422849" sldId="434"/>
            <ac:spMk id="91" creationId="{6FEEACC7-CB16-43B3-BC42-798F83AE82C0}"/>
          </ac:spMkLst>
        </pc:spChg>
        <pc:spChg chg="del">
          <ac:chgData name="Kulinich Bohdan" userId="48e65c9f34e137d0" providerId="LiveId" clId="{189A7A47-77D3-4987-8E65-2CBC8C8B3468}" dt="2020-08-05T15:28:08.252" v="274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189A7A47-77D3-4987-8E65-2CBC8C8B3468}" dt="2020-08-05T15:28:09.524" v="275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189A7A47-77D3-4987-8E65-2CBC8C8B3468}" dt="2020-08-05T15:28:06.633" v="273" actId="478"/>
          <ac:spMkLst>
            <pc:docMk/>
            <pc:sldMk cId="3678422849" sldId="434"/>
            <ac:spMk id="95" creationId="{084D679D-0B5A-441C-BF7F-B57A6C685E7F}"/>
          </ac:spMkLst>
        </pc:spChg>
        <pc:spChg chg="del">
          <ac:chgData name="Kulinich Bohdan" userId="48e65c9f34e137d0" providerId="LiveId" clId="{189A7A47-77D3-4987-8E65-2CBC8C8B3468}" dt="2020-08-05T15:28:06.633" v="273" actId="478"/>
          <ac:spMkLst>
            <pc:docMk/>
            <pc:sldMk cId="3678422849" sldId="434"/>
            <ac:spMk id="96" creationId="{CFA4DD2F-C392-4848-8B6E-78142F7202A7}"/>
          </ac:spMkLst>
        </pc:spChg>
        <pc:spChg chg="del">
          <ac:chgData name="Kulinich Bohdan" userId="48e65c9f34e137d0" providerId="LiveId" clId="{189A7A47-77D3-4987-8E65-2CBC8C8B3468}" dt="2020-08-05T15:28:12.663" v="278" actId="478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189A7A47-77D3-4987-8E65-2CBC8C8B3468}" dt="2020-08-05T15:26:26.790" v="26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189A7A47-77D3-4987-8E65-2CBC8C8B3468}" dt="2020-08-05T15:26:29.510" v="266" actId="478"/>
          <ac:spMkLst>
            <pc:docMk/>
            <pc:sldMk cId="3678422849" sldId="434"/>
            <ac:spMk id="99" creationId="{A79E1206-5CCC-4E45-B75C-CCB199BBDEDA}"/>
          </ac:spMkLst>
        </pc:spChg>
        <pc:grpChg chg="add mod ord">
          <ac:chgData name="Kulinich Bohdan" userId="48e65c9f34e137d0" providerId="LiveId" clId="{189A7A47-77D3-4987-8E65-2CBC8C8B3468}" dt="2020-08-05T16:05:15.503" v="652" actId="1076"/>
          <ac:grpSpMkLst>
            <pc:docMk/>
            <pc:sldMk cId="3678422849" sldId="434"/>
            <ac:grpSpMk id="9" creationId="{C769A989-74AA-4817-BC5D-1571867D8874}"/>
          </ac:grpSpMkLst>
        </pc:grpChg>
        <pc:grpChg chg="add del mod">
          <ac:chgData name="Kulinich Bohdan" userId="48e65c9f34e137d0" providerId="LiveId" clId="{189A7A47-77D3-4987-8E65-2CBC8C8B3468}" dt="2020-08-05T15:36:42.159" v="363" actId="165"/>
          <ac:grpSpMkLst>
            <pc:docMk/>
            <pc:sldMk cId="3678422849" sldId="434"/>
            <ac:grpSpMk id="10" creationId="{3E7FBA19-658B-4CD8-A10D-C8E97673D8AA}"/>
          </ac:grpSpMkLst>
        </pc:grpChg>
        <pc:grpChg chg="add mod">
          <ac:chgData name="Kulinich Bohdan" userId="48e65c9f34e137d0" providerId="LiveId" clId="{189A7A47-77D3-4987-8E65-2CBC8C8B3468}" dt="2020-08-06T02:16:21.772" v="811" actId="164"/>
          <ac:grpSpMkLst>
            <pc:docMk/>
            <pc:sldMk cId="3678422849" sldId="434"/>
            <ac:grpSpMk id="12" creationId="{9A732B6C-A1FD-4FE7-80FE-1EE98C20E2C9}"/>
          </ac:grpSpMkLst>
        </pc:grpChg>
        <pc:picChg chg="add mod modCrop">
          <ac:chgData name="Kulinich Bohdan" userId="48e65c9f34e137d0" providerId="LiveId" clId="{189A7A47-77D3-4987-8E65-2CBC8C8B3468}" dt="2020-08-06T02:16:21.772" v="811" actId="164"/>
          <ac:picMkLst>
            <pc:docMk/>
            <pc:sldMk cId="3678422849" sldId="434"/>
            <ac:picMk id="7" creationId="{4EF1EEBB-1E0F-4477-9CE8-9B8F615E0E55}"/>
          </ac:picMkLst>
        </pc:picChg>
        <pc:picChg chg="add mod ord modCrop">
          <ac:chgData name="Kulinich Bohdan" userId="48e65c9f34e137d0" providerId="LiveId" clId="{189A7A47-77D3-4987-8E65-2CBC8C8B3468}" dt="2020-08-06T02:16:21.772" v="811" actId="164"/>
          <ac:picMkLst>
            <pc:docMk/>
            <pc:sldMk cId="3678422849" sldId="434"/>
            <ac:picMk id="10" creationId="{CAED879C-554C-46FB-AA93-9466EBD5AFA6}"/>
          </ac:picMkLst>
        </pc:picChg>
        <pc:picChg chg="add del mod">
          <ac:chgData name="Kulinich Bohdan" userId="48e65c9f34e137d0" providerId="LiveId" clId="{189A7A47-77D3-4987-8E65-2CBC8C8B3468}" dt="2020-08-05T15:43:14.591" v="607" actId="478"/>
          <ac:picMkLst>
            <pc:docMk/>
            <pc:sldMk cId="3678422849" sldId="434"/>
            <ac:picMk id="13" creationId="{A42CDB1C-1821-4719-9140-C48E3603D1E2}"/>
          </ac:picMkLst>
        </pc:picChg>
        <pc:picChg chg="add mod">
          <ac:chgData name="Kulinich Bohdan" userId="48e65c9f34e137d0" providerId="LiveId" clId="{189A7A47-77D3-4987-8E65-2CBC8C8B3468}" dt="2020-08-05T16:05:01.347" v="651" actId="1076"/>
          <ac:picMkLst>
            <pc:docMk/>
            <pc:sldMk cId="3678422849" sldId="434"/>
            <ac:picMk id="15" creationId="{4574C940-FE86-4109-9182-874B136890C6}"/>
          </ac:picMkLst>
        </pc:picChg>
        <pc:picChg chg="add del mod modCrop">
          <ac:chgData name="Kulinich Bohdan" userId="48e65c9f34e137d0" providerId="LiveId" clId="{189A7A47-77D3-4987-8E65-2CBC8C8B3468}" dt="2020-08-05T16:04:51.682" v="650" actId="478"/>
          <ac:picMkLst>
            <pc:docMk/>
            <pc:sldMk cId="3678422849" sldId="434"/>
            <ac:picMk id="18" creationId="{79F2FA41-581D-4BE6-B6DF-1BE32F77A69E}"/>
          </ac:picMkLst>
        </pc:picChg>
        <pc:picChg chg="add mod modCrop">
          <ac:chgData name="Kulinich Bohdan" userId="48e65c9f34e137d0" providerId="LiveId" clId="{189A7A47-77D3-4987-8E65-2CBC8C8B3468}" dt="2020-08-05T16:47:38.640" v="658" actId="732"/>
          <ac:picMkLst>
            <pc:docMk/>
            <pc:sldMk cId="3678422849" sldId="434"/>
            <ac:picMk id="20" creationId="{37EE0FA7-E784-4150-AA13-74DBB7FBFC34}"/>
          </ac:picMkLst>
        </pc:picChg>
        <pc:picChg chg="add mod modCrop">
          <ac:chgData name="Kulinich Bohdan" userId="48e65c9f34e137d0" providerId="LiveId" clId="{189A7A47-77D3-4987-8E65-2CBC8C8B3468}" dt="2020-08-05T16:48:03.443" v="665" actId="732"/>
          <ac:picMkLst>
            <pc:docMk/>
            <pc:sldMk cId="3678422849" sldId="434"/>
            <ac:picMk id="22" creationId="{1D5239CF-7C0D-4E35-BACE-4E705303953F}"/>
          </ac:picMkLst>
        </pc:picChg>
        <pc:picChg chg="add del mod ord">
          <ac:chgData name="Kulinich Bohdan" userId="48e65c9f34e137d0" providerId="LiveId" clId="{189A7A47-77D3-4987-8E65-2CBC8C8B3468}" dt="2020-08-05T15:31:09.030" v="297" actId="478"/>
          <ac:picMkLst>
            <pc:docMk/>
            <pc:sldMk cId="3678422849" sldId="434"/>
            <ac:picMk id="25" creationId="{5C114190-E2C0-4028-989D-E5AEEE6BD144}"/>
          </ac:picMkLst>
        </pc:picChg>
        <pc:cxnChg chg="add mod">
          <ac:chgData name="Kulinich Bohdan" userId="48e65c9f34e137d0" providerId="LiveId" clId="{189A7A47-77D3-4987-8E65-2CBC8C8B3468}" dt="2020-08-05T16:05:15.503" v="652" actId="1076"/>
          <ac:cxnSpMkLst>
            <pc:docMk/>
            <pc:sldMk cId="3678422849" sldId="434"/>
            <ac:cxnSpMk id="24" creationId="{81FF10C9-0E75-4558-B098-0B349D0DD8F8}"/>
          </ac:cxnSpMkLst>
        </pc:cxnChg>
        <pc:cxnChg chg="add mod">
          <ac:chgData name="Kulinich Bohdan" userId="48e65c9f34e137d0" providerId="LiveId" clId="{189A7A47-77D3-4987-8E65-2CBC8C8B3468}" dt="2020-08-05T15:33:31.002" v="315" actId="164"/>
          <ac:cxnSpMkLst>
            <pc:docMk/>
            <pc:sldMk cId="3678422849" sldId="434"/>
            <ac:cxnSpMk id="30" creationId="{B44269C7-D5FA-496B-AA3F-CED3E9EEE69D}"/>
          </ac:cxnSpMkLst>
        </pc:cxnChg>
        <pc:cxnChg chg="add mod">
          <ac:chgData name="Kulinich Bohdan" userId="48e65c9f34e137d0" providerId="LiveId" clId="{189A7A47-77D3-4987-8E65-2CBC8C8B3468}" dt="2020-08-05T15:33:31.002" v="315" actId="164"/>
          <ac:cxnSpMkLst>
            <pc:docMk/>
            <pc:sldMk cId="3678422849" sldId="434"/>
            <ac:cxnSpMk id="33" creationId="{2530624A-5EE9-4C05-A734-A3C55CA0DDD0}"/>
          </ac:cxnSpMkLst>
        </pc:cxnChg>
        <pc:cxnChg chg="del">
          <ac:chgData name="Kulinich Bohdan" userId="48e65c9f34e137d0" providerId="LiveId" clId="{189A7A47-77D3-4987-8E65-2CBC8C8B3468}" dt="2020-08-05T15:28:13.218" v="279" actId="478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189A7A47-77D3-4987-8E65-2CBC8C8B3468}" dt="2020-08-05T16:05:15.503" v="652" actId="1076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189A7A47-77D3-4987-8E65-2CBC8C8B3468}" dt="2020-08-05T15:28:06.633" v="273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189A7A47-77D3-4987-8E65-2CBC8C8B3468}" dt="2020-08-05T15:28:06.633" v="273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189A7A47-77D3-4987-8E65-2CBC8C8B3468}" dt="2020-08-05T15:28:10.172" v="276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189A7A47-77D3-4987-8E65-2CBC8C8B3468}" dt="2020-08-08T17:53:10.594" v="4973" actId="20577"/>
        <pc:sldMkLst>
          <pc:docMk/>
          <pc:sldMk cId="3676001664" sldId="441"/>
        </pc:sldMkLst>
        <pc:spChg chg="mod">
          <ac:chgData name="Kulinich Bohdan" userId="48e65c9f34e137d0" providerId="LiveId" clId="{189A7A47-77D3-4987-8E65-2CBC8C8B3468}" dt="2020-08-08T15:44:57.281" v="4878" actId="14100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189A7A47-77D3-4987-8E65-2CBC8C8B3468}" dt="2020-08-08T15:41:58.231" v="4784" actId="1076"/>
          <ac:spMkLst>
            <pc:docMk/>
            <pc:sldMk cId="3676001664" sldId="441"/>
            <ac:spMk id="18" creationId="{FC258F84-B8DE-408B-9051-572A4EC410A9}"/>
          </ac:spMkLst>
        </pc:spChg>
        <pc:spChg chg="add mod">
          <ac:chgData name="Kulinich Bohdan" userId="48e65c9f34e137d0" providerId="LiveId" clId="{189A7A47-77D3-4987-8E65-2CBC8C8B3468}" dt="2020-08-08T15:41:58.231" v="4784" actId="1076"/>
          <ac:spMkLst>
            <pc:docMk/>
            <pc:sldMk cId="3676001664" sldId="441"/>
            <ac:spMk id="19" creationId="{AC928E53-9A7A-49C5-A113-E3D060303259}"/>
          </ac:spMkLst>
        </pc:spChg>
        <pc:spChg chg="add mod">
          <ac:chgData name="Kulinich Bohdan" userId="48e65c9f34e137d0" providerId="LiveId" clId="{189A7A47-77D3-4987-8E65-2CBC8C8B3468}" dt="2020-08-08T15:41:58.231" v="4784" actId="1076"/>
          <ac:spMkLst>
            <pc:docMk/>
            <pc:sldMk cId="3676001664" sldId="441"/>
            <ac:spMk id="20" creationId="{F61D977E-4B2E-4076-A601-DFA648343437}"/>
          </ac:spMkLst>
        </pc:spChg>
        <pc:spChg chg="add mod">
          <ac:chgData name="Kulinich Bohdan" userId="48e65c9f34e137d0" providerId="LiveId" clId="{189A7A47-77D3-4987-8E65-2CBC8C8B3468}" dt="2020-08-08T15:42:55.756" v="4802" actId="1076"/>
          <ac:spMkLst>
            <pc:docMk/>
            <pc:sldMk cId="3676001664" sldId="441"/>
            <ac:spMk id="21" creationId="{1ED7DC04-19FA-4B09-8D57-A9F1F07744AF}"/>
          </ac:spMkLst>
        </pc:spChg>
        <pc:spChg chg="add mod">
          <ac:chgData name="Kulinich Bohdan" userId="48e65c9f34e137d0" providerId="LiveId" clId="{189A7A47-77D3-4987-8E65-2CBC8C8B3468}" dt="2020-08-08T15:42:58.481" v="4803" actId="1076"/>
          <ac:spMkLst>
            <pc:docMk/>
            <pc:sldMk cId="3676001664" sldId="441"/>
            <ac:spMk id="22" creationId="{1C160F82-C7E0-41B5-AE85-CA90F1EBBAD4}"/>
          </ac:spMkLst>
        </pc:spChg>
        <pc:spChg chg="add mod">
          <ac:chgData name="Kulinich Bohdan" userId="48e65c9f34e137d0" providerId="LiveId" clId="{189A7A47-77D3-4987-8E65-2CBC8C8B3468}" dt="2020-08-08T15:42:28.481" v="4794" actId="20577"/>
          <ac:spMkLst>
            <pc:docMk/>
            <pc:sldMk cId="3676001664" sldId="441"/>
            <ac:spMk id="23" creationId="{608A4E64-D788-4678-82A3-7DBD43C80A55}"/>
          </ac:spMkLst>
        </pc:spChg>
        <pc:spChg chg="mod">
          <ac:chgData name="Kulinich Bohdan" userId="48e65c9f34e137d0" providerId="LiveId" clId="{189A7A47-77D3-4987-8E65-2CBC8C8B3468}" dt="2020-08-08T17:53:10.594" v="4973" actId="20577"/>
          <ac:spMkLst>
            <pc:docMk/>
            <pc:sldMk cId="3676001664" sldId="441"/>
            <ac:spMk id="51" creationId="{86BC9140-E395-435D-A852-213A1317C46C}"/>
          </ac:spMkLst>
        </pc:spChg>
        <pc:picChg chg="add del mod modCrop">
          <ac:chgData name="Kulinich Bohdan" userId="48e65c9f34e137d0" providerId="LiveId" clId="{189A7A47-77D3-4987-8E65-2CBC8C8B3468}" dt="2020-08-08T15:41:53.331" v="4783" actId="478"/>
          <ac:picMkLst>
            <pc:docMk/>
            <pc:sldMk cId="3676001664" sldId="441"/>
            <ac:picMk id="5" creationId="{38BCFC6A-02DD-497B-B7DF-25A5FFC188F0}"/>
          </ac:picMkLst>
        </pc:picChg>
        <pc:picChg chg="del">
          <ac:chgData name="Kulinich Bohdan" userId="48e65c9f34e137d0" providerId="LiveId" clId="{189A7A47-77D3-4987-8E65-2CBC8C8B3468}" dt="2020-08-08T15:39:15.441" v="4711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0" creationId="{FBC75B9A-4BB0-4EB9-8F44-9BAD1AC07A29}"/>
          </ac:cxnSpMkLst>
        </pc:cxn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2" creationId="{742F3F55-25B6-4863-81BD-29707209DB04}"/>
          </ac:cxnSpMkLst>
        </pc:cxn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3" creationId="{6B3BDF99-C2D3-4F60-BF27-E5D76FBD6113}"/>
          </ac:cxnSpMkLst>
        </pc:cxnChg>
        <pc:cxnChg chg="add mod">
          <ac:chgData name="Kulinich Bohdan" userId="48e65c9f34e137d0" providerId="LiveId" clId="{189A7A47-77D3-4987-8E65-2CBC8C8B3468}" dt="2020-08-08T15:41:58.231" v="4784" actId="1076"/>
          <ac:cxnSpMkLst>
            <pc:docMk/>
            <pc:sldMk cId="3676001664" sldId="441"/>
            <ac:cxnSpMk id="16" creationId="{350A13AA-B1A0-41E3-B635-279F8270077E}"/>
          </ac:cxnSpMkLst>
        </pc:cxnChg>
      </pc:sldChg>
      <pc:sldChg chg="del">
        <pc:chgData name="Kulinich Bohdan" userId="48e65c9f34e137d0" providerId="LiveId" clId="{189A7A47-77D3-4987-8E65-2CBC8C8B3468}" dt="2020-08-08T16:39:35.719" v="4879" actId="47"/>
        <pc:sldMkLst>
          <pc:docMk/>
          <pc:sldMk cId="241768542" sldId="442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2860491989" sldId="447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771353730" sldId="449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032548992" sldId="450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4226433578" sldId="451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959243290" sldId="452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1902682216" sldId="454"/>
        </pc:sldMkLst>
      </pc:sldChg>
      <pc:sldChg chg="addSp delSp modSp add del mod delAnim">
        <pc:chgData name="Kulinich Bohdan" userId="48e65c9f34e137d0" providerId="LiveId" clId="{189A7A47-77D3-4987-8E65-2CBC8C8B3468}" dt="2020-08-09T06:09:41.442" v="5488" actId="47"/>
        <pc:sldMkLst>
          <pc:docMk/>
          <pc:sldMk cId="1742233131" sldId="455"/>
        </pc:sldMkLst>
        <pc:spChg chg="add del">
          <ac:chgData name="Kulinich Bohdan" userId="48e65c9f34e137d0" providerId="LiveId" clId="{189A7A47-77D3-4987-8E65-2CBC8C8B3468}" dt="2020-08-09T05:24:39.118" v="5161" actId="478"/>
          <ac:spMkLst>
            <pc:docMk/>
            <pc:sldMk cId="1742233131" sldId="455"/>
            <ac:spMk id="54" creationId="{3F87D523-EBD9-4DD3-83EF-2FC59048BBF5}"/>
          </ac:spMkLst>
        </pc:spChg>
        <pc:spChg chg="del">
          <ac:chgData name="Kulinich Bohdan" userId="48e65c9f34e137d0" providerId="LiveId" clId="{189A7A47-77D3-4987-8E65-2CBC8C8B3468}" dt="2020-08-09T05:24:36.512" v="5159" actId="478"/>
          <ac:spMkLst>
            <pc:docMk/>
            <pc:sldMk cId="1742233131" sldId="455"/>
            <ac:spMk id="57" creationId="{16FFDC21-E34F-4416-A9AC-BA51AD311798}"/>
          </ac:spMkLst>
        </pc:spChg>
        <pc:spChg chg="mod">
          <ac:chgData name="Kulinich Bohdan" userId="48e65c9f34e137d0" providerId="LiveId" clId="{189A7A47-77D3-4987-8E65-2CBC8C8B3468}" dt="2020-08-09T05:35:34.980" v="5229" actId="1076"/>
          <ac:spMkLst>
            <pc:docMk/>
            <pc:sldMk cId="1742233131" sldId="455"/>
            <ac:spMk id="58" creationId="{59E5FB88-7980-4547-B777-2C230A12FD2F}"/>
          </ac:spMkLst>
        </pc:spChg>
        <pc:spChg chg="del">
          <ac:chgData name="Kulinich Bohdan" userId="48e65c9f34e137d0" providerId="LiveId" clId="{189A7A47-77D3-4987-8E65-2CBC8C8B3468}" dt="2020-08-09T05:24:35.132" v="5158" actId="478"/>
          <ac:spMkLst>
            <pc:docMk/>
            <pc:sldMk cId="1742233131" sldId="455"/>
            <ac:spMk id="120" creationId="{88C79768-ABC4-4FE6-BE86-16596899AC54}"/>
          </ac:spMkLst>
        </pc:spChg>
        <pc:grpChg chg="mod">
          <ac:chgData name="Kulinich Bohdan" userId="48e65c9f34e137d0" providerId="LiveId" clId="{189A7A47-77D3-4987-8E65-2CBC8C8B3468}" dt="2020-08-09T05:35:37.538" v="5230" actId="1076"/>
          <ac:grpSpMkLst>
            <pc:docMk/>
            <pc:sldMk cId="1742233131" sldId="455"/>
            <ac:grpSpMk id="2" creationId="{007FB4C9-A828-4EE4-9F8C-1B97551A87AF}"/>
          </ac:grpSpMkLst>
        </pc:grpChg>
        <pc:picChg chg="del">
          <ac:chgData name="Kulinich Bohdan" userId="48e65c9f34e137d0" providerId="LiveId" clId="{189A7A47-77D3-4987-8E65-2CBC8C8B3468}" dt="2020-08-09T05:24:32.690" v="515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189A7A47-77D3-4987-8E65-2CBC8C8B3468}" dt="2020-08-09T05:24:33.761" v="5157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addSp delSp modSp mod delAnim modAnim">
        <pc:chgData name="Kulinich Bohdan" userId="48e65c9f34e137d0" providerId="LiveId" clId="{189A7A47-77D3-4987-8E65-2CBC8C8B3468}" dt="2020-08-08T15:26:06.827" v="4709"/>
        <pc:sldMkLst>
          <pc:docMk/>
          <pc:sldMk cId="2071804829" sldId="456"/>
        </pc:sldMkLst>
        <pc:spChg chg="mod">
          <ac:chgData name="Kulinich Bohdan" userId="48e65c9f34e137d0" providerId="LiveId" clId="{189A7A47-77D3-4987-8E65-2CBC8C8B3468}" dt="2020-08-08T15:25:52.357" v="4708" actId="14100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189A7A47-77D3-4987-8E65-2CBC8C8B3468}" dt="2020-08-08T15:20:16.676" v="4551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189A7A47-77D3-4987-8E65-2CBC8C8B3468}" dt="2020-08-08T15:20:08.937" v="4548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189A7A47-77D3-4987-8E65-2CBC8C8B3468}" dt="2020-08-08T15:20:09.577" v="4549" actId="478"/>
          <ac:spMkLst>
            <pc:docMk/>
            <pc:sldMk cId="2071804829" sldId="456"/>
            <ac:spMk id="21" creationId="{0D1FEBED-ABAD-4646-B993-CA25D2A03EAC}"/>
          </ac:spMkLst>
        </pc:spChg>
        <pc:spChg chg="add mod">
          <ac:chgData name="Kulinich Bohdan" userId="48e65c9f34e137d0" providerId="LiveId" clId="{189A7A47-77D3-4987-8E65-2CBC8C8B3468}" dt="2020-08-08T15:23:01.177" v="4637" actId="1076"/>
          <ac:spMkLst>
            <pc:docMk/>
            <pc:sldMk cId="2071804829" sldId="456"/>
            <ac:spMk id="44" creationId="{3A6D0861-C713-4D45-902B-3AB2CDC996C6}"/>
          </ac:spMkLst>
        </pc:spChg>
        <pc:spChg chg="add mod">
          <ac:chgData name="Kulinich Bohdan" userId="48e65c9f34e137d0" providerId="LiveId" clId="{189A7A47-77D3-4987-8E65-2CBC8C8B3468}" dt="2020-08-08T15:23:08.757" v="4639" actId="1076"/>
          <ac:spMkLst>
            <pc:docMk/>
            <pc:sldMk cId="2071804829" sldId="456"/>
            <ac:spMk id="45" creationId="{4A54905B-8624-4C1F-B556-DF8B3C8141F9}"/>
          </ac:spMkLst>
        </pc:spChg>
        <pc:spChg chg="add mod">
          <ac:chgData name="Kulinich Bohdan" userId="48e65c9f34e137d0" providerId="LiveId" clId="{189A7A47-77D3-4987-8E65-2CBC8C8B3468}" dt="2020-08-08T15:23:04.057" v="4638" actId="1076"/>
          <ac:spMkLst>
            <pc:docMk/>
            <pc:sldMk cId="2071804829" sldId="456"/>
            <ac:spMk id="46" creationId="{A511A0AF-C64A-489D-966F-EB682EF4EDE0}"/>
          </ac:spMkLst>
        </pc:spChg>
        <pc:spChg chg="add mod">
          <ac:chgData name="Kulinich Bohdan" userId="48e65c9f34e137d0" providerId="LiveId" clId="{189A7A47-77D3-4987-8E65-2CBC8C8B3468}" dt="2020-08-08T15:23:15.756" v="4641" actId="1076"/>
          <ac:spMkLst>
            <pc:docMk/>
            <pc:sldMk cId="2071804829" sldId="456"/>
            <ac:spMk id="47" creationId="{F40D07DD-4BA4-4978-A592-8A5C4C9F4ECA}"/>
          </ac:spMkLst>
        </pc:spChg>
        <pc:spChg chg="add mod">
          <ac:chgData name="Kulinich Bohdan" userId="48e65c9f34e137d0" providerId="LiveId" clId="{189A7A47-77D3-4987-8E65-2CBC8C8B3468}" dt="2020-08-08T15:23:22.977" v="4644" actId="20577"/>
          <ac:spMkLst>
            <pc:docMk/>
            <pc:sldMk cId="2071804829" sldId="456"/>
            <ac:spMk id="48" creationId="{625EB56A-4ABA-44D0-99A5-6ACDA8F06CB1}"/>
          </ac:spMkLst>
        </pc:spChg>
        <pc:spChg chg="add mod">
          <ac:chgData name="Kulinich Bohdan" userId="48e65c9f34e137d0" providerId="LiveId" clId="{189A7A47-77D3-4987-8E65-2CBC8C8B3468}" dt="2020-08-08T15:23:31.792" v="4647" actId="20577"/>
          <ac:spMkLst>
            <pc:docMk/>
            <pc:sldMk cId="2071804829" sldId="456"/>
            <ac:spMk id="49" creationId="{377006D0-443D-49A1-A51A-2D4B19C394BD}"/>
          </ac:spMkLst>
        </pc:spChg>
        <pc:spChg chg="add mod">
          <ac:chgData name="Kulinich Bohdan" userId="48e65c9f34e137d0" providerId="LiveId" clId="{189A7A47-77D3-4987-8E65-2CBC8C8B3468}" dt="2020-08-08T15:23:37.027" v="4650" actId="20577"/>
          <ac:spMkLst>
            <pc:docMk/>
            <pc:sldMk cId="2071804829" sldId="456"/>
            <ac:spMk id="50" creationId="{A221ECD7-3DA3-4646-87D4-A19923390AE3}"/>
          </ac:spMkLst>
        </pc:spChg>
        <pc:grpChg chg="del">
          <ac:chgData name="Kulinich Bohdan" userId="48e65c9f34e137d0" providerId="LiveId" clId="{189A7A47-77D3-4987-8E65-2CBC8C8B3468}" dt="2020-08-08T15:20:16.676" v="4551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del mod modCrop">
          <ac:chgData name="Kulinich Bohdan" userId="48e65c9f34e137d0" providerId="LiveId" clId="{189A7A47-77D3-4987-8E65-2CBC8C8B3468}" dt="2020-08-08T15:23:38.897" v="4651" actId="478"/>
          <ac:picMkLst>
            <pc:docMk/>
            <pc:sldMk cId="2071804829" sldId="456"/>
            <ac:picMk id="5" creationId="{E61080B4-7E32-42D3-BB55-347F33C378B5}"/>
          </ac:picMkLst>
        </pc:picChg>
        <pc:picChg chg="del">
          <ac:chgData name="Kulinich Bohdan" userId="48e65c9f34e137d0" providerId="LiveId" clId="{189A7A47-77D3-4987-8E65-2CBC8C8B3468}" dt="2020-08-08T15:20:16.676" v="4551" actId="478"/>
          <ac:picMkLst>
            <pc:docMk/>
            <pc:sldMk cId="2071804829" sldId="456"/>
            <ac:picMk id="16" creationId="{FA3EB4E8-5569-4DE5-8354-D543FAB3E759}"/>
          </ac:picMkLst>
        </pc:picChg>
        <pc:picChg chg="del mod modVis">
          <ac:chgData name="Kulinich Bohdan" userId="48e65c9f34e137d0" providerId="LiveId" clId="{189A7A47-77D3-4987-8E65-2CBC8C8B3468}" dt="2020-08-08T15:20:25.677" v="4553" actId="478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189A7A47-77D3-4987-8E65-2CBC8C8B3468}" dt="2020-08-08T15:20:16.676" v="4551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189A7A47-77D3-4987-8E65-2CBC8C8B3468}" dt="2020-08-08T15:20:16.676" v="4551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189A7A47-77D3-4987-8E65-2CBC8C8B3468}" dt="2020-08-08T15:20:16.676" v="4551" actId="478"/>
          <ac:cxnSpMkLst>
            <pc:docMk/>
            <pc:sldMk cId="2071804829" sldId="456"/>
            <ac:cxnSpMk id="12" creationId="{7B86B1D2-DB11-4071-83C0-C7CE8BFCB4F2}"/>
          </ac:cxnSpMkLst>
        </pc:cxnChg>
        <pc:cxnChg chg="add mod">
          <ac:chgData name="Kulinich Bohdan" userId="48e65c9f34e137d0" providerId="LiveId" clId="{189A7A47-77D3-4987-8E65-2CBC8C8B3468}" dt="2020-08-08T15:21:44.427" v="4616" actId="14100"/>
          <ac:cxnSpMkLst>
            <pc:docMk/>
            <pc:sldMk cId="2071804829" sldId="456"/>
            <ac:cxnSpMk id="31" creationId="{CD50E69C-1390-43B2-AF55-60172DCCC3A8}"/>
          </ac:cxnSpMkLst>
        </pc:cxnChg>
        <pc:cxnChg chg="add mod">
          <ac:chgData name="Kulinich Bohdan" userId="48e65c9f34e137d0" providerId="LiveId" clId="{189A7A47-77D3-4987-8E65-2CBC8C8B3468}" dt="2020-08-08T15:21:39.407" v="4614" actId="14100"/>
          <ac:cxnSpMkLst>
            <pc:docMk/>
            <pc:sldMk cId="2071804829" sldId="456"/>
            <ac:cxnSpMk id="32" creationId="{FC755282-0BC9-43F0-A254-C8EF21955D9C}"/>
          </ac:cxnSpMkLst>
        </pc:cxnChg>
        <pc:cxnChg chg="add mod">
          <ac:chgData name="Kulinich Bohdan" userId="48e65c9f34e137d0" providerId="LiveId" clId="{189A7A47-77D3-4987-8E65-2CBC8C8B3468}" dt="2020-08-08T15:22:11.437" v="4627" actId="14100"/>
          <ac:cxnSpMkLst>
            <pc:docMk/>
            <pc:sldMk cId="2071804829" sldId="456"/>
            <ac:cxnSpMk id="36" creationId="{5141C2F0-88D3-4D64-9DF1-4E0C2366B9F0}"/>
          </ac:cxnSpMkLst>
        </pc:cxnChg>
        <pc:cxnChg chg="add mod">
          <ac:chgData name="Kulinich Bohdan" userId="48e65c9f34e137d0" providerId="LiveId" clId="{189A7A47-77D3-4987-8E65-2CBC8C8B3468}" dt="2020-08-08T15:22:07.657" v="4626" actId="14100"/>
          <ac:cxnSpMkLst>
            <pc:docMk/>
            <pc:sldMk cId="2071804829" sldId="456"/>
            <ac:cxnSpMk id="41" creationId="{10FC276D-AF55-4E59-A8C1-CA08E2DC4E1E}"/>
          </ac:cxnSpMkLst>
        </pc:cxnChg>
      </pc:sldChg>
      <pc:sldChg chg="del">
        <pc:chgData name="Kulinich Bohdan" userId="48e65c9f34e137d0" providerId="LiveId" clId="{189A7A47-77D3-4987-8E65-2CBC8C8B3468}" dt="2020-08-08T16:39:35.719" v="4879" actId="47"/>
        <pc:sldMkLst>
          <pc:docMk/>
          <pc:sldMk cId="1255004229" sldId="457"/>
        </pc:sldMkLst>
      </pc:sldChg>
      <pc:sldChg chg="modSp mod">
        <pc:chgData name="Kulinich Bohdan" userId="48e65c9f34e137d0" providerId="LiveId" clId="{189A7A47-77D3-4987-8E65-2CBC8C8B3468}" dt="2020-08-09T06:16:19.135" v="5809" actId="20577"/>
        <pc:sldMkLst>
          <pc:docMk/>
          <pc:sldMk cId="1108550450" sldId="459"/>
        </pc:sldMkLst>
        <pc:spChg chg="mod">
          <ac:chgData name="Kulinich Bohdan" userId="48e65c9f34e137d0" providerId="LiveId" clId="{189A7A47-77D3-4987-8E65-2CBC8C8B3468}" dt="2020-08-09T06:13:03.894" v="5528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6:11.766" v="5787" actId="20577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189A7A47-77D3-4987-8E65-2CBC8C8B3468}" dt="2020-08-09T06:13:29.711" v="5606" actId="20577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3:53.517" v="5668" actId="20577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6:19.135" v="5809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9T06:16:05.869" v="5786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3549694346" sldId="460"/>
        </pc:sldMkLst>
      </pc:sldChg>
      <pc:sldChg chg="del">
        <pc:chgData name="Kulinich Bohdan" userId="48e65c9f34e137d0" providerId="LiveId" clId="{189A7A47-77D3-4987-8E65-2CBC8C8B3468}" dt="2020-08-07T02:26:18.995" v="3274" actId="47"/>
        <pc:sldMkLst>
          <pc:docMk/>
          <pc:sldMk cId="2163044538" sldId="462"/>
        </pc:sldMkLst>
      </pc:sldChg>
      <pc:sldChg chg="delSp modSp add mod delAnim modAnim">
        <pc:chgData name="Kulinich Bohdan" userId="48e65c9f34e137d0" providerId="LiveId" clId="{189A7A47-77D3-4987-8E65-2CBC8C8B3468}" dt="2020-08-07T02:24:15.045" v="3273"/>
        <pc:sldMkLst>
          <pc:docMk/>
          <pc:sldMk cId="55744885" sldId="463"/>
        </pc:sldMkLst>
        <pc:spChg chg="mod">
          <ac:chgData name="Kulinich Bohdan" userId="48e65c9f34e137d0" providerId="LiveId" clId="{189A7A47-77D3-4987-8E65-2CBC8C8B3468}" dt="2020-08-05T15:24:39.731" v="234" actId="1076"/>
          <ac:spMkLst>
            <pc:docMk/>
            <pc:sldMk cId="55744885" sldId="463"/>
            <ac:spMk id="7" creationId="{00000000-0000-0000-0000-000000000000}"/>
          </ac:spMkLst>
        </pc:spChg>
        <pc:spChg chg="mod">
          <ac:chgData name="Kulinich Bohdan" userId="48e65c9f34e137d0" providerId="LiveId" clId="{189A7A47-77D3-4987-8E65-2CBC8C8B3468}" dt="2020-08-07T02:23:36.535" v="3271"/>
          <ac:spMkLst>
            <pc:docMk/>
            <pc:sldMk cId="55744885" sldId="463"/>
            <ac:spMk id="9" creationId="{3D667AF2-FC42-444D-8714-699A2FDB6E90}"/>
          </ac:spMkLst>
        </pc:spChg>
        <pc:spChg chg="mod">
          <ac:chgData name="Kulinich Bohdan" userId="48e65c9f34e137d0" providerId="LiveId" clId="{189A7A47-77D3-4987-8E65-2CBC8C8B3468}" dt="2020-08-05T15:24:42.335" v="235" actId="1076"/>
          <ac:spMkLst>
            <pc:docMk/>
            <pc:sldMk cId="55744885" sldId="463"/>
            <ac:spMk id="3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5T15:24:44.287" v="236" actId="1076"/>
          <ac:spMkLst>
            <pc:docMk/>
            <pc:sldMk cId="55744885" sldId="463"/>
            <ac:spMk id="54" creationId="{00000000-0000-0000-0000-000000000000}"/>
          </ac:spMkLst>
        </pc:spChg>
        <pc:spChg chg="del mod">
          <ac:chgData name="Kulinich Bohdan" userId="48e65c9f34e137d0" providerId="LiveId" clId="{189A7A47-77D3-4987-8E65-2CBC8C8B3468}" dt="2020-08-07T02:23:38.635" v="3272" actId="478"/>
          <ac:spMkLst>
            <pc:docMk/>
            <pc:sldMk cId="55744885" sldId="463"/>
            <ac:spMk id="55" creationId="{00000000-0000-0000-0000-000000000000}"/>
          </ac:spMkLst>
        </pc:spChg>
        <pc:spChg chg="mod">
          <ac:chgData name="Kulinich Bohdan" userId="48e65c9f34e137d0" providerId="LiveId" clId="{189A7A47-77D3-4987-8E65-2CBC8C8B3468}" dt="2020-08-07T02:23:09.605" v="3270" actId="20577"/>
          <ac:spMkLst>
            <pc:docMk/>
            <pc:sldMk cId="55744885" sldId="463"/>
            <ac:spMk id="57" creationId="{00000000-0000-0000-0000-000000000000}"/>
          </ac:spMkLst>
        </pc:spChg>
      </pc:sldChg>
      <pc:sldChg chg="addSp delSp modSp add del mod delAnim modAnim">
        <pc:chgData name="Kulinich Bohdan" userId="48e65c9f34e137d0" providerId="LiveId" clId="{189A7A47-77D3-4987-8E65-2CBC8C8B3468}" dt="2020-08-08T08:52:03.319" v="3901" actId="47"/>
        <pc:sldMkLst>
          <pc:docMk/>
          <pc:sldMk cId="2812461171" sldId="464"/>
        </pc:sldMkLst>
        <pc:spChg chg="mod">
          <ac:chgData name="Kulinich Bohdan" userId="48e65c9f34e137d0" providerId="LiveId" clId="{189A7A47-77D3-4987-8E65-2CBC8C8B3468}" dt="2020-08-06T02:43:33.241" v="918" actId="20577"/>
          <ac:spMkLst>
            <pc:docMk/>
            <pc:sldMk cId="2812461171" sldId="464"/>
            <ac:spMk id="4" creationId="{00000000-0000-0000-0000-000000000000}"/>
          </ac:spMkLst>
        </pc:spChg>
        <pc:spChg chg="del">
          <ac:chgData name="Kulinich Bohdan" userId="48e65c9f34e137d0" providerId="LiveId" clId="{189A7A47-77D3-4987-8E65-2CBC8C8B3468}" dt="2020-08-06T02:47:49.271" v="920" actId="478"/>
          <ac:spMkLst>
            <pc:docMk/>
            <pc:sldMk cId="2812461171" sldId="464"/>
            <ac:spMk id="11" creationId="{A65A6898-49B6-4CCE-82DF-518E4173EB8D}"/>
          </ac:spMkLst>
        </pc:spChg>
        <pc:spChg chg="add mod ord">
          <ac:chgData name="Kulinich Bohdan" userId="48e65c9f34e137d0" providerId="LiveId" clId="{189A7A47-77D3-4987-8E65-2CBC8C8B3468}" dt="2020-08-08T08:28:26.776" v="3804" actId="207"/>
          <ac:spMkLst>
            <pc:docMk/>
            <pc:sldMk cId="2812461171" sldId="464"/>
            <ac:spMk id="16" creationId="{44E1F39D-0AA4-4541-880F-7BE4320E14A2}"/>
          </ac:spMkLst>
        </pc:spChg>
        <pc:spChg chg="add mod">
          <ac:chgData name="Kulinich Bohdan" userId="48e65c9f34e137d0" providerId="LiveId" clId="{189A7A47-77D3-4987-8E65-2CBC8C8B3468}" dt="2020-08-08T08:28:20.563" v="3803" actId="207"/>
          <ac:spMkLst>
            <pc:docMk/>
            <pc:sldMk cId="2812461171" sldId="464"/>
            <ac:spMk id="29" creationId="{4FC3AA93-AB4E-4661-9516-7ECA08571236}"/>
          </ac:spMkLst>
        </pc:spChg>
        <pc:spChg chg="add mod">
          <ac:chgData name="Kulinich Bohdan" userId="48e65c9f34e137d0" providerId="LiveId" clId="{189A7A47-77D3-4987-8E65-2CBC8C8B3468}" dt="2020-08-08T07:26:05.185" v="3709" actId="1076"/>
          <ac:spMkLst>
            <pc:docMk/>
            <pc:sldMk cId="2812461171" sldId="464"/>
            <ac:spMk id="32" creationId="{C5853D22-35E2-4D06-B307-114747522D83}"/>
          </ac:spMkLst>
        </pc:spChg>
        <pc:spChg chg="add mod">
          <ac:chgData name="Kulinich Bohdan" userId="48e65c9f34e137d0" providerId="LiveId" clId="{189A7A47-77D3-4987-8E65-2CBC8C8B3468}" dt="2020-08-08T08:34:16.685" v="3845" actId="1076"/>
          <ac:spMkLst>
            <pc:docMk/>
            <pc:sldMk cId="2812461171" sldId="464"/>
            <ac:spMk id="33" creationId="{5F4D6D0D-36DA-4757-9F04-9724A9FF0ABE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62" creationId="{EEA00172-276D-44A3-B144-E157B7F566CC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71" creationId="{5FF4EC0F-5A92-4CC6-B6BC-CA00498A49C9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78" creationId="{CC2D9DC7-91DB-45E4-A2A7-9232CB341E1E}"/>
          </ac:spMkLst>
        </pc:spChg>
        <pc:spChg chg="del">
          <ac:chgData name="Kulinich Bohdan" userId="48e65c9f34e137d0" providerId="LiveId" clId="{189A7A47-77D3-4987-8E65-2CBC8C8B3468}" dt="2020-08-06T02:47:50.211" v="921" actId="478"/>
          <ac:spMkLst>
            <pc:docMk/>
            <pc:sldMk cId="2812461171" sldId="464"/>
            <ac:spMk id="90" creationId="{E6B5A067-3A0C-4B85-AAE7-D9536AB13BDB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2" creationId="{C4096CAE-19A9-4A64-9D47-D7662263474B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3" creationId="{071457A2-0DC2-4C3C-9606-3D4C3B8EF8E0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5" creationId="{084D679D-0B5A-441C-BF7F-B57A6C685E7F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6" creationId="{CFA4DD2F-C392-4848-8B6E-78142F7202A7}"/>
          </ac:spMkLst>
        </pc:spChg>
        <pc:spChg chg="del">
          <ac:chgData name="Kulinich Bohdan" userId="48e65c9f34e137d0" providerId="LiveId" clId="{189A7A47-77D3-4987-8E65-2CBC8C8B3468}" dt="2020-08-06T02:47:43.392" v="919" actId="478"/>
          <ac:spMkLst>
            <pc:docMk/>
            <pc:sldMk cId="2812461171" sldId="464"/>
            <ac:spMk id="97" creationId="{A1B3C156-3C97-4E8B-99B3-07255421A746}"/>
          </ac:spMkLst>
        </pc:spChg>
        <pc:grpChg chg="add mod ord">
          <ac:chgData name="Kulinich Bohdan" userId="48e65c9f34e137d0" providerId="LiveId" clId="{189A7A47-77D3-4987-8E65-2CBC8C8B3468}" dt="2020-08-08T08:26:13.982" v="3792" actId="167"/>
          <ac:grpSpMkLst>
            <pc:docMk/>
            <pc:sldMk cId="2812461171" sldId="464"/>
            <ac:grpSpMk id="19" creationId="{17F908B7-DF56-467F-8630-BCABC933C774}"/>
          </ac:grpSpMkLst>
        </pc:grpChg>
        <pc:grpChg chg="add mod ord">
          <ac:chgData name="Kulinich Bohdan" userId="48e65c9f34e137d0" providerId="LiveId" clId="{189A7A47-77D3-4987-8E65-2CBC8C8B3468}" dt="2020-08-08T08:27:03.694" v="3797" actId="167"/>
          <ac:grpSpMkLst>
            <pc:docMk/>
            <pc:sldMk cId="2812461171" sldId="464"/>
            <ac:grpSpMk id="22" creationId="{237582DD-D835-47D1-B582-F40130952352}"/>
          </ac:grpSpMkLst>
        </pc:grpChg>
        <pc:picChg chg="add mod modCrop">
          <ac:chgData name="Kulinich Bohdan" userId="48e65c9f34e137d0" providerId="LiveId" clId="{189A7A47-77D3-4987-8E65-2CBC8C8B3468}" dt="2020-08-08T07:25:59.832" v="3708" actId="1076"/>
          <ac:picMkLst>
            <pc:docMk/>
            <pc:sldMk cId="2812461171" sldId="464"/>
            <ac:picMk id="5" creationId="{112268ED-9815-477C-9591-E6EA9C02C2BB}"/>
          </ac:picMkLst>
        </pc:picChg>
        <pc:picChg chg="add del mod">
          <ac:chgData name="Kulinich Bohdan" userId="48e65c9f34e137d0" providerId="LiveId" clId="{189A7A47-77D3-4987-8E65-2CBC8C8B3468}" dt="2020-08-06T02:48:45.922" v="926" actId="478"/>
          <ac:picMkLst>
            <pc:docMk/>
            <pc:sldMk cId="2812461171" sldId="464"/>
            <ac:picMk id="5" creationId="{5B1A8607-4DB9-4A31-9F4B-D3841A02D033}"/>
          </ac:picMkLst>
        </pc:picChg>
        <pc:picChg chg="add del mod ord modCrop">
          <ac:chgData name="Kulinich Bohdan" userId="48e65c9f34e137d0" providerId="LiveId" clId="{189A7A47-77D3-4987-8E65-2CBC8C8B3468}" dt="2020-08-08T06:45:06.122" v="3571" actId="478"/>
          <ac:picMkLst>
            <pc:docMk/>
            <pc:sldMk cId="2812461171" sldId="464"/>
            <ac:picMk id="7" creationId="{7F02E1A1-4242-4B24-9C30-DDAA527E5109}"/>
          </ac:picMkLst>
        </pc:picChg>
        <pc:picChg chg="add mod">
          <ac:chgData name="Kulinich Bohdan" userId="48e65c9f34e137d0" providerId="LiveId" clId="{189A7A47-77D3-4987-8E65-2CBC8C8B3468}" dt="2020-08-08T07:26:09.788" v="3711" actId="1076"/>
          <ac:picMkLst>
            <pc:docMk/>
            <pc:sldMk cId="2812461171" sldId="464"/>
            <ac:picMk id="14" creationId="{2F06F6EF-05C6-4175-91F8-C2C28E22B045}"/>
          </ac:picMkLst>
        </pc:picChg>
        <pc:picChg chg="add mod">
          <ac:chgData name="Kulinich Bohdan" userId="48e65c9f34e137d0" providerId="LiveId" clId="{189A7A47-77D3-4987-8E65-2CBC8C8B3468}" dt="2020-08-08T07:27:37.350" v="3727" actId="1076"/>
          <ac:picMkLst>
            <pc:docMk/>
            <pc:sldMk cId="2812461171" sldId="464"/>
            <ac:picMk id="15" creationId="{45A9A47D-0FFF-418B-8540-777107D61235}"/>
          </ac:picMkLst>
        </pc:picChg>
        <pc:picChg chg="add mod ord">
          <ac:chgData name="Kulinich Bohdan" userId="48e65c9f34e137d0" providerId="LiveId" clId="{189A7A47-77D3-4987-8E65-2CBC8C8B3468}" dt="2020-08-08T08:21:06.614" v="3783" actId="166"/>
          <ac:picMkLst>
            <pc:docMk/>
            <pc:sldMk cId="2812461171" sldId="464"/>
            <ac:picMk id="17" creationId="{1CAC8371-B6D5-4C48-9C42-71CB79C07EDA}"/>
          </ac:picMkLst>
        </pc:picChg>
        <pc:picChg chg="add mod modVis">
          <ac:chgData name="Kulinich Bohdan" userId="48e65c9f34e137d0" providerId="LiveId" clId="{189A7A47-77D3-4987-8E65-2CBC8C8B3468}" dt="2020-08-08T08:31:01.537" v="3834" actId="14429"/>
          <ac:picMkLst>
            <pc:docMk/>
            <pc:sldMk cId="2812461171" sldId="464"/>
            <ac:picMk id="18" creationId="{4EBD34C7-882E-4441-9DB4-8334AE3D11BF}"/>
          </ac:picMkLst>
        </pc:picChg>
        <pc:picChg chg="add mod ord">
          <ac:chgData name="Kulinich Bohdan" userId="48e65c9f34e137d0" providerId="LiveId" clId="{189A7A47-77D3-4987-8E65-2CBC8C8B3468}" dt="2020-08-08T07:25:59.832" v="3708" actId="1076"/>
          <ac:picMkLst>
            <pc:docMk/>
            <pc:sldMk cId="2812461171" sldId="464"/>
            <ac:picMk id="24" creationId="{E6D002C2-FE2A-4618-BA33-81794D8515C4}"/>
          </ac:picMkLst>
        </pc:picChg>
        <pc:picChg chg="add mod">
          <ac:chgData name="Kulinich Bohdan" userId="48e65c9f34e137d0" providerId="LiveId" clId="{189A7A47-77D3-4987-8E65-2CBC8C8B3468}" dt="2020-08-08T08:29:41.726" v="3816" actId="1076"/>
          <ac:picMkLst>
            <pc:docMk/>
            <pc:sldMk cId="2812461171" sldId="464"/>
            <ac:picMk id="30" creationId="{D1B9A7D6-6CD4-4E6A-B6E6-050C59BE60EA}"/>
          </ac:picMkLst>
        </pc:picChg>
        <pc:picChg chg="del">
          <ac:chgData name="Kulinich Bohdan" userId="48e65c9f34e137d0" providerId="LiveId" clId="{189A7A47-77D3-4987-8E65-2CBC8C8B3468}" dt="2020-08-06T02:47:50.211" v="921" actId="478"/>
          <ac:picMkLst>
            <pc:docMk/>
            <pc:sldMk cId="2812461171" sldId="464"/>
            <ac:picMk id="89" creationId="{F9ABE92F-001F-4DA6-A22D-4DA18D299535}"/>
          </ac:picMkLst>
        </pc:picChg>
        <pc:cxnChg chg="mod">
          <ac:chgData name="Kulinich Bohdan" userId="48e65c9f34e137d0" providerId="LiveId" clId="{189A7A47-77D3-4987-8E65-2CBC8C8B3468}" dt="2020-08-08T08:25:59.353" v="3787"/>
          <ac:cxnSpMkLst>
            <pc:docMk/>
            <pc:sldMk cId="2812461171" sldId="464"/>
            <ac:cxnSpMk id="20" creationId="{384E7726-D243-42BB-BB3B-78C99702848F}"/>
          </ac:cxnSpMkLst>
        </pc:cxnChg>
        <pc:cxnChg chg="mod">
          <ac:chgData name="Kulinich Bohdan" userId="48e65c9f34e137d0" providerId="LiveId" clId="{189A7A47-77D3-4987-8E65-2CBC8C8B3468}" dt="2020-08-08T08:25:59.353" v="3787"/>
          <ac:cxnSpMkLst>
            <pc:docMk/>
            <pc:sldMk cId="2812461171" sldId="464"/>
            <ac:cxnSpMk id="21" creationId="{CB5274BF-5897-4A4F-9403-B68142FB30BA}"/>
          </ac:cxnSpMkLst>
        </pc:cxnChg>
        <pc:cxnChg chg="mod">
          <ac:chgData name="Kulinich Bohdan" userId="48e65c9f34e137d0" providerId="LiveId" clId="{189A7A47-77D3-4987-8E65-2CBC8C8B3468}" dt="2020-08-08T08:26:53.973" v="3794"/>
          <ac:cxnSpMkLst>
            <pc:docMk/>
            <pc:sldMk cId="2812461171" sldId="464"/>
            <ac:cxnSpMk id="23" creationId="{280BB71A-0815-42D5-AEF7-43E107CE7E97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25" creationId="{268D2941-F3E5-4CCF-9EB4-C2E6DDCA1DF6}"/>
          </ac:cxnSpMkLst>
        </pc:cxnChg>
        <pc:cxnChg chg="mod">
          <ac:chgData name="Kulinich Bohdan" userId="48e65c9f34e137d0" providerId="LiveId" clId="{189A7A47-77D3-4987-8E65-2CBC8C8B3468}" dt="2020-08-08T08:26:53.973" v="3794"/>
          <ac:cxnSpMkLst>
            <pc:docMk/>
            <pc:sldMk cId="2812461171" sldId="464"/>
            <ac:cxnSpMk id="26" creationId="{42D9E6BB-5BAD-4EF1-84F7-1C2A00538898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27" creationId="{D902088F-5E02-4E6E-AAD6-038F570F74E3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28" creationId="{D6F89ECE-FABB-4C3C-B461-AC80E0D8F6EF}"/>
          </ac:cxnSpMkLst>
        </pc:cxnChg>
        <pc:cxnChg chg="add mod">
          <ac:chgData name="Kulinich Bohdan" userId="48e65c9f34e137d0" providerId="LiveId" clId="{189A7A47-77D3-4987-8E65-2CBC8C8B3468}" dt="2020-08-08T07:25:59.832" v="3708" actId="1076"/>
          <ac:cxnSpMkLst>
            <pc:docMk/>
            <pc:sldMk cId="2812461171" sldId="464"/>
            <ac:cxnSpMk id="31" creationId="{308258F7-3505-4FBB-9465-BE05A02A47F7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63" creationId="{25E35263-34C5-479C-85B1-44772DBD7013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66" creationId="{9F412A04-00A2-4BD5-BAB5-008E32DF4C26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69" creationId="{8250D774-1DE4-4A31-9A18-C4CC65C0FD8C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70" creationId="{22414B51-764E-4388-84D2-6077F84833FC}"/>
          </ac:cxnSpMkLst>
        </pc:cxnChg>
        <pc:cxnChg chg="del">
          <ac:chgData name="Kulinich Bohdan" userId="48e65c9f34e137d0" providerId="LiveId" clId="{189A7A47-77D3-4987-8E65-2CBC8C8B3468}" dt="2020-08-06T02:47:43.392" v="919" actId="478"/>
          <ac:cxnSpMkLst>
            <pc:docMk/>
            <pc:sldMk cId="2812461171" sldId="464"/>
            <ac:cxnSpMk id="80" creationId="{54DBFD5C-F7C3-46D4-90C5-D45A22DFA558}"/>
          </ac:cxnSpMkLst>
        </pc:cxnChg>
      </pc:sldChg>
      <pc:sldChg chg="delSp modSp add del mod delAnim">
        <pc:chgData name="Kulinich Bohdan" userId="48e65c9f34e137d0" providerId="LiveId" clId="{189A7A47-77D3-4987-8E65-2CBC8C8B3468}" dt="2020-08-06T03:24:40.833" v="1564" actId="47"/>
        <pc:sldMkLst>
          <pc:docMk/>
          <pc:sldMk cId="843401431" sldId="465"/>
        </pc:sldMkLst>
        <pc:spChg chg="del">
          <ac:chgData name="Kulinich Bohdan" userId="48e65c9f34e137d0" providerId="LiveId" clId="{189A7A47-77D3-4987-8E65-2CBC8C8B3468}" dt="2020-08-06T02:50:43.671" v="955" actId="478"/>
          <ac:spMkLst>
            <pc:docMk/>
            <pc:sldMk cId="843401431" sldId="465"/>
            <ac:spMk id="35" creationId="{F97B37A4-5C4A-4A7F-BEDC-37A5B749E29B}"/>
          </ac:spMkLst>
        </pc:spChg>
        <pc:grpChg chg="del">
          <ac:chgData name="Kulinich Bohdan" userId="48e65c9f34e137d0" providerId="LiveId" clId="{189A7A47-77D3-4987-8E65-2CBC8C8B3468}" dt="2020-08-06T02:50:44.431" v="956" actId="478"/>
          <ac:grpSpMkLst>
            <pc:docMk/>
            <pc:sldMk cId="843401431" sldId="465"/>
            <ac:grpSpMk id="12" creationId="{9A732B6C-A1FD-4FE7-80FE-1EE98C20E2C9}"/>
          </ac:grpSpMkLst>
        </pc:grpChg>
        <pc:picChg chg="del">
          <ac:chgData name="Kulinich Bohdan" userId="48e65c9f34e137d0" providerId="LiveId" clId="{189A7A47-77D3-4987-8E65-2CBC8C8B3468}" dt="2020-08-06T02:50:42.272" v="954" actId="478"/>
          <ac:picMkLst>
            <pc:docMk/>
            <pc:sldMk cId="843401431" sldId="465"/>
            <ac:picMk id="20" creationId="{37EE0FA7-E784-4150-AA13-74DBB7FBFC34}"/>
          </ac:picMkLst>
        </pc:picChg>
        <pc:cxnChg chg="mod">
          <ac:chgData name="Kulinich Bohdan" userId="48e65c9f34e137d0" providerId="LiveId" clId="{189A7A47-77D3-4987-8E65-2CBC8C8B3468}" dt="2020-08-06T02:50:46.232" v="957" actId="1076"/>
          <ac:cxnSpMkLst>
            <pc:docMk/>
            <pc:sldMk cId="843401431" sldId="465"/>
            <ac:cxnSpMk id="66" creationId="{9F412A04-00A2-4BD5-BAB5-008E32DF4C26}"/>
          </ac:cxnSpMkLst>
        </pc:cxnChg>
      </pc:sldChg>
      <pc:sldChg chg="addSp delSp modSp add mod addAnim delAnim modAnim">
        <pc:chgData name="Kulinich Bohdan" userId="48e65c9f34e137d0" providerId="LiveId" clId="{189A7A47-77D3-4987-8E65-2CBC8C8B3468}" dt="2020-08-08T08:42:19.333" v="3889"/>
        <pc:sldMkLst>
          <pc:docMk/>
          <pc:sldMk cId="384421367" sldId="466"/>
        </pc:sldMkLst>
        <pc:spChg chg="add mod or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2" creationId="{EACFA94F-8824-4581-B918-A2602D750504}"/>
          </ac:spMkLst>
        </pc:spChg>
        <pc:spChg chg="add mo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5" creationId="{31EA04CF-E24A-4D12-99D1-9AB617371D49}"/>
          </ac:spMkLst>
        </pc:spChg>
        <pc:spChg chg="add mod ord">
          <ac:chgData name="Kulinich Bohdan" userId="48e65c9f34e137d0" providerId="LiveId" clId="{189A7A47-77D3-4987-8E65-2CBC8C8B3468}" dt="2020-08-07T03:18:02.880" v="3275" actId="207"/>
          <ac:spMkLst>
            <pc:docMk/>
            <pc:sldMk cId="384421367" sldId="466"/>
            <ac:spMk id="8" creationId="{B1037EC8-4D07-453B-930D-7727D0369C49}"/>
          </ac:spMkLst>
        </pc:spChg>
        <pc:spChg chg="add mod ord">
          <ac:chgData name="Kulinich Bohdan" userId="48e65c9f34e137d0" providerId="LiveId" clId="{189A7A47-77D3-4987-8E65-2CBC8C8B3468}" dt="2020-08-06T16:54:35.497" v="3220" actId="167"/>
          <ac:spMkLst>
            <pc:docMk/>
            <pc:sldMk cId="384421367" sldId="466"/>
            <ac:spMk id="19" creationId="{42D9F819-E018-4EE0-8992-3D7F41E4DAEC}"/>
          </ac:spMkLst>
        </pc:spChg>
        <pc:spChg chg="add mo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20" creationId="{82F07992-1073-488B-AB6E-BE1634F59D8A}"/>
          </ac:spMkLst>
        </pc:spChg>
        <pc:spChg chg="add mod or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29" creationId="{5987F340-991B-41C8-B144-B30388E43C5C}"/>
          </ac:spMkLst>
        </pc:spChg>
        <pc:spChg chg="add mod">
          <ac:chgData name="Kulinich Bohdan" userId="48e65c9f34e137d0" providerId="LiveId" clId="{189A7A47-77D3-4987-8E65-2CBC8C8B3468}" dt="2020-08-08T08:41:47.958" v="3886" actId="1076"/>
          <ac:spMkLst>
            <pc:docMk/>
            <pc:sldMk cId="384421367" sldId="466"/>
            <ac:spMk id="30" creationId="{0E373DBC-967C-47A9-A503-BF8E1D4B738C}"/>
          </ac:spMkLst>
        </pc:spChg>
        <pc:spChg chg="del">
          <ac:chgData name="Kulinich Bohdan" userId="48e65c9f34e137d0" providerId="LiveId" clId="{189A7A47-77D3-4987-8E65-2CBC8C8B3468}" dt="2020-08-06T03:04:16.605" v="1085" actId="478"/>
          <ac:spMkLst>
            <pc:docMk/>
            <pc:sldMk cId="384421367" sldId="466"/>
            <ac:spMk id="32" creationId="{C5853D22-35E2-4D06-B307-114747522D83}"/>
          </ac:spMkLst>
        </pc:spChg>
        <pc:spChg chg="del">
          <ac:chgData name="Kulinich Bohdan" userId="48e65c9f34e137d0" providerId="LiveId" clId="{189A7A47-77D3-4987-8E65-2CBC8C8B3468}" dt="2020-08-06T03:04:20.235" v="1087" actId="478"/>
          <ac:spMkLst>
            <pc:docMk/>
            <pc:sldMk cId="384421367" sldId="466"/>
            <ac:spMk id="33" creationId="{5F4D6D0D-36DA-4757-9F04-9724A9FF0ABE}"/>
          </ac:spMkLst>
        </pc:spChg>
        <pc:spChg chg="add mod">
          <ac:chgData name="Kulinich Bohdan" userId="48e65c9f34e137d0" providerId="LiveId" clId="{189A7A47-77D3-4987-8E65-2CBC8C8B3468}" dt="2020-08-08T08:37:40.156" v="3856" actId="1076"/>
          <ac:spMkLst>
            <pc:docMk/>
            <pc:sldMk cId="384421367" sldId="466"/>
            <ac:spMk id="34" creationId="{05DF2633-BCA9-420A-BFB7-258AC77EFE5A}"/>
          </ac:spMkLst>
        </pc:spChg>
        <pc:spChg chg="add mod ord">
          <ac:chgData name="Kulinich Bohdan" userId="48e65c9f34e137d0" providerId="LiveId" clId="{189A7A47-77D3-4987-8E65-2CBC8C8B3468}" dt="2020-08-06T16:54:24.196" v="3218" actId="167"/>
          <ac:spMkLst>
            <pc:docMk/>
            <pc:sldMk cId="384421367" sldId="466"/>
            <ac:spMk id="37" creationId="{ADC28AAA-91E9-4035-8902-179FEC9814DB}"/>
          </ac:spMkLst>
        </pc:spChg>
        <pc:grpChg chg="add mod ord">
          <ac:chgData name="Kulinich Bohdan" userId="48e65c9f34e137d0" providerId="LiveId" clId="{189A7A47-77D3-4987-8E65-2CBC8C8B3468}" dt="2020-08-08T08:38:41.510" v="3866" actId="167"/>
          <ac:grpSpMkLst>
            <pc:docMk/>
            <pc:sldMk cId="384421367" sldId="466"/>
            <ac:grpSpMk id="22" creationId="{ACF3110D-99D7-4BC8-8020-7D83EF7096A9}"/>
          </ac:grpSpMkLst>
        </pc:grpChg>
        <pc:grpChg chg="add mod ord">
          <ac:chgData name="Kulinich Bohdan" userId="48e65c9f34e137d0" providerId="LiveId" clId="{189A7A47-77D3-4987-8E65-2CBC8C8B3468}" dt="2020-08-08T08:41:53.170" v="3888" actId="167"/>
          <ac:grpSpMkLst>
            <pc:docMk/>
            <pc:sldMk cId="384421367" sldId="466"/>
            <ac:grpSpMk id="32" creationId="{5F780BBF-1256-4C7A-9414-83876786F358}"/>
          </ac:grpSpMkLst>
        </pc:grpChg>
        <pc:picChg chg="del">
          <ac:chgData name="Kulinich Bohdan" userId="48e65c9f34e137d0" providerId="LiveId" clId="{189A7A47-77D3-4987-8E65-2CBC8C8B3468}" dt="2020-08-06T03:04:16.605" v="1085" actId="478"/>
          <ac:picMkLst>
            <pc:docMk/>
            <pc:sldMk cId="384421367" sldId="466"/>
            <ac:picMk id="7" creationId="{7F02E1A1-4242-4B24-9C30-DDAA527E5109}"/>
          </ac:picMkLst>
        </pc:picChg>
        <pc:picChg chg="add del mod">
          <ac:chgData name="Kulinich Bohdan" userId="48e65c9f34e137d0" providerId="LiveId" clId="{189A7A47-77D3-4987-8E65-2CBC8C8B3468}" dt="2020-08-06T03:04:58.295" v="1096" actId="478"/>
          <ac:picMkLst>
            <pc:docMk/>
            <pc:sldMk cId="384421367" sldId="466"/>
            <ac:picMk id="17" creationId="{387BB6FC-9CA4-4436-A3EA-A023C6F86FDC}"/>
          </ac:picMkLst>
        </pc:picChg>
        <pc:picChg chg="add mod">
          <ac:chgData name="Kulinich Bohdan" userId="48e65c9f34e137d0" providerId="LiveId" clId="{189A7A47-77D3-4987-8E65-2CBC8C8B3468}" dt="2020-08-06T03:07:00.735" v="1097"/>
          <ac:picMkLst>
            <pc:docMk/>
            <pc:sldMk cId="384421367" sldId="466"/>
            <ac:picMk id="18" creationId="{7151237D-D73D-4352-9C80-0B0B321B41B3}"/>
          </ac:picMkLst>
        </pc:picChg>
        <pc:picChg chg="add del mod">
          <ac:chgData name="Kulinich Bohdan" userId="48e65c9f34e137d0" providerId="LiveId" clId="{189A7A47-77D3-4987-8E65-2CBC8C8B3468}" dt="2020-08-08T06:46:30.722" v="3589" actId="478"/>
          <ac:picMkLst>
            <pc:docMk/>
            <pc:sldMk cId="384421367" sldId="466"/>
            <ac:picMk id="21" creationId="{5D342CCD-96AC-4559-B62C-1A97271B6156}"/>
          </ac:picMkLst>
        </pc:picChg>
        <pc:picChg chg="add mod">
          <ac:chgData name="Kulinich Bohdan" userId="48e65c9f34e137d0" providerId="LiveId" clId="{189A7A47-77D3-4987-8E65-2CBC8C8B3468}" dt="2020-08-08T08:37:47.103" v="3858" actId="1076"/>
          <ac:picMkLst>
            <pc:docMk/>
            <pc:sldMk cId="384421367" sldId="466"/>
            <ac:picMk id="21" creationId="{BCD6EC38-7057-4334-BCC1-D8B92D953F65}"/>
          </ac:picMkLst>
        </pc:picChg>
        <pc:picChg chg="add del mod">
          <ac:chgData name="Kulinich Bohdan" userId="48e65c9f34e137d0" providerId="LiveId" clId="{189A7A47-77D3-4987-8E65-2CBC8C8B3468}" dt="2020-08-08T06:46:22.323" v="3587"/>
          <ac:picMkLst>
            <pc:docMk/>
            <pc:sldMk cId="384421367" sldId="466"/>
            <ac:picMk id="22" creationId="{73D058C2-07B8-4A95-AB08-6471CA24E05F}"/>
          </ac:picMkLst>
        </pc:picChg>
        <pc:picChg chg="add mod">
          <ac:chgData name="Kulinich Bohdan" userId="48e65c9f34e137d0" providerId="LiveId" clId="{189A7A47-77D3-4987-8E65-2CBC8C8B3468}" dt="2020-08-06T03:14:41.960" v="1256" actId="571"/>
          <ac:picMkLst>
            <pc:docMk/>
            <pc:sldMk cId="384421367" sldId="466"/>
            <ac:picMk id="22" creationId="{AEE22BD3-11F2-4F3F-B91F-8A10B2C1DC7D}"/>
          </ac:picMkLst>
        </pc:picChg>
        <pc:picChg chg="add mod">
          <ac:chgData name="Kulinich Bohdan" userId="48e65c9f34e137d0" providerId="LiveId" clId="{189A7A47-77D3-4987-8E65-2CBC8C8B3468}" dt="2020-08-08T08:37:40.156" v="3856" actId="1076"/>
          <ac:picMkLst>
            <pc:docMk/>
            <pc:sldMk cId="384421367" sldId="466"/>
            <ac:picMk id="24" creationId="{D7BEA8FD-1ECC-47A3-B503-4914DC61172B}"/>
          </ac:picMkLst>
        </pc:picChg>
        <pc:picChg chg="del">
          <ac:chgData name="Kulinich Bohdan" userId="48e65c9f34e137d0" providerId="LiveId" clId="{189A7A47-77D3-4987-8E65-2CBC8C8B3468}" dt="2020-08-06T03:04:20.235" v="1087" actId="478"/>
          <ac:picMkLst>
            <pc:docMk/>
            <pc:sldMk cId="384421367" sldId="466"/>
            <ac:picMk id="24" creationId="{E6D002C2-FE2A-4618-BA33-81794D8515C4}"/>
          </ac:picMkLst>
        </pc:picChg>
        <pc:picChg chg="add mod">
          <ac:chgData name="Kulinich Bohdan" userId="48e65c9f34e137d0" providerId="LiveId" clId="{189A7A47-77D3-4987-8E65-2CBC8C8B3468}" dt="2020-08-08T08:37:40.156" v="3856" actId="1076"/>
          <ac:picMkLst>
            <pc:docMk/>
            <pc:sldMk cId="384421367" sldId="466"/>
            <ac:picMk id="25" creationId="{54315DD1-BCBD-46C2-A7C2-C48ADC944F7F}"/>
          </ac:picMkLst>
        </pc:picChg>
        <pc:picChg chg="add mod">
          <ac:chgData name="Kulinich Bohdan" userId="48e65c9f34e137d0" providerId="LiveId" clId="{189A7A47-77D3-4987-8E65-2CBC8C8B3468}" dt="2020-08-08T08:41:08.700" v="3881" actId="1076"/>
          <ac:picMkLst>
            <pc:docMk/>
            <pc:sldMk cId="384421367" sldId="466"/>
            <ac:picMk id="31" creationId="{6342A081-C40E-4D77-B30A-F38AA62FD8E8}"/>
          </ac:picMkLst>
        </pc:picChg>
        <pc:picChg chg="add del mod">
          <ac:chgData name="Kulinich Bohdan" userId="48e65c9f34e137d0" providerId="LiveId" clId="{189A7A47-77D3-4987-8E65-2CBC8C8B3468}" dt="2020-08-08T06:47:12.081" v="3595" actId="478"/>
          <ac:picMkLst>
            <pc:docMk/>
            <pc:sldMk cId="384421367" sldId="466"/>
            <ac:picMk id="35" creationId="{6F1AE8E4-FA78-429A-96FB-BB33C5567E26}"/>
          </ac:picMkLst>
        </pc:pic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12" creationId="{FEC5EC74-F6EC-4DBE-8225-D78FC10B2F72}"/>
          </ac:cxnSpMkLst>
        </pc:cxn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23" creationId="{17E1D55F-265E-49AF-8BDD-D5DB2E53707E}"/>
          </ac:cxnSpMkLst>
        </pc:cxnChg>
        <pc:cxnChg chg="del">
          <ac:chgData name="Kulinich Bohdan" userId="48e65c9f34e137d0" providerId="LiveId" clId="{189A7A47-77D3-4987-8E65-2CBC8C8B3468}" dt="2020-08-06T03:04:18.239" v="1086" actId="478"/>
          <ac:cxnSpMkLst>
            <pc:docMk/>
            <pc:sldMk cId="384421367" sldId="466"/>
            <ac:cxnSpMk id="25" creationId="{268D2941-F3E5-4CCF-9EB4-C2E6DDCA1DF6}"/>
          </ac:cxnSpMkLst>
        </pc:cxn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26" creationId="{5358873E-CFB5-45D4-BAFA-3E81ACA3D847}"/>
          </ac:cxnSpMkLst>
        </pc:cxnChg>
        <pc:cxnChg chg="mod">
          <ac:chgData name="Kulinich Bohdan" userId="48e65c9f34e137d0" providerId="LiveId" clId="{189A7A47-77D3-4987-8E65-2CBC8C8B3468}" dt="2020-08-08T08:38:34.612" v="3864"/>
          <ac:cxnSpMkLst>
            <pc:docMk/>
            <pc:sldMk cId="384421367" sldId="466"/>
            <ac:cxnSpMk id="27" creationId="{1EB56C34-F050-449D-9FC1-A04485966CDC}"/>
          </ac:cxnSpMkLst>
        </pc:cxnChg>
        <pc:cxnChg chg="del">
          <ac:chgData name="Kulinich Bohdan" userId="48e65c9f34e137d0" providerId="LiveId" clId="{189A7A47-77D3-4987-8E65-2CBC8C8B3468}" dt="2020-08-06T03:04:16.605" v="1085" actId="478"/>
          <ac:cxnSpMkLst>
            <pc:docMk/>
            <pc:sldMk cId="384421367" sldId="466"/>
            <ac:cxnSpMk id="27" creationId="{D902088F-5E02-4E6E-AAD6-038F570F74E3}"/>
          </ac:cxnSpMkLst>
        </pc:cxnChg>
        <pc:cxnChg chg="mod">
          <ac:chgData name="Kulinich Bohdan" userId="48e65c9f34e137d0" providerId="LiveId" clId="{189A7A47-77D3-4987-8E65-2CBC8C8B3468}" dt="2020-08-08T08:38:34.612" v="3864"/>
          <ac:cxnSpMkLst>
            <pc:docMk/>
            <pc:sldMk cId="384421367" sldId="466"/>
            <ac:cxnSpMk id="28" creationId="{1DF33E37-8A35-44E3-B21A-F2661F6C724D}"/>
          </ac:cxnSpMkLst>
        </pc:cxnChg>
        <pc:cxnChg chg="del">
          <ac:chgData name="Kulinich Bohdan" userId="48e65c9f34e137d0" providerId="LiveId" clId="{189A7A47-77D3-4987-8E65-2CBC8C8B3468}" dt="2020-08-06T03:04:20.235" v="1087" actId="478"/>
          <ac:cxnSpMkLst>
            <pc:docMk/>
            <pc:sldMk cId="384421367" sldId="466"/>
            <ac:cxnSpMk id="28" creationId="{D6F89ECE-FABB-4C3C-B461-AC80E0D8F6EF}"/>
          </ac:cxnSpMkLst>
        </pc:cxnChg>
        <pc:cxnChg chg="del">
          <ac:chgData name="Kulinich Bohdan" userId="48e65c9f34e137d0" providerId="LiveId" clId="{189A7A47-77D3-4987-8E65-2CBC8C8B3468}" dt="2020-08-06T03:04:20.235" v="1087" actId="478"/>
          <ac:cxnSpMkLst>
            <pc:docMk/>
            <pc:sldMk cId="384421367" sldId="466"/>
            <ac:cxnSpMk id="31" creationId="{308258F7-3505-4FBB-9465-BE05A02A47F7}"/>
          </ac:cxnSpMkLst>
        </pc:cxnChg>
        <pc:cxnChg chg="mod">
          <ac:chgData name="Kulinich Bohdan" userId="48e65c9f34e137d0" providerId="LiveId" clId="{189A7A47-77D3-4987-8E65-2CBC8C8B3468}" dt="2020-08-08T08:41:34.560" v="3884"/>
          <ac:cxnSpMkLst>
            <pc:docMk/>
            <pc:sldMk cId="384421367" sldId="466"/>
            <ac:cxnSpMk id="33" creationId="{1AF0E86C-F003-4F63-A233-04732B22F36B}"/>
          </ac:cxnSpMkLst>
        </pc:cxnChg>
        <pc:cxnChg chg="mod">
          <ac:chgData name="Kulinich Bohdan" userId="48e65c9f34e137d0" providerId="LiveId" clId="{189A7A47-77D3-4987-8E65-2CBC8C8B3468}" dt="2020-08-08T08:41:34.560" v="3884"/>
          <ac:cxnSpMkLst>
            <pc:docMk/>
            <pc:sldMk cId="384421367" sldId="466"/>
            <ac:cxnSpMk id="35" creationId="{62D1C133-9C46-44DD-AFC1-FA75E180A1A6}"/>
          </ac:cxnSpMkLst>
        </pc:cxnChg>
        <pc:cxnChg chg="add mod">
          <ac:chgData name="Kulinich Bohdan" userId="48e65c9f34e137d0" providerId="LiveId" clId="{189A7A47-77D3-4987-8E65-2CBC8C8B3468}" dt="2020-08-08T08:37:40.156" v="3856" actId="1076"/>
          <ac:cxnSpMkLst>
            <pc:docMk/>
            <pc:sldMk cId="384421367" sldId="466"/>
            <ac:cxnSpMk id="36" creationId="{012A249C-7A5F-4558-9C1D-93FAF94088FB}"/>
          </ac:cxnSpMkLst>
        </pc:cxnChg>
      </pc:sldChg>
      <pc:sldChg chg="add del modTransition modAnim">
        <pc:chgData name="Kulinich Bohdan" userId="48e65c9f34e137d0" providerId="LiveId" clId="{189A7A47-77D3-4987-8E65-2CBC8C8B3468}" dt="2020-08-06T03:04:11.745" v="1083" actId="47"/>
        <pc:sldMkLst>
          <pc:docMk/>
          <pc:sldMk cId="1927503686" sldId="466"/>
        </pc:sldMkLst>
      </pc:sldChg>
      <pc:sldChg chg="addSp delSp modSp add mod delAnim modAnim">
        <pc:chgData name="Kulinich Bohdan" userId="48e65c9f34e137d0" providerId="LiveId" clId="{189A7A47-77D3-4987-8E65-2CBC8C8B3468}" dt="2020-08-06T14:09:26.689" v="2088"/>
        <pc:sldMkLst>
          <pc:docMk/>
          <pc:sldMk cId="3441625784" sldId="467"/>
        </pc:sldMkLst>
        <pc:spChg chg="del">
          <ac:chgData name="Kulinich Bohdan" userId="48e65c9f34e137d0" providerId="LiveId" clId="{189A7A47-77D3-4987-8E65-2CBC8C8B3468}" dt="2020-08-06T03:50:48.973" v="1619" actId="478"/>
          <ac:spMkLst>
            <pc:docMk/>
            <pc:sldMk cId="3441625784" sldId="467"/>
            <ac:spMk id="2" creationId="{EACFA94F-8824-4581-B918-A2602D750504}"/>
          </ac:spMkLst>
        </pc:spChg>
        <pc:spChg chg="mod">
          <ac:chgData name="Kulinich Bohdan" userId="48e65c9f34e137d0" providerId="LiveId" clId="{189A7A47-77D3-4987-8E65-2CBC8C8B3468}" dt="2020-08-06T03:50:04.503" v="1618" actId="20577"/>
          <ac:spMkLst>
            <pc:docMk/>
            <pc:sldMk cId="3441625784" sldId="467"/>
            <ac:spMk id="4" creationId="{00000000-0000-0000-0000-000000000000}"/>
          </ac:spMkLst>
        </pc:spChg>
        <pc:spChg chg="del">
          <ac:chgData name="Kulinich Bohdan" userId="48e65c9f34e137d0" providerId="LiveId" clId="{189A7A47-77D3-4987-8E65-2CBC8C8B3468}" dt="2020-08-06T03:50:48.973" v="1619" actId="478"/>
          <ac:spMkLst>
            <pc:docMk/>
            <pc:sldMk cId="3441625784" sldId="467"/>
            <ac:spMk id="5" creationId="{31EA04CF-E24A-4D12-99D1-9AB617371D49}"/>
          </ac:spMkLst>
        </pc:spChg>
        <pc:spChg chg="add mod">
          <ac:chgData name="Kulinich Bohdan" userId="48e65c9f34e137d0" providerId="LiveId" clId="{189A7A47-77D3-4987-8E65-2CBC8C8B3468}" dt="2020-08-06T03:53:22.446" v="1723" actId="1076"/>
          <ac:spMkLst>
            <pc:docMk/>
            <pc:sldMk cId="3441625784" sldId="467"/>
            <ac:spMk id="6" creationId="{3B9DB809-F818-4524-AA9B-E797D4163719}"/>
          </ac:spMkLst>
        </pc:spChg>
        <pc:spChg chg="del">
          <ac:chgData name="Kulinich Bohdan" userId="48e65c9f34e137d0" providerId="LiveId" clId="{189A7A47-77D3-4987-8E65-2CBC8C8B3468}" dt="2020-08-06T03:50:53.018" v="1621" actId="478"/>
          <ac:spMkLst>
            <pc:docMk/>
            <pc:sldMk cId="3441625784" sldId="467"/>
            <ac:spMk id="8" creationId="{B1037EC8-4D07-453B-930D-7727D0369C49}"/>
          </ac:spMkLst>
        </pc:spChg>
        <pc:spChg chg="del">
          <ac:chgData name="Kulinich Bohdan" userId="48e65c9f34e137d0" providerId="LiveId" clId="{189A7A47-77D3-4987-8E65-2CBC8C8B3468}" dt="2020-08-06T03:50:53.018" v="1621" actId="478"/>
          <ac:spMkLst>
            <pc:docMk/>
            <pc:sldMk cId="3441625784" sldId="467"/>
            <ac:spMk id="19" creationId="{42D9F819-E018-4EE0-8992-3D7F41E4DAEC}"/>
          </ac:spMkLst>
        </pc:spChg>
        <pc:spChg chg="del">
          <ac:chgData name="Kulinich Bohdan" userId="48e65c9f34e137d0" providerId="LiveId" clId="{189A7A47-77D3-4987-8E65-2CBC8C8B3468}" dt="2020-08-06T03:50:48.973" v="1619" actId="478"/>
          <ac:spMkLst>
            <pc:docMk/>
            <pc:sldMk cId="3441625784" sldId="467"/>
            <ac:spMk id="20" creationId="{82F07992-1073-488B-AB6E-BE1634F59D8A}"/>
          </ac:spMkLst>
        </pc:spChg>
        <pc:spChg chg="del">
          <ac:chgData name="Kulinich Bohdan" userId="48e65c9f34e137d0" providerId="LiveId" clId="{189A7A47-77D3-4987-8E65-2CBC8C8B3468}" dt="2020-08-06T03:50:51.093" v="1620" actId="478"/>
          <ac:spMkLst>
            <pc:docMk/>
            <pc:sldMk cId="3441625784" sldId="467"/>
            <ac:spMk id="29" creationId="{5987F340-991B-41C8-B144-B30388E43C5C}"/>
          </ac:spMkLst>
        </pc:spChg>
        <pc:spChg chg="del">
          <ac:chgData name="Kulinich Bohdan" userId="48e65c9f34e137d0" providerId="LiveId" clId="{189A7A47-77D3-4987-8E65-2CBC8C8B3468}" dt="2020-08-06T03:50:51.093" v="1620" actId="478"/>
          <ac:spMkLst>
            <pc:docMk/>
            <pc:sldMk cId="3441625784" sldId="467"/>
            <ac:spMk id="30" creationId="{0E373DBC-967C-47A9-A503-BF8E1D4B738C}"/>
          </ac:spMkLst>
        </pc:spChg>
        <pc:spChg chg="add mod">
          <ac:chgData name="Kulinich Bohdan" userId="48e65c9f34e137d0" providerId="LiveId" clId="{189A7A47-77D3-4987-8E65-2CBC8C8B3468}" dt="2020-08-06T13:36:18.202" v="1844" actId="14100"/>
          <ac:spMkLst>
            <pc:docMk/>
            <pc:sldMk cId="3441625784" sldId="467"/>
            <ac:spMk id="30" creationId="{13A6E9C5-2687-453F-955F-E519919E982B}"/>
          </ac:spMkLst>
        </pc:spChg>
        <pc:spChg chg="add del mod">
          <ac:chgData name="Kulinich Bohdan" userId="48e65c9f34e137d0" providerId="LiveId" clId="{189A7A47-77D3-4987-8E65-2CBC8C8B3468}" dt="2020-08-06T03:54:49.556" v="1743" actId="478"/>
          <ac:spMkLst>
            <pc:docMk/>
            <pc:sldMk cId="3441625784" sldId="467"/>
            <ac:spMk id="32" creationId="{E7FBACF3-102C-4C85-9F6C-02626B6BCC81}"/>
          </ac:spMkLst>
        </pc:spChg>
        <pc:spChg chg="add del mod">
          <ac:chgData name="Kulinich Bohdan" userId="48e65c9f34e137d0" providerId="LiveId" clId="{189A7A47-77D3-4987-8E65-2CBC8C8B3468}" dt="2020-08-06T03:54:50.796" v="1744" actId="478"/>
          <ac:spMkLst>
            <pc:docMk/>
            <pc:sldMk cId="3441625784" sldId="467"/>
            <ac:spMk id="33" creationId="{C1D146A5-667D-4FB2-BCA5-B02200EE1A1D}"/>
          </ac:spMkLst>
        </pc:spChg>
        <pc:spChg chg="del">
          <ac:chgData name="Kulinich Bohdan" userId="48e65c9f34e137d0" providerId="LiveId" clId="{189A7A47-77D3-4987-8E65-2CBC8C8B3468}" dt="2020-08-06T03:50:51.093" v="1620" actId="478"/>
          <ac:spMkLst>
            <pc:docMk/>
            <pc:sldMk cId="3441625784" sldId="467"/>
            <ac:spMk id="34" creationId="{05DF2633-BCA9-420A-BFB7-258AC77EFE5A}"/>
          </ac:spMkLst>
        </pc:spChg>
        <pc:spChg chg="add mod">
          <ac:chgData name="Kulinich Bohdan" userId="48e65c9f34e137d0" providerId="LiveId" clId="{189A7A47-77D3-4987-8E65-2CBC8C8B3468}" dt="2020-08-06T13:37:59.691" v="1860" actId="1076"/>
          <ac:spMkLst>
            <pc:docMk/>
            <pc:sldMk cId="3441625784" sldId="467"/>
            <ac:spMk id="36" creationId="{00833167-53FB-4BFC-A1B2-09A6D7150459}"/>
          </ac:spMkLst>
        </pc:spChg>
        <pc:spChg chg="add mod">
          <ac:chgData name="Kulinich Bohdan" userId="48e65c9f34e137d0" providerId="LiveId" clId="{189A7A47-77D3-4987-8E65-2CBC8C8B3468}" dt="2020-08-06T13:38:34.972" v="1873" actId="1076"/>
          <ac:spMkLst>
            <pc:docMk/>
            <pc:sldMk cId="3441625784" sldId="467"/>
            <ac:spMk id="37" creationId="{0125A83F-32C3-4D4F-81BE-894B16D2AAD4}"/>
          </ac:spMkLst>
        </pc:spChg>
        <pc:spChg chg="del">
          <ac:chgData name="Kulinich Bohdan" userId="48e65c9f34e137d0" providerId="LiveId" clId="{189A7A47-77D3-4987-8E65-2CBC8C8B3468}" dt="2020-08-06T03:50:53.018" v="1621" actId="478"/>
          <ac:spMkLst>
            <pc:docMk/>
            <pc:sldMk cId="3441625784" sldId="467"/>
            <ac:spMk id="37" creationId="{ADC28AAA-91E9-4035-8902-179FEC9814DB}"/>
          </ac:spMkLst>
        </pc:spChg>
        <pc:spChg chg="add del mod">
          <ac:chgData name="Kulinich Bohdan" userId="48e65c9f34e137d0" providerId="LiveId" clId="{189A7A47-77D3-4987-8E65-2CBC8C8B3468}" dt="2020-08-06T03:53:52.106" v="1729" actId="478"/>
          <ac:spMkLst>
            <pc:docMk/>
            <pc:sldMk cId="3441625784" sldId="467"/>
            <ac:spMk id="38" creationId="{A30E5EFB-EF0A-42DB-9C82-70F46D4F53C2}"/>
          </ac:spMkLst>
        </pc:spChg>
        <pc:spChg chg="add mod">
          <ac:chgData name="Kulinich Bohdan" userId="48e65c9f34e137d0" providerId="LiveId" clId="{189A7A47-77D3-4987-8E65-2CBC8C8B3468}" dt="2020-08-06T13:38:17.026" v="1867" actId="1076"/>
          <ac:spMkLst>
            <pc:docMk/>
            <pc:sldMk cId="3441625784" sldId="467"/>
            <ac:spMk id="38" creationId="{D744DA7E-8CA8-423F-9B51-6F5ADD4B6D54}"/>
          </ac:spMkLst>
        </pc:spChg>
        <pc:spChg chg="add mod">
          <ac:chgData name="Kulinich Bohdan" userId="48e65c9f34e137d0" providerId="LiveId" clId="{189A7A47-77D3-4987-8E65-2CBC8C8B3468}" dt="2020-08-06T13:38:24.016" v="1870" actId="1076"/>
          <ac:spMkLst>
            <pc:docMk/>
            <pc:sldMk cId="3441625784" sldId="467"/>
            <ac:spMk id="39" creationId="{6996213C-9389-471D-B68C-AA96EDE7ACA5}"/>
          </ac:spMkLst>
        </pc:spChg>
        <pc:spChg chg="add del mod">
          <ac:chgData name="Kulinich Bohdan" userId="48e65c9f34e137d0" providerId="LiveId" clId="{189A7A47-77D3-4987-8E65-2CBC8C8B3468}" dt="2020-08-06T03:53:54.926" v="1731" actId="478"/>
          <ac:spMkLst>
            <pc:docMk/>
            <pc:sldMk cId="3441625784" sldId="467"/>
            <ac:spMk id="39" creationId="{8FE47430-754E-413D-B0D9-48C697976CDD}"/>
          </ac:spMkLst>
        </pc:spChg>
        <pc:spChg chg="add del mod">
          <ac:chgData name="Kulinich Bohdan" userId="48e65c9f34e137d0" providerId="LiveId" clId="{189A7A47-77D3-4987-8E65-2CBC8C8B3468}" dt="2020-08-06T03:53:53.586" v="1730" actId="478"/>
          <ac:spMkLst>
            <pc:docMk/>
            <pc:sldMk cId="3441625784" sldId="467"/>
            <ac:spMk id="40" creationId="{E62F0897-DFFF-4A47-A2EE-D6FA3BE01B08}"/>
          </ac:spMkLst>
        </pc:spChg>
        <pc:spChg chg="add del mod">
          <ac:chgData name="Kulinich Bohdan" userId="48e65c9f34e137d0" providerId="LiveId" clId="{189A7A47-77D3-4987-8E65-2CBC8C8B3468}" dt="2020-08-06T03:53:56.206" v="1732" actId="478"/>
          <ac:spMkLst>
            <pc:docMk/>
            <pc:sldMk cId="3441625784" sldId="467"/>
            <ac:spMk id="41" creationId="{B31E9667-B7A5-4BE9-B73F-75A0AED5C109}"/>
          </ac:spMkLst>
        </pc:spChg>
        <pc:spChg chg="add mod">
          <ac:chgData name="Kulinich Bohdan" userId="48e65c9f34e137d0" providerId="LiveId" clId="{189A7A47-77D3-4987-8E65-2CBC8C8B3468}" dt="2020-08-06T13:44:18.703" v="1927" actId="1076"/>
          <ac:spMkLst>
            <pc:docMk/>
            <pc:sldMk cId="3441625784" sldId="467"/>
            <ac:spMk id="58" creationId="{2350D696-5A0C-4A50-BE8F-ECCEC613B7A4}"/>
          </ac:spMkLst>
        </pc:spChg>
        <pc:spChg chg="add mod">
          <ac:chgData name="Kulinich Bohdan" userId="48e65c9f34e137d0" providerId="LiveId" clId="{189A7A47-77D3-4987-8E65-2CBC8C8B3468}" dt="2020-08-06T13:44:18.703" v="1927" actId="1076"/>
          <ac:spMkLst>
            <pc:docMk/>
            <pc:sldMk cId="3441625784" sldId="467"/>
            <ac:spMk id="59" creationId="{B8F9CC31-841B-4947-9FD1-3E2853C9E8A8}"/>
          </ac:spMkLst>
        </pc:spChg>
        <pc:spChg chg="add mod">
          <ac:chgData name="Kulinich Bohdan" userId="48e65c9f34e137d0" providerId="LiveId" clId="{189A7A47-77D3-4987-8E65-2CBC8C8B3468}" dt="2020-08-06T13:43:52.133" v="1923" actId="1076"/>
          <ac:spMkLst>
            <pc:docMk/>
            <pc:sldMk cId="3441625784" sldId="467"/>
            <ac:spMk id="60" creationId="{313800BE-B833-41CE-9200-A64F7674039E}"/>
          </ac:spMkLst>
        </pc:spChg>
        <pc:spChg chg="add mod">
          <ac:chgData name="Kulinich Bohdan" userId="48e65c9f34e137d0" providerId="LiveId" clId="{189A7A47-77D3-4987-8E65-2CBC8C8B3468}" dt="2020-08-06T13:44:00.109" v="1925" actId="1076"/>
          <ac:spMkLst>
            <pc:docMk/>
            <pc:sldMk cId="3441625784" sldId="467"/>
            <ac:spMk id="61" creationId="{68DB657C-2F3F-4B28-8709-6830E8033E96}"/>
          </ac:spMkLst>
        </pc:spChg>
        <pc:spChg chg="add mod">
          <ac:chgData name="Kulinich Bohdan" userId="48e65c9f34e137d0" providerId="LiveId" clId="{189A7A47-77D3-4987-8E65-2CBC8C8B3468}" dt="2020-08-06T14:00:16.895" v="2000" actId="1076"/>
          <ac:spMkLst>
            <pc:docMk/>
            <pc:sldMk cId="3441625784" sldId="467"/>
            <ac:spMk id="62" creationId="{EAEE8DF5-F614-4E75-8122-0EC68EE86F8E}"/>
          </ac:spMkLst>
        </pc:spChg>
        <pc:spChg chg="add mod">
          <ac:chgData name="Kulinich Bohdan" userId="48e65c9f34e137d0" providerId="LiveId" clId="{189A7A47-77D3-4987-8E65-2CBC8C8B3468}" dt="2020-08-06T14:05:26.827" v="2050" actId="1076"/>
          <ac:spMkLst>
            <pc:docMk/>
            <pc:sldMk cId="3441625784" sldId="467"/>
            <ac:spMk id="63" creationId="{1D641365-CCC1-4854-822E-DB914C3BA7A3}"/>
          </ac:spMkLst>
        </pc:spChg>
        <pc:spChg chg="add mod">
          <ac:chgData name="Kulinich Bohdan" userId="48e65c9f34e137d0" providerId="LiveId" clId="{189A7A47-77D3-4987-8E65-2CBC8C8B3468}" dt="2020-08-06T14:03:06.214" v="2016" actId="1076"/>
          <ac:spMkLst>
            <pc:docMk/>
            <pc:sldMk cId="3441625784" sldId="467"/>
            <ac:spMk id="66" creationId="{085575EA-2F7B-422C-BEC3-7E947F201438}"/>
          </ac:spMkLst>
        </pc:spChg>
        <pc:spChg chg="add mod">
          <ac:chgData name="Kulinich Bohdan" userId="48e65c9f34e137d0" providerId="LiveId" clId="{189A7A47-77D3-4987-8E65-2CBC8C8B3468}" dt="2020-08-06T14:03:31.679" v="2020" actId="1076"/>
          <ac:spMkLst>
            <pc:docMk/>
            <pc:sldMk cId="3441625784" sldId="467"/>
            <ac:spMk id="67" creationId="{16187872-D018-4206-A65F-A4DB1FEE42ED}"/>
          </ac:spMkLst>
        </pc:spChg>
        <pc:spChg chg="add del mod">
          <ac:chgData name="Kulinich Bohdan" userId="48e65c9f34e137d0" providerId="LiveId" clId="{189A7A47-77D3-4987-8E65-2CBC8C8B3468}" dt="2020-08-06T14:04:03.076" v="2026" actId="478"/>
          <ac:spMkLst>
            <pc:docMk/>
            <pc:sldMk cId="3441625784" sldId="467"/>
            <ac:spMk id="68" creationId="{C9D155BE-C500-4F2E-BBC6-EB81F3B4ABD1}"/>
          </ac:spMkLst>
        </pc:spChg>
        <pc:spChg chg="add mod">
          <ac:chgData name="Kulinich Bohdan" userId="48e65c9f34e137d0" providerId="LiveId" clId="{189A7A47-77D3-4987-8E65-2CBC8C8B3468}" dt="2020-08-06T14:03:58.580" v="2025" actId="1076"/>
          <ac:spMkLst>
            <pc:docMk/>
            <pc:sldMk cId="3441625784" sldId="467"/>
            <ac:spMk id="69" creationId="{B8A9A259-8584-4B1D-A9E9-B3AD9B9A566F}"/>
          </ac:spMkLst>
        </pc:spChg>
        <pc:spChg chg="add mod">
          <ac:chgData name="Kulinich Bohdan" userId="48e65c9f34e137d0" providerId="LiveId" clId="{189A7A47-77D3-4987-8E65-2CBC8C8B3468}" dt="2020-08-06T14:05:23.779" v="2049" actId="1076"/>
          <ac:spMkLst>
            <pc:docMk/>
            <pc:sldMk cId="3441625784" sldId="467"/>
            <ac:spMk id="70" creationId="{1B7AC3B1-E736-45B9-BFBC-ECDB8B886DBA}"/>
          </ac:spMkLst>
        </pc:spChg>
        <pc:spChg chg="add mod">
          <ac:chgData name="Kulinich Bohdan" userId="48e65c9f34e137d0" providerId="LiveId" clId="{189A7A47-77D3-4987-8E65-2CBC8C8B3468}" dt="2020-08-06T14:06:41.183" v="2059" actId="1076"/>
          <ac:spMkLst>
            <pc:docMk/>
            <pc:sldMk cId="3441625784" sldId="467"/>
            <ac:spMk id="73" creationId="{475F1E6D-A3B9-4711-97D2-2955F3AF9522}"/>
          </ac:spMkLst>
        </pc:spChg>
        <pc:spChg chg="add del mod">
          <ac:chgData name="Kulinich Bohdan" userId="48e65c9f34e137d0" providerId="LiveId" clId="{189A7A47-77D3-4987-8E65-2CBC8C8B3468}" dt="2020-08-06T14:07:40.533" v="2065" actId="478"/>
          <ac:spMkLst>
            <pc:docMk/>
            <pc:sldMk cId="3441625784" sldId="467"/>
            <ac:spMk id="74" creationId="{EB9FCB61-4A27-4E95-A0AE-7BBCE89D4258}"/>
          </ac:spMkLst>
        </pc:spChg>
        <pc:spChg chg="add mod">
          <ac:chgData name="Kulinich Bohdan" userId="48e65c9f34e137d0" providerId="LiveId" clId="{189A7A47-77D3-4987-8E65-2CBC8C8B3468}" dt="2020-08-06T14:07:32.882" v="2064" actId="1076"/>
          <ac:spMkLst>
            <pc:docMk/>
            <pc:sldMk cId="3441625784" sldId="467"/>
            <ac:spMk id="75" creationId="{ED0F8572-11B2-4511-A8B1-5DF03264FE01}"/>
          </ac:spMkLst>
        </pc:spChg>
        <pc:spChg chg="add mod">
          <ac:chgData name="Kulinich Bohdan" userId="48e65c9f34e137d0" providerId="LiveId" clId="{189A7A47-77D3-4987-8E65-2CBC8C8B3468}" dt="2020-08-06T14:07:32.882" v="2064" actId="1076"/>
          <ac:spMkLst>
            <pc:docMk/>
            <pc:sldMk cId="3441625784" sldId="467"/>
            <ac:spMk id="76" creationId="{28AE6213-D6AC-43C7-A589-A1248B3D5F38}"/>
          </ac:spMkLst>
        </pc:spChg>
        <pc:spChg chg="add mod">
          <ac:chgData name="Kulinich Bohdan" userId="48e65c9f34e137d0" providerId="LiveId" clId="{189A7A47-77D3-4987-8E65-2CBC8C8B3468}" dt="2020-08-06T14:07:23.717" v="2063" actId="1076"/>
          <ac:spMkLst>
            <pc:docMk/>
            <pc:sldMk cId="3441625784" sldId="467"/>
            <ac:spMk id="77" creationId="{2B416538-DF35-4519-BD3F-FCCE6FD7FAE1}"/>
          </ac:spMkLst>
        </pc:spChg>
        <pc:spChg chg="add mod">
          <ac:chgData name="Kulinich Bohdan" userId="48e65c9f34e137d0" providerId="LiveId" clId="{189A7A47-77D3-4987-8E65-2CBC8C8B3468}" dt="2020-08-06T14:09:03.550" v="2087" actId="1076"/>
          <ac:spMkLst>
            <pc:docMk/>
            <pc:sldMk cId="3441625784" sldId="467"/>
            <ac:spMk id="78" creationId="{65982196-A747-4BD9-B652-7A783EFDB3D4}"/>
          </ac:spMkLst>
        </pc:s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2" creationId="{E163386F-CF0F-497F-90E0-E449B81F2F02}"/>
          </ac:grpSpMkLst>
        </pc:gr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5" creationId="{5A45290C-27BC-46D2-8BF7-C5512909C8DE}"/>
          </ac:grpSpMkLst>
        </pc:gr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7" creationId="{2817FD11-116D-4EFB-8B9B-6A79C486DF00}"/>
          </ac:grpSpMkLst>
        </pc:grpChg>
        <pc:grpChg chg="add del mod">
          <ac:chgData name="Kulinich Bohdan" userId="48e65c9f34e137d0" providerId="LiveId" clId="{189A7A47-77D3-4987-8E65-2CBC8C8B3468}" dt="2020-08-06T03:54:10.121" v="1736" actId="165"/>
          <ac:grpSpMkLst>
            <pc:docMk/>
            <pc:sldMk cId="3441625784" sldId="467"/>
            <ac:grpSpMk id="7" creationId="{97A9BB05-0DCE-40DA-97ED-10D0615DB0DA}"/>
          </ac:grpSpMkLst>
        </pc:grpChg>
        <pc:grpChg chg="add mod">
          <ac:chgData name="Kulinich Bohdan" userId="48e65c9f34e137d0" providerId="LiveId" clId="{189A7A47-77D3-4987-8E65-2CBC8C8B3468}" dt="2020-08-06T13:35:36.596" v="1778" actId="1076"/>
          <ac:grpSpMkLst>
            <pc:docMk/>
            <pc:sldMk cId="3441625784" sldId="467"/>
            <ac:grpSpMk id="8" creationId="{312AEB31-B719-4FAD-8B0A-1ED3F0F91BD1}"/>
          </ac:grpSpMkLst>
        </pc:grpChg>
        <pc:grpChg chg="add del mod">
          <ac:chgData name="Kulinich Bohdan" userId="48e65c9f34e137d0" providerId="LiveId" clId="{189A7A47-77D3-4987-8E65-2CBC8C8B3468}" dt="2020-08-06T03:54:34.616" v="1741" actId="165"/>
          <ac:grpSpMkLst>
            <pc:docMk/>
            <pc:sldMk cId="3441625784" sldId="467"/>
            <ac:grpSpMk id="9" creationId="{79F8D298-A5D6-40DC-8AC9-4384ACBA3B09}"/>
          </ac:grpSpMkLst>
        </pc:grpChg>
        <pc:grpChg chg="add del mod">
          <ac:chgData name="Kulinich Bohdan" userId="48e65c9f34e137d0" providerId="LiveId" clId="{189A7A47-77D3-4987-8E65-2CBC8C8B3468}" dt="2020-08-06T03:56:15.566" v="1761" actId="165"/>
          <ac:grpSpMkLst>
            <pc:docMk/>
            <pc:sldMk cId="3441625784" sldId="467"/>
            <ac:grpSpMk id="10" creationId="{95F9A330-3A53-45C1-AF2C-E60820E1AB1D}"/>
          </ac:grpSpMkLst>
        </pc:grpChg>
        <pc:grpChg chg="add mod topLvl">
          <ac:chgData name="Kulinich Bohdan" userId="48e65c9f34e137d0" providerId="LiveId" clId="{189A7A47-77D3-4987-8E65-2CBC8C8B3468}" dt="2020-08-06T13:25:02.966" v="1765" actId="164"/>
          <ac:grpSpMkLst>
            <pc:docMk/>
            <pc:sldMk cId="3441625784" sldId="467"/>
            <ac:grpSpMk id="24" creationId="{C22F90C1-25F7-441B-BCBE-7C7E8FA6F7F7}"/>
          </ac:grpSpMkLst>
        </pc:grpChg>
        <pc:grpChg chg="add mod topLvl">
          <ac:chgData name="Kulinich Bohdan" userId="48e65c9f34e137d0" providerId="LiveId" clId="{189A7A47-77D3-4987-8E65-2CBC8C8B3468}" dt="2020-08-06T13:25:06.241" v="1766" actId="164"/>
          <ac:grpSpMkLst>
            <pc:docMk/>
            <pc:sldMk cId="3441625784" sldId="467"/>
            <ac:grpSpMk id="42" creationId="{1D3E99C4-AE74-4C33-89DE-55759742AC8F}"/>
          </ac:grpSpMkLst>
        </pc:grpChg>
        <pc:grpChg chg="add mod topLvl">
          <ac:chgData name="Kulinich Bohdan" userId="48e65c9f34e137d0" providerId="LiveId" clId="{189A7A47-77D3-4987-8E65-2CBC8C8B3468}" dt="2020-08-06T13:25:12.232" v="1767" actId="164"/>
          <ac:grpSpMkLst>
            <pc:docMk/>
            <pc:sldMk cId="3441625784" sldId="467"/>
            <ac:grpSpMk id="47" creationId="{8AB04C69-4A31-4388-B2D6-54E34C46D082}"/>
          </ac:grpSpMkLst>
        </pc:grpChg>
        <pc:grpChg chg="add mod topLvl">
          <ac:chgData name="Kulinich Bohdan" userId="48e65c9f34e137d0" providerId="LiveId" clId="{189A7A47-77D3-4987-8E65-2CBC8C8B3468}" dt="2020-08-06T13:30:57.798" v="1768" actId="164"/>
          <ac:grpSpMkLst>
            <pc:docMk/>
            <pc:sldMk cId="3441625784" sldId="467"/>
            <ac:grpSpMk id="52" creationId="{E223B912-2CE5-4EA3-83DB-A07539834113}"/>
          </ac:grpSpMkLst>
        </pc:grpChg>
        <pc:picChg chg="del">
          <ac:chgData name="Kulinich Bohdan" userId="48e65c9f34e137d0" providerId="LiveId" clId="{189A7A47-77D3-4987-8E65-2CBC8C8B3468}" dt="2020-08-06T03:50:53.018" v="1621" actId="478"/>
          <ac:picMkLst>
            <pc:docMk/>
            <pc:sldMk cId="3441625784" sldId="467"/>
            <ac:picMk id="18" creationId="{7151237D-D73D-4352-9C80-0B0B321B41B3}"/>
          </ac:picMkLst>
        </pc:picChg>
        <pc:picChg chg="del">
          <ac:chgData name="Kulinich Bohdan" userId="48e65c9f34e137d0" providerId="LiveId" clId="{189A7A47-77D3-4987-8E65-2CBC8C8B3468}" dt="2020-08-06T03:50:48.973" v="1619" actId="478"/>
          <ac:picMkLst>
            <pc:docMk/>
            <pc:sldMk cId="3441625784" sldId="467"/>
            <ac:picMk id="21" creationId="{5D342CCD-96AC-4559-B62C-1A97271B6156}"/>
          </ac:picMkLst>
        </pc:picChg>
        <pc:picChg chg="add mod">
          <ac:chgData name="Kulinich Bohdan" userId="48e65c9f34e137d0" providerId="LiveId" clId="{189A7A47-77D3-4987-8E65-2CBC8C8B3468}" dt="2020-08-06T13:35:43.203" v="1779" actId="1076"/>
          <ac:picMkLst>
            <pc:docMk/>
            <pc:sldMk cId="3441625784" sldId="467"/>
            <ac:picMk id="29" creationId="{0F2E0A83-C785-4B12-8855-14D3050FE253}"/>
          </ac:picMkLst>
        </pc:picChg>
        <pc:picChg chg="del">
          <ac:chgData name="Kulinich Bohdan" userId="48e65c9f34e137d0" providerId="LiveId" clId="{189A7A47-77D3-4987-8E65-2CBC8C8B3468}" dt="2020-08-06T03:50:51.093" v="1620" actId="478"/>
          <ac:picMkLst>
            <pc:docMk/>
            <pc:sldMk cId="3441625784" sldId="467"/>
            <ac:picMk id="35" creationId="{6F1AE8E4-FA78-429A-96FB-BB33C5567E26}"/>
          </ac:picMkLst>
        </pc:picChg>
        <pc:cxnChg chg="del">
          <ac:chgData name="Kulinich Bohdan" userId="48e65c9f34e137d0" providerId="LiveId" clId="{189A7A47-77D3-4987-8E65-2CBC8C8B3468}" dt="2020-08-06T03:50:48.973" v="1619" actId="478"/>
          <ac:cxnSpMkLst>
            <pc:docMk/>
            <pc:sldMk cId="3441625784" sldId="467"/>
            <ac:cxnSpMk id="12" creationId="{FEC5EC74-F6EC-4DBE-8225-D78FC10B2F72}"/>
          </ac:cxnSpMkLst>
        </pc:cxnChg>
        <pc:cxnChg chg="del">
          <ac:chgData name="Kulinich Bohdan" userId="48e65c9f34e137d0" providerId="LiveId" clId="{189A7A47-77D3-4987-8E65-2CBC8C8B3468}" dt="2020-08-06T03:50:48.973" v="1619" actId="478"/>
          <ac:cxnSpMkLst>
            <pc:docMk/>
            <pc:sldMk cId="3441625784" sldId="467"/>
            <ac:cxnSpMk id="23" creationId="{17E1D55F-265E-49AF-8BDD-D5DB2E53707E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25" creationId="{3D3449A7-DD0C-49D7-AD86-8CC07D7B4907}"/>
          </ac:cxnSpMkLst>
        </pc:cxnChg>
        <pc:cxnChg chg="del">
          <ac:chgData name="Kulinich Bohdan" userId="48e65c9f34e137d0" providerId="LiveId" clId="{189A7A47-77D3-4987-8E65-2CBC8C8B3468}" dt="2020-08-06T03:50:51.093" v="1620" actId="478"/>
          <ac:cxnSpMkLst>
            <pc:docMk/>
            <pc:sldMk cId="3441625784" sldId="467"/>
            <ac:cxnSpMk id="26" creationId="{5358873E-CFB5-45D4-BAFA-3E81ACA3D847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27" creationId="{781A31D1-157B-4D2E-BB98-4420C509FA9F}"/>
          </ac:cxnSpMkLst>
        </pc:cxnChg>
        <pc:cxnChg chg="add mod topLvl">
          <ac:chgData name="Kulinich Bohdan" userId="48e65c9f34e137d0" providerId="LiveId" clId="{189A7A47-77D3-4987-8E65-2CBC8C8B3468}" dt="2020-08-06T13:25:02.966" v="1765" actId="164"/>
          <ac:cxnSpMkLst>
            <pc:docMk/>
            <pc:sldMk cId="3441625784" sldId="467"/>
            <ac:cxnSpMk id="28" creationId="{11BCFED3-C298-4464-AACC-0BF7B2A4B8C0}"/>
          </ac:cxnSpMkLst>
        </pc:cxnChg>
        <pc:cxnChg chg="add mod topLvl">
          <ac:chgData name="Kulinich Bohdan" userId="48e65c9f34e137d0" providerId="LiveId" clId="{189A7A47-77D3-4987-8E65-2CBC8C8B3468}" dt="2020-08-06T13:25:02.966" v="1765" actId="164"/>
          <ac:cxnSpMkLst>
            <pc:docMk/>
            <pc:sldMk cId="3441625784" sldId="467"/>
            <ac:cxnSpMk id="31" creationId="{1BA52AD5-0C9F-479E-B34F-E00F15396C1C}"/>
          </ac:cxnSpMkLst>
        </pc:cxnChg>
        <pc:cxnChg chg="add del mod">
          <ac:chgData name="Kulinich Bohdan" userId="48e65c9f34e137d0" providerId="LiveId" clId="{189A7A47-77D3-4987-8E65-2CBC8C8B3468}" dt="2020-08-06T13:36:30.423" v="1846"/>
          <ac:cxnSpMkLst>
            <pc:docMk/>
            <pc:sldMk cId="3441625784" sldId="467"/>
            <ac:cxnSpMk id="32" creationId="{15528D7C-2DA0-4FB4-A558-1AC8221D1B2A}"/>
          </ac:cxnSpMkLst>
        </pc:cxnChg>
        <pc:cxnChg chg="add mod">
          <ac:chgData name="Kulinich Bohdan" userId="48e65c9f34e137d0" providerId="LiveId" clId="{189A7A47-77D3-4987-8E65-2CBC8C8B3468}" dt="2020-08-06T13:38:29.645" v="1871" actId="14100"/>
          <ac:cxnSpMkLst>
            <pc:docMk/>
            <pc:sldMk cId="3441625784" sldId="467"/>
            <ac:cxnSpMk id="33" creationId="{7CD54E0C-BE87-4A12-A582-76EFB5775E1B}"/>
          </ac:cxnSpMkLst>
        </pc:cxnChg>
        <pc:cxnChg chg="add mod">
          <ac:chgData name="Kulinich Bohdan" userId="48e65c9f34e137d0" providerId="LiveId" clId="{189A7A47-77D3-4987-8E65-2CBC8C8B3468}" dt="2020-08-06T13:36:52.424" v="1854" actId="1076"/>
          <ac:cxnSpMkLst>
            <pc:docMk/>
            <pc:sldMk cId="3441625784" sldId="467"/>
            <ac:cxnSpMk id="35" creationId="{C02D419F-C9B1-4D78-AF52-26CB18E7B52D}"/>
          </ac:cxnSpMkLst>
        </pc:cxnChg>
        <pc:cxnChg chg="del">
          <ac:chgData name="Kulinich Bohdan" userId="48e65c9f34e137d0" providerId="LiveId" clId="{189A7A47-77D3-4987-8E65-2CBC8C8B3468}" dt="2020-08-06T03:50:51.093" v="1620" actId="478"/>
          <ac:cxnSpMkLst>
            <pc:docMk/>
            <pc:sldMk cId="3441625784" sldId="467"/>
            <ac:cxnSpMk id="36" creationId="{012A249C-7A5F-4558-9C1D-93FAF94088FB}"/>
          </ac:cxnSpMkLst>
        </pc:cxnChg>
        <pc:cxnChg chg="add mod">
          <ac:chgData name="Kulinich Bohdan" userId="48e65c9f34e137d0" providerId="LiveId" clId="{189A7A47-77D3-4987-8E65-2CBC8C8B3468}" dt="2020-08-06T13:43:13.609" v="1911" actId="14100"/>
          <ac:cxnSpMkLst>
            <pc:docMk/>
            <pc:sldMk cId="3441625784" sldId="467"/>
            <ac:cxnSpMk id="41" creationId="{BA180D29-0DED-498E-91D5-2EA902E8FD42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3" creationId="{1D8E6E83-0779-4A9F-88E1-5BA409DD0557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4" creationId="{D91B661F-CBCB-4A12-B171-778B2B2F2ACF}"/>
          </ac:cxnSpMkLst>
        </pc:cxnChg>
        <pc:cxnChg chg="add mod topLvl">
          <ac:chgData name="Kulinich Bohdan" userId="48e65c9f34e137d0" providerId="LiveId" clId="{189A7A47-77D3-4987-8E65-2CBC8C8B3468}" dt="2020-08-06T13:25:06.241" v="1766" actId="164"/>
          <ac:cxnSpMkLst>
            <pc:docMk/>
            <pc:sldMk cId="3441625784" sldId="467"/>
            <ac:cxnSpMk id="45" creationId="{1F9CA989-1D48-427C-A33B-5E84CBC363DF}"/>
          </ac:cxnSpMkLst>
        </pc:cxnChg>
        <pc:cxnChg chg="add mod topLvl">
          <ac:chgData name="Kulinich Bohdan" userId="48e65c9f34e137d0" providerId="LiveId" clId="{189A7A47-77D3-4987-8E65-2CBC8C8B3468}" dt="2020-08-06T13:25:06.241" v="1766" actId="164"/>
          <ac:cxnSpMkLst>
            <pc:docMk/>
            <pc:sldMk cId="3441625784" sldId="467"/>
            <ac:cxnSpMk id="46" creationId="{A41A0352-1E24-42C2-B2F4-459BBF32EE56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8" creationId="{62A40333-1A5D-4BFF-ACB7-F1B2273D273B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49" creationId="{B9A5E2AF-434A-46FD-A87C-AAA17EECEFDB}"/>
          </ac:cxnSpMkLst>
        </pc:cxnChg>
        <pc:cxnChg chg="add mod topLvl">
          <ac:chgData name="Kulinich Bohdan" userId="48e65c9f34e137d0" providerId="LiveId" clId="{189A7A47-77D3-4987-8E65-2CBC8C8B3468}" dt="2020-08-06T13:25:12.232" v="1767" actId="164"/>
          <ac:cxnSpMkLst>
            <pc:docMk/>
            <pc:sldMk cId="3441625784" sldId="467"/>
            <ac:cxnSpMk id="50" creationId="{189F9241-44AB-411E-A90E-1DD82DB507AA}"/>
          </ac:cxnSpMkLst>
        </pc:cxnChg>
        <pc:cxnChg chg="add mod topLvl">
          <ac:chgData name="Kulinich Bohdan" userId="48e65c9f34e137d0" providerId="LiveId" clId="{189A7A47-77D3-4987-8E65-2CBC8C8B3468}" dt="2020-08-06T13:25:12.232" v="1767" actId="164"/>
          <ac:cxnSpMkLst>
            <pc:docMk/>
            <pc:sldMk cId="3441625784" sldId="467"/>
            <ac:cxnSpMk id="51" creationId="{598591F9-38BE-4008-A917-74563E2DE219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53" creationId="{FBDC643A-7FDA-4CA5-A9B5-167860ACB30A}"/>
          </ac:cxnSpMkLst>
        </pc:cxnChg>
        <pc:cxnChg chg="mod">
          <ac:chgData name="Kulinich Bohdan" userId="48e65c9f34e137d0" providerId="LiveId" clId="{189A7A47-77D3-4987-8E65-2CBC8C8B3468}" dt="2020-08-06T03:56:15.566" v="1761" actId="165"/>
          <ac:cxnSpMkLst>
            <pc:docMk/>
            <pc:sldMk cId="3441625784" sldId="467"/>
            <ac:cxnSpMk id="54" creationId="{C5FBB7D6-FAF9-49FA-8FBA-A139E4E76267}"/>
          </ac:cxnSpMkLst>
        </pc:cxnChg>
        <pc:cxnChg chg="add mod topLvl">
          <ac:chgData name="Kulinich Bohdan" userId="48e65c9f34e137d0" providerId="LiveId" clId="{189A7A47-77D3-4987-8E65-2CBC8C8B3468}" dt="2020-08-06T13:30:57.798" v="1768" actId="164"/>
          <ac:cxnSpMkLst>
            <pc:docMk/>
            <pc:sldMk cId="3441625784" sldId="467"/>
            <ac:cxnSpMk id="55" creationId="{5C29D802-B6F6-44D6-9BD7-DD6D29504A95}"/>
          </ac:cxnSpMkLst>
        </pc:cxnChg>
        <pc:cxnChg chg="add mod topLvl">
          <ac:chgData name="Kulinich Bohdan" userId="48e65c9f34e137d0" providerId="LiveId" clId="{189A7A47-77D3-4987-8E65-2CBC8C8B3468}" dt="2020-08-06T13:30:57.798" v="1768" actId="164"/>
          <ac:cxnSpMkLst>
            <pc:docMk/>
            <pc:sldMk cId="3441625784" sldId="467"/>
            <ac:cxnSpMk id="56" creationId="{DFCAB7CE-395A-4B05-ADA2-950323E3A76A}"/>
          </ac:cxnSpMkLst>
        </pc:cxnChg>
        <pc:cxnChg chg="add mod">
          <ac:chgData name="Kulinich Bohdan" userId="48e65c9f34e137d0" providerId="LiveId" clId="{189A7A47-77D3-4987-8E65-2CBC8C8B3468}" dt="2020-08-06T13:43:44.967" v="1920" actId="1076"/>
          <ac:cxnSpMkLst>
            <pc:docMk/>
            <pc:sldMk cId="3441625784" sldId="467"/>
            <ac:cxnSpMk id="57" creationId="{1535CE4F-B536-4EBB-89CA-99546DC7AE17}"/>
          </ac:cxnSpMkLst>
        </pc:cxnChg>
        <pc:cxnChg chg="add mod">
          <ac:chgData name="Kulinich Bohdan" userId="48e65c9f34e137d0" providerId="LiveId" clId="{189A7A47-77D3-4987-8E65-2CBC8C8B3468}" dt="2020-08-06T14:02:55.326" v="2013" actId="14100"/>
          <ac:cxnSpMkLst>
            <pc:docMk/>
            <pc:sldMk cId="3441625784" sldId="467"/>
            <ac:cxnSpMk id="64" creationId="{B024C9CD-064C-4117-919B-CF3C0DB1515C}"/>
          </ac:cxnSpMkLst>
        </pc:cxnChg>
        <pc:cxnChg chg="add mod">
          <ac:chgData name="Kulinich Bohdan" userId="48e65c9f34e137d0" providerId="LiveId" clId="{189A7A47-77D3-4987-8E65-2CBC8C8B3468}" dt="2020-08-06T14:03:50.497" v="2023" actId="14100"/>
          <ac:cxnSpMkLst>
            <pc:docMk/>
            <pc:sldMk cId="3441625784" sldId="467"/>
            <ac:cxnSpMk id="65" creationId="{94C832AB-C001-466F-A566-979A1366B9D1}"/>
          </ac:cxnSpMkLst>
        </pc:cxnChg>
        <pc:cxnChg chg="add mod">
          <ac:chgData name="Kulinich Bohdan" userId="48e65c9f34e137d0" providerId="LiveId" clId="{189A7A47-77D3-4987-8E65-2CBC8C8B3468}" dt="2020-08-06T14:06:21.718" v="2055" actId="14100"/>
          <ac:cxnSpMkLst>
            <pc:docMk/>
            <pc:sldMk cId="3441625784" sldId="467"/>
            <ac:cxnSpMk id="71" creationId="{23CA6E6B-9B5D-4F49-BD39-A9E150994554}"/>
          </ac:cxnSpMkLst>
        </pc:cxnChg>
        <pc:cxnChg chg="add mod">
          <ac:chgData name="Kulinich Bohdan" userId="48e65c9f34e137d0" providerId="LiveId" clId="{189A7A47-77D3-4987-8E65-2CBC8C8B3468}" dt="2020-08-06T14:07:32.882" v="2064" actId="1076"/>
          <ac:cxnSpMkLst>
            <pc:docMk/>
            <pc:sldMk cId="3441625784" sldId="467"/>
            <ac:cxnSpMk id="72" creationId="{E6AAA41B-FFAF-4D5D-AB87-BA2389AE9123}"/>
          </ac:cxnSpMkLst>
        </pc:cxnChg>
      </pc:sldChg>
      <pc:sldChg chg="addSp delSp modSp add mod modTransition delAnim modAnim">
        <pc:chgData name="Kulinich Bohdan" userId="48e65c9f34e137d0" providerId="LiveId" clId="{189A7A47-77D3-4987-8E65-2CBC8C8B3468}" dt="2020-08-06T14:54:56.546" v="2300"/>
        <pc:sldMkLst>
          <pc:docMk/>
          <pc:sldMk cId="1930959060" sldId="468"/>
        </pc:sldMkLst>
        <pc:spChg chg="del">
          <ac:chgData name="Kulinich Bohdan" userId="48e65c9f34e137d0" providerId="LiveId" clId="{189A7A47-77D3-4987-8E65-2CBC8C8B3468}" dt="2020-08-06T14:14:31.770" v="2092" actId="478"/>
          <ac:spMkLst>
            <pc:docMk/>
            <pc:sldMk cId="1930959060" sldId="468"/>
            <ac:spMk id="30" creationId="{13A6E9C5-2687-453F-955F-E519919E982B}"/>
          </ac:spMkLst>
        </pc:spChg>
        <pc:spChg chg="mod modVis">
          <ac:chgData name="Kulinich Bohdan" userId="48e65c9f34e137d0" providerId="LiveId" clId="{189A7A47-77D3-4987-8E65-2CBC8C8B3468}" dt="2020-08-06T14:17:12.804" v="2129" actId="14430"/>
          <ac:spMkLst>
            <pc:docMk/>
            <pc:sldMk cId="1930959060" sldId="468"/>
            <ac:spMk id="36" creationId="{00833167-53FB-4BFC-A1B2-09A6D7150459}"/>
          </ac:spMkLst>
        </pc:spChg>
        <pc:spChg chg="mod modVis">
          <ac:chgData name="Kulinich Bohdan" userId="48e65c9f34e137d0" providerId="LiveId" clId="{189A7A47-77D3-4987-8E65-2CBC8C8B3468}" dt="2020-08-06T14:17:12.435" v="2128" actId="14430"/>
          <ac:spMkLst>
            <pc:docMk/>
            <pc:sldMk cId="1930959060" sldId="468"/>
            <ac:spMk id="37" creationId="{0125A83F-32C3-4D4F-81BE-894B16D2AAD4}"/>
          </ac:spMkLst>
        </pc:spChg>
        <pc:spChg chg="mod modVis">
          <ac:chgData name="Kulinich Bohdan" userId="48e65c9f34e137d0" providerId="LiveId" clId="{189A7A47-77D3-4987-8E65-2CBC8C8B3468}" dt="2020-08-06T14:17:12.025" v="2127" actId="14430"/>
          <ac:spMkLst>
            <pc:docMk/>
            <pc:sldMk cId="1930959060" sldId="468"/>
            <ac:spMk id="38" creationId="{D744DA7E-8CA8-423F-9B51-6F5ADD4B6D54}"/>
          </ac:spMkLst>
        </pc:spChg>
        <pc:spChg chg="mod modVis">
          <ac:chgData name="Kulinich Bohdan" userId="48e65c9f34e137d0" providerId="LiveId" clId="{189A7A47-77D3-4987-8E65-2CBC8C8B3468}" dt="2020-08-06T14:17:11.639" v="2126" actId="14430"/>
          <ac:spMkLst>
            <pc:docMk/>
            <pc:sldMk cId="1930959060" sldId="468"/>
            <ac:spMk id="39" creationId="{6996213C-9389-471D-B68C-AA96EDE7ACA5}"/>
          </ac:spMkLst>
        </pc:spChg>
        <pc:spChg chg="mod modVis">
          <ac:chgData name="Kulinich Bohdan" userId="48e65c9f34e137d0" providerId="LiveId" clId="{189A7A47-77D3-4987-8E65-2CBC8C8B3468}" dt="2020-08-06T14:17:08.343" v="2123" actId="14430"/>
          <ac:spMkLst>
            <pc:docMk/>
            <pc:sldMk cId="1930959060" sldId="468"/>
            <ac:spMk id="58" creationId="{2350D696-5A0C-4A50-BE8F-ECCEC613B7A4}"/>
          </ac:spMkLst>
        </pc:spChg>
        <pc:spChg chg="mod modVis">
          <ac:chgData name="Kulinich Bohdan" userId="48e65c9f34e137d0" providerId="LiveId" clId="{189A7A47-77D3-4987-8E65-2CBC8C8B3468}" dt="2020-08-06T14:17:07.942" v="2122" actId="14430"/>
          <ac:spMkLst>
            <pc:docMk/>
            <pc:sldMk cId="1930959060" sldId="468"/>
            <ac:spMk id="59" creationId="{B8F9CC31-841B-4947-9FD1-3E2853C9E8A8}"/>
          </ac:spMkLst>
        </pc:spChg>
        <pc:spChg chg="mod modVis">
          <ac:chgData name="Kulinich Bohdan" userId="48e65c9f34e137d0" providerId="LiveId" clId="{189A7A47-77D3-4987-8E65-2CBC8C8B3468}" dt="2020-08-06T14:17:07.533" v="2121" actId="14430"/>
          <ac:spMkLst>
            <pc:docMk/>
            <pc:sldMk cId="1930959060" sldId="468"/>
            <ac:spMk id="60" creationId="{313800BE-B833-41CE-9200-A64F7674039E}"/>
          </ac:spMkLst>
        </pc:spChg>
        <pc:spChg chg="mod modVis">
          <ac:chgData name="Kulinich Bohdan" userId="48e65c9f34e137d0" providerId="LiveId" clId="{189A7A47-77D3-4987-8E65-2CBC8C8B3468}" dt="2020-08-06T14:17:07.061" v="2120" actId="14430"/>
          <ac:spMkLst>
            <pc:docMk/>
            <pc:sldMk cId="1930959060" sldId="468"/>
            <ac:spMk id="61" creationId="{68DB657C-2F3F-4B28-8709-6830E8033E96}"/>
          </ac:spMkLst>
        </pc:spChg>
        <pc:spChg chg="mod modVis">
          <ac:chgData name="Kulinich Bohdan" userId="48e65c9f34e137d0" providerId="LiveId" clId="{189A7A47-77D3-4987-8E65-2CBC8C8B3468}" dt="2020-08-06T14:17:04.770" v="2117" actId="14430"/>
          <ac:spMkLst>
            <pc:docMk/>
            <pc:sldMk cId="1930959060" sldId="468"/>
            <ac:spMk id="66" creationId="{085575EA-2F7B-422C-BEC3-7E947F201438}"/>
          </ac:spMkLst>
        </pc:spChg>
        <pc:spChg chg="mod modVis">
          <ac:chgData name="Kulinich Bohdan" userId="48e65c9f34e137d0" providerId="LiveId" clId="{189A7A47-77D3-4987-8E65-2CBC8C8B3468}" dt="2020-08-06T14:17:04.313" v="2116" actId="14430"/>
          <ac:spMkLst>
            <pc:docMk/>
            <pc:sldMk cId="1930959060" sldId="468"/>
            <ac:spMk id="67" creationId="{16187872-D018-4206-A65F-A4DB1FEE42ED}"/>
          </ac:spMkLst>
        </pc:spChg>
        <pc:spChg chg="mod modVis">
          <ac:chgData name="Kulinich Bohdan" userId="48e65c9f34e137d0" providerId="LiveId" clId="{189A7A47-77D3-4987-8E65-2CBC8C8B3468}" dt="2020-08-06T14:17:03.884" v="2115" actId="14430"/>
          <ac:spMkLst>
            <pc:docMk/>
            <pc:sldMk cId="1930959060" sldId="468"/>
            <ac:spMk id="69" creationId="{B8A9A259-8584-4B1D-A9E9-B3AD9B9A566F}"/>
          </ac:spMkLst>
        </pc:spChg>
        <pc:spChg chg="mod modVis">
          <ac:chgData name="Kulinich Bohdan" userId="48e65c9f34e137d0" providerId="LiveId" clId="{189A7A47-77D3-4987-8E65-2CBC8C8B3468}" dt="2020-08-06T14:17:02.537" v="2112" actId="14430"/>
          <ac:spMkLst>
            <pc:docMk/>
            <pc:sldMk cId="1930959060" sldId="468"/>
            <ac:spMk id="73" creationId="{475F1E6D-A3B9-4711-97D2-2955F3AF9522}"/>
          </ac:spMkLst>
        </pc:spChg>
        <pc:spChg chg="mod modVis">
          <ac:chgData name="Kulinich Bohdan" userId="48e65c9f34e137d0" providerId="LiveId" clId="{189A7A47-77D3-4987-8E65-2CBC8C8B3468}" dt="2020-08-06T14:17:02.128" v="2111" actId="14430"/>
          <ac:spMkLst>
            <pc:docMk/>
            <pc:sldMk cId="1930959060" sldId="468"/>
            <ac:spMk id="75" creationId="{ED0F8572-11B2-4511-A8B1-5DF03264FE01}"/>
          </ac:spMkLst>
        </pc:spChg>
        <pc:spChg chg="mod modVis">
          <ac:chgData name="Kulinich Bohdan" userId="48e65c9f34e137d0" providerId="LiveId" clId="{189A7A47-77D3-4987-8E65-2CBC8C8B3468}" dt="2020-08-06T14:17:01.704" v="2110" actId="14430"/>
          <ac:spMkLst>
            <pc:docMk/>
            <pc:sldMk cId="1930959060" sldId="468"/>
            <ac:spMk id="76" creationId="{28AE6213-D6AC-43C7-A589-A1248B3D5F38}"/>
          </ac:spMkLst>
        </pc:spChg>
        <pc:spChg chg="mod modVis">
          <ac:chgData name="Kulinich Bohdan" userId="48e65c9f34e137d0" providerId="LiveId" clId="{189A7A47-77D3-4987-8E65-2CBC8C8B3468}" dt="2020-08-06T14:17:01.212" v="2109" actId="14430"/>
          <ac:spMkLst>
            <pc:docMk/>
            <pc:sldMk cId="1930959060" sldId="468"/>
            <ac:spMk id="77" creationId="{2B416538-DF35-4519-BD3F-FCCE6FD7FAE1}"/>
          </ac:spMkLst>
        </pc:spChg>
        <pc:spChg chg="add del mod">
          <ac:chgData name="Kulinich Bohdan" userId="48e65c9f34e137d0" providerId="LiveId" clId="{189A7A47-77D3-4987-8E65-2CBC8C8B3468}" dt="2020-08-06T14:19:22.186" v="2135" actId="478"/>
          <ac:spMkLst>
            <pc:docMk/>
            <pc:sldMk cId="1930959060" sldId="468"/>
            <ac:spMk id="79" creationId="{91580455-F9E4-4B69-82A0-99C9BC52BA1A}"/>
          </ac:spMkLst>
        </pc:spChg>
        <pc:spChg chg="add mod">
          <ac:chgData name="Kulinich Bohdan" userId="48e65c9f34e137d0" providerId="LiveId" clId="{189A7A47-77D3-4987-8E65-2CBC8C8B3468}" dt="2020-08-06T14:19:18.461" v="2134" actId="1076"/>
          <ac:spMkLst>
            <pc:docMk/>
            <pc:sldMk cId="1930959060" sldId="468"/>
            <ac:spMk id="80" creationId="{80B8F4A6-9B12-4CE6-BAA7-E29191E0B2CB}"/>
          </ac:spMkLst>
        </pc:spChg>
        <pc:spChg chg="add mod">
          <ac:chgData name="Kulinich Bohdan" userId="48e65c9f34e137d0" providerId="LiveId" clId="{189A7A47-77D3-4987-8E65-2CBC8C8B3468}" dt="2020-08-06T14:19:18.461" v="2134" actId="1076"/>
          <ac:spMkLst>
            <pc:docMk/>
            <pc:sldMk cId="1930959060" sldId="468"/>
            <ac:spMk id="81" creationId="{7F2D7513-6CE2-4AF2-AED8-311548D76ED7}"/>
          </ac:spMkLst>
        </pc:spChg>
        <pc:spChg chg="add mod">
          <ac:chgData name="Kulinich Bohdan" userId="48e65c9f34e137d0" providerId="LiveId" clId="{189A7A47-77D3-4987-8E65-2CBC8C8B3468}" dt="2020-08-06T14:20:20.731" v="2159" actId="20577"/>
          <ac:spMkLst>
            <pc:docMk/>
            <pc:sldMk cId="1930959060" sldId="468"/>
            <ac:spMk id="83" creationId="{149F6306-CE26-48C8-A4C3-E7FB25BDAC25}"/>
          </ac:spMkLst>
        </pc:spChg>
        <pc:spChg chg="add mod">
          <ac:chgData name="Kulinich Bohdan" userId="48e65c9f34e137d0" providerId="LiveId" clId="{189A7A47-77D3-4987-8E65-2CBC8C8B3468}" dt="2020-08-06T14:41:59.096" v="2175" actId="1076"/>
          <ac:spMkLst>
            <pc:docMk/>
            <pc:sldMk cId="1930959060" sldId="468"/>
            <ac:spMk id="86" creationId="{7F271F39-22A7-41CF-A216-15BCD03DC874}"/>
          </ac:spMkLst>
        </pc:spChg>
        <pc:spChg chg="add mod">
          <ac:chgData name="Kulinich Bohdan" userId="48e65c9f34e137d0" providerId="LiveId" clId="{189A7A47-77D3-4987-8E65-2CBC8C8B3468}" dt="2020-08-06T14:42:08.158" v="2178" actId="1076"/>
          <ac:spMkLst>
            <pc:docMk/>
            <pc:sldMk cId="1930959060" sldId="468"/>
            <ac:spMk id="87" creationId="{F8A27802-A0B7-48BA-96F0-0B9496A908DC}"/>
          </ac:spMkLst>
        </pc:spChg>
        <pc:spChg chg="add mod">
          <ac:chgData name="Kulinich Bohdan" userId="48e65c9f34e137d0" providerId="LiveId" clId="{189A7A47-77D3-4987-8E65-2CBC8C8B3468}" dt="2020-08-06T14:42:24.182" v="2182" actId="1076"/>
          <ac:spMkLst>
            <pc:docMk/>
            <pc:sldMk cId="1930959060" sldId="468"/>
            <ac:spMk id="88" creationId="{11936255-363B-401F-8349-7BE17B27758F}"/>
          </ac:spMkLst>
        </pc:spChg>
        <pc:spChg chg="add del mod">
          <ac:chgData name="Kulinich Bohdan" userId="48e65c9f34e137d0" providerId="LiveId" clId="{189A7A47-77D3-4987-8E65-2CBC8C8B3468}" dt="2020-08-06T14:42:28.649" v="2183" actId="478"/>
          <ac:spMkLst>
            <pc:docMk/>
            <pc:sldMk cId="1930959060" sldId="468"/>
            <ac:spMk id="89" creationId="{33381DD7-AAEA-40EA-ABBE-A2A6D9F3B96D}"/>
          </ac:spMkLst>
        </pc:spChg>
        <pc:spChg chg="add mod ord">
          <ac:chgData name="Kulinich Bohdan" userId="48e65c9f34e137d0" providerId="LiveId" clId="{189A7A47-77D3-4987-8E65-2CBC8C8B3468}" dt="2020-08-06T14:48:31.427" v="2235" actId="167"/>
          <ac:spMkLst>
            <pc:docMk/>
            <pc:sldMk cId="1930959060" sldId="468"/>
            <ac:spMk id="90" creationId="{A2454B08-F14E-4AE4-AAAA-ED206566F251}"/>
          </ac:spMkLst>
        </pc:spChg>
        <pc:spChg chg="add mod">
          <ac:chgData name="Kulinich Bohdan" userId="48e65c9f34e137d0" providerId="LiveId" clId="{189A7A47-77D3-4987-8E65-2CBC8C8B3468}" dt="2020-08-06T14:48:11.106" v="2233" actId="1076"/>
          <ac:spMkLst>
            <pc:docMk/>
            <pc:sldMk cId="1930959060" sldId="468"/>
            <ac:spMk id="92" creationId="{E838FC78-1CED-4256-BDFA-B63890AC14F4}"/>
          </ac:spMkLst>
        </pc:spChg>
        <pc:spChg chg="add mod">
          <ac:chgData name="Kulinich Bohdan" userId="48e65c9f34e137d0" providerId="LiveId" clId="{189A7A47-77D3-4987-8E65-2CBC8C8B3468}" dt="2020-08-06T14:48:11.106" v="2233" actId="1076"/>
          <ac:spMkLst>
            <pc:docMk/>
            <pc:sldMk cId="1930959060" sldId="468"/>
            <ac:spMk id="94" creationId="{21E47B0E-CB18-4692-9D18-EB1E39760821}"/>
          </ac:spMkLst>
        </pc:spChg>
        <pc:spChg chg="add mod">
          <ac:chgData name="Kulinich Bohdan" userId="48e65c9f34e137d0" providerId="LiveId" clId="{189A7A47-77D3-4987-8E65-2CBC8C8B3468}" dt="2020-08-06T14:50:18.174" v="2264" actId="1076"/>
          <ac:spMkLst>
            <pc:docMk/>
            <pc:sldMk cId="1930959060" sldId="468"/>
            <ac:spMk id="95" creationId="{FEBF1C0A-BC5C-4685-916C-6A333BF400E0}"/>
          </ac:spMkLst>
        </pc:spChg>
        <pc:spChg chg="add mod">
          <ac:chgData name="Kulinich Bohdan" userId="48e65c9f34e137d0" providerId="LiveId" clId="{189A7A47-77D3-4987-8E65-2CBC8C8B3468}" dt="2020-08-06T14:51:41.853" v="2273" actId="1076"/>
          <ac:spMkLst>
            <pc:docMk/>
            <pc:sldMk cId="1930959060" sldId="468"/>
            <ac:spMk id="97" creationId="{9ADDD570-F176-424C-96AC-124E0E3C3024}"/>
          </ac:spMkLst>
        </pc:spChg>
        <pc:spChg chg="add mod">
          <ac:chgData name="Kulinich Bohdan" userId="48e65c9f34e137d0" providerId="LiveId" clId="{189A7A47-77D3-4987-8E65-2CBC8C8B3468}" dt="2020-08-06T14:52:01.367" v="2275" actId="1076"/>
          <ac:spMkLst>
            <pc:docMk/>
            <pc:sldMk cId="1930959060" sldId="468"/>
            <ac:spMk id="99" creationId="{5038D19D-7A1A-4B61-9D7D-701E29420352}"/>
          </ac:spMkLst>
        </pc:spChg>
        <pc:picChg chg="del">
          <ac:chgData name="Kulinich Bohdan" userId="48e65c9f34e137d0" providerId="LiveId" clId="{189A7A47-77D3-4987-8E65-2CBC8C8B3468}" dt="2020-08-06T14:14:32.352" v="2093" actId="478"/>
          <ac:picMkLst>
            <pc:docMk/>
            <pc:sldMk cId="1930959060" sldId="468"/>
            <ac:picMk id="29" creationId="{0F2E0A83-C785-4B12-8855-14D3050FE253}"/>
          </ac:picMkLst>
        </pc:picChg>
        <pc:picChg chg="add mod">
          <ac:chgData name="Kulinich Bohdan" userId="48e65c9f34e137d0" providerId="LiveId" clId="{189A7A47-77D3-4987-8E65-2CBC8C8B3468}" dt="2020-08-06T14:20:15.157" v="2152"/>
          <ac:picMkLst>
            <pc:docMk/>
            <pc:sldMk cId="1930959060" sldId="468"/>
            <ac:picMk id="82" creationId="{D1233AC1-10A9-4141-B6BD-6FB4DBC762FB}"/>
          </ac:picMkLst>
        </pc:picChg>
        <pc:cxnChg chg="mod modVis">
          <ac:chgData name="Kulinich Bohdan" userId="48e65c9f34e137d0" providerId="LiveId" clId="{189A7A47-77D3-4987-8E65-2CBC8C8B3468}" dt="2020-08-06T14:17:13.663" v="2131" actId="14430"/>
          <ac:cxnSpMkLst>
            <pc:docMk/>
            <pc:sldMk cId="1930959060" sldId="468"/>
            <ac:cxnSpMk id="33" creationId="{7CD54E0C-BE87-4A12-A582-76EFB5775E1B}"/>
          </ac:cxnSpMkLst>
        </pc:cxnChg>
        <pc:cxnChg chg="mod modVis">
          <ac:chgData name="Kulinich Bohdan" userId="48e65c9f34e137d0" providerId="LiveId" clId="{189A7A47-77D3-4987-8E65-2CBC8C8B3468}" dt="2020-08-06T14:17:13.215" v="2130" actId="14430"/>
          <ac:cxnSpMkLst>
            <pc:docMk/>
            <pc:sldMk cId="1930959060" sldId="468"/>
            <ac:cxnSpMk id="35" creationId="{C02D419F-C9B1-4D78-AF52-26CB18E7B52D}"/>
          </ac:cxnSpMkLst>
        </pc:cxnChg>
        <pc:cxnChg chg="mod modVis">
          <ac:chgData name="Kulinich Bohdan" userId="48e65c9f34e137d0" providerId="LiveId" clId="{189A7A47-77D3-4987-8E65-2CBC8C8B3468}" dt="2020-08-06T14:17:09.177" v="2125" actId="14430"/>
          <ac:cxnSpMkLst>
            <pc:docMk/>
            <pc:sldMk cId="1930959060" sldId="468"/>
            <ac:cxnSpMk id="41" creationId="{BA180D29-0DED-498E-91D5-2EA902E8FD42}"/>
          </ac:cxnSpMkLst>
        </pc:cxnChg>
        <pc:cxnChg chg="mod modVis">
          <ac:chgData name="Kulinich Bohdan" userId="48e65c9f34e137d0" providerId="LiveId" clId="{189A7A47-77D3-4987-8E65-2CBC8C8B3468}" dt="2020-08-06T14:17:08.761" v="2124" actId="14430"/>
          <ac:cxnSpMkLst>
            <pc:docMk/>
            <pc:sldMk cId="1930959060" sldId="468"/>
            <ac:cxnSpMk id="57" creationId="{1535CE4F-B536-4EBB-89CA-99546DC7AE17}"/>
          </ac:cxnSpMkLst>
        </pc:cxnChg>
        <pc:cxnChg chg="mod modVis">
          <ac:chgData name="Kulinich Bohdan" userId="48e65c9f34e137d0" providerId="LiveId" clId="{189A7A47-77D3-4987-8E65-2CBC8C8B3468}" dt="2020-08-06T14:17:05.773" v="2119" actId="14430"/>
          <ac:cxnSpMkLst>
            <pc:docMk/>
            <pc:sldMk cId="1930959060" sldId="468"/>
            <ac:cxnSpMk id="64" creationId="{B024C9CD-064C-4117-919B-CF3C0DB1515C}"/>
          </ac:cxnSpMkLst>
        </pc:cxnChg>
        <pc:cxnChg chg="mod modVis">
          <ac:chgData name="Kulinich Bohdan" userId="48e65c9f34e137d0" providerId="LiveId" clId="{189A7A47-77D3-4987-8E65-2CBC8C8B3468}" dt="2020-08-06T14:17:05.240" v="2118" actId="14430"/>
          <ac:cxnSpMkLst>
            <pc:docMk/>
            <pc:sldMk cId="1930959060" sldId="468"/>
            <ac:cxnSpMk id="65" creationId="{94C832AB-C001-466F-A566-979A1366B9D1}"/>
          </ac:cxnSpMkLst>
        </pc:cxnChg>
        <pc:cxnChg chg="add mod">
          <ac:chgData name="Kulinich Bohdan" userId="48e65c9f34e137d0" providerId="LiveId" clId="{189A7A47-77D3-4987-8E65-2CBC8C8B3468}" dt="2020-08-06T14:19:18.461" v="2134" actId="1076"/>
          <ac:cxnSpMkLst>
            <pc:docMk/>
            <pc:sldMk cId="1930959060" sldId="468"/>
            <ac:cxnSpMk id="68" creationId="{23635053-AFC7-4348-B6FE-4E3B657BD6C2}"/>
          </ac:cxnSpMkLst>
        </pc:cxnChg>
        <pc:cxnChg chg="mod modVis">
          <ac:chgData name="Kulinich Bohdan" userId="48e65c9f34e137d0" providerId="LiveId" clId="{189A7A47-77D3-4987-8E65-2CBC8C8B3468}" dt="2020-08-06T14:17:03.386" v="2114" actId="14430"/>
          <ac:cxnSpMkLst>
            <pc:docMk/>
            <pc:sldMk cId="1930959060" sldId="468"/>
            <ac:cxnSpMk id="71" creationId="{23CA6E6B-9B5D-4F49-BD39-A9E150994554}"/>
          </ac:cxnSpMkLst>
        </pc:cxnChg>
        <pc:cxnChg chg="mod modVis">
          <ac:chgData name="Kulinich Bohdan" userId="48e65c9f34e137d0" providerId="LiveId" clId="{189A7A47-77D3-4987-8E65-2CBC8C8B3468}" dt="2020-08-06T14:17:02.969" v="2113" actId="14430"/>
          <ac:cxnSpMkLst>
            <pc:docMk/>
            <pc:sldMk cId="1930959060" sldId="468"/>
            <ac:cxnSpMk id="72" creationId="{E6AAA41B-FFAF-4D5D-AB87-BA2389AE9123}"/>
          </ac:cxnSpMkLst>
        </pc:cxnChg>
        <pc:cxnChg chg="add mod">
          <ac:chgData name="Kulinich Bohdan" userId="48e65c9f34e137d0" providerId="LiveId" clId="{189A7A47-77D3-4987-8E65-2CBC8C8B3468}" dt="2020-08-06T14:19:18.461" v="2134" actId="1076"/>
          <ac:cxnSpMkLst>
            <pc:docMk/>
            <pc:sldMk cId="1930959060" sldId="468"/>
            <ac:cxnSpMk id="74" creationId="{12E55782-8E47-4FB7-8A4A-77F2589ED654}"/>
          </ac:cxnSpMkLst>
        </pc:cxnChg>
        <pc:cxnChg chg="add mod">
          <ac:chgData name="Kulinich Bohdan" userId="48e65c9f34e137d0" providerId="LiveId" clId="{189A7A47-77D3-4987-8E65-2CBC8C8B3468}" dt="2020-08-06T14:41:53.431" v="2173" actId="14100"/>
          <ac:cxnSpMkLst>
            <pc:docMk/>
            <pc:sldMk cId="1930959060" sldId="468"/>
            <ac:cxnSpMk id="84" creationId="{5043DF0C-9B33-4874-9A15-05953859A803}"/>
          </ac:cxnSpMkLst>
        </pc:cxnChg>
        <pc:cxnChg chg="add mod">
          <ac:chgData name="Kulinich Bohdan" userId="48e65c9f34e137d0" providerId="LiveId" clId="{189A7A47-77D3-4987-8E65-2CBC8C8B3468}" dt="2020-08-06T14:42:15.425" v="2180" actId="14100"/>
          <ac:cxnSpMkLst>
            <pc:docMk/>
            <pc:sldMk cId="1930959060" sldId="468"/>
            <ac:cxnSpMk id="85" creationId="{616BCBA4-E454-4429-90B9-EED0A75E0A4B}"/>
          </ac:cxnSpMkLst>
        </pc:cxnChg>
        <pc:cxnChg chg="add mod">
          <ac:chgData name="Kulinich Bohdan" userId="48e65c9f34e137d0" providerId="LiveId" clId="{189A7A47-77D3-4987-8E65-2CBC8C8B3468}" dt="2020-08-06T14:47:50.019" v="2227" actId="14100"/>
          <ac:cxnSpMkLst>
            <pc:docMk/>
            <pc:sldMk cId="1930959060" sldId="468"/>
            <ac:cxnSpMk id="91" creationId="{A388271F-4308-4517-B26E-6CB06F1742DB}"/>
          </ac:cxnSpMkLst>
        </pc:cxnChg>
        <pc:cxnChg chg="add mod">
          <ac:chgData name="Kulinich Bohdan" userId="48e65c9f34e137d0" providerId="LiveId" clId="{189A7A47-77D3-4987-8E65-2CBC8C8B3468}" dt="2020-08-06T14:47:59.084" v="2230" actId="1076"/>
          <ac:cxnSpMkLst>
            <pc:docMk/>
            <pc:sldMk cId="1930959060" sldId="468"/>
            <ac:cxnSpMk id="93" creationId="{5BAF2B86-6A74-4822-9D21-78535A6F179A}"/>
          </ac:cxnSpMkLst>
        </pc:cxnChg>
        <pc:cxnChg chg="add mod">
          <ac:chgData name="Kulinich Bohdan" userId="48e65c9f34e137d0" providerId="LiveId" clId="{189A7A47-77D3-4987-8E65-2CBC8C8B3468}" dt="2020-08-06T14:51:41.853" v="2273" actId="1076"/>
          <ac:cxnSpMkLst>
            <pc:docMk/>
            <pc:sldMk cId="1930959060" sldId="468"/>
            <ac:cxnSpMk id="96" creationId="{9BC72AD6-D238-4C9A-A933-1F90A49CD376}"/>
          </ac:cxnSpMkLst>
        </pc:cxnChg>
        <pc:cxnChg chg="add mod">
          <ac:chgData name="Kulinich Bohdan" userId="48e65c9f34e137d0" providerId="LiveId" clId="{189A7A47-77D3-4987-8E65-2CBC8C8B3468}" dt="2020-08-06T14:52:09.216" v="2276" actId="14100"/>
          <ac:cxnSpMkLst>
            <pc:docMk/>
            <pc:sldMk cId="1930959060" sldId="468"/>
            <ac:cxnSpMk id="98" creationId="{C6639E1B-69FD-4641-8F08-08BFE68EC7BB}"/>
          </ac:cxnSpMkLst>
        </pc:cxnChg>
      </pc:sldChg>
      <pc:sldChg chg="delSp add del mod delAnim">
        <pc:chgData name="Kulinich Bohdan" userId="48e65c9f34e137d0" providerId="LiveId" clId="{189A7A47-77D3-4987-8E65-2CBC8C8B3468}" dt="2020-08-06T13:19:04.966" v="1762" actId="47"/>
        <pc:sldMkLst>
          <pc:docMk/>
          <pc:sldMk cId="3438713235" sldId="468"/>
        </pc:sldMkLst>
        <pc:grpChg chg="del">
          <ac:chgData name="Kulinich Bohdan" userId="48e65c9f34e137d0" providerId="LiveId" clId="{189A7A47-77D3-4987-8E65-2CBC8C8B3468}" dt="2020-08-06T03:53:40.911" v="1726" actId="478"/>
          <ac:grpSpMkLst>
            <pc:docMk/>
            <pc:sldMk cId="3438713235" sldId="468"/>
            <ac:grpSpMk id="12" creationId="{9A732B6C-A1FD-4FE7-80FE-1EE98C20E2C9}"/>
          </ac:grpSpMkLst>
        </pc:grpChg>
        <pc:picChg chg="del">
          <ac:chgData name="Kulinich Bohdan" userId="48e65c9f34e137d0" providerId="LiveId" clId="{189A7A47-77D3-4987-8E65-2CBC8C8B3468}" dt="2020-08-06T03:53:40.171" v="1725" actId="478"/>
          <ac:picMkLst>
            <pc:docMk/>
            <pc:sldMk cId="3438713235" sldId="468"/>
            <ac:picMk id="20" creationId="{37EE0FA7-E784-4150-AA13-74DBB7FBFC34}"/>
          </ac:picMkLst>
        </pc:picChg>
      </pc:sldChg>
      <pc:sldChg chg="addSp delSp modSp add mod delAnim modAnim">
        <pc:chgData name="Kulinich Bohdan" userId="48e65c9f34e137d0" providerId="LiveId" clId="{189A7A47-77D3-4987-8E65-2CBC8C8B3468}" dt="2020-08-06T16:22:44.304" v="3212" actId="207"/>
        <pc:sldMkLst>
          <pc:docMk/>
          <pc:sldMk cId="3179757860" sldId="469"/>
        </pc:sldMkLst>
        <pc:spChg chg="add mod">
          <ac:chgData name="Kulinich Bohdan" userId="48e65c9f34e137d0" providerId="LiveId" clId="{189A7A47-77D3-4987-8E65-2CBC8C8B3468}" dt="2020-08-06T15:31:22.397" v="2973" actId="1076"/>
          <ac:spMkLst>
            <pc:docMk/>
            <pc:sldMk cId="3179757860" sldId="469"/>
            <ac:spMk id="2" creationId="{6C840431-B41B-43BF-A4B3-817FBA28A334}"/>
          </ac:spMkLst>
        </pc:spChg>
        <pc:spChg chg="mod">
          <ac:chgData name="Kulinich Bohdan" userId="48e65c9f34e137d0" providerId="LiveId" clId="{189A7A47-77D3-4987-8E65-2CBC8C8B3468}" dt="2020-08-06T15:03:08.813" v="2377" actId="20577"/>
          <ac:spMkLst>
            <pc:docMk/>
            <pc:sldMk cId="3179757860" sldId="469"/>
            <ac:spMk id="4" creationId="{00000000-0000-0000-0000-000000000000}"/>
          </ac:spMkLst>
        </pc:spChg>
        <pc:spChg chg="add mod">
          <ac:chgData name="Kulinich Bohdan" userId="48e65c9f34e137d0" providerId="LiveId" clId="{189A7A47-77D3-4987-8E65-2CBC8C8B3468}" dt="2020-08-06T16:16:06.438" v="3167" actId="14100"/>
          <ac:spMkLst>
            <pc:docMk/>
            <pc:sldMk cId="3179757860" sldId="469"/>
            <ac:spMk id="5" creationId="{08C9CC68-4A5D-41F2-84A2-E65A991D4C02}"/>
          </ac:spMkLst>
        </pc:spChg>
        <pc:spChg chg="add mod">
          <ac:chgData name="Kulinich Bohdan" userId="48e65c9f34e137d0" providerId="LiveId" clId="{189A7A47-77D3-4987-8E65-2CBC8C8B3468}" dt="2020-08-06T15:13:58.557" v="2747" actId="1076"/>
          <ac:spMkLst>
            <pc:docMk/>
            <pc:sldMk cId="3179757860" sldId="469"/>
            <ac:spMk id="18" creationId="{43825183-AB96-49DA-BF87-D1625A1A697B}"/>
          </ac:spMkLst>
        </pc:spChg>
        <pc:spChg chg="add mod">
          <ac:chgData name="Kulinich Bohdan" userId="48e65c9f34e137d0" providerId="LiveId" clId="{189A7A47-77D3-4987-8E65-2CBC8C8B3468}" dt="2020-08-06T15:13:45.398" v="2742" actId="1076"/>
          <ac:spMkLst>
            <pc:docMk/>
            <pc:sldMk cId="3179757860" sldId="469"/>
            <ac:spMk id="19" creationId="{4843BABF-FD2A-4B30-BA1E-5AF346AB7654}"/>
          </ac:spMkLst>
        </pc:spChg>
        <pc:spChg chg="add del mod">
          <ac:chgData name="Kulinich Bohdan" userId="48e65c9f34e137d0" providerId="LiveId" clId="{189A7A47-77D3-4987-8E65-2CBC8C8B3468}" dt="2020-08-06T15:13:34.580" v="2739" actId="478"/>
          <ac:spMkLst>
            <pc:docMk/>
            <pc:sldMk cId="3179757860" sldId="469"/>
            <ac:spMk id="20" creationId="{EADA435C-7BC4-4687-88F1-3A9FF42BCF37}"/>
          </ac:spMkLst>
        </pc:spChg>
        <pc:spChg chg="add del mod">
          <ac:chgData name="Kulinich Bohdan" userId="48e65c9f34e137d0" providerId="LiveId" clId="{189A7A47-77D3-4987-8E65-2CBC8C8B3468}" dt="2020-08-06T15:13:33.195" v="2738" actId="478"/>
          <ac:spMkLst>
            <pc:docMk/>
            <pc:sldMk cId="3179757860" sldId="469"/>
            <ac:spMk id="21" creationId="{D0CFF761-B395-431D-8428-91E11F7C1ED5}"/>
          </ac:spMkLst>
        </pc:spChg>
        <pc:spChg chg="del">
          <ac:chgData name="Kulinich Bohdan" userId="48e65c9f34e137d0" providerId="LiveId" clId="{189A7A47-77D3-4987-8E65-2CBC8C8B3468}" dt="2020-08-06T15:02:16.152" v="2306" actId="478"/>
          <ac:spMkLst>
            <pc:docMk/>
            <pc:sldMk cId="3179757860" sldId="469"/>
            <ac:spMk id="32" creationId="{C5853D22-35E2-4D06-B307-114747522D83}"/>
          </ac:spMkLst>
        </pc:spChg>
        <pc:spChg chg="del">
          <ac:chgData name="Kulinich Bohdan" userId="48e65c9f34e137d0" providerId="LiveId" clId="{189A7A47-77D3-4987-8E65-2CBC8C8B3468}" dt="2020-08-06T15:02:15.075" v="2305" actId="478"/>
          <ac:spMkLst>
            <pc:docMk/>
            <pc:sldMk cId="3179757860" sldId="469"/>
            <ac:spMk id="33" creationId="{5F4D6D0D-36DA-4757-9F04-9724A9FF0ABE}"/>
          </ac:spMkLst>
        </pc:spChg>
        <pc:spChg chg="add mod">
          <ac:chgData name="Kulinich Bohdan" userId="48e65c9f34e137d0" providerId="LiveId" clId="{189A7A47-77D3-4987-8E65-2CBC8C8B3468}" dt="2020-08-06T15:20:47.405" v="2788" actId="1076"/>
          <ac:spMkLst>
            <pc:docMk/>
            <pc:sldMk cId="3179757860" sldId="469"/>
            <ac:spMk id="34" creationId="{5C64160D-BE78-4B29-A662-F14AA334C045}"/>
          </ac:spMkLst>
        </pc:spChg>
        <pc:spChg chg="add mod">
          <ac:chgData name="Kulinich Bohdan" userId="48e65c9f34e137d0" providerId="LiveId" clId="{189A7A47-77D3-4987-8E65-2CBC8C8B3468}" dt="2020-08-06T15:20:55.237" v="2792" actId="20577"/>
          <ac:spMkLst>
            <pc:docMk/>
            <pc:sldMk cId="3179757860" sldId="469"/>
            <ac:spMk id="35" creationId="{CD092E21-DE36-470D-A0B5-736092D50D58}"/>
          </ac:spMkLst>
        </pc:spChg>
        <pc:spChg chg="add mod">
          <ac:chgData name="Kulinich Bohdan" userId="48e65c9f34e137d0" providerId="LiveId" clId="{189A7A47-77D3-4987-8E65-2CBC8C8B3468}" dt="2020-08-06T15:21:01.089" v="2795" actId="20577"/>
          <ac:spMkLst>
            <pc:docMk/>
            <pc:sldMk cId="3179757860" sldId="469"/>
            <ac:spMk id="36" creationId="{FE90E2D0-1011-4DFC-98CA-5D2911477DCA}"/>
          </ac:spMkLst>
        </pc:spChg>
        <pc:spChg chg="add mod">
          <ac:chgData name="Kulinich Bohdan" userId="48e65c9f34e137d0" providerId="LiveId" clId="{189A7A47-77D3-4987-8E65-2CBC8C8B3468}" dt="2020-08-06T15:27:25.446" v="2902" actId="14100"/>
          <ac:spMkLst>
            <pc:docMk/>
            <pc:sldMk cId="3179757860" sldId="469"/>
            <ac:spMk id="38" creationId="{B9F19DD5-F85D-4C89-873D-CAA2BA7556B4}"/>
          </ac:spMkLst>
        </pc:spChg>
        <pc:spChg chg="add mod">
          <ac:chgData name="Kulinich Bohdan" userId="48e65c9f34e137d0" providerId="LiveId" clId="{189A7A47-77D3-4987-8E65-2CBC8C8B3468}" dt="2020-08-06T16:17:10.578" v="3173" actId="14100"/>
          <ac:spMkLst>
            <pc:docMk/>
            <pc:sldMk cId="3179757860" sldId="469"/>
            <ac:spMk id="40" creationId="{88703C30-E0A1-4DF2-8C09-E7025EFA8A96}"/>
          </ac:spMkLst>
        </pc:spChg>
        <pc:spChg chg="add mod">
          <ac:chgData name="Kulinich Bohdan" userId="48e65c9f34e137d0" providerId="LiveId" clId="{189A7A47-77D3-4987-8E65-2CBC8C8B3468}" dt="2020-08-06T16:22:44.304" v="3212" actId="207"/>
          <ac:spMkLst>
            <pc:docMk/>
            <pc:sldMk cId="3179757860" sldId="469"/>
            <ac:spMk id="43" creationId="{C09AD110-12BD-4275-A524-0657FBBF4B58}"/>
          </ac:spMkLst>
        </pc:spChg>
        <pc:spChg chg="add mod">
          <ac:chgData name="Kulinich Bohdan" userId="48e65c9f34e137d0" providerId="LiveId" clId="{189A7A47-77D3-4987-8E65-2CBC8C8B3468}" dt="2020-08-06T15:34:15.985" v="3129" actId="1076"/>
          <ac:spMkLst>
            <pc:docMk/>
            <pc:sldMk cId="3179757860" sldId="469"/>
            <ac:spMk id="44" creationId="{6582CA23-2AF8-49EF-85BB-1F889DD84B52}"/>
          </ac:spMkLst>
        </pc:spChg>
        <pc:grpChg chg="add mod ord">
          <ac:chgData name="Kulinich Bohdan" userId="48e65c9f34e137d0" providerId="LiveId" clId="{189A7A47-77D3-4987-8E65-2CBC8C8B3468}" dt="2020-08-06T15:30:21.321" v="2965" actId="1076"/>
          <ac:grpSpMkLst>
            <pc:docMk/>
            <pc:sldMk cId="3179757860" sldId="469"/>
            <ac:grpSpMk id="26" creationId="{8432E7CF-FB47-481D-AD6A-D6F8F0F0D47C}"/>
          </ac:grpSpMkLst>
        </pc:grpChg>
        <pc:picChg chg="del">
          <ac:chgData name="Kulinich Bohdan" userId="48e65c9f34e137d0" providerId="LiveId" clId="{189A7A47-77D3-4987-8E65-2CBC8C8B3468}" dt="2020-08-06T15:02:10.262" v="2302" actId="478"/>
          <ac:picMkLst>
            <pc:docMk/>
            <pc:sldMk cId="3179757860" sldId="469"/>
            <ac:picMk id="7" creationId="{7F02E1A1-4242-4B24-9C30-DDAA527E5109}"/>
          </ac:picMkLst>
        </pc:picChg>
        <pc:picChg chg="del">
          <ac:chgData name="Kulinich Bohdan" userId="48e65c9f34e137d0" providerId="LiveId" clId="{189A7A47-77D3-4987-8E65-2CBC8C8B3468}" dt="2020-08-06T15:02:12.227" v="2303" actId="478"/>
          <ac:picMkLst>
            <pc:docMk/>
            <pc:sldMk cId="3179757860" sldId="469"/>
            <ac:picMk id="24" creationId="{E6D002C2-FE2A-4618-BA33-81794D8515C4}"/>
          </ac:picMkLst>
        </pc:picChg>
        <pc:cxnChg chg="add mod">
          <ac:chgData name="Kulinich Bohdan" userId="48e65c9f34e137d0" providerId="LiveId" clId="{189A7A47-77D3-4987-8E65-2CBC8C8B3468}" dt="2020-08-06T15:30:16.792" v="2964" actId="1076"/>
          <ac:cxnSpMkLst>
            <pc:docMk/>
            <pc:sldMk cId="3179757860" sldId="469"/>
            <ac:cxnSpMk id="16" creationId="{66508C43-7409-4D80-94EE-0155C40213E9}"/>
          </ac:cxnSpMkLst>
        </pc:cxnChg>
        <pc:cxnChg chg="add mod">
          <ac:chgData name="Kulinich Bohdan" userId="48e65c9f34e137d0" providerId="LiveId" clId="{189A7A47-77D3-4987-8E65-2CBC8C8B3468}" dt="2020-08-06T15:13:47.821" v="2743" actId="14100"/>
          <ac:cxnSpMkLst>
            <pc:docMk/>
            <pc:sldMk cId="3179757860" sldId="469"/>
            <ac:cxnSpMk id="17" creationId="{A435E3AA-9153-4660-8EB3-D623CE938657}"/>
          </ac:cxnSpMkLst>
        </pc:cxnChg>
        <pc:cxnChg chg="del">
          <ac:chgData name="Kulinich Bohdan" userId="48e65c9f34e137d0" providerId="LiveId" clId="{189A7A47-77D3-4987-8E65-2CBC8C8B3468}" dt="2020-08-06T15:02:10.262" v="2302" actId="478"/>
          <ac:cxnSpMkLst>
            <pc:docMk/>
            <pc:sldMk cId="3179757860" sldId="469"/>
            <ac:cxnSpMk id="25" creationId="{268D2941-F3E5-4CCF-9EB4-C2E6DDCA1DF6}"/>
          </ac:cxnSpMkLst>
        </pc:cxnChg>
        <pc:cxnChg chg="del">
          <ac:chgData name="Kulinich Bohdan" userId="48e65c9f34e137d0" providerId="LiveId" clId="{189A7A47-77D3-4987-8E65-2CBC8C8B3468}" dt="2020-08-06T15:02:10.262" v="2302" actId="478"/>
          <ac:cxnSpMkLst>
            <pc:docMk/>
            <pc:sldMk cId="3179757860" sldId="469"/>
            <ac:cxnSpMk id="27" creationId="{D902088F-5E02-4E6E-AAD6-038F570F74E3}"/>
          </ac:cxnSpMkLst>
        </pc:cxnChg>
        <pc:cxnChg chg="del">
          <ac:chgData name="Kulinich Bohdan" userId="48e65c9f34e137d0" providerId="LiveId" clId="{189A7A47-77D3-4987-8E65-2CBC8C8B3468}" dt="2020-08-06T15:02:12.227" v="2303" actId="478"/>
          <ac:cxnSpMkLst>
            <pc:docMk/>
            <pc:sldMk cId="3179757860" sldId="469"/>
            <ac:cxnSpMk id="28" creationId="{D6F89ECE-FABB-4C3C-B461-AC80E0D8F6EF}"/>
          </ac:cxnSpMkLst>
        </pc:cxnChg>
        <pc:cxnChg chg="mod">
          <ac:chgData name="Kulinich Bohdan" userId="48e65c9f34e137d0" providerId="LiveId" clId="{189A7A47-77D3-4987-8E65-2CBC8C8B3468}" dt="2020-08-06T15:20:02.128" v="2782"/>
          <ac:cxnSpMkLst>
            <pc:docMk/>
            <pc:sldMk cId="3179757860" sldId="469"/>
            <ac:cxnSpMk id="29" creationId="{953F314A-287D-413B-B521-1038026E770E}"/>
          </ac:cxnSpMkLst>
        </pc:cxnChg>
        <pc:cxnChg chg="mod">
          <ac:chgData name="Kulinich Bohdan" userId="48e65c9f34e137d0" providerId="LiveId" clId="{189A7A47-77D3-4987-8E65-2CBC8C8B3468}" dt="2020-08-06T15:20:02.128" v="2782"/>
          <ac:cxnSpMkLst>
            <pc:docMk/>
            <pc:sldMk cId="3179757860" sldId="469"/>
            <ac:cxnSpMk id="30" creationId="{766315BC-F178-427B-AE86-E4585E49A4AE}"/>
          </ac:cxnSpMkLst>
        </pc:cxnChg>
        <pc:cxnChg chg="del">
          <ac:chgData name="Kulinich Bohdan" userId="48e65c9f34e137d0" providerId="LiveId" clId="{189A7A47-77D3-4987-8E65-2CBC8C8B3468}" dt="2020-08-06T15:02:13.754" v="2304" actId="478"/>
          <ac:cxnSpMkLst>
            <pc:docMk/>
            <pc:sldMk cId="3179757860" sldId="469"/>
            <ac:cxnSpMk id="31" creationId="{308258F7-3505-4FBB-9465-BE05A02A47F7}"/>
          </ac:cxnSpMkLst>
        </pc:cxnChg>
        <pc:cxnChg chg="add mod">
          <ac:chgData name="Kulinich Bohdan" userId="48e65c9f34e137d0" providerId="LiveId" clId="{189A7A47-77D3-4987-8E65-2CBC8C8B3468}" dt="2020-08-06T15:27:56.368" v="2908" actId="14100"/>
          <ac:cxnSpMkLst>
            <pc:docMk/>
            <pc:sldMk cId="3179757860" sldId="469"/>
            <ac:cxnSpMk id="37" creationId="{4358E5AE-DEEB-41E0-9558-85847CBF6FF6}"/>
          </ac:cxnSpMkLst>
        </pc:cxnChg>
        <pc:cxnChg chg="add del mod">
          <ac:chgData name="Kulinich Bohdan" userId="48e65c9f34e137d0" providerId="LiveId" clId="{189A7A47-77D3-4987-8E65-2CBC8C8B3468}" dt="2020-08-06T15:30:29.234" v="2966" actId="478"/>
          <ac:cxnSpMkLst>
            <pc:docMk/>
            <pc:sldMk cId="3179757860" sldId="469"/>
            <ac:cxnSpMk id="39" creationId="{D4B808B2-89DA-418B-87F1-5EFA2F703697}"/>
          </ac:cxnSpMkLst>
        </pc:cxnChg>
        <pc:cxnChg chg="add mod">
          <ac:chgData name="Kulinich Bohdan" userId="48e65c9f34e137d0" providerId="LiveId" clId="{189A7A47-77D3-4987-8E65-2CBC8C8B3468}" dt="2020-08-06T15:30:37.257" v="2969" actId="1076"/>
          <ac:cxnSpMkLst>
            <pc:docMk/>
            <pc:sldMk cId="3179757860" sldId="469"/>
            <ac:cxnSpMk id="42" creationId="{CB2C77B8-A05A-469B-AA21-DA564D4A88EE}"/>
          </ac:cxnSpMkLst>
        </pc:cxnChg>
      </pc:sldChg>
      <pc:sldChg chg="addSp delSp modSp add mod addAnim delAnim modAnim">
        <pc:chgData name="Kulinich Bohdan" userId="48e65c9f34e137d0" providerId="LiveId" clId="{189A7A47-77D3-4987-8E65-2CBC8C8B3468}" dt="2020-08-08T06:53:34.216" v="3660" actId="20577"/>
        <pc:sldMkLst>
          <pc:docMk/>
          <pc:sldMk cId="1719433933" sldId="470"/>
        </pc:sldMkLst>
        <pc:spChg chg="mod">
          <ac:chgData name="Kulinich Bohdan" userId="48e65c9f34e137d0" providerId="LiveId" clId="{189A7A47-77D3-4987-8E65-2CBC8C8B3468}" dt="2020-08-08T06:53:34.216" v="3660" actId="20577"/>
          <ac:spMkLst>
            <pc:docMk/>
            <pc:sldMk cId="1719433933" sldId="470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19" creationId="{91435A13-72F4-4E72-9E5C-4AAA301E3FB0}"/>
          </ac:spMkLst>
        </pc:spChg>
        <pc:spChg chg="add mod">
          <ac:chgData name="Kulinich Bohdan" userId="48e65c9f34e137d0" providerId="LiveId" clId="{189A7A47-77D3-4987-8E65-2CBC8C8B3468}" dt="2020-08-08T06:53:10.247" v="3654" actId="20577"/>
          <ac:spMkLst>
            <pc:docMk/>
            <pc:sldMk cId="1719433933" sldId="470"/>
            <ac:spMk id="21" creationId="{44F02313-AA80-48F6-B226-97B306FDF9C8}"/>
          </ac:spMkLst>
        </pc:spChg>
        <pc:spChg chg="add mod">
          <ac:chgData name="Kulinich Bohdan" userId="48e65c9f34e137d0" providerId="LiveId" clId="{189A7A47-77D3-4987-8E65-2CBC8C8B3468}" dt="2020-08-08T06:51:38.651" v="3639" actId="1076"/>
          <ac:spMkLst>
            <pc:docMk/>
            <pc:sldMk cId="1719433933" sldId="470"/>
            <ac:spMk id="22" creationId="{01602491-9E7D-4317-801B-42189A48B989}"/>
          </ac:spMkLst>
        </pc:spChg>
        <pc:spChg chg="add mod">
          <ac:chgData name="Kulinich Bohdan" userId="48e65c9f34e137d0" providerId="LiveId" clId="{189A7A47-77D3-4987-8E65-2CBC8C8B3468}" dt="2020-08-08T06:53:13.139" v="3655" actId="20577"/>
          <ac:spMkLst>
            <pc:docMk/>
            <pc:sldMk cId="1719433933" sldId="470"/>
            <ac:spMk id="24" creationId="{5B7B0F04-3BAE-4586-B693-CC5BC33FC7AC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25" creationId="{ACF85C79-CC89-4B18-BED1-C0C6ABC25A43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1" creationId="{7C04475B-F77E-46F4-9571-64A5ADDFF017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2" creationId="{41F1077E-1C6E-4D23-8FBA-80C4F99F149B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3" creationId="{DF4995F4-29BB-4B83-8821-A6BD647BFBF9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38" creationId="{9BC96A41-9FCE-48AD-94ED-95B591581334}"/>
          </ac:spMkLst>
        </pc:spChg>
        <pc:spChg chg="add mod">
          <ac:chgData name="Kulinich Bohdan" userId="48e65c9f34e137d0" providerId="LiveId" clId="{189A7A47-77D3-4987-8E65-2CBC8C8B3468}" dt="2020-08-08T06:51:38.651" v="3639" actId="1076"/>
          <ac:spMkLst>
            <pc:docMk/>
            <pc:sldMk cId="1719433933" sldId="470"/>
            <ac:spMk id="41" creationId="{64A792F6-521E-4E46-862E-4100CE1E081C}"/>
          </ac:spMkLst>
        </pc:spChg>
        <pc:spChg chg="add mod">
          <ac:chgData name="Kulinich Bohdan" userId="48e65c9f34e137d0" providerId="LiveId" clId="{189A7A47-77D3-4987-8E65-2CBC8C8B3468}" dt="2020-08-08T06:51:38.651" v="3639" actId="1076"/>
          <ac:spMkLst>
            <pc:docMk/>
            <pc:sldMk cId="1719433933" sldId="470"/>
            <ac:spMk id="43" creationId="{9691086C-9720-42C8-8212-F2AC370C4566}"/>
          </ac:spMkLst>
        </pc:spChg>
        <pc:spChg chg="del">
          <ac:chgData name="Kulinich Bohdan" userId="48e65c9f34e137d0" providerId="LiveId" clId="{189A7A47-77D3-4987-8E65-2CBC8C8B3468}" dt="2020-08-08T06:26:21.509" v="3283" actId="478"/>
          <ac:spMkLst>
            <pc:docMk/>
            <pc:sldMk cId="1719433933" sldId="470"/>
            <ac:spMk id="47" creationId="{15F2488D-953F-4C75-A407-3ED2EEBFC4B7}"/>
          </ac:spMkLst>
        </pc:spChg>
        <pc:spChg chg="mod">
          <ac:chgData name="Kulinich Bohdan" userId="48e65c9f34e137d0" providerId="LiveId" clId="{189A7A47-77D3-4987-8E65-2CBC8C8B3468}" dt="2020-08-08T06:26:06.827" v="3278" actId="20577"/>
          <ac:spMkLst>
            <pc:docMk/>
            <pc:sldMk cId="1719433933" sldId="470"/>
            <ac:spMk id="51" creationId="{86BC9140-E395-435D-A852-213A1317C46C}"/>
          </ac:spMkLst>
        </pc:spChg>
        <pc:grpChg chg="add mod">
          <ac:chgData name="Kulinich Bohdan" userId="48e65c9f34e137d0" providerId="LiveId" clId="{189A7A47-77D3-4987-8E65-2CBC8C8B3468}" dt="2020-08-08T06:51:38.651" v="3639" actId="1076"/>
          <ac:grpSpMkLst>
            <pc:docMk/>
            <pc:sldMk cId="1719433933" sldId="470"/>
            <ac:grpSpMk id="26" creationId="{F3A5C87C-8491-4E4A-8C03-FB0DB2865E82}"/>
          </ac:grpSpMkLst>
        </pc:grpChg>
        <pc:grpChg chg="add mod">
          <ac:chgData name="Kulinich Bohdan" userId="48e65c9f34e137d0" providerId="LiveId" clId="{189A7A47-77D3-4987-8E65-2CBC8C8B3468}" dt="2020-08-08T06:51:38.651" v="3639" actId="1076"/>
          <ac:grpSpMkLst>
            <pc:docMk/>
            <pc:sldMk cId="1719433933" sldId="470"/>
            <ac:grpSpMk id="34" creationId="{94DCEF7E-F054-44A9-9A4A-F50B3275204D}"/>
          </ac:grpSpMkLst>
        </pc:grpChg>
        <pc:picChg chg="del">
          <ac:chgData name="Kulinich Bohdan" userId="48e65c9f34e137d0" providerId="LiveId" clId="{189A7A47-77D3-4987-8E65-2CBC8C8B3468}" dt="2020-08-08T06:26:12.609" v="3281" actId="478"/>
          <ac:picMkLst>
            <pc:docMk/>
            <pc:sldMk cId="1719433933" sldId="470"/>
            <ac:picMk id="30" creationId="{04F9E0DB-C743-441F-A276-94A6D6A448F1}"/>
          </ac:picMkLst>
        </pc:picChg>
        <pc:picChg chg="add mod">
          <ac:chgData name="Kulinich Bohdan" userId="48e65c9f34e137d0" providerId="LiveId" clId="{189A7A47-77D3-4987-8E65-2CBC8C8B3468}" dt="2020-08-08T06:51:38.651" v="3639" actId="1076"/>
          <ac:picMkLst>
            <pc:docMk/>
            <pc:sldMk cId="1719433933" sldId="470"/>
            <ac:picMk id="39" creationId="{512076F1-12DF-4012-BC8D-CFF1986CE8DE}"/>
          </ac:picMkLst>
        </pc:picChg>
        <pc:picChg chg="add del mod modVis">
          <ac:chgData name="Kulinich Bohdan" userId="48e65c9f34e137d0" providerId="LiveId" clId="{189A7A47-77D3-4987-8E65-2CBC8C8B3468}" dt="2020-08-08T06:26:23.043" v="3284" actId="14429"/>
          <ac:picMkLst>
            <pc:docMk/>
            <pc:sldMk cId="1719433933" sldId="470"/>
            <ac:picMk id="40" creationId="{248AC9B2-65A9-42C3-AF8B-90FAF936D6A5}"/>
          </ac:picMkLst>
        </pc:picChg>
        <pc:picChg chg="add mod modVis">
          <ac:chgData name="Kulinich Bohdan" userId="48e65c9f34e137d0" providerId="LiveId" clId="{189A7A47-77D3-4987-8E65-2CBC8C8B3468}" dt="2020-08-08T06:53:15.242" v="3656" actId="14429"/>
          <ac:picMkLst>
            <pc:docMk/>
            <pc:sldMk cId="1719433933" sldId="470"/>
            <ac:picMk id="42" creationId="{E04DCECA-50BF-4B04-965C-969C244C674E}"/>
          </ac:picMkLst>
        </pc:picChg>
        <pc:cxnChg chg="del">
          <ac:chgData name="Kulinich Bohdan" userId="48e65c9f34e137d0" providerId="LiveId" clId="{189A7A47-77D3-4987-8E65-2CBC8C8B3468}" dt="2020-08-08T06:26:21.509" v="3283" actId="478"/>
          <ac:cxnSpMkLst>
            <pc:docMk/>
            <pc:sldMk cId="1719433933" sldId="470"/>
            <ac:cxnSpMk id="16" creationId="{BF8AB880-2724-48D5-87E3-B9A0AE133C17}"/>
          </ac:cxnSpMkLst>
        </pc:cxnChg>
        <pc:cxnChg chg="del">
          <ac:chgData name="Kulinich Bohdan" userId="48e65c9f34e137d0" providerId="LiveId" clId="{189A7A47-77D3-4987-8E65-2CBC8C8B3468}" dt="2020-08-08T06:26:21.509" v="3283" actId="478"/>
          <ac:cxnSpMkLst>
            <pc:docMk/>
            <pc:sldMk cId="1719433933" sldId="470"/>
            <ac:cxnSpMk id="17" creationId="{1903E227-A47B-4170-A287-4D03B6822BCA}"/>
          </ac:cxnSpMkLst>
        </pc:cxnChg>
        <pc:cxnChg chg="add mod">
          <ac:chgData name="Kulinich Bohdan" userId="48e65c9f34e137d0" providerId="LiveId" clId="{189A7A47-77D3-4987-8E65-2CBC8C8B3468}" dt="2020-08-08T06:51:38.651" v="3639" actId="1076"/>
          <ac:cxnSpMkLst>
            <pc:docMk/>
            <pc:sldMk cId="1719433933" sldId="470"/>
            <ac:cxnSpMk id="20" creationId="{F86A0E3A-357A-437F-8504-4C55F51CD652}"/>
          </ac:cxnSpMkLst>
        </pc:cxnChg>
        <pc:cxnChg chg="add mod">
          <ac:chgData name="Kulinich Bohdan" userId="48e65c9f34e137d0" providerId="LiveId" clId="{189A7A47-77D3-4987-8E65-2CBC8C8B3468}" dt="2020-08-08T06:51:38.651" v="3639" actId="1076"/>
          <ac:cxnSpMkLst>
            <pc:docMk/>
            <pc:sldMk cId="1719433933" sldId="470"/>
            <ac:cxnSpMk id="23" creationId="{50F12C18-0A4E-4773-8608-4BC627C10A43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27" creationId="{6E186F22-86F2-404F-B165-6133409B10EA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28" creationId="{B47B5854-74BB-4ACC-9000-9CADC0256377}"/>
          </ac:cxnSpMkLst>
        </pc:cxnChg>
        <pc:cxnChg chg="add mod">
          <ac:chgData name="Kulinich Bohdan" userId="48e65c9f34e137d0" providerId="LiveId" clId="{189A7A47-77D3-4987-8E65-2CBC8C8B3468}" dt="2020-08-08T06:51:38.651" v="3639" actId="1076"/>
          <ac:cxnSpMkLst>
            <pc:docMk/>
            <pc:sldMk cId="1719433933" sldId="470"/>
            <ac:cxnSpMk id="29" creationId="{F502B0F2-4973-4910-AD67-58F3CFF2DBE3}"/>
          </ac:cxnSpMkLst>
        </pc:cxnChg>
        <pc:cxnChg chg="del">
          <ac:chgData name="Kulinich Bohdan" userId="48e65c9f34e137d0" providerId="LiveId" clId="{189A7A47-77D3-4987-8E65-2CBC8C8B3468}" dt="2020-08-08T06:26:21.509" v="3283" actId="478"/>
          <ac:cxnSpMkLst>
            <pc:docMk/>
            <pc:sldMk cId="1719433933" sldId="470"/>
            <ac:cxnSpMk id="35" creationId="{BCD3615F-1BDF-467E-9E38-19AC773A25CB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36" creationId="{0C2546D5-1BC2-4A00-9600-4B7177478B02}"/>
          </ac:cxnSpMkLst>
        </pc:cxnChg>
        <pc:cxnChg chg="mod">
          <ac:chgData name="Kulinich Bohdan" userId="48e65c9f34e137d0" providerId="LiveId" clId="{189A7A47-77D3-4987-8E65-2CBC8C8B3468}" dt="2020-08-08T06:51:31.133" v="3638"/>
          <ac:cxnSpMkLst>
            <pc:docMk/>
            <pc:sldMk cId="1719433933" sldId="470"/>
            <ac:cxnSpMk id="37" creationId="{CCD07A99-B28B-46F4-864C-C1882F4C42DE}"/>
          </ac:cxnSpMkLst>
        </pc:cxnChg>
      </pc:sldChg>
      <pc:sldChg chg="delSp add del mod delAnim">
        <pc:chgData name="Kulinich Bohdan" userId="48e65c9f34e137d0" providerId="LiveId" clId="{189A7A47-77D3-4987-8E65-2CBC8C8B3468}" dt="2020-08-07T02:26:18.995" v="3274" actId="47"/>
        <pc:sldMkLst>
          <pc:docMk/>
          <pc:sldMk cId="3045374253" sldId="470"/>
        </pc:sldMkLst>
        <pc:grpChg chg="del">
          <ac:chgData name="Kulinich Bohdan" userId="48e65c9f34e137d0" providerId="LiveId" clId="{189A7A47-77D3-4987-8E65-2CBC8C8B3468}" dt="2020-08-06T15:19:52.164" v="2780" actId="478"/>
          <ac:grpSpMkLst>
            <pc:docMk/>
            <pc:sldMk cId="3045374253" sldId="470"/>
            <ac:grpSpMk id="12" creationId="{9A732B6C-A1FD-4FE7-80FE-1EE98C20E2C9}"/>
          </ac:grpSpMkLst>
        </pc:grpChg>
        <pc:picChg chg="del">
          <ac:chgData name="Kulinich Bohdan" userId="48e65c9f34e137d0" providerId="LiveId" clId="{189A7A47-77D3-4987-8E65-2CBC8C8B3468}" dt="2020-08-06T15:19:53.152" v="2781" actId="478"/>
          <ac:picMkLst>
            <pc:docMk/>
            <pc:sldMk cId="3045374253" sldId="470"/>
            <ac:picMk id="20" creationId="{37EE0FA7-E784-4150-AA13-74DBB7FBFC34}"/>
          </ac:picMkLst>
        </pc:picChg>
      </pc:sldChg>
      <pc:sldChg chg="addSp delSp modSp add del mod delAnim modAnim">
        <pc:chgData name="Kulinich Bohdan" userId="48e65c9f34e137d0" providerId="LiveId" clId="{189A7A47-77D3-4987-8E65-2CBC8C8B3468}" dt="2020-08-08T09:14:26.977" v="4200" actId="47"/>
        <pc:sldMkLst>
          <pc:docMk/>
          <pc:sldMk cId="2318934507" sldId="471"/>
        </pc:sldMkLst>
        <pc:spChg chg="add mod">
          <ac:chgData name="Kulinich Bohdan" userId="48e65c9f34e137d0" providerId="LiveId" clId="{189A7A47-77D3-4987-8E65-2CBC8C8B3468}" dt="2020-08-08T06:36:40.487" v="3511" actId="1076"/>
          <ac:spMkLst>
            <pc:docMk/>
            <pc:sldMk cId="2318934507" sldId="471"/>
            <ac:spMk id="9" creationId="{27DFCB85-5E93-4581-9DAD-35CB946A468D}"/>
          </ac:spMkLst>
        </pc:spChg>
        <pc:spChg chg="add mod">
          <ac:chgData name="Kulinich Bohdan" userId="48e65c9f34e137d0" providerId="LiveId" clId="{189A7A47-77D3-4987-8E65-2CBC8C8B3468}" dt="2020-08-08T06:51:20.651" v="3637" actId="1076"/>
          <ac:spMkLst>
            <pc:docMk/>
            <pc:sldMk cId="2318934507" sldId="471"/>
            <ac:spMk id="10" creationId="{29133634-D2D8-4E70-92B8-D1722A10B8C7}"/>
          </ac:spMkLst>
        </pc:spChg>
        <pc:spChg chg="add mod ord">
          <ac:chgData name="Kulinich Bohdan" userId="48e65c9f34e137d0" providerId="LiveId" clId="{189A7A47-77D3-4987-8E65-2CBC8C8B3468}" dt="2020-08-08T06:48:34.861" v="3604" actId="166"/>
          <ac:spMkLst>
            <pc:docMk/>
            <pc:sldMk cId="2318934507" sldId="471"/>
            <ac:spMk id="14" creationId="{48877B8D-7463-4C49-A38B-1E55458A4D03}"/>
          </ac:spMkLst>
        </pc:spChg>
        <pc:spChg chg="add mod">
          <ac:chgData name="Kulinich Bohdan" userId="48e65c9f34e137d0" providerId="LiveId" clId="{189A7A47-77D3-4987-8E65-2CBC8C8B3468}" dt="2020-08-08T06:40:47.030" v="3556" actId="1076"/>
          <ac:spMkLst>
            <pc:docMk/>
            <pc:sldMk cId="2318934507" sldId="471"/>
            <ac:spMk id="15" creationId="{FC4DBEF3-F18F-43E4-A729-19AD6B3F6EF9}"/>
          </ac:spMkLst>
        </pc:spChg>
        <pc:spChg chg="add mod ord">
          <ac:chgData name="Kulinich Bohdan" userId="48e65c9f34e137d0" providerId="LiveId" clId="{189A7A47-77D3-4987-8E65-2CBC8C8B3468}" dt="2020-08-08T06:50:24.865" v="3629" actId="166"/>
          <ac:spMkLst>
            <pc:docMk/>
            <pc:sldMk cId="2318934507" sldId="471"/>
            <ac:spMk id="16" creationId="{03864CC1-63AF-4AA3-ACF8-960724C91339}"/>
          </ac:spMkLst>
        </pc:spChg>
        <pc:grpChg chg="add mod">
          <ac:chgData name="Kulinich Bohdan" userId="48e65c9f34e137d0" providerId="LiveId" clId="{189A7A47-77D3-4987-8E65-2CBC8C8B3468}" dt="2020-08-08T06:38:14.912" v="3527" actId="1076"/>
          <ac:grpSpMkLst>
            <pc:docMk/>
            <pc:sldMk cId="2318934507" sldId="471"/>
            <ac:grpSpMk id="18" creationId="{5EEC9892-BE8E-4F38-B83E-59024CBE97EF}"/>
          </ac:grpSpMkLst>
        </pc:grpChg>
        <pc:grpChg chg="add mod">
          <ac:chgData name="Kulinich Bohdan" userId="48e65c9f34e137d0" providerId="LiveId" clId="{189A7A47-77D3-4987-8E65-2CBC8C8B3468}" dt="2020-08-08T06:40:40.121" v="3555" actId="1076"/>
          <ac:grpSpMkLst>
            <pc:docMk/>
            <pc:sldMk cId="2318934507" sldId="471"/>
            <ac:grpSpMk id="23" creationId="{F7C0343C-7EEA-4767-A22A-6A6EE9956DF0}"/>
          </ac:grpSpMkLst>
        </pc:grpChg>
        <pc:picChg chg="add del mod">
          <ac:chgData name="Kulinich Bohdan" userId="48e65c9f34e137d0" providerId="LiveId" clId="{189A7A47-77D3-4987-8E65-2CBC8C8B3468}" dt="2020-08-08T06:48:13.589" v="3601" actId="478"/>
          <ac:picMkLst>
            <pc:docMk/>
            <pc:sldMk cId="2318934507" sldId="471"/>
            <ac:picMk id="12" creationId="{A487A1D3-6411-44C6-A163-D952E4E330FE}"/>
          </ac:picMkLst>
        </pc:picChg>
        <pc:picChg chg="add mod">
          <ac:chgData name="Kulinich Bohdan" userId="48e65c9f34e137d0" providerId="LiveId" clId="{189A7A47-77D3-4987-8E65-2CBC8C8B3468}" dt="2020-08-08T07:21:41.843" v="3667" actId="1076"/>
          <ac:picMkLst>
            <pc:docMk/>
            <pc:sldMk cId="2318934507" sldId="471"/>
            <ac:picMk id="17" creationId="{92DF4B37-05EB-42E2-89EA-906060DD6696}"/>
          </ac:picMkLst>
        </pc:picChg>
        <pc:picChg chg="add del mod">
          <ac:chgData name="Kulinich Bohdan" userId="48e65c9f34e137d0" providerId="LiveId" clId="{189A7A47-77D3-4987-8E65-2CBC8C8B3468}" dt="2020-08-08T06:48:11.966" v="3600" actId="478"/>
          <ac:picMkLst>
            <pc:docMk/>
            <pc:sldMk cId="2318934507" sldId="471"/>
            <ac:picMk id="21" creationId="{4E8BAA6F-8A0E-44F8-B61A-4860E53F1705}"/>
          </ac:picMkLst>
        </pc:picChg>
        <pc:picChg chg="add mod">
          <ac:chgData name="Kulinich Bohdan" userId="48e65c9f34e137d0" providerId="LiveId" clId="{189A7A47-77D3-4987-8E65-2CBC8C8B3468}" dt="2020-08-08T06:48:30.321" v="3603" actId="1076"/>
          <ac:picMkLst>
            <pc:docMk/>
            <pc:sldMk cId="2318934507" sldId="471"/>
            <ac:picMk id="26" creationId="{D835595A-1551-4CF4-A213-98287BEFB3F0}"/>
          </ac:picMkLst>
        </pc:picChg>
        <pc:picChg chg="add mod">
          <ac:chgData name="Kulinich Bohdan" userId="48e65c9f34e137d0" providerId="LiveId" clId="{189A7A47-77D3-4987-8E65-2CBC8C8B3468}" dt="2020-08-08T06:49:31.042" v="3611" actId="1076"/>
          <ac:picMkLst>
            <pc:docMk/>
            <pc:sldMk cId="2318934507" sldId="471"/>
            <ac:picMk id="27" creationId="{FA17CFBA-2FE1-4D59-868F-B0DF70B6B2E2}"/>
          </ac:picMkLst>
        </pc:picChg>
        <pc:picChg chg="add mod">
          <ac:chgData name="Kulinich Bohdan" userId="48e65c9f34e137d0" providerId="LiveId" clId="{189A7A47-77D3-4987-8E65-2CBC8C8B3468}" dt="2020-08-08T07:24:54.117" v="3703" actId="1076"/>
          <ac:picMkLst>
            <pc:docMk/>
            <pc:sldMk cId="2318934507" sldId="471"/>
            <ac:picMk id="30" creationId="{17282A13-D017-4B85-B69C-7939CFA08553}"/>
          </ac:picMkLst>
        </pc:picChg>
        <pc:picChg chg="del">
          <ac:chgData name="Kulinich Bohdan" userId="48e65c9f34e137d0" providerId="LiveId" clId="{189A7A47-77D3-4987-8E65-2CBC8C8B3468}" dt="2020-08-08T06:36:11.071" v="3509" actId="478"/>
          <ac:picMkLst>
            <pc:docMk/>
            <pc:sldMk cId="2318934507" sldId="471"/>
            <ac:picMk id="40" creationId="{248AC9B2-65A9-42C3-AF8B-90FAF936D6A5}"/>
          </ac:picMkLst>
        </pc:picChg>
        <pc:cxnChg chg="add mod">
          <ac:chgData name="Kulinich Bohdan" userId="48e65c9f34e137d0" providerId="LiveId" clId="{189A7A47-77D3-4987-8E65-2CBC8C8B3468}" dt="2020-08-08T06:36:48.091" v="3512" actId="14100"/>
          <ac:cxnSpMkLst>
            <pc:docMk/>
            <pc:sldMk cId="2318934507" sldId="471"/>
            <ac:cxnSpMk id="8" creationId="{30103DE2-CDBA-4857-AD22-BE504BAA774C}"/>
          </ac:cxnSpMkLst>
        </pc:cxnChg>
        <pc:cxnChg chg="add mod">
          <ac:chgData name="Kulinich Bohdan" userId="48e65c9f34e137d0" providerId="LiveId" clId="{189A7A47-77D3-4987-8E65-2CBC8C8B3468}" dt="2020-08-08T06:37:53.839" v="3523" actId="14100"/>
          <ac:cxnSpMkLst>
            <pc:docMk/>
            <pc:sldMk cId="2318934507" sldId="471"/>
            <ac:cxnSpMk id="13" creationId="{D43C74CE-AA15-48CB-A52C-EC5672191985}"/>
          </ac:cxnSpMkLst>
        </pc:cxnChg>
        <pc:cxnChg chg="mod">
          <ac:chgData name="Kulinich Bohdan" userId="48e65c9f34e137d0" providerId="LiveId" clId="{189A7A47-77D3-4987-8E65-2CBC8C8B3468}" dt="2020-08-08T06:38:02.727" v="3524"/>
          <ac:cxnSpMkLst>
            <pc:docMk/>
            <pc:sldMk cId="2318934507" sldId="471"/>
            <ac:cxnSpMk id="19" creationId="{046CF241-7460-4340-8DDA-518CD92CC43F}"/>
          </ac:cxnSpMkLst>
        </pc:cxnChg>
        <pc:cxnChg chg="mod">
          <ac:chgData name="Kulinich Bohdan" userId="48e65c9f34e137d0" providerId="LiveId" clId="{189A7A47-77D3-4987-8E65-2CBC8C8B3468}" dt="2020-08-08T06:38:02.727" v="3524"/>
          <ac:cxnSpMkLst>
            <pc:docMk/>
            <pc:sldMk cId="2318934507" sldId="471"/>
            <ac:cxnSpMk id="20" creationId="{A18563C8-FA06-4D3D-B787-0745E9811BDC}"/>
          </ac:cxnSpMkLst>
        </pc:cxnChg>
        <pc:cxnChg chg="add mod ord">
          <ac:chgData name="Kulinich Bohdan" userId="48e65c9f34e137d0" providerId="LiveId" clId="{189A7A47-77D3-4987-8E65-2CBC8C8B3468}" dt="2020-08-08T06:40:08.715" v="3548" actId="167"/>
          <ac:cxnSpMkLst>
            <pc:docMk/>
            <pc:sldMk cId="2318934507" sldId="471"/>
            <ac:cxnSpMk id="22" creationId="{4EC8685F-5F81-4659-BA2D-4D8F2FA1A85C}"/>
          </ac:cxnSpMkLst>
        </pc:cxnChg>
        <pc:cxnChg chg="mod">
          <ac:chgData name="Kulinich Bohdan" userId="48e65c9f34e137d0" providerId="LiveId" clId="{189A7A47-77D3-4987-8E65-2CBC8C8B3468}" dt="2020-08-08T06:40:29.691" v="3553"/>
          <ac:cxnSpMkLst>
            <pc:docMk/>
            <pc:sldMk cId="2318934507" sldId="471"/>
            <ac:cxnSpMk id="24" creationId="{218B1592-019C-4403-9A59-70838F8B09F4}"/>
          </ac:cxnSpMkLst>
        </pc:cxnChg>
        <pc:cxnChg chg="mod">
          <ac:chgData name="Kulinich Bohdan" userId="48e65c9f34e137d0" providerId="LiveId" clId="{189A7A47-77D3-4987-8E65-2CBC8C8B3468}" dt="2020-08-08T06:40:29.691" v="3553"/>
          <ac:cxnSpMkLst>
            <pc:docMk/>
            <pc:sldMk cId="2318934507" sldId="471"/>
            <ac:cxnSpMk id="25" creationId="{17E54277-E62E-48D5-9AEB-AB8620705284}"/>
          </ac:cxnSpMkLst>
        </pc:cxnChg>
      </pc:sldChg>
      <pc:sldChg chg="add del">
        <pc:chgData name="Kulinich Bohdan" userId="48e65c9f34e137d0" providerId="LiveId" clId="{189A7A47-77D3-4987-8E65-2CBC8C8B3468}" dt="2020-08-08T08:52:03.319" v="3901" actId="47"/>
        <pc:sldMkLst>
          <pc:docMk/>
          <pc:sldMk cId="1987728235" sldId="472"/>
        </pc:sldMkLst>
      </pc:sldChg>
      <pc:sldChg chg="add del">
        <pc:chgData name="Kulinich Bohdan" userId="48e65c9f34e137d0" providerId="LiveId" clId="{189A7A47-77D3-4987-8E65-2CBC8C8B3468}" dt="2020-08-08T08:35:03.723" v="3846" actId="47"/>
        <pc:sldMkLst>
          <pc:docMk/>
          <pc:sldMk cId="4030205067" sldId="472"/>
        </pc:sldMkLst>
      </pc:sldChg>
      <pc:sldChg chg="addSp delSp modSp add mod ord delAnim modAnim">
        <pc:chgData name="Kulinich Bohdan" userId="48e65c9f34e137d0" providerId="LiveId" clId="{189A7A47-77D3-4987-8E65-2CBC8C8B3468}" dt="2020-08-08T08:46:01.030" v="3900"/>
        <pc:sldMkLst>
          <pc:docMk/>
          <pc:sldMk cId="1734052361" sldId="473"/>
        </pc:sldMkLst>
        <pc:spChg chg="mod">
          <ac:chgData name="Kulinich Bohdan" userId="48e65c9f34e137d0" providerId="LiveId" clId="{189A7A47-77D3-4987-8E65-2CBC8C8B3468}" dt="2020-08-08T08:44:22.798" v="3894" actId="1076"/>
          <ac:spMkLst>
            <pc:docMk/>
            <pc:sldMk cId="1734052361" sldId="473"/>
            <ac:spMk id="16" creationId="{44E1F39D-0AA4-4541-880F-7BE4320E14A2}"/>
          </ac:spMkLst>
        </pc:spChg>
        <pc:spChg chg="mod">
          <ac:chgData name="Kulinich Bohdan" userId="48e65c9f34e137d0" providerId="LiveId" clId="{189A7A47-77D3-4987-8E65-2CBC8C8B3468}" dt="2020-08-08T08:44:22.798" v="3894" actId="1076"/>
          <ac:spMkLst>
            <pc:docMk/>
            <pc:sldMk cId="1734052361" sldId="473"/>
            <ac:spMk id="29" creationId="{4FC3AA93-AB4E-4661-9516-7ECA08571236}"/>
          </ac:spMkLst>
        </pc:spChg>
        <pc:spChg chg="del">
          <ac:chgData name="Kulinich Bohdan" userId="48e65c9f34e137d0" providerId="LiveId" clId="{189A7A47-77D3-4987-8E65-2CBC8C8B3468}" dt="2020-08-08T08:44:14.102" v="3892" actId="478"/>
          <ac:spMkLst>
            <pc:docMk/>
            <pc:sldMk cId="1734052361" sldId="473"/>
            <ac:spMk id="32" creationId="{C5853D22-35E2-4D06-B307-114747522D83}"/>
          </ac:spMkLst>
        </pc:spChg>
        <pc:spChg chg="mod">
          <ac:chgData name="Kulinich Bohdan" userId="48e65c9f34e137d0" providerId="LiveId" clId="{189A7A47-77D3-4987-8E65-2CBC8C8B3468}" dt="2020-08-08T08:44:22.798" v="3894" actId="1076"/>
          <ac:spMkLst>
            <pc:docMk/>
            <pc:sldMk cId="1734052361" sldId="473"/>
            <ac:spMk id="33" creationId="{5F4D6D0D-36DA-4757-9F04-9724A9FF0ABE}"/>
          </ac:spMkLst>
        </pc:spChg>
        <pc:spChg chg="add mod">
          <ac:chgData name="Kulinich Bohdan" userId="48e65c9f34e137d0" providerId="LiveId" clId="{189A7A47-77D3-4987-8E65-2CBC8C8B3468}" dt="2020-08-08T08:45:01.485" v="3897" actId="1076"/>
          <ac:spMkLst>
            <pc:docMk/>
            <pc:sldMk cId="1734052361" sldId="473"/>
            <ac:spMk id="39" creationId="{0CFD070E-134D-4F88-9AB4-CEFB995B39D7}"/>
          </ac:spMkLst>
        </pc:spChg>
        <pc:grpChg chg="del">
          <ac:chgData name="Kulinich Bohdan" userId="48e65c9f34e137d0" providerId="LiveId" clId="{189A7A47-77D3-4987-8E65-2CBC8C8B3468}" dt="2020-08-08T08:44:14.102" v="3892" actId="478"/>
          <ac:grpSpMkLst>
            <pc:docMk/>
            <pc:sldMk cId="1734052361" sldId="473"/>
            <ac:grpSpMk id="19" creationId="{17F908B7-DF56-467F-8630-BCABC933C774}"/>
          </ac:grpSpMkLst>
        </pc:grpChg>
        <pc:grpChg chg="mod">
          <ac:chgData name="Kulinich Bohdan" userId="48e65c9f34e137d0" providerId="LiveId" clId="{189A7A47-77D3-4987-8E65-2CBC8C8B3468}" dt="2020-08-08T08:44:22.798" v="3894" actId="1076"/>
          <ac:grpSpMkLst>
            <pc:docMk/>
            <pc:sldMk cId="1734052361" sldId="473"/>
            <ac:grpSpMk id="22" creationId="{237582DD-D835-47D1-B582-F40130952352}"/>
          </ac:grpSpMkLst>
        </pc:grpChg>
        <pc:grpChg chg="add mod">
          <ac:chgData name="Kulinich Bohdan" userId="48e65c9f34e137d0" providerId="LiveId" clId="{189A7A47-77D3-4987-8E65-2CBC8C8B3468}" dt="2020-08-08T08:45:01.485" v="3897" actId="1076"/>
          <ac:grpSpMkLst>
            <pc:docMk/>
            <pc:sldMk cId="1734052361" sldId="473"/>
            <ac:grpSpMk id="34" creationId="{897C40E5-ECC5-4C77-BB7D-A20C7A8025FA}"/>
          </ac:grpSpMkLst>
        </pc:grpChg>
        <pc:picChg chg="del">
          <ac:chgData name="Kulinich Bohdan" userId="48e65c9f34e137d0" providerId="LiveId" clId="{189A7A47-77D3-4987-8E65-2CBC8C8B3468}" dt="2020-08-08T08:44:14.102" v="3892" actId="478"/>
          <ac:picMkLst>
            <pc:docMk/>
            <pc:sldMk cId="1734052361" sldId="473"/>
            <ac:picMk id="5" creationId="{112268ED-9815-477C-9591-E6EA9C02C2BB}"/>
          </ac:picMkLst>
        </pc:picChg>
        <pc:picChg chg="del">
          <ac:chgData name="Kulinich Bohdan" userId="48e65c9f34e137d0" providerId="LiveId" clId="{189A7A47-77D3-4987-8E65-2CBC8C8B3468}" dt="2020-08-08T08:44:14.102" v="3892" actId="478"/>
          <ac:picMkLst>
            <pc:docMk/>
            <pc:sldMk cId="1734052361" sldId="473"/>
            <ac:picMk id="14" creationId="{2F06F6EF-05C6-4175-91F8-C2C28E22B045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15" creationId="{45A9A47D-0FFF-418B-8540-777107D61235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17" creationId="{1CAC8371-B6D5-4C48-9C42-71CB79C07EDA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18" creationId="{4EBD34C7-882E-4441-9DB4-8334AE3D11BF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24" creationId="{E6D002C2-FE2A-4618-BA33-81794D8515C4}"/>
          </ac:picMkLst>
        </pc:picChg>
        <pc:picChg chg="mod">
          <ac:chgData name="Kulinich Bohdan" userId="48e65c9f34e137d0" providerId="LiveId" clId="{189A7A47-77D3-4987-8E65-2CBC8C8B3468}" dt="2020-08-08T08:44:22.798" v="3894" actId="1076"/>
          <ac:picMkLst>
            <pc:docMk/>
            <pc:sldMk cId="1734052361" sldId="473"/>
            <ac:picMk id="30" creationId="{D1B9A7D6-6CD4-4E6A-B6E6-050C59BE60EA}"/>
          </ac:picMkLst>
        </pc:picChg>
        <pc:picChg chg="add mod">
          <ac:chgData name="Kulinich Bohdan" userId="48e65c9f34e137d0" providerId="LiveId" clId="{189A7A47-77D3-4987-8E65-2CBC8C8B3468}" dt="2020-08-08T08:45:01.485" v="3897" actId="1076"/>
          <ac:picMkLst>
            <pc:docMk/>
            <pc:sldMk cId="1734052361" sldId="473"/>
            <ac:picMk id="40" creationId="{50DE3E95-D9FE-4795-915F-EA6CBCA250D5}"/>
          </ac:picMkLst>
        </pc:picChg>
        <pc:picChg chg="add mod">
          <ac:chgData name="Kulinich Bohdan" userId="48e65c9f34e137d0" providerId="LiveId" clId="{189A7A47-77D3-4987-8E65-2CBC8C8B3468}" dt="2020-08-08T08:45:01.485" v="3897" actId="1076"/>
          <ac:picMkLst>
            <pc:docMk/>
            <pc:sldMk cId="1734052361" sldId="473"/>
            <ac:picMk id="41" creationId="{BF5F5DE1-9D4B-4612-8072-8C61F98DBA55}"/>
          </ac:picMkLst>
        </pc:picChg>
        <pc:cxnChg chg="del">
          <ac:chgData name="Kulinich Bohdan" userId="48e65c9f34e137d0" providerId="LiveId" clId="{189A7A47-77D3-4987-8E65-2CBC8C8B3468}" dt="2020-08-08T08:44:14.102" v="3892" actId="478"/>
          <ac:cxnSpMkLst>
            <pc:docMk/>
            <pc:sldMk cId="1734052361" sldId="473"/>
            <ac:cxnSpMk id="25" creationId="{268D2941-F3E5-4CCF-9EB4-C2E6DDCA1DF6}"/>
          </ac:cxnSpMkLst>
        </pc:cxnChg>
        <pc:cxnChg chg="del">
          <ac:chgData name="Kulinich Bohdan" userId="48e65c9f34e137d0" providerId="LiveId" clId="{189A7A47-77D3-4987-8E65-2CBC8C8B3468}" dt="2020-08-08T08:44:14.102" v="3892" actId="478"/>
          <ac:cxnSpMkLst>
            <pc:docMk/>
            <pc:sldMk cId="1734052361" sldId="473"/>
            <ac:cxnSpMk id="27" creationId="{D902088F-5E02-4E6E-AAD6-038F570F74E3}"/>
          </ac:cxnSpMkLst>
        </pc:cxnChg>
        <pc:cxnChg chg="mod">
          <ac:chgData name="Kulinich Bohdan" userId="48e65c9f34e137d0" providerId="LiveId" clId="{189A7A47-77D3-4987-8E65-2CBC8C8B3468}" dt="2020-08-08T08:44:22.798" v="3894" actId="1076"/>
          <ac:cxnSpMkLst>
            <pc:docMk/>
            <pc:sldMk cId="1734052361" sldId="473"/>
            <ac:cxnSpMk id="28" creationId="{D6F89ECE-FABB-4C3C-B461-AC80E0D8F6EF}"/>
          </ac:cxnSpMkLst>
        </pc:cxnChg>
        <pc:cxnChg chg="mod">
          <ac:chgData name="Kulinich Bohdan" userId="48e65c9f34e137d0" providerId="LiveId" clId="{189A7A47-77D3-4987-8E65-2CBC8C8B3468}" dt="2020-08-08T08:44:22.798" v="3894" actId="1076"/>
          <ac:cxnSpMkLst>
            <pc:docMk/>
            <pc:sldMk cId="1734052361" sldId="473"/>
            <ac:cxnSpMk id="31" creationId="{308258F7-3505-4FBB-9465-BE05A02A47F7}"/>
          </ac:cxnSpMkLst>
        </pc:cxnChg>
        <pc:cxnChg chg="mod">
          <ac:chgData name="Kulinich Bohdan" userId="48e65c9f34e137d0" providerId="LiveId" clId="{189A7A47-77D3-4987-8E65-2CBC8C8B3468}" dt="2020-08-08T08:44:57.824" v="3896"/>
          <ac:cxnSpMkLst>
            <pc:docMk/>
            <pc:sldMk cId="1734052361" sldId="473"/>
            <ac:cxnSpMk id="35" creationId="{BBEF4210-20B7-4946-A490-BC86E51E8113}"/>
          </ac:cxnSpMkLst>
        </pc:cxnChg>
        <pc:cxnChg chg="mod">
          <ac:chgData name="Kulinich Bohdan" userId="48e65c9f34e137d0" providerId="LiveId" clId="{189A7A47-77D3-4987-8E65-2CBC8C8B3468}" dt="2020-08-08T08:44:57.824" v="3896"/>
          <ac:cxnSpMkLst>
            <pc:docMk/>
            <pc:sldMk cId="1734052361" sldId="473"/>
            <ac:cxnSpMk id="36" creationId="{97403A2A-562B-4CA8-82A6-F935FE5D96CC}"/>
          </ac:cxnSpMkLst>
        </pc:cxnChg>
        <pc:cxnChg chg="add mod">
          <ac:chgData name="Kulinich Bohdan" userId="48e65c9f34e137d0" providerId="LiveId" clId="{189A7A47-77D3-4987-8E65-2CBC8C8B3468}" dt="2020-08-08T08:45:01.485" v="3897" actId="1076"/>
          <ac:cxnSpMkLst>
            <pc:docMk/>
            <pc:sldMk cId="1734052361" sldId="473"/>
            <ac:cxnSpMk id="37" creationId="{6CD025DB-5EE3-4117-A0FB-9E2C5781CA34}"/>
          </ac:cxnSpMkLst>
        </pc:cxnChg>
        <pc:cxnChg chg="add mod">
          <ac:chgData name="Kulinich Bohdan" userId="48e65c9f34e137d0" providerId="LiveId" clId="{189A7A47-77D3-4987-8E65-2CBC8C8B3468}" dt="2020-08-08T08:45:01.485" v="3897" actId="1076"/>
          <ac:cxnSpMkLst>
            <pc:docMk/>
            <pc:sldMk cId="1734052361" sldId="473"/>
            <ac:cxnSpMk id="38" creationId="{3282B118-A53B-402F-AE76-65D151027776}"/>
          </ac:cxnSpMkLst>
        </pc:cxnChg>
      </pc:sldChg>
      <pc:sldChg chg="addSp delSp modSp add mod addAnim delAnim modAnim">
        <pc:chgData name="Kulinich Bohdan" userId="48e65c9f34e137d0" providerId="LiveId" clId="{189A7A47-77D3-4987-8E65-2CBC8C8B3468}" dt="2020-08-08T09:47:04.549" v="4225"/>
        <pc:sldMkLst>
          <pc:docMk/>
          <pc:sldMk cId="2148409488" sldId="474"/>
        </pc:sldMkLst>
        <pc:spChg chg="mod">
          <ac:chgData name="Kulinich Bohdan" userId="48e65c9f34e137d0" providerId="LiveId" clId="{189A7A47-77D3-4987-8E65-2CBC8C8B3468}" dt="2020-08-08T09:22:03.869" v="4201" actId="20577"/>
          <ac:spMkLst>
            <pc:docMk/>
            <pc:sldMk cId="2148409488" sldId="474"/>
            <ac:spMk id="6" creationId="{4CD1B612-D16C-4F70-8335-78480BFE8EC8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19" creationId="{91435A13-72F4-4E72-9E5C-4AAA301E3FB0}"/>
          </ac:spMkLst>
        </pc:spChg>
        <pc:spChg chg="add del mod">
          <ac:chgData name="Kulinich Bohdan" userId="48e65c9f34e137d0" providerId="LiveId" clId="{189A7A47-77D3-4987-8E65-2CBC8C8B3468}" dt="2020-08-08T09:03:19.547" v="4080" actId="478"/>
          <ac:spMkLst>
            <pc:docMk/>
            <pc:sldMk cId="2148409488" sldId="474"/>
            <ac:spMk id="20" creationId="{17EB1AC9-FF48-4034-BB01-6F2458DD5A6A}"/>
          </ac:spMkLst>
        </pc:spChg>
        <pc:spChg chg="add mod ord">
          <ac:chgData name="Kulinich Bohdan" userId="48e65c9f34e137d0" providerId="LiveId" clId="{189A7A47-77D3-4987-8E65-2CBC8C8B3468}" dt="2020-08-08T09:06:57.035" v="4121" actId="1076"/>
          <ac:spMkLst>
            <pc:docMk/>
            <pc:sldMk cId="2148409488" sldId="474"/>
            <ac:spMk id="23" creationId="{AA90A83B-189B-46CD-8958-B5C0BA885DE3}"/>
          </ac:spMkLst>
        </pc:spChg>
        <pc:spChg chg="add mod">
          <ac:chgData name="Kulinich Bohdan" userId="48e65c9f34e137d0" providerId="LiveId" clId="{189A7A47-77D3-4987-8E65-2CBC8C8B3468}" dt="2020-08-08T09:06:57.035" v="4121" actId="1076"/>
          <ac:spMkLst>
            <pc:docMk/>
            <pc:sldMk cId="2148409488" sldId="474"/>
            <ac:spMk id="24" creationId="{65921B58-A445-44C7-A4B5-7DAABCB62E92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25" creationId="{ACF85C79-CC89-4B18-BED1-C0C6ABC25A43}"/>
          </ac:spMkLst>
        </pc:spChg>
        <pc:spChg chg="add mod">
          <ac:chgData name="Kulinich Bohdan" userId="48e65c9f34e137d0" providerId="LiveId" clId="{189A7A47-77D3-4987-8E65-2CBC8C8B3468}" dt="2020-08-08T09:12:15.344" v="4180" actId="1076"/>
          <ac:spMkLst>
            <pc:docMk/>
            <pc:sldMk cId="2148409488" sldId="474"/>
            <ac:spMk id="27" creationId="{FE24D8E5-C33C-43D8-9543-301E004195EC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1" creationId="{7C04475B-F77E-46F4-9571-64A5ADDFF017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2" creationId="{41F1077E-1C6E-4D23-8FBA-80C4F99F149B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3" creationId="{DF4995F4-29BB-4B83-8821-A6BD647BFBF9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38" creationId="{9BC96A41-9FCE-48AD-94ED-95B591581334}"/>
          </ac:spMkLst>
        </pc:spChg>
        <pc:spChg chg="add mod ord">
          <ac:chgData name="Kulinich Bohdan" userId="48e65c9f34e137d0" providerId="LiveId" clId="{189A7A47-77D3-4987-8E65-2CBC8C8B3468}" dt="2020-08-08T09:06:57.035" v="4121" actId="1076"/>
          <ac:spMkLst>
            <pc:docMk/>
            <pc:sldMk cId="2148409488" sldId="474"/>
            <ac:spMk id="43" creationId="{B15753A4-3009-4D93-8077-836370F5BF19}"/>
          </ac:spMkLst>
        </pc:spChg>
        <pc:spChg chg="add mod ord">
          <ac:chgData name="Kulinich Bohdan" userId="48e65c9f34e137d0" providerId="LiveId" clId="{189A7A47-77D3-4987-8E65-2CBC8C8B3468}" dt="2020-08-08T09:13:34.054" v="4196" actId="1076"/>
          <ac:spMkLst>
            <pc:docMk/>
            <pc:sldMk cId="2148409488" sldId="474"/>
            <ac:spMk id="45" creationId="{BD389D21-EC01-4081-91EB-21C46C06829B}"/>
          </ac:spMkLst>
        </pc:spChg>
        <pc:spChg chg="del">
          <ac:chgData name="Kulinich Bohdan" userId="48e65c9f34e137d0" providerId="LiveId" clId="{189A7A47-77D3-4987-8E65-2CBC8C8B3468}" dt="2020-08-08T08:53:05.009" v="3908" actId="478"/>
          <ac:spMkLst>
            <pc:docMk/>
            <pc:sldMk cId="2148409488" sldId="474"/>
            <ac:spMk id="47" creationId="{15F2488D-953F-4C75-A407-3ED2EEBFC4B7}"/>
          </ac:spMkLst>
        </pc:spChg>
        <pc:spChg chg="mod">
          <ac:chgData name="Kulinich Bohdan" userId="48e65c9f34e137d0" providerId="LiveId" clId="{189A7A47-77D3-4987-8E65-2CBC8C8B3468}" dt="2020-08-08T08:52:55.209" v="3904" actId="20577"/>
          <ac:spMkLst>
            <pc:docMk/>
            <pc:sldMk cId="2148409488" sldId="474"/>
            <ac:spMk id="51" creationId="{86BC9140-E395-435D-A852-213A1317C46C}"/>
          </ac:spMkLst>
        </pc:spChg>
        <pc:spChg chg="add mod">
          <ac:chgData name="Kulinich Bohdan" userId="48e65c9f34e137d0" providerId="LiveId" clId="{189A7A47-77D3-4987-8E65-2CBC8C8B3468}" dt="2020-08-08T09:45:14.474" v="4205" actId="1076"/>
          <ac:spMkLst>
            <pc:docMk/>
            <pc:sldMk cId="2148409488" sldId="474"/>
            <ac:spMk id="56" creationId="{DC79CB10-3CEE-42E5-B309-57876D994C5A}"/>
          </ac:spMkLst>
        </pc:spChg>
        <pc:spChg chg="add mod">
          <ac:chgData name="Kulinich Bohdan" userId="48e65c9f34e137d0" providerId="LiveId" clId="{189A7A47-77D3-4987-8E65-2CBC8C8B3468}" dt="2020-08-08T09:45:21.785" v="4208" actId="1076"/>
          <ac:spMkLst>
            <pc:docMk/>
            <pc:sldMk cId="2148409488" sldId="474"/>
            <ac:spMk id="57" creationId="{B1FD133A-2D07-4BF6-A769-4F08EB77BDD1}"/>
          </ac:spMkLst>
        </pc:spChg>
        <pc:spChg chg="add mod">
          <ac:chgData name="Kulinich Bohdan" userId="48e65c9f34e137d0" providerId="LiveId" clId="{189A7A47-77D3-4987-8E65-2CBC8C8B3468}" dt="2020-08-08T09:46:17.283" v="4214" actId="20577"/>
          <ac:spMkLst>
            <pc:docMk/>
            <pc:sldMk cId="2148409488" sldId="474"/>
            <ac:spMk id="58" creationId="{85123C2D-715E-495A-9F8C-C84B9E1544B1}"/>
          </ac:spMkLst>
        </pc:spChg>
        <pc:spChg chg="add mod">
          <ac:chgData name="Kulinich Bohdan" userId="48e65c9f34e137d0" providerId="LiveId" clId="{189A7A47-77D3-4987-8E65-2CBC8C8B3468}" dt="2020-08-08T09:46:40.533" v="4219" actId="20577"/>
          <ac:spMkLst>
            <pc:docMk/>
            <pc:sldMk cId="2148409488" sldId="474"/>
            <ac:spMk id="59" creationId="{1C8EFC9D-ABAD-4C8A-A506-FBC3C193EED2}"/>
          </ac:spMkLst>
        </pc:spChg>
        <pc:grpChg chg="add mod">
          <ac:chgData name="Kulinich Bohdan" userId="48e65c9f34e137d0" providerId="LiveId" clId="{189A7A47-77D3-4987-8E65-2CBC8C8B3468}" dt="2020-08-08T09:06:57.035" v="4121" actId="1076"/>
          <ac:grpSpMkLst>
            <pc:docMk/>
            <pc:sldMk cId="2148409488" sldId="474"/>
            <ac:grpSpMk id="28" creationId="{A4EF996D-7771-4EEC-B1A4-5229F7891842}"/>
          </ac:grpSpMkLst>
        </pc:grpChg>
        <pc:grpChg chg="add mod">
          <ac:chgData name="Kulinich Bohdan" userId="48e65c9f34e137d0" providerId="LiveId" clId="{189A7A47-77D3-4987-8E65-2CBC8C8B3468}" dt="2020-08-08T09:06:57.035" v="4121" actId="1076"/>
          <ac:grpSpMkLst>
            <pc:docMk/>
            <pc:sldMk cId="2148409488" sldId="474"/>
            <ac:grpSpMk id="37" creationId="{ECB2AFCB-C438-4FA2-9BAD-0A651BA1B662}"/>
          </ac:grpSpMkLst>
        </pc:grpChg>
        <pc:picChg chg="add del mod">
          <ac:chgData name="Kulinich Bohdan" userId="48e65c9f34e137d0" providerId="LiveId" clId="{189A7A47-77D3-4987-8E65-2CBC8C8B3468}" dt="2020-08-08T09:03:17.373" v="4078" actId="478"/>
          <ac:picMkLst>
            <pc:docMk/>
            <pc:sldMk cId="2148409488" sldId="474"/>
            <ac:picMk id="21" creationId="{773DF411-B9D5-41C6-A1CE-08ABA1032E2B}"/>
          </ac:picMkLst>
        </pc:picChg>
        <pc:picChg chg="del">
          <ac:chgData name="Kulinich Bohdan" userId="48e65c9f34e137d0" providerId="LiveId" clId="{189A7A47-77D3-4987-8E65-2CBC8C8B3468}" dt="2020-08-08T08:53:05.009" v="3908" actId="478"/>
          <ac:picMkLst>
            <pc:docMk/>
            <pc:sldMk cId="2148409488" sldId="474"/>
            <ac:picMk id="30" creationId="{04F9E0DB-C743-441F-A276-94A6D6A448F1}"/>
          </ac:picMkLst>
        </pc:picChg>
        <pc:picChg chg="add del mod modVis">
          <ac:chgData name="Kulinich Bohdan" userId="48e65c9f34e137d0" providerId="LiveId" clId="{189A7A47-77D3-4987-8E65-2CBC8C8B3468}" dt="2020-08-08T09:14:12.371" v="4199" actId="14429"/>
          <ac:picMkLst>
            <pc:docMk/>
            <pc:sldMk cId="2148409488" sldId="474"/>
            <ac:picMk id="40" creationId="{248AC9B2-65A9-42C3-AF8B-90FAF936D6A5}"/>
          </ac:picMkLst>
        </pc:picChg>
        <pc:picChg chg="add mod modVis">
          <ac:chgData name="Kulinich Bohdan" userId="48e65c9f34e137d0" providerId="LiveId" clId="{189A7A47-77D3-4987-8E65-2CBC8C8B3468}" dt="2020-08-08T09:14:10.220" v="4198" actId="14429"/>
          <ac:picMkLst>
            <pc:docMk/>
            <pc:sldMk cId="2148409488" sldId="474"/>
            <ac:picMk id="42" creationId="{F6452137-B51D-49F2-8ECD-C75E1FD0027C}"/>
          </ac:picMkLst>
        </pc:picChg>
        <pc:picChg chg="add mod modVis">
          <ac:chgData name="Kulinich Bohdan" userId="48e65c9f34e137d0" providerId="LiveId" clId="{189A7A47-77D3-4987-8E65-2CBC8C8B3468}" dt="2020-08-08T09:14:09.703" v="4197" actId="14429"/>
          <ac:picMkLst>
            <pc:docMk/>
            <pc:sldMk cId="2148409488" sldId="474"/>
            <ac:picMk id="44" creationId="{C071C8D9-9D1C-4CAA-AA4E-0CAFFC4D7380}"/>
          </ac:picMkLst>
        </pc:picChg>
        <pc:picChg chg="add mod ord">
          <ac:chgData name="Kulinich Bohdan" userId="48e65c9f34e137d0" providerId="LiveId" clId="{189A7A47-77D3-4987-8E65-2CBC8C8B3468}" dt="2020-08-08T09:08:52.811" v="4138" actId="1076"/>
          <ac:picMkLst>
            <pc:docMk/>
            <pc:sldMk cId="2148409488" sldId="474"/>
            <ac:picMk id="46" creationId="{E9763F20-09B5-4D19-879A-EA9105D1AE5B}"/>
          </ac:picMkLst>
        </pc:picChg>
        <pc:picChg chg="add del mod modVis">
          <ac:chgData name="Kulinich Bohdan" userId="48e65c9f34e137d0" providerId="LiveId" clId="{189A7A47-77D3-4987-8E65-2CBC8C8B3468}" dt="2020-08-08T09:13:08.771" v="4195" actId="14429"/>
          <ac:picMkLst>
            <pc:docMk/>
            <pc:sldMk cId="2148409488" sldId="474"/>
            <ac:picMk id="48" creationId="{5E1B63FA-2E60-4587-AD38-4CC6DC08764C}"/>
          </ac:picMkLst>
        </pc:picChg>
        <pc:picChg chg="add mod modVis">
          <ac:chgData name="Kulinich Bohdan" userId="48e65c9f34e137d0" providerId="LiveId" clId="{189A7A47-77D3-4987-8E65-2CBC8C8B3468}" dt="2020-08-08T09:10:01.555" v="4154" actId="14429"/>
          <ac:picMkLst>
            <pc:docMk/>
            <pc:sldMk cId="2148409488" sldId="474"/>
            <ac:picMk id="49" creationId="{24978E51-7148-42D9-9F7D-93E2A8E8BD55}"/>
          </ac:picMkLst>
        </pc:picChg>
        <pc:picChg chg="add mod modVis">
          <ac:chgData name="Kulinich Bohdan" userId="48e65c9f34e137d0" providerId="LiveId" clId="{189A7A47-77D3-4987-8E65-2CBC8C8B3468}" dt="2020-08-08T09:06:57.035" v="4121" actId="1076"/>
          <ac:picMkLst>
            <pc:docMk/>
            <pc:sldMk cId="2148409488" sldId="474"/>
            <ac:picMk id="50" creationId="{88EAD480-E24A-4475-B9B7-7B56E1AD365E}"/>
          </ac:picMkLst>
        </pc:picChg>
        <pc:picChg chg="add mod modVis">
          <ac:chgData name="Kulinich Bohdan" userId="48e65c9f34e137d0" providerId="LiveId" clId="{189A7A47-77D3-4987-8E65-2CBC8C8B3468}" dt="2020-08-08T09:10:03.845" v="4155" actId="14429"/>
          <ac:picMkLst>
            <pc:docMk/>
            <pc:sldMk cId="2148409488" sldId="474"/>
            <ac:picMk id="52" creationId="{C9891583-2FC9-4977-A7C6-C6074C4A917B}"/>
          </ac:picMkLst>
        </pc:picChg>
        <pc:picChg chg="add mod modVis">
          <ac:chgData name="Kulinich Bohdan" userId="48e65c9f34e137d0" providerId="LiveId" clId="{189A7A47-77D3-4987-8E65-2CBC8C8B3468}" dt="2020-08-08T09:13:07.051" v="4194" actId="14429"/>
          <ac:picMkLst>
            <pc:docMk/>
            <pc:sldMk cId="2148409488" sldId="474"/>
            <ac:picMk id="55" creationId="{FFFC22A8-1E87-467D-AD5E-975B45620572}"/>
          </ac:picMkLst>
        </pc:picChg>
        <pc:cxnChg chg="del">
          <ac:chgData name="Kulinich Bohdan" userId="48e65c9f34e137d0" providerId="LiveId" clId="{189A7A47-77D3-4987-8E65-2CBC8C8B3468}" dt="2020-08-08T08:53:05.009" v="3908" actId="478"/>
          <ac:cxnSpMkLst>
            <pc:docMk/>
            <pc:sldMk cId="2148409488" sldId="474"/>
            <ac:cxnSpMk id="16" creationId="{BF8AB880-2724-48D5-87E3-B9A0AE133C17}"/>
          </ac:cxnSpMkLst>
        </pc:cxnChg>
        <pc:cxnChg chg="del">
          <ac:chgData name="Kulinich Bohdan" userId="48e65c9f34e137d0" providerId="LiveId" clId="{189A7A47-77D3-4987-8E65-2CBC8C8B3468}" dt="2020-08-08T08:53:05.009" v="3908" actId="478"/>
          <ac:cxnSpMkLst>
            <pc:docMk/>
            <pc:sldMk cId="2148409488" sldId="474"/>
            <ac:cxnSpMk id="17" creationId="{1903E227-A47B-4170-A287-4D03B6822BCA}"/>
          </ac:cxnSpMkLst>
        </pc:cxnChg>
        <pc:cxnChg chg="add mod">
          <ac:chgData name="Kulinich Bohdan" userId="48e65c9f34e137d0" providerId="LiveId" clId="{189A7A47-77D3-4987-8E65-2CBC8C8B3468}" dt="2020-08-08T09:06:57.035" v="4121" actId="1076"/>
          <ac:cxnSpMkLst>
            <pc:docMk/>
            <pc:sldMk cId="2148409488" sldId="474"/>
            <ac:cxnSpMk id="22" creationId="{CCB6594D-030E-46AF-8B07-3E83D3E38226}"/>
          </ac:cxnSpMkLst>
        </pc:cxnChg>
        <pc:cxnChg chg="add del mod">
          <ac:chgData name="Kulinich Bohdan" userId="48e65c9f34e137d0" providerId="LiveId" clId="{189A7A47-77D3-4987-8E65-2CBC8C8B3468}" dt="2020-08-08T09:08:56.304" v="4146" actId="14100"/>
          <ac:cxnSpMkLst>
            <pc:docMk/>
            <pc:sldMk cId="2148409488" sldId="474"/>
            <ac:cxnSpMk id="26" creationId="{2FB136C4-64FD-4EDE-ABB0-1255B852E92D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29" creationId="{6B638193-67BA-421E-BD56-F1DFCC2717C1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34" creationId="{A5DC2B62-0880-47F9-A035-39B1F9FE62BE}"/>
          </ac:cxnSpMkLst>
        </pc:cxnChg>
        <pc:cxnChg chg="del">
          <ac:chgData name="Kulinich Bohdan" userId="48e65c9f34e137d0" providerId="LiveId" clId="{189A7A47-77D3-4987-8E65-2CBC8C8B3468}" dt="2020-08-08T08:53:05.009" v="3908" actId="478"/>
          <ac:cxnSpMkLst>
            <pc:docMk/>
            <pc:sldMk cId="2148409488" sldId="474"/>
            <ac:cxnSpMk id="35" creationId="{BCD3615F-1BDF-467E-9E38-19AC773A25CB}"/>
          </ac:cxnSpMkLst>
        </pc:cxnChg>
        <pc:cxnChg chg="add del mod">
          <ac:chgData name="Kulinich Bohdan" userId="48e65c9f34e137d0" providerId="LiveId" clId="{189A7A47-77D3-4987-8E65-2CBC8C8B3468}" dt="2020-08-08T09:08:56.304" v="4146" actId="14100"/>
          <ac:cxnSpMkLst>
            <pc:docMk/>
            <pc:sldMk cId="2148409488" sldId="474"/>
            <ac:cxnSpMk id="36" creationId="{E6896CA7-4E94-465F-95E1-6083D09FCAEF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39" creationId="{16103AE1-6BAD-4BC8-B309-D4A3E90EB3DB}"/>
          </ac:cxnSpMkLst>
        </pc:cxnChg>
        <pc:cxnChg chg="mod">
          <ac:chgData name="Kulinich Bohdan" userId="48e65c9f34e137d0" providerId="LiveId" clId="{189A7A47-77D3-4987-8E65-2CBC8C8B3468}" dt="2020-08-08T09:01:29.241" v="4069"/>
          <ac:cxnSpMkLst>
            <pc:docMk/>
            <pc:sldMk cId="2148409488" sldId="474"/>
            <ac:cxnSpMk id="41" creationId="{580FFB45-9B33-41E9-904F-4F660C80A658}"/>
          </ac:cxnSpMkLst>
        </pc:cxnChg>
        <pc:cxnChg chg="add del mod">
          <ac:chgData name="Kulinich Bohdan" userId="48e65c9f34e137d0" providerId="LiveId" clId="{189A7A47-77D3-4987-8E65-2CBC8C8B3468}" dt="2020-08-08T09:08:54.616" v="4143"/>
          <ac:cxnSpMkLst>
            <pc:docMk/>
            <pc:sldMk cId="2148409488" sldId="474"/>
            <ac:cxnSpMk id="53" creationId="{EE9856C3-E351-4E75-8335-31973A8C4A9E}"/>
          </ac:cxnSpMkLst>
        </pc:cxnChg>
        <pc:cxnChg chg="add mod">
          <ac:chgData name="Kulinich Bohdan" userId="48e65c9f34e137d0" providerId="LiveId" clId="{189A7A47-77D3-4987-8E65-2CBC8C8B3468}" dt="2020-08-08T09:11:28.286" v="4166" actId="14100"/>
          <ac:cxnSpMkLst>
            <pc:docMk/>
            <pc:sldMk cId="2148409488" sldId="474"/>
            <ac:cxnSpMk id="54" creationId="{B1687667-1377-49DE-A12B-BE53F2FC7833}"/>
          </ac:cxnSpMkLst>
        </pc:cxnChg>
      </pc:sldChg>
      <pc:sldChg chg="addSp delSp modSp add mod ord delAnim modAnim">
        <pc:chgData name="Kulinich Bohdan" userId="48e65c9f34e137d0" providerId="LiveId" clId="{189A7A47-77D3-4987-8E65-2CBC8C8B3468}" dt="2020-08-09T05:57:36.294" v="5487"/>
        <pc:sldMkLst>
          <pc:docMk/>
          <pc:sldMk cId="4264467120" sldId="475"/>
        </pc:sldMkLst>
        <pc:spChg chg="add mod">
          <ac:chgData name="Kulinich Bohdan" userId="48e65c9f34e137d0" providerId="LiveId" clId="{189A7A47-77D3-4987-8E65-2CBC8C8B3468}" dt="2020-08-09T05:24:52.979" v="5166" actId="1076"/>
          <ac:spMkLst>
            <pc:docMk/>
            <pc:sldMk cId="4264467120" sldId="475"/>
            <ac:spMk id="2" creationId="{B22984A7-2B58-4EF4-BCDB-E2622B247E59}"/>
          </ac:spMkLst>
        </pc:spChg>
        <pc:spChg chg="add mod ord">
          <ac:chgData name="Kulinich Bohdan" userId="48e65c9f34e137d0" providerId="LiveId" clId="{189A7A47-77D3-4987-8E65-2CBC8C8B3468}" dt="2020-08-09T05:25:19.579" v="5174" actId="170"/>
          <ac:spMkLst>
            <pc:docMk/>
            <pc:sldMk cId="4264467120" sldId="475"/>
            <ac:spMk id="5" creationId="{A2BFDDF2-6F3E-47F6-9003-82C93E29E774}"/>
          </ac:spMkLst>
        </pc:spChg>
        <pc:spChg chg="mod modVis">
          <ac:chgData name="Kulinich Bohdan" userId="48e65c9f34e137d0" providerId="LiveId" clId="{189A7A47-77D3-4987-8E65-2CBC8C8B3468}" dt="2020-08-09T05:53:56.228" v="5435" actId="14429"/>
          <ac:spMkLst>
            <pc:docMk/>
            <pc:sldMk cId="4264467120" sldId="475"/>
            <ac:spMk id="6" creationId="{4CD1B612-D16C-4F70-8335-78480BFE8EC8}"/>
          </ac:spMkLst>
        </pc:spChg>
        <pc:spChg chg="add del mod ord">
          <ac:chgData name="Kulinich Bohdan" userId="48e65c9f34e137d0" providerId="LiveId" clId="{189A7A47-77D3-4987-8E65-2CBC8C8B3468}" dt="2020-08-09T05:26:23.022" v="5192" actId="478"/>
          <ac:spMkLst>
            <pc:docMk/>
            <pc:sldMk cId="4264467120" sldId="475"/>
            <ac:spMk id="7" creationId="{7C826648-EC3A-4267-8895-83650929D602}"/>
          </ac:spMkLst>
        </pc:spChg>
        <pc:spChg chg="add mod">
          <ac:chgData name="Kulinich Bohdan" userId="48e65c9f34e137d0" providerId="LiveId" clId="{189A7A47-77D3-4987-8E65-2CBC8C8B3468}" dt="2020-08-09T05:56:24.062" v="5456" actId="14100"/>
          <ac:spMkLst>
            <pc:docMk/>
            <pc:sldMk cId="4264467120" sldId="475"/>
            <ac:spMk id="9" creationId="{4F35EA74-3F70-48C1-BB32-A8F81F7D2902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18" creationId="{FC258F84-B8DE-408B-9051-572A4EC410A9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19" creationId="{AC928E53-9A7A-49C5-A113-E3D060303259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0" creationId="{F61D977E-4B2E-4076-A601-DFA648343437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1" creationId="{1ED7DC04-19FA-4B09-8D57-A9F1F07744AF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2" creationId="{1C160F82-C7E0-41B5-AE85-CA90F1EBBAD4}"/>
          </ac:spMkLst>
        </pc:spChg>
        <pc:spChg chg="del">
          <ac:chgData name="Kulinich Bohdan" userId="48e65c9f34e137d0" providerId="LiveId" clId="{189A7A47-77D3-4987-8E65-2CBC8C8B3468}" dt="2020-08-08T17:51:59.566" v="4890" actId="478"/>
          <ac:spMkLst>
            <pc:docMk/>
            <pc:sldMk cId="4264467120" sldId="475"/>
            <ac:spMk id="23" creationId="{608A4E64-D788-4678-82A3-7DBD43C80A55}"/>
          </ac:spMkLst>
        </pc:spChg>
        <pc:spChg chg="add mod ord">
          <ac:chgData name="Kulinich Bohdan" userId="48e65c9f34e137d0" providerId="LiveId" clId="{189A7A47-77D3-4987-8E65-2CBC8C8B3468}" dt="2020-08-09T05:39:57.345" v="5299" actId="13244"/>
          <ac:spMkLst>
            <pc:docMk/>
            <pc:sldMk cId="4264467120" sldId="475"/>
            <ac:spMk id="28" creationId="{4CA3BD60-6A9A-4350-8CE4-1C536E630773}"/>
          </ac:spMkLst>
        </pc:spChg>
        <pc:spChg chg="add mod">
          <ac:chgData name="Kulinich Bohdan" userId="48e65c9f34e137d0" providerId="LiveId" clId="{189A7A47-77D3-4987-8E65-2CBC8C8B3468}" dt="2020-08-09T05:26:40.228" v="5198" actId="20577"/>
          <ac:spMkLst>
            <pc:docMk/>
            <pc:sldMk cId="4264467120" sldId="475"/>
            <ac:spMk id="29" creationId="{0887924B-9071-4B4F-9E0A-AB7F8D5C7880}"/>
          </ac:spMkLst>
        </pc:spChg>
        <pc:spChg chg="add mod modVis">
          <ac:chgData name="Kulinich Bohdan" userId="48e65c9f34e137d0" providerId="LiveId" clId="{189A7A47-77D3-4987-8E65-2CBC8C8B3468}" dt="2020-08-09T05:53:54.439" v="5434" actId="14429"/>
          <ac:spMkLst>
            <pc:docMk/>
            <pc:sldMk cId="4264467120" sldId="475"/>
            <ac:spMk id="30" creationId="{5A6D2521-5560-4068-BD77-55F48815CFE7}"/>
          </ac:spMkLst>
        </pc:spChg>
        <pc:spChg chg="add mod">
          <ac:chgData name="Kulinich Bohdan" userId="48e65c9f34e137d0" providerId="LiveId" clId="{189A7A47-77D3-4987-8E65-2CBC8C8B3468}" dt="2020-08-09T05:41:28.785" v="5308" actId="20577"/>
          <ac:spMkLst>
            <pc:docMk/>
            <pc:sldMk cId="4264467120" sldId="475"/>
            <ac:spMk id="38" creationId="{C07D0D13-D38D-427B-9395-298538F1BC19}"/>
          </ac:spMkLst>
        </pc:spChg>
        <pc:spChg chg="add mod ord topLvl">
          <ac:chgData name="Kulinich Bohdan" userId="48e65c9f34e137d0" providerId="LiveId" clId="{189A7A47-77D3-4987-8E65-2CBC8C8B3468}" dt="2020-08-08T18:04:39.291" v="5150" actId="164"/>
          <ac:spMkLst>
            <pc:docMk/>
            <pc:sldMk cId="4264467120" sldId="475"/>
            <ac:spMk id="40" creationId="{FDAF829A-5A90-45B9-B823-83E28948406F}"/>
          </ac:spMkLst>
        </pc:spChg>
        <pc:spChg chg="add mod ord">
          <ac:chgData name="Kulinich Bohdan" userId="48e65c9f34e137d0" providerId="LiveId" clId="{189A7A47-77D3-4987-8E65-2CBC8C8B3468}" dt="2020-08-08T18:04:35.254" v="5149" actId="165"/>
          <ac:spMkLst>
            <pc:docMk/>
            <pc:sldMk cId="4264467120" sldId="475"/>
            <ac:spMk id="41" creationId="{F3F273D3-48AE-48AB-B958-3361EBF62B25}"/>
          </ac:spMkLst>
        </pc:spChg>
        <pc:spChg chg="add mod">
          <ac:chgData name="Kulinich Bohdan" userId="48e65c9f34e137d0" providerId="LiveId" clId="{189A7A47-77D3-4987-8E65-2CBC8C8B3468}" dt="2020-08-09T05:36:30.866" v="5253" actId="1076"/>
          <ac:spMkLst>
            <pc:docMk/>
            <pc:sldMk cId="4264467120" sldId="475"/>
            <ac:spMk id="42" creationId="{FD267278-C682-4A59-8CD8-F205926222D0}"/>
          </ac:spMkLst>
        </pc:spChg>
        <pc:spChg chg="mod">
          <ac:chgData name="Kulinich Bohdan" userId="48e65c9f34e137d0" providerId="LiveId" clId="{189A7A47-77D3-4987-8E65-2CBC8C8B3468}" dt="2020-08-09T05:35:50.848" v="5235" actId="14100"/>
          <ac:spMkLst>
            <pc:docMk/>
            <pc:sldMk cId="4264467120" sldId="475"/>
            <ac:spMk id="46" creationId="{693B350E-1FEF-4541-A68E-5DEF5DD5087D}"/>
          </ac:spMkLst>
        </pc:spChg>
        <pc:spChg chg="mod">
          <ac:chgData name="Kulinich Bohdan" userId="48e65c9f34e137d0" providerId="LiveId" clId="{189A7A47-77D3-4987-8E65-2CBC8C8B3468}" dt="2020-08-09T05:36:09.913" v="5242" actId="14100"/>
          <ac:spMkLst>
            <pc:docMk/>
            <pc:sldMk cId="4264467120" sldId="475"/>
            <ac:spMk id="47" creationId="{457E92EA-87E7-4D61-B766-A2005BC73F6D}"/>
          </ac:spMkLst>
        </pc:spChg>
        <pc:spChg chg="add mod">
          <ac:chgData name="Kulinich Bohdan" userId="48e65c9f34e137d0" providerId="LiveId" clId="{189A7A47-77D3-4987-8E65-2CBC8C8B3468}" dt="2020-08-09T05:55:24.465" v="5444" actId="207"/>
          <ac:spMkLst>
            <pc:docMk/>
            <pc:sldMk cId="4264467120" sldId="475"/>
            <ac:spMk id="48" creationId="{BEE6E99A-8761-452A-AC21-8C80BD374510}"/>
          </ac:spMkLst>
        </pc:spChg>
        <pc:spChg chg="add mod">
          <ac:chgData name="Kulinich Bohdan" userId="48e65c9f34e137d0" providerId="LiveId" clId="{189A7A47-77D3-4987-8E65-2CBC8C8B3468}" dt="2020-08-09T05:50:16.579" v="5360" actId="1076"/>
          <ac:spMkLst>
            <pc:docMk/>
            <pc:sldMk cId="4264467120" sldId="475"/>
            <ac:spMk id="49" creationId="{C63DE0F5-BD0C-4791-A0C9-A3561D418319}"/>
          </ac:spMkLst>
        </pc:spChg>
        <pc:spChg chg="add mod">
          <ac:chgData name="Kulinich Bohdan" userId="48e65c9f34e137d0" providerId="LiveId" clId="{189A7A47-77D3-4987-8E65-2CBC8C8B3468}" dt="2020-08-09T05:54:23.322" v="5438" actId="1076"/>
          <ac:spMkLst>
            <pc:docMk/>
            <pc:sldMk cId="4264467120" sldId="475"/>
            <ac:spMk id="50" creationId="{FD12CDDC-0AFD-44E2-A330-DC257858C9ED}"/>
          </ac:spMkLst>
        </pc:spChg>
        <pc:spChg chg="mod">
          <ac:chgData name="Kulinich Bohdan" userId="48e65c9f34e137d0" providerId="LiveId" clId="{189A7A47-77D3-4987-8E65-2CBC8C8B3468}" dt="2020-08-08T17:53:07.288" v="4972" actId="20577"/>
          <ac:spMkLst>
            <pc:docMk/>
            <pc:sldMk cId="4264467120" sldId="475"/>
            <ac:spMk id="51" creationId="{86BC9140-E395-435D-A852-213A1317C46C}"/>
          </ac:spMkLst>
        </pc:spChg>
        <pc:spChg chg="add mod">
          <ac:chgData name="Kulinich Bohdan" userId="48e65c9f34e137d0" providerId="LiveId" clId="{189A7A47-77D3-4987-8E65-2CBC8C8B3468}" dt="2020-08-09T05:51:32.184" v="5379" actId="1076"/>
          <ac:spMkLst>
            <pc:docMk/>
            <pc:sldMk cId="4264467120" sldId="475"/>
            <ac:spMk id="52" creationId="{9AC23D30-11CA-4B07-AE11-19E73B62C7B0}"/>
          </ac:spMkLst>
        </pc:spChg>
        <pc:spChg chg="add mod">
          <ac:chgData name="Kulinich Bohdan" userId="48e65c9f34e137d0" providerId="LiveId" clId="{189A7A47-77D3-4987-8E65-2CBC8C8B3468}" dt="2020-08-09T05:55:46.141" v="5450" actId="2085"/>
          <ac:spMkLst>
            <pc:docMk/>
            <pc:sldMk cId="4264467120" sldId="475"/>
            <ac:spMk id="53" creationId="{B65421C4-CAA6-47E5-9958-DEFFB7AD6AFC}"/>
          </ac:spMkLst>
        </pc:spChg>
        <pc:spChg chg="add mod">
          <ac:chgData name="Kulinich Bohdan" userId="48e65c9f34e137d0" providerId="LiveId" clId="{189A7A47-77D3-4987-8E65-2CBC8C8B3468}" dt="2020-08-09T05:53:29.792" v="5427" actId="1076"/>
          <ac:spMkLst>
            <pc:docMk/>
            <pc:sldMk cId="4264467120" sldId="475"/>
            <ac:spMk id="54" creationId="{46B65364-7069-4198-A559-139DBF225386}"/>
          </ac:spMkLst>
        </pc:spChg>
        <pc:spChg chg="add mod">
          <ac:chgData name="Kulinich Bohdan" userId="48e65c9f34e137d0" providerId="LiveId" clId="{189A7A47-77D3-4987-8E65-2CBC8C8B3468}" dt="2020-08-09T05:56:52.678" v="5464" actId="20577"/>
          <ac:spMkLst>
            <pc:docMk/>
            <pc:sldMk cId="4264467120" sldId="475"/>
            <ac:spMk id="56" creationId="{0B358616-CA29-43D5-BE03-93A4842CF7A8}"/>
          </ac:spMkLst>
        </pc:spChg>
        <pc:grpChg chg="add del mod">
          <ac:chgData name="Kulinich Bohdan" userId="48e65c9f34e137d0" providerId="LiveId" clId="{189A7A47-77D3-4987-8E65-2CBC8C8B3468}" dt="2020-08-08T17:54:47.332" v="4999" actId="165"/>
          <ac:grpSpMkLst>
            <pc:docMk/>
            <pc:sldMk cId="4264467120" sldId="475"/>
            <ac:grpSpMk id="7" creationId="{C0548BAE-382B-408E-B8D5-F62461535412}"/>
          </ac:grpSpMkLst>
        </pc:grpChg>
        <pc:grpChg chg="add del mod">
          <ac:chgData name="Kulinich Bohdan" userId="48e65c9f34e137d0" providerId="LiveId" clId="{189A7A47-77D3-4987-8E65-2CBC8C8B3468}" dt="2020-08-08T17:54:13.050" v="4992" actId="478"/>
          <ac:grpSpMkLst>
            <pc:docMk/>
            <pc:sldMk cId="4264467120" sldId="475"/>
            <ac:grpSpMk id="27" creationId="{19154DEC-018F-4D5B-8045-A7BF491E0687}"/>
          </ac:grpSpMkLst>
        </pc:grpChg>
        <pc:grpChg chg="add mod ord">
          <ac:chgData name="Kulinich Bohdan" userId="48e65c9f34e137d0" providerId="LiveId" clId="{189A7A47-77D3-4987-8E65-2CBC8C8B3468}" dt="2020-08-08T18:04:35.254" v="5149" actId="165"/>
          <ac:grpSpMkLst>
            <pc:docMk/>
            <pc:sldMk cId="4264467120" sldId="475"/>
            <ac:grpSpMk id="32" creationId="{82F5B754-F1F3-4E51-BC09-224A3027FF5C}"/>
          </ac:grpSpMkLst>
        </pc:grpChg>
        <pc:grpChg chg="add mod topLvl">
          <ac:chgData name="Kulinich Bohdan" userId="48e65c9f34e137d0" providerId="LiveId" clId="{189A7A47-77D3-4987-8E65-2CBC8C8B3468}" dt="2020-08-08T18:04:39.291" v="5150" actId="164"/>
          <ac:grpSpMkLst>
            <pc:docMk/>
            <pc:sldMk cId="4264467120" sldId="475"/>
            <ac:grpSpMk id="39" creationId="{C4C47BCC-6C63-466E-BB08-C5FCED88E8DE}"/>
          </ac:grpSpMkLst>
        </pc:grpChg>
        <pc:grpChg chg="add mod topLvl">
          <ac:chgData name="Kulinich Bohdan" userId="48e65c9f34e137d0" providerId="LiveId" clId="{189A7A47-77D3-4987-8E65-2CBC8C8B3468}" dt="2020-08-08T18:04:35.254" v="5149" actId="165"/>
          <ac:grpSpMkLst>
            <pc:docMk/>
            <pc:sldMk cId="4264467120" sldId="475"/>
            <ac:grpSpMk id="43" creationId="{B5599EC1-1506-4656-AB69-D89545174E24}"/>
          </ac:grpSpMkLst>
        </pc:grpChg>
        <pc:grpChg chg="add del mod">
          <ac:chgData name="Kulinich Bohdan" userId="48e65c9f34e137d0" providerId="LiveId" clId="{189A7A47-77D3-4987-8E65-2CBC8C8B3468}" dt="2020-08-08T18:04:35.254" v="5149" actId="165"/>
          <ac:grpSpMkLst>
            <pc:docMk/>
            <pc:sldMk cId="4264467120" sldId="475"/>
            <ac:grpSpMk id="44" creationId="{18939801-614B-456A-B746-7D1C94E75C8E}"/>
          </ac:grpSpMkLst>
        </pc:grpChg>
        <pc:grpChg chg="add mod ord">
          <ac:chgData name="Kulinich Bohdan" userId="48e65c9f34e137d0" providerId="LiveId" clId="{189A7A47-77D3-4987-8E65-2CBC8C8B3468}" dt="2020-08-09T05:36:48.010" v="5255" actId="1076"/>
          <ac:grpSpMkLst>
            <pc:docMk/>
            <pc:sldMk cId="4264467120" sldId="475"/>
            <ac:grpSpMk id="44" creationId="{30351068-2D74-4125-9F16-223BEC460518}"/>
          </ac:grpSpMkLst>
        </pc:grpChg>
        <pc:grpChg chg="add mod">
          <ac:chgData name="Kulinich Bohdan" userId="48e65c9f34e137d0" providerId="LiveId" clId="{189A7A47-77D3-4987-8E65-2CBC8C8B3468}" dt="2020-08-08T18:04:39.291" v="5150" actId="164"/>
          <ac:grpSpMkLst>
            <pc:docMk/>
            <pc:sldMk cId="4264467120" sldId="475"/>
            <ac:grpSpMk id="45" creationId="{7FB1F406-167D-4882-8276-E97FB7EF8814}"/>
          </ac:grpSpMkLst>
        </pc:grpChg>
        <pc:picChg chg="add mod">
          <ac:chgData name="Kulinich Bohdan" userId="48e65c9f34e137d0" providerId="LiveId" clId="{189A7A47-77D3-4987-8E65-2CBC8C8B3468}" dt="2020-08-09T05:29:30.887" v="5225"/>
          <ac:picMkLst>
            <pc:docMk/>
            <pc:sldMk cId="4264467120" sldId="475"/>
            <ac:picMk id="31" creationId="{96845EDE-24F9-4729-991D-F9763BDDC0E0}"/>
          </ac:picMkLst>
        </pc:pic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0" creationId="{FBC75B9A-4BB0-4EB9-8F44-9BAD1AC07A29}"/>
          </ac:cxnSpMkLst>
        </pc:cxn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2" creationId="{742F3F55-25B6-4863-81BD-29707209DB04}"/>
          </ac:cxnSpMkLst>
        </pc:cxn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3" creationId="{6B3BDF99-C2D3-4F60-BF27-E5D76FBD6113}"/>
          </ac:cxnSpMkLst>
        </pc:cxnChg>
        <pc:cxnChg chg="del">
          <ac:chgData name="Kulinich Bohdan" userId="48e65c9f34e137d0" providerId="LiveId" clId="{189A7A47-77D3-4987-8E65-2CBC8C8B3468}" dt="2020-08-08T17:51:59.566" v="4890" actId="478"/>
          <ac:cxnSpMkLst>
            <pc:docMk/>
            <pc:sldMk cId="4264467120" sldId="475"/>
            <ac:cxnSpMk id="16" creationId="{350A13AA-B1A0-41E3-B635-279F8270077E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17" creationId="{B17C4700-F391-4D1E-906C-EA77AFDF3661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24" creationId="{A2086307-43E8-44CF-9C7D-ACED9A0BCD72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25" creationId="{1220945E-1261-4CE5-AB97-BF04B151C492}"/>
          </ac:cxnSpMkLst>
        </pc:cxnChg>
        <pc:cxnChg chg="add mod topLvl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26" creationId="{6D8CCB37-0CB3-4DE7-80CD-05DF5B435428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28" creationId="{E2E52079-9EC5-446F-9733-E7F3B9336B37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29" creationId="{EC0A60A4-0907-4E47-AE47-71EDCECFA67D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30" creationId="{89C899BE-6246-4078-8CBB-6B1B646702F3}"/>
          </ac:cxnSpMkLst>
        </pc:cxnChg>
        <pc:cxnChg chg="mod">
          <ac:chgData name="Kulinich Bohdan" userId="48e65c9f34e137d0" providerId="LiveId" clId="{189A7A47-77D3-4987-8E65-2CBC8C8B3468}" dt="2020-08-08T17:54:04.488" v="4989"/>
          <ac:cxnSpMkLst>
            <pc:docMk/>
            <pc:sldMk cId="4264467120" sldId="475"/>
            <ac:cxnSpMk id="31" creationId="{6C938E50-8B33-492D-AE20-1D7296DC473E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3" creationId="{A996B771-CB98-461E-9331-C369E0A70A63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4" creationId="{CA9C9ECA-6142-4404-89E9-96425C45792B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5" creationId="{3CD7A412-DA15-4DEF-B61E-CFE3CF3BF6CD}"/>
          </ac:cxnSpMkLst>
        </pc:cxnChg>
        <pc:cxnChg chg="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6" creationId="{0A720656-4410-4B7B-AB77-CBBBD89C4210}"/>
          </ac:cxnSpMkLst>
        </pc:cxnChg>
        <pc:cxnChg chg="add mod">
          <ac:chgData name="Kulinich Bohdan" userId="48e65c9f34e137d0" providerId="LiveId" clId="{189A7A47-77D3-4987-8E65-2CBC8C8B3468}" dt="2020-08-08T18:04:35.254" v="5149" actId="165"/>
          <ac:cxnSpMkLst>
            <pc:docMk/>
            <pc:sldMk cId="4264467120" sldId="475"/>
            <ac:cxnSpMk id="37" creationId="{A07A1E87-E993-49C4-927A-80BAB5BF5963}"/>
          </ac:cxnSpMkLst>
        </pc:cxnChg>
        <pc:cxnChg chg="add mod">
          <ac:chgData name="Kulinich Bohdan" userId="48e65c9f34e137d0" providerId="LiveId" clId="{189A7A47-77D3-4987-8E65-2CBC8C8B3468}" dt="2020-08-09T05:55:40.729" v="5448" actId="1076"/>
          <ac:cxnSpMkLst>
            <pc:docMk/>
            <pc:sldMk cId="4264467120" sldId="475"/>
            <ac:cxnSpMk id="55" creationId="{9F2E543B-B8CD-4ECA-8E51-7BEE58822A8B}"/>
          </ac:cxnSpMkLst>
        </pc:cxn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0C190951-7106-4EC1-BCF2-E3EB44D7F82C}"/>
    <pc:docChg chg="undo custSel addSld delSld modSld sldOrd">
      <pc:chgData name="Kulinich Bohdan" userId="48e65c9f34e137d0" providerId="LiveId" clId="{0C190951-7106-4EC1-BCF2-E3EB44D7F82C}" dt="2020-08-17T02:56:04.879" v="5166" actId="20577"/>
      <pc:docMkLst>
        <pc:docMk/>
      </pc:docMkLst>
      <pc:sldChg chg="modSp mod">
        <pc:chgData name="Kulinich Bohdan" userId="48e65c9f34e137d0" providerId="LiveId" clId="{0C190951-7106-4EC1-BCF2-E3EB44D7F82C}" dt="2020-08-10T13:34:42.285" v="17" actId="1076"/>
        <pc:sldMkLst>
          <pc:docMk/>
          <pc:sldMk cId="1986055327" sldId="408"/>
        </pc:sldMkLst>
        <pc:spChg chg="mod">
          <ac:chgData name="Kulinich Bohdan" userId="48e65c9f34e137d0" providerId="LiveId" clId="{0C190951-7106-4EC1-BCF2-E3EB44D7F82C}" dt="2020-08-10T13:34:42.285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190951-7106-4EC1-BCF2-E3EB44D7F82C}" dt="2020-08-10T13:34:31.255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190951-7106-4EC1-BCF2-E3EB44D7F82C}" dt="2020-08-17T02:56:04.879" v="5166" actId="20577"/>
        <pc:sldMkLst>
          <pc:docMk/>
          <pc:sldMk cId="900640268" sldId="409"/>
        </pc:sldMkLst>
        <pc:spChg chg="mod">
          <ac:chgData name="Kulinich Bohdan" userId="48e65c9f34e137d0" providerId="LiveId" clId="{0C190951-7106-4EC1-BCF2-E3EB44D7F82C}" dt="2020-08-17T02:56:04.879" v="516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Sp modSp del mod delAnim">
        <pc:chgData name="Kulinich Bohdan" userId="48e65c9f34e137d0" providerId="LiveId" clId="{0C190951-7106-4EC1-BCF2-E3EB44D7F82C}" dt="2020-08-16T13:32:13.878" v="3537" actId="47"/>
        <pc:sldMkLst>
          <pc:docMk/>
          <pc:sldMk cId="895604242" sldId="424"/>
        </pc:sldMkLst>
        <pc:spChg chg="del">
          <ac:chgData name="Kulinich Bohdan" userId="48e65c9f34e137d0" providerId="LiveId" clId="{0C190951-7106-4EC1-BCF2-E3EB44D7F82C}" dt="2020-08-16T13:32:11.228" v="3536" actId="478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13:32:10.378" v="3535" actId="478"/>
          <ac:spMkLst>
            <pc:docMk/>
            <pc:sldMk cId="895604242" sldId="424"/>
            <ac:spMk id="45" creationId="{CA8D9310-65E2-484D-AD49-D76709641B73}"/>
          </ac:spMkLst>
        </pc:spChg>
        <pc:cxnChg chg="mod">
          <ac:chgData name="Kulinich Bohdan" userId="48e65c9f34e137d0" providerId="LiveId" clId="{0C190951-7106-4EC1-BCF2-E3EB44D7F82C}" dt="2020-08-16T08:38:34.529" v="3196" actId="208"/>
          <ac:cxnSpMkLst>
            <pc:docMk/>
            <pc:sldMk cId="895604242" sldId="424"/>
            <ac:cxnSpMk id="26" creationId="{E28FA076-D1E5-4484-9A30-C3B82BAF8B06}"/>
          </ac:cxnSpMkLst>
        </pc:cxnChg>
      </pc:sldChg>
      <pc:sldChg chg="addSp delSp modSp mod addAnim delAnim modAnim">
        <pc:chgData name="Kulinich Bohdan" userId="48e65c9f34e137d0" providerId="LiveId" clId="{0C190951-7106-4EC1-BCF2-E3EB44D7F82C}" dt="2020-08-11T17:44:46.700" v="2301"/>
        <pc:sldMkLst>
          <pc:docMk/>
          <pc:sldMk cId="3678422849" sldId="434"/>
        </pc:sldMkLst>
        <pc:spChg chg="mod">
          <ac:chgData name="Kulinich Bohdan" userId="48e65c9f34e137d0" providerId="LiveId" clId="{0C190951-7106-4EC1-BCF2-E3EB44D7F82C}" dt="2020-08-11T02:56:25.653" v="42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0C190951-7106-4EC1-BCF2-E3EB44D7F82C}" dt="2020-08-11T02:59:42.092" v="128" actId="1076"/>
          <ac:spMkLst>
            <pc:docMk/>
            <pc:sldMk cId="3678422849" sldId="434"/>
            <ac:spMk id="5" creationId="{2FB26E83-B30F-4F80-ACF5-A302313582D7}"/>
          </ac:spMkLst>
        </pc:spChg>
        <pc:spChg chg="mod">
          <ac:chgData name="Kulinich Bohdan" userId="48e65c9f34e137d0" providerId="LiveId" clId="{0C190951-7106-4EC1-BCF2-E3EB44D7F82C}" dt="2020-08-11T02:59:46.013" v="129" actId="1076"/>
          <ac:spMkLst>
            <pc:docMk/>
            <pc:sldMk cId="3678422849" sldId="434"/>
            <ac:spMk id="6" creationId="{21091212-7C5F-4DA6-90DB-FBDC0C1EB335}"/>
          </ac:spMkLst>
        </pc:spChg>
        <pc:spChg chg="add del mod">
          <ac:chgData name="Kulinich Bohdan" userId="48e65c9f34e137d0" providerId="LiveId" clId="{0C190951-7106-4EC1-BCF2-E3EB44D7F82C}" dt="2020-08-11T09:54:03.937" v="449" actId="478"/>
          <ac:spMkLst>
            <pc:docMk/>
            <pc:sldMk cId="3678422849" sldId="434"/>
            <ac:spMk id="11" creationId="{A65A6898-49B6-4CCE-82DF-518E4173EB8D}"/>
          </ac:spMkLst>
        </pc:spChg>
        <pc:spChg chg="mod">
          <ac:chgData name="Kulinich Bohdan" userId="48e65c9f34e137d0" providerId="LiveId" clId="{0C190951-7106-4EC1-BCF2-E3EB44D7F82C}" dt="2020-08-11T03:01:08.452" v="146" actId="16959"/>
          <ac:spMkLst>
            <pc:docMk/>
            <pc:sldMk cId="3678422849" sldId="434"/>
            <ac:spMk id="16" creationId="{F1868CC9-58B9-4C2F-8773-53141AB4278E}"/>
          </ac:spMkLst>
        </pc:spChg>
        <pc:spChg chg="del">
          <ac:chgData name="Kulinich Bohdan" userId="48e65c9f34e137d0" providerId="LiveId" clId="{0C190951-7106-4EC1-BCF2-E3EB44D7F82C}" dt="2020-08-11T02:57:56.637" v="44" actId="478"/>
          <ac:spMkLst>
            <pc:docMk/>
            <pc:sldMk cId="3678422849" sldId="434"/>
            <ac:spMk id="26" creationId="{BE8AF3B0-B3C9-4560-AD05-9AB30CD7A8DC}"/>
          </ac:spMkLst>
        </pc:spChg>
        <pc:spChg chg="del">
          <ac:chgData name="Kulinich Bohdan" userId="48e65c9f34e137d0" providerId="LiveId" clId="{0C190951-7106-4EC1-BCF2-E3EB44D7F82C}" dt="2020-08-11T02:57:55.312" v="43" actId="478"/>
          <ac:spMkLst>
            <pc:docMk/>
            <pc:sldMk cId="3678422849" sldId="434"/>
            <ac:spMk id="28" creationId="{9BB23850-0C20-4B6A-A901-BF0E2B7EC75C}"/>
          </ac:spMkLst>
        </pc:spChg>
        <pc:spChg chg="del">
          <ac:chgData name="Kulinich Bohdan" userId="48e65c9f34e137d0" providerId="LiveId" clId="{0C190951-7106-4EC1-BCF2-E3EB44D7F82C}" dt="2020-08-11T02:58:03.033" v="45" actId="478"/>
          <ac:spMkLst>
            <pc:docMk/>
            <pc:sldMk cId="3678422849" sldId="434"/>
            <ac:spMk id="35" creationId="{F97B37A4-5C4A-4A7F-BEDC-37A5B749E29B}"/>
          </ac:spMkLst>
        </pc:spChg>
        <pc:spChg chg="del">
          <ac:chgData name="Kulinich Bohdan" userId="48e65c9f34e137d0" providerId="LiveId" clId="{0C190951-7106-4EC1-BCF2-E3EB44D7F82C}" dt="2020-08-11T02:58:06.463" v="48" actId="478"/>
          <ac:spMkLst>
            <pc:docMk/>
            <pc:sldMk cId="3678422849" sldId="434"/>
            <ac:spMk id="36" creationId="{FCE6527D-96CC-48D8-B47A-5F7F82C50A4C}"/>
          </ac:spMkLst>
        </pc:spChg>
        <pc:spChg chg="del">
          <ac:chgData name="Kulinich Bohdan" userId="48e65c9f34e137d0" providerId="LiveId" clId="{0C190951-7106-4EC1-BCF2-E3EB44D7F82C}" dt="2020-08-11T02:58:04.193" v="46" actId="478"/>
          <ac:spMkLst>
            <pc:docMk/>
            <pc:sldMk cId="3678422849" sldId="434"/>
            <ac:spMk id="37" creationId="{9617B57D-B290-4249-9E5A-70E715A974B9}"/>
          </ac:spMkLst>
        </pc:spChg>
        <pc:spChg chg="del">
          <ac:chgData name="Kulinich Bohdan" userId="48e65c9f34e137d0" providerId="LiveId" clId="{0C190951-7106-4EC1-BCF2-E3EB44D7F82C}" dt="2020-08-11T02:58:05.303" v="47" actId="478"/>
          <ac:spMkLst>
            <pc:docMk/>
            <pc:sldMk cId="3678422849" sldId="434"/>
            <ac:spMk id="38" creationId="{634E55D3-8CE2-472A-91F8-B96A00282283}"/>
          </ac:spMkLst>
        </pc:spChg>
        <pc:spChg chg="add mod">
          <ac:chgData name="Kulinich Bohdan" userId="48e65c9f34e137d0" providerId="LiveId" clId="{0C190951-7106-4EC1-BCF2-E3EB44D7F82C}" dt="2020-08-11T03:07:15.141" v="205" actId="1076"/>
          <ac:spMkLst>
            <pc:docMk/>
            <pc:sldMk cId="3678422849" sldId="434"/>
            <ac:spMk id="39" creationId="{5AD393CE-97FA-411E-BC2C-8112DC32B341}"/>
          </ac:spMkLst>
        </pc:spChg>
        <pc:spChg chg="add mod">
          <ac:chgData name="Kulinich Bohdan" userId="48e65c9f34e137d0" providerId="LiveId" clId="{0C190951-7106-4EC1-BCF2-E3EB44D7F82C}" dt="2020-08-11T03:09:58.761" v="246" actId="20577"/>
          <ac:spMkLst>
            <pc:docMk/>
            <pc:sldMk cId="3678422849" sldId="434"/>
            <ac:spMk id="40" creationId="{8535DF72-0365-48C4-999C-BC9CD53AB953}"/>
          </ac:spMkLst>
        </pc:spChg>
        <pc:spChg chg="add mod">
          <ac:chgData name="Kulinich Bohdan" userId="48e65c9f34e137d0" providerId="LiveId" clId="{0C190951-7106-4EC1-BCF2-E3EB44D7F82C}" dt="2020-08-11T03:11:03.872" v="340" actId="20577"/>
          <ac:spMkLst>
            <pc:docMk/>
            <pc:sldMk cId="3678422849" sldId="434"/>
            <ac:spMk id="42" creationId="{F7CDAD66-B834-40D8-8965-1A235A9C6725}"/>
          </ac:spMkLst>
        </pc:spChg>
        <pc:spChg chg="add del mod">
          <ac:chgData name="Kulinich Bohdan" userId="48e65c9f34e137d0" providerId="LiveId" clId="{0C190951-7106-4EC1-BCF2-E3EB44D7F82C}" dt="2020-08-11T03:00:00.562" v="133" actId="478"/>
          <ac:spMkLst>
            <pc:docMk/>
            <pc:sldMk cId="3678422849" sldId="434"/>
            <ac:spMk id="90" creationId="{E6B5A067-3A0C-4B85-AAE7-D9536AB13BDB}"/>
          </ac:spMkLst>
        </pc:spChg>
        <pc:grpChg chg="add del mod">
          <ac:chgData name="Kulinich Bohdan" userId="48e65c9f34e137d0" providerId="LiveId" clId="{0C190951-7106-4EC1-BCF2-E3EB44D7F82C}" dt="2020-08-11T02:59:38.042" v="127" actId="165"/>
          <ac:grpSpMkLst>
            <pc:docMk/>
            <pc:sldMk cId="3678422849" sldId="434"/>
            <ac:grpSpMk id="2" creationId="{7179F61D-5758-4C2E-8B89-B20D5D4AB01F}"/>
          </ac:grpSpMkLst>
        </pc:grpChg>
        <pc:grpChg chg="del">
          <ac:chgData name="Kulinich Bohdan" userId="48e65c9f34e137d0" providerId="LiveId" clId="{0C190951-7106-4EC1-BCF2-E3EB44D7F82C}" dt="2020-08-11T02:58:10.883" v="51" actId="478"/>
          <ac:grpSpMkLst>
            <pc:docMk/>
            <pc:sldMk cId="3678422849" sldId="434"/>
            <ac:grpSpMk id="9" creationId="{C769A989-74AA-4817-BC5D-1571867D8874}"/>
          </ac:grpSpMkLst>
        </pc:grpChg>
        <pc:grpChg chg="del">
          <ac:chgData name="Kulinich Bohdan" userId="48e65c9f34e137d0" providerId="LiveId" clId="{0C190951-7106-4EC1-BCF2-E3EB44D7F82C}" dt="2020-08-11T02:56:18.343" v="25" actId="478"/>
          <ac:grpSpMkLst>
            <pc:docMk/>
            <pc:sldMk cId="3678422849" sldId="434"/>
            <ac:grpSpMk id="12" creationId="{9A732B6C-A1FD-4FE7-80FE-1EE98C20E2C9}"/>
          </ac:grpSpMkLst>
        </pc:grpChg>
        <pc:grpChg chg="add mod">
          <ac:chgData name="Kulinich Bohdan" userId="48e65c9f34e137d0" providerId="LiveId" clId="{0C190951-7106-4EC1-BCF2-E3EB44D7F82C}" dt="2020-08-11T03:06:36.782" v="187" actId="164"/>
          <ac:grpSpMkLst>
            <pc:docMk/>
            <pc:sldMk cId="3678422849" sldId="434"/>
            <ac:grpSpMk id="25" creationId="{88E905EB-A6CD-4FDC-AA76-5C429FF0254A}"/>
          </ac:grpSpMkLst>
        </pc:grpChg>
        <pc:picChg chg="add mod modCrop">
          <ac:chgData name="Kulinich Bohdan" userId="48e65c9f34e137d0" providerId="LiveId" clId="{0C190951-7106-4EC1-BCF2-E3EB44D7F82C}" dt="2020-08-11T09:55:36.930" v="456" actId="732"/>
          <ac:picMkLst>
            <pc:docMk/>
            <pc:sldMk cId="3678422849" sldId="434"/>
            <ac:picMk id="7" creationId="{1EA20F81-1959-4638-884D-E43043411CD9}"/>
          </ac:picMkLst>
        </pc:picChg>
        <pc:picChg chg="add mod modCrop">
          <ac:chgData name="Kulinich Bohdan" userId="48e65c9f34e137d0" providerId="LiveId" clId="{0C190951-7106-4EC1-BCF2-E3EB44D7F82C}" dt="2020-08-11T03:03:49.902" v="152" actId="732"/>
          <ac:picMkLst>
            <pc:docMk/>
            <pc:sldMk cId="3678422849" sldId="434"/>
            <ac:picMk id="13" creationId="{2E8D6B4F-4166-4D34-B2CF-4D93EC9EAFF7}"/>
          </ac:picMkLst>
        </pc:picChg>
        <pc:picChg chg="add del mod modVis modCrop">
          <ac:chgData name="Kulinich Bohdan" userId="48e65c9f34e137d0" providerId="LiveId" clId="{0C190951-7106-4EC1-BCF2-E3EB44D7F82C}" dt="2020-08-11T09:54:05.358" v="450" actId="478"/>
          <ac:picMkLst>
            <pc:docMk/>
            <pc:sldMk cId="3678422849" sldId="434"/>
            <ac:picMk id="17" creationId="{66581455-C0FF-488D-A82A-87519DB54405}"/>
          </ac:picMkLst>
        </pc:picChg>
        <pc:picChg chg="add mod ord">
          <ac:chgData name="Kulinich Bohdan" userId="48e65c9f34e137d0" providerId="LiveId" clId="{0C190951-7106-4EC1-BCF2-E3EB44D7F82C}" dt="2020-08-11T03:06:36.782" v="187" actId="164"/>
          <ac:picMkLst>
            <pc:docMk/>
            <pc:sldMk cId="3678422849" sldId="434"/>
            <ac:picMk id="19" creationId="{CF80F849-CCDC-45A6-B9C2-9006E5A73FBE}"/>
          </ac:picMkLst>
        </pc:picChg>
        <pc:picChg chg="del">
          <ac:chgData name="Kulinich Bohdan" userId="48e65c9f34e137d0" providerId="LiveId" clId="{0C190951-7106-4EC1-BCF2-E3EB44D7F82C}" dt="2020-08-11T02:56:17.203" v="24" actId="478"/>
          <ac:picMkLst>
            <pc:docMk/>
            <pc:sldMk cId="3678422849" sldId="434"/>
            <ac:picMk id="20" creationId="{37EE0FA7-E784-4150-AA13-74DBB7FBFC34}"/>
          </ac:picMkLst>
        </pc:picChg>
        <pc:picChg chg="del">
          <ac:chgData name="Kulinich Bohdan" userId="48e65c9f34e137d0" providerId="LiveId" clId="{0C190951-7106-4EC1-BCF2-E3EB44D7F82C}" dt="2020-08-11T02:56:19.223" v="26" actId="478"/>
          <ac:picMkLst>
            <pc:docMk/>
            <pc:sldMk cId="3678422849" sldId="434"/>
            <ac:picMk id="22" creationId="{1D5239CF-7C0D-4E35-BACE-4E705303953F}"/>
          </ac:picMkLst>
        </pc:picChg>
        <pc:picChg chg="add mod modCrop">
          <ac:chgData name="Kulinich Bohdan" userId="48e65c9f34e137d0" providerId="LiveId" clId="{0C190951-7106-4EC1-BCF2-E3EB44D7F82C}" dt="2020-08-11T03:06:36.782" v="187" actId="164"/>
          <ac:picMkLst>
            <pc:docMk/>
            <pc:sldMk cId="3678422849" sldId="434"/>
            <ac:picMk id="23" creationId="{C6F41E3E-D3FB-4A8A-B596-61F75A75112B}"/>
          </ac:picMkLst>
        </pc:picChg>
        <pc:picChg chg="add mod">
          <ac:chgData name="Kulinich Bohdan" userId="48e65c9f34e137d0" providerId="LiveId" clId="{0C190951-7106-4EC1-BCF2-E3EB44D7F82C}" dt="2020-08-11T03:10:36.552" v="248"/>
          <ac:picMkLst>
            <pc:docMk/>
            <pc:sldMk cId="3678422849" sldId="434"/>
            <ac:picMk id="41" creationId="{7594280E-0B5C-4AD6-BA04-26DCC0C7984B}"/>
          </ac:picMkLst>
        </pc:picChg>
        <pc:picChg chg="del">
          <ac:chgData name="Kulinich Bohdan" userId="48e65c9f34e137d0" providerId="LiveId" clId="{0C190951-7106-4EC1-BCF2-E3EB44D7F82C}" dt="2020-08-11T03:00:01.032" v="134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0C190951-7106-4EC1-BCF2-E3EB44D7F82C}" dt="2020-08-11T02:58:11.383" v="52" actId="478"/>
          <ac:cxnSpMkLst>
            <pc:docMk/>
            <pc:sldMk cId="3678422849" sldId="434"/>
            <ac:cxnSpMk id="24" creationId="{81FF10C9-0E75-4558-B098-0B349D0DD8F8}"/>
          </ac:cxnSpMkLst>
        </pc:cxnChg>
        <pc:cxnChg chg="add mod topLvl">
          <ac:chgData name="Kulinich Bohdan" userId="48e65c9f34e137d0" providerId="LiveId" clId="{0C190951-7106-4EC1-BCF2-E3EB44D7F82C}" dt="2020-08-11T02:59:38.042" v="127" actId="165"/>
          <ac:cxnSpMkLst>
            <pc:docMk/>
            <pc:sldMk cId="3678422849" sldId="434"/>
            <ac:cxnSpMk id="27" creationId="{3FD83728-A3D3-4C45-B3F9-1AA48469D41C}"/>
          </ac:cxnSpMkLst>
        </pc:cxnChg>
        <pc:cxnChg chg="add del mod topLvl">
          <ac:chgData name="Kulinich Bohdan" userId="48e65c9f34e137d0" providerId="LiveId" clId="{0C190951-7106-4EC1-BCF2-E3EB44D7F82C}" dt="2020-08-11T02:59:38.042" v="127" actId="165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addSp delSp modSp mod ord delAnim modAnim">
        <pc:chgData name="Kulinich Bohdan" userId="48e65c9f34e137d0" providerId="LiveId" clId="{0C190951-7106-4EC1-BCF2-E3EB44D7F82C}" dt="2020-08-17T02:46:23.830" v="4927"/>
        <pc:sldMkLst>
          <pc:docMk/>
          <pc:sldMk cId="3676001664" sldId="441"/>
        </pc:sldMkLst>
        <pc:spChg chg="mod">
          <ac:chgData name="Kulinich Bohdan" userId="48e65c9f34e137d0" providerId="LiveId" clId="{0C190951-7106-4EC1-BCF2-E3EB44D7F82C}" dt="2020-08-17T02:28:34.056" v="4707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18" creationId="{FC258F84-B8DE-408B-9051-572A4EC410A9}"/>
          </ac:spMkLst>
        </pc:spChg>
        <pc:spChg chg="del">
          <ac:chgData name="Kulinich Bohdan" userId="48e65c9f34e137d0" providerId="LiveId" clId="{0C190951-7106-4EC1-BCF2-E3EB44D7F82C}" dt="2020-08-17T02:28:40.131" v="4709" actId="478"/>
          <ac:spMkLst>
            <pc:docMk/>
            <pc:sldMk cId="3676001664" sldId="441"/>
            <ac:spMk id="19" creationId="{AC928E53-9A7A-49C5-A113-E3D060303259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0" creationId="{F61D977E-4B2E-4076-A601-DFA648343437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1" creationId="{1ED7DC04-19FA-4B09-8D57-A9F1F07744AF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2" creationId="{1C160F82-C7E0-41B5-AE85-CA90F1EBBAD4}"/>
          </ac:spMkLst>
        </pc:spChg>
        <pc:spChg chg="del">
          <ac:chgData name="Kulinich Bohdan" userId="48e65c9f34e137d0" providerId="LiveId" clId="{0C190951-7106-4EC1-BCF2-E3EB44D7F82C}" dt="2020-08-17T02:28:37.656" v="4708" actId="478"/>
          <ac:spMkLst>
            <pc:docMk/>
            <pc:sldMk cId="3676001664" sldId="441"/>
            <ac:spMk id="23" creationId="{608A4E64-D788-4678-82A3-7DBD43C80A55}"/>
          </ac:spMkLst>
        </pc:spChg>
        <pc:spChg chg="add mod">
          <ac:chgData name="Kulinich Bohdan" userId="48e65c9f34e137d0" providerId="LiveId" clId="{0C190951-7106-4EC1-BCF2-E3EB44D7F82C}" dt="2020-08-17T02:33:52.320" v="4803" actId="1076"/>
          <ac:spMkLst>
            <pc:docMk/>
            <pc:sldMk cId="3676001664" sldId="441"/>
            <ac:spMk id="35" creationId="{B178619F-39BD-44AC-8B63-8C9297ED04AE}"/>
          </ac:spMkLst>
        </pc:spChg>
        <pc:spChg chg="add mod">
          <ac:chgData name="Kulinich Bohdan" userId="48e65c9f34e137d0" providerId="LiveId" clId="{0C190951-7106-4EC1-BCF2-E3EB44D7F82C}" dt="2020-08-17T02:33:56.614" v="4804" actId="1076"/>
          <ac:spMkLst>
            <pc:docMk/>
            <pc:sldMk cId="3676001664" sldId="441"/>
            <ac:spMk id="36" creationId="{E0D56FFF-2131-4F35-8275-973B07ABD101}"/>
          </ac:spMkLst>
        </pc:spChg>
        <pc:spChg chg="add mod">
          <ac:chgData name="Kulinich Bohdan" userId="48e65c9f34e137d0" providerId="LiveId" clId="{0C190951-7106-4EC1-BCF2-E3EB44D7F82C}" dt="2020-08-17T02:36:26.160" v="4850" actId="20577"/>
          <ac:spMkLst>
            <pc:docMk/>
            <pc:sldMk cId="3676001664" sldId="441"/>
            <ac:spMk id="37" creationId="{FBF98E03-B272-4912-BBEA-572812502087}"/>
          </ac:spMkLst>
        </pc:spChg>
        <pc:spChg chg="add mod">
          <ac:chgData name="Kulinich Bohdan" userId="48e65c9f34e137d0" providerId="LiveId" clId="{0C190951-7106-4EC1-BCF2-E3EB44D7F82C}" dt="2020-08-17T02:36:32.379" v="4852" actId="1076"/>
          <ac:spMkLst>
            <pc:docMk/>
            <pc:sldMk cId="3676001664" sldId="441"/>
            <ac:spMk id="38" creationId="{DC1A1743-2868-4459-AD86-3BFA6BAFFC00}"/>
          </ac:spMkLst>
        </pc:spChg>
        <pc:spChg chg="add mod">
          <ac:chgData name="Kulinich Bohdan" userId="48e65c9f34e137d0" providerId="LiveId" clId="{0C190951-7106-4EC1-BCF2-E3EB44D7F82C}" dt="2020-08-17T02:38:45.750" v="4888" actId="20577"/>
          <ac:spMkLst>
            <pc:docMk/>
            <pc:sldMk cId="3676001664" sldId="441"/>
            <ac:spMk id="39" creationId="{0FCDC2BF-C419-4D1E-8B92-ECD5671C2051}"/>
          </ac:spMkLst>
        </pc:spChg>
        <pc:spChg chg="add mod">
          <ac:chgData name="Kulinich Bohdan" userId="48e65c9f34e137d0" providerId="LiveId" clId="{0C190951-7106-4EC1-BCF2-E3EB44D7F82C}" dt="2020-08-17T02:38:52.720" v="4890" actId="1076"/>
          <ac:spMkLst>
            <pc:docMk/>
            <pc:sldMk cId="3676001664" sldId="441"/>
            <ac:spMk id="40" creationId="{77CB6B9A-4FA2-48A4-92DB-0A8140385DBA}"/>
          </ac:spMkLst>
        </pc:spChg>
        <pc:spChg chg="add mod">
          <ac:chgData name="Kulinich Bohdan" userId="48e65c9f34e137d0" providerId="LiveId" clId="{0C190951-7106-4EC1-BCF2-E3EB44D7F82C}" dt="2020-08-17T02:45:43.770" v="4913" actId="20577"/>
          <ac:spMkLst>
            <pc:docMk/>
            <pc:sldMk cId="3676001664" sldId="441"/>
            <ac:spMk id="41" creationId="{D91BE54B-CB56-4836-8170-38B48D7D8495}"/>
          </ac:spMkLst>
        </pc:spChg>
        <pc:spChg chg="add mod">
          <ac:chgData name="Kulinich Bohdan" userId="48e65c9f34e137d0" providerId="LiveId" clId="{0C190951-7106-4EC1-BCF2-E3EB44D7F82C}" dt="2020-08-17T02:46:02.049" v="4915" actId="20577"/>
          <ac:spMkLst>
            <pc:docMk/>
            <pc:sldMk cId="3676001664" sldId="441"/>
            <ac:spMk id="42" creationId="{DE069B51-3A25-4728-948F-402006597F72}"/>
          </ac:spMkLst>
        </pc:spChg>
        <pc:spChg chg="mod">
          <ac:chgData name="Kulinich Bohdan" userId="48e65c9f34e137d0" providerId="LiveId" clId="{0C190951-7106-4EC1-BCF2-E3EB44D7F82C}" dt="2020-08-17T02:28:09.361" v="4685" actId="20577"/>
          <ac:spMkLst>
            <pc:docMk/>
            <pc:sldMk cId="3676001664" sldId="441"/>
            <ac:spMk id="51" creationId="{86BC9140-E395-435D-A852-213A1317C46C}"/>
          </ac:spMkLst>
        </pc:spChg>
        <pc:grpChg chg="add del mod">
          <ac:chgData name="Kulinich Bohdan" userId="48e65c9f34e137d0" providerId="LiveId" clId="{0C190951-7106-4EC1-BCF2-E3EB44D7F82C}" dt="2020-08-17T02:33:37.130" v="4800" actId="165"/>
          <ac:grpSpMkLst>
            <pc:docMk/>
            <pc:sldMk cId="3676001664" sldId="441"/>
            <ac:grpSpMk id="7" creationId="{1436EF89-8402-466E-AFA7-0A524A4D9811}"/>
          </ac:grpSpMkLst>
        </pc:grpChg>
        <pc:grpChg chg="add del mod">
          <ac:chgData name="Kulinich Bohdan" userId="48e65c9f34e137d0" providerId="LiveId" clId="{0C190951-7106-4EC1-BCF2-E3EB44D7F82C}" dt="2020-08-17T02:44:58.210" v="4902" actId="165"/>
          <ac:grpSpMkLst>
            <pc:docMk/>
            <pc:sldMk cId="3676001664" sldId="441"/>
            <ac:grpSpMk id="26" creationId="{3A351216-777C-4862-B0CB-B12133D8D311}"/>
          </ac:grpSpMkLst>
        </pc:grpChg>
        <pc:grpChg chg="add del mod">
          <ac:chgData name="Kulinich Bohdan" userId="48e65c9f34e137d0" providerId="LiveId" clId="{0C190951-7106-4EC1-BCF2-E3EB44D7F82C}" dt="2020-08-17T02:32:44.555" v="4772" actId="165"/>
          <ac:grpSpMkLst>
            <pc:docMk/>
            <pc:sldMk cId="3676001664" sldId="441"/>
            <ac:grpSpMk id="29" creationId="{36C05BD1-6099-4F31-B70A-8D2000A382ED}"/>
          </ac:grpSpMkLst>
        </pc:grpChg>
        <pc:grpChg chg="add del mod">
          <ac:chgData name="Kulinich Bohdan" userId="48e65c9f34e137d0" providerId="LiveId" clId="{0C190951-7106-4EC1-BCF2-E3EB44D7F82C}" dt="2020-08-17T02:33:22.820" v="4797" actId="165"/>
          <ac:grpSpMkLst>
            <pc:docMk/>
            <pc:sldMk cId="3676001664" sldId="441"/>
            <ac:grpSpMk id="32" creationId="{85348B16-525A-4BAF-91AF-AF87FB737F3B}"/>
          </ac:grpSpMkLst>
        </pc:grpChg>
        <pc:picChg chg="add del mod modCrop">
          <ac:chgData name="Kulinich Bohdan" userId="48e65c9f34e137d0" providerId="LiveId" clId="{0C190951-7106-4EC1-BCF2-E3EB44D7F82C}" dt="2020-08-17T02:33:38.790" v="4801" actId="478"/>
          <ac:picMkLst>
            <pc:docMk/>
            <pc:sldMk cId="3676001664" sldId="441"/>
            <ac:picMk id="5" creationId="{DDCC5716-387E-49E8-988A-349E9D27B2C6}"/>
          </ac:picMkLst>
        </pc:pic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0" creationId="{FBC75B9A-4BB0-4EB9-8F44-9BAD1AC07A29}"/>
          </ac:cxnSpMkLst>
        </pc:cxn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2" creationId="{742F3F55-25B6-4863-81BD-29707209DB04}"/>
          </ac:cxnSpMkLst>
        </pc:cxn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3" creationId="{6B3BDF99-C2D3-4F60-BF27-E5D76FBD6113}"/>
          </ac:cxnSpMkLst>
        </pc:cxnChg>
        <pc:cxnChg chg="del">
          <ac:chgData name="Kulinich Bohdan" userId="48e65c9f34e137d0" providerId="LiveId" clId="{0C190951-7106-4EC1-BCF2-E3EB44D7F82C}" dt="2020-08-17T02:28:37.656" v="4708" actId="478"/>
          <ac:cxnSpMkLst>
            <pc:docMk/>
            <pc:sldMk cId="3676001664" sldId="441"/>
            <ac:cxnSpMk id="16" creationId="{350A13AA-B1A0-41E3-B635-279F8270077E}"/>
          </ac:cxnSpMkLst>
        </pc:cxnChg>
        <pc:cxnChg chg="add mod topLvl">
          <ac:chgData name="Kulinich Bohdan" userId="48e65c9f34e137d0" providerId="LiveId" clId="{0C190951-7106-4EC1-BCF2-E3EB44D7F82C}" dt="2020-08-17T02:33:37.130" v="4800" actId="165"/>
          <ac:cxnSpMkLst>
            <pc:docMk/>
            <pc:sldMk cId="3676001664" sldId="441"/>
            <ac:cxnSpMk id="24" creationId="{E9207B5B-0083-4835-9C20-9D7C37A71B97}"/>
          </ac:cxnSpMkLst>
        </pc:cxnChg>
        <pc:cxnChg chg="add mod topLvl">
          <ac:chgData name="Kulinich Bohdan" userId="48e65c9f34e137d0" providerId="LiveId" clId="{0C190951-7106-4EC1-BCF2-E3EB44D7F82C}" dt="2020-08-17T02:33:37.130" v="4800" actId="165"/>
          <ac:cxnSpMkLst>
            <pc:docMk/>
            <pc:sldMk cId="3676001664" sldId="441"/>
            <ac:cxnSpMk id="25" creationId="{9FFA2A92-3395-4C83-A449-226BA00FF1AD}"/>
          </ac:cxnSpMkLst>
        </pc:cxnChg>
        <pc:cxnChg chg="mod topLvl">
          <ac:chgData name="Kulinich Bohdan" userId="48e65c9f34e137d0" providerId="LiveId" clId="{0C190951-7106-4EC1-BCF2-E3EB44D7F82C}" dt="2020-08-17T02:44:58.210" v="4902" actId="165"/>
          <ac:cxnSpMkLst>
            <pc:docMk/>
            <pc:sldMk cId="3676001664" sldId="441"/>
            <ac:cxnSpMk id="27" creationId="{D48E206D-E051-470C-8C0C-44C88DCB6219}"/>
          </ac:cxnSpMkLst>
        </pc:cxnChg>
        <pc:cxnChg chg="mod topLvl">
          <ac:chgData name="Kulinich Bohdan" userId="48e65c9f34e137d0" providerId="LiveId" clId="{0C190951-7106-4EC1-BCF2-E3EB44D7F82C}" dt="2020-08-17T02:44:58.210" v="4902" actId="165"/>
          <ac:cxnSpMkLst>
            <pc:docMk/>
            <pc:sldMk cId="3676001664" sldId="441"/>
            <ac:cxnSpMk id="28" creationId="{DC1744E1-9C89-4CC6-88F5-78ABF047B43E}"/>
          </ac:cxnSpMkLst>
        </pc:cxnChg>
        <pc:cxnChg chg="mod topLvl">
          <ac:chgData name="Kulinich Bohdan" userId="48e65c9f34e137d0" providerId="LiveId" clId="{0C190951-7106-4EC1-BCF2-E3EB44D7F82C}" dt="2020-08-17T02:33:14.063" v="4794" actId="1076"/>
          <ac:cxnSpMkLst>
            <pc:docMk/>
            <pc:sldMk cId="3676001664" sldId="441"/>
            <ac:cxnSpMk id="30" creationId="{C1A292B8-C897-42F4-A35A-BE5C82A578B3}"/>
          </ac:cxnSpMkLst>
        </pc:cxnChg>
        <pc:cxnChg chg="mod topLvl">
          <ac:chgData name="Kulinich Bohdan" userId="48e65c9f34e137d0" providerId="LiveId" clId="{0C190951-7106-4EC1-BCF2-E3EB44D7F82C}" dt="2020-08-17T02:33:14.063" v="4794" actId="1076"/>
          <ac:cxnSpMkLst>
            <pc:docMk/>
            <pc:sldMk cId="3676001664" sldId="441"/>
            <ac:cxnSpMk id="31" creationId="{E17B9E54-FE53-4DAD-AAA8-195D6A599EF7}"/>
          </ac:cxnSpMkLst>
        </pc:cxnChg>
        <pc:cxnChg chg="mod topLvl">
          <ac:chgData name="Kulinich Bohdan" userId="48e65c9f34e137d0" providerId="LiveId" clId="{0C190951-7106-4EC1-BCF2-E3EB44D7F82C}" dt="2020-08-17T02:33:32.441" v="4799" actId="1076"/>
          <ac:cxnSpMkLst>
            <pc:docMk/>
            <pc:sldMk cId="3676001664" sldId="441"/>
            <ac:cxnSpMk id="33" creationId="{B5D4C705-5EB9-44C8-9F29-20A22BF5B67C}"/>
          </ac:cxnSpMkLst>
        </pc:cxnChg>
        <pc:cxnChg chg="mod topLvl">
          <ac:chgData name="Kulinich Bohdan" userId="48e65c9f34e137d0" providerId="LiveId" clId="{0C190951-7106-4EC1-BCF2-E3EB44D7F82C}" dt="2020-08-17T02:33:32.441" v="4799" actId="1076"/>
          <ac:cxnSpMkLst>
            <pc:docMk/>
            <pc:sldMk cId="3676001664" sldId="441"/>
            <ac:cxnSpMk id="34" creationId="{1233F73B-0785-48B8-85F3-8044D1A72F03}"/>
          </ac:cxnSpMkLst>
        </pc:cxnChg>
      </pc:sldChg>
      <pc:sldChg chg="addSp delSp modSp mod delAnim modAnim">
        <pc:chgData name="Kulinich Bohdan" userId="48e65c9f34e137d0" providerId="LiveId" clId="{0C190951-7106-4EC1-BCF2-E3EB44D7F82C}" dt="2020-08-17T02:51:20.180" v="4930" actId="20577"/>
        <pc:sldMkLst>
          <pc:docMk/>
          <pc:sldMk cId="2071804829" sldId="456"/>
        </pc:sldMkLst>
        <pc:spChg chg="mod">
          <ac:chgData name="Kulinich Bohdan" userId="48e65c9f34e137d0" providerId="LiveId" clId="{0C190951-7106-4EC1-BCF2-E3EB44D7F82C}" dt="2020-08-16T15:28:33.554" v="4334" actId="1076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0C190951-7106-4EC1-BCF2-E3EB44D7F82C}" dt="2020-08-16T15:28:37.454" v="4335" actId="1076"/>
          <ac:spMkLst>
            <pc:docMk/>
            <pc:sldMk cId="2071804829" sldId="456"/>
            <ac:spMk id="19" creationId="{A2386FD6-6847-416F-B0A1-95C3786E489B}"/>
          </ac:spMkLst>
        </pc:spChg>
        <pc:spChg chg="add mod">
          <ac:chgData name="Kulinich Bohdan" userId="48e65c9f34e137d0" providerId="LiveId" clId="{0C190951-7106-4EC1-BCF2-E3EB44D7F82C}" dt="2020-08-16T15:28:40.127" v="4336" actId="1076"/>
          <ac:spMkLst>
            <pc:docMk/>
            <pc:sldMk cId="2071804829" sldId="456"/>
            <ac:spMk id="20" creationId="{1C1DED22-E488-46CE-B29E-8F12494C127C}"/>
          </ac:spMkLst>
        </pc:spChg>
        <pc:spChg chg="add mod">
          <ac:chgData name="Kulinich Bohdan" userId="48e65c9f34e137d0" providerId="LiveId" clId="{0C190951-7106-4EC1-BCF2-E3EB44D7F82C}" dt="2020-08-16T15:29:04.745" v="4356" actId="14100"/>
          <ac:spMkLst>
            <pc:docMk/>
            <pc:sldMk cId="2071804829" sldId="456"/>
            <ac:spMk id="21" creationId="{9F2F45AA-3CDB-4CC2-8ADB-B9C481BB79EE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4" creationId="{3A6D0861-C713-4D45-902B-3AB2CDC996C6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5" creationId="{4A54905B-8624-4C1F-B556-DF8B3C8141F9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6" creationId="{A511A0AF-C64A-489D-966F-EB682EF4EDE0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7" creationId="{F40D07DD-4BA4-4978-A592-8A5C4C9F4ECA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8" creationId="{625EB56A-4ABA-44D0-99A5-6ACDA8F06CB1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49" creationId="{377006D0-443D-49A1-A51A-2D4B19C394BD}"/>
          </ac:spMkLst>
        </pc:spChg>
        <pc:spChg chg="del">
          <ac:chgData name="Kulinich Bohdan" userId="48e65c9f34e137d0" providerId="LiveId" clId="{0C190951-7106-4EC1-BCF2-E3EB44D7F82C}" dt="2020-08-16T14:51:25.510" v="3929" actId="478"/>
          <ac:spMkLst>
            <pc:docMk/>
            <pc:sldMk cId="2071804829" sldId="456"/>
            <ac:spMk id="50" creationId="{A221ECD7-3DA3-4646-87D4-A19923390AE3}"/>
          </ac:spMkLst>
        </pc:spChg>
        <pc:spChg chg="mod">
          <ac:chgData name="Kulinich Bohdan" userId="48e65c9f34e137d0" providerId="LiveId" clId="{0C190951-7106-4EC1-BCF2-E3EB44D7F82C}" dt="2020-08-17T02:51:20.180" v="4930" actId="20577"/>
          <ac:spMkLst>
            <pc:docMk/>
            <pc:sldMk cId="2071804829" sldId="456"/>
            <ac:spMk id="51" creationId="{86BC9140-E395-435D-A852-213A1317C46C}"/>
          </ac:spMkLst>
        </pc:spChg>
        <pc:picChg chg="add mod modCrop">
          <ac:chgData name="Kulinich Bohdan" userId="48e65c9f34e137d0" providerId="LiveId" clId="{0C190951-7106-4EC1-BCF2-E3EB44D7F82C}" dt="2020-08-16T14:52:59.480" v="4054" actId="1076"/>
          <ac:picMkLst>
            <pc:docMk/>
            <pc:sldMk cId="2071804829" sldId="456"/>
            <ac:picMk id="18" creationId="{E2C9927A-2A14-4C68-8987-7CD9835DD479}"/>
          </ac:picMkLst>
        </pc:pic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31" creationId="{CD50E69C-1390-43B2-AF55-60172DCCC3A8}"/>
          </ac:cxnSpMkLst>
        </pc:cxn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32" creationId="{FC755282-0BC9-43F0-A254-C8EF21955D9C}"/>
          </ac:cxnSpMkLst>
        </pc:cxn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36" creationId="{5141C2F0-88D3-4D64-9DF1-4E0C2366B9F0}"/>
          </ac:cxnSpMkLst>
        </pc:cxnChg>
        <pc:cxnChg chg="del">
          <ac:chgData name="Kulinich Bohdan" userId="48e65c9f34e137d0" providerId="LiveId" clId="{0C190951-7106-4EC1-BCF2-E3EB44D7F82C}" dt="2020-08-16T14:51:25.510" v="3929" actId="478"/>
          <ac:cxnSpMkLst>
            <pc:docMk/>
            <pc:sldMk cId="2071804829" sldId="456"/>
            <ac:cxnSpMk id="41" creationId="{10FC276D-AF55-4E59-A8C1-CA08E2DC4E1E}"/>
          </ac:cxnSpMkLst>
        </pc:cxnChg>
      </pc:sldChg>
      <pc:sldChg chg="delSp modSp mod delAnim modAnim">
        <pc:chgData name="Kulinich Bohdan" userId="48e65c9f34e137d0" providerId="LiveId" clId="{0C190951-7106-4EC1-BCF2-E3EB44D7F82C}" dt="2020-08-17T02:55:13.819" v="5130"/>
        <pc:sldMkLst>
          <pc:docMk/>
          <pc:sldMk cId="1108550450" sldId="459"/>
        </pc:sldMkLst>
        <pc:spChg chg="mod">
          <ac:chgData name="Kulinich Bohdan" userId="48e65c9f34e137d0" providerId="LiveId" clId="{0C190951-7106-4EC1-BCF2-E3EB44D7F82C}" dt="2020-08-17T02:53:12.009" v="4958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190951-7106-4EC1-BCF2-E3EB44D7F82C}" dt="2020-08-17T02:55:07.289" v="5129" actId="20577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190951-7106-4EC1-BCF2-E3EB44D7F82C}" dt="2020-08-17T02:53:19.374" v="4981" actId="20577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190951-7106-4EC1-BCF2-E3EB44D7F82C}" dt="2020-08-17T02:53:36.259" v="5021" actId="20577"/>
          <ac:spMkLst>
            <pc:docMk/>
            <pc:sldMk cId="1108550450" sldId="459"/>
            <ac:spMk id="54" creationId="{00000000-0000-0000-0000-000000000000}"/>
          </ac:spMkLst>
        </pc:spChg>
        <pc:spChg chg="del">
          <ac:chgData name="Kulinich Bohdan" userId="48e65c9f34e137d0" providerId="LiveId" clId="{0C190951-7106-4EC1-BCF2-E3EB44D7F82C}" dt="2020-08-17T02:54:38.949" v="5113" actId="478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190951-7106-4EC1-BCF2-E3EB44D7F82C}" dt="2020-08-17T02:53:47.769" v="50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modSp mod modAnim">
        <pc:chgData name="Kulinich Bohdan" userId="48e65c9f34e137d0" providerId="LiveId" clId="{0C190951-7106-4EC1-BCF2-E3EB44D7F82C}" dt="2020-08-12T03:09:13.495" v="3141"/>
        <pc:sldMkLst>
          <pc:docMk/>
          <pc:sldMk cId="55744885" sldId="463"/>
        </pc:sldMkLst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7" creationId="{00000000-0000-0000-0000-000000000000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9" creationId="{3D667AF2-FC42-444D-8714-699A2FDB6E90}"/>
          </ac:spMkLst>
        </pc:spChg>
        <pc:spChg chg="add 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10" creationId="{68877792-CCFF-4E7B-A3C3-028FD3CBCE68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35" creationId="{00000000-0000-0000-0000-000000000000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54" creationId="{00000000-0000-0000-0000-000000000000}"/>
          </ac:spMkLst>
        </pc:spChg>
        <pc:spChg chg="mod">
          <ac:chgData name="Kulinich Bohdan" userId="48e65c9f34e137d0" providerId="LiveId" clId="{0C190951-7106-4EC1-BCF2-E3EB44D7F82C}" dt="2020-08-12T03:08:42.920" v="3130" actId="1076"/>
          <ac:spMkLst>
            <pc:docMk/>
            <pc:sldMk cId="55744885" sldId="463"/>
            <ac:spMk id="57" creationId="{00000000-0000-0000-0000-000000000000}"/>
          </ac:spMkLst>
        </pc:spChg>
      </pc:sldChg>
      <pc:sldChg chg="del">
        <pc:chgData name="Kulinich Bohdan" userId="48e65c9f34e137d0" providerId="LiveId" clId="{0C190951-7106-4EC1-BCF2-E3EB44D7F82C}" dt="2020-08-11T15:08:14.992" v="1143" actId="47"/>
        <pc:sldMkLst>
          <pc:docMk/>
          <pc:sldMk cId="384421367" sldId="466"/>
        </pc:sldMkLst>
      </pc:sldChg>
      <pc:sldChg chg="addSp delSp modSp mod delAnim modAnim">
        <pc:chgData name="Kulinich Bohdan" userId="48e65c9f34e137d0" providerId="LiveId" clId="{0C190951-7106-4EC1-BCF2-E3EB44D7F82C}" dt="2020-08-11T17:46:21.878" v="2309"/>
        <pc:sldMkLst>
          <pc:docMk/>
          <pc:sldMk cId="3441625784" sldId="467"/>
        </pc:sldMkLst>
        <pc:spChg chg="mod">
          <ac:chgData name="Kulinich Bohdan" userId="48e65c9f34e137d0" providerId="LiveId" clId="{0C190951-7106-4EC1-BCF2-E3EB44D7F82C}" dt="2020-08-11T15:08:38.032" v="1188" actId="20577"/>
          <ac:spMkLst>
            <pc:docMk/>
            <pc:sldMk cId="3441625784" sldId="467"/>
            <ac:spMk id="4" creationId="{00000000-0000-0000-0000-000000000000}"/>
          </ac:spMkLst>
        </pc:spChg>
        <pc:spChg chg="mod">
          <ac:chgData name="Kulinich Bohdan" userId="48e65c9f34e137d0" providerId="LiveId" clId="{0C190951-7106-4EC1-BCF2-E3EB44D7F82C}" dt="2020-08-11T15:08:56.632" v="1213" actId="20577"/>
          <ac:spMkLst>
            <pc:docMk/>
            <pc:sldMk cId="3441625784" sldId="467"/>
            <ac:spMk id="6" creationId="{3B9DB809-F818-4524-AA9B-E797D4163719}"/>
          </ac:spMkLst>
        </pc:spChg>
        <pc:spChg chg="del mod">
          <ac:chgData name="Kulinich Bohdan" userId="48e65c9f34e137d0" providerId="LiveId" clId="{0C190951-7106-4EC1-BCF2-E3EB44D7F82C}" dt="2020-08-11T17:37:09.615" v="2132" actId="478"/>
          <ac:spMkLst>
            <pc:docMk/>
            <pc:sldMk cId="3441625784" sldId="467"/>
            <ac:spMk id="30" creationId="{13A6E9C5-2687-453F-955F-E519919E982B}"/>
          </ac:spMkLst>
        </pc:spChg>
        <pc:spChg chg="del mod">
          <ac:chgData name="Kulinich Bohdan" userId="48e65c9f34e137d0" providerId="LiveId" clId="{0C190951-7106-4EC1-BCF2-E3EB44D7F82C}" dt="2020-08-11T16:55:43.950" v="2027" actId="478"/>
          <ac:spMkLst>
            <pc:docMk/>
            <pc:sldMk cId="3441625784" sldId="467"/>
            <ac:spMk id="36" creationId="{00833167-53FB-4BFC-A1B2-09A6D7150459}"/>
          </ac:spMkLst>
        </pc:spChg>
        <pc:spChg chg="del mod">
          <ac:chgData name="Kulinich Bohdan" userId="48e65c9f34e137d0" providerId="LiveId" clId="{0C190951-7106-4EC1-BCF2-E3EB44D7F82C}" dt="2020-08-11T16:55:43.950" v="2027" actId="478"/>
          <ac:spMkLst>
            <pc:docMk/>
            <pc:sldMk cId="3441625784" sldId="467"/>
            <ac:spMk id="37" creationId="{0125A83F-32C3-4D4F-81BE-894B16D2AAD4}"/>
          </ac:spMkLst>
        </pc:spChg>
        <pc:spChg chg="mod or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38" creationId="{D744DA7E-8CA8-423F-9B51-6F5ADD4B6D54}"/>
          </ac:spMkLst>
        </pc:spChg>
        <pc:spChg chg="mod or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39" creationId="{6996213C-9389-471D-B68C-AA96EDE7ACA5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58" creationId="{2350D696-5A0C-4A50-BE8F-ECCEC613B7A4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59" creationId="{B8F9CC31-841B-4947-9FD1-3E2853C9E8A8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0" creationId="{313800BE-B833-41CE-9200-A64F7674039E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1" creationId="{68DB657C-2F3F-4B28-8709-6830E8033E96}"/>
          </ac:spMkLst>
        </pc:spChg>
        <pc:spChg chg="mod">
          <ac:chgData name="Kulinich Bohdan" userId="48e65c9f34e137d0" providerId="LiveId" clId="{0C190951-7106-4EC1-BCF2-E3EB44D7F82C}" dt="2020-08-11T17:40:13.873" v="2214" actId="14100"/>
          <ac:spMkLst>
            <pc:docMk/>
            <pc:sldMk cId="3441625784" sldId="467"/>
            <ac:spMk id="62" creationId="{EAEE8DF5-F614-4E75-8122-0EC68EE86F8E}"/>
          </ac:spMkLst>
        </pc:spChg>
        <pc:spChg chg="del">
          <ac:chgData name="Kulinich Bohdan" userId="48e65c9f34e137d0" providerId="LiveId" clId="{0C190951-7106-4EC1-BCF2-E3EB44D7F82C}" dt="2020-08-11T16:53:09.467" v="1984" actId="478"/>
          <ac:spMkLst>
            <pc:docMk/>
            <pc:sldMk cId="3441625784" sldId="467"/>
            <ac:spMk id="63" creationId="{1D641365-CCC1-4854-822E-DB914C3BA7A3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6" creationId="{085575EA-2F7B-422C-BEC3-7E947F201438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7" creationId="{16187872-D018-4206-A65F-A4DB1FEE42ED}"/>
          </ac:spMkLst>
        </pc:spChg>
        <pc:spChg chg="del">
          <ac:chgData name="Kulinich Bohdan" userId="48e65c9f34e137d0" providerId="LiveId" clId="{0C190951-7106-4EC1-BCF2-E3EB44D7F82C}" dt="2020-08-11T16:53:11.137" v="1985" actId="478"/>
          <ac:spMkLst>
            <pc:docMk/>
            <pc:sldMk cId="3441625784" sldId="467"/>
            <ac:spMk id="69" creationId="{B8A9A259-8584-4B1D-A9E9-B3AD9B9A566F}"/>
          </ac:spMkLst>
        </pc:spChg>
        <pc:spChg chg="del">
          <ac:chgData name="Kulinich Bohdan" userId="48e65c9f34e137d0" providerId="LiveId" clId="{0C190951-7106-4EC1-BCF2-E3EB44D7F82C}" dt="2020-08-11T16:53:08.715" v="1983" actId="478"/>
          <ac:spMkLst>
            <pc:docMk/>
            <pc:sldMk cId="3441625784" sldId="467"/>
            <ac:spMk id="70" creationId="{1B7AC3B1-E736-45B9-BFBC-ECDB8B886DBA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3" creationId="{475F1E6D-A3B9-4711-97D2-2955F3AF9522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5" creationId="{ED0F8572-11B2-4511-A8B1-5DF03264FE01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6" creationId="{28AE6213-D6AC-43C7-A589-A1248B3D5F38}"/>
          </ac:spMkLst>
        </pc:spChg>
        <pc:spChg chg="del">
          <ac:chgData name="Kulinich Bohdan" userId="48e65c9f34e137d0" providerId="LiveId" clId="{0C190951-7106-4EC1-BCF2-E3EB44D7F82C}" dt="2020-08-11T16:53:05.495" v="1981" actId="478"/>
          <ac:spMkLst>
            <pc:docMk/>
            <pc:sldMk cId="3441625784" sldId="467"/>
            <ac:spMk id="77" creationId="{2B416538-DF35-4519-BD3F-FCCE6FD7FAE1}"/>
          </ac:spMkLst>
        </pc:spChg>
        <pc:spChg chg="del">
          <ac:chgData name="Kulinich Bohdan" userId="48e65c9f34e137d0" providerId="LiveId" clId="{0C190951-7106-4EC1-BCF2-E3EB44D7F82C}" dt="2020-08-11T16:53:07.663" v="1982" actId="478"/>
          <ac:spMkLst>
            <pc:docMk/>
            <pc:sldMk cId="3441625784" sldId="467"/>
            <ac:spMk id="78" creationId="{65982196-A747-4BD9-B652-7A783EFDB3D4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6" creationId="{211AD89E-90D8-4306-A70B-E37BD1FF5B46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7" creationId="{9ACE3024-A5E7-4B09-A927-1B790A42F5E1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8" creationId="{4327FAB9-28D6-4319-BC74-67B47438C921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89" creationId="{4376CA6D-C0A4-46FF-A806-4DCEE7F2116F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90" creationId="{78AB5F3E-2DF9-47FB-9781-8C47E804F334}"/>
          </ac:spMkLst>
        </pc:spChg>
        <pc:spChg chg="add mod">
          <ac:chgData name="Kulinich Bohdan" userId="48e65c9f34e137d0" providerId="LiveId" clId="{0C190951-7106-4EC1-BCF2-E3EB44D7F82C}" dt="2020-08-11T16:59:10.278" v="2114" actId="1076"/>
          <ac:spMkLst>
            <pc:docMk/>
            <pc:sldMk cId="3441625784" sldId="467"/>
            <ac:spMk id="91" creationId="{2E73B5B1-6D9E-404F-81AD-50E261A0A7FB}"/>
          </ac:spMkLst>
        </pc:spChg>
        <pc:spChg chg="add mod">
          <ac:chgData name="Kulinich Bohdan" userId="48e65c9f34e137d0" providerId="LiveId" clId="{0C190951-7106-4EC1-BCF2-E3EB44D7F82C}" dt="2020-08-11T17:36:27.851" v="2124" actId="1076"/>
          <ac:spMkLst>
            <pc:docMk/>
            <pc:sldMk cId="3441625784" sldId="467"/>
            <ac:spMk id="93" creationId="{8EA33E64-0C03-4C24-89B3-7106B3CCFA93}"/>
          </ac:spMkLst>
        </pc:spChg>
        <pc:spChg chg="add del mod">
          <ac:chgData name="Kulinich Bohdan" userId="48e65c9f34e137d0" providerId="LiveId" clId="{0C190951-7106-4EC1-BCF2-E3EB44D7F82C}" dt="2020-08-11T17:36:18.006" v="2121" actId="478"/>
          <ac:spMkLst>
            <pc:docMk/>
            <pc:sldMk cId="3441625784" sldId="467"/>
            <ac:spMk id="94" creationId="{67C858B4-BDAA-4F27-8869-9D3596048F68}"/>
          </ac:spMkLst>
        </pc:spChg>
        <pc:spChg chg="add del mod">
          <ac:chgData name="Kulinich Bohdan" userId="48e65c9f34e137d0" providerId="LiveId" clId="{0C190951-7106-4EC1-BCF2-E3EB44D7F82C}" dt="2020-08-11T17:36:34.362" v="2125" actId="478"/>
          <ac:spMkLst>
            <pc:docMk/>
            <pc:sldMk cId="3441625784" sldId="467"/>
            <ac:spMk id="96" creationId="{91680D75-1E76-44E8-A968-430B1746D71C}"/>
          </ac:spMkLst>
        </pc:spChg>
        <pc:spChg chg="add mod">
          <ac:chgData name="Kulinich Bohdan" userId="48e65c9f34e137d0" providerId="LiveId" clId="{0C190951-7106-4EC1-BCF2-E3EB44D7F82C}" dt="2020-08-11T17:36:24.280" v="2123" actId="1076"/>
          <ac:spMkLst>
            <pc:docMk/>
            <pc:sldMk cId="3441625784" sldId="467"/>
            <ac:spMk id="97" creationId="{1DCE4AAD-4F57-4442-9080-EC74559A20AE}"/>
          </ac:spMkLst>
        </pc:spChg>
        <pc:spChg chg="add mod">
          <ac:chgData name="Kulinich Bohdan" userId="48e65c9f34e137d0" providerId="LiveId" clId="{0C190951-7106-4EC1-BCF2-E3EB44D7F82C}" dt="2020-08-11T17:36:45.833" v="2127" actId="1076"/>
          <ac:spMkLst>
            <pc:docMk/>
            <pc:sldMk cId="3441625784" sldId="467"/>
            <ac:spMk id="99" creationId="{1EEBD048-D78E-40DC-A301-EAA583A8D929}"/>
          </ac:spMkLst>
        </pc:spChg>
        <pc:spChg chg="add mod">
          <ac:chgData name="Kulinich Bohdan" userId="48e65c9f34e137d0" providerId="LiveId" clId="{0C190951-7106-4EC1-BCF2-E3EB44D7F82C}" dt="2020-08-11T17:36:51.310" v="2129" actId="1076"/>
          <ac:spMkLst>
            <pc:docMk/>
            <pc:sldMk cId="3441625784" sldId="467"/>
            <ac:spMk id="100" creationId="{F292136B-ABFC-438F-9981-91E72A0B55A8}"/>
          </ac:spMkLst>
        </pc:spChg>
        <pc:spChg chg="add mod">
          <ac:chgData name="Kulinich Bohdan" userId="48e65c9f34e137d0" providerId="LiveId" clId="{0C190951-7106-4EC1-BCF2-E3EB44D7F82C}" dt="2020-08-11T17:37:00.734" v="2131" actId="1076"/>
          <ac:spMkLst>
            <pc:docMk/>
            <pc:sldMk cId="3441625784" sldId="467"/>
            <ac:spMk id="102" creationId="{CDA238D8-441A-4467-B088-02DFE5E42F13}"/>
          </ac:spMkLst>
        </pc:spChg>
        <pc:spChg chg="add del mod">
          <ac:chgData name="Kulinich Bohdan" userId="48e65c9f34e137d0" providerId="LiveId" clId="{0C190951-7106-4EC1-BCF2-E3EB44D7F82C}" dt="2020-08-11T17:40:18.602" v="2215" actId="478"/>
          <ac:spMkLst>
            <pc:docMk/>
            <pc:sldMk cId="3441625784" sldId="467"/>
            <ac:spMk id="103" creationId="{78EAA0C5-861C-42C5-93EC-30F76E6A15E9}"/>
          </ac:spMkLst>
        </pc:spChg>
        <pc:spChg chg="add mod">
          <ac:chgData name="Kulinich Bohdan" userId="48e65c9f34e137d0" providerId="LiveId" clId="{0C190951-7106-4EC1-BCF2-E3EB44D7F82C}" dt="2020-08-11T17:37:33.003" v="2138" actId="20577"/>
          <ac:spMkLst>
            <pc:docMk/>
            <pc:sldMk cId="3441625784" sldId="467"/>
            <ac:spMk id="104" creationId="{6BB22841-37A3-4AE3-86AD-866BA7F31593}"/>
          </ac:spMkLst>
        </pc:spChg>
        <pc:spChg chg="add mod">
          <ac:chgData name="Kulinich Bohdan" userId="48e65c9f34e137d0" providerId="LiveId" clId="{0C190951-7106-4EC1-BCF2-E3EB44D7F82C}" dt="2020-08-11T17:37:49.335" v="2143" actId="1076"/>
          <ac:spMkLst>
            <pc:docMk/>
            <pc:sldMk cId="3441625784" sldId="467"/>
            <ac:spMk id="105" creationId="{FC24CB79-CDCC-43DC-A433-CA26343F2025}"/>
          </ac:spMkLst>
        </pc:spChg>
        <pc:spChg chg="add mod">
          <ac:chgData name="Kulinich Bohdan" userId="48e65c9f34e137d0" providerId="LiveId" clId="{0C190951-7106-4EC1-BCF2-E3EB44D7F82C}" dt="2020-08-11T17:37:59.722" v="2147" actId="20577"/>
          <ac:spMkLst>
            <pc:docMk/>
            <pc:sldMk cId="3441625784" sldId="467"/>
            <ac:spMk id="106" creationId="{C8606127-B978-4053-A189-8CC30C0E612A}"/>
          </ac:spMkLst>
        </pc:spChg>
        <pc:spChg chg="add mod">
          <ac:chgData name="Kulinich Bohdan" userId="48e65c9f34e137d0" providerId="LiveId" clId="{0C190951-7106-4EC1-BCF2-E3EB44D7F82C}" dt="2020-08-11T17:38:21.417" v="2152" actId="20577"/>
          <ac:spMkLst>
            <pc:docMk/>
            <pc:sldMk cId="3441625784" sldId="467"/>
            <ac:spMk id="107" creationId="{B46CF269-E746-4E64-BCFD-055C8A400CDC}"/>
          </ac:spMkLst>
        </pc:spChg>
        <pc:spChg chg="add mod">
          <ac:chgData name="Kulinich Bohdan" userId="48e65c9f34e137d0" providerId="LiveId" clId="{0C190951-7106-4EC1-BCF2-E3EB44D7F82C}" dt="2020-08-11T17:38:29.449" v="2156" actId="20577"/>
          <ac:spMkLst>
            <pc:docMk/>
            <pc:sldMk cId="3441625784" sldId="467"/>
            <ac:spMk id="108" creationId="{62232B44-2D8C-4224-AF7B-0CC7D369AADF}"/>
          </ac:spMkLst>
        </pc:spChg>
        <pc:spChg chg="add mod">
          <ac:chgData name="Kulinich Bohdan" userId="48e65c9f34e137d0" providerId="LiveId" clId="{0C190951-7106-4EC1-BCF2-E3EB44D7F82C}" dt="2020-08-11T17:38:41.581" v="2160" actId="20577"/>
          <ac:spMkLst>
            <pc:docMk/>
            <pc:sldMk cId="3441625784" sldId="467"/>
            <ac:spMk id="109" creationId="{5128C939-2ED8-4A81-96EF-19B186AE42AA}"/>
          </ac:spMkLst>
        </pc:spChg>
        <pc:spChg chg="add mod">
          <ac:chgData name="Kulinich Bohdan" userId="48e65c9f34e137d0" providerId="LiveId" clId="{0C190951-7106-4EC1-BCF2-E3EB44D7F82C}" dt="2020-08-11T17:39:02.062" v="2165" actId="1076"/>
          <ac:spMkLst>
            <pc:docMk/>
            <pc:sldMk cId="3441625784" sldId="467"/>
            <ac:spMk id="110" creationId="{5A9369CF-B065-4ED2-B038-81807D892BB7}"/>
          </ac:spMkLst>
        </pc:spChg>
        <pc:spChg chg="add mod">
          <ac:chgData name="Kulinich Bohdan" userId="48e65c9f34e137d0" providerId="LiveId" clId="{0C190951-7106-4EC1-BCF2-E3EB44D7F82C}" dt="2020-08-11T17:39:17.315" v="2170" actId="1076"/>
          <ac:spMkLst>
            <pc:docMk/>
            <pc:sldMk cId="3441625784" sldId="467"/>
            <ac:spMk id="111" creationId="{A44F3CFF-1564-4938-AC0C-261552CC76D7}"/>
          </ac:spMkLst>
        </pc:spChg>
        <pc:spChg chg="add del mod">
          <ac:chgData name="Kulinich Bohdan" userId="48e65c9f34e137d0" providerId="LiveId" clId="{0C190951-7106-4EC1-BCF2-E3EB44D7F82C}" dt="2020-08-11T17:40:19.451" v="2216" actId="478"/>
          <ac:spMkLst>
            <pc:docMk/>
            <pc:sldMk cId="3441625784" sldId="467"/>
            <ac:spMk id="112" creationId="{8830302B-9038-4D93-828E-F418C0E7A08B}"/>
          </ac:spMkLst>
        </pc:spChg>
        <pc:spChg chg="add mod">
          <ac:chgData name="Kulinich Bohdan" userId="48e65c9f34e137d0" providerId="LiveId" clId="{0C190951-7106-4EC1-BCF2-E3EB44D7F82C}" dt="2020-08-11T17:42:23.014" v="2253" actId="20577"/>
          <ac:spMkLst>
            <pc:docMk/>
            <pc:sldMk cId="3441625784" sldId="467"/>
            <ac:spMk id="113" creationId="{954A8108-50DE-4F6A-A3C8-971F33854CD5}"/>
          </ac:spMkLst>
        </pc:spChg>
        <pc:spChg chg="add mod">
          <ac:chgData name="Kulinich Bohdan" userId="48e65c9f34e137d0" providerId="LiveId" clId="{0C190951-7106-4EC1-BCF2-E3EB44D7F82C}" dt="2020-08-11T17:44:03.958" v="2292" actId="20577"/>
          <ac:spMkLst>
            <pc:docMk/>
            <pc:sldMk cId="3441625784" sldId="467"/>
            <ac:spMk id="114" creationId="{D4BC395C-F9BE-40E9-8326-429F5915082D}"/>
          </ac:spMkLst>
        </pc:spChg>
        <pc:grpChg chg="del">
          <ac:chgData name="Kulinich Bohdan" userId="48e65c9f34e137d0" providerId="LiveId" clId="{0C190951-7106-4EC1-BCF2-E3EB44D7F82C}" dt="2020-08-11T16:53:44.067" v="1990" actId="165"/>
          <ac:grpSpMkLst>
            <pc:docMk/>
            <pc:sldMk cId="3441625784" sldId="467"/>
            <ac:grpSpMk id="2" creationId="{E163386F-CF0F-497F-90E0-E449B81F2F02}"/>
          </ac:grpSpMkLst>
        </pc:grpChg>
        <pc:grpChg chg="del">
          <ac:chgData name="Kulinich Bohdan" userId="48e65c9f34e137d0" providerId="LiveId" clId="{0C190951-7106-4EC1-BCF2-E3EB44D7F82C}" dt="2020-08-11T16:53:11.137" v="1985" actId="478"/>
          <ac:grpSpMkLst>
            <pc:docMk/>
            <pc:sldMk cId="3441625784" sldId="467"/>
            <ac:grpSpMk id="5" creationId="{5A45290C-27BC-46D2-8BF7-C5512909C8DE}"/>
          </ac:grpSpMkLst>
        </pc:grpChg>
        <pc:grpChg chg="del">
          <ac:chgData name="Kulinich Bohdan" userId="48e65c9f34e137d0" providerId="LiveId" clId="{0C190951-7106-4EC1-BCF2-E3EB44D7F82C}" dt="2020-08-11T16:53:11.137" v="1985" actId="478"/>
          <ac:grpSpMkLst>
            <pc:docMk/>
            <pc:sldMk cId="3441625784" sldId="467"/>
            <ac:grpSpMk id="7" creationId="{2817FD11-116D-4EFB-8B9B-6A79C486DF00}"/>
          </ac:grpSpMkLst>
        </pc:grpChg>
        <pc:grpChg chg="del">
          <ac:chgData name="Kulinich Bohdan" userId="48e65c9f34e137d0" providerId="LiveId" clId="{0C190951-7106-4EC1-BCF2-E3EB44D7F82C}" dt="2020-08-11T16:53:05.495" v="1981" actId="478"/>
          <ac:grpSpMkLst>
            <pc:docMk/>
            <pc:sldMk cId="3441625784" sldId="467"/>
            <ac:grpSpMk id="8" creationId="{312AEB31-B719-4FAD-8B0A-1ED3F0F91BD1}"/>
          </ac:grpSpMkLst>
        </pc:grpChg>
        <pc:grpChg chg="add mod">
          <ac:chgData name="Kulinich Bohdan" userId="48e65c9f34e137d0" providerId="LiveId" clId="{0C190951-7106-4EC1-BCF2-E3EB44D7F82C}" dt="2020-08-11T16:59:10.278" v="2114" actId="1076"/>
          <ac:grpSpMkLst>
            <pc:docMk/>
            <pc:sldMk cId="3441625784" sldId="467"/>
            <ac:grpSpMk id="9" creationId="{71321506-1A77-43DC-BABE-5D9C83A03D5C}"/>
          </ac:grpSpMkLst>
        </pc:grpChg>
        <pc:grpChg chg="del mod topLvl">
          <ac:chgData name="Kulinich Bohdan" userId="48e65c9f34e137d0" providerId="LiveId" clId="{0C190951-7106-4EC1-BCF2-E3EB44D7F82C}" dt="2020-08-11T16:54:02.124" v="1992" actId="478"/>
          <ac:grpSpMkLst>
            <pc:docMk/>
            <pc:sldMk cId="3441625784" sldId="467"/>
            <ac:grpSpMk id="24" creationId="{C22F90C1-25F7-441B-BCBE-7C7E8FA6F7F7}"/>
          </ac:grpSpMkLst>
        </pc:grpChg>
        <pc:grpChg chg="add mod">
          <ac:chgData name="Kulinich Bohdan" userId="48e65c9f34e137d0" providerId="LiveId" clId="{0C190951-7106-4EC1-BCF2-E3EB44D7F82C}" dt="2020-08-11T16:59:10.278" v="2114" actId="1076"/>
          <ac:grpSpMkLst>
            <pc:docMk/>
            <pc:sldMk cId="3441625784" sldId="467"/>
            <ac:grpSpMk id="74" creationId="{767EA26D-1688-4404-865F-5949ECC24532}"/>
          </ac:grpSpMkLst>
        </pc:grpChg>
        <pc:grpChg chg="add mod">
          <ac:chgData name="Kulinich Bohdan" userId="48e65c9f34e137d0" providerId="LiveId" clId="{0C190951-7106-4EC1-BCF2-E3EB44D7F82C}" dt="2020-08-11T16:59:10.278" v="2114" actId="1076"/>
          <ac:grpSpMkLst>
            <pc:docMk/>
            <pc:sldMk cId="3441625784" sldId="467"/>
            <ac:grpSpMk id="81" creationId="{982D7886-06B4-420D-A81F-BDF5324E3498}"/>
          </ac:grpSpMkLst>
        </pc:grpChg>
        <pc:picChg chg="del">
          <ac:chgData name="Kulinich Bohdan" userId="48e65c9f34e137d0" providerId="LiveId" clId="{0C190951-7106-4EC1-BCF2-E3EB44D7F82C}" dt="2020-08-11T17:37:09.615" v="2132" actId="478"/>
          <ac:picMkLst>
            <pc:docMk/>
            <pc:sldMk cId="3441625784" sldId="467"/>
            <ac:picMk id="29" creationId="{0F2E0A83-C785-4B12-8855-14D3050FE253}"/>
          </ac:picMkLst>
        </pc:picChg>
        <pc:cxnChg chg="mod">
          <ac:chgData name="Kulinich Bohdan" userId="48e65c9f34e137d0" providerId="LiveId" clId="{0C190951-7106-4EC1-BCF2-E3EB44D7F82C}" dt="2020-08-11T16:53:44.067" v="1990" actId="165"/>
          <ac:cxnSpMkLst>
            <pc:docMk/>
            <pc:sldMk cId="3441625784" sldId="467"/>
            <ac:cxnSpMk id="25" creationId="{3D3449A7-DD0C-49D7-AD86-8CC07D7B4907}"/>
          </ac:cxnSpMkLst>
        </pc:cxnChg>
        <pc:cxnChg chg="mod">
          <ac:chgData name="Kulinich Bohdan" userId="48e65c9f34e137d0" providerId="LiveId" clId="{0C190951-7106-4EC1-BCF2-E3EB44D7F82C}" dt="2020-08-11T16:53:44.067" v="1990" actId="165"/>
          <ac:cxnSpMkLst>
            <pc:docMk/>
            <pc:sldMk cId="3441625784" sldId="467"/>
            <ac:cxnSpMk id="27" creationId="{781A31D1-157B-4D2E-BB98-4420C509FA9F}"/>
          </ac:cxnSpMkLst>
        </pc:cxnChg>
        <pc:cxnChg chg="mod topLvl">
          <ac:chgData name="Kulinich Bohdan" userId="48e65c9f34e137d0" providerId="LiveId" clId="{0C190951-7106-4EC1-BCF2-E3EB44D7F82C}" dt="2020-08-11T16:54:24.276" v="1999" actId="164"/>
          <ac:cxnSpMkLst>
            <pc:docMk/>
            <pc:sldMk cId="3441625784" sldId="467"/>
            <ac:cxnSpMk id="28" creationId="{11BCFED3-C298-4464-AACC-0BF7B2A4B8C0}"/>
          </ac:cxnSpMkLst>
        </pc:cxnChg>
        <pc:cxnChg chg="del mod topLvl">
          <ac:chgData name="Kulinich Bohdan" userId="48e65c9f34e137d0" providerId="LiveId" clId="{0C190951-7106-4EC1-BCF2-E3EB44D7F82C}" dt="2020-08-11T16:54:02.805" v="1993" actId="478"/>
          <ac:cxnSpMkLst>
            <pc:docMk/>
            <pc:sldMk cId="3441625784" sldId="467"/>
            <ac:cxnSpMk id="31" creationId="{1BA52AD5-0C9F-479E-B34F-E00F15396C1C}"/>
          </ac:cxnSpMkLst>
        </pc:cxnChg>
        <pc:cxnChg chg="del mod">
          <ac:chgData name="Kulinich Bohdan" userId="48e65c9f34e137d0" providerId="LiveId" clId="{0C190951-7106-4EC1-BCF2-E3EB44D7F82C}" dt="2020-08-11T16:55:43.950" v="2027" actId="478"/>
          <ac:cxnSpMkLst>
            <pc:docMk/>
            <pc:sldMk cId="3441625784" sldId="467"/>
            <ac:cxnSpMk id="33" creationId="{7CD54E0C-BE87-4A12-A582-76EFB5775E1B}"/>
          </ac:cxnSpMkLst>
        </pc:cxnChg>
        <pc:cxnChg chg="mod ord">
          <ac:chgData name="Kulinich Bohdan" userId="48e65c9f34e137d0" providerId="LiveId" clId="{0C190951-7106-4EC1-BCF2-E3EB44D7F82C}" dt="2020-08-11T16:59:10.278" v="2114" actId="1076"/>
          <ac:cxnSpMkLst>
            <pc:docMk/>
            <pc:sldMk cId="3441625784" sldId="467"/>
            <ac:cxnSpMk id="35" creationId="{C02D419F-C9B1-4D78-AF52-26CB18E7B52D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41" creationId="{BA180D29-0DED-498E-91D5-2EA902E8FD42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57" creationId="{1535CE4F-B536-4EBB-89CA-99546DC7AE17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64" creationId="{B024C9CD-064C-4117-919B-CF3C0DB1515C}"/>
          </ac:cxnSpMkLst>
        </pc:cxnChg>
        <pc:cxnChg chg="del">
          <ac:chgData name="Kulinich Bohdan" userId="48e65c9f34e137d0" providerId="LiveId" clId="{0C190951-7106-4EC1-BCF2-E3EB44D7F82C}" dt="2020-08-11T16:53:11.137" v="1985" actId="478"/>
          <ac:cxnSpMkLst>
            <pc:docMk/>
            <pc:sldMk cId="3441625784" sldId="467"/>
            <ac:cxnSpMk id="65" creationId="{94C832AB-C001-466F-A566-979A1366B9D1}"/>
          </ac:cxnSpMkLst>
        </pc:cxnChg>
        <pc:cxnChg chg="add mod">
          <ac:chgData name="Kulinich Bohdan" userId="48e65c9f34e137d0" providerId="LiveId" clId="{0C190951-7106-4EC1-BCF2-E3EB44D7F82C}" dt="2020-08-11T16:54:24.276" v="1999" actId="164"/>
          <ac:cxnSpMkLst>
            <pc:docMk/>
            <pc:sldMk cId="3441625784" sldId="467"/>
            <ac:cxnSpMk id="68" creationId="{F029D742-D57D-4F22-BEBF-982F45993092}"/>
          </ac:cxnSpMkLst>
        </pc:cxnChg>
        <pc:cxnChg chg="del">
          <ac:chgData name="Kulinich Bohdan" userId="48e65c9f34e137d0" providerId="LiveId" clId="{0C190951-7106-4EC1-BCF2-E3EB44D7F82C}" dt="2020-08-11T16:53:05.495" v="1981" actId="478"/>
          <ac:cxnSpMkLst>
            <pc:docMk/>
            <pc:sldMk cId="3441625784" sldId="467"/>
            <ac:cxnSpMk id="71" creationId="{23CA6E6B-9B5D-4F49-BD39-A9E150994554}"/>
          </ac:cxnSpMkLst>
        </pc:cxnChg>
        <pc:cxnChg chg="del">
          <ac:chgData name="Kulinich Bohdan" userId="48e65c9f34e137d0" providerId="LiveId" clId="{0C190951-7106-4EC1-BCF2-E3EB44D7F82C}" dt="2020-08-11T16:53:05.495" v="1981" actId="478"/>
          <ac:cxnSpMkLst>
            <pc:docMk/>
            <pc:sldMk cId="3441625784" sldId="467"/>
            <ac:cxnSpMk id="72" creationId="{E6AAA41B-FFAF-4D5D-AB87-BA2389AE9123}"/>
          </ac:cxnSpMkLst>
        </pc:cxnChg>
        <pc:cxnChg chg="mod">
          <ac:chgData name="Kulinich Bohdan" userId="48e65c9f34e137d0" providerId="LiveId" clId="{0C190951-7106-4EC1-BCF2-E3EB44D7F82C}" dt="2020-08-11T16:54:26.319" v="2000"/>
          <ac:cxnSpMkLst>
            <pc:docMk/>
            <pc:sldMk cId="3441625784" sldId="467"/>
            <ac:cxnSpMk id="79" creationId="{40C98DC0-A888-423F-BDD7-C4CC096FB9C3}"/>
          </ac:cxnSpMkLst>
        </pc:cxnChg>
        <pc:cxnChg chg="mod">
          <ac:chgData name="Kulinich Bohdan" userId="48e65c9f34e137d0" providerId="LiveId" clId="{0C190951-7106-4EC1-BCF2-E3EB44D7F82C}" dt="2020-08-11T16:54:26.319" v="2000"/>
          <ac:cxnSpMkLst>
            <pc:docMk/>
            <pc:sldMk cId="3441625784" sldId="467"/>
            <ac:cxnSpMk id="80" creationId="{8CFAFD02-008C-43F9-809C-0D96A5C18A51}"/>
          </ac:cxnSpMkLst>
        </pc:cxnChg>
        <pc:cxnChg chg="mod">
          <ac:chgData name="Kulinich Bohdan" userId="48e65c9f34e137d0" providerId="LiveId" clId="{0C190951-7106-4EC1-BCF2-E3EB44D7F82C}" dt="2020-08-11T16:54:38.266" v="2003"/>
          <ac:cxnSpMkLst>
            <pc:docMk/>
            <pc:sldMk cId="3441625784" sldId="467"/>
            <ac:cxnSpMk id="82" creationId="{8C560654-E1DD-48E7-A09C-D127BC9886E5}"/>
          </ac:cxnSpMkLst>
        </pc:cxnChg>
        <pc:cxnChg chg="mod">
          <ac:chgData name="Kulinich Bohdan" userId="48e65c9f34e137d0" providerId="LiveId" clId="{0C190951-7106-4EC1-BCF2-E3EB44D7F82C}" dt="2020-08-11T16:54:38.266" v="2003"/>
          <ac:cxnSpMkLst>
            <pc:docMk/>
            <pc:sldMk cId="3441625784" sldId="467"/>
            <ac:cxnSpMk id="83" creationId="{4F54EA07-F239-451A-90AB-62263B8771C1}"/>
          </ac:cxnSpMkLst>
        </pc:cxnChg>
        <pc:cxnChg chg="add del mod">
          <ac:chgData name="Kulinich Bohdan" userId="48e65c9f34e137d0" providerId="LiveId" clId="{0C190951-7106-4EC1-BCF2-E3EB44D7F82C}" dt="2020-08-11T16:55:08.515" v="2014" actId="478"/>
          <ac:cxnSpMkLst>
            <pc:docMk/>
            <pc:sldMk cId="3441625784" sldId="467"/>
            <ac:cxnSpMk id="84" creationId="{2A795B59-CA30-47E9-9B6C-57D24237F289}"/>
          </ac:cxnSpMkLst>
        </pc:cxnChg>
        <pc:cxnChg chg="add mod">
          <ac:chgData name="Kulinich Bohdan" userId="48e65c9f34e137d0" providerId="LiveId" clId="{0C190951-7106-4EC1-BCF2-E3EB44D7F82C}" dt="2020-08-11T16:59:10.278" v="2114" actId="1076"/>
          <ac:cxnSpMkLst>
            <pc:docMk/>
            <pc:sldMk cId="3441625784" sldId="467"/>
            <ac:cxnSpMk id="85" creationId="{CA5F5018-CDB8-4892-957A-570E0725FD0B}"/>
          </ac:cxnSpMkLst>
        </pc:cxnChg>
        <pc:cxnChg chg="add mod">
          <ac:chgData name="Kulinich Bohdan" userId="48e65c9f34e137d0" providerId="LiveId" clId="{0C190951-7106-4EC1-BCF2-E3EB44D7F82C}" dt="2020-08-11T17:36:27.851" v="2124" actId="1076"/>
          <ac:cxnSpMkLst>
            <pc:docMk/>
            <pc:sldMk cId="3441625784" sldId="467"/>
            <ac:cxnSpMk id="92" creationId="{B9E1AF3C-5067-4BB0-8A30-47949F792339}"/>
          </ac:cxnSpMkLst>
        </pc:cxnChg>
        <pc:cxnChg chg="add mod">
          <ac:chgData name="Kulinich Bohdan" userId="48e65c9f34e137d0" providerId="LiveId" clId="{0C190951-7106-4EC1-BCF2-E3EB44D7F82C}" dt="2020-08-11T17:36:24.280" v="2123" actId="1076"/>
          <ac:cxnSpMkLst>
            <pc:docMk/>
            <pc:sldMk cId="3441625784" sldId="467"/>
            <ac:cxnSpMk id="95" creationId="{2DE2B4ED-7285-463B-A98B-5712ABED6C81}"/>
          </ac:cxnSpMkLst>
        </pc:cxnChg>
        <pc:cxnChg chg="add mod">
          <ac:chgData name="Kulinich Bohdan" userId="48e65c9f34e137d0" providerId="LiveId" clId="{0C190951-7106-4EC1-BCF2-E3EB44D7F82C}" dt="2020-08-11T17:36:48.791" v="2128" actId="14100"/>
          <ac:cxnSpMkLst>
            <pc:docMk/>
            <pc:sldMk cId="3441625784" sldId="467"/>
            <ac:cxnSpMk id="98" creationId="{78F7A2C8-2687-4BD4-AADD-FFB2E72087FD}"/>
          </ac:cxnSpMkLst>
        </pc:cxnChg>
        <pc:cxnChg chg="add mod">
          <ac:chgData name="Kulinich Bohdan" userId="48e65c9f34e137d0" providerId="LiveId" clId="{0C190951-7106-4EC1-BCF2-E3EB44D7F82C}" dt="2020-08-11T17:37:00.734" v="2131" actId="1076"/>
          <ac:cxnSpMkLst>
            <pc:docMk/>
            <pc:sldMk cId="3441625784" sldId="467"/>
            <ac:cxnSpMk id="101" creationId="{27DE145A-514E-4D8E-A96F-24F9122E8E1D}"/>
          </ac:cxnSpMkLst>
        </pc:cxnChg>
      </pc:sldChg>
      <pc:sldChg chg="del">
        <pc:chgData name="Kulinich Bohdan" userId="48e65c9f34e137d0" providerId="LiveId" clId="{0C190951-7106-4EC1-BCF2-E3EB44D7F82C}" dt="2020-08-11T17:44:19.888" v="2294" actId="47"/>
        <pc:sldMkLst>
          <pc:docMk/>
          <pc:sldMk cId="1930959060" sldId="468"/>
        </pc:sldMkLst>
      </pc:sldChg>
      <pc:sldChg chg="del">
        <pc:chgData name="Kulinich Bohdan" userId="48e65c9f34e137d0" providerId="LiveId" clId="{0C190951-7106-4EC1-BCF2-E3EB44D7F82C}" dt="2020-08-11T17:44:19.888" v="2294" actId="47"/>
        <pc:sldMkLst>
          <pc:docMk/>
          <pc:sldMk cId="3179757860" sldId="469"/>
        </pc:sldMkLst>
      </pc:sldChg>
      <pc:sldChg chg="addSp delSp modSp mod delAnim modAnim">
        <pc:chgData name="Kulinich Bohdan" userId="48e65c9f34e137d0" providerId="LiveId" clId="{0C190951-7106-4EC1-BCF2-E3EB44D7F82C}" dt="2020-08-16T13:18:38.719" v="3375" actId="20577"/>
        <pc:sldMkLst>
          <pc:docMk/>
          <pc:sldMk cId="1719433933" sldId="470"/>
        </pc:sldMkLst>
        <pc:spChg chg="add mod">
          <ac:chgData name="Kulinich Bohdan" userId="48e65c9f34e137d0" providerId="LiveId" clId="{0C190951-7106-4EC1-BCF2-E3EB44D7F82C}" dt="2020-08-16T13:18:38.719" v="3375" actId="20577"/>
          <ac:spMkLst>
            <pc:docMk/>
            <pc:sldMk cId="1719433933" sldId="470"/>
            <ac:spMk id="2" creationId="{48E5857C-D42C-43BF-9153-FD94571D8116}"/>
          </ac:spMkLst>
        </pc:spChg>
        <pc:spChg chg="add mod">
          <ac:chgData name="Kulinich Bohdan" userId="48e65c9f34e137d0" providerId="LiveId" clId="{0C190951-7106-4EC1-BCF2-E3EB44D7F82C}" dt="2020-08-16T08:45:36.179" v="3363" actId="20577"/>
          <ac:spMkLst>
            <pc:docMk/>
            <pc:sldMk cId="1719433933" sldId="470"/>
            <ac:spMk id="5" creationId="{0CBD5A00-C2F8-42AC-9665-081A616D7A98}"/>
          </ac:spMkLst>
        </pc:spChg>
        <pc:spChg chg="mod">
          <ac:chgData name="Kulinich Bohdan" userId="48e65c9f34e137d0" providerId="LiveId" clId="{0C190951-7106-4EC1-BCF2-E3EB44D7F82C}" dt="2020-08-16T08:43:35.939" v="3299" actId="20577"/>
          <ac:spMkLst>
            <pc:docMk/>
            <pc:sldMk cId="1719433933" sldId="470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21" creationId="{44F02313-AA80-48F6-B226-97B306FDF9C8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22" creationId="{01602491-9E7D-4317-801B-42189A48B989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24" creationId="{5B7B0F04-3BAE-4586-B693-CC5BC33FC7AC}"/>
          </ac:spMkLst>
        </pc:spChg>
        <pc:spChg chg="add mod">
          <ac:chgData name="Kulinich Bohdan" userId="48e65c9f34e137d0" providerId="LiveId" clId="{0C190951-7106-4EC1-BCF2-E3EB44D7F82C}" dt="2020-08-16T08:44:22.689" v="3325" actId="14100"/>
          <ac:spMkLst>
            <pc:docMk/>
            <pc:sldMk cId="1719433933" sldId="470"/>
            <ac:spMk id="25" creationId="{0E3BC8B8-FBE3-4A3B-87AE-BCE953AC1814}"/>
          </ac:spMkLst>
        </pc:spChg>
        <pc:spChg chg="add mod">
          <ac:chgData name="Kulinich Bohdan" userId="48e65c9f34e137d0" providerId="LiveId" clId="{0C190951-7106-4EC1-BCF2-E3EB44D7F82C}" dt="2020-08-16T08:38:17.379" v="3193" actId="1076"/>
          <ac:spMkLst>
            <pc:docMk/>
            <pc:sldMk cId="1719433933" sldId="470"/>
            <ac:spMk id="31" creationId="{15FDAE45-0451-4BAB-9A24-4B94E8BC846F}"/>
          </ac:spMkLst>
        </pc:spChg>
        <pc:spChg chg="add mod">
          <ac:chgData name="Kulinich Bohdan" userId="48e65c9f34e137d0" providerId="LiveId" clId="{0C190951-7106-4EC1-BCF2-E3EB44D7F82C}" dt="2020-08-16T08:38:17.379" v="3193" actId="1076"/>
          <ac:spMkLst>
            <pc:docMk/>
            <pc:sldMk cId="1719433933" sldId="470"/>
            <ac:spMk id="33" creationId="{542C5DC4-442F-479D-8051-53F4422614C8}"/>
          </ac:spMkLst>
        </pc:spChg>
        <pc:spChg chg="add mod">
          <ac:chgData name="Kulinich Bohdan" userId="48e65c9f34e137d0" providerId="LiveId" clId="{0C190951-7106-4EC1-BCF2-E3EB44D7F82C}" dt="2020-08-16T08:40:16.990" v="3220" actId="1076"/>
          <ac:spMkLst>
            <pc:docMk/>
            <pc:sldMk cId="1719433933" sldId="470"/>
            <ac:spMk id="35" creationId="{19C4354E-48F5-402C-8EE9-0B4710A50EC4}"/>
          </ac:spMkLst>
        </pc:spChg>
        <pc:spChg chg="add mod">
          <ac:chgData name="Kulinich Bohdan" userId="48e65c9f34e137d0" providerId="LiveId" clId="{0C190951-7106-4EC1-BCF2-E3EB44D7F82C}" dt="2020-08-16T08:39:16.519" v="3202" actId="1076"/>
          <ac:spMkLst>
            <pc:docMk/>
            <pc:sldMk cId="1719433933" sldId="470"/>
            <ac:spMk id="38" creationId="{C70FAB36-ECC8-4031-8476-708F4D98BEB6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41" creationId="{64A792F6-521E-4E46-862E-4100CE1E081C}"/>
          </ac:spMkLst>
        </pc:spChg>
        <pc:spChg chg="del">
          <ac:chgData name="Kulinich Bohdan" userId="48e65c9f34e137d0" providerId="LiveId" clId="{0C190951-7106-4EC1-BCF2-E3EB44D7F82C}" dt="2020-08-16T08:36:23.799" v="3144" actId="478"/>
          <ac:spMkLst>
            <pc:docMk/>
            <pc:sldMk cId="1719433933" sldId="470"/>
            <ac:spMk id="43" creationId="{9691086C-9720-42C8-8212-F2AC370C4566}"/>
          </ac:spMkLst>
        </pc:spChg>
        <pc:spChg chg="add mod">
          <ac:chgData name="Kulinich Bohdan" userId="48e65c9f34e137d0" providerId="LiveId" clId="{0C190951-7106-4EC1-BCF2-E3EB44D7F82C}" dt="2020-08-16T08:40:15.069" v="3219" actId="1076"/>
          <ac:spMkLst>
            <pc:docMk/>
            <pc:sldMk cId="1719433933" sldId="470"/>
            <ac:spMk id="44" creationId="{48D91F6C-7A49-4F04-872B-13336E3C9C5F}"/>
          </ac:spMkLst>
        </pc:spChg>
        <pc:spChg chg="add mod">
          <ac:chgData name="Kulinich Bohdan" userId="48e65c9f34e137d0" providerId="LiveId" clId="{0C190951-7106-4EC1-BCF2-E3EB44D7F82C}" dt="2020-08-16T08:39:23.149" v="3205" actId="1076"/>
          <ac:spMkLst>
            <pc:docMk/>
            <pc:sldMk cId="1719433933" sldId="470"/>
            <ac:spMk id="45" creationId="{CA02C4E2-3762-464E-955F-52BF5D5F3D9F}"/>
          </ac:spMkLst>
        </pc:spChg>
        <pc:spChg chg="add mod">
          <ac:chgData name="Kulinich Bohdan" userId="48e65c9f34e137d0" providerId="LiveId" clId="{0C190951-7106-4EC1-BCF2-E3EB44D7F82C}" dt="2020-08-16T08:43:51.529" v="3309" actId="20577"/>
          <ac:spMkLst>
            <pc:docMk/>
            <pc:sldMk cId="1719433933" sldId="470"/>
            <ac:spMk id="46" creationId="{5630C3B2-1399-434D-8011-ECA135556A8D}"/>
          </ac:spMkLst>
        </pc:spChg>
        <pc:spChg chg="add mod">
          <ac:chgData name="Kulinich Bohdan" userId="48e65c9f34e137d0" providerId="LiveId" clId="{0C190951-7106-4EC1-BCF2-E3EB44D7F82C}" dt="2020-08-16T08:39:36.129" v="3208" actId="1076"/>
          <ac:spMkLst>
            <pc:docMk/>
            <pc:sldMk cId="1719433933" sldId="470"/>
            <ac:spMk id="47" creationId="{F13EB83B-BDB3-4B86-93FA-BB22A38975D4}"/>
          </ac:spMkLst>
        </pc:spChg>
        <pc:spChg chg="add mod">
          <ac:chgData name="Kulinich Bohdan" userId="48e65c9f34e137d0" providerId="LiveId" clId="{0C190951-7106-4EC1-BCF2-E3EB44D7F82C}" dt="2020-08-16T08:43:53.959" v="3310" actId="20577"/>
          <ac:spMkLst>
            <pc:docMk/>
            <pc:sldMk cId="1719433933" sldId="470"/>
            <ac:spMk id="48" creationId="{1E03C3F4-691F-48C9-9D9E-7B5773B1C5C4}"/>
          </ac:spMkLst>
        </pc:spChg>
        <pc:spChg chg="add mod">
          <ac:chgData name="Kulinich Bohdan" userId="48e65c9f34e137d0" providerId="LiveId" clId="{0C190951-7106-4EC1-BCF2-E3EB44D7F82C}" dt="2020-08-16T08:39:43.699" v="3211" actId="1076"/>
          <ac:spMkLst>
            <pc:docMk/>
            <pc:sldMk cId="1719433933" sldId="470"/>
            <ac:spMk id="49" creationId="{1AE910F8-C3B9-4421-905C-5B4D1A935B98}"/>
          </ac:spMkLst>
        </pc:spChg>
        <pc:grpChg chg="del">
          <ac:chgData name="Kulinich Bohdan" userId="48e65c9f34e137d0" providerId="LiveId" clId="{0C190951-7106-4EC1-BCF2-E3EB44D7F82C}" dt="2020-08-16T08:36:23.799" v="3144" actId="478"/>
          <ac:grpSpMkLst>
            <pc:docMk/>
            <pc:sldMk cId="1719433933" sldId="470"/>
            <ac:grpSpMk id="26" creationId="{F3A5C87C-8491-4E4A-8C03-FB0DB2865E82}"/>
          </ac:grpSpMkLst>
        </pc:grpChg>
        <pc:grpChg chg="del">
          <ac:chgData name="Kulinich Bohdan" userId="48e65c9f34e137d0" providerId="LiveId" clId="{0C190951-7106-4EC1-BCF2-E3EB44D7F82C}" dt="2020-08-16T08:36:23.799" v="3144" actId="478"/>
          <ac:grpSpMkLst>
            <pc:docMk/>
            <pc:sldMk cId="1719433933" sldId="470"/>
            <ac:grpSpMk id="34" creationId="{94DCEF7E-F054-44A9-9A4A-F50B3275204D}"/>
          </ac:grpSpMkLst>
        </pc:grpChg>
        <pc:picChg chg="del">
          <ac:chgData name="Kulinich Bohdan" userId="48e65c9f34e137d0" providerId="LiveId" clId="{0C190951-7106-4EC1-BCF2-E3EB44D7F82C}" dt="2020-08-16T08:36:23.799" v="3144" actId="478"/>
          <ac:picMkLst>
            <pc:docMk/>
            <pc:sldMk cId="1719433933" sldId="470"/>
            <ac:picMk id="39" creationId="{512076F1-12DF-4012-BC8D-CFF1986CE8DE}"/>
          </ac:picMkLst>
        </pc:picChg>
        <pc:picChg chg="del mod modVis">
          <ac:chgData name="Kulinich Bohdan" userId="48e65c9f34e137d0" providerId="LiveId" clId="{0C190951-7106-4EC1-BCF2-E3EB44D7F82C}" dt="2020-08-16T08:36:28.460" v="3146" actId="478"/>
          <ac:picMkLst>
            <pc:docMk/>
            <pc:sldMk cId="1719433933" sldId="470"/>
            <ac:picMk id="40" creationId="{248AC9B2-65A9-42C3-AF8B-90FAF936D6A5}"/>
          </ac:picMkLst>
        </pc:picChg>
        <pc:picChg chg="del">
          <ac:chgData name="Kulinich Bohdan" userId="48e65c9f34e137d0" providerId="LiveId" clId="{0C190951-7106-4EC1-BCF2-E3EB44D7F82C}" dt="2020-08-16T08:36:23.799" v="3144" actId="478"/>
          <ac:picMkLst>
            <pc:docMk/>
            <pc:sldMk cId="1719433933" sldId="470"/>
            <ac:picMk id="42" creationId="{E04DCECA-50BF-4B04-965C-969C244C674E}"/>
          </ac:picMkLst>
        </pc:picChg>
        <pc:cxnChg chg="del">
          <ac:chgData name="Kulinich Bohdan" userId="48e65c9f34e137d0" providerId="LiveId" clId="{0C190951-7106-4EC1-BCF2-E3EB44D7F82C}" dt="2020-08-16T08:36:23.799" v="3144" actId="478"/>
          <ac:cxnSpMkLst>
            <pc:docMk/>
            <pc:sldMk cId="1719433933" sldId="470"/>
            <ac:cxnSpMk id="20" creationId="{F86A0E3A-357A-437F-8504-4C55F51CD652}"/>
          </ac:cxnSpMkLst>
        </pc:cxnChg>
        <pc:cxnChg chg="del">
          <ac:chgData name="Kulinich Bohdan" userId="48e65c9f34e137d0" providerId="LiveId" clId="{0C190951-7106-4EC1-BCF2-E3EB44D7F82C}" dt="2020-08-16T08:36:23.799" v="3144" actId="478"/>
          <ac:cxnSpMkLst>
            <pc:docMk/>
            <pc:sldMk cId="1719433933" sldId="470"/>
            <ac:cxnSpMk id="23" creationId="{50F12C18-0A4E-4773-8608-4BC627C10A43}"/>
          </ac:cxnSpMkLst>
        </pc:cxnChg>
        <pc:cxnChg chg="del">
          <ac:chgData name="Kulinich Bohdan" userId="48e65c9f34e137d0" providerId="LiveId" clId="{0C190951-7106-4EC1-BCF2-E3EB44D7F82C}" dt="2020-08-16T08:36:23.799" v="3144" actId="478"/>
          <ac:cxnSpMkLst>
            <pc:docMk/>
            <pc:sldMk cId="1719433933" sldId="470"/>
            <ac:cxnSpMk id="29" creationId="{F502B0F2-4973-4910-AD67-58F3CFF2DBE3}"/>
          </ac:cxnSpMkLst>
        </pc:cxnChg>
        <pc:cxnChg chg="add mod">
          <ac:chgData name="Kulinich Bohdan" userId="48e65c9f34e137d0" providerId="LiveId" clId="{0C190951-7106-4EC1-BCF2-E3EB44D7F82C}" dt="2020-08-16T08:38:38.391" v="3197" actId="208"/>
          <ac:cxnSpMkLst>
            <pc:docMk/>
            <pc:sldMk cId="1719433933" sldId="470"/>
            <ac:cxnSpMk id="30" creationId="{1F7D0D00-175E-44EB-980D-945EF7FB6F20}"/>
          </ac:cxnSpMkLst>
        </pc:cxnChg>
        <pc:cxnChg chg="add mod">
          <ac:chgData name="Kulinich Bohdan" userId="48e65c9f34e137d0" providerId="LiveId" clId="{0C190951-7106-4EC1-BCF2-E3EB44D7F82C}" dt="2020-08-16T08:38:38.391" v="3197" actId="208"/>
          <ac:cxnSpMkLst>
            <pc:docMk/>
            <pc:sldMk cId="1719433933" sldId="470"/>
            <ac:cxnSpMk id="32" creationId="{EED5A1D9-44D2-4669-B7DA-7140261ECAF0}"/>
          </ac:cxnSpMkLst>
        </pc:cxnChg>
      </pc:sldChg>
      <pc:sldChg chg="addSp delSp modSp mod delAnim modAnim">
        <pc:chgData name="Kulinich Bohdan" userId="48e65c9f34e137d0" providerId="LiveId" clId="{0C190951-7106-4EC1-BCF2-E3EB44D7F82C}" dt="2020-08-11T15:02:38.242" v="964"/>
        <pc:sldMkLst>
          <pc:docMk/>
          <pc:sldMk cId="1734052361" sldId="473"/>
        </pc:sldMkLst>
        <pc:spChg chg="mod">
          <ac:chgData name="Kulinich Bohdan" userId="48e65c9f34e137d0" providerId="LiveId" clId="{0C190951-7106-4EC1-BCF2-E3EB44D7F82C}" dt="2020-08-11T03:25:32.294" v="366" actId="20577"/>
          <ac:spMkLst>
            <pc:docMk/>
            <pc:sldMk cId="1734052361" sldId="473"/>
            <ac:spMk id="4" creationId="{00000000-0000-0000-0000-000000000000}"/>
          </ac:spMkLst>
        </pc:spChg>
        <pc:spChg chg="add mod">
          <ac:chgData name="Kulinich Bohdan" userId="48e65c9f34e137d0" providerId="LiveId" clId="{0C190951-7106-4EC1-BCF2-E3EB44D7F82C}" dt="2020-08-11T14:24:12.763" v="772" actId="14100"/>
          <ac:spMkLst>
            <pc:docMk/>
            <pc:sldMk cId="1734052361" sldId="473"/>
            <ac:spMk id="12" creationId="{3581BAFC-BF41-4004-8339-FCE8BC4946E3}"/>
          </ac:spMkLst>
        </pc:spChg>
        <pc:spChg chg="add mod">
          <ac:chgData name="Kulinich Bohdan" userId="48e65c9f34e137d0" providerId="LiveId" clId="{0C190951-7106-4EC1-BCF2-E3EB44D7F82C}" dt="2020-08-11T15:02:21.232" v="951" actId="1076"/>
          <ac:spMkLst>
            <pc:docMk/>
            <pc:sldMk cId="1734052361" sldId="473"/>
            <ac:spMk id="14" creationId="{785A1F6F-FF33-4799-83F8-BB635FFB9CDE}"/>
          </ac:spMkLst>
        </pc:spChg>
        <pc:spChg chg="del">
          <ac:chgData name="Kulinich Bohdan" userId="48e65c9f34e137d0" providerId="LiveId" clId="{0C190951-7106-4EC1-BCF2-E3EB44D7F82C}" dt="2020-08-11T03:26:11.691" v="373" actId="478"/>
          <ac:spMkLst>
            <pc:docMk/>
            <pc:sldMk cId="1734052361" sldId="473"/>
            <ac:spMk id="16" creationId="{44E1F39D-0AA4-4541-880F-7BE4320E14A2}"/>
          </ac:spMkLst>
        </pc:spChg>
        <pc:spChg chg="del">
          <ac:chgData name="Kulinich Bohdan" userId="48e65c9f34e137d0" providerId="LiveId" clId="{0C190951-7106-4EC1-BCF2-E3EB44D7F82C}" dt="2020-08-11T03:26:11.691" v="373" actId="478"/>
          <ac:spMkLst>
            <pc:docMk/>
            <pc:sldMk cId="1734052361" sldId="473"/>
            <ac:spMk id="29" creationId="{4FC3AA93-AB4E-4661-9516-7ECA08571236}"/>
          </ac:spMkLst>
        </pc:spChg>
        <pc:spChg chg="del">
          <ac:chgData name="Kulinich Bohdan" userId="48e65c9f34e137d0" providerId="LiveId" clId="{0C190951-7106-4EC1-BCF2-E3EB44D7F82C}" dt="2020-08-11T03:26:14.869" v="375" actId="478"/>
          <ac:spMkLst>
            <pc:docMk/>
            <pc:sldMk cId="1734052361" sldId="473"/>
            <ac:spMk id="33" creationId="{5F4D6D0D-36DA-4757-9F04-9724A9FF0ABE}"/>
          </ac:spMkLst>
        </pc:spChg>
        <pc:spChg chg="del">
          <ac:chgData name="Kulinich Bohdan" userId="48e65c9f34e137d0" providerId="LiveId" clId="{0C190951-7106-4EC1-BCF2-E3EB44D7F82C}" dt="2020-08-11T03:26:16.514" v="376" actId="478"/>
          <ac:spMkLst>
            <pc:docMk/>
            <pc:sldMk cId="1734052361" sldId="473"/>
            <ac:spMk id="39" creationId="{0CFD070E-134D-4F88-9AB4-CEFB995B39D7}"/>
          </ac:spMkLst>
        </pc:spChg>
        <pc:grpChg chg="del">
          <ac:chgData name="Kulinich Bohdan" userId="48e65c9f34e137d0" providerId="LiveId" clId="{0C190951-7106-4EC1-BCF2-E3EB44D7F82C}" dt="2020-08-11T03:26:11.691" v="373" actId="478"/>
          <ac:grpSpMkLst>
            <pc:docMk/>
            <pc:sldMk cId="1734052361" sldId="473"/>
            <ac:grpSpMk id="22" creationId="{237582DD-D835-47D1-B582-F40130952352}"/>
          </ac:grpSpMkLst>
        </pc:grpChg>
        <pc:grpChg chg="del">
          <ac:chgData name="Kulinich Bohdan" userId="48e65c9f34e137d0" providerId="LiveId" clId="{0C190951-7106-4EC1-BCF2-E3EB44D7F82C}" dt="2020-08-11T03:26:16.514" v="376" actId="478"/>
          <ac:grpSpMkLst>
            <pc:docMk/>
            <pc:sldMk cId="1734052361" sldId="473"/>
            <ac:grpSpMk id="34" creationId="{897C40E5-ECC5-4C77-BB7D-A20C7A8025FA}"/>
          </ac:grpSpMkLst>
        </pc:grpChg>
        <pc:picChg chg="add mod">
          <ac:chgData name="Kulinich Bohdan" userId="48e65c9f34e137d0" providerId="LiveId" clId="{0C190951-7106-4EC1-BCF2-E3EB44D7F82C}" dt="2020-08-11T14:10:29.286" v="465" actId="1076"/>
          <ac:picMkLst>
            <pc:docMk/>
            <pc:sldMk cId="1734052361" sldId="473"/>
            <ac:picMk id="9" creationId="{CE7E20C7-A9CA-41A3-8C34-C1A38C03A477}"/>
          </ac:picMkLst>
        </pc:picChg>
        <pc:picChg chg="add mod">
          <ac:chgData name="Kulinich Bohdan" userId="48e65c9f34e137d0" providerId="LiveId" clId="{0C190951-7106-4EC1-BCF2-E3EB44D7F82C}" dt="2020-08-11T14:12:42.925" v="487" actId="1076"/>
          <ac:picMkLst>
            <pc:docMk/>
            <pc:sldMk cId="1734052361" sldId="473"/>
            <ac:picMk id="11" creationId="{CA53EA07-1D01-495E-9C85-D52C21DEB989}"/>
          </ac:picMkLst>
        </pc:picChg>
        <pc:picChg chg="add mod">
          <ac:chgData name="Kulinich Bohdan" userId="48e65c9f34e137d0" providerId="LiveId" clId="{0C190951-7106-4EC1-BCF2-E3EB44D7F82C}" dt="2020-08-11T14:24:08.327" v="771"/>
          <ac:picMkLst>
            <pc:docMk/>
            <pc:sldMk cId="1734052361" sldId="473"/>
            <ac:picMk id="13" creationId="{42B3F365-B845-427D-8E60-9AAE4BD853C0}"/>
          </ac:picMkLst>
        </pc:picChg>
        <pc:picChg chg="del">
          <ac:chgData name="Kulinich Bohdan" userId="48e65c9f34e137d0" providerId="LiveId" clId="{0C190951-7106-4EC1-BCF2-E3EB44D7F82C}" dt="2020-08-11T03:26:08.964" v="370" actId="478"/>
          <ac:picMkLst>
            <pc:docMk/>
            <pc:sldMk cId="1734052361" sldId="473"/>
            <ac:picMk id="15" creationId="{45A9A47D-0FFF-418B-8540-777107D61235}"/>
          </ac:picMkLst>
        </pc:picChg>
        <pc:picChg chg="del">
          <ac:chgData name="Kulinich Bohdan" userId="48e65c9f34e137d0" providerId="LiveId" clId="{0C190951-7106-4EC1-BCF2-E3EB44D7F82C}" dt="2020-08-11T03:26:08.034" v="369" actId="478"/>
          <ac:picMkLst>
            <pc:docMk/>
            <pc:sldMk cId="1734052361" sldId="473"/>
            <ac:picMk id="17" creationId="{1CAC8371-B6D5-4C48-9C42-71CB79C07EDA}"/>
          </ac:picMkLst>
        </pc:picChg>
        <pc:picChg chg="del">
          <ac:chgData name="Kulinich Bohdan" userId="48e65c9f34e137d0" providerId="LiveId" clId="{0C190951-7106-4EC1-BCF2-E3EB44D7F82C}" dt="2020-08-11T03:26:07.159" v="368" actId="478"/>
          <ac:picMkLst>
            <pc:docMk/>
            <pc:sldMk cId="1734052361" sldId="473"/>
            <ac:picMk id="18" creationId="{4EBD34C7-882E-4441-9DB4-8334AE3D11BF}"/>
          </ac:picMkLst>
        </pc:picChg>
        <pc:picChg chg="del">
          <ac:chgData name="Kulinich Bohdan" userId="48e65c9f34e137d0" providerId="LiveId" clId="{0C190951-7106-4EC1-BCF2-E3EB44D7F82C}" dt="2020-08-11T03:26:10.054" v="372" actId="478"/>
          <ac:picMkLst>
            <pc:docMk/>
            <pc:sldMk cId="1734052361" sldId="473"/>
            <ac:picMk id="24" creationId="{E6D002C2-FE2A-4618-BA33-81794D8515C4}"/>
          </ac:picMkLst>
        </pc:picChg>
        <pc:picChg chg="add mod">
          <ac:chgData name="Kulinich Bohdan" userId="48e65c9f34e137d0" providerId="LiveId" clId="{0C190951-7106-4EC1-BCF2-E3EB44D7F82C}" dt="2020-08-11T03:27:43.904" v="395" actId="1076"/>
          <ac:picMkLst>
            <pc:docMk/>
            <pc:sldMk cId="1734052361" sldId="473"/>
            <ac:picMk id="25" creationId="{62A8A8CF-FF7F-4838-8DF5-E2E51974B06E}"/>
          </ac:picMkLst>
        </pc:picChg>
        <pc:picChg chg="add mod">
          <ac:chgData name="Kulinich Bohdan" userId="48e65c9f34e137d0" providerId="LiveId" clId="{0C190951-7106-4EC1-BCF2-E3EB44D7F82C}" dt="2020-08-11T03:27:43.904" v="395" actId="1076"/>
          <ac:picMkLst>
            <pc:docMk/>
            <pc:sldMk cId="1734052361" sldId="473"/>
            <ac:picMk id="27" creationId="{6AE0B1C6-E772-41CB-AF65-444B203DF15F}"/>
          </ac:picMkLst>
        </pc:picChg>
        <pc:picChg chg="del">
          <ac:chgData name="Kulinich Bohdan" userId="48e65c9f34e137d0" providerId="LiveId" clId="{0C190951-7106-4EC1-BCF2-E3EB44D7F82C}" dt="2020-08-11T03:26:11.691" v="373" actId="478"/>
          <ac:picMkLst>
            <pc:docMk/>
            <pc:sldMk cId="1734052361" sldId="473"/>
            <ac:picMk id="30" creationId="{D1B9A7D6-6CD4-4E6A-B6E6-050C59BE60EA}"/>
          </ac:picMkLst>
        </pc:picChg>
        <pc:picChg chg="del">
          <ac:chgData name="Kulinich Bohdan" userId="48e65c9f34e137d0" providerId="LiveId" clId="{0C190951-7106-4EC1-BCF2-E3EB44D7F82C}" dt="2020-08-11T03:26:18.004" v="377" actId="478"/>
          <ac:picMkLst>
            <pc:docMk/>
            <pc:sldMk cId="1734052361" sldId="473"/>
            <ac:picMk id="40" creationId="{50DE3E95-D9FE-4795-915F-EA6CBCA250D5}"/>
          </ac:picMkLst>
        </pc:picChg>
        <pc:picChg chg="del">
          <ac:chgData name="Kulinich Bohdan" userId="48e65c9f34e137d0" providerId="LiveId" clId="{0C190951-7106-4EC1-BCF2-E3EB44D7F82C}" dt="2020-08-11T03:26:18.004" v="377" actId="478"/>
          <ac:picMkLst>
            <pc:docMk/>
            <pc:sldMk cId="1734052361" sldId="473"/>
            <ac:picMk id="41" creationId="{BF5F5DE1-9D4B-4612-8072-8C61F98DBA55}"/>
          </ac:picMkLst>
        </pc:picChg>
        <pc:picChg chg="add mod">
          <ac:chgData name="Kulinich Bohdan" userId="48e65c9f34e137d0" providerId="LiveId" clId="{0C190951-7106-4EC1-BCF2-E3EB44D7F82C}" dt="2020-08-11T03:27:43.904" v="395" actId="1076"/>
          <ac:picMkLst>
            <pc:docMk/>
            <pc:sldMk cId="1734052361" sldId="473"/>
            <ac:picMk id="43" creationId="{54276443-26C5-4899-9345-DF8ACE508E19}"/>
          </ac:picMkLst>
        </pc:picChg>
        <pc:picChg chg="add mod">
          <ac:chgData name="Kulinich Bohdan" userId="48e65c9f34e137d0" providerId="LiveId" clId="{0C190951-7106-4EC1-BCF2-E3EB44D7F82C}" dt="2020-08-11T03:38:07.911" v="427" actId="1076"/>
          <ac:picMkLst>
            <pc:docMk/>
            <pc:sldMk cId="1734052361" sldId="473"/>
            <ac:picMk id="44" creationId="{38325FAF-3020-429D-86B8-323FF6C713B1}"/>
          </ac:picMkLst>
        </pc:picChg>
        <pc:cxnChg chg="add mod">
          <ac:chgData name="Kulinich Bohdan" userId="48e65c9f34e137d0" providerId="LiveId" clId="{0C190951-7106-4EC1-BCF2-E3EB44D7F82C}" dt="2020-08-11T14:12:09.305" v="475" actId="1076"/>
          <ac:cxnSpMkLst>
            <pc:docMk/>
            <pc:sldMk cId="1734052361" sldId="473"/>
            <ac:cxnSpMk id="10" creationId="{ED982C85-DCB8-4328-AE21-59482D6865A5}"/>
          </ac:cxnSpMkLst>
        </pc:cxnChg>
        <pc:cxnChg chg="del">
          <ac:chgData name="Kulinich Bohdan" userId="48e65c9f34e137d0" providerId="LiveId" clId="{0C190951-7106-4EC1-BCF2-E3EB44D7F82C}" dt="2020-08-11T03:26:13.414" v="374" actId="478"/>
          <ac:cxnSpMkLst>
            <pc:docMk/>
            <pc:sldMk cId="1734052361" sldId="473"/>
            <ac:cxnSpMk id="28" creationId="{D6F89ECE-FABB-4C3C-B461-AC80E0D8F6EF}"/>
          </ac:cxnSpMkLst>
        </pc:cxnChg>
        <pc:cxnChg chg="del">
          <ac:chgData name="Kulinich Bohdan" userId="48e65c9f34e137d0" providerId="LiveId" clId="{0C190951-7106-4EC1-BCF2-E3EB44D7F82C}" dt="2020-08-11T03:26:09.464" v="371" actId="478"/>
          <ac:cxnSpMkLst>
            <pc:docMk/>
            <pc:sldMk cId="1734052361" sldId="473"/>
            <ac:cxnSpMk id="31" creationId="{308258F7-3505-4FBB-9465-BE05A02A47F7}"/>
          </ac:cxnSpMkLst>
        </pc:cxnChg>
        <pc:cxnChg chg="add del mod">
          <ac:chgData name="Kulinich Bohdan" userId="48e65c9f34e137d0" providerId="LiveId" clId="{0C190951-7106-4EC1-BCF2-E3EB44D7F82C}" dt="2020-08-11T03:27:20.664" v="389"/>
          <ac:cxnSpMkLst>
            <pc:docMk/>
            <pc:sldMk cId="1734052361" sldId="473"/>
            <ac:cxnSpMk id="32" creationId="{AECE614D-B111-424E-A7DB-6DAC276D7FD4}"/>
          </ac:cxnSpMkLst>
        </pc:cxnChg>
        <pc:cxnChg chg="del">
          <ac:chgData name="Kulinich Bohdan" userId="48e65c9f34e137d0" providerId="LiveId" clId="{0C190951-7106-4EC1-BCF2-E3EB44D7F82C}" dt="2020-08-11T03:26:16.514" v="376" actId="478"/>
          <ac:cxnSpMkLst>
            <pc:docMk/>
            <pc:sldMk cId="1734052361" sldId="473"/>
            <ac:cxnSpMk id="37" creationId="{6CD025DB-5EE3-4117-A0FB-9E2C5781CA34}"/>
          </ac:cxnSpMkLst>
        </pc:cxnChg>
        <pc:cxnChg chg="del">
          <ac:chgData name="Kulinich Bohdan" userId="48e65c9f34e137d0" providerId="LiveId" clId="{0C190951-7106-4EC1-BCF2-E3EB44D7F82C}" dt="2020-08-11T03:26:18.004" v="377" actId="478"/>
          <ac:cxnSpMkLst>
            <pc:docMk/>
            <pc:sldMk cId="1734052361" sldId="473"/>
            <ac:cxnSpMk id="38" creationId="{3282B118-A53B-402F-AE76-65D151027776}"/>
          </ac:cxnSpMkLst>
        </pc:cxnChg>
        <pc:cxnChg chg="add mod">
          <ac:chgData name="Kulinich Bohdan" userId="48e65c9f34e137d0" providerId="LiveId" clId="{0C190951-7106-4EC1-BCF2-E3EB44D7F82C}" dt="2020-08-11T03:27:43.904" v="395" actId="1076"/>
          <ac:cxnSpMkLst>
            <pc:docMk/>
            <pc:sldMk cId="1734052361" sldId="473"/>
            <ac:cxnSpMk id="42" creationId="{0A532191-883F-4C7D-A3F2-07033597B841}"/>
          </ac:cxnSpMkLst>
        </pc:cxnChg>
      </pc:sldChg>
      <pc:sldChg chg="delSp modSp mod delAnim modAnim">
        <pc:chgData name="Kulinich Bohdan" userId="48e65c9f34e137d0" providerId="LiveId" clId="{0C190951-7106-4EC1-BCF2-E3EB44D7F82C}" dt="2020-08-17T02:51:10.194" v="4928" actId="20577"/>
        <pc:sldMkLst>
          <pc:docMk/>
          <pc:sldMk cId="2148409488" sldId="474"/>
        </pc:sldMkLst>
        <pc:spChg chg="mod">
          <ac:chgData name="Kulinich Bohdan" userId="48e65c9f34e137d0" providerId="LiveId" clId="{0C190951-7106-4EC1-BCF2-E3EB44D7F82C}" dt="2020-08-16T13:29:39.408" v="3534" actId="20577"/>
          <ac:spMkLst>
            <pc:docMk/>
            <pc:sldMk cId="2148409488" sldId="474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23" creationId="{AA90A83B-189B-46CD-8958-B5C0BA885DE3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24" creationId="{65921B58-A445-44C7-A4B5-7DAABCB62E92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27" creationId="{FE24D8E5-C33C-43D8-9543-301E004195EC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43" creationId="{B15753A4-3009-4D93-8077-836370F5BF19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45" creationId="{BD389D21-EC01-4081-91EB-21C46C06829B}"/>
          </ac:spMkLst>
        </pc:spChg>
        <pc:spChg chg="mod">
          <ac:chgData name="Kulinich Bohdan" userId="48e65c9f34e137d0" providerId="LiveId" clId="{0C190951-7106-4EC1-BCF2-E3EB44D7F82C}" dt="2020-08-17T02:51:10.194" v="4928" actId="20577"/>
          <ac:spMkLst>
            <pc:docMk/>
            <pc:sldMk cId="2148409488" sldId="474"/>
            <ac:spMk id="51" creationId="{86BC9140-E395-435D-A852-213A1317C46C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6" creationId="{DC79CB10-3CEE-42E5-B309-57876D994C5A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7" creationId="{B1FD133A-2D07-4BF6-A769-4F08EB77BDD1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8" creationId="{85123C2D-715E-495A-9F8C-C84B9E1544B1}"/>
          </ac:spMkLst>
        </pc:spChg>
        <pc:spChg chg="del">
          <ac:chgData name="Kulinich Bohdan" userId="48e65c9f34e137d0" providerId="LiveId" clId="{0C190951-7106-4EC1-BCF2-E3EB44D7F82C}" dt="2020-08-16T13:19:52.699" v="3379" actId="478"/>
          <ac:spMkLst>
            <pc:docMk/>
            <pc:sldMk cId="2148409488" sldId="474"/>
            <ac:spMk id="59" creationId="{1C8EFC9D-ABAD-4C8A-A506-FBC3C193EED2}"/>
          </ac:spMkLst>
        </pc:spChg>
        <pc:grpChg chg="del">
          <ac:chgData name="Kulinich Bohdan" userId="48e65c9f34e137d0" providerId="LiveId" clId="{0C190951-7106-4EC1-BCF2-E3EB44D7F82C}" dt="2020-08-16T13:19:52.699" v="3379" actId="478"/>
          <ac:grpSpMkLst>
            <pc:docMk/>
            <pc:sldMk cId="2148409488" sldId="474"/>
            <ac:grpSpMk id="28" creationId="{A4EF996D-7771-4EEC-B1A4-5229F7891842}"/>
          </ac:grpSpMkLst>
        </pc:grpChg>
        <pc:grpChg chg="del">
          <ac:chgData name="Kulinich Bohdan" userId="48e65c9f34e137d0" providerId="LiveId" clId="{0C190951-7106-4EC1-BCF2-E3EB44D7F82C}" dt="2020-08-16T13:19:52.699" v="3379" actId="478"/>
          <ac:grpSpMkLst>
            <pc:docMk/>
            <pc:sldMk cId="2148409488" sldId="474"/>
            <ac:grpSpMk id="37" creationId="{ECB2AFCB-C438-4FA2-9BAD-0A651BA1B662}"/>
          </ac:grpSpMkLst>
        </pc:grpChg>
        <pc:picChg chg="mod modVis">
          <ac:chgData name="Kulinich Bohdan" userId="48e65c9f34e137d0" providerId="LiveId" clId="{0C190951-7106-4EC1-BCF2-E3EB44D7F82C}" dt="2020-08-16T13:19:55.789" v="3381" actId="14429"/>
          <ac:picMkLst>
            <pc:docMk/>
            <pc:sldMk cId="2148409488" sldId="474"/>
            <ac:picMk id="40" creationId="{248AC9B2-65A9-42C3-AF8B-90FAF936D6A5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2" creationId="{F6452137-B51D-49F2-8ECD-C75E1FD0027C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4" creationId="{C071C8D9-9D1C-4CAA-AA4E-0CAFFC4D7380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6" creationId="{E9763F20-09B5-4D19-879A-EA9105D1AE5B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48" creationId="{5E1B63FA-2E60-4587-AD38-4CC6DC08764C}"/>
          </ac:picMkLst>
        </pc:picChg>
        <pc:picChg chg="del">
          <ac:chgData name="Kulinich Bohdan" userId="48e65c9f34e137d0" providerId="LiveId" clId="{0C190951-7106-4EC1-BCF2-E3EB44D7F82C}" dt="2020-08-16T13:19:49.969" v="3378" actId="478"/>
          <ac:picMkLst>
            <pc:docMk/>
            <pc:sldMk cId="2148409488" sldId="474"/>
            <ac:picMk id="49" creationId="{24978E51-7148-42D9-9F7D-93E2A8E8BD55}"/>
          </ac:picMkLst>
        </pc:picChg>
        <pc:picChg chg="del">
          <ac:chgData name="Kulinich Bohdan" userId="48e65c9f34e137d0" providerId="LiveId" clId="{0C190951-7106-4EC1-BCF2-E3EB44D7F82C}" dt="2020-08-16T13:19:52.699" v="3379" actId="478"/>
          <ac:picMkLst>
            <pc:docMk/>
            <pc:sldMk cId="2148409488" sldId="474"/>
            <ac:picMk id="50" creationId="{88EAD480-E24A-4475-B9B7-7B56E1AD365E}"/>
          </ac:picMkLst>
        </pc:picChg>
        <pc:picChg chg="del">
          <ac:chgData name="Kulinich Bohdan" userId="48e65c9f34e137d0" providerId="LiveId" clId="{0C190951-7106-4EC1-BCF2-E3EB44D7F82C}" dt="2020-08-16T13:19:49.259" v="3377" actId="478"/>
          <ac:picMkLst>
            <pc:docMk/>
            <pc:sldMk cId="2148409488" sldId="474"/>
            <ac:picMk id="52" creationId="{C9891583-2FC9-4977-A7C6-C6074C4A917B}"/>
          </ac:picMkLst>
        </pc:picChg>
        <pc:picChg chg="del">
          <ac:chgData name="Kulinich Bohdan" userId="48e65c9f34e137d0" providerId="LiveId" clId="{0C190951-7106-4EC1-BCF2-E3EB44D7F82C}" dt="2020-08-16T13:19:53.839" v="3380" actId="478"/>
          <ac:picMkLst>
            <pc:docMk/>
            <pc:sldMk cId="2148409488" sldId="474"/>
            <ac:picMk id="55" creationId="{FFFC22A8-1E87-467D-AD5E-975B45620572}"/>
          </ac:picMkLst>
        </pc:pic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22" creationId="{CCB6594D-030E-46AF-8B07-3E83D3E38226}"/>
          </ac:cxnSpMkLst>
        </pc:cxn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26" creationId="{2FB136C4-64FD-4EDE-ABB0-1255B852E92D}"/>
          </ac:cxnSpMkLst>
        </pc:cxn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36" creationId="{E6896CA7-4E94-465F-95E1-6083D09FCAEF}"/>
          </ac:cxnSpMkLst>
        </pc:cxnChg>
        <pc:cxnChg chg="del">
          <ac:chgData name="Kulinich Bohdan" userId="48e65c9f34e137d0" providerId="LiveId" clId="{0C190951-7106-4EC1-BCF2-E3EB44D7F82C}" dt="2020-08-16T13:19:52.699" v="3379" actId="478"/>
          <ac:cxnSpMkLst>
            <pc:docMk/>
            <pc:sldMk cId="2148409488" sldId="474"/>
            <ac:cxnSpMk id="54" creationId="{B1687667-1377-49DE-A12B-BE53F2FC7833}"/>
          </ac:cxnSpMkLst>
        </pc:cxnChg>
      </pc:sldChg>
      <pc:sldChg chg="addSp delSp modSp mod delAnim modAnim">
        <pc:chgData name="Kulinich Bohdan" userId="48e65c9f34e137d0" providerId="LiveId" clId="{0C190951-7106-4EC1-BCF2-E3EB44D7F82C}" dt="2020-08-17T02:51:23.370" v="4931" actId="20577"/>
        <pc:sldMkLst>
          <pc:docMk/>
          <pc:sldMk cId="4264467120" sldId="475"/>
        </pc:sldMkLst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2" creationId="{B22984A7-2B58-4EF4-BCDB-E2622B247E59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5" creationId="{A2BFDDF2-6F3E-47F6-9003-82C93E29E774}"/>
          </ac:spMkLst>
        </pc:spChg>
        <pc:spChg chg="mod">
          <ac:chgData name="Kulinich Bohdan" userId="48e65c9f34e137d0" providerId="LiveId" clId="{0C190951-7106-4EC1-BCF2-E3EB44D7F82C}" dt="2020-08-16T17:33:45.126" v="4575" actId="14100"/>
          <ac:spMkLst>
            <pc:docMk/>
            <pc:sldMk cId="4264467120" sldId="475"/>
            <ac:spMk id="6" creationId="{4CD1B612-D16C-4F70-8335-78480BFE8EC8}"/>
          </ac:spMkLst>
        </pc:spChg>
        <pc:spChg chg="del">
          <ac:chgData name="Kulinich Bohdan" userId="48e65c9f34e137d0" providerId="LiveId" clId="{0C190951-7106-4EC1-BCF2-E3EB44D7F82C}" dt="2020-08-16T17:30:32.348" v="4370" actId="478"/>
          <ac:spMkLst>
            <pc:docMk/>
            <pc:sldMk cId="4264467120" sldId="475"/>
            <ac:spMk id="9" creationId="{4F35EA74-3F70-48C1-BB32-A8F81F7D2902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28" creationId="{4CA3BD60-6A9A-4350-8CE4-1C536E630773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29" creationId="{0887924B-9071-4B4F-9E0A-AB7F8D5C7880}"/>
          </ac:spMkLst>
        </pc:spChg>
        <pc:spChg chg="del">
          <ac:chgData name="Kulinich Bohdan" userId="48e65c9f34e137d0" providerId="LiveId" clId="{0C190951-7106-4EC1-BCF2-E3EB44D7F82C}" dt="2020-08-16T17:30:38.039" v="4374" actId="478"/>
          <ac:spMkLst>
            <pc:docMk/>
            <pc:sldMk cId="4264467120" sldId="475"/>
            <ac:spMk id="30" creationId="{5A6D2521-5560-4068-BD77-55F48815CFE7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38" creationId="{C07D0D13-D38D-427B-9395-298538F1BC19}"/>
          </ac:spMkLst>
        </pc:spChg>
        <pc:spChg chg="del">
          <ac:chgData name="Kulinich Bohdan" userId="48e65c9f34e137d0" providerId="LiveId" clId="{0C190951-7106-4EC1-BCF2-E3EB44D7F82C}" dt="2020-08-16T17:30:26.588" v="4366" actId="478"/>
          <ac:spMkLst>
            <pc:docMk/>
            <pc:sldMk cId="4264467120" sldId="475"/>
            <ac:spMk id="42" creationId="{FD267278-C682-4A59-8CD8-F205926222D0}"/>
          </ac:spMkLst>
        </pc:spChg>
        <pc:spChg chg="del">
          <ac:chgData name="Kulinich Bohdan" userId="48e65c9f34e137d0" providerId="LiveId" clId="{0C190951-7106-4EC1-BCF2-E3EB44D7F82C}" dt="2020-08-16T17:30:29.140" v="4367" actId="478"/>
          <ac:spMkLst>
            <pc:docMk/>
            <pc:sldMk cId="4264467120" sldId="475"/>
            <ac:spMk id="48" creationId="{BEE6E99A-8761-452A-AC21-8C80BD374510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49" creationId="{C63DE0F5-BD0C-4791-A0C9-A3561D418319}"/>
          </ac:spMkLst>
        </pc:spChg>
        <pc:spChg chg="del">
          <ac:chgData name="Kulinich Bohdan" userId="48e65c9f34e137d0" providerId="LiveId" clId="{0C190951-7106-4EC1-BCF2-E3EB44D7F82C}" dt="2020-08-16T17:30:33.598" v="4371" actId="478"/>
          <ac:spMkLst>
            <pc:docMk/>
            <pc:sldMk cId="4264467120" sldId="475"/>
            <ac:spMk id="50" creationId="{FD12CDDC-0AFD-44E2-A330-DC257858C9ED}"/>
          </ac:spMkLst>
        </pc:spChg>
        <pc:spChg chg="mod">
          <ac:chgData name="Kulinich Bohdan" userId="48e65c9f34e137d0" providerId="LiveId" clId="{0C190951-7106-4EC1-BCF2-E3EB44D7F82C}" dt="2020-08-17T02:51:23.370" v="4931" actId="20577"/>
          <ac:spMkLst>
            <pc:docMk/>
            <pc:sldMk cId="4264467120" sldId="475"/>
            <ac:spMk id="51" creationId="{86BC9140-E395-435D-A852-213A1317C46C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52" creationId="{9AC23D30-11CA-4B07-AE11-19E73B62C7B0}"/>
          </ac:spMkLst>
        </pc:spChg>
        <pc:spChg chg="del">
          <ac:chgData name="Kulinich Bohdan" userId="48e65c9f34e137d0" providerId="LiveId" clId="{0C190951-7106-4EC1-BCF2-E3EB44D7F82C}" dt="2020-08-16T17:30:29.931" v="4368" actId="478"/>
          <ac:spMkLst>
            <pc:docMk/>
            <pc:sldMk cId="4264467120" sldId="475"/>
            <ac:spMk id="53" creationId="{B65421C4-CAA6-47E5-9958-DEFFB7AD6AFC}"/>
          </ac:spMkLst>
        </pc:spChg>
        <pc:spChg chg="del">
          <ac:chgData name="Kulinich Bohdan" userId="48e65c9f34e137d0" providerId="LiveId" clId="{0C190951-7106-4EC1-BCF2-E3EB44D7F82C}" dt="2020-08-16T17:30:35.907" v="4373" actId="478"/>
          <ac:spMkLst>
            <pc:docMk/>
            <pc:sldMk cId="4264467120" sldId="475"/>
            <ac:spMk id="54" creationId="{46B65364-7069-4198-A559-139DBF225386}"/>
          </ac:spMkLst>
        </pc:spChg>
        <pc:spChg chg="del">
          <ac:chgData name="Kulinich Bohdan" userId="48e65c9f34e137d0" providerId="LiveId" clId="{0C190951-7106-4EC1-BCF2-E3EB44D7F82C}" dt="2020-08-16T17:30:34.297" v="4372" actId="478"/>
          <ac:spMkLst>
            <pc:docMk/>
            <pc:sldMk cId="4264467120" sldId="475"/>
            <ac:spMk id="56" creationId="{0B358616-CA29-43D5-BE03-93A4842CF7A8}"/>
          </ac:spMkLst>
        </pc:spChg>
        <pc:spChg chg="add mod">
          <ac:chgData name="Kulinich Bohdan" userId="48e65c9f34e137d0" providerId="LiveId" clId="{0C190951-7106-4EC1-BCF2-E3EB44D7F82C}" dt="2020-08-16T17:44:35.260" v="4658" actId="1076"/>
          <ac:spMkLst>
            <pc:docMk/>
            <pc:sldMk cId="4264467120" sldId="475"/>
            <ac:spMk id="62" creationId="{4D401BD3-200A-4449-8B63-B784323B7EBA}"/>
          </ac:spMkLst>
        </pc:spChg>
        <pc:spChg chg="add mod">
          <ac:chgData name="Kulinich Bohdan" userId="48e65c9f34e137d0" providerId="LiveId" clId="{0C190951-7106-4EC1-BCF2-E3EB44D7F82C}" dt="2020-08-16T17:44:49.253" v="4661" actId="20577"/>
          <ac:spMkLst>
            <pc:docMk/>
            <pc:sldMk cId="4264467120" sldId="475"/>
            <ac:spMk id="63" creationId="{8EA0E051-2BEB-429A-87DC-EDF5C78ADDC2}"/>
          </ac:spMkLst>
        </pc:spChg>
        <pc:spChg chg="add mod">
          <ac:chgData name="Kulinich Bohdan" userId="48e65c9f34e137d0" providerId="LiveId" clId="{0C190951-7106-4EC1-BCF2-E3EB44D7F82C}" dt="2020-08-16T17:44:57.387" v="4664" actId="20577"/>
          <ac:spMkLst>
            <pc:docMk/>
            <pc:sldMk cId="4264467120" sldId="475"/>
            <ac:spMk id="64" creationId="{FAA59407-960B-4B27-9A5A-9A8824A4D1A9}"/>
          </ac:spMkLst>
        </pc:spChg>
        <pc:spChg chg="add mod">
          <ac:chgData name="Kulinich Bohdan" userId="48e65c9f34e137d0" providerId="LiveId" clId="{0C190951-7106-4EC1-BCF2-E3EB44D7F82C}" dt="2020-08-16T17:45:14.730" v="4669" actId="20577"/>
          <ac:spMkLst>
            <pc:docMk/>
            <pc:sldMk cId="4264467120" sldId="475"/>
            <ac:spMk id="65" creationId="{57A2D4EE-88C1-4F2C-A2F0-FEA1C7750675}"/>
          </ac:spMkLst>
        </pc:spChg>
        <pc:spChg chg="add mod">
          <ac:chgData name="Kulinich Bohdan" userId="48e65c9f34e137d0" providerId="LiveId" clId="{0C190951-7106-4EC1-BCF2-E3EB44D7F82C}" dt="2020-08-16T17:45:21.042" v="4672" actId="20577"/>
          <ac:spMkLst>
            <pc:docMk/>
            <pc:sldMk cId="4264467120" sldId="475"/>
            <ac:spMk id="66" creationId="{7B02A70A-71E9-497F-92A6-0D21CC168205}"/>
          </ac:spMkLst>
        </pc:spChg>
        <pc:spChg chg="add mod">
          <ac:chgData name="Kulinich Bohdan" userId="48e65c9f34e137d0" providerId="LiveId" clId="{0C190951-7106-4EC1-BCF2-E3EB44D7F82C}" dt="2020-08-16T17:45:29.755" v="4676" actId="1076"/>
          <ac:spMkLst>
            <pc:docMk/>
            <pc:sldMk cId="4264467120" sldId="475"/>
            <ac:spMk id="67" creationId="{867D80A2-C7BA-495E-AEB4-EE03574C5D3E}"/>
          </ac:spMkLst>
        </pc:spChg>
        <pc:grpChg chg="del">
          <ac:chgData name="Kulinich Bohdan" userId="48e65c9f34e137d0" providerId="LiveId" clId="{0C190951-7106-4EC1-BCF2-E3EB44D7F82C}" dt="2020-08-16T17:30:26.588" v="4366" actId="478"/>
          <ac:grpSpMkLst>
            <pc:docMk/>
            <pc:sldMk cId="4264467120" sldId="475"/>
            <ac:grpSpMk id="43" creationId="{B5599EC1-1506-4656-AB69-D89545174E24}"/>
          </ac:grpSpMkLst>
        </pc:grpChg>
        <pc:grpChg chg="del">
          <ac:chgData name="Kulinich Bohdan" userId="48e65c9f34e137d0" providerId="LiveId" clId="{0C190951-7106-4EC1-BCF2-E3EB44D7F82C}" dt="2020-08-16T17:30:26.588" v="4366" actId="478"/>
          <ac:grpSpMkLst>
            <pc:docMk/>
            <pc:sldMk cId="4264467120" sldId="475"/>
            <ac:grpSpMk id="44" creationId="{30351068-2D74-4125-9F16-223BEC460518}"/>
          </ac:grpSpMkLst>
        </pc:grpChg>
        <pc:grpChg chg="del">
          <ac:chgData name="Kulinich Bohdan" userId="48e65c9f34e137d0" providerId="LiveId" clId="{0C190951-7106-4EC1-BCF2-E3EB44D7F82C}" dt="2020-08-16T17:30:26.588" v="4366" actId="478"/>
          <ac:grpSpMkLst>
            <pc:docMk/>
            <pc:sldMk cId="4264467120" sldId="475"/>
            <ac:grpSpMk id="45" creationId="{7FB1F406-167D-4882-8276-E97FB7EF8814}"/>
          </ac:grpSpMkLst>
        </pc:grpChg>
        <pc:picChg chg="add del mod modCrop">
          <ac:chgData name="Kulinich Bohdan" userId="48e65c9f34e137d0" providerId="LiveId" clId="{0C190951-7106-4EC1-BCF2-E3EB44D7F82C}" dt="2020-08-16T17:45:31.451" v="4677" actId="478"/>
          <ac:picMkLst>
            <pc:docMk/>
            <pc:sldMk cId="4264467120" sldId="475"/>
            <ac:picMk id="8" creationId="{CC16BB87-20B3-4DE9-B8E8-8B6D58F60D70}"/>
          </ac:picMkLst>
        </pc:picChg>
        <pc:picChg chg="del">
          <ac:chgData name="Kulinich Bohdan" userId="48e65c9f34e137d0" providerId="LiveId" clId="{0C190951-7106-4EC1-BCF2-E3EB44D7F82C}" dt="2020-08-16T17:30:35.907" v="4373" actId="478"/>
          <ac:picMkLst>
            <pc:docMk/>
            <pc:sldMk cId="4264467120" sldId="475"/>
            <ac:picMk id="31" creationId="{96845EDE-24F9-4729-991D-F9763BDDC0E0}"/>
          </ac:picMkLst>
        </pc:picChg>
        <pc:cxnChg chg="del">
          <ac:chgData name="Kulinich Bohdan" userId="48e65c9f34e137d0" providerId="LiveId" clId="{0C190951-7106-4EC1-BCF2-E3EB44D7F82C}" dt="2020-08-16T17:30:30.690" v="4369" actId="478"/>
          <ac:cxnSpMkLst>
            <pc:docMk/>
            <pc:sldMk cId="4264467120" sldId="475"/>
            <ac:cxnSpMk id="55" creationId="{9F2E543B-B8CD-4ECA-8E51-7BEE58822A8B}"/>
          </ac:cxnSpMkLst>
        </pc:cxnChg>
        <pc:cxnChg chg="add mod">
          <ac:chgData name="Kulinich Bohdan" userId="48e65c9f34e137d0" providerId="LiveId" clId="{0C190951-7106-4EC1-BCF2-E3EB44D7F82C}" dt="2020-08-16T17:43:05.659" v="4631" actId="14100"/>
          <ac:cxnSpMkLst>
            <pc:docMk/>
            <pc:sldMk cId="4264467120" sldId="475"/>
            <ac:cxnSpMk id="57" creationId="{D73510E5-5716-465E-BDBE-45562A3A122F}"/>
          </ac:cxnSpMkLst>
        </pc:cxnChg>
        <pc:cxnChg chg="add mod">
          <ac:chgData name="Kulinich Bohdan" userId="48e65c9f34e137d0" providerId="LiveId" clId="{0C190951-7106-4EC1-BCF2-E3EB44D7F82C}" dt="2020-08-16T17:44:26.125" v="4654" actId="208"/>
          <ac:cxnSpMkLst>
            <pc:docMk/>
            <pc:sldMk cId="4264467120" sldId="475"/>
            <ac:cxnSpMk id="58" creationId="{484DAC07-D0A2-4503-B0D4-22DDE04EF622}"/>
          </ac:cxnSpMkLst>
        </pc:cxnChg>
        <pc:cxnChg chg="add mod">
          <ac:chgData name="Kulinich Bohdan" userId="48e65c9f34e137d0" providerId="LiveId" clId="{0C190951-7106-4EC1-BCF2-E3EB44D7F82C}" dt="2020-08-16T17:43:41.145" v="4643" actId="1076"/>
          <ac:cxnSpMkLst>
            <pc:docMk/>
            <pc:sldMk cId="4264467120" sldId="475"/>
            <ac:cxnSpMk id="59" creationId="{798916D0-0721-4EA5-9993-7697E8771CF2}"/>
          </ac:cxnSpMkLst>
        </pc:cxnChg>
        <pc:cxnChg chg="add mod">
          <ac:chgData name="Kulinich Bohdan" userId="48e65c9f34e137d0" providerId="LiveId" clId="{0C190951-7106-4EC1-BCF2-E3EB44D7F82C}" dt="2020-08-16T17:44:06.983" v="4651" actId="14100"/>
          <ac:cxnSpMkLst>
            <pc:docMk/>
            <pc:sldMk cId="4264467120" sldId="475"/>
            <ac:cxnSpMk id="60" creationId="{E5316799-827D-4FA2-8448-BE0BBBEADBB1}"/>
          </ac:cxnSpMkLst>
        </pc:cxnChg>
        <pc:cxnChg chg="add del mod">
          <ac:chgData name="Kulinich Bohdan" userId="48e65c9f34e137d0" providerId="LiveId" clId="{0C190951-7106-4EC1-BCF2-E3EB44D7F82C}" dt="2020-08-16T17:44:08.324" v="4652" actId="478"/>
          <ac:cxnSpMkLst>
            <pc:docMk/>
            <pc:sldMk cId="4264467120" sldId="475"/>
            <ac:cxnSpMk id="61" creationId="{EF16BACE-237A-4DFA-89B3-8D447F10EF63}"/>
          </ac:cxnSpMkLst>
        </pc:cxnChg>
      </pc:sldChg>
      <pc:sldChg chg="modSp add del mod">
        <pc:chgData name="Kulinich Bohdan" userId="48e65c9f34e137d0" providerId="LiveId" clId="{0C190951-7106-4EC1-BCF2-E3EB44D7F82C}" dt="2020-08-11T03:25:22.244" v="341" actId="47"/>
        <pc:sldMkLst>
          <pc:docMk/>
          <pc:sldMk cId="293326261" sldId="476"/>
        </pc:sldMkLst>
        <pc:picChg chg="mod">
          <ac:chgData name="Kulinich Bohdan" userId="48e65c9f34e137d0" providerId="LiveId" clId="{0C190951-7106-4EC1-BCF2-E3EB44D7F82C}" dt="2020-08-11T03:10:34.132" v="247" actId="1076"/>
          <ac:picMkLst>
            <pc:docMk/>
            <pc:sldMk cId="293326261" sldId="476"/>
            <ac:picMk id="89" creationId="{F9ABE92F-001F-4DA6-A22D-4DA18D299535}"/>
          </ac:picMkLst>
        </pc:picChg>
      </pc:sldChg>
      <pc:sldChg chg="add del">
        <pc:chgData name="Kulinich Bohdan" userId="48e65c9f34e137d0" providerId="LiveId" clId="{0C190951-7106-4EC1-BCF2-E3EB44D7F82C}" dt="2020-08-11T15:08:13.292" v="1142" actId="47"/>
        <pc:sldMkLst>
          <pc:docMk/>
          <pc:sldMk cId="2335705982" sldId="476"/>
        </pc:sldMkLst>
      </pc:sldChg>
      <pc:sldChg chg="addSp delSp modSp add mod delAnim modAnim">
        <pc:chgData name="Kulinich Bohdan" userId="48e65c9f34e137d0" providerId="LiveId" clId="{0C190951-7106-4EC1-BCF2-E3EB44D7F82C}" dt="2020-08-11T16:10:07.396" v="1305"/>
        <pc:sldMkLst>
          <pc:docMk/>
          <pc:sldMk cId="1274182746" sldId="477"/>
        </pc:sldMkLst>
        <pc:spChg chg="add mod">
          <ac:chgData name="Kulinich Bohdan" userId="48e65c9f34e137d0" providerId="LiveId" clId="{0C190951-7106-4EC1-BCF2-E3EB44D7F82C}" dt="2020-08-11T14:26:52.767" v="880" actId="1076"/>
          <ac:spMkLst>
            <pc:docMk/>
            <pc:sldMk cId="1274182746" sldId="477"/>
            <ac:spMk id="16" creationId="{C71D3CF1-306A-4BC4-A225-A2EE0FE8B5E5}"/>
          </ac:spMkLst>
        </pc:spChg>
        <pc:spChg chg="add mod ord">
          <ac:chgData name="Kulinich Bohdan" userId="48e65c9f34e137d0" providerId="LiveId" clId="{0C190951-7106-4EC1-BCF2-E3EB44D7F82C}" dt="2020-08-11T14:31:05.157" v="917" actId="166"/>
          <ac:spMkLst>
            <pc:docMk/>
            <pc:sldMk cId="1274182746" sldId="477"/>
            <ac:spMk id="17" creationId="{C21D1700-8523-4647-B4EE-C43C9847C512}"/>
          </ac:spMkLst>
        </pc:spChg>
        <pc:spChg chg="add mod">
          <ac:chgData name="Kulinich Bohdan" userId="48e65c9f34e137d0" providerId="LiveId" clId="{0C190951-7106-4EC1-BCF2-E3EB44D7F82C}" dt="2020-08-11T14:26:52.767" v="880" actId="1076"/>
          <ac:spMkLst>
            <pc:docMk/>
            <pc:sldMk cId="1274182746" sldId="477"/>
            <ac:spMk id="18" creationId="{632A3364-7352-4EB3-99EF-12248A3385CE}"/>
          </ac:spMkLst>
        </pc:spChg>
        <pc:spChg chg="add del mod">
          <ac:chgData name="Kulinich Bohdan" userId="48e65c9f34e137d0" providerId="LiveId" clId="{0C190951-7106-4EC1-BCF2-E3EB44D7F82C}" dt="2020-08-11T14:24:31.077" v="774" actId="478"/>
          <ac:spMkLst>
            <pc:docMk/>
            <pc:sldMk cId="1274182746" sldId="477"/>
            <ac:spMk id="19" creationId="{D8E301CA-D7F8-428A-922C-2A4D735BDF14}"/>
          </ac:spMkLst>
        </pc:spChg>
        <pc:spChg chg="add mod ord">
          <ac:chgData name="Kulinich Bohdan" userId="48e65c9f34e137d0" providerId="LiveId" clId="{0C190951-7106-4EC1-BCF2-E3EB44D7F82C}" dt="2020-08-11T14:25:07.637" v="866" actId="14100"/>
          <ac:spMkLst>
            <pc:docMk/>
            <pc:sldMk cId="1274182746" sldId="477"/>
            <ac:spMk id="21" creationId="{23035699-2081-4621-824E-778FDAE8D783}"/>
          </ac:spMkLst>
        </pc:spChg>
        <pc:spChg chg="add mod">
          <ac:chgData name="Kulinich Bohdan" userId="48e65c9f34e137d0" providerId="LiveId" clId="{0C190951-7106-4EC1-BCF2-E3EB44D7F82C}" dt="2020-08-11T16:09:57.613" v="1302" actId="14100"/>
          <ac:spMkLst>
            <pc:docMk/>
            <pc:sldMk cId="1274182746" sldId="477"/>
            <ac:spMk id="30" creationId="{0FA067A4-77CD-435A-9C13-5FED958293CA}"/>
          </ac:spMkLst>
        </pc:spChg>
        <pc:grpChg chg="add del mod">
          <ac:chgData name="Kulinich Bohdan" userId="48e65c9f34e137d0" providerId="LiveId" clId="{0C190951-7106-4EC1-BCF2-E3EB44D7F82C}" dt="2020-08-11T14:19:19.138" v="534" actId="165"/>
          <ac:grpSpMkLst>
            <pc:docMk/>
            <pc:sldMk cId="1274182746" sldId="477"/>
            <ac:grpSpMk id="2" creationId="{C4E77D2A-04FE-4BB7-9512-995C9333019A}"/>
          </ac:grpSpMkLst>
        </pc:grp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9" creationId="{CE7E20C7-A9CA-41A3-8C34-C1A38C03A477}"/>
          </ac:picMkLst>
        </pc:pic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11" creationId="{CA53EA07-1D01-495E-9C85-D52C21DEB989}"/>
          </ac:picMkLst>
        </pc:picChg>
        <pc:picChg chg="add mod topLvl">
          <ac:chgData name="Kulinich Bohdan" userId="48e65c9f34e137d0" providerId="LiveId" clId="{0C190951-7106-4EC1-BCF2-E3EB44D7F82C}" dt="2020-08-11T14:26:52.767" v="880" actId="1076"/>
          <ac:picMkLst>
            <pc:docMk/>
            <pc:sldMk cId="1274182746" sldId="477"/>
            <ac:picMk id="13" creationId="{DDE83F90-98B8-4529-A0A9-E58BE4ECB2AB}"/>
          </ac:picMkLst>
        </pc:picChg>
        <pc:picChg chg="add mod topLvl">
          <ac:chgData name="Kulinich Bohdan" userId="48e65c9f34e137d0" providerId="LiveId" clId="{0C190951-7106-4EC1-BCF2-E3EB44D7F82C}" dt="2020-08-11T14:26:52.767" v="880" actId="1076"/>
          <ac:picMkLst>
            <pc:docMk/>
            <pc:sldMk cId="1274182746" sldId="477"/>
            <ac:picMk id="14" creationId="{3F19AFE9-5C02-49E8-B6E6-E2B5EE46BD54}"/>
          </ac:picMkLst>
        </pc:picChg>
        <pc:picChg chg="add mod">
          <ac:chgData name="Kulinich Bohdan" userId="48e65c9f34e137d0" providerId="LiveId" clId="{0C190951-7106-4EC1-BCF2-E3EB44D7F82C}" dt="2020-08-11T14:20:38.597" v="549"/>
          <ac:picMkLst>
            <pc:docMk/>
            <pc:sldMk cId="1274182746" sldId="477"/>
            <ac:picMk id="20" creationId="{42EDE1B3-32E7-467E-A3FD-E1AE0E36BD04}"/>
          </ac:picMkLst>
        </pc:picChg>
        <pc:picChg chg="add del mod">
          <ac:chgData name="Kulinich Bohdan" userId="48e65c9f34e137d0" providerId="LiveId" clId="{0C190951-7106-4EC1-BCF2-E3EB44D7F82C}" dt="2020-08-11T14:31:08.746" v="918" actId="478"/>
          <ac:picMkLst>
            <pc:docMk/>
            <pc:sldMk cId="1274182746" sldId="477"/>
            <ac:picMk id="22" creationId="{C0A3DFD3-527A-4544-8200-1F1FF54D6BE8}"/>
          </ac:picMkLst>
        </pc:picChg>
        <pc:picChg chg="add del mod">
          <ac:chgData name="Kulinich Bohdan" userId="48e65c9f34e137d0" providerId="LiveId" clId="{0C190951-7106-4EC1-BCF2-E3EB44D7F82C}" dt="2020-08-11T14:31:09.747" v="919" actId="478"/>
          <ac:picMkLst>
            <pc:docMk/>
            <pc:sldMk cId="1274182746" sldId="477"/>
            <ac:picMk id="23" creationId="{022DA489-B284-4070-8BA2-EF35EBFAD0D8}"/>
          </ac:picMkLst>
        </pc:picChg>
        <pc:picChg chg="add mod">
          <ac:chgData name="Kulinich Bohdan" userId="48e65c9f34e137d0" providerId="LiveId" clId="{0C190951-7106-4EC1-BCF2-E3EB44D7F82C}" dt="2020-08-11T14:29:36.597" v="902" actId="1076"/>
          <ac:picMkLst>
            <pc:docMk/>
            <pc:sldMk cId="1274182746" sldId="477"/>
            <ac:picMk id="24" creationId="{30A81E47-DB5F-4FE7-9B5B-7D1BFF2EDEAB}"/>
          </ac:picMkLst>
        </pc:pic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25" creationId="{62A8A8CF-FF7F-4838-8DF5-E2E51974B06E}"/>
          </ac:picMkLst>
        </pc:picChg>
        <pc:picChg chg="del">
          <ac:chgData name="Kulinich Bohdan" userId="48e65c9f34e137d0" providerId="LiveId" clId="{0C190951-7106-4EC1-BCF2-E3EB44D7F82C}" dt="2020-08-11T14:18:08.563" v="518" actId="478"/>
          <ac:picMkLst>
            <pc:docMk/>
            <pc:sldMk cId="1274182746" sldId="477"/>
            <ac:picMk id="27" creationId="{6AE0B1C6-E772-41CB-AF65-444B203DF15F}"/>
          </ac:picMkLst>
        </pc:picChg>
        <pc:picChg chg="add mod">
          <ac:chgData name="Kulinich Bohdan" userId="48e65c9f34e137d0" providerId="LiveId" clId="{0C190951-7106-4EC1-BCF2-E3EB44D7F82C}" dt="2020-08-11T14:32:44.797" v="940" actId="1076"/>
          <ac:picMkLst>
            <pc:docMk/>
            <pc:sldMk cId="1274182746" sldId="477"/>
            <ac:picMk id="28" creationId="{72B14F0D-C156-4E05-A7CB-C56D427C7E7A}"/>
          </ac:picMkLst>
        </pc:picChg>
        <pc:picChg chg="add mod">
          <ac:chgData name="Kulinich Bohdan" userId="48e65c9f34e137d0" providerId="LiveId" clId="{0C190951-7106-4EC1-BCF2-E3EB44D7F82C}" dt="2020-08-11T14:32:44.797" v="940" actId="1076"/>
          <ac:picMkLst>
            <pc:docMk/>
            <pc:sldMk cId="1274182746" sldId="477"/>
            <ac:picMk id="29" creationId="{A07E1EF2-D338-45EF-B0A4-D1A080740B6D}"/>
          </ac:picMkLst>
        </pc:picChg>
        <pc:picChg chg="del">
          <ac:chgData name="Kulinich Bohdan" userId="48e65c9f34e137d0" providerId="LiveId" clId="{0C190951-7106-4EC1-BCF2-E3EB44D7F82C}" dt="2020-08-11T14:18:10.962" v="520" actId="478"/>
          <ac:picMkLst>
            <pc:docMk/>
            <pc:sldMk cId="1274182746" sldId="477"/>
            <ac:picMk id="43" creationId="{54276443-26C5-4899-9345-DF8ACE508E19}"/>
          </ac:picMkLst>
        </pc:picChg>
        <pc:picChg chg="del">
          <ac:chgData name="Kulinich Bohdan" userId="48e65c9f34e137d0" providerId="LiveId" clId="{0C190951-7106-4EC1-BCF2-E3EB44D7F82C}" dt="2020-08-11T14:18:10.337" v="519" actId="478"/>
          <ac:picMkLst>
            <pc:docMk/>
            <pc:sldMk cId="1274182746" sldId="477"/>
            <ac:picMk id="44" creationId="{38325FAF-3020-429D-86B8-323FF6C713B1}"/>
          </ac:picMkLst>
        </pc:picChg>
        <pc:cxnChg chg="del">
          <ac:chgData name="Kulinich Bohdan" userId="48e65c9f34e137d0" providerId="LiveId" clId="{0C190951-7106-4EC1-BCF2-E3EB44D7F82C}" dt="2020-08-11T14:18:08.563" v="518" actId="478"/>
          <ac:cxnSpMkLst>
            <pc:docMk/>
            <pc:sldMk cId="1274182746" sldId="477"/>
            <ac:cxnSpMk id="10" creationId="{ED982C85-DCB8-4328-AE21-59482D6865A5}"/>
          </ac:cxnSpMkLst>
        </pc:cxnChg>
        <pc:cxnChg chg="add mod">
          <ac:chgData name="Kulinich Bohdan" userId="48e65c9f34e137d0" providerId="LiveId" clId="{0C190951-7106-4EC1-BCF2-E3EB44D7F82C}" dt="2020-08-11T14:26:52.767" v="880" actId="1076"/>
          <ac:cxnSpMkLst>
            <pc:docMk/>
            <pc:sldMk cId="1274182746" sldId="477"/>
            <ac:cxnSpMk id="12" creationId="{276BAD19-33E6-43C3-9961-2A57096D3030}"/>
          </ac:cxnSpMkLst>
        </pc:cxnChg>
        <pc:cxnChg chg="add mod">
          <ac:chgData name="Kulinich Bohdan" userId="48e65c9f34e137d0" providerId="LiveId" clId="{0C190951-7106-4EC1-BCF2-E3EB44D7F82C}" dt="2020-08-11T14:32:44.797" v="940" actId="1076"/>
          <ac:cxnSpMkLst>
            <pc:docMk/>
            <pc:sldMk cId="1274182746" sldId="477"/>
            <ac:cxnSpMk id="26" creationId="{D79DD66B-07F6-40EA-9E4B-3A92FF25C97E}"/>
          </ac:cxnSpMkLst>
        </pc:cxnChg>
        <pc:cxnChg chg="del">
          <ac:chgData name="Kulinich Bohdan" userId="48e65c9f34e137d0" providerId="LiveId" clId="{0C190951-7106-4EC1-BCF2-E3EB44D7F82C}" dt="2020-08-11T14:18:08.563" v="518" actId="478"/>
          <ac:cxnSpMkLst>
            <pc:docMk/>
            <pc:sldMk cId="1274182746" sldId="477"/>
            <ac:cxnSpMk id="42" creationId="{0A532191-883F-4C7D-A3F2-07033597B841}"/>
          </ac:cxnSpMkLst>
        </pc:cxnChg>
      </pc:sldChg>
      <pc:sldChg chg="delSp add del mod delAnim">
        <pc:chgData name="Kulinich Bohdan" userId="48e65c9f34e137d0" providerId="LiveId" clId="{0C190951-7106-4EC1-BCF2-E3EB44D7F82C}" dt="2020-08-11T16:11:06.688" v="1316" actId="47"/>
        <pc:sldMkLst>
          <pc:docMk/>
          <pc:sldMk cId="1662350968" sldId="478"/>
        </pc:sldMkLst>
        <pc:grpChg chg="del">
          <ac:chgData name="Kulinich Bohdan" userId="48e65c9f34e137d0" providerId="LiveId" clId="{0C190951-7106-4EC1-BCF2-E3EB44D7F82C}" dt="2020-08-11T14:18:32.673" v="523" actId="478"/>
          <ac:grpSpMkLst>
            <pc:docMk/>
            <pc:sldMk cId="1662350968" sldId="478"/>
            <ac:grpSpMk id="25" creationId="{88E905EB-A6CD-4FDC-AA76-5C429FF0254A}"/>
          </ac:grpSpMkLst>
        </pc:grpChg>
        <pc:picChg chg="del">
          <ac:chgData name="Kulinich Bohdan" userId="48e65c9f34e137d0" providerId="LiveId" clId="{0C190951-7106-4EC1-BCF2-E3EB44D7F82C}" dt="2020-08-11T14:18:32.008" v="522" actId="478"/>
          <ac:picMkLst>
            <pc:docMk/>
            <pc:sldMk cId="1662350968" sldId="478"/>
            <ac:picMk id="13" creationId="{2E8D6B4F-4166-4D34-B2CF-4D93EC9EAFF7}"/>
          </ac:picMkLst>
        </pc:picChg>
      </pc:sldChg>
      <pc:sldChg chg="addSp delSp modSp add mod modTransition delAnim modAnim">
        <pc:chgData name="Kulinich Bohdan" userId="48e65c9f34e137d0" providerId="LiveId" clId="{0C190951-7106-4EC1-BCF2-E3EB44D7F82C}" dt="2020-08-11T16:18:08.617" v="1328"/>
        <pc:sldMkLst>
          <pc:docMk/>
          <pc:sldMk cId="625335808" sldId="479"/>
        </pc:sldMkLst>
        <pc:spChg chg="mod">
          <ac:chgData name="Kulinich Bohdan" userId="48e65c9f34e137d0" providerId="LiveId" clId="{0C190951-7106-4EC1-BCF2-E3EB44D7F82C}" dt="2020-08-11T15:06:57.867" v="1122" actId="164"/>
          <ac:spMkLst>
            <pc:docMk/>
            <pc:sldMk cId="625335808" sldId="479"/>
            <ac:spMk id="16" creationId="{C71D3CF1-306A-4BC4-A225-A2EE0FE8B5E5}"/>
          </ac:spMkLst>
        </pc:spChg>
        <pc:spChg chg="mod">
          <ac:chgData name="Kulinich Bohdan" userId="48e65c9f34e137d0" providerId="LiveId" clId="{0C190951-7106-4EC1-BCF2-E3EB44D7F82C}" dt="2020-08-11T15:06:57.867" v="1122" actId="164"/>
          <ac:spMkLst>
            <pc:docMk/>
            <pc:sldMk cId="625335808" sldId="479"/>
            <ac:spMk id="17" creationId="{C21D1700-8523-4647-B4EE-C43C9847C512}"/>
          </ac:spMkLst>
        </pc:spChg>
        <pc:spChg chg="mod">
          <ac:chgData name="Kulinich Bohdan" userId="48e65c9f34e137d0" providerId="LiveId" clId="{0C190951-7106-4EC1-BCF2-E3EB44D7F82C}" dt="2020-08-11T15:06:57.867" v="1122" actId="164"/>
          <ac:spMkLst>
            <pc:docMk/>
            <pc:sldMk cId="625335808" sldId="479"/>
            <ac:spMk id="18" creationId="{632A3364-7352-4EB3-99EF-12248A3385CE}"/>
          </ac:spMkLst>
        </pc:spChg>
        <pc:spChg chg="add del mod">
          <ac:chgData name="Kulinich Bohdan" userId="48e65c9f34e137d0" providerId="LiveId" clId="{0C190951-7106-4EC1-BCF2-E3EB44D7F82C}" dt="2020-08-11T15:04:15.332" v="980"/>
          <ac:spMkLst>
            <pc:docMk/>
            <pc:sldMk cId="625335808" sldId="479"/>
            <ac:spMk id="19" creationId="{D76669DD-8DFF-47BF-A8C6-AF79A0C19FFF}"/>
          </ac:spMkLst>
        </pc:spChg>
        <pc:spChg chg="del">
          <ac:chgData name="Kulinich Bohdan" userId="48e65c9f34e137d0" providerId="LiveId" clId="{0C190951-7106-4EC1-BCF2-E3EB44D7F82C}" dt="2020-08-11T15:03:41.902" v="969" actId="478"/>
          <ac:spMkLst>
            <pc:docMk/>
            <pc:sldMk cId="625335808" sldId="479"/>
            <ac:spMk id="21" creationId="{23035699-2081-4621-824E-778FDAE8D783}"/>
          </ac:spMkLst>
        </pc:spChg>
        <pc:spChg chg="add del mod">
          <ac:chgData name="Kulinich Bohdan" userId="48e65c9f34e137d0" providerId="LiveId" clId="{0C190951-7106-4EC1-BCF2-E3EB44D7F82C}" dt="2020-08-11T15:04:28.382" v="992" actId="478"/>
          <ac:spMkLst>
            <pc:docMk/>
            <pc:sldMk cId="625335808" sldId="479"/>
            <ac:spMk id="22" creationId="{FBE54513-4399-4A68-8C46-FDA88B91EA83}"/>
          </ac:spMkLst>
        </pc:spChg>
        <pc:spChg chg="add mod">
          <ac:chgData name="Kulinich Bohdan" userId="48e65c9f34e137d0" providerId="LiveId" clId="{0C190951-7106-4EC1-BCF2-E3EB44D7F82C}" dt="2020-08-11T15:07:39.642" v="1140" actId="1076"/>
          <ac:spMkLst>
            <pc:docMk/>
            <pc:sldMk cId="625335808" sldId="479"/>
            <ac:spMk id="23" creationId="{8316776C-9376-4548-B7EA-572C7EDC5DAC}"/>
          </ac:spMkLst>
        </pc:spChg>
        <pc:spChg chg="add mod">
          <ac:chgData name="Kulinich Bohdan" userId="48e65c9f34e137d0" providerId="LiveId" clId="{0C190951-7106-4EC1-BCF2-E3EB44D7F82C}" dt="2020-08-11T15:07:37.222" v="1139" actId="14100"/>
          <ac:spMkLst>
            <pc:docMk/>
            <pc:sldMk cId="625335808" sldId="479"/>
            <ac:spMk id="25" creationId="{6C3A878F-9B69-492E-9EBD-D9A2DD1FC74C}"/>
          </ac:spMkLst>
        </pc:spChg>
        <pc:spChg chg="add mod">
          <ac:chgData name="Kulinich Bohdan" userId="48e65c9f34e137d0" providerId="LiveId" clId="{0C190951-7106-4EC1-BCF2-E3EB44D7F82C}" dt="2020-08-11T16:10:13.881" v="1306"/>
          <ac:spMkLst>
            <pc:docMk/>
            <pc:sldMk cId="625335808" sldId="479"/>
            <ac:spMk id="30" creationId="{6DB2EE76-F830-4918-86B8-72C7275CDABC}"/>
          </ac:spMkLst>
        </pc:spChg>
        <pc:spChg chg="mod">
          <ac:chgData name="Kulinich Bohdan" userId="48e65c9f34e137d0" providerId="LiveId" clId="{0C190951-7106-4EC1-BCF2-E3EB44D7F82C}" dt="2020-08-11T16:16:44.182" v="1317"/>
          <ac:spMkLst>
            <pc:docMk/>
            <pc:sldMk cId="625335808" sldId="479"/>
            <ac:spMk id="33" creationId="{6599A926-388E-46D0-B6E7-499F5C97926A}"/>
          </ac:spMkLst>
        </pc:spChg>
        <pc:spChg chg="mod">
          <ac:chgData name="Kulinich Bohdan" userId="48e65c9f34e137d0" providerId="LiveId" clId="{0C190951-7106-4EC1-BCF2-E3EB44D7F82C}" dt="2020-08-11T16:16:44.182" v="1317"/>
          <ac:spMkLst>
            <pc:docMk/>
            <pc:sldMk cId="625335808" sldId="479"/>
            <ac:spMk id="34" creationId="{154EA645-DC68-4D4D-9B96-26EF036E04A5}"/>
          </ac:spMkLst>
        </pc:spChg>
        <pc:spChg chg="mod">
          <ac:chgData name="Kulinich Bohdan" userId="48e65c9f34e137d0" providerId="LiveId" clId="{0C190951-7106-4EC1-BCF2-E3EB44D7F82C}" dt="2020-08-11T16:16:44.182" v="1317"/>
          <ac:spMkLst>
            <pc:docMk/>
            <pc:sldMk cId="625335808" sldId="479"/>
            <ac:spMk id="36" creationId="{19491CC6-5F81-4A14-93E0-BB7F2912E540}"/>
          </ac:spMkLst>
        </pc:spChg>
        <pc:grpChg chg="add mod">
          <ac:chgData name="Kulinich Bohdan" userId="48e65c9f34e137d0" providerId="LiveId" clId="{0C190951-7106-4EC1-BCF2-E3EB44D7F82C}" dt="2020-08-11T15:06:57.867" v="1122" actId="164"/>
          <ac:grpSpMkLst>
            <pc:docMk/>
            <pc:sldMk cId="625335808" sldId="479"/>
            <ac:grpSpMk id="2" creationId="{D0B87DF1-E6A7-485E-B50D-BC62FB36AFBB}"/>
          </ac:grpSpMkLst>
        </pc:grpChg>
        <pc:grpChg chg="add mod">
          <ac:chgData name="Kulinich Bohdan" userId="48e65c9f34e137d0" providerId="LiveId" clId="{0C190951-7106-4EC1-BCF2-E3EB44D7F82C}" dt="2020-08-11T16:16:52.769" v="1318" actId="1076"/>
          <ac:grpSpMkLst>
            <pc:docMk/>
            <pc:sldMk cId="625335808" sldId="479"/>
            <ac:grpSpMk id="31" creationId="{2AD1618D-4C16-46B6-84AB-8FF9C392321B}"/>
          </ac:grpSpMkLst>
        </pc:grpChg>
        <pc:picChg chg="del">
          <ac:chgData name="Kulinich Bohdan" userId="48e65c9f34e137d0" providerId="LiveId" clId="{0C190951-7106-4EC1-BCF2-E3EB44D7F82C}" dt="2020-08-11T15:03:35.063" v="967" actId="478"/>
          <ac:picMkLst>
            <pc:docMk/>
            <pc:sldMk cId="625335808" sldId="479"/>
            <ac:picMk id="14" creationId="{3F19AFE9-5C02-49E8-B6E6-E2B5EE46BD54}"/>
          </ac:picMkLst>
        </pc:picChg>
        <pc:picChg chg="del">
          <ac:chgData name="Kulinich Bohdan" userId="48e65c9f34e137d0" providerId="LiveId" clId="{0C190951-7106-4EC1-BCF2-E3EB44D7F82C}" dt="2020-08-11T15:03:42.662" v="970" actId="478"/>
          <ac:picMkLst>
            <pc:docMk/>
            <pc:sldMk cId="625335808" sldId="479"/>
            <ac:picMk id="20" creationId="{42EDE1B3-32E7-467E-A3FD-E1AE0E36BD04}"/>
          </ac:picMkLst>
        </pc:picChg>
        <pc:picChg chg="add mod">
          <ac:chgData name="Kulinich Bohdan" userId="48e65c9f34e137d0" providerId="LiveId" clId="{0C190951-7106-4EC1-BCF2-E3EB44D7F82C}" dt="2020-08-11T16:10:13.881" v="1306"/>
          <ac:picMkLst>
            <pc:docMk/>
            <pc:sldMk cId="625335808" sldId="479"/>
            <ac:picMk id="27" creationId="{8493463C-6864-4C50-BC8C-FCA37509612A}"/>
          </ac:picMkLst>
        </pc:picChg>
        <pc:picChg chg="del">
          <ac:chgData name="Kulinich Bohdan" userId="48e65c9f34e137d0" providerId="LiveId" clId="{0C190951-7106-4EC1-BCF2-E3EB44D7F82C}" dt="2020-08-11T15:03:36.682" v="968" actId="478"/>
          <ac:picMkLst>
            <pc:docMk/>
            <pc:sldMk cId="625335808" sldId="479"/>
            <ac:picMk id="28" creationId="{72B14F0D-C156-4E05-A7CB-C56D427C7E7A}"/>
          </ac:picMkLst>
        </pc:picChg>
        <pc:cxnChg chg="mod">
          <ac:chgData name="Kulinich Bohdan" userId="48e65c9f34e137d0" providerId="LiveId" clId="{0C190951-7106-4EC1-BCF2-E3EB44D7F82C}" dt="2020-08-11T15:06:57.867" v="1122" actId="164"/>
          <ac:cxnSpMkLst>
            <pc:docMk/>
            <pc:sldMk cId="625335808" sldId="479"/>
            <ac:cxnSpMk id="12" creationId="{276BAD19-33E6-43C3-9961-2A57096D3030}"/>
          </ac:cxnSpMkLst>
        </pc:cxnChg>
        <pc:cxnChg chg="mod">
          <ac:chgData name="Kulinich Bohdan" userId="48e65c9f34e137d0" providerId="LiveId" clId="{0C190951-7106-4EC1-BCF2-E3EB44D7F82C}" dt="2020-08-11T15:06:57.867" v="1122" actId="164"/>
          <ac:cxnSpMkLst>
            <pc:docMk/>
            <pc:sldMk cId="625335808" sldId="479"/>
            <ac:cxnSpMk id="26" creationId="{D79DD66B-07F6-40EA-9E4B-3A92FF25C97E}"/>
          </ac:cxnSpMkLst>
        </pc:cxnChg>
        <pc:cxnChg chg="mod">
          <ac:chgData name="Kulinich Bohdan" userId="48e65c9f34e137d0" providerId="LiveId" clId="{0C190951-7106-4EC1-BCF2-E3EB44D7F82C}" dt="2020-08-11T16:16:44.182" v="1317"/>
          <ac:cxnSpMkLst>
            <pc:docMk/>
            <pc:sldMk cId="625335808" sldId="479"/>
            <ac:cxnSpMk id="32" creationId="{540A7D47-56D6-4CD5-AB54-ACD9728EEEBF}"/>
          </ac:cxnSpMkLst>
        </pc:cxnChg>
        <pc:cxnChg chg="mod">
          <ac:chgData name="Kulinich Bohdan" userId="48e65c9f34e137d0" providerId="LiveId" clId="{0C190951-7106-4EC1-BCF2-E3EB44D7F82C}" dt="2020-08-11T16:16:44.182" v="1317"/>
          <ac:cxnSpMkLst>
            <pc:docMk/>
            <pc:sldMk cId="625335808" sldId="479"/>
            <ac:cxnSpMk id="35" creationId="{3C404BB5-F141-4712-877B-814CDBF5EDE2}"/>
          </ac:cxnSpMkLst>
        </pc:cxnChg>
      </pc:sldChg>
      <pc:sldChg chg="delSp add del mod delAnim">
        <pc:chgData name="Kulinich Bohdan" userId="48e65c9f34e137d0" providerId="LiveId" clId="{0C190951-7106-4EC1-BCF2-E3EB44D7F82C}" dt="2020-08-11T15:08:12.182" v="1141" actId="47"/>
        <pc:sldMkLst>
          <pc:docMk/>
          <pc:sldMk cId="536028949" sldId="480"/>
        </pc:sldMkLst>
        <pc:picChg chg="del">
          <ac:chgData name="Kulinich Bohdan" userId="48e65c9f34e137d0" providerId="LiveId" clId="{0C190951-7106-4EC1-BCF2-E3EB44D7F82C}" dt="2020-08-11T15:04:07.202" v="976" actId="478"/>
          <ac:picMkLst>
            <pc:docMk/>
            <pc:sldMk cId="536028949" sldId="480"/>
            <ac:picMk id="7" creationId="{1EA20F81-1959-4638-884D-E43043411CD9}"/>
          </ac:picMkLst>
        </pc:picChg>
      </pc:sldChg>
      <pc:sldChg chg="addSp delSp modSp add mod modTransition delAnim modAnim">
        <pc:chgData name="Kulinich Bohdan" userId="48e65c9f34e137d0" providerId="LiveId" clId="{0C190951-7106-4EC1-BCF2-E3EB44D7F82C}" dt="2020-08-12T02:20:21.888" v="2361"/>
        <pc:sldMkLst>
          <pc:docMk/>
          <pc:sldMk cId="3599250797" sldId="480"/>
        </pc:sldMkLst>
        <pc:spChg chg="add mod">
          <ac:chgData name="Kulinich Bohdan" userId="48e65c9f34e137d0" providerId="LiveId" clId="{0C190951-7106-4EC1-BCF2-E3EB44D7F82C}" dt="2020-08-11T16:19:43.604" v="1371" actId="1076"/>
          <ac:spMkLst>
            <pc:docMk/>
            <pc:sldMk cId="3599250797" sldId="480"/>
            <ac:spMk id="5" creationId="{C77321B1-516D-415B-9AF5-6AE5B0A49B65}"/>
          </ac:spMkLst>
        </pc:spChg>
        <pc:spChg chg="add mod">
          <ac:chgData name="Kulinich Bohdan" userId="48e65c9f34e137d0" providerId="LiveId" clId="{0C190951-7106-4EC1-BCF2-E3EB44D7F82C}" dt="2020-08-11T16:25:01.548" v="1559" actId="20577"/>
          <ac:spMkLst>
            <pc:docMk/>
            <pc:sldMk cId="3599250797" sldId="480"/>
            <ac:spMk id="6" creationId="{2C8DE632-74D6-4960-83C9-34D0316AF100}"/>
          </ac:spMkLst>
        </pc:spChg>
        <pc:spChg chg="add mod">
          <ac:chgData name="Kulinich Bohdan" userId="48e65c9f34e137d0" providerId="LiveId" clId="{0C190951-7106-4EC1-BCF2-E3EB44D7F82C}" dt="2020-08-12T02:20:02.925" v="2353"/>
          <ac:spMkLst>
            <pc:docMk/>
            <pc:sldMk cId="3599250797" sldId="480"/>
            <ac:spMk id="18" creationId="{1F421D50-7957-4F41-86B0-3485949E80CD}"/>
          </ac:spMkLst>
        </pc:spChg>
        <pc:spChg chg="ord">
          <ac:chgData name="Kulinich Bohdan" userId="48e65c9f34e137d0" providerId="LiveId" clId="{0C190951-7106-4EC1-BCF2-E3EB44D7F82C}" dt="2020-08-11T16:22:44.198" v="1427" actId="167"/>
          <ac:spMkLst>
            <pc:docMk/>
            <pc:sldMk cId="3599250797" sldId="480"/>
            <ac:spMk id="25" creationId="{6C3A878F-9B69-492E-9EBD-D9A2DD1FC74C}"/>
          </ac:spMkLst>
        </pc:spChg>
        <pc:spChg chg="mod">
          <ac:chgData name="Kulinich Bohdan" userId="48e65c9f34e137d0" providerId="LiveId" clId="{0C190951-7106-4EC1-BCF2-E3EB44D7F82C}" dt="2020-08-11T16:21:12.070" v="1424" actId="14100"/>
          <ac:spMkLst>
            <pc:docMk/>
            <pc:sldMk cId="3599250797" sldId="480"/>
            <ac:spMk id="30" creationId="{6DB2EE76-F830-4918-86B8-72C7275CDABC}"/>
          </ac:spMkLst>
        </pc:spChg>
        <pc:spChg chg="mod topLvl">
          <ac:chgData name="Kulinich Bohdan" userId="48e65c9f34e137d0" providerId="LiveId" clId="{0C190951-7106-4EC1-BCF2-E3EB44D7F82C}" dt="2020-08-11T16:25:52.753" v="1578" actId="165"/>
          <ac:spMkLst>
            <pc:docMk/>
            <pc:sldMk cId="3599250797" sldId="480"/>
            <ac:spMk id="33" creationId="{6599A926-388E-46D0-B6E7-499F5C97926A}"/>
          </ac:spMkLst>
        </pc:spChg>
        <pc:spChg chg="mod topLvl">
          <ac:chgData name="Kulinich Bohdan" userId="48e65c9f34e137d0" providerId="LiveId" clId="{0C190951-7106-4EC1-BCF2-E3EB44D7F82C}" dt="2020-08-11T16:25:52.753" v="1578" actId="165"/>
          <ac:spMkLst>
            <pc:docMk/>
            <pc:sldMk cId="3599250797" sldId="480"/>
            <ac:spMk id="34" creationId="{154EA645-DC68-4D4D-9B96-26EF036E04A5}"/>
          </ac:spMkLst>
        </pc:spChg>
        <pc:spChg chg="mod ord topLvl">
          <ac:chgData name="Kulinich Bohdan" userId="48e65c9f34e137d0" providerId="LiveId" clId="{0C190951-7106-4EC1-BCF2-E3EB44D7F82C}" dt="2020-08-11T16:26:03.850" v="1581" actId="166"/>
          <ac:spMkLst>
            <pc:docMk/>
            <pc:sldMk cId="3599250797" sldId="480"/>
            <ac:spMk id="36" creationId="{19491CC6-5F81-4A14-93E0-BB7F2912E540}"/>
          </ac:spMkLst>
        </pc:spChg>
        <pc:spChg chg="add del mod">
          <ac:chgData name="Kulinich Bohdan" userId="48e65c9f34e137d0" providerId="LiveId" clId="{0C190951-7106-4EC1-BCF2-E3EB44D7F82C}" dt="2020-08-12T02:20:07.982" v="2354" actId="478"/>
          <ac:spMkLst>
            <pc:docMk/>
            <pc:sldMk cId="3599250797" sldId="480"/>
            <ac:spMk id="37" creationId="{1727128A-57D6-4876-AE77-16E1C6E33BD0}"/>
          </ac:spMkLst>
        </pc:spChg>
        <pc:spChg chg="add mod">
          <ac:chgData name="Kulinich Bohdan" userId="48e65c9f34e137d0" providerId="LiveId" clId="{0C190951-7106-4EC1-BCF2-E3EB44D7F82C}" dt="2020-08-11T16:31:44.441" v="1598" actId="20577"/>
          <ac:spMkLst>
            <pc:docMk/>
            <pc:sldMk cId="3599250797" sldId="480"/>
            <ac:spMk id="40" creationId="{B987D797-C65A-4312-BFF6-088491A3A23B}"/>
          </ac:spMkLst>
        </pc:spChg>
        <pc:grpChg chg="del">
          <ac:chgData name="Kulinich Bohdan" userId="48e65c9f34e137d0" providerId="LiveId" clId="{0C190951-7106-4EC1-BCF2-E3EB44D7F82C}" dt="2020-08-11T16:18:52.033" v="1332" actId="478"/>
          <ac:grpSpMkLst>
            <pc:docMk/>
            <pc:sldMk cId="3599250797" sldId="480"/>
            <ac:grpSpMk id="2" creationId="{D0B87DF1-E6A7-485E-B50D-BC62FB36AFBB}"/>
          </ac:grpSpMkLst>
        </pc:grpChg>
        <pc:grpChg chg="del mod">
          <ac:chgData name="Kulinich Bohdan" userId="48e65c9f34e137d0" providerId="LiveId" clId="{0C190951-7106-4EC1-BCF2-E3EB44D7F82C}" dt="2020-08-11T16:25:52.753" v="1578" actId="165"/>
          <ac:grpSpMkLst>
            <pc:docMk/>
            <pc:sldMk cId="3599250797" sldId="480"/>
            <ac:grpSpMk id="31" creationId="{2AD1618D-4C16-46B6-84AB-8FF9C392321B}"/>
          </ac:grpSpMkLst>
        </pc:grpChg>
        <pc:picChg chg="del">
          <ac:chgData name="Kulinich Bohdan" userId="48e65c9f34e137d0" providerId="LiveId" clId="{0C190951-7106-4EC1-BCF2-E3EB44D7F82C}" dt="2020-08-11T16:18:49.700" v="1330" actId="478"/>
          <ac:picMkLst>
            <pc:docMk/>
            <pc:sldMk cId="3599250797" sldId="480"/>
            <ac:picMk id="13" creationId="{DDE83F90-98B8-4529-A0A9-E58BE4ECB2AB}"/>
          </ac:picMkLst>
        </pc:picChg>
        <pc:picChg chg="del">
          <ac:chgData name="Kulinich Bohdan" userId="48e65c9f34e137d0" providerId="LiveId" clId="{0C190951-7106-4EC1-BCF2-E3EB44D7F82C}" dt="2020-08-11T16:18:51.163" v="1331" actId="478"/>
          <ac:picMkLst>
            <pc:docMk/>
            <pc:sldMk cId="3599250797" sldId="480"/>
            <ac:picMk id="24" creationId="{30A81E47-DB5F-4FE7-9B5B-7D1BFF2EDEAB}"/>
          </ac:picMkLst>
        </pc:picChg>
        <pc:picChg chg="del">
          <ac:chgData name="Kulinich Bohdan" userId="48e65c9f34e137d0" providerId="LiveId" clId="{0C190951-7106-4EC1-BCF2-E3EB44D7F82C}" dt="2020-08-11T16:22:46.714" v="1428" actId="478"/>
          <ac:picMkLst>
            <pc:docMk/>
            <pc:sldMk cId="3599250797" sldId="480"/>
            <ac:picMk id="29" creationId="{A07E1EF2-D338-45EF-B0A4-D1A080740B6D}"/>
          </ac:picMkLst>
        </pc:picChg>
        <pc:cxnChg chg="mod topLvl">
          <ac:chgData name="Kulinich Bohdan" userId="48e65c9f34e137d0" providerId="LiveId" clId="{0C190951-7106-4EC1-BCF2-E3EB44D7F82C}" dt="2020-08-11T16:25:52.753" v="1578" actId="165"/>
          <ac:cxnSpMkLst>
            <pc:docMk/>
            <pc:sldMk cId="3599250797" sldId="480"/>
            <ac:cxnSpMk id="32" creationId="{540A7D47-56D6-4CD5-AB54-ACD9728EEEBF}"/>
          </ac:cxnSpMkLst>
        </pc:cxnChg>
        <pc:cxnChg chg="mod topLvl">
          <ac:chgData name="Kulinich Bohdan" userId="48e65c9f34e137d0" providerId="LiveId" clId="{0C190951-7106-4EC1-BCF2-E3EB44D7F82C}" dt="2020-08-11T16:25:52.753" v="1578" actId="165"/>
          <ac:cxnSpMkLst>
            <pc:docMk/>
            <pc:sldMk cId="3599250797" sldId="480"/>
            <ac:cxnSpMk id="35" creationId="{3C404BB5-F141-4712-877B-814CDBF5EDE2}"/>
          </ac:cxnSpMkLst>
        </pc:cxnChg>
        <pc:cxnChg chg="add mod">
          <ac:chgData name="Kulinich Bohdan" userId="48e65c9f34e137d0" providerId="LiveId" clId="{0C190951-7106-4EC1-BCF2-E3EB44D7F82C}" dt="2020-08-11T16:25:59.517" v="1580" actId="1076"/>
          <ac:cxnSpMkLst>
            <pc:docMk/>
            <pc:sldMk cId="3599250797" sldId="480"/>
            <ac:cxnSpMk id="39" creationId="{9B20D215-45CE-474E-B8C4-8CBA0320D030}"/>
          </ac:cxnSpMkLst>
        </pc:cxnChg>
      </pc:sldChg>
      <pc:sldChg chg="addSp delSp modSp add mod modAnim">
        <pc:chgData name="Kulinich Bohdan" userId="48e65c9f34e137d0" providerId="LiveId" clId="{0C190951-7106-4EC1-BCF2-E3EB44D7F82C}" dt="2020-08-11T16:45:25.089" v="1980" actId="2085"/>
        <pc:sldMkLst>
          <pc:docMk/>
          <pc:sldMk cId="2708176902" sldId="481"/>
        </pc:sldMkLst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2" creationId="{2128E574-E4C0-4758-BA4B-F65202461D21}"/>
          </ac:spMkLst>
        </pc:spChg>
        <pc:spChg chg="del">
          <ac:chgData name="Kulinich Bohdan" userId="48e65c9f34e137d0" providerId="LiveId" clId="{0C190951-7106-4EC1-BCF2-E3EB44D7F82C}" dt="2020-08-11T16:32:56.381" v="1612" actId="478"/>
          <ac:spMkLst>
            <pc:docMk/>
            <pc:sldMk cId="2708176902" sldId="481"/>
            <ac:spMk id="4" creationId="{00000000-0000-0000-0000-000000000000}"/>
          </ac:spMkLst>
        </pc:spChg>
        <pc:spChg chg="ord">
          <ac:chgData name="Kulinich Bohdan" userId="48e65c9f34e137d0" providerId="LiveId" clId="{0C190951-7106-4EC1-BCF2-E3EB44D7F82C}" dt="2020-08-11T16:32:52.209" v="1611" actId="170"/>
          <ac:spMkLst>
            <pc:docMk/>
            <pc:sldMk cId="2708176902" sldId="481"/>
            <ac:spMk id="5" creationId="{C77321B1-516D-415B-9AF5-6AE5B0A49B65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7" creationId="{EAB7BC6D-24CE-432D-98DF-A4613A073238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8" creationId="{C3F2B3E9-110B-43D9-888C-5D1F4150D857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9" creationId="{79D611FE-4C25-460F-8B60-DA85DADB0CF2}"/>
          </ac:spMkLst>
        </pc:spChg>
        <pc:spChg chg="add mod">
          <ac:chgData name="Kulinich Bohdan" userId="48e65c9f34e137d0" providerId="LiveId" clId="{0C190951-7106-4EC1-BCF2-E3EB44D7F82C}" dt="2020-08-11T16:37:58.271" v="1777" actId="1076"/>
          <ac:spMkLst>
            <pc:docMk/>
            <pc:sldMk cId="2708176902" sldId="481"/>
            <ac:spMk id="10" creationId="{A2173D89-D840-4777-9B5F-3DA95380E719}"/>
          </ac:spMkLst>
        </pc:spChg>
        <pc:spChg chg="add mod">
          <ac:chgData name="Kulinich Bohdan" userId="48e65c9f34e137d0" providerId="LiveId" clId="{0C190951-7106-4EC1-BCF2-E3EB44D7F82C}" dt="2020-08-11T16:39:04.450" v="1852" actId="14100"/>
          <ac:spMkLst>
            <pc:docMk/>
            <pc:sldMk cId="2708176902" sldId="481"/>
            <ac:spMk id="11" creationId="{17AC834A-5F23-43B9-96D5-BFF330EA21A4}"/>
          </ac:spMkLst>
        </pc:spChg>
        <pc:spChg chg="add mod">
          <ac:chgData name="Kulinich Bohdan" userId="48e65c9f34e137d0" providerId="LiveId" clId="{0C190951-7106-4EC1-BCF2-E3EB44D7F82C}" dt="2020-08-11T16:39:53.947" v="1867" actId="1076"/>
          <ac:spMkLst>
            <pc:docMk/>
            <pc:sldMk cId="2708176902" sldId="481"/>
            <ac:spMk id="12" creationId="{12859BAC-C5B2-4961-A8AF-7CC5D8FBECF5}"/>
          </ac:spMkLst>
        </pc:spChg>
        <pc:spChg chg="del">
          <ac:chgData name="Kulinich Bohdan" userId="48e65c9f34e137d0" providerId="LiveId" clId="{0C190951-7106-4EC1-BCF2-E3EB44D7F82C}" dt="2020-08-11T16:32:39.149" v="1607" actId="478"/>
          <ac:spMkLst>
            <pc:docMk/>
            <pc:sldMk cId="2708176902" sldId="481"/>
            <ac:spMk id="25" creationId="{6C3A878F-9B69-492E-9EBD-D9A2DD1FC74C}"/>
          </ac:spMkLst>
        </pc:spChg>
        <pc:spChg chg="add del mod">
          <ac:chgData name="Kulinich Bohdan" userId="48e65c9f34e137d0" providerId="LiveId" clId="{0C190951-7106-4EC1-BCF2-E3EB44D7F82C}" dt="2020-08-11T16:39:34.958" v="1854"/>
          <ac:spMkLst>
            <pc:docMk/>
            <pc:sldMk cId="2708176902" sldId="481"/>
            <ac:spMk id="29" creationId="{ABD5A6BA-809E-457F-9779-AF831DABD4FB}"/>
          </ac:spMkLst>
        </pc:spChg>
        <pc:spChg chg="mod modVis">
          <ac:chgData name="Kulinich Bohdan" userId="48e65c9f34e137d0" providerId="LiveId" clId="{0C190951-7106-4EC1-BCF2-E3EB44D7F82C}" dt="2020-08-11T16:41:50.494" v="1914" actId="14429"/>
          <ac:spMkLst>
            <pc:docMk/>
            <pc:sldMk cId="2708176902" sldId="481"/>
            <ac:spMk id="30" creationId="{6DB2EE76-F830-4918-86B8-72C7275CDABC}"/>
          </ac:spMkLst>
        </pc:spChg>
        <pc:spChg chg="mod">
          <ac:chgData name="Kulinich Bohdan" userId="48e65c9f34e137d0" providerId="LiveId" clId="{0C190951-7106-4EC1-BCF2-E3EB44D7F82C}" dt="2020-08-11T16:45:25.089" v="1980" actId="2085"/>
          <ac:spMkLst>
            <pc:docMk/>
            <pc:sldMk cId="2708176902" sldId="481"/>
            <ac:spMk id="37" creationId="{1727128A-57D6-4876-AE77-16E1C6E33BD0}"/>
          </ac:spMkLst>
        </pc:spChg>
        <pc:spChg chg="add mod">
          <ac:chgData name="Kulinich Bohdan" userId="48e65c9f34e137d0" providerId="LiveId" clId="{0C190951-7106-4EC1-BCF2-E3EB44D7F82C}" dt="2020-08-11T16:42:17.670" v="1939" actId="1076"/>
          <ac:spMkLst>
            <pc:docMk/>
            <pc:sldMk cId="2708176902" sldId="481"/>
            <ac:spMk id="38" creationId="{905094D6-2D94-491C-9826-1F576EE48145}"/>
          </ac:spMkLst>
        </pc:spChg>
        <pc:picChg chg="mod ord modVis">
          <ac:chgData name="Kulinich Bohdan" userId="48e65c9f34e137d0" providerId="LiveId" clId="{0C190951-7106-4EC1-BCF2-E3EB44D7F82C}" dt="2020-08-11T16:42:45.483" v="1947" actId="166"/>
          <ac:picMkLst>
            <pc:docMk/>
            <pc:sldMk cId="2708176902" sldId="481"/>
            <ac:picMk id="27" creationId="{8493463C-6864-4C50-BC8C-FCA37509612A}"/>
          </ac:picMkLst>
        </pc:picChg>
      </pc:sldChg>
      <pc:sldChg chg="addSp delSp modSp add mod delAnim modAnim">
        <pc:chgData name="Kulinich Bohdan" userId="48e65c9f34e137d0" providerId="LiveId" clId="{0C190951-7106-4EC1-BCF2-E3EB44D7F82C}" dt="2020-08-12T02:24:44.534" v="2433" actId="478"/>
        <pc:sldMkLst>
          <pc:docMk/>
          <pc:sldMk cId="863481125" sldId="482"/>
        </pc:sldMkLst>
        <pc:spChg chg="del">
          <ac:chgData name="Kulinich Bohdan" userId="48e65c9f34e137d0" providerId="LiveId" clId="{0C190951-7106-4EC1-BCF2-E3EB44D7F82C}" dt="2020-08-12T02:17:11.130" v="2318" actId="478"/>
          <ac:spMkLst>
            <pc:docMk/>
            <pc:sldMk cId="863481125" sldId="482"/>
            <ac:spMk id="2" creationId="{2128E574-E4C0-4758-BA4B-F65202461D21}"/>
          </ac:spMkLst>
        </pc:spChg>
        <pc:spChg chg="del">
          <ac:chgData name="Kulinich Bohdan" userId="48e65c9f34e137d0" providerId="LiveId" clId="{0C190951-7106-4EC1-BCF2-E3EB44D7F82C}" dt="2020-08-12T02:17:09.948" v="2317" actId="478"/>
          <ac:spMkLst>
            <pc:docMk/>
            <pc:sldMk cId="863481125" sldId="482"/>
            <ac:spMk id="7" creationId="{EAB7BC6D-24CE-432D-98DF-A4613A073238}"/>
          </ac:spMkLst>
        </pc:spChg>
        <pc:spChg chg="del">
          <ac:chgData name="Kulinich Bohdan" userId="48e65c9f34e137d0" providerId="LiveId" clId="{0C190951-7106-4EC1-BCF2-E3EB44D7F82C}" dt="2020-08-12T02:17:09.227" v="2316" actId="478"/>
          <ac:spMkLst>
            <pc:docMk/>
            <pc:sldMk cId="863481125" sldId="482"/>
            <ac:spMk id="8" creationId="{C3F2B3E9-110B-43D9-888C-5D1F4150D857}"/>
          </ac:spMkLst>
        </pc:spChg>
        <pc:spChg chg="del">
          <ac:chgData name="Kulinich Bohdan" userId="48e65c9f34e137d0" providerId="LiveId" clId="{0C190951-7106-4EC1-BCF2-E3EB44D7F82C}" dt="2020-08-12T02:17:08.327" v="2315" actId="478"/>
          <ac:spMkLst>
            <pc:docMk/>
            <pc:sldMk cId="863481125" sldId="482"/>
            <ac:spMk id="9" creationId="{79D611FE-4C25-460F-8B60-DA85DADB0CF2}"/>
          </ac:spMkLst>
        </pc:spChg>
        <pc:spChg chg="del">
          <ac:chgData name="Kulinich Bohdan" userId="48e65c9f34e137d0" providerId="LiveId" clId="{0C190951-7106-4EC1-BCF2-E3EB44D7F82C}" dt="2020-08-12T02:17:03.584" v="2313" actId="478"/>
          <ac:spMkLst>
            <pc:docMk/>
            <pc:sldMk cId="863481125" sldId="482"/>
            <ac:spMk id="10" creationId="{A2173D89-D840-4777-9B5F-3DA95380E719}"/>
          </ac:spMkLst>
        </pc:spChg>
        <pc:spChg chg="del">
          <ac:chgData name="Kulinich Bohdan" userId="48e65c9f34e137d0" providerId="LiveId" clId="{0C190951-7106-4EC1-BCF2-E3EB44D7F82C}" dt="2020-08-12T02:17:07.611" v="2314" actId="478"/>
          <ac:spMkLst>
            <pc:docMk/>
            <pc:sldMk cId="863481125" sldId="482"/>
            <ac:spMk id="11" creationId="{17AC834A-5F23-43B9-96D5-BFF330EA21A4}"/>
          </ac:spMkLst>
        </pc:spChg>
        <pc:spChg chg="del">
          <ac:chgData name="Kulinich Bohdan" userId="48e65c9f34e137d0" providerId="LiveId" clId="{0C190951-7106-4EC1-BCF2-E3EB44D7F82C}" dt="2020-08-12T02:17:14.187" v="2321" actId="478"/>
          <ac:spMkLst>
            <pc:docMk/>
            <pc:sldMk cId="863481125" sldId="482"/>
            <ac:spMk id="12" creationId="{12859BAC-C5B2-4961-A8AF-7CC5D8FBECF5}"/>
          </ac:spMkLst>
        </pc:spChg>
        <pc:spChg chg="del">
          <ac:chgData name="Kulinich Bohdan" userId="48e65c9f34e137d0" providerId="LiveId" clId="{0C190951-7106-4EC1-BCF2-E3EB44D7F82C}" dt="2020-08-12T02:19:58.124" v="2352" actId="478"/>
          <ac:spMkLst>
            <pc:docMk/>
            <pc:sldMk cId="863481125" sldId="482"/>
            <ac:spMk id="23" creationId="{8316776C-9376-4548-B7EA-572C7EDC5DAC}"/>
          </ac:spMkLst>
        </pc:spChg>
        <pc:spChg chg="add mod">
          <ac:chgData name="Kulinich Bohdan" userId="48e65c9f34e137d0" providerId="LiveId" clId="{0C190951-7106-4EC1-BCF2-E3EB44D7F82C}" dt="2020-08-12T02:17:34.477" v="2323"/>
          <ac:spMkLst>
            <pc:docMk/>
            <pc:sldMk cId="863481125" sldId="482"/>
            <ac:spMk id="25" creationId="{2502BD0E-A135-44A0-A8D9-D0E0051E09A1}"/>
          </ac:spMkLst>
        </pc:spChg>
        <pc:spChg chg="add mod">
          <ac:chgData name="Kulinich Bohdan" userId="48e65c9f34e137d0" providerId="LiveId" clId="{0C190951-7106-4EC1-BCF2-E3EB44D7F82C}" dt="2020-08-12T02:21:25.728" v="2405" actId="1076"/>
          <ac:spMkLst>
            <pc:docMk/>
            <pc:sldMk cId="863481125" sldId="482"/>
            <ac:spMk id="28" creationId="{8FAEDD40-D814-48F7-8F06-0358194B1DF0}"/>
          </ac:spMkLst>
        </pc:spChg>
        <pc:spChg chg="add del mod">
          <ac:chgData name="Kulinich Bohdan" userId="48e65c9f34e137d0" providerId="LiveId" clId="{0C190951-7106-4EC1-BCF2-E3EB44D7F82C}" dt="2020-08-12T02:23:18.852" v="2419"/>
          <ac:spMkLst>
            <pc:docMk/>
            <pc:sldMk cId="863481125" sldId="482"/>
            <ac:spMk id="29" creationId="{8D8FED81-ACBA-4C62-BA91-C4252F621FB8}"/>
          </ac:spMkLst>
        </pc:spChg>
        <pc:spChg chg="del">
          <ac:chgData name="Kulinich Bohdan" userId="48e65c9f34e137d0" providerId="LiveId" clId="{0C190951-7106-4EC1-BCF2-E3EB44D7F82C}" dt="2020-08-12T02:17:15.836" v="2322" actId="478"/>
          <ac:spMkLst>
            <pc:docMk/>
            <pc:sldMk cId="863481125" sldId="482"/>
            <ac:spMk id="30" creationId="{6DB2EE76-F830-4918-86B8-72C7275CDABC}"/>
          </ac:spMkLst>
        </pc:spChg>
        <pc:spChg chg="add del mod">
          <ac:chgData name="Kulinich Bohdan" userId="48e65c9f34e137d0" providerId="LiveId" clId="{0C190951-7106-4EC1-BCF2-E3EB44D7F82C}" dt="2020-08-12T02:23:18.852" v="2419"/>
          <ac:spMkLst>
            <pc:docMk/>
            <pc:sldMk cId="863481125" sldId="482"/>
            <ac:spMk id="31" creationId="{DB35AD84-8F8A-44E5-81B3-1A016CAD8CB0}"/>
          </ac:spMkLst>
        </pc:spChg>
        <pc:spChg chg="mod">
          <ac:chgData name="Kulinich Bohdan" userId="48e65c9f34e137d0" providerId="LiveId" clId="{0C190951-7106-4EC1-BCF2-E3EB44D7F82C}" dt="2020-08-12T02:19:24.530" v="2342" actId="14100"/>
          <ac:spMkLst>
            <pc:docMk/>
            <pc:sldMk cId="863481125" sldId="482"/>
            <ac:spMk id="37" creationId="{1727128A-57D6-4876-AE77-16E1C6E33BD0}"/>
          </ac:spMkLst>
        </pc:spChg>
        <pc:spChg chg="del">
          <ac:chgData name="Kulinich Bohdan" userId="48e65c9f34e137d0" providerId="LiveId" clId="{0C190951-7106-4EC1-BCF2-E3EB44D7F82C}" dt="2020-08-12T02:17:12.178" v="2319" actId="478"/>
          <ac:spMkLst>
            <pc:docMk/>
            <pc:sldMk cId="863481125" sldId="482"/>
            <ac:spMk id="38" creationId="{905094D6-2D94-491C-9826-1F576EE48145}"/>
          </ac:spMkLst>
        </pc:spChg>
        <pc:spChg chg="add del mod">
          <ac:chgData name="Kulinich Bohdan" userId="48e65c9f34e137d0" providerId="LiveId" clId="{0C190951-7106-4EC1-BCF2-E3EB44D7F82C}" dt="2020-08-12T02:24:44.534" v="2433" actId="478"/>
          <ac:spMkLst>
            <pc:docMk/>
            <pc:sldMk cId="863481125" sldId="482"/>
            <ac:spMk id="41" creationId="{5DAB40ED-4FF5-416F-A827-7603D8A1AC27}"/>
          </ac:spMkLst>
        </pc:spChg>
        <pc:picChg chg="add mod ord">
          <ac:chgData name="Kulinich Bohdan" userId="48e65c9f34e137d0" providerId="LiveId" clId="{0C190951-7106-4EC1-BCF2-E3EB44D7F82C}" dt="2020-08-12T02:16:55.967" v="2312" actId="167"/>
          <ac:picMkLst>
            <pc:docMk/>
            <pc:sldMk cId="863481125" sldId="482"/>
            <ac:picMk id="24" creationId="{90449C6F-1B8B-4D6B-B8A7-A103A61F5B83}"/>
          </ac:picMkLst>
        </pc:picChg>
        <pc:picChg chg="add mod">
          <ac:chgData name="Kulinich Bohdan" userId="48e65c9f34e137d0" providerId="LiveId" clId="{0C190951-7106-4EC1-BCF2-E3EB44D7F82C}" dt="2020-08-12T02:17:34.477" v="2323"/>
          <ac:picMkLst>
            <pc:docMk/>
            <pc:sldMk cId="863481125" sldId="482"/>
            <ac:picMk id="26" creationId="{0DA7CA2F-A592-47B5-B37B-2B5E1D2DBC6A}"/>
          </ac:picMkLst>
        </pc:picChg>
        <pc:picChg chg="del">
          <ac:chgData name="Kulinich Bohdan" userId="48e65c9f34e137d0" providerId="LiveId" clId="{0C190951-7106-4EC1-BCF2-E3EB44D7F82C}" dt="2020-08-12T02:17:13.409" v="2320" actId="478"/>
          <ac:picMkLst>
            <pc:docMk/>
            <pc:sldMk cId="863481125" sldId="482"/>
            <ac:picMk id="27" creationId="{8493463C-6864-4C50-BC8C-FCA37509612A}"/>
          </ac:picMkLst>
        </pc:picChg>
      </pc:sldChg>
      <pc:sldChg chg="addSp delSp modSp add mod delAnim modAnim">
        <pc:chgData name="Kulinich Bohdan" userId="48e65c9f34e137d0" providerId="LiveId" clId="{0C190951-7106-4EC1-BCF2-E3EB44D7F82C}" dt="2020-08-12T03:10:29.977" v="3142"/>
        <pc:sldMkLst>
          <pc:docMk/>
          <pc:sldMk cId="680199180" sldId="483"/>
        </pc:sldMkLst>
        <pc:spChg chg="add mod">
          <ac:chgData name="Kulinich Bohdan" userId="48e65c9f34e137d0" providerId="LiveId" clId="{0C190951-7106-4EC1-BCF2-E3EB44D7F82C}" dt="2020-08-12T02:25:57.090" v="2471" actId="20577"/>
          <ac:spMkLst>
            <pc:docMk/>
            <pc:sldMk cId="680199180" sldId="483"/>
            <ac:spMk id="18" creationId="{3AE508FB-61BA-496D-992E-D1E00B9DC798}"/>
          </ac:spMkLst>
        </pc:spChg>
        <pc:spChg chg="add mod">
          <ac:chgData name="Kulinich Bohdan" userId="48e65c9f34e137d0" providerId="LiveId" clId="{0C190951-7106-4EC1-BCF2-E3EB44D7F82C}" dt="2020-08-12T02:26:26.369" v="2484" actId="20577"/>
          <ac:spMkLst>
            <pc:docMk/>
            <pc:sldMk cId="680199180" sldId="483"/>
            <ac:spMk id="19" creationId="{A3656331-2A3D-4610-9BD9-9DE468084782}"/>
          </ac:spMkLst>
        </pc:spChg>
        <pc:spChg chg="add mod">
          <ac:chgData name="Kulinich Bohdan" userId="48e65c9f34e137d0" providerId="LiveId" clId="{0C190951-7106-4EC1-BCF2-E3EB44D7F82C}" dt="2020-08-12T02:48:06.627" v="2911" actId="1076"/>
          <ac:spMkLst>
            <pc:docMk/>
            <pc:sldMk cId="680199180" sldId="483"/>
            <ac:spMk id="20" creationId="{494ADD7E-DF61-46B5-AF51-26A039FECE6A}"/>
          </ac:spMkLst>
        </pc:spChg>
        <pc:spChg chg="add mod">
          <ac:chgData name="Kulinich Bohdan" userId="48e65c9f34e137d0" providerId="LiveId" clId="{0C190951-7106-4EC1-BCF2-E3EB44D7F82C}" dt="2020-08-12T02:51:03.017" v="2984" actId="207"/>
          <ac:spMkLst>
            <pc:docMk/>
            <pc:sldMk cId="680199180" sldId="483"/>
            <ac:spMk id="21" creationId="{1D013A92-B3F3-4094-A176-6BFE7EC7FB71}"/>
          </ac:spMkLst>
        </pc:spChg>
        <pc:spChg chg="add mod">
          <ac:chgData name="Kulinich Bohdan" userId="48e65c9f34e137d0" providerId="LiveId" clId="{0C190951-7106-4EC1-BCF2-E3EB44D7F82C}" dt="2020-08-12T02:42:08.772" v="2577"/>
          <ac:spMkLst>
            <pc:docMk/>
            <pc:sldMk cId="680199180" sldId="483"/>
            <ac:spMk id="22" creationId="{8A8F25D0-2265-4B7A-9EA8-288C866DDC5C}"/>
          </ac:spMkLst>
        </pc:spChg>
        <pc:spChg chg="add mod">
          <ac:chgData name="Kulinich Bohdan" userId="48e65c9f34e137d0" providerId="LiveId" clId="{0C190951-7106-4EC1-BCF2-E3EB44D7F82C}" dt="2020-08-12T02:58:45.105" v="3058" actId="1076"/>
          <ac:spMkLst>
            <pc:docMk/>
            <pc:sldMk cId="680199180" sldId="483"/>
            <ac:spMk id="23" creationId="{3207E8A7-B0EA-4952-B92A-237089FF946E}"/>
          </ac:spMkLst>
        </pc:spChg>
        <pc:spChg chg="del">
          <ac:chgData name="Kulinich Bohdan" userId="48e65c9f34e137d0" providerId="LiveId" clId="{0C190951-7106-4EC1-BCF2-E3EB44D7F82C}" dt="2020-08-12T02:24:29.819" v="2430" actId="478"/>
          <ac:spMkLst>
            <pc:docMk/>
            <pc:sldMk cId="680199180" sldId="483"/>
            <ac:spMk id="25" creationId="{2502BD0E-A135-44A0-A8D9-D0E0051E09A1}"/>
          </ac:spMkLst>
        </pc:spChg>
        <pc:spChg chg="add mod">
          <ac:chgData name="Kulinich Bohdan" userId="48e65c9f34e137d0" providerId="LiveId" clId="{0C190951-7106-4EC1-BCF2-E3EB44D7F82C}" dt="2020-08-12T02:46:48.583" v="2904"/>
          <ac:spMkLst>
            <pc:docMk/>
            <pc:sldMk cId="680199180" sldId="483"/>
            <ac:spMk id="25" creationId="{C5EC83DF-FF19-4A1C-A2D7-DE7B3A1C625F}"/>
          </ac:spMkLst>
        </pc:spChg>
        <pc:spChg chg="add mod ord">
          <ac:chgData name="Kulinich Bohdan" userId="48e65c9f34e137d0" providerId="LiveId" clId="{0C190951-7106-4EC1-BCF2-E3EB44D7F82C}" dt="2020-08-12T02:58:39.693" v="3057" actId="171"/>
          <ac:spMkLst>
            <pc:docMk/>
            <pc:sldMk cId="680199180" sldId="483"/>
            <ac:spMk id="27" creationId="{A0028967-FAE9-4AEC-95F0-156E0C3F70AB}"/>
          </ac:spMkLst>
        </pc:spChg>
        <pc:spChg chg="del">
          <ac:chgData name="Kulinich Bohdan" userId="48e65c9f34e137d0" providerId="LiveId" clId="{0C190951-7106-4EC1-BCF2-E3EB44D7F82C}" dt="2020-08-12T02:24:15.802" v="2427" actId="478"/>
          <ac:spMkLst>
            <pc:docMk/>
            <pc:sldMk cId="680199180" sldId="483"/>
            <ac:spMk id="37" creationId="{1727128A-57D6-4876-AE77-16E1C6E33BD0}"/>
          </ac:spMkLst>
        </pc:spChg>
        <pc:spChg chg="mod modVis">
          <ac:chgData name="Kulinich Bohdan" userId="48e65c9f34e137d0" providerId="LiveId" clId="{0C190951-7106-4EC1-BCF2-E3EB44D7F82C}" dt="2020-08-12T02:47:17.651" v="2910" actId="14429"/>
          <ac:spMkLst>
            <pc:docMk/>
            <pc:sldMk cId="680199180" sldId="483"/>
            <ac:spMk id="41" creationId="{5DAB40ED-4FF5-416F-A827-7603D8A1AC27}"/>
          </ac:spMkLst>
        </pc:spChg>
        <pc:picChg chg="mod">
          <ac:chgData name="Kulinich Bohdan" userId="48e65c9f34e137d0" providerId="LiveId" clId="{0C190951-7106-4EC1-BCF2-E3EB44D7F82C}" dt="2020-08-12T02:48:09.649" v="2913" actId="1076"/>
          <ac:picMkLst>
            <pc:docMk/>
            <pc:sldMk cId="680199180" sldId="483"/>
            <ac:picMk id="24" creationId="{90449C6F-1B8B-4D6B-B8A7-A103A61F5B83}"/>
          </ac:picMkLst>
        </pc:picChg>
        <pc:picChg chg="add del mod">
          <ac:chgData name="Kulinich Bohdan" userId="48e65c9f34e137d0" providerId="LiveId" clId="{0C190951-7106-4EC1-BCF2-E3EB44D7F82C}" dt="2020-08-12T02:56:59.256" v="3040"/>
          <ac:picMkLst>
            <pc:docMk/>
            <pc:sldMk cId="680199180" sldId="483"/>
            <ac:picMk id="29" creationId="{9BA74363-F8FC-44F7-A85D-9ECB532C6A2C}"/>
          </ac:picMkLst>
        </pc:picChg>
        <pc:picChg chg="add mod">
          <ac:chgData name="Kulinich Bohdan" userId="48e65c9f34e137d0" providerId="LiveId" clId="{0C190951-7106-4EC1-BCF2-E3EB44D7F82C}" dt="2020-08-12T02:58:14.855" v="3052" actId="1076"/>
          <ac:picMkLst>
            <pc:docMk/>
            <pc:sldMk cId="680199180" sldId="483"/>
            <ac:picMk id="30" creationId="{6C6F40B9-5B37-46EC-AEA5-7A9A4D0C1B31}"/>
          </ac:picMkLst>
        </pc:picChg>
      </pc:sldChg>
      <pc:sldChg chg="addSp modSp add mod modAnim">
        <pc:chgData name="Kulinich Bohdan" userId="48e65c9f34e137d0" providerId="LiveId" clId="{0C190951-7106-4EC1-BCF2-E3EB44D7F82C}" dt="2020-08-17T02:51:15.439" v="4929" actId="20577"/>
        <pc:sldMkLst>
          <pc:docMk/>
          <pc:sldMk cId="1379281724" sldId="484"/>
        </pc:sldMkLst>
        <pc:spChg chg="mod modVis">
          <ac:chgData name="Kulinich Bohdan" userId="48e65c9f34e137d0" providerId="LiveId" clId="{0C190951-7106-4EC1-BCF2-E3EB44D7F82C}" dt="2020-08-16T14:49:36.310" v="3928" actId="14429"/>
          <ac:spMkLst>
            <pc:docMk/>
            <pc:sldMk cId="1379281724" sldId="484"/>
            <ac:spMk id="6" creationId="{4CD1B612-D16C-4F70-8335-78480BFE8EC8}"/>
          </ac:spMkLst>
        </pc:spChg>
        <pc:spChg chg="add mod">
          <ac:chgData name="Kulinich Bohdan" userId="48e65c9f34e137d0" providerId="LiveId" clId="{0C190951-7106-4EC1-BCF2-E3EB44D7F82C}" dt="2020-08-16T13:39:22.487" v="3700" actId="1076"/>
          <ac:spMkLst>
            <pc:docMk/>
            <pc:sldMk cId="1379281724" sldId="484"/>
            <ac:spMk id="7" creationId="{3215EA59-FB35-4537-9405-8DE609D9B226}"/>
          </ac:spMkLst>
        </pc:spChg>
        <pc:spChg chg="add mod">
          <ac:chgData name="Kulinich Bohdan" userId="48e65c9f34e137d0" providerId="LiveId" clId="{0C190951-7106-4EC1-BCF2-E3EB44D7F82C}" dt="2020-08-16T13:40:19.507" v="3712" actId="20577"/>
          <ac:spMkLst>
            <pc:docMk/>
            <pc:sldMk cId="1379281724" sldId="484"/>
            <ac:spMk id="14" creationId="{0AD536B5-F94B-45D2-967B-8F0CA7D04CE2}"/>
          </ac:spMkLst>
        </pc:spChg>
        <pc:spChg chg="add mod">
          <ac:chgData name="Kulinich Bohdan" userId="48e65c9f34e137d0" providerId="LiveId" clId="{0C190951-7106-4EC1-BCF2-E3EB44D7F82C}" dt="2020-08-16T13:39:31.387" v="3703" actId="1076"/>
          <ac:spMkLst>
            <pc:docMk/>
            <pc:sldMk cId="1379281724" sldId="484"/>
            <ac:spMk id="15" creationId="{56E8A249-6172-4385-93E8-1A6F182148BD}"/>
          </ac:spMkLst>
        </pc:spChg>
        <pc:spChg chg="add mod">
          <ac:chgData name="Kulinich Bohdan" userId="48e65c9f34e137d0" providerId="LiveId" clId="{0C190951-7106-4EC1-BCF2-E3EB44D7F82C}" dt="2020-08-16T13:40:32.737" v="3716" actId="20577"/>
          <ac:spMkLst>
            <pc:docMk/>
            <pc:sldMk cId="1379281724" sldId="484"/>
            <ac:spMk id="20" creationId="{9520B7D8-519C-49EA-AECC-D5DC4ABF77B5}"/>
          </ac:spMkLst>
        </pc:spChg>
        <pc:spChg chg="add mod">
          <ac:chgData name="Kulinich Bohdan" userId="48e65c9f34e137d0" providerId="LiveId" clId="{0C190951-7106-4EC1-BCF2-E3EB44D7F82C}" dt="2020-08-16T13:48:16.217" v="3801" actId="20577"/>
          <ac:spMkLst>
            <pc:docMk/>
            <pc:sldMk cId="1379281724" sldId="484"/>
            <ac:spMk id="26" creationId="{2B32D357-84B3-4514-B1F4-E0C5DF3F78EB}"/>
          </ac:spMkLst>
        </pc:spChg>
        <pc:spChg chg="add mod">
          <ac:chgData name="Kulinich Bohdan" userId="48e65c9f34e137d0" providerId="LiveId" clId="{0C190951-7106-4EC1-BCF2-E3EB44D7F82C}" dt="2020-08-16T13:47:47.887" v="3794" actId="1076"/>
          <ac:spMkLst>
            <pc:docMk/>
            <pc:sldMk cId="1379281724" sldId="484"/>
            <ac:spMk id="27" creationId="{A0715D06-F085-4253-BEF1-760BFCD4F6BB}"/>
          </ac:spMkLst>
        </pc:spChg>
        <pc:spChg chg="add mod">
          <ac:chgData name="Kulinich Bohdan" userId="48e65c9f34e137d0" providerId="LiveId" clId="{0C190951-7106-4EC1-BCF2-E3EB44D7F82C}" dt="2020-08-16T13:51:09.767" v="3821" actId="1076"/>
          <ac:spMkLst>
            <pc:docMk/>
            <pc:sldMk cId="1379281724" sldId="484"/>
            <ac:spMk id="28" creationId="{18E50F6D-F3E0-4423-BBBA-DCF8F2984CBE}"/>
          </ac:spMkLst>
        </pc:spChg>
        <pc:spChg chg="add mod">
          <ac:chgData name="Kulinich Bohdan" userId="48e65c9f34e137d0" providerId="LiveId" clId="{0C190951-7106-4EC1-BCF2-E3EB44D7F82C}" dt="2020-08-16T13:51:09.767" v="3821" actId="1076"/>
          <ac:spMkLst>
            <pc:docMk/>
            <pc:sldMk cId="1379281724" sldId="484"/>
            <ac:spMk id="29" creationId="{39B2501F-4FD5-4825-8AD1-94FB15B0B6C1}"/>
          </ac:spMkLst>
        </pc:spChg>
        <pc:spChg chg="add mod">
          <ac:chgData name="Kulinich Bohdan" userId="48e65c9f34e137d0" providerId="LiveId" clId="{0C190951-7106-4EC1-BCF2-E3EB44D7F82C}" dt="2020-08-16T13:57:53.176" v="3904" actId="1076"/>
          <ac:spMkLst>
            <pc:docMk/>
            <pc:sldMk cId="1379281724" sldId="484"/>
            <ac:spMk id="36" creationId="{374C4035-272D-4E6E-B91D-D76982732ED1}"/>
          </ac:spMkLst>
        </pc:spChg>
        <pc:spChg chg="add mod">
          <ac:chgData name="Kulinich Bohdan" userId="48e65c9f34e137d0" providerId="LiveId" clId="{0C190951-7106-4EC1-BCF2-E3EB44D7F82C}" dt="2020-08-16T13:57:17.776" v="3894" actId="1076"/>
          <ac:spMkLst>
            <pc:docMk/>
            <pc:sldMk cId="1379281724" sldId="484"/>
            <ac:spMk id="37" creationId="{66374D87-D37B-4CD1-8674-598751B83B18}"/>
          </ac:spMkLst>
        </pc:spChg>
        <pc:spChg chg="add mod">
          <ac:chgData name="Kulinich Bohdan" userId="48e65c9f34e137d0" providerId="LiveId" clId="{0C190951-7106-4EC1-BCF2-E3EB44D7F82C}" dt="2020-08-16T14:41:13.313" v="3926" actId="20577"/>
          <ac:spMkLst>
            <pc:docMk/>
            <pc:sldMk cId="1379281724" sldId="484"/>
            <ac:spMk id="38" creationId="{4AFF3754-E7A3-43B1-BDDB-693A2328148C}"/>
          </ac:spMkLst>
        </pc:spChg>
        <pc:spChg chg="add mod">
          <ac:chgData name="Kulinich Bohdan" userId="48e65c9f34e137d0" providerId="LiveId" clId="{0C190951-7106-4EC1-BCF2-E3EB44D7F82C}" dt="2020-08-16T13:57:35.516" v="3898" actId="1076"/>
          <ac:spMkLst>
            <pc:docMk/>
            <pc:sldMk cId="1379281724" sldId="484"/>
            <ac:spMk id="39" creationId="{D399B5C4-748C-4B59-8652-140FFB97A467}"/>
          </ac:spMkLst>
        </pc:spChg>
        <pc:spChg chg="mod">
          <ac:chgData name="Kulinich Bohdan" userId="48e65c9f34e137d0" providerId="LiveId" clId="{0C190951-7106-4EC1-BCF2-E3EB44D7F82C}" dt="2020-08-17T02:51:15.439" v="4929" actId="20577"/>
          <ac:spMkLst>
            <pc:docMk/>
            <pc:sldMk cId="1379281724" sldId="484"/>
            <ac:spMk id="51" creationId="{86BC9140-E395-435D-A852-213A1317C46C}"/>
          </ac:spMkLst>
        </pc:spChg>
        <pc:picChg chg="add mod">
          <ac:chgData name="Kulinich Bohdan" userId="48e65c9f34e137d0" providerId="LiveId" clId="{0C190951-7106-4EC1-BCF2-E3EB44D7F82C}" dt="2020-08-16T13:36:01.437" v="3685" actId="1076"/>
          <ac:picMkLst>
            <pc:docMk/>
            <pc:sldMk cId="1379281724" sldId="484"/>
            <ac:picMk id="8" creationId="{3240D634-18E2-4007-93BA-EA8E8093F605}"/>
          </ac:picMkLst>
        </pc:picChg>
        <pc:picChg chg="add mod">
          <ac:chgData name="Kulinich Bohdan" userId="48e65c9f34e137d0" providerId="LiveId" clId="{0C190951-7106-4EC1-BCF2-E3EB44D7F82C}" dt="2020-08-16T13:36:01.437" v="3685" actId="1076"/>
          <ac:picMkLst>
            <pc:docMk/>
            <pc:sldMk cId="1379281724" sldId="484"/>
            <ac:picMk id="9" creationId="{50F54A2F-BB77-4475-8083-4020C6249CB3}"/>
          </ac:picMkLst>
        </pc:picChg>
        <pc:picChg chg="add mod">
          <ac:chgData name="Kulinich Bohdan" userId="48e65c9f34e137d0" providerId="LiveId" clId="{0C190951-7106-4EC1-BCF2-E3EB44D7F82C}" dt="2020-08-16T13:36:01.437" v="3685" actId="1076"/>
          <ac:picMkLst>
            <pc:docMk/>
            <pc:sldMk cId="1379281724" sldId="484"/>
            <ac:picMk id="12" creationId="{82530E2A-4846-4164-9206-223E01BDE7BD}"/>
          </ac:picMkLst>
        </pc:picChg>
        <pc:picChg chg="add mod ord">
          <ac:chgData name="Kulinich Bohdan" userId="48e65c9f34e137d0" providerId="LiveId" clId="{0C190951-7106-4EC1-BCF2-E3EB44D7F82C}" dt="2020-08-16T13:41:25.657" v="3728" actId="166"/>
          <ac:picMkLst>
            <pc:docMk/>
            <pc:sldMk cId="1379281724" sldId="484"/>
            <ac:picMk id="13" creationId="{1DFDC88A-B1EA-4F5F-8491-70F2B8F57F6E}"/>
          </ac:picMkLst>
        </pc:picChg>
        <pc:picChg chg="add mod">
          <ac:chgData name="Kulinich Bohdan" userId="48e65c9f34e137d0" providerId="LiveId" clId="{0C190951-7106-4EC1-BCF2-E3EB44D7F82C}" dt="2020-08-16T13:43:35.997" v="3741" actId="1076"/>
          <ac:picMkLst>
            <pc:docMk/>
            <pc:sldMk cId="1379281724" sldId="484"/>
            <ac:picMk id="21" creationId="{8989FD83-8949-408C-B662-9A3FB4A4E464}"/>
          </ac:picMkLst>
        </pc:picChg>
        <pc:picChg chg="add mod ord">
          <ac:chgData name="Kulinich Bohdan" userId="48e65c9f34e137d0" providerId="LiveId" clId="{0C190951-7106-4EC1-BCF2-E3EB44D7F82C}" dt="2020-08-16T13:57:39.166" v="3900" actId="1076"/>
          <ac:picMkLst>
            <pc:docMk/>
            <pc:sldMk cId="1379281724" sldId="484"/>
            <ac:picMk id="22" creationId="{DBD2CB35-C018-44D3-918F-DAFC501887A9}"/>
          </ac:picMkLst>
        </pc:picChg>
        <pc:picChg chg="add mod ord">
          <ac:chgData name="Kulinich Bohdan" userId="48e65c9f34e137d0" providerId="LiveId" clId="{0C190951-7106-4EC1-BCF2-E3EB44D7F82C}" dt="2020-08-16T13:44:27.142" v="3755" actId="1076"/>
          <ac:picMkLst>
            <pc:docMk/>
            <pc:sldMk cId="1379281724" sldId="484"/>
            <ac:picMk id="23" creationId="{E36EFA9C-483F-46B6-B0C6-8D0BC8C1783D}"/>
          </ac:picMkLst>
        </pc:picChg>
        <pc:picChg chg="add mod">
          <ac:chgData name="Kulinich Bohdan" userId="48e65c9f34e137d0" providerId="LiveId" clId="{0C190951-7106-4EC1-BCF2-E3EB44D7F82C}" dt="2020-08-16T13:51:45.147" v="3826" actId="1076"/>
          <ac:picMkLst>
            <pc:docMk/>
            <pc:sldMk cId="1379281724" sldId="484"/>
            <ac:picMk id="30" creationId="{63AAF6B0-0748-4E28-84F4-F806FCE04EA7}"/>
          </ac:picMkLst>
        </pc:picChg>
        <pc:picChg chg="add mod">
          <ac:chgData name="Kulinich Bohdan" userId="48e65c9f34e137d0" providerId="LiveId" clId="{0C190951-7106-4EC1-BCF2-E3EB44D7F82C}" dt="2020-08-16T13:52:08.562" v="3831" actId="1076"/>
          <ac:picMkLst>
            <pc:docMk/>
            <pc:sldMk cId="1379281724" sldId="484"/>
            <ac:picMk id="31" creationId="{4F46C0F6-2ABA-47BF-8C54-2B7F7414EDB0}"/>
          </ac:picMkLst>
        </pc:picChg>
        <pc:picChg chg="add mod">
          <ac:chgData name="Kulinich Bohdan" userId="48e65c9f34e137d0" providerId="LiveId" clId="{0C190951-7106-4EC1-BCF2-E3EB44D7F82C}" dt="2020-08-16T13:54:10.196" v="3856" actId="1076"/>
          <ac:picMkLst>
            <pc:docMk/>
            <pc:sldMk cId="1379281724" sldId="484"/>
            <ac:picMk id="34" creationId="{D9EE9F55-3A53-4A40-AE35-B2EC41A75CBC}"/>
          </ac:picMkLst>
        </pc:picChg>
        <pc:picChg chg="add mod ord">
          <ac:chgData name="Kulinich Bohdan" userId="48e65c9f34e137d0" providerId="LiveId" clId="{0C190951-7106-4EC1-BCF2-E3EB44D7F82C}" dt="2020-08-16T13:57:47.296" v="3902" actId="166"/>
          <ac:picMkLst>
            <pc:docMk/>
            <pc:sldMk cId="1379281724" sldId="484"/>
            <ac:picMk id="35" creationId="{9AA2EEF9-4F45-4A1B-A81D-3C4F685237EA}"/>
          </ac:picMkLst>
        </pc:picChg>
        <pc:picChg chg="mod modVis">
          <ac:chgData name="Kulinich Bohdan" userId="48e65c9f34e137d0" providerId="LiveId" clId="{0C190951-7106-4EC1-BCF2-E3EB44D7F82C}" dt="2020-08-16T13:59:22.696" v="3924" actId="14429"/>
          <ac:picMkLst>
            <pc:docMk/>
            <pc:sldMk cId="1379281724" sldId="484"/>
            <ac:picMk id="40" creationId="{248AC9B2-65A9-42C3-AF8B-90FAF936D6A5}"/>
          </ac:picMkLst>
        </pc:picChg>
        <pc:cxnChg chg="add mod">
          <ac:chgData name="Kulinich Bohdan" userId="48e65c9f34e137d0" providerId="LiveId" clId="{0C190951-7106-4EC1-BCF2-E3EB44D7F82C}" dt="2020-08-16T13:38:46.727" v="3695" actId="14100"/>
          <ac:cxnSpMkLst>
            <pc:docMk/>
            <pc:sldMk cId="1379281724" sldId="484"/>
            <ac:cxnSpMk id="10" creationId="{14F7E0CE-89BF-47CD-BC2B-5B50A93A59EF}"/>
          </ac:cxnSpMkLst>
        </pc:cxnChg>
        <pc:cxnChg chg="add mod">
          <ac:chgData name="Kulinich Bohdan" userId="48e65c9f34e137d0" providerId="LiveId" clId="{0C190951-7106-4EC1-BCF2-E3EB44D7F82C}" dt="2020-08-16T13:44:31.557" v="3756" actId="14100"/>
          <ac:cxnSpMkLst>
            <pc:docMk/>
            <pc:sldMk cId="1379281724" sldId="484"/>
            <ac:cxnSpMk id="24" creationId="{0EA22DD0-FF77-45D0-8663-8532B0594863}"/>
          </ac:cxnSpMkLst>
        </pc:cxnChg>
        <pc:cxnChg chg="add mod">
          <ac:chgData name="Kulinich Bohdan" userId="48e65c9f34e137d0" providerId="LiveId" clId="{0C190951-7106-4EC1-BCF2-E3EB44D7F82C}" dt="2020-08-16T13:53:54.356" v="3852" actId="14100"/>
          <ac:cxnSpMkLst>
            <pc:docMk/>
            <pc:sldMk cId="1379281724" sldId="484"/>
            <ac:cxnSpMk id="32" creationId="{4C4CEFCD-2CEE-4BD5-94D2-6AA552C61ABF}"/>
          </ac:cxnSpMkLst>
        </pc:cxnChg>
      </pc:sldChg>
      <pc:sldChg chg="add del">
        <pc:chgData name="Kulinich Bohdan" userId="48e65c9f34e137d0" providerId="LiveId" clId="{0C190951-7106-4EC1-BCF2-E3EB44D7F82C}" dt="2020-08-12T02:24:56.729" v="2435"/>
        <pc:sldMkLst>
          <pc:docMk/>
          <pc:sldMk cId="1802431249" sldId="484"/>
        </pc:sldMkLst>
      </pc:sldChg>
    </pc:docChg>
  </pc:docChgLst>
  <pc:docChgLst>
    <pc:chgData name="Kulinich Bohdan" userId="48e65c9f34e137d0" providerId="LiveId" clId="{E5874B64-2DFD-4372-84E3-51C02E2D01A4}"/>
    <pc:docChg chg="undo redo custSel addSld delSld modSld sldOrd">
      <pc:chgData name="Kulinich Bohdan" userId="48e65c9f34e137d0" providerId="LiveId" clId="{E5874B64-2DFD-4372-84E3-51C02E2D01A4}" dt="2020-09-15T10:36:04.686" v="6679" actId="20577"/>
      <pc:docMkLst>
        <pc:docMk/>
      </pc:docMkLst>
      <pc:sldChg chg="modSp mod">
        <pc:chgData name="Kulinich Bohdan" userId="48e65c9f34e137d0" providerId="LiveId" clId="{E5874B64-2DFD-4372-84E3-51C02E2D01A4}" dt="2020-09-04T04:16:45.736" v="8" actId="790"/>
        <pc:sldMkLst>
          <pc:docMk/>
          <pc:sldMk cId="1986055327" sldId="408"/>
        </pc:sldMkLst>
        <pc:spChg chg="mod">
          <ac:chgData name="Kulinich Bohdan" userId="48e65c9f34e137d0" providerId="LiveId" clId="{E5874B64-2DFD-4372-84E3-51C02E2D01A4}" dt="2020-09-04T04:16:45.736" v="8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5874B64-2DFD-4372-84E3-51C02E2D01A4}" dt="2020-09-04T04:14:06.280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5874B64-2DFD-4372-84E3-51C02E2D01A4}" dt="2020-09-14T08:42:28.279" v="6673" actId="20577"/>
        <pc:sldMkLst>
          <pc:docMk/>
          <pc:sldMk cId="900640268" sldId="409"/>
        </pc:sldMkLst>
        <pc:spChg chg="mod">
          <ac:chgData name="Kulinich Bohdan" userId="48e65c9f34e137d0" providerId="LiveId" clId="{E5874B64-2DFD-4372-84E3-51C02E2D01A4}" dt="2020-09-14T08:42:28.279" v="667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E5874B64-2DFD-4372-84E3-51C02E2D01A4}" dt="2020-09-11T16:04:31.633" v="3954" actId="14429"/>
        <pc:sldMkLst>
          <pc:docMk/>
          <pc:sldMk cId="3678422849" sldId="434"/>
        </pc:sldMkLst>
        <pc:spChg chg="mod">
          <ac:chgData name="Kulinich Bohdan" userId="48e65c9f34e137d0" providerId="LiveId" clId="{E5874B64-2DFD-4372-84E3-51C02E2D01A4}" dt="2020-09-08T10:07:28.354" v="519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E5874B64-2DFD-4372-84E3-51C02E2D01A4}" dt="2020-09-08T10:07:11.435" v="459" actId="478"/>
          <ac:spMkLst>
            <pc:docMk/>
            <pc:sldMk cId="3678422849" sldId="434"/>
            <ac:spMk id="5" creationId="{2FB26E83-B30F-4F80-ACF5-A302313582D7}"/>
          </ac:spMkLst>
        </pc:spChg>
        <pc:spChg chg="del">
          <ac:chgData name="Kulinich Bohdan" userId="48e65c9f34e137d0" providerId="LiveId" clId="{E5874B64-2DFD-4372-84E3-51C02E2D01A4}" dt="2020-09-08T10:07:11.435" v="459" actId="478"/>
          <ac:spMkLst>
            <pc:docMk/>
            <pc:sldMk cId="3678422849" sldId="434"/>
            <ac:spMk id="6" creationId="{21091212-7C5F-4DA6-90DB-FBDC0C1EB335}"/>
          </ac:spMkLst>
        </pc:spChg>
        <pc:spChg chg="del">
          <ac:chgData name="Kulinich Bohdan" userId="48e65c9f34e137d0" providerId="LiveId" clId="{E5874B64-2DFD-4372-84E3-51C02E2D01A4}" dt="2020-09-08T10:07:13.905" v="461" actId="478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E5874B64-2DFD-4372-84E3-51C02E2D01A4}" dt="2020-09-08T10:07:08.915" v="457" actId="478"/>
          <ac:spMkLst>
            <pc:docMk/>
            <pc:sldMk cId="3678422849" sldId="434"/>
            <ac:spMk id="16" creationId="{F1868CC9-58B9-4C2F-8773-53141AB4278E}"/>
          </ac:spMkLst>
        </pc:spChg>
        <pc:spChg chg="add mod">
          <ac:chgData name="Kulinich Bohdan" userId="48e65c9f34e137d0" providerId="LiveId" clId="{E5874B64-2DFD-4372-84E3-51C02E2D01A4}" dt="2020-09-11T16:04:28.421" v="3953" actId="404"/>
          <ac:spMkLst>
            <pc:docMk/>
            <pc:sldMk cId="3678422849" sldId="434"/>
            <ac:spMk id="20" creationId="{6FA81531-3C02-435A-B39B-FAF632AC6660}"/>
          </ac:spMkLst>
        </pc:spChg>
        <pc:spChg chg="add mod">
          <ac:chgData name="Kulinich Bohdan" userId="48e65c9f34e137d0" providerId="LiveId" clId="{E5874B64-2DFD-4372-84E3-51C02E2D01A4}" dt="2020-09-08T10:15:15.364" v="646" actId="1076"/>
          <ac:spMkLst>
            <pc:docMk/>
            <pc:sldMk cId="3678422849" sldId="434"/>
            <ac:spMk id="21" creationId="{833EBDC1-B8F6-47C0-BF50-9CD4EBE71182}"/>
          </ac:spMkLst>
        </pc:spChg>
        <pc:spChg chg="add mod">
          <ac:chgData name="Kulinich Bohdan" userId="48e65c9f34e137d0" providerId="LiveId" clId="{E5874B64-2DFD-4372-84E3-51C02E2D01A4}" dt="2020-09-08T10:28:55.198" v="985" actId="20577"/>
          <ac:spMkLst>
            <pc:docMk/>
            <pc:sldMk cId="3678422849" sldId="434"/>
            <ac:spMk id="29" creationId="{C6C7DCAB-A31E-4EA1-8221-4A4056ADC162}"/>
          </ac:spMkLst>
        </pc:spChg>
        <pc:spChg chg="add mod">
          <ac:chgData name="Kulinich Bohdan" userId="48e65c9f34e137d0" providerId="LiveId" clId="{E5874B64-2DFD-4372-84E3-51C02E2D01A4}" dt="2020-09-08T10:29:02.478" v="989" actId="20577"/>
          <ac:spMkLst>
            <pc:docMk/>
            <pc:sldMk cId="3678422849" sldId="434"/>
            <ac:spMk id="30" creationId="{C93E5CE1-8C30-4339-BE6C-E465482A1C2C}"/>
          </ac:spMkLst>
        </pc:spChg>
        <pc:spChg chg="add mod">
          <ac:chgData name="Kulinich Bohdan" userId="48e65c9f34e137d0" providerId="LiveId" clId="{E5874B64-2DFD-4372-84E3-51C02E2D01A4}" dt="2020-09-08T10:29:13.324" v="993" actId="20577"/>
          <ac:spMkLst>
            <pc:docMk/>
            <pc:sldMk cId="3678422849" sldId="434"/>
            <ac:spMk id="31" creationId="{BB631805-1C81-4458-8D43-676445C6C3C7}"/>
          </ac:spMkLst>
        </pc:spChg>
        <pc:spChg chg="add mod">
          <ac:chgData name="Kulinich Bohdan" userId="48e65c9f34e137d0" providerId="LiveId" clId="{E5874B64-2DFD-4372-84E3-51C02E2D01A4}" dt="2020-09-11T16:04:03.531" v="3946" actId="404"/>
          <ac:spMkLst>
            <pc:docMk/>
            <pc:sldMk cId="3678422849" sldId="434"/>
            <ac:spMk id="33" creationId="{FD3F6F65-3399-4AB7-9CF3-44C1C83D01C0}"/>
          </ac:spMkLst>
        </pc:spChg>
        <pc:spChg chg="add mod">
          <ac:chgData name="Kulinich Bohdan" userId="48e65c9f34e137d0" providerId="LiveId" clId="{E5874B64-2DFD-4372-84E3-51C02E2D01A4}" dt="2020-09-08T10:30:28.656" v="1012" actId="1076"/>
          <ac:spMkLst>
            <pc:docMk/>
            <pc:sldMk cId="3678422849" sldId="434"/>
            <ac:spMk id="34" creationId="{75D24816-8593-44D8-B476-80CBFD050C5E}"/>
          </ac:spMkLst>
        </pc:spChg>
        <pc:spChg chg="mod">
          <ac:chgData name="Kulinich Bohdan" userId="48e65c9f34e137d0" providerId="LiveId" clId="{E5874B64-2DFD-4372-84E3-51C02E2D01A4}" dt="2020-09-11T16:04:11.302" v="3949" actId="404"/>
          <ac:spMkLst>
            <pc:docMk/>
            <pc:sldMk cId="3678422849" sldId="434"/>
            <ac:spMk id="36" creationId="{FF666C77-DAB3-4148-832C-12E31CF1ED4B}"/>
          </ac:spMkLst>
        </pc:spChg>
        <pc:spChg chg="mod">
          <ac:chgData name="Kulinich Bohdan" userId="48e65c9f34e137d0" providerId="LiveId" clId="{E5874B64-2DFD-4372-84E3-51C02E2D01A4}" dt="2020-09-08T10:30:42.845" v="1014"/>
          <ac:spMkLst>
            <pc:docMk/>
            <pc:sldMk cId="3678422849" sldId="434"/>
            <ac:spMk id="37" creationId="{07FC4373-514C-4C0E-8142-41D124FC4C3E}"/>
          </ac:spMkLst>
        </pc:spChg>
        <pc:spChg chg="del">
          <ac:chgData name="Kulinich Bohdan" userId="48e65c9f34e137d0" providerId="LiveId" clId="{E5874B64-2DFD-4372-84E3-51C02E2D01A4}" dt="2020-09-08T10:07:10.203" v="458" actId="478"/>
          <ac:spMkLst>
            <pc:docMk/>
            <pc:sldMk cId="3678422849" sldId="434"/>
            <ac:spMk id="39" creationId="{5AD393CE-97FA-411E-BC2C-8112DC32B341}"/>
          </ac:spMkLst>
        </pc:spChg>
        <pc:spChg chg="del">
          <ac:chgData name="Kulinich Bohdan" userId="48e65c9f34e137d0" providerId="LiveId" clId="{E5874B64-2DFD-4372-84E3-51C02E2D01A4}" dt="2020-09-08T10:07:08.915" v="457" actId="478"/>
          <ac:spMkLst>
            <pc:docMk/>
            <pc:sldMk cId="3678422849" sldId="434"/>
            <ac:spMk id="40" creationId="{8535DF72-0365-48C4-999C-BC9CD53AB953}"/>
          </ac:spMkLst>
        </pc:spChg>
        <pc:spChg chg="del">
          <ac:chgData name="Kulinich Bohdan" userId="48e65c9f34e137d0" providerId="LiveId" clId="{E5874B64-2DFD-4372-84E3-51C02E2D01A4}" dt="2020-09-08T10:07:12.722" v="460" actId="478"/>
          <ac:spMkLst>
            <pc:docMk/>
            <pc:sldMk cId="3678422849" sldId="434"/>
            <ac:spMk id="42" creationId="{F7CDAD66-B834-40D8-8965-1A235A9C6725}"/>
          </ac:spMkLst>
        </pc:spChg>
        <pc:spChg chg="add del mod">
          <ac:chgData name="Kulinich Bohdan" userId="48e65c9f34e137d0" providerId="LiveId" clId="{E5874B64-2DFD-4372-84E3-51C02E2D01A4}" dt="2020-09-08T10:52:05.556" v="1040"/>
          <ac:spMkLst>
            <pc:docMk/>
            <pc:sldMk cId="3678422849" sldId="434"/>
            <ac:spMk id="43" creationId="{176BB79C-AF31-428C-A038-75050EFC9F60}"/>
          </ac:spMkLst>
        </pc:spChg>
        <pc:spChg chg="add mod">
          <ac:chgData name="Kulinich Bohdan" userId="48e65c9f34e137d0" providerId="LiveId" clId="{E5874B64-2DFD-4372-84E3-51C02E2D01A4}" dt="2020-09-08T10:52:21.245" v="1042"/>
          <ac:spMkLst>
            <pc:docMk/>
            <pc:sldMk cId="3678422849" sldId="434"/>
            <ac:spMk id="45" creationId="{B960E4BD-26D3-43B6-ACEE-A83ACBD24B93}"/>
          </ac:spMkLst>
        </pc:spChg>
        <pc:grpChg chg="add mod modVis">
          <ac:chgData name="Kulinich Bohdan" userId="48e65c9f34e137d0" providerId="LiveId" clId="{E5874B64-2DFD-4372-84E3-51C02E2D01A4}" dt="2020-09-11T16:04:31.633" v="3954" actId="14429"/>
          <ac:grpSpMkLst>
            <pc:docMk/>
            <pc:sldMk cId="3678422849" sldId="434"/>
            <ac:grpSpMk id="10" creationId="{F75F0A7B-29F3-4EE7-82A3-B20FFB60E9A7}"/>
          </ac:grpSpMkLst>
        </pc:grpChg>
        <pc:grpChg chg="del">
          <ac:chgData name="Kulinich Bohdan" userId="48e65c9f34e137d0" providerId="LiveId" clId="{E5874B64-2DFD-4372-84E3-51C02E2D01A4}" dt="2020-09-08T10:07:05.775" v="454" actId="478"/>
          <ac:grpSpMkLst>
            <pc:docMk/>
            <pc:sldMk cId="3678422849" sldId="434"/>
            <ac:grpSpMk id="25" creationId="{88E905EB-A6CD-4FDC-AA76-5C429FF0254A}"/>
          </ac:grpSpMkLst>
        </pc:grpChg>
        <pc:grpChg chg="add mod">
          <ac:chgData name="Kulinich Bohdan" userId="48e65c9f34e137d0" providerId="LiveId" clId="{E5874B64-2DFD-4372-84E3-51C02E2D01A4}" dt="2020-09-08T10:30:49.672" v="1015" actId="1076"/>
          <ac:grpSpMkLst>
            <pc:docMk/>
            <pc:sldMk cId="3678422849" sldId="434"/>
            <ac:grpSpMk id="35" creationId="{A1534833-C898-48F8-97F9-A714BDE68B3B}"/>
          </ac:grpSpMkLst>
        </pc:grpChg>
        <pc:picChg chg="del">
          <ac:chgData name="Kulinich Bohdan" userId="48e65c9f34e137d0" providerId="LiveId" clId="{E5874B64-2DFD-4372-84E3-51C02E2D01A4}" dt="2020-09-08T10:07:07.511" v="456" actId="478"/>
          <ac:picMkLst>
            <pc:docMk/>
            <pc:sldMk cId="3678422849" sldId="434"/>
            <ac:picMk id="7" creationId="{1EA20F81-1959-4638-884D-E43043411CD9}"/>
          </ac:picMkLst>
        </pc:picChg>
        <pc:picChg chg="del">
          <ac:chgData name="Kulinich Bohdan" userId="48e65c9f34e137d0" providerId="LiveId" clId="{E5874B64-2DFD-4372-84E3-51C02E2D01A4}" dt="2020-09-08T10:07:06.525" v="455" actId="478"/>
          <ac:picMkLst>
            <pc:docMk/>
            <pc:sldMk cId="3678422849" sldId="434"/>
            <ac:picMk id="13" creationId="{2E8D6B4F-4166-4D34-B2CF-4D93EC9EAFF7}"/>
          </ac:picMkLst>
        </pc:picChg>
        <pc:picChg chg="del">
          <ac:chgData name="Kulinich Bohdan" userId="48e65c9f34e137d0" providerId="LiveId" clId="{E5874B64-2DFD-4372-84E3-51C02E2D01A4}" dt="2020-09-08T10:07:08.915" v="457" actId="478"/>
          <ac:picMkLst>
            <pc:docMk/>
            <pc:sldMk cId="3678422849" sldId="434"/>
            <ac:picMk id="15" creationId="{4574C940-FE86-4109-9182-874B136890C6}"/>
          </ac:picMkLst>
        </pc:picChg>
        <pc:picChg chg="add mod ord">
          <ac:chgData name="Kulinich Bohdan" userId="48e65c9f34e137d0" providerId="LiveId" clId="{E5874B64-2DFD-4372-84E3-51C02E2D01A4}" dt="2020-09-08T10:29:48.792" v="999" actId="167"/>
          <ac:picMkLst>
            <pc:docMk/>
            <pc:sldMk cId="3678422849" sldId="434"/>
            <ac:picMk id="32" creationId="{AEE1E7D4-7A0F-4A78-BD2A-D75DFD8B4E75}"/>
          </ac:picMkLst>
        </pc:picChg>
        <pc:picChg chg="add del mod">
          <ac:chgData name="Kulinich Bohdan" userId="48e65c9f34e137d0" providerId="LiveId" clId="{E5874B64-2DFD-4372-84E3-51C02E2D01A4}" dt="2020-09-08T10:52:05.556" v="1040"/>
          <ac:picMkLst>
            <pc:docMk/>
            <pc:sldMk cId="3678422849" sldId="434"/>
            <ac:picMk id="38" creationId="{98C74C1C-A0D8-4A7A-B0F5-BF5AF8AE1345}"/>
          </ac:picMkLst>
        </pc:picChg>
        <pc:picChg chg="del">
          <ac:chgData name="Kulinich Bohdan" userId="48e65c9f34e137d0" providerId="LiveId" clId="{E5874B64-2DFD-4372-84E3-51C02E2D01A4}" dt="2020-09-08T10:07:12.722" v="460" actId="478"/>
          <ac:picMkLst>
            <pc:docMk/>
            <pc:sldMk cId="3678422849" sldId="434"/>
            <ac:picMk id="41" creationId="{7594280E-0B5C-4AD6-BA04-26DCC0C7984B}"/>
          </ac:picMkLst>
        </pc:picChg>
        <pc:picChg chg="add mod">
          <ac:chgData name="Kulinich Bohdan" userId="48e65c9f34e137d0" providerId="LiveId" clId="{E5874B64-2DFD-4372-84E3-51C02E2D01A4}" dt="2020-09-08T10:52:21.245" v="1042"/>
          <ac:picMkLst>
            <pc:docMk/>
            <pc:sldMk cId="3678422849" sldId="434"/>
            <ac:picMk id="44" creationId="{DD0BCA6A-6823-4EDC-8122-FADDED289795}"/>
          </ac:picMkLst>
        </pc:picChg>
        <pc:cxnChg chg="add mod">
          <ac:chgData name="Kulinich Bohdan" userId="48e65c9f34e137d0" providerId="LiveId" clId="{E5874B64-2DFD-4372-84E3-51C02E2D01A4}" dt="2020-09-08T10:17:32.669" v="657" actId="1076"/>
          <ac:cxnSpMkLst>
            <pc:docMk/>
            <pc:sldMk cId="3678422849" sldId="434"/>
            <ac:cxnSpMk id="22" creationId="{3F558FDB-0D36-4C32-92E1-8DC217A3E9AE}"/>
          </ac:cxnSpMkLst>
        </pc:cxnChg>
        <pc:cxnChg chg="add del mod">
          <ac:chgData name="Kulinich Bohdan" userId="48e65c9f34e137d0" providerId="LiveId" clId="{E5874B64-2DFD-4372-84E3-51C02E2D01A4}" dt="2020-09-08T10:17:27.308" v="653" actId="14100"/>
          <ac:cxnSpMkLst>
            <pc:docMk/>
            <pc:sldMk cId="3678422849" sldId="434"/>
            <ac:cxnSpMk id="24" creationId="{0714EA2A-F84C-4E82-A159-05EC9695FE53}"/>
          </ac:cxnSpMkLst>
        </pc:cxnChg>
        <pc:cxnChg chg="del">
          <ac:chgData name="Kulinich Bohdan" userId="48e65c9f34e137d0" providerId="LiveId" clId="{E5874B64-2DFD-4372-84E3-51C02E2D01A4}" dt="2020-09-08T10:07:11.435" v="459" actId="478"/>
          <ac:cxnSpMkLst>
            <pc:docMk/>
            <pc:sldMk cId="3678422849" sldId="434"/>
            <ac:cxnSpMk id="27" creationId="{3FD83728-A3D3-4C45-B3F9-1AA48469D41C}"/>
          </ac:cxnSpMkLst>
        </pc:cxnChg>
        <pc:cxnChg chg="add mod">
          <ac:chgData name="Kulinich Bohdan" userId="48e65c9f34e137d0" providerId="LiveId" clId="{E5874B64-2DFD-4372-84E3-51C02E2D01A4}" dt="2020-09-08T10:17:30.832" v="656" actId="1076"/>
          <ac:cxnSpMkLst>
            <pc:docMk/>
            <pc:sldMk cId="3678422849" sldId="434"/>
            <ac:cxnSpMk id="28" creationId="{AFF05C23-423B-4699-8CE1-B4F6BAD68CE6}"/>
          </ac:cxnSpMkLst>
        </pc:cxnChg>
        <pc:cxnChg chg="del">
          <ac:chgData name="Kulinich Bohdan" userId="48e65c9f34e137d0" providerId="LiveId" clId="{E5874B64-2DFD-4372-84E3-51C02E2D01A4}" dt="2020-09-08T10:07:11.435" v="459" actId="478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E5874B64-2DFD-4372-84E3-51C02E2D01A4}" dt="2020-09-13T13:26:40.445" v="5298" actId="47"/>
        <pc:sldMkLst>
          <pc:docMk/>
          <pc:sldMk cId="3676001664" sldId="441"/>
        </pc:sldMkLst>
      </pc:sldChg>
      <pc:sldChg chg="del">
        <pc:chgData name="Kulinich Bohdan" userId="48e65c9f34e137d0" providerId="LiveId" clId="{E5874B64-2DFD-4372-84E3-51C02E2D01A4}" dt="2020-09-14T08:33:34.008" v="6178" actId="47"/>
        <pc:sldMkLst>
          <pc:docMk/>
          <pc:sldMk cId="2071804829" sldId="456"/>
        </pc:sldMkLst>
      </pc:sldChg>
      <pc:sldChg chg="modSp mod">
        <pc:chgData name="Kulinich Bohdan" userId="48e65c9f34e137d0" providerId="LiveId" clId="{E5874B64-2DFD-4372-84E3-51C02E2D01A4}" dt="2020-09-14T08:41:38.374" v="6652" actId="20577"/>
        <pc:sldMkLst>
          <pc:docMk/>
          <pc:sldMk cId="1108550450" sldId="459"/>
        </pc:sldMkLst>
        <pc:spChg chg="mod">
          <ac:chgData name="Kulinich Bohdan" userId="48e65c9f34e137d0" providerId="LiveId" clId="{E5874B64-2DFD-4372-84E3-51C02E2D01A4}" dt="2020-09-14T08:41:38.374" v="6652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E5874B64-2DFD-4372-84E3-51C02E2D01A4}" dt="2020-09-14T08:41:21.139" v="6651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E5874B64-2DFD-4372-84E3-51C02E2D01A4}" dt="2020-09-14T08:37:52.439" v="6349" actId="20577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E5874B64-2DFD-4372-84E3-51C02E2D01A4}" dt="2020-09-14T08:40:01.539" v="6444" actId="20577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E5874B64-2DFD-4372-84E3-51C02E2D01A4}" dt="2020-09-14T08:40:45.044" v="655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del">
        <pc:chgData name="Kulinich Bohdan" userId="48e65c9f34e137d0" providerId="LiveId" clId="{E5874B64-2DFD-4372-84E3-51C02E2D01A4}" dt="2020-09-07T12:59:48.496" v="453" actId="47"/>
        <pc:sldMkLst>
          <pc:docMk/>
          <pc:sldMk cId="55744885" sldId="463"/>
        </pc:sldMkLst>
      </pc:sldChg>
      <pc:sldChg chg="del">
        <pc:chgData name="Kulinich Bohdan" userId="48e65c9f34e137d0" providerId="LiveId" clId="{E5874B64-2DFD-4372-84E3-51C02E2D01A4}" dt="2020-09-12T17:45:13.388" v="5092" actId="47"/>
        <pc:sldMkLst>
          <pc:docMk/>
          <pc:sldMk cId="3441625784" sldId="467"/>
        </pc:sldMkLst>
      </pc:sldChg>
      <pc:sldChg chg="addSp delSp modSp mod delAnim modAnim">
        <pc:chgData name="Kulinich Bohdan" userId="48e65c9f34e137d0" providerId="LiveId" clId="{E5874B64-2DFD-4372-84E3-51C02E2D01A4}" dt="2020-09-13T09:25:20.578" v="5296"/>
        <pc:sldMkLst>
          <pc:docMk/>
          <pc:sldMk cId="1719433933" sldId="470"/>
        </pc:sldMkLst>
        <pc:spChg chg="mod">
          <ac:chgData name="Kulinich Bohdan" userId="48e65c9f34e137d0" providerId="LiveId" clId="{E5874B64-2DFD-4372-84E3-51C02E2D01A4}" dt="2020-09-13T09:24:28.468" v="5237" actId="20577"/>
          <ac:spMkLst>
            <pc:docMk/>
            <pc:sldMk cId="1719433933" sldId="470"/>
            <ac:spMk id="2" creationId="{48E5857C-D42C-43BF-9153-FD94571D8116}"/>
          </ac:spMkLst>
        </pc:spChg>
        <pc:spChg chg="mod">
          <ac:chgData name="Kulinich Bohdan" userId="48e65c9f34e137d0" providerId="LiveId" clId="{E5874B64-2DFD-4372-84E3-51C02E2D01A4}" dt="2020-09-13T09:25:10.092" v="5294" actId="179"/>
          <ac:spMkLst>
            <pc:docMk/>
            <pc:sldMk cId="1719433933" sldId="470"/>
            <ac:spMk id="5" creationId="{0CBD5A00-C2F8-42AC-9665-081A616D7A98}"/>
          </ac:spMkLst>
        </pc:spChg>
        <pc:spChg chg="mod">
          <ac:chgData name="Kulinich Bohdan" userId="48e65c9f34e137d0" providerId="LiveId" clId="{E5874B64-2DFD-4372-84E3-51C02E2D01A4}" dt="2020-09-13T09:22:08.559" v="5147" actId="14100"/>
          <ac:spMkLst>
            <pc:docMk/>
            <pc:sldMk cId="1719433933" sldId="470"/>
            <ac:spMk id="6" creationId="{4CD1B612-D16C-4F70-8335-78480BFE8EC8}"/>
          </ac:spMkLst>
        </pc:spChg>
        <pc:spChg chg="mod">
          <ac:chgData name="Kulinich Bohdan" userId="48e65c9f34e137d0" providerId="LiveId" clId="{E5874B64-2DFD-4372-84E3-51C02E2D01A4}" dt="2020-09-13T09:24:18.759" v="5231" actId="20577"/>
          <ac:spMkLst>
            <pc:docMk/>
            <pc:sldMk cId="1719433933" sldId="470"/>
            <ac:spMk id="25" creationId="{0E3BC8B8-FBE3-4A3B-87AE-BCE953AC1814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26" creationId="{29BA0CEA-55B8-4AF7-A040-EE4665D71C8A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27" creationId="{CDDB0219-6718-485F-B38B-D9FD827AB782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28" creationId="{06A9E7A9-CB4E-4AD1-BF15-3F4D6FB0D21F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29" creationId="{30C0C0FF-BAE9-4382-AFCD-66E8DB5B9A13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31" creationId="{15FDAE45-0451-4BAB-9A24-4B94E8BC846F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33" creationId="{542C5DC4-442F-479D-8051-53F4422614C8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34" creationId="{590DB2B3-8516-4091-91E8-472BC0A6725A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35" creationId="{19C4354E-48F5-402C-8EE9-0B4710A50EC4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36" creationId="{AB2EB497-0997-4E08-AE90-71C2D182DD43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37" creationId="{9810B213-BBF5-4477-9F68-1A607C7BBF23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38" creationId="{C70FAB36-ECC8-4031-8476-708F4D98BEB6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39" creationId="{99D2DDC6-E085-4DF9-BE20-3BF96EE92D48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40" creationId="{1D83F85F-F94E-416E-8336-D68D94E0595B}"/>
          </ac:spMkLst>
        </pc:spChg>
        <pc:spChg chg="add mod">
          <ac:chgData name="Kulinich Bohdan" userId="48e65c9f34e137d0" providerId="LiveId" clId="{E5874B64-2DFD-4372-84E3-51C02E2D01A4}" dt="2020-09-13T09:19:47.449" v="5109" actId="1076"/>
          <ac:spMkLst>
            <pc:docMk/>
            <pc:sldMk cId="1719433933" sldId="470"/>
            <ac:spMk id="41" creationId="{48371B63-7485-4561-8DD2-F09652A4C54D}"/>
          </ac:spMkLst>
        </pc:spChg>
        <pc:spChg chg="add mod">
          <ac:chgData name="Kulinich Bohdan" userId="48e65c9f34e137d0" providerId="LiveId" clId="{E5874B64-2DFD-4372-84E3-51C02E2D01A4}" dt="2020-09-13T09:21:02.499" v="5127" actId="20577"/>
          <ac:spMkLst>
            <pc:docMk/>
            <pc:sldMk cId="1719433933" sldId="470"/>
            <ac:spMk id="42" creationId="{9FB71321-1536-4904-A6D8-C64D98227F89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44" creationId="{48D91F6C-7A49-4F04-872B-13336E3C9C5F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45" creationId="{CA02C4E2-3762-464E-955F-52BF5D5F3D9F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46" creationId="{5630C3B2-1399-434D-8011-ECA135556A8D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47" creationId="{F13EB83B-BDB3-4B86-93FA-BB22A38975D4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48" creationId="{1E03C3F4-691F-48C9-9D9E-7B5773B1C5C4}"/>
          </ac:spMkLst>
        </pc:spChg>
        <pc:spChg chg="del">
          <ac:chgData name="Kulinich Bohdan" userId="48e65c9f34e137d0" providerId="LiveId" clId="{E5874B64-2DFD-4372-84E3-51C02E2D01A4}" dt="2020-09-13T09:19:24.259" v="5107" actId="478"/>
          <ac:spMkLst>
            <pc:docMk/>
            <pc:sldMk cId="1719433933" sldId="470"/>
            <ac:spMk id="49" creationId="{1AE910F8-C3B9-4421-905C-5B4D1A935B98}"/>
          </ac:spMkLst>
        </pc:spChg>
        <pc:cxnChg chg="add mod">
          <ac:chgData name="Kulinich Bohdan" userId="48e65c9f34e137d0" providerId="LiveId" clId="{E5874B64-2DFD-4372-84E3-51C02E2D01A4}" dt="2020-09-13T09:19:47.449" v="5109" actId="1076"/>
          <ac:cxnSpMkLst>
            <pc:docMk/>
            <pc:sldMk cId="1719433933" sldId="470"/>
            <ac:cxnSpMk id="22" creationId="{7F2B2640-DAD4-45CE-9380-9DAF120BD5F7}"/>
          </ac:cxnSpMkLst>
        </pc:cxnChg>
        <pc:cxnChg chg="add mod">
          <ac:chgData name="Kulinich Bohdan" userId="48e65c9f34e137d0" providerId="LiveId" clId="{E5874B64-2DFD-4372-84E3-51C02E2D01A4}" dt="2020-09-13T09:19:47.449" v="5109" actId="1076"/>
          <ac:cxnSpMkLst>
            <pc:docMk/>
            <pc:sldMk cId="1719433933" sldId="470"/>
            <ac:cxnSpMk id="23" creationId="{531D7E30-D204-45E1-85CC-6C12C9CE955A}"/>
          </ac:cxnSpMkLst>
        </pc:cxnChg>
        <pc:cxnChg chg="add mod">
          <ac:chgData name="Kulinich Bohdan" userId="48e65c9f34e137d0" providerId="LiveId" clId="{E5874B64-2DFD-4372-84E3-51C02E2D01A4}" dt="2020-09-13T09:19:47.449" v="5109" actId="1076"/>
          <ac:cxnSpMkLst>
            <pc:docMk/>
            <pc:sldMk cId="1719433933" sldId="470"/>
            <ac:cxnSpMk id="24" creationId="{DB3EC26D-8C71-45B2-BFE8-3CD89FE267CB}"/>
          </ac:cxnSpMkLst>
        </pc:cxnChg>
        <pc:cxnChg chg="del">
          <ac:chgData name="Kulinich Bohdan" userId="48e65c9f34e137d0" providerId="LiveId" clId="{E5874B64-2DFD-4372-84E3-51C02E2D01A4}" dt="2020-09-13T09:19:24.259" v="5107" actId="478"/>
          <ac:cxnSpMkLst>
            <pc:docMk/>
            <pc:sldMk cId="1719433933" sldId="470"/>
            <ac:cxnSpMk id="30" creationId="{1F7D0D00-175E-44EB-980D-945EF7FB6F20}"/>
          </ac:cxnSpMkLst>
        </pc:cxnChg>
        <pc:cxnChg chg="del">
          <ac:chgData name="Kulinich Bohdan" userId="48e65c9f34e137d0" providerId="LiveId" clId="{E5874B64-2DFD-4372-84E3-51C02E2D01A4}" dt="2020-09-13T09:19:24.259" v="5107" actId="478"/>
          <ac:cxnSpMkLst>
            <pc:docMk/>
            <pc:sldMk cId="1719433933" sldId="470"/>
            <ac:cxnSpMk id="32" creationId="{EED5A1D9-44D2-4669-B7DA-7140261ECAF0}"/>
          </ac:cxnSpMkLst>
        </pc:cxnChg>
      </pc:sldChg>
      <pc:sldChg chg="addSp delSp modSp mod delAnim modAnim">
        <pc:chgData name="Kulinich Bohdan" userId="48e65c9f34e137d0" providerId="LiveId" clId="{E5874B64-2DFD-4372-84E3-51C02E2D01A4}" dt="2020-09-11T15:18:05.473" v="3902" actId="1076"/>
        <pc:sldMkLst>
          <pc:docMk/>
          <pc:sldMk cId="1734052361" sldId="473"/>
        </pc:sldMkLst>
        <pc:spChg chg="add mod">
          <ac:chgData name="Kulinich Bohdan" userId="48e65c9f34e137d0" providerId="LiveId" clId="{E5874B64-2DFD-4372-84E3-51C02E2D01A4}" dt="2020-09-11T03:53:51.181" v="3600" actId="20577"/>
          <ac:spMkLst>
            <pc:docMk/>
            <pc:sldMk cId="1734052361" sldId="473"/>
            <ac:spMk id="2" creationId="{6EE2CE2D-311B-44DC-86B2-890A08020B3D}"/>
          </ac:spMkLst>
        </pc:spChg>
        <pc:spChg chg="mod">
          <ac:chgData name="Kulinich Bohdan" userId="48e65c9f34e137d0" providerId="LiveId" clId="{E5874B64-2DFD-4372-84E3-51C02E2D01A4}" dt="2020-09-11T03:53:23.760" v="3580" actId="20577"/>
          <ac:spMkLst>
            <pc:docMk/>
            <pc:sldMk cId="1734052361" sldId="473"/>
            <ac:spMk id="4" creationId="{00000000-0000-0000-0000-000000000000}"/>
          </ac:spMkLst>
        </pc:spChg>
        <pc:spChg chg="add mod">
          <ac:chgData name="Kulinich Bohdan" userId="48e65c9f34e137d0" providerId="LiveId" clId="{E5874B64-2DFD-4372-84E3-51C02E2D01A4}" dt="2020-09-11T03:54:05.325" v="3624" actId="14100"/>
          <ac:spMkLst>
            <pc:docMk/>
            <pc:sldMk cId="1734052361" sldId="473"/>
            <ac:spMk id="5" creationId="{47E636F4-2C2F-4760-83B3-E265B4446731}"/>
          </ac:spMkLst>
        </pc:spChg>
        <pc:spChg chg="add mod">
          <ac:chgData name="Kulinich Bohdan" userId="48e65c9f34e137d0" providerId="LiveId" clId="{E5874B64-2DFD-4372-84E3-51C02E2D01A4}" dt="2020-09-11T15:14:25.664" v="3807" actId="14100"/>
          <ac:spMkLst>
            <pc:docMk/>
            <pc:sldMk cId="1734052361" sldId="473"/>
            <ac:spMk id="11" creationId="{7C70510B-2409-4F38-8811-5E3E7ECFB69E}"/>
          </ac:spMkLst>
        </pc:spChg>
        <pc:spChg chg="mod">
          <ac:chgData name="Kulinich Bohdan" userId="48e65c9f34e137d0" providerId="LiveId" clId="{E5874B64-2DFD-4372-84E3-51C02E2D01A4}" dt="2020-09-11T03:54:29.570" v="3682" actId="14100"/>
          <ac:spMkLst>
            <pc:docMk/>
            <pc:sldMk cId="1734052361" sldId="473"/>
            <ac:spMk id="12" creationId="{3581BAFC-BF41-4004-8339-FCE8BC4946E3}"/>
          </ac:spMkLst>
        </pc:spChg>
        <pc:spChg chg="del">
          <ac:chgData name="Kulinich Bohdan" userId="48e65c9f34e137d0" providerId="LiveId" clId="{E5874B64-2DFD-4372-84E3-51C02E2D01A4}" dt="2020-09-11T03:53:04.324" v="3533" actId="478"/>
          <ac:spMkLst>
            <pc:docMk/>
            <pc:sldMk cId="1734052361" sldId="473"/>
            <ac:spMk id="14" creationId="{785A1F6F-FF33-4799-83F8-BB635FFB9CDE}"/>
          </ac:spMkLst>
        </pc:spChg>
        <pc:spChg chg="add mod">
          <ac:chgData name="Kulinich Bohdan" userId="48e65c9f34e137d0" providerId="LiveId" clId="{E5874B64-2DFD-4372-84E3-51C02E2D01A4}" dt="2020-09-11T15:14:36.323" v="3811" actId="1076"/>
          <ac:spMkLst>
            <pc:docMk/>
            <pc:sldMk cId="1734052361" sldId="473"/>
            <ac:spMk id="15" creationId="{EDB88AC9-27C3-4A24-8592-F55013292468}"/>
          </ac:spMkLst>
        </pc:spChg>
        <pc:spChg chg="add mod">
          <ac:chgData name="Kulinich Bohdan" userId="48e65c9f34e137d0" providerId="LiveId" clId="{E5874B64-2DFD-4372-84E3-51C02E2D01A4}" dt="2020-09-11T03:57:46.355" v="3788" actId="14100"/>
          <ac:spMkLst>
            <pc:docMk/>
            <pc:sldMk cId="1734052361" sldId="473"/>
            <ac:spMk id="19" creationId="{7E3597D8-0897-4869-A68F-4C93FC8C6E92}"/>
          </ac:spMkLst>
        </pc:spChg>
        <pc:spChg chg="add mod">
          <ac:chgData name="Kulinich Bohdan" userId="48e65c9f34e137d0" providerId="LiveId" clId="{E5874B64-2DFD-4372-84E3-51C02E2D01A4}" dt="2020-09-11T15:18:05.473" v="3902" actId="1076"/>
          <ac:spMkLst>
            <pc:docMk/>
            <pc:sldMk cId="1734052361" sldId="473"/>
            <ac:spMk id="22" creationId="{B7AE9E32-4145-47B3-BBB7-CF0BA274E8E5}"/>
          </ac:spMkLst>
        </pc:spChg>
        <pc:picChg chg="del">
          <ac:chgData name="Kulinich Bohdan" userId="48e65c9f34e137d0" providerId="LiveId" clId="{E5874B64-2DFD-4372-84E3-51C02E2D01A4}" dt="2020-09-11T03:53:08.750" v="3535" actId="478"/>
          <ac:picMkLst>
            <pc:docMk/>
            <pc:sldMk cId="1734052361" sldId="473"/>
            <ac:picMk id="9" creationId="{CE7E20C7-A9CA-41A3-8C34-C1A38C03A477}"/>
          </ac:picMkLst>
        </pc:picChg>
        <pc:picChg chg="del">
          <ac:chgData name="Kulinich Bohdan" userId="48e65c9f34e137d0" providerId="LiveId" clId="{E5874B64-2DFD-4372-84E3-51C02E2D01A4}" dt="2020-09-11T03:53:04.324" v="3533" actId="478"/>
          <ac:picMkLst>
            <pc:docMk/>
            <pc:sldMk cId="1734052361" sldId="473"/>
            <ac:picMk id="11" creationId="{CA53EA07-1D01-495E-9C85-D52C21DEB989}"/>
          </ac:picMkLst>
        </pc:picChg>
        <pc:picChg chg="add mod">
          <ac:chgData name="Kulinich Bohdan" userId="48e65c9f34e137d0" providerId="LiveId" clId="{E5874B64-2DFD-4372-84E3-51C02E2D01A4}" dt="2020-09-11T03:56:50.428" v="3776" actId="1076"/>
          <ac:picMkLst>
            <pc:docMk/>
            <pc:sldMk cId="1734052361" sldId="473"/>
            <ac:picMk id="20" creationId="{409E0646-57D8-4498-AEBE-85123B65BD4B}"/>
          </ac:picMkLst>
        </pc:picChg>
        <pc:picChg chg="add mod">
          <ac:chgData name="Kulinich Bohdan" userId="48e65c9f34e137d0" providerId="LiveId" clId="{E5874B64-2DFD-4372-84E3-51C02E2D01A4}" dt="2020-09-11T15:18:05.473" v="3902" actId="1076"/>
          <ac:picMkLst>
            <pc:docMk/>
            <pc:sldMk cId="1734052361" sldId="473"/>
            <ac:picMk id="23" creationId="{457A9F03-1144-4E1B-8479-C136D0E3026B}"/>
          </ac:picMkLst>
        </pc:picChg>
        <pc:picChg chg="del">
          <ac:chgData name="Kulinich Bohdan" userId="48e65c9f34e137d0" providerId="LiveId" clId="{E5874B64-2DFD-4372-84E3-51C02E2D01A4}" dt="2020-09-11T03:53:06.147" v="3534" actId="478"/>
          <ac:picMkLst>
            <pc:docMk/>
            <pc:sldMk cId="1734052361" sldId="473"/>
            <ac:picMk id="25" creationId="{62A8A8CF-FF7F-4838-8DF5-E2E51974B06E}"/>
          </ac:picMkLst>
        </pc:picChg>
        <pc:picChg chg="del">
          <ac:chgData name="Kulinich Bohdan" userId="48e65c9f34e137d0" providerId="LiveId" clId="{E5874B64-2DFD-4372-84E3-51C02E2D01A4}" dt="2020-09-11T03:53:04.324" v="3533" actId="478"/>
          <ac:picMkLst>
            <pc:docMk/>
            <pc:sldMk cId="1734052361" sldId="473"/>
            <ac:picMk id="27" creationId="{6AE0B1C6-E772-41CB-AF65-444B203DF15F}"/>
          </ac:picMkLst>
        </pc:picChg>
        <pc:picChg chg="del">
          <ac:chgData name="Kulinich Bohdan" userId="48e65c9f34e137d0" providerId="LiveId" clId="{E5874B64-2DFD-4372-84E3-51C02E2D01A4}" dt="2020-09-11T03:53:04.324" v="3533" actId="478"/>
          <ac:picMkLst>
            <pc:docMk/>
            <pc:sldMk cId="1734052361" sldId="473"/>
            <ac:picMk id="43" creationId="{54276443-26C5-4899-9345-DF8ACE508E19}"/>
          </ac:picMkLst>
        </pc:picChg>
        <pc:picChg chg="del">
          <ac:chgData name="Kulinich Bohdan" userId="48e65c9f34e137d0" providerId="LiveId" clId="{E5874B64-2DFD-4372-84E3-51C02E2D01A4}" dt="2020-09-11T03:53:04.324" v="3533" actId="478"/>
          <ac:picMkLst>
            <pc:docMk/>
            <pc:sldMk cId="1734052361" sldId="473"/>
            <ac:picMk id="44" creationId="{38325FAF-3020-429D-86B8-323FF6C713B1}"/>
          </ac:picMkLst>
        </pc:picChg>
        <pc:cxnChg chg="add mod">
          <ac:chgData name="Kulinich Bohdan" userId="48e65c9f34e137d0" providerId="LiveId" clId="{E5874B64-2DFD-4372-84E3-51C02E2D01A4}" dt="2020-09-11T15:14:00.379" v="3803" actId="1076"/>
          <ac:cxnSpMkLst>
            <pc:docMk/>
            <pc:sldMk cId="1734052361" sldId="473"/>
            <ac:cxnSpMk id="10" creationId="{4327ED67-0BBD-457B-831C-11D742CFA02F}"/>
          </ac:cxnSpMkLst>
        </pc:cxnChg>
        <pc:cxnChg chg="del">
          <ac:chgData name="Kulinich Bohdan" userId="48e65c9f34e137d0" providerId="LiveId" clId="{E5874B64-2DFD-4372-84E3-51C02E2D01A4}" dt="2020-09-11T03:53:04.324" v="3533" actId="478"/>
          <ac:cxnSpMkLst>
            <pc:docMk/>
            <pc:sldMk cId="1734052361" sldId="473"/>
            <ac:cxnSpMk id="10" creationId="{ED982C85-DCB8-4328-AE21-59482D6865A5}"/>
          </ac:cxnSpMkLst>
        </pc:cxnChg>
        <pc:cxnChg chg="add mod">
          <ac:chgData name="Kulinich Bohdan" userId="48e65c9f34e137d0" providerId="LiveId" clId="{E5874B64-2DFD-4372-84E3-51C02E2D01A4}" dt="2020-09-11T15:14:00.379" v="3803" actId="1076"/>
          <ac:cxnSpMkLst>
            <pc:docMk/>
            <pc:sldMk cId="1734052361" sldId="473"/>
            <ac:cxnSpMk id="14" creationId="{919E1C76-8C22-4594-BEBF-E609DC05200C}"/>
          </ac:cxnSpMkLst>
        </pc:cxnChg>
        <pc:cxnChg chg="add mod">
          <ac:chgData name="Kulinich Bohdan" userId="48e65c9f34e137d0" providerId="LiveId" clId="{E5874B64-2DFD-4372-84E3-51C02E2D01A4}" dt="2020-09-11T15:13:57.475" v="3802" actId="1076"/>
          <ac:cxnSpMkLst>
            <pc:docMk/>
            <pc:sldMk cId="1734052361" sldId="473"/>
            <ac:cxnSpMk id="16" creationId="{022B28B9-D981-4012-BB48-93A9161F736D}"/>
          </ac:cxnSpMkLst>
        </pc:cxnChg>
        <pc:cxnChg chg="add mod">
          <ac:chgData name="Kulinich Bohdan" userId="48e65c9f34e137d0" providerId="LiveId" clId="{E5874B64-2DFD-4372-84E3-51C02E2D01A4}" dt="2020-09-11T15:13:57.475" v="3802" actId="1076"/>
          <ac:cxnSpMkLst>
            <pc:docMk/>
            <pc:sldMk cId="1734052361" sldId="473"/>
            <ac:cxnSpMk id="17" creationId="{9A45E129-7360-4A08-8DCB-06CF006C6EAA}"/>
          </ac:cxnSpMkLst>
        </pc:cxnChg>
        <pc:cxnChg chg="del">
          <ac:chgData name="Kulinich Bohdan" userId="48e65c9f34e137d0" providerId="LiveId" clId="{E5874B64-2DFD-4372-84E3-51C02E2D01A4}" dt="2020-09-11T03:53:04.324" v="3533" actId="478"/>
          <ac:cxnSpMkLst>
            <pc:docMk/>
            <pc:sldMk cId="1734052361" sldId="473"/>
            <ac:cxnSpMk id="42" creationId="{0A532191-883F-4C7D-A3F2-07033597B841}"/>
          </ac:cxnSpMkLst>
        </pc:cxnChg>
      </pc:sldChg>
      <pc:sldChg chg="modSp mod">
        <pc:chgData name="Kulinich Bohdan" userId="48e65c9f34e137d0" providerId="LiveId" clId="{E5874B64-2DFD-4372-84E3-51C02E2D01A4}" dt="2020-09-13T16:23:38.834" v="5704" actId="20577"/>
        <pc:sldMkLst>
          <pc:docMk/>
          <pc:sldMk cId="2148409488" sldId="474"/>
        </pc:sldMkLst>
        <pc:spChg chg="mod">
          <ac:chgData name="Kulinich Bohdan" userId="48e65c9f34e137d0" providerId="LiveId" clId="{E5874B64-2DFD-4372-84E3-51C02E2D01A4}" dt="2020-09-13T16:23:38.834" v="5704" actId="20577"/>
          <ac:spMkLst>
            <pc:docMk/>
            <pc:sldMk cId="2148409488" sldId="474"/>
            <ac:spMk id="6" creationId="{4CD1B612-D16C-4F70-8335-78480BFE8EC8}"/>
          </ac:spMkLst>
        </pc:spChg>
      </pc:sldChg>
      <pc:sldChg chg="del">
        <pc:chgData name="Kulinich Bohdan" userId="48e65c9f34e137d0" providerId="LiveId" clId="{E5874B64-2DFD-4372-84E3-51C02E2D01A4}" dt="2020-09-14T08:33:36.358" v="6179" actId="47"/>
        <pc:sldMkLst>
          <pc:docMk/>
          <pc:sldMk cId="4264467120" sldId="475"/>
        </pc:sldMkLst>
      </pc:sldChg>
      <pc:sldChg chg="delSp modSp del mod delAnim">
        <pc:chgData name="Kulinich Bohdan" userId="48e65c9f34e137d0" providerId="LiveId" clId="{E5874B64-2DFD-4372-84E3-51C02E2D01A4}" dt="2020-09-11T15:25:53.076" v="3904" actId="47"/>
        <pc:sldMkLst>
          <pc:docMk/>
          <pc:sldMk cId="1274182746" sldId="477"/>
        </pc:sldMkLst>
        <pc:spChg chg="del">
          <ac:chgData name="Kulinich Bohdan" userId="48e65c9f34e137d0" providerId="LiveId" clId="{E5874B64-2DFD-4372-84E3-51C02E2D01A4}" dt="2020-09-08T10:07:43.157" v="521" actId="478"/>
          <ac:spMkLst>
            <pc:docMk/>
            <pc:sldMk cId="1274182746" sldId="477"/>
            <ac:spMk id="16" creationId="{C71D3CF1-306A-4BC4-A225-A2EE0FE8B5E5}"/>
          </ac:spMkLst>
        </pc:spChg>
        <pc:spChg chg="del">
          <ac:chgData name="Kulinich Bohdan" userId="48e65c9f34e137d0" providerId="LiveId" clId="{E5874B64-2DFD-4372-84E3-51C02E2D01A4}" dt="2020-09-08T10:07:43.157" v="521" actId="478"/>
          <ac:spMkLst>
            <pc:docMk/>
            <pc:sldMk cId="1274182746" sldId="477"/>
            <ac:spMk id="17" creationId="{C21D1700-8523-4647-B4EE-C43C9847C512}"/>
          </ac:spMkLst>
        </pc:spChg>
        <pc:spChg chg="del">
          <ac:chgData name="Kulinich Bohdan" userId="48e65c9f34e137d0" providerId="LiveId" clId="{E5874B64-2DFD-4372-84E3-51C02E2D01A4}" dt="2020-09-08T10:07:43.157" v="521" actId="478"/>
          <ac:spMkLst>
            <pc:docMk/>
            <pc:sldMk cId="1274182746" sldId="477"/>
            <ac:spMk id="18" creationId="{632A3364-7352-4EB3-99EF-12248A3385CE}"/>
          </ac:spMkLst>
        </pc:spChg>
        <pc:spChg chg="del">
          <ac:chgData name="Kulinich Bohdan" userId="48e65c9f34e137d0" providerId="LiveId" clId="{E5874B64-2DFD-4372-84E3-51C02E2D01A4}" dt="2020-09-08T10:07:43.157" v="521" actId="478"/>
          <ac:spMkLst>
            <pc:docMk/>
            <pc:sldMk cId="1274182746" sldId="477"/>
            <ac:spMk id="21" creationId="{23035699-2081-4621-824E-778FDAE8D783}"/>
          </ac:spMkLst>
        </pc:spChg>
        <pc:spChg chg="del">
          <ac:chgData name="Kulinich Bohdan" userId="48e65c9f34e137d0" providerId="LiveId" clId="{E5874B64-2DFD-4372-84E3-51C02E2D01A4}" dt="2020-09-08T10:07:43.157" v="521" actId="478"/>
          <ac:spMkLst>
            <pc:docMk/>
            <pc:sldMk cId="1274182746" sldId="477"/>
            <ac:spMk id="30" creationId="{0FA067A4-77CD-435A-9C13-5FED958293CA}"/>
          </ac:spMkLst>
        </pc:spChg>
        <pc:picChg chg="del">
          <ac:chgData name="Kulinich Bohdan" userId="48e65c9f34e137d0" providerId="LiveId" clId="{E5874B64-2DFD-4372-84E3-51C02E2D01A4}" dt="2020-09-08T10:07:43.157" v="521" actId="478"/>
          <ac:picMkLst>
            <pc:docMk/>
            <pc:sldMk cId="1274182746" sldId="477"/>
            <ac:picMk id="13" creationId="{DDE83F90-98B8-4529-A0A9-E58BE4ECB2AB}"/>
          </ac:picMkLst>
        </pc:picChg>
        <pc:picChg chg="del">
          <ac:chgData name="Kulinich Bohdan" userId="48e65c9f34e137d0" providerId="LiveId" clId="{E5874B64-2DFD-4372-84E3-51C02E2D01A4}" dt="2020-09-08T10:07:43.157" v="521" actId="478"/>
          <ac:picMkLst>
            <pc:docMk/>
            <pc:sldMk cId="1274182746" sldId="477"/>
            <ac:picMk id="14" creationId="{3F19AFE9-5C02-49E8-B6E6-E2B5EE46BD54}"/>
          </ac:picMkLst>
        </pc:picChg>
        <pc:picChg chg="del">
          <ac:chgData name="Kulinich Bohdan" userId="48e65c9f34e137d0" providerId="LiveId" clId="{E5874B64-2DFD-4372-84E3-51C02E2D01A4}" dt="2020-09-08T10:07:43.157" v="521" actId="478"/>
          <ac:picMkLst>
            <pc:docMk/>
            <pc:sldMk cId="1274182746" sldId="477"/>
            <ac:picMk id="20" creationId="{42EDE1B3-32E7-467E-A3FD-E1AE0E36BD04}"/>
          </ac:picMkLst>
        </pc:picChg>
        <pc:picChg chg="del mod">
          <ac:chgData name="Kulinich Bohdan" userId="48e65c9f34e137d0" providerId="LiveId" clId="{E5874B64-2DFD-4372-84E3-51C02E2D01A4}" dt="2020-09-08T10:07:43.157" v="521" actId="478"/>
          <ac:picMkLst>
            <pc:docMk/>
            <pc:sldMk cId="1274182746" sldId="477"/>
            <ac:picMk id="24" creationId="{30A81E47-DB5F-4FE7-9B5B-7D1BFF2EDEAB}"/>
          </ac:picMkLst>
        </pc:picChg>
        <pc:picChg chg="del">
          <ac:chgData name="Kulinich Bohdan" userId="48e65c9f34e137d0" providerId="LiveId" clId="{E5874B64-2DFD-4372-84E3-51C02E2D01A4}" dt="2020-09-08T10:07:43.157" v="521" actId="478"/>
          <ac:picMkLst>
            <pc:docMk/>
            <pc:sldMk cId="1274182746" sldId="477"/>
            <ac:picMk id="28" creationId="{72B14F0D-C156-4E05-A7CB-C56D427C7E7A}"/>
          </ac:picMkLst>
        </pc:picChg>
        <pc:picChg chg="del">
          <ac:chgData name="Kulinich Bohdan" userId="48e65c9f34e137d0" providerId="LiveId" clId="{E5874B64-2DFD-4372-84E3-51C02E2D01A4}" dt="2020-09-08T10:07:43.157" v="521" actId="478"/>
          <ac:picMkLst>
            <pc:docMk/>
            <pc:sldMk cId="1274182746" sldId="477"/>
            <ac:picMk id="29" creationId="{A07E1EF2-D338-45EF-B0A4-D1A080740B6D}"/>
          </ac:picMkLst>
        </pc:picChg>
        <pc:cxnChg chg="del">
          <ac:chgData name="Kulinich Bohdan" userId="48e65c9f34e137d0" providerId="LiveId" clId="{E5874B64-2DFD-4372-84E3-51C02E2D01A4}" dt="2020-09-08T10:07:43.157" v="521" actId="478"/>
          <ac:cxnSpMkLst>
            <pc:docMk/>
            <pc:sldMk cId="1274182746" sldId="477"/>
            <ac:cxnSpMk id="12" creationId="{276BAD19-33E6-43C3-9961-2A57096D3030}"/>
          </ac:cxnSpMkLst>
        </pc:cxnChg>
        <pc:cxnChg chg="del">
          <ac:chgData name="Kulinich Bohdan" userId="48e65c9f34e137d0" providerId="LiveId" clId="{E5874B64-2DFD-4372-84E3-51C02E2D01A4}" dt="2020-09-08T10:07:43.157" v="521" actId="478"/>
          <ac:cxnSpMkLst>
            <pc:docMk/>
            <pc:sldMk cId="1274182746" sldId="477"/>
            <ac:cxnSpMk id="26" creationId="{D79DD66B-07F6-40EA-9E4B-3A92FF25C97E}"/>
          </ac:cxnSpMkLst>
        </pc:cxnChg>
      </pc:sldChg>
      <pc:sldChg chg="del">
        <pc:chgData name="Kulinich Bohdan" userId="48e65c9f34e137d0" providerId="LiveId" clId="{E5874B64-2DFD-4372-84E3-51C02E2D01A4}" dt="2020-09-12T17:45:13.388" v="5092" actId="47"/>
        <pc:sldMkLst>
          <pc:docMk/>
          <pc:sldMk cId="625335808" sldId="479"/>
        </pc:sldMkLst>
      </pc:sldChg>
      <pc:sldChg chg="del">
        <pc:chgData name="Kulinich Bohdan" userId="48e65c9f34e137d0" providerId="LiveId" clId="{E5874B64-2DFD-4372-84E3-51C02E2D01A4}" dt="2020-09-12T17:45:13.388" v="5092" actId="47"/>
        <pc:sldMkLst>
          <pc:docMk/>
          <pc:sldMk cId="3599250797" sldId="480"/>
        </pc:sldMkLst>
      </pc:sldChg>
      <pc:sldChg chg="del">
        <pc:chgData name="Kulinich Bohdan" userId="48e65c9f34e137d0" providerId="LiveId" clId="{E5874B64-2DFD-4372-84E3-51C02E2D01A4}" dt="2020-09-12T17:45:13.388" v="5092" actId="47"/>
        <pc:sldMkLst>
          <pc:docMk/>
          <pc:sldMk cId="863481125" sldId="482"/>
        </pc:sldMkLst>
      </pc:sldChg>
      <pc:sldChg chg="del">
        <pc:chgData name="Kulinich Bohdan" userId="48e65c9f34e137d0" providerId="LiveId" clId="{E5874B64-2DFD-4372-84E3-51C02E2D01A4}" dt="2020-09-12T17:45:13.388" v="5092" actId="47"/>
        <pc:sldMkLst>
          <pc:docMk/>
          <pc:sldMk cId="680199180" sldId="483"/>
        </pc:sldMkLst>
      </pc:sldChg>
      <pc:sldChg chg="addSp delSp modSp mod delAnim modAnim">
        <pc:chgData name="Kulinich Bohdan" userId="48e65c9f34e137d0" providerId="LiveId" clId="{E5874B64-2DFD-4372-84E3-51C02E2D01A4}" dt="2020-09-14T08:22:51.294" v="6177"/>
        <pc:sldMkLst>
          <pc:docMk/>
          <pc:sldMk cId="1379281724" sldId="484"/>
        </pc:sldMkLst>
        <pc:spChg chg="mod">
          <ac:chgData name="Kulinich Bohdan" userId="48e65c9f34e137d0" providerId="LiveId" clId="{E5874B64-2DFD-4372-84E3-51C02E2D01A4}" dt="2020-09-14T08:04:51.393" v="6141" actId="20577"/>
          <ac:spMkLst>
            <pc:docMk/>
            <pc:sldMk cId="1379281724" sldId="484"/>
            <ac:spMk id="6" creationId="{4CD1B612-D16C-4F70-8335-78480BFE8EC8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7" creationId="{3215EA59-FB35-4537-9405-8DE609D9B226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14" creationId="{0AD536B5-F94B-45D2-967B-8F0CA7D04CE2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15" creationId="{56E8A249-6172-4385-93E8-1A6F182148BD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20" creationId="{9520B7D8-519C-49EA-AECC-D5DC4ABF77B5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26" creationId="{2B32D357-84B3-4514-B1F4-E0C5DF3F78EB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27" creationId="{A0715D06-F085-4253-BEF1-760BFCD4F6BB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28" creationId="{18E50F6D-F3E0-4423-BBBA-DCF8F2984CBE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29" creationId="{39B2501F-4FD5-4825-8AD1-94FB15B0B6C1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36" creationId="{374C4035-272D-4E6E-B91D-D76982732ED1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37" creationId="{66374D87-D37B-4CD1-8674-598751B83B18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38" creationId="{4AFF3754-E7A3-43B1-BDDB-693A2328148C}"/>
          </ac:spMkLst>
        </pc:spChg>
        <pc:spChg chg="del">
          <ac:chgData name="Kulinich Bohdan" userId="48e65c9f34e137d0" providerId="LiveId" clId="{E5874B64-2DFD-4372-84E3-51C02E2D01A4}" dt="2020-09-14T07:44:30.845" v="5987" actId="478"/>
          <ac:spMkLst>
            <pc:docMk/>
            <pc:sldMk cId="1379281724" sldId="484"/>
            <ac:spMk id="39" creationId="{D399B5C4-748C-4B59-8652-140FFB97A467}"/>
          </ac:spMkLst>
        </pc:spChg>
        <pc:spChg chg="add mod">
          <ac:chgData name="Kulinich Bohdan" userId="48e65c9f34e137d0" providerId="LiveId" clId="{E5874B64-2DFD-4372-84E3-51C02E2D01A4}" dt="2020-09-14T07:58:09.766" v="6120" actId="20577"/>
          <ac:spMkLst>
            <pc:docMk/>
            <pc:sldMk cId="1379281724" sldId="484"/>
            <ac:spMk id="45" creationId="{931B74B7-2A94-4CAC-858C-6AE00B2C6B96}"/>
          </ac:spMkLst>
        </pc:spChg>
        <pc:spChg chg="add mod">
          <ac:chgData name="Kulinich Bohdan" userId="48e65c9f34e137d0" providerId="LiveId" clId="{E5874B64-2DFD-4372-84E3-51C02E2D01A4}" dt="2020-09-14T08:04:06.203" v="6125" actId="1076"/>
          <ac:spMkLst>
            <pc:docMk/>
            <pc:sldMk cId="1379281724" sldId="484"/>
            <ac:spMk id="46" creationId="{AC02E371-2208-4C81-9E46-BB43304DE80C}"/>
          </ac:spMkLst>
        </pc:spChg>
        <pc:spChg chg="add mod">
          <ac:chgData name="Kulinich Bohdan" userId="48e65c9f34e137d0" providerId="LiveId" clId="{E5874B64-2DFD-4372-84E3-51C02E2D01A4}" dt="2020-09-14T08:04:14.423" v="6128" actId="20577"/>
          <ac:spMkLst>
            <pc:docMk/>
            <pc:sldMk cId="1379281724" sldId="484"/>
            <ac:spMk id="47" creationId="{163715F2-4FF2-434F-AC0E-91135A7193A2}"/>
          </ac:spMkLst>
        </pc:spChg>
        <pc:spChg chg="add mod">
          <ac:chgData name="Kulinich Bohdan" userId="48e65c9f34e137d0" providerId="LiveId" clId="{E5874B64-2DFD-4372-84E3-51C02E2D01A4}" dt="2020-09-14T08:04:32.944" v="6135" actId="20577"/>
          <ac:spMkLst>
            <pc:docMk/>
            <pc:sldMk cId="1379281724" sldId="484"/>
            <ac:spMk id="48" creationId="{E739A9E1-E023-41D0-AD8B-387E73477E73}"/>
          </ac:spMkLst>
        </pc:spChg>
        <pc:spChg chg="add mod">
          <ac:chgData name="Kulinich Bohdan" userId="48e65c9f34e137d0" providerId="LiveId" clId="{E5874B64-2DFD-4372-84E3-51C02E2D01A4}" dt="2020-09-14T08:04:40.283" v="6138" actId="20577"/>
          <ac:spMkLst>
            <pc:docMk/>
            <pc:sldMk cId="1379281724" sldId="484"/>
            <ac:spMk id="49" creationId="{17E98D06-9046-4C00-84BA-E5BB2EEBF4D7}"/>
          </ac:spMkLst>
        </pc:spChg>
        <pc:spChg chg="add mod">
          <ac:chgData name="Kulinich Bohdan" userId="48e65c9f34e137d0" providerId="LiveId" clId="{E5874B64-2DFD-4372-84E3-51C02E2D01A4}" dt="2020-09-14T08:09:10.212" v="6157" actId="1076"/>
          <ac:spMkLst>
            <pc:docMk/>
            <pc:sldMk cId="1379281724" sldId="484"/>
            <ac:spMk id="50" creationId="{99848110-FFD2-46C0-B649-EDB88853B7F4}"/>
          </ac:spMkLst>
        </pc:spChg>
        <pc:spChg chg="mod">
          <ac:chgData name="Kulinich Bohdan" userId="48e65c9f34e137d0" providerId="LiveId" clId="{E5874B64-2DFD-4372-84E3-51C02E2D01A4}" dt="2020-09-14T07:44:27.495" v="5985" actId="20577"/>
          <ac:spMkLst>
            <pc:docMk/>
            <pc:sldMk cId="1379281724" sldId="484"/>
            <ac:spMk id="51" creationId="{86BC9140-E395-435D-A852-213A1317C46C}"/>
          </ac:spMkLst>
        </pc:spChg>
        <pc:spChg chg="add mod">
          <ac:chgData name="Kulinich Bohdan" userId="48e65c9f34e137d0" providerId="LiveId" clId="{E5874B64-2DFD-4372-84E3-51C02E2D01A4}" dt="2020-09-14T08:05:43.603" v="6151" actId="1076"/>
          <ac:spMkLst>
            <pc:docMk/>
            <pc:sldMk cId="1379281724" sldId="484"/>
            <ac:spMk id="52" creationId="{F0EE0D4D-117C-42EE-B7A4-CB2F3D0CF4FB}"/>
          </ac:spMkLst>
        </pc:spChg>
        <pc:spChg chg="add mod">
          <ac:chgData name="Kulinich Bohdan" userId="48e65c9f34e137d0" providerId="LiveId" clId="{E5874B64-2DFD-4372-84E3-51C02E2D01A4}" dt="2020-09-14T08:05:48.514" v="6154" actId="20577"/>
          <ac:spMkLst>
            <pc:docMk/>
            <pc:sldMk cId="1379281724" sldId="484"/>
            <ac:spMk id="53" creationId="{2A7C5BBF-2D62-4EC6-BEB8-9901E5B25E23}"/>
          </ac:spMkLst>
        </pc:spChg>
        <pc:spChg chg="add mod">
          <ac:chgData name="Kulinich Bohdan" userId="48e65c9f34e137d0" providerId="LiveId" clId="{E5874B64-2DFD-4372-84E3-51C02E2D01A4}" dt="2020-09-14T08:22:42.853" v="6176" actId="1076"/>
          <ac:spMkLst>
            <pc:docMk/>
            <pc:sldMk cId="1379281724" sldId="484"/>
            <ac:spMk id="56" creationId="{B494BFE0-C898-423C-8F8B-F89F6E96B4FA}"/>
          </ac:spMkLst>
        </pc:spChg>
        <pc:picChg chg="add del mod modCrop">
          <ac:chgData name="Kulinich Bohdan" userId="48e65c9f34e137d0" providerId="LiveId" clId="{E5874B64-2DFD-4372-84E3-51C02E2D01A4}" dt="2020-09-14T08:04:53.203" v="6142" actId="478"/>
          <ac:picMkLst>
            <pc:docMk/>
            <pc:sldMk cId="1379281724" sldId="484"/>
            <ac:picMk id="5" creationId="{DB9D427A-CFAD-454E-9D52-47AD27F58C8A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8" creationId="{3240D634-18E2-4007-93BA-EA8E8093F605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9" creationId="{50F54A2F-BB77-4475-8083-4020C6249CB3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12" creationId="{82530E2A-4846-4164-9206-223E01BDE7BD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13" creationId="{1DFDC88A-B1EA-4F5F-8491-70F2B8F57F6E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21" creationId="{8989FD83-8949-408C-B662-9A3FB4A4E464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22" creationId="{DBD2CB35-C018-44D3-918F-DAFC501887A9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23" creationId="{E36EFA9C-483F-46B6-B0C6-8D0BC8C1783D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30" creationId="{63AAF6B0-0748-4E28-84F4-F806FCE04EA7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31" creationId="{4F46C0F6-2ABA-47BF-8C54-2B7F7414EDB0}"/>
          </ac:picMkLst>
        </pc:picChg>
        <pc:picChg chg="del">
          <ac:chgData name="Kulinich Bohdan" userId="48e65c9f34e137d0" providerId="LiveId" clId="{E5874B64-2DFD-4372-84E3-51C02E2D01A4}" dt="2020-09-14T07:44:28.990" v="5986" actId="478"/>
          <ac:picMkLst>
            <pc:docMk/>
            <pc:sldMk cId="1379281724" sldId="484"/>
            <ac:picMk id="34" creationId="{D9EE9F55-3A53-4A40-AE35-B2EC41A75CBC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35" creationId="{9AA2EEF9-4F45-4A1B-A81D-3C4F685237EA}"/>
          </ac:picMkLst>
        </pc:picChg>
        <pc:picChg chg="del">
          <ac:chgData name="Kulinich Bohdan" userId="48e65c9f34e137d0" providerId="LiveId" clId="{E5874B64-2DFD-4372-84E3-51C02E2D01A4}" dt="2020-09-14T07:44:30.845" v="5987" actId="478"/>
          <ac:picMkLst>
            <pc:docMk/>
            <pc:sldMk cId="1379281724" sldId="484"/>
            <ac:picMk id="40" creationId="{248AC9B2-65A9-42C3-AF8B-90FAF936D6A5}"/>
          </ac:picMkLst>
        </pc:picChg>
        <pc:cxnChg chg="del">
          <ac:chgData name="Kulinich Bohdan" userId="48e65c9f34e137d0" providerId="LiveId" clId="{E5874B64-2DFD-4372-84E3-51C02E2D01A4}" dt="2020-09-14T07:44:30.845" v="5987" actId="478"/>
          <ac:cxnSpMkLst>
            <pc:docMk/>
            <pc:sldMk cId="1379281724" sldId="484"/>
            <ac:cxnSpMk id="10" creationId="{14F7E0CE-89BF-47CD-BC2B-5B50A93A59EF}"/>
          </ac:cxnSpMkLst>
        </pc:cxnChg>
        <pc:cxnChg chg="del">
          <ac:chgData name="Kulinich Bohdan" userId="48e65c9f34e137d0" providerId="LiveId" clId="{E5874B64-2DFD-4372-84E3-51C02E2D01A4}" dt="2020-09-14T07:44:30.845" v="5987" actId="478"/>
          <ac:cxnSpMkLst>
            <pc:docMk/>
            <pc:sldMk cId="1379281724" sldId="484"/>
            <ac:cxnSpMk id="24" creationId="{0EA22DD0-FF77-45D0-8663-8532B0594863}"/>
          </ac:cxnSpMkLst>
        </pc:cxnChg>
        <pc:cxnChg chg="del">
          <ac:chgData name="Kulinich Bohdan" userId="48e65c9f34e137d0" providerId="LiveId" clId="{E5874B64-2DFD-4372-84E3-51C02E2D01A4}" dt="2020-09-14T07:44:30.845" v="5987" actId="478"/>
          <ac:cxnSpMkLst>
            <pc:docMk/>
            <pc:sldMk cId="1379281724" sldId="484"/>
            <ac:cxnSpMk id="32" creationId="{4C4CEFCD-2CEE-4BD5-94D2-6AA552C61ABF}"/>
          </ac:cxnSpMkLst>
        </pc:cxnChg>
        <pc:cxnChg chg="add mod">
          <ac:chgData name="Kulinich Bohdan" userId="48e65c9f34e137d0" providerId="LiveId" clId="{E5874B64-2DFD-4372-84E3-51C02E2D01A4}" dt="2020-09-14T07:57:12.396" v="6102" actId="14100"/>
          <ac:cxnSpMkLst>
            <pc:docMk/>
            <pc:sldMk cId="1379281724" sldId="484"/>
            <ac:cxnSpMk id="41" creationId="{DBE41545-6D6D-4776-875A-093A280FCE4D}"/>
          </ac:cxnSpMkLst>
        </pc:cxnChg>
        <pc:cxnChg chg="add mod">
          <ac:chgData name="Kulinich Bohdan" userId="48e65c9f34e137d0" providerId="LiveId" clId="{E5874B64-2DFD-4372-84E3-51C02E2D01A4}" dt="2020-09-14T08:05:00.414" v="6143" actId="14100"/>
          <ac:cxnSpMkLst>
            <pc:docMk/>
            <pc:sldMk cId="1379281724" sldId="484"/>
            <ac:cxnSpMk id="42" creationId="{792E2D56-A4AA-42D4-BFC2-2BA28662E4EF}"/>
          </ac:cxnSpMkLst>
        </pc:cxnChg>
        <pc:cxnChg chg="add mod">
          <ac:chgData name="Kulinich Bohdan" userId="48e65c9f34e137d0" providerId="LiveId" clId="{E5874B64-2DFD-4372-84E3-51C02E2D01A4}" dt="2020-09-14T07:57:27.405" v="6110" actId="14100"/>
          <ac:cxnSpMkLst>
            <pc:docMk/>
            <pc:sldMk cId="1379281724" sldId="484"/>
            <ac:cxnSpMk id="43" creationId="{B83FEBD9-53F9-47EC-B45D-9B16571691F9}"/>
          </ac:cxnSpMkLst>
        </pc:cxnChg>
        <pc:cxnChg chg="add mod">
          <ac:chgData name="Kulinich Bohdan" userId="48e65c9f34e137d0" providerId="LiveId" clId="{E5874B64-2DFD-4372-84E3-51C02E2D01A4}" dt="2020-09-14T07:57:33.411" v="6113" actId="14100"/>
          <ac:cxnSpMkLst>
            <pc:docMk/>
            <pc:sldMk cId="1379281724" sldId="484"/>
            <ac:cxnSpMk id="44" creationId="{0F65CD51-A497-44CC-850B-FBADBD1AACCD}"/>
          </ac:cxnSpMkLst>
        </pc:cxnChg>
        <pc:cxnChg chg="add mod">
          <ac:chgData name="Kulinich Bohdan" userId="48e65c9f34e137d0" providerId="LiveId" clId="{E5874B64-2DFD-4372-84E3-51C02E2D01A4}" dt="2020-09-14T08:22:36.103" v="6175" actId="14100"/>
          <ac:cxnSpMkLst>
            <pc:docMk/>
            <pc:sldMk cId="1379281724" sldId="484"/>
            <ac:cxnSpMk id="55" creationId="{FADD7439-DC26-4683-A395-3745006C27DE}"/>
          </ac:cxnSpMkLst>
        </pc:cxnChg>
      </pc:sldChg>
      <pc:sldChg chg="addSp delSp modSp add mod ord delAnim modAnim">
        <pc:chgData name="Kulinich Bohdan" userId="48e65c9f34e137d0" providerId="LiveId" clId="{E5874B64-2DFD-4372-84E3-51C02E2D01A4}" dt="2020-09-07T12:33:18.071" v="451" actId="20577"/>
        <pc:sldMkLst>
          <pc:docMk/>
          <pc:sldMk cId="3107952667" sldId="485"/>
        </pc:sldMkLst>
        <pc:spChg chg="mod">
          <ac:chgData name="Kulinich Bohdan" userId="48e65c9f34e137d0" providerId="LiveId" clId="{E5874B64-2DFD-4372-84E3-51C02E2D01A4}" dt="2020-09-07T12:12:26.285" v="373" actId="20577"/>
          <ac:spMkLst>
            <pc:docMk/>
            <pc:sldMk cId="3107952667" sldId="485"/>
            <ac:spMk id="7" creationId="{00000000-0000-0000-0000-000000000000}"/>
          </ac:spMkLst>
        </pc:spChg>
        <pc:spChg chg="del">
          <ac:chgData name="Kulinich Bohdan" userId="48e65c9f34e137d0" providerId="LiveId" clId="{E5874B64-2DFD-4372-84E3-51C02E2D01A4}" dt="2020-09-04T11:17:53.229" v="13" actId="478"/>
          <ac:spMkLst>
            <pc:docMk/>
            <pc:sldMk cId="3107952667" sldId="485"/>
            <ac:spMk id="9" creationId="{3D667AF2-FC42-444D-8714-699A2FDB6E90}"/>
          </ac:spMkLst>
        </pc:spChg>
        <pc:spChg chg="del">
          <ac:chgData name="Kulinich Bohdan" userId="48e65c9f34e137d0" providerId="LiveId" clId="{E5874B64-2DFD-4372-84E3-51C02E2D01A4}" dt="2020-09-04T11:17:54.041" v="14" actId="478"/>
          <ac:spMkLst>
            <pc:docMk/>
            <pc:sldMk cId="3107952667" sldId="485"/>
            <ac:spMk id="10" creationId="{68877792-CCFF-4E7B-A3C3-028FD3CBCE68}"/>
          </ac:spMkLst>
        </pc:spChg>
        <pc:spChg chg="add mod">
          <ac:chgData name="Kulinich Bohdan" userId="48e65c9f34e137d0" providerId="LiveId" clId="{E5874B64-2DFD-4372-84E3-51C02E2D01A4}" dt="2020-09-07T12:10:00.892" v="338" actId="20577"/>
          <ac:spMkLst>
            <pc:docMk/>
            <pc:sldMk cId="3107952667" sldId="485"/>
            <ac:spMk id="20" creationId="{D1DEEBAA-59BC-475A-8B0A-D7183419C4D5}"/>
          </ac:spMkLst>
        </pc:spChg>
        <pc:spChg chg="add mod">
          <ac:chgData name="Kulinich Bohdan" userId="48e65c9f34e137d0" providerId="LiveId" clId="{E5874B64-2DFD-4372-84E3-51C02E2D01A4}" dt="2020-09-04T13:10:19.167" v="190" actId="14100"/>
          <ac:spMkLst>
            <pc:docMk/>
            <pc:sldMk cId="3107952667" sldId="485"/>
            <ac:spMk id="21" creationId="{0C6936EA-D673-4385-985D-896163BE1417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2" creationId="{ECFC1091-91FD-4D32-A766-16BB4AF9BED2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3" creationId="{A10AC5BB-16CE-4ACE-B33D-3EFEDCF0C87D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4" creationId="{697C532E-4DB7-40BD-AE4F-9B045BA769DF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5" creationId="{7BE11A3D-8532-420E-B23F-CFC610CA3587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6" creationId="{4A8E1D64-A020-4DD0-8917-0CA79A121117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7" creationId="{1C175B38-23B5-4624-8492-4A1600C8D1E0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8" creationId="{B8BAA6D2-22FE-4741-A5B6-AF9605D4FA6F}"/>
          </ac:spMkLst>
        </pc:spChg>
        <pc:spChg chg="add mod">
          <ac:chgData name="Kulinich Bohdan" userId="48e65c9f34e137d0" providerId="LiveId" clId="{E5874B64-2DFD-4372-84E3-51C02E2D01A4}" dt="2020-09-04T13:14:27.273" v="210" actId="207"/>
          <ac:spMkLst>
            <pc:docMk/>
            <pc:sldMk cId="3107952667" sldId="485"/>
            <ac:spMk id="29" creationId="{665F66B8-1096-48FE-B280-290DDD69F34C}"/>
          </ac:spMkLst>
        </pc:spChg>
        <pc:spChg chg="add mod">
          <ac:chgData name="Kulinich Bohdan" userId="48e65c9f34e137d0" providerId="LiveId" clId="{E5874B64-2DFD-4372-84E3-51C02E2D01A4}" dt="2020-09-07T12:07:43.374" v="281" actId="20577"/>
          <ac:spMkLst>
            <pc:docMk/>
            <pc:sldMk cId="3107952667" sldId="485"/>
            <ac:spMk id="30" creationId="{3205674E-EEFB-4195-A3B8-AFC634DAD898}"/>
          </ac:spMkLst>
        </pc:spChg>
        <pc:spChg chg="add mod">
          <ac:chgData name="Kulinich Bohdan" userId="48e65c9f34e137d0" providerId="LiveId" clId="{E5874B64-2DFD-4372-84E3-51C02E2D01A4}" dt="2020-09-04T13:10:25.783" v="191" actId="1076"/>
          <ac:spMkLst>
            <pc:docMk/>
            <pc:sldMk cId="3107952667" sldId="485"/>
            <ac:spMk id="31" creationId="{53682275-F1A7-4740-88C9-47BAE3991647}"/>
          </ac:spMkLst>
        </pc:spChg>
        <pc:spChg chg="add mod">
          <ac:chgData name="Kulinich Bohdan" userId="48e65c9f34e137d0" providerId="LiveId" clId="{E5874B64-2DFD-4372-84E3-51C02E2D01A4}" dt="2020-09-04T13:10:25.783" v="191" actId="1076"/>
          <ac:spMkLst>
            <pc:docMk/>
            <pc:sldMk cId="3107952667" sldId="485"/>
            <ac:spMk id="32" creationId="{95575436-B069-4F28-AA53-3ED2CC469201}"/>
          </ac:spMkLst>
        </pc:spChg>
        <pc:spChg chg="add mod">
          <ac:chgData name="Kulinich Bohdan" userId="48e65c9f34e137d0" providerId="LiveId" clId="{E5874B64-2DFD-4372-84E3-51C02E2D01A4}" dt="2020-09-07T12:33:18.071" v="451" actId="20577"/>
          <ac:spMkLst>
            <pc:docMk/>
            <pc:sldMk cId="3107952667" sldId="485"/>
            <ac:spMk id="33" creationId="{9643C44B-A2BF-4D2C-85AF-8EF15C828F60}"/>
          </ac:spMkLst>
        </pc:spChg>
        <pc:spChg chg="del">
          <ac:chgData name="Kulinich Bohdan" userId="48e65c9f34e137d0" providerId="LiveId" clId="{E5874B64-2DFD-4372-84E3-51C02E2D01A4}" dt="2020-09-04T11:17:51.667" v="10" actId="478"/>
          <ac:spMkLst>
            <pc:docMk/>
            <pc:sldMk cId="3107952667" sldId="485"/>
            <ac:spMk id="35" creationId="{00000000-0000-0000-0000-000000000000}"/>
          </ac:spMkLst>
        </pc:spChg>
        <pc:spChg chg="del">
          <ac:chgData name="Kulinich Bohdan" userId="48e65c9f34e137d0" providerId="LiveId" clId="{E5874B64-2DFD-4372-84E3-51C02E2D01A4}" dt="2020-09-04T11:17:52.354" v="11" actId="478"/>
          <ac:spMkLst>
            <pc:docMk/>
            <pc:sldMk cId="3107952667" sldId="485"/>
            <ac:spMk id="54" creationId="{00000000-0000-0000-0000-000000000000}"/>
          </ac:spMkLst>
        </pc:spChg>
        <pc:spChg chg="del">
          <ac:chgData name="Kulinich Bohdan" userId="48e65c9f34e137d0" providerId="LiveId" clId="{E5874B64-2DFD-4372-84E3-51C02E2D01A4}" dt="2020-09-04T11:17:52.885" v="12" actId="478"/>
          <ac:spMkLst>
            <pc:docMk/>
            <pc:sldMk cId="3107952667" sldId="485"/>
            <ac:spMk id="57" creationId="{00000000-0000-0000-0000-000000000000}"/>
          </ac:spMkLst>
        </pc:spChg>
        <pc:grpChg chg="add del mod">
          <ac:chgData name="Kulinich Bohdan" userId="48e65c9f34e137d0" providerId="LiveId" clId="{E5874B64-2DFD-4372-84E3-51C02E2D01A4}" dt="2020-09-04T11:44:03.820" v="64" actId="165"/>
          <ac:grpSpMkLst>
            <pc:docMk/>
            <pc:sldMk cId="3107952667" sldId="485"/>
            <ac:grpSpMk id="8" creationId="{1DE82154-A76C-4705-A414-A88A93103511}"/>
          </ac:grpSpMkLst>
        </pc:grpChg>
        <pc:cxnChg chg="add mod topLvl">
          <ac:chgData name="Kulinich Bohdan" userId="48e65c9f34e137d0" providerId="LiveId" clId="{E5874B64-2DFD-4372-84E3-51C02E2D01A4}" dt="2020-09-04T13:10:25.783" v="191" actId="1076"/>
          <ac:cxnSpMkLst>
            <pc:docMk/>
            <pc:sldMk cId="3107952667" sldId="485"/>
            <ac:cxnSpMk id="11" creationId="{F16BE791-0228-4EEF-91D0-F8E69340DEBF}"/>
          </ac:cxnSpMkLst>
        </pc:cxnChg>
        <pc:cxnChg chg="add mod topLvl">
          <ac:chgData name="Kulinich Bohdan" userId="48e65c9f34e137d0" providerId="LiveId" clId="{E5874B64-2DFD-4372-84E3-51C02E2D01A4}" dt="2020-09-04T13:10:25.783" v="191" actId="1076"/>
          <ac:cxnSpMkLst>
            <pc:docMk/>
            <pc:sldMk cId="3107952667" sldId="485"/>
            <ac:cxnSpMk id="12" creationId="{682B35C9-E9E8-4B61-BE49-E18232BA081E}"/>
          </ac:cxnSpMkLst>
        </pc:cxnChg>
        <pc:cxnChg chg="add mod">
          <ac:chgData name="Kulinich Bohdan" userId="48e65c9f34e137d0" providerId="LiveId" clId="{E5874B64-2DFD-4372-84E3-51C02E2D01A4}" dt="2020-09-04T13:10:25.783" v="191" actId="1076"/>
          <ac:cxnSpMkLst>
            <pc:docMk/>
            <pc:sldMk cId="3107952667" sldId="485"/>
            <ac:cxnSpMk id="16" creationId="{1D804752-8F64-4FFA-807C-0F1FBC0069B1}"/>
          </ac:cxnSpMkLst>
        </pc:cxnChg>
      </pc:sldChg>
      <pc:sldChg chg="modSp add del mod modAnim">
        <pc:chgData name="Kulinich Bohdan" userId="48e65c9f34e137d0" providerId="LiveId" clId="{E5874B64-2DFD-4372-84E3-51C02E2D01A4}" dt="2020-09-07T12:59:46.924" v="452" actId="47"/>
        <pc:sldMkLst>
          <pc:docMk/>
          <pc:sldMk cId="1969386494" sldId="486"/>
        </pc:sldMkLst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2" creationId="{ECFC1091-91FD-4D32-A766-16BB4AF9BED2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3" creationId="{A10AC5BB-16CE-4ACE-B33D-3EFEDCF0C87D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4" creationId="{697C532E-4DB7-40BD-AE4F-9B045BA769DF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5" creationId="{7BE11A3D-8532-420E-B23F-CFC610CA3587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6" creationId="{4A8E1D64-A020-4DD0-8917-0CA79A121117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7" creationId="{1C175B38-23B5-4624-8492-4A1600C8D1E0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8" creationId="{B8BAA6D2-22FE-4741-A5B6-AF9605D4FA6F}"/>
          </ac:spMkLst>
        </pc:spChg>
        <pc:spChg chg="mod">
          <ac:chgData name="Kulinich Bohdan" userId="48e65c9f34e137d0" providerId="LiveId" clId="{E5874B64-2DFD-4372-84E3-51C02E2D01A4}" dt="2020-09-07T12:19:22.073" v="449" actId="207"/>
          <ac:spMkLst>
            <pc:docMk/>
            <pc:sldMk cId="1969386494" sldId="486"/>
            <ac:spMk id="29" creationId="{665F66B8-1096-48FE-B280-290DDD69F34C}"/>
          </ac:spMkLst>
        </pc:spChg>
      </pc:sldChg>
      <pc:sldChg chg="addSp delSp modSp add mod ord delAnim modAnim">
        <pc:chgData name="Kulinich Bohdan" userId="48e65c9f34e137d0" providerId="LiveId" clId="{E5874B64-2DFD-4372-84E3-51C02E2D01A4}" dt="2020-09-11T16:07:01.194" v="3979" actId="14100"/>
        <pc:sldMkLst>
          <pc:docMk/>
          <pc:sldMk cId="2090960753" sldId="486"/>
        </pc:sldMkLst>
        <pc:spChg chg="add mod">
          <ac:chgData name="Kulinich Bohdan" userId="48e65c9f34e137d0" providerId="LiveId" clId="{E5874B64-2DFD-4372-84E3-51C02E2D01A4}" dt="2020-09-08T21:23:04.875" v="3266" actId="1076"/>
          <ac:spMkLst>
            <pc:docMk/>
            <pc:sldMk cId="2090960753" sldId="486"/>
            <ac:spMk id="2" creationId="{96DBE522-AB9C-46ED-970B-1911975966E9}"/>
          </ac:spMkLst>
        </pc:spChg>
        <pc:spChg chg="mod">
          <ac:chgData name="Kulinich Bohdan" userId="48e65c9f34e137d0" providerId="LiveId" clId="{E5874B64-2DFD-4372-84E3-51C02E2D01A4}" dt="2020-09-08T20:49:38.962" v="2891" actId="20577"/>
          <ac:spMkLst>
            <pc:docMk/>
            <pc:sldMk cId="2090960753" sldId="486"/>
            <ac:spMk id="4" creationId="{00000000-0000-0000-0000-000000000000}"/>
          </ac:spMkLst>
        </pc:spChg>
        <pc:spChg chg="add mod">
          <ac:chgData name="Kulinich Bohdan" userId="48e65c9f34e137d0" providerId="LiveId" clId="{E5874B64-2DFD-4372-84E3-51C02E2D01A4}" dt="2020-09-08T21:24:42.967" v="3286" actId="1076"/>
          <ac:spMkLst>
            <pc:docMk/>
            <pc:sldMk cId="2090960753" sldId="486"/>
            <ac:spMk id="5" creationId="{4BFA4F6B-0523-47A9-9E96-3162F858B959}"/>
          </ac:spMkLst>
        </pc:spChg>
        <pc:spChg chg="add mod">
          <ac:chgData name="Kulinich Bohdan" userId="48e65c9f34e137d0" providerId="LiveId" clId="{E5874B64-2DFD-4372-84E3-51C02E2D01A4}" dt="2020-09-08T21:24:48.486" v="3288" actId="1076"/>
          <ac:spMkLst>
            <pc:docMk/>
            <pc:sldMk cId="2090960753" sldId="486"/>
            <ac:spMk id="6" creationId="{C443FEEF-B868-42B2-A3FD-89FCD23D817F}"/>
          </ac:spMkLst>
        </pc:spChg>
        <pc:spChg chg="del mod">
          <ac:chgData name="Kulinich Bohdan" userId="48e65c9f34e137d0" providerId="LiveId" clId="{E5874B64-2DFD-4372-84E3-51C02E2D01A4}" dt="2020-09-08T20:48:58.697" v="2873" actId="478"/>
          <ac:spMkLst>
            <pc:docMk/>
            <pc:sldMk cId="2090960753" sldId="486"/>
            <ac:spMk id="13" creationId="{8437B8EA-13A4-4897-B554-9FB17C175748}"/>
          </ac:spMkLst>
        </pc:spChg>
        <pc:spChg chg="del">
          <ac:chgData name="Kulinich Bohdan" userId="48e65c9f34e137d0" providerId="LiveId" clId="{E5874B64-2DFD-4372-84E3-51C02E2D01A4}" dt="2020-09-08T20:48:58.697" v="2873" actId="478"/>
          <ac:spMkLst>
            <pc:docMk/>
            <pc:sldMk cId="2090960753" sldId="486"/>
            <ac:spMk id="14" creationId="{6AF9EA62-C5F8-4EB4-B45C-8FD87F8F410D}"/>
          </ac:spMkLst>
        </pc:spChg>
        <pc:spChg chg="add mod modVis">
          <ac:chgData name="Kulinich Bohdan" userId="48e65c9f34e137d0" providerId="LiveId" clId="{E5874B64-2DFD-4372-84E3-51C02E2D01A4}" dt="2020-09-08T21:30:03.043" v="3415" actId="14429"/>
          <ac:spMkLst>
            <pc:docMk/>
            <pc:sldMk cId="2090960753" sldId="486"/>
            <ac:spMk id="25" creationId="{223C25F4-590D-4520-9E34-7B71C2C8EB2F}"/>
          </ac:spMkLst>
        </pc:spChg>
        <pc:spChg chg="add mod">
          <ac:chgData name="Kulinich Bohdan" userId="48e65c9f34e137d0" providerId="LiveId" clId="{E5874B64-2DFD-4372-84E3-51C02E2D01A4}" dt="2020-09-08T21:19:01.704" v="3188" actId="207"/>
          <ac:spMkLst>
            <pc:docMk/>
            <pc:sldMk cId="2090960753" sldId="486"/>
            <ac:spMk id="26" creationId="{BE1B45D3-D1EC-4DCE-87B4-5DB10C1984A6}"/>
          </ac:spMkLst>
        </pc:spChg>
        <pc:spChg chg="add mod">
          <ac:chgData name="Kulinich Bohdan" userId="48e65c9f34e137d0" providerId="LiveId" clId="{E5874B64-2DFD-4372-84E3-51C02E2D01A4}" dt="2020-09-08T21:24:17.603" v="3281" actId="207"/>
          <ac:spMkLst>
            <pc:docMk/>
            <pc:sldMk cId="2090960753" sldId="486"/>
            <ac:spMk id="27" creationId="{392B6732-4FBA-4399-B243-181042374F97}"/>
          </ac:spMkLst>
        </pc:spChg>
        <pc:spChg chg="mod">
          <ac:chgData name="Kulinich Bohdan" userId="48e65c9f34e137d0" providerId="LiveId" clId="{E5874B64-2DFD-4372-84E3-51C02E2D01A4}" dt="2020-09-08T20:54:42.834" v="3046"/>
          <ac:spMkLst>
            <pc:docMk/>
            <pc:sldMk cId="2090960753" sldId="486"/>
            <ac:spMk id="29" creationId="{A74FB8C8-129F-4771-A452-DD25D9FF97C8}"/>
          </ac:spMkLst>
        </pc:spChg>
        <pc:spChg chg="del">
          <ac:chgData name="Kulinich Bohdan" userId="48e65c9f34e137d0" providerId="LiveId" clId="{E5874B64-2DFD-4372-84E3-51C02E2D01A4}" dt="2020-09-08T20:48:55.163" v="2872" actId="478"/>
          <ac:spMkLst>
            <pc:docMk/>
            <pc:sldMk cId="2090960753" sldId="486"/>
            <ac:spMk id="30" creationId="{BD9972B1-8447-47A6-B87F-FED01829796D}"/>
          </ac:spMkLst>
        </pc:spChg>
        <pc:spChg chg="del">
          <ac:chgData name="Kulinich Bohdan" userId="48e65c9f34e137d0" providerId="LiveId" clId="{E5874B64-2DFD-4372-84E3-51C02E2D01A4}" dt="2020-09-08T20:49:02.781" v="2874" actId="478"/>
          <ac:spMkLst>
            <pc:docMk/>
            <pc:sldMk cId="2090960753" sldId="486"/>
            <ac:spMk id="31" creationId="{DF83E289-869A-4BB8-AA80-A7DDE3481FD4}"/>
          </ac:spMkLst>
        </pc:spChg>
        <pc:spChg chg="del">
          <ac:chgData name="Kulinich Bohdan" userId="48e65c9f34e137d0" providerId="LiveId" clId="{E5874B64-2DFD-4372-84E3-51C02E2D01A4}" dt="2020-09-08T20:49:05.517" v="2875" actId="478"/>
          <ac:spMkLst>
            <pc:docMk/>
            <pc:sldMk cId="2090960753" sldId="486"/>
            <ac:spMk id="32" creationId="{27E18E41-1467-4C2C-9152-AB32957B4DD2}"/>
          </ac:spMkLst>
        </pc:spChg>
        <pc:spChg chg="del">
          <ac:chgData name="Kulinich Bohdan" userId="48e65c9f34e137d0" providerId="LiveId" clId="{E5874B64-2DFD-4372-84E3-51C02E2D01A4}" dt="2020-09-08T20:48:55.163" v="2872" actId="478"/>
          <ac:spMkLst>
            <pc:docMk/>
            <pc:sldMk cId="2090960753" sldId="486"/>
            <ac:spMk id="33" creationId="{F54BE535-2552-465C-9395-E67A7A739F4E}"/>
          </ac:spMkLst>
        </pc:spChg>
        <pc:spChg chg="del">
          <ac:chgData name="Kulinich Bohdan" userId="48e65c9f34e137d0" providerId="LiveId" clId="{E5874B64-2DFD-4372-84E3-51C02E2D01A4}" dt="2020-09-08T20:49:02.781" v="2874" actId="478"/>
          <ac:spMkLst>
            <pc:docMk/>
            <pc:sldMk cId="2090960753" sldId="486"/>
            <ac:spMk id="34" creationId="{C48B1D53-0C47-4F4C-97B3-DB5718B4EAA8}"/>
          </ac:spMkLst>
        </pc:spChg>
        <pc:spChg chg="del">
          <ac:chgData name="Kulinich Bohdan" userId="48e65c9f34e137d0" providerId="LiveId" clId="{E5874B64-2DFD-4372-84E3-51C02E2D01A4}" dt="2020-09-08T20:48:55.163" v="2872" actId="478"/>
          <ac:spMkLst>
            <pc:docMk/>
            <pc:sldMk cId="2090960753" sldId="486"/>
            <ac:spMk id="35" creationId="{F05F02A1-4B4C-476D-B1FA-F7399C5ACA2F}"/>
          </ac:spMkLst>
        </pc:spChg>
        <pc:spChg chg="del">
          <ac:chgData name="Kulinich Bohdan" userId="48e65c9f34e137d0" providerId="LiveId" clId="{E5874B64-2DFD-4372-84E3-51C02E2D01A4}" dt="2020-09-08T20:49:02.781" v="2874" actId="478"/>
          <ac:spMkLst>
            <pc:docMk/>
            <pc:sldMk cId="2090960753" sldId="486"/>
            <ac:spMk id="36" creationId="{FF3B4165-DF97-400A-A025-B7AE22333638}"/>
          </ac:spMkLst>
        </pc:spChg>
        <pc:spChg chg="del">
          <ac:chgData name="Kulinich Bohdan" userId="48e65c9f34e137d0" providerId="LiveId" clId="{E5874B64-2DFD-4372-84E3-51C02E2D01A4}" dt="2020-09-08T20:49:02.781" v="2874" actId="478"/>
          <ac:spMkLst>
            <pc:docMk/>
            <pc:sldMk cId="2090960753" sldId="486"/>
            <ac:spMk id="37" creationId="{673F88E5-3E17-45E1-BC18-5D26A9F45E1C}"/>
          </ac:spMkLst>
        </pc:spChg>
        <pc:spChg chg="del">
          <ac:chgData name="Kulinich Bohdan" userId="48e65c9f34e137d0" providerId="LiveId" clId="{E5874B64-2DFD-4372-84E3-51C02E2D01A4}" dt="2020-09-08T20:48:55.163" v="2872" actId="478"/>
          <ac:spMkLst>
            <pc:docMk/>
            <pc:sldMk cId="2090960753" sldId="486"/>
            <ac:spMk id="38" creationId="{EA85F460-CD3B-439E-B927-40A9F7DE7584}"/>
          </ac:spMkLst>
        </pc:spChg>
        <pc:spChg chg="mod">
          <ac:chgData name="Kulinich Bohdan" userId="48e65c9f34e137d0" providerId="LiveId" clId="{E5874B64-2DFD-4372-84E3-51C02E2D01A4}" dt="2020-09-08T20:54:42.834" v="3046"/>
          <ac:spMkLst>
            <pc:docMk/>
            <pc:sldMk cId="2090960753" sldId="486"/>
            <ac:spMk id="39" creationId="{28A6DEA6-FBE5-4FA5-A00E-F1F463B296FB}"/>
          </ac:spMkLst>
        </pc:spChg>
        <pc:spChg chg="add mod ord modVis">
          <ac:chgData name="Kulinich Bohdan" userId="48e65c9f34e137d0" providerId="LiveId" clId="{E5874B64-2DFD-4372-84E3-51C02E2D01A4}" dt="2020-09-08T21:34:30.709" v="3525" actId="167"/>
          <ac:spMkLst>
            <pc:docMk/>
            <pc:sldMk cId="2090960753" sldId="486"/>
            <ac:spMk id="40" creationId="{9E7C6782-14EF-461C-92A9-EC8AA0C371AC}"/>
          </ac:spMkLst>
        </pc:spChg>
        <pc:spChg chg="add mod">
          <ac:chgData name="Kulinich Bohdan" userId="48e65c9f34e137d0" providerId="LiveId" clId="{E5874B64-2DFD-4372-84E3-51C02E2D01A4}" dt="2020-09-08T21:22:12.936" v="3257" actId="1076"/>
          <ac:spMkLst>
            <pc:docMk/>
            <pc:sldMk cId="2090960753" sldId="486"/>
            <ac:spMk id="43" creationId="{9E02A451-EE04-41A5-B3F4-0A4F677B8FE0}"/>
          </ac:spMkLst>
        </pc:spChg>
        <pc:spChg chg="add mod">
          <ac:chgData name="Kulinich Bohdan" userId="48e65c9f34e137d0" providerId="LiveId" clId="{E5874B64-2DFD-4372-84E3-51C02E2D01A4}" dt="2020-09-08T21:35:12.344" v="3528" actId="207"/>
          <ac:spMkLst>
            <pc:docMk/>
            <pc:sldMk cId="2090960753" sldId="486"/>
            <ac:spMk id="44" creationId="{59E15DB7-52AB-4425-99FD-F3744C0F58E9}"/>
          </ac:spMkLst>
        </pc:spChg>
        <pc:spChg chg="mod ord modVis">
          <ac:chgData name="Kulinich Bohdan" userId="48e65c9f34e137d0" providerId="LiveId" clId="{E5874B64-2DFD-4372-84E3-51C02E2D01A4}" dt="2020-09-11T16:07:01.194" v="3979" actId="14100"/>
          <ac:spMkLst>
            <pc:docMk/>
            <pc:sldMk cId="2090960753" sldId="486"/>
            <ac:spMk id="46" creationId="{E6D3884C-ABD5-4BA7-BC2C-F087595B50E2}"/>
          </ac:spMkLst>
        </pc:spChg>
        <pc:spChg chg="add mod ord">
          <ac:chgData name="Kulinich Bohdan" userId="48e65c9f34e137d0" providerId="LiveId" clId="{E5874B64-2DFD-4372-84E3-51C02E2D01A4}" dt="2020-09-11T16:06:28.914" v="3968" actId="167"/>
          <ac:spMkLst>
            <pc:docMk/>
            <pc:sldMk cId="2090960753" sldId="486"/>
            <ac:spMk id="50" creationId="{912BB8DD-281E-46B2-AFAF-B5B4BED8C2D0}"/>
          </ac:spMkLst>
        </pc:spChg>
        <pc:grpChg chg="del mod modVis">
          <ac:chgData name="Kulinich Bohdan" userId="48e65c9f34e137d0" providerId="LiveId" clId="{E5874B64-2DFD-4372-84E3-51C02E2D01A4}" dt="2020-09-08T20:48:55.163" v="2872" actId="478"/>
          <ac:grpSpMkLst>
            <pc:docMk/>
            <pc:sldMk cId="2090960753" sldId="486"/>
            <ac:grpSpMk id="11" creationId="{DAB6E37E-E768-424A-AD74-FCC648AD9FFC}"/>
          </ac:grpSpMkLst>
        </pc:grpChg>
        <pc:grpChg chg="del mod modVis">
          <ac:chgData name="Kulinich Bohdan" userId="48e65c9f34e137d0" providerId="LiveId" clId="{E5874B64-2DFD-4372-84E3-51C02E2D01A4}" dt="2020-09-08T10:13:40.534" v="567" actId="478"/>
          <ac:grpSpMkLst>
            <pc:docMk/>
            <pc:sldMk cId="2090960753" sldId="486"/>
            <ac:grpSpMk id="18" creationId="{C696E0F0-30C8-48F3-849E-9E5AEEA17591}"/>
          </ac:grpSpMkLst>
        </pc:grpChg>
        <pc:grpChg chg="add del mod">
          <ac:chgData name="Kulinich Bohdan" userId="48e65c9f34e137d0" providerId="LiveId" clId="{E5874B64-2DFD-4372-84E3-51C02E2D01A4}" dt="2020-09-08T20:54:45.340" v="3047" actId="478"/>
          <ac:grpSpMkLst>
            <pc:docMk/>
            <pc:sldMk cId="2090960753" sldId="486"/>
            <ac:grpSpMk id="28" creationId="{D8507607-B927-436B-B41E-EEC41CB2D9F1}"/>
          </ac:grpSpMkLst>
        </pc:grpChg>
        <pc:picChg chg="del">
          <ac:chgData name="Kulinich Bohdan" userId="48e65c9f34e137d0" providerId="LiveId" clId="{E5874B64-2DFD-4372-84E3-51C02E2D01A4}" dt="2020-09-08T20:48:50.897" v="2871" actId="478"/>
          <ac:picMkLst>
            <pc:docMk/>
            <pc:sldMk cId="2090960753" sldId="486"/>
            <ac:picMk id="16" creationId="{2F910AC2-3DB2-4F8E-B25F-2151AC50D62D}"/>
          </ac:picMkLst>
        </pc:picChg>
        <pc:picChg chg="mod modVis">
          <ac:chgData name="Kulinich Bohdan" userId="48e65c9f34e137d0" providerId="LiveId" clId="{E5874B64-2DFD-4372-84E3-51C02E2D01A4}" dt="2020-09-08T21:30:03.941" v="3417" actId="14429"/>
          <ac:picMkLst>
            <pc:docMk/>
            <pc:sldMk cId="2090960753" sldId="486"/>
            <ac:picMk id="45" creationId="{66AAA471-5FAE-4286-91DD-3EF654395AA5}"/>
          </ac:picMkLst>
        </pc:picChg>
        <pc:picChg chg="add mod ord">
          <ac:chgData name="Kulinich Bohdan" userId="48e65c9f34e137d0" providerId="LiveId" clId="{E5874B64-2DFD-4372-84E3-51C02E2D01A4}" dt="2020-09-11T16:06:28.914" v="3968" actId="167"/>
          <ac:picMkLst>
            <pc:docMk/>
            <pc:sldMk cId="2090960753" sldId="486"/>
            <ac:picMk id="51" creationId="{84E43130-B1AD-4B4B-A43A-DAA78A58B90F}"/>
          </ac:picMkLst>
        </pc:picChg>
        <pc:cxnChg chg="del">
          <ac:chgData name="Kulinich Bohdan" userId="48e65c9f34e137d0" providerId="LiveId" clId="{E5874B64-2DFD-4372-84E3-51C02E2D01A4}" dt="2020-09-08T20:49:02.781" v="2874" actId="478"/>
          <ac:cxnSpMkLst>
            <pc:docMk/>
            <pc:sldMk cId="2090960753" sldId="486"/>
            <ac:cxnSpMk id="17" creationId="{C3AB9479-C876-4847-B714-6B4D8E2084E1}"/>
          </ac:cxnSpMkLst>
        </pc:cxnChg>
        <pc:cxnChg chg="del">
          <ac:chgData name="Kulinich Bohdan" userId="48e65c9f34e137d0" providerId="LiveId" clId="{E5874B64-2DFD-4372-84E3-51C02E2D01A4}" dt="2020-09-08T20:48:55.163" v="2872" actId="478"/>
          <ac:cxnSpMkLst>
            <pc:docMk/>
            <pc:sldMk cId="2090960753" sldId="486"/>
            <ac:cxnSpMk id="23" creationId="{BB632C05-8F7C-416C-A26D-82CF30F93DA0}"/>
          </ac:cxnSpMkLst>
        </pc:cxnChg>
        <pc:cxnChg chg="del">
          <ac:chgData name="Kulinich Bohdan" userId="48e65c9f34e137d0" providerId="LiveId" clId="{E5874B64-2DFD-4372-84E3-51C02E2D01A4}" dt="2020-09-08T20:49:02.781" v="2874" actId="478"/>
          <ac:cxnSpMkLst>
            <pc:docMk/>
            <pc:sldMk cId="2090960753" sldId="486"/>
            <ac:cxnSpMk id="24" creationId="{DFEB9AF5-6BB8-49D8-848A-9870F360A7EF}"/>
          </ac:cxnSpMkLst>
        </pc:cxnChg>
      </pc:sldChg>
      <pc:sldChg chg="addSp delSp modSp add mod delAnim modAnim">
        <pc:chgData name="Kulinich Bohdan" userId="48e65c9f34e137d0" providerId="LiveId" clId="{E5874B64-2DFD-4372-84E3-51C02E2D01A4}" dt="2020-09-08T10:27:28.328" v="979"/>
        <pc:sldMkLst>
          <pc:docMk/>
          <pc:sldMk cId="2552405554" sldId="487"/>
        </pc:sldMkLst>
        <pc:spChg chg="mod">
          <ac:chgData name="Kulinich Bohdan" userId="48e65c9f34e137d0" providerId="LiveId" clId="{E5874B64-2DFD-4372-84E3-51C02E2D01A4}" dt="2020-09-08T10:19:00.515" v="681" actId="20577"/>
          <ac:spMkLst>
            <pc:docMk/>
            <pc:sldMk cId="2552405554" sldId="487"/>
            <ac:spMk id="4" creationId="{00000000-0000-0000-0000-000000000000}"/>
          </ac:spMkLst>
        </pc:spChg>
        <pc:spChg chg="add mod">
          <ac:chgData name="Kulinich Bohdan" userId="48e65c9f34e137d0" providerId="LiveId" clId="{E5874B64-2DFD-4372-84E3-51C02E2D01A4}" dt="2020-09-08T10:25:15.298" v="936" actId="207"/>
          <ac:spMkLst>
            <pc:docMk/>
            <pc:sldMk cId="2552405554" sldId="487"/>
            <ac:spMk id="9" creationId="{01033B86-913E-4C03-8A2C-1D7CB7D539AE}"/>
          </ac:spMkLst>
        </pc:spChg>
        <pc:spChg chg="add mod">
          <ac:chgData name="Kulinich Bohdan" userId="48e65c9f34e137d0" providerId="LiveId" clId="{E5874B64-2DFD-4372-84E3-51C02E2D01A4}" dt="2020-09-08T10:20:59.866" v="717" actId="1076"/>
          <ac:spMkLst>
            <pc:docMk/>
            <pc:sldMk cId="2552405554" sldId="487"/>
            <ac:spMk id="10" creationId="{BB39F32D-37AE-499A-AD09-4C4169465B5E}"/>
          </ac:spMkLst>
        </pc:spChg>
        <pc:spChg chg="add mod">
          <ac:chgData name="Kulinich Bohdan" userId="48e65c9f34e137d0" providerId="LiveId" clId="{E5874B64-2DFD-4372-84E3-51C02E2D01A4}" dt="2020-09-08T10:20:59.866" v="717" actId="1076"/>
          <ac:spMkLst>
            <pc:docMk/>
            <pc:sldMk cId="2552405554" sldId="487"/>
            <ac:spMk id="11" creationId="{4FD0A271-4D82-4A7E-9F1C-E6E2879C7A9F}"/>
          </ac:spMkLst>
        </pc:spChg>
        <pc:spChg chg="add mod">
          <ac:chgData name="Kulinich Bohdan" userId="48e65c9f34e137d0" providerId="LiveId" clId="{E5874B64-2DFD-4372-84E3-51C02E2D01A4}" dt="2020-09-08T10:25:15.298" v="936" actId="207"/>
          <ac:spMkLst>
            <pc:docMk/>
            <pc:sldMk cId="2552405554" sldId="487"/>
            <ac:spMk id="12" creationId="{BDFD9EEA-72B1-4315-BE65-ADD274BBF2AD}"/>
          </ac:spMkLst>
        </pc:spChg>
        <pc:spChg chg="add mod">
          <ac:chgData name="Kulinich Bohdan" userId="48e65c9f34e137d0" providerId="LiveId" clId="{E5874B64-2DFD-4372-84E3-51C02E2D01A4}" dt="2020-09-08T10:25:23.063" v="937" actId="207"/>
          <ac:spMkLst>
            <pc:docMk/>
            <pc:sldMk cId="2552405554" sldId="487"/>
            <ac:spMk id="18" creationId="{4324F135-90D5-446B-BAEC-2D532D3E2957}"/>
          </ac:spMkLst>
        </pc:spChg>
        <pc:spChg chg="add mod">
          <ac:chgData name="Kulinich Bohdan" userId="48e65c9f34e137d0" providerId="LiveId" clId="{E5874B64-2DFD-4372-84E3-51C02E2D01A4}" dt="2020-09-08T10:24:07.506" v="877" actId="1076"/>
          <ac:spMkLst>
            <pc:docMk/>
            <pc:sldMk cId="2552405554" sldId="487"/>
            <ac:spMk id="19" creationId="{A2858017-B658-4235-8C9E-01BE2CAFEE32}"/>
          </ac:spMkLst>
        </pc:spChg>
        <pc:spChg chg="del">
          <ac:chgData name="Kulinich Bohdan" userId="48e65c9f34e137d0" providerId="LiveId" clId="{E5874B64-2DFD-4372-84E3-51C02E2D01A4}" dt="2020-09-08T10:19:03.652" v="682" actId="478"/>
          <ac:spMkLst>
            <pc:docMk/>
            <pc:sldMk cId="2552405554" sldId="487"/>
            <ac:spMk id="20" creationId="{6FA81531-3C02-435A-B39B-FAF632AC6660}"/>
          </ac:spMkLst>
        </pc:spChg>
        <pc:spChg chg="del">
          <ac:chgData name="Kulinich Bohdan" userId="48e65c9f34e137d0" providerId="LiveId" clId="{E5874B64-2DFD-4372-84E3-51C02E2D01A4}" dt="2020-09-08T10:19:03.652" v="682" actId="478"/>
          <ac:spMkLst>
            <pc:docMk/>
            <pc:sldMk cId="2552405554" sldId="487"/>
            <ac:spMk id="21" creationId="{833EBDC1-B8F6-47C0-BF50-9CD4EBE71182}"/>
          </ac:spMkLst>
        </pc:spChg>
        <pc:spChg chg="add mod">
          <ac:chgData name="Kulinich Bohdan" userId="48e65c9f34e137d0" providerId="LiveId" clId="{E5874B64-2DFD-4372-84E3-51C02E2D01A4}" dt="2020-09-08T10:24:07.506" v="877" actId="1076"/>
          <ac:spMkLst>
            <pc:docMk/>
            <pc:sldMk cId="2552405554" sldId="487"/>
            <ac:spMk id="23" creationId="{B9A4D1D8-FE1C-484D-B980-D4E8A1B5914C}"/>
          </ac:spMkLst>
        </pc:spChg>
        <pc:spChg chg="add mod">
          <ac:chgData name="Kulinich Bohdan" userId="48e65c9f34e137d0" providerId="LiveId" clId="{E5874B64-2DFD-4372-84E3-51C02E2D01A4}" dt="2020-09-08T10:25:23.063" v="937" actId="207"/>
          <ac:spMkLst>
            <pc:docMk/>
            <pc:sldMk cId="2552405554" sldId="487"/>
            <ac:spMk id="25" creationId="{8411F284-3678-4497-A060-85F302872F6A}"/>
          </ac:spMkLst>
        </pc:spChg>
        <pc:cxnChg chg="add mod">
          <ac:chgData name="Kulinich Bohdan" userId="48e65c9f34e137d0" providerId="LiveId" clId="{E5874B64-2DFD-4372-84E3-51C02E2D01A4}" dt="2020-09-08T10:24:07.506" v="877" actId="1076"/>
          <ac:cxnSpMkLst>
            <pc:docMk/>
            <pc:sldMk cId="2552405554" sldId="487"/>
            <ac:cxnSpMk id="16" creationId="{0293E4FE-DD95-486E-8A15-BFDD09DF7986}"/>
          </ac:cxnSpMkLst>
        </pc:cxnChg>
        <pc:cxnChg chg="add del mod">
          <ac:chgData name="Kulinich Bohdan" userId="48e65c9f34e137d0" providerId="LiveId" clId="{E5874B64-2DFD-4372-84E3-51C02E2D01A4}" dt="2020-09-08T10:24:18.347" v="895" actId="478"/>
          <ac:cxnSpMkLst>
            <pc:docMk/>
            <pc:sldMk cId="2552405554" sldId="487"/>
            <ac:cxnSpMk id="17" creationId="{B8BFCDCB-0034-49BE-AA96-9472AF6030A8}"/>
          </ac:cxnSpMkLst>
        </pc:cxnChg>
        <pc:cxnChg chg="mod">
          <ac:chgData name="Kulinich Bohdan" userId="48e65c9f34e137d0" providerId="LiveId" clId="{E5874B64-2DFD-4372-84E3-51C02E2D01A4}" dt="2020-09-08T10:20:59.866" v="717" actId="1076"/>
          <ac:cxnSpMkLst>
            <pc:docMk/>
            <pc:sldMk cId="2552405554" sldId="487"/>
            <ac:cxnSpMk id="22" creationId="{3F558FDB-0D36-4C32-92E1-8DC217A3E9AE}"/>
          </ac:cxnSpMkLst>
        </pc:cxnChg>
        <pc:cxnChg chg="del">
          <ac:chgData name="Kulinich Bohdan" userId="48e65c9f34e137d0" providerId="LiveId" clId="{E5874B64-2DFD-4372-84E3-51C02E2D01A4}" dt="2020-09-08T10:19:05.720" v="683" actId="478"/>
          <ac:cxnSpMkLst>
            <pc:docMk/>
            <pc:sldMk cId="2552405554" sldId="487"/>
            <ac:cxnSpMk id="24" creationId="{0714EA2A-F84C-4E82-A159-05EC9695FE53}"/>
          </ac:cxnSpMkLst>
        </pc:cxnChg>
        <pc:cxnChg chg="add mod">
          <ac:chgData name="Kulinich Bohdan" userId="48e65c9f34e137d0" providerId="LiveId" clId="{E5874B64-2DFD-4372-84E3-51C02E2D01A4}" dt="2020-09-08T10:24:23.306" v="898" actId="1076"/>
          <ac:cxnSpMkLst>
            <pc:docMk/>
            <pc:sldMk cId="2552405554" sldId="487"/>
            <ac:cxnSpMk id="26" creationId="{449DBC6E-EDF2-4720-9B64-74B0A1BC9768}"/>
          </ac:cxnSpMkLst>
        </pc:cxnChg>
        <pc:cxnChg chg="mod">
          <ac:chgData name="Kulinich Bohdan" userId="48e65c9f34e137d0" providerId="LiveId" clId="{E5874B64-2DFD-4372-84E3-51C02E2D01A4}" dt="2020-09-08T10:23:54.736" v="874" actId="14100"/>
          <ac:cxnSpMkLst>
            <pc:docMk/>
            <pc:sldMk cId="2552405554" sldId="487"/>
            <ac:cxnSpMk id="28" creationId="{AFF05C23-423B-4699-8CE1-B4F6BAD68CE6}"/>
          </ac:cxnSpMkLst>
        </pc:cxnChg>
      </pc:sldChg>
      <pc:sldChg chg="addSp delSp modSp add mod modTransition delAnim modAnim">
        <pc:chgData name="Kulinich Bohdan" userId="48e65c9f34e137d0" providerId="LiveId" clId="{E5874B64-2DFD-4372-84E3-51C02E2D01A4}" dt="2020-09-11T16:04:38.872" v="3957" actId="404"/>
        <pc:sldMkLst>
          <pc:docMk/>
          <pc:sldMk cId="557020078" sldId="488"/>
        </pc:sldMkLst>
        <pc:spChg chg="del">
          <ac:chgData name="Kulinich Bohdan" userId="48e65c9f34e137d0" providerId="LiveId" clId="{E5874B64-2DFD-4372-84E3-51C02E2D01A4}" dt="2020-09-08T10:32:54.249" v="1035" actId="478"/>
          <ac:spMkLst>
            <pc:docMk/>
            <pc:sldMk cId="557020078" sldId="488"/>
            <ac:spMk id="20" creationId="{6FA81531-3C02-435A-B39B-FAF632AC6660}"/>
          </ac:spMkLst>
        </pc:spChg>
        <pc:spChg chg="del">
          <ac:chgData name="Kulinich Bohdan" userId="48e65c9f34e137d0" providerId="LiveId" clId="{E5874B64-2DFD-4372-84E3-51C02E2D01A4}" dt="2020-09-08T10:32:54.655" v="1036" actId="478"/>
          <ac:spMkLst>
            <pc:docMk/>
            <pc:sldMk cId="557020078" sldId="488"/>
            <ac:spMk id="21" creationId="{833EBDC1-B8F6-47C0-BF50-9CD4EBE71182}"/>
          </ac:spMkLst>
        </pc:spChg>
        <pc:spChg chg="add mod">
          <ac:chgData name="Kulinich Bohdan" userId="48e65c9f34e137d0" providerId="LiveId" clId="{E5874B64-2DFD-4372-84E3-51C02E2D01A4}" dt="2020-09-08T10:52:06.358" v="1041"/>
          <ac:spMkLst>
            <pc:docMk/>
            <pc:sldMk cId="557020078" sldId="488"/>
            <ac:spMk id="23" creationId="{B48634D6-9D4E-4779-89AF-31B2774EA9C7}"/>
          </ac:spMkLst>
        </pc:spChg>
        <pc:spChg chg="add mod">
          <ac:chgData name="Kulinich Bohdan" userId="48e65c9f34e137d0" providerId="LiveId" clId="{E5874B64-2DFD-4372-84E3-51C02E2D01A4}" dt="2020-09-08T11:06:06.190" v="1233" actId="1076"/>
          <ac:spMkLst>
            <pc:docMk/>
            <pc:sldMk cId="557020078" sldId="488"/>
            <ac:spMk id="25" creationId="{8FC526ED-7813-41CE-A11C-4FBC5323CDBE}"/>
          </ac:spMkLst>
        </pc:spChg>
        <pc:spChg chg="add mod">
          <ac:chgData name="Kulinich Bohdan" userId="48e65c9f34e137d0" providerId="LiveId" clId="{E5874B64-2DFD-4372-84E3-51C02E2D01A4}" dt="2020-09-08T11:06:06.190" v="1233" actId="1076"/>
          <ac:spMkLst>
            <pc:docMk/>
            <pc:sldMk cId="557020078" sldId="488"/>
            <ac:spMk id="26" creationId="{7C54E078-3C79-4FF9-B59E-7DFE4A8F0EB9}"/>
          </ac:spMkLst>
        </pc:spChg>
        <pc:spChg chg="add mod">
          <ac:chgData name="Kulinich Bohdan" userId="48e65c9f34e137d0" providerId="LiveId" clId="{E5874B64-2DFD-4372-84E3-51C02E2D01A4}" dt="2020-09-08T11:03:29.747" v="1198" actId="1076"/>
          <ac:spMkLst>
            <pc:docMk/>
            <pc:sldMk cId="557020078" sldId="488"/>
            <ac:spMk id="27" creationId="{64436593-C56E-4D8F-BDB5-9EC2620CB654}"/>
          </ac:spMkLst>
        </pc:spChg>
        <pc:spChg chg="mod topLvl">
          <ac:chgData name="Kulinich Bohdan" userId="48e65c9f34e137d0" providerId="LiveId" clId="{E5874B64-2DFD-4372-84E3-51C02E2D01A4}" dt="2020-09-11T16:04:38.872" v="3957" actId="404"/>
          <ac:spMkLst>
            <pc:docMk/>
            <pc:sldMk cId="557020078" sldId="488"/>
            <ac:spMk id="36" creationId="{FF666C77-DAB3-4148-832C-12E31CF1ED4B}"/>
          </ac:spMkLst>
        </pc:spChg>
        <pc:spChg chg="mod topLvl">
          <ac:chgData name="Kulinich Bohdan" userId="48e65c9f34e137d0" providerId="LiveId" clId="{E5874B64-2DFD-4372-84E3-51C02E2D01A4}" dt="2020-09-08T10:54:54.774" v="1132" actId="165"/>
          <ac:spMkLst>
            <pc:docMk/>
            <pc:sldMk cId="557020078" sldId="488"/>
            <ac:spMk id="37" creationId="{07FC4373-514C-4C0E-8142-41D124FC4C3E}"/>
          </ac:spMkLst>
        </pc:spChg>
        <pc:spChg chg="add del mod">
          <ac:chgData name="Kulinich Bohdan" userId="48e65c9f34e137d0" providerId="LiveId" clId="{E5874B64-2DFD-4372-84E3-51C02E2D01A4}" dt="2020-09-08T11:06:16.697" v="1237" actId="478"/>
          <ac:spMkLst>
            <pc:docMk/>
            <pc:sldMk cId="557020078" sldId="488"/>
            <ac:spMk id="40" creationId="{9623DE22-02ED-4EA5-9EBF-75ADD3285121}"/>
          </ac:spMkLst>
        </pc:spChg>
        <pc:grpChg chg="del">
          <ac:chgData name="Kulinich Bohdan" userId="48e65c9f34e137d0" providerId="LiveId" clId="{E5874B64-2DFD-4372-84E3-51C02E2D01A4}" dt="2020-09-08T10:32:52.698" v="1034" actId="478"/>
          <ac:grpSpMkLst>
            <pc:docMk/>
            <pc:sldMk cId="557020078" sldId="488"/>
            <ac:grpSpMk id="10" creationId="{F75F0A7B-29F3-4EE7-82A3-B20FFB60E9A7}"/>
          </ac:grpSpMkLst>
        </pc:grpChg>
        <pc:grpChg chg="del">
          <ac:chgData name="Kulinich Bohdan" userId="48e65c9f34e137d0" providerId="LiveId" clId="{E5874B64-2DFD-4372-84E3-51C02E2D01A4}" dt="2020-09-08T10:54:54.774" v="1132" actId="165"/>
          <ac:grpSpMkLst>
            <pc:docMk/>
            <pc:sldMk cId="557020078" sldId="488"/>
            <ac:grpSpMk id="35" creationId="{A1534833-C898-48F8-97F9-A714BDE68B3B}"/>
          </ac:grpSpMkLst>
        </pc:grpChg>
        <pc:picChg chg="add mod">
          <ac:chgData name="Kulinich Bohdan" userId="48e65c9f34e137d0" providerId="LiveId" clId="{E5874B64-2DFD-4372-84E3-51C02E2D01A4}" dt="2020-09-08T10:52:06.358" v="1041"/>
          <ac:picMkLst>
            <pc:docMk/>
            <pc:sldMk cId="557020078" sldId="488"/>
            <ac:picMk id="19" creationId="{6B68D6D5-6C07-46D8-A282-994EDDCBB4DC}"/>
          </ac:picMkLst>
        </pc:picChg>
        <pc:cxnChg chg="add del mod">
          <ac:chgData name="Kulinich Bohdan" userId="48e65c9f34e137d0" providerId="LiveId" clId="{E5874B64-2DFD-4372-84E3-51C02E2D01A4}" dt="2020-09-08T11:06:14.940" v="1235" actId="478"/>
          <ac:cxnSpMkLst>
            <pc:docMk/>
            <pc:sldMk cId="557020078" sldId="488"/>
            <ac:cxnSpMk id="38" creationId="{BA93E268-968D-47FD-A81E-B143DB8B214A}"/>
          </ac:cxnSpMkLst>
        </pc:cxnChg>
        <pc:cxnChg chg="add del mod">
          <ac:chgData name="Kulinich Bohdan" userId="48e65c9f34e137d0" providerId="LiveId" clId="{E5874B64-2DFD-4372-84E3-51C02E2D01A4}" dt="2020-09-08T11:04:49.973" v="1215" actId="478"/>
          <ac:cxnSpMkLst>
            <pc:docMk/>
            <pc:sldMk cId="557020078" sldId="488"/>
            <ac:cxnSpMk id="39" creationId="{E04C32B6-F86C-4DAA-A2E1-2AD1C3E76BC3}"/>
          </ac:cxnSpMkLst>
        </pc:cxnChg>
        <pc:cxnChg chg="add del mod">
          <ac:chgData name="Kulinich Bohdan" userId="48e65c9f34e137d0" providerId="LiveId" clId="{E5874B64-2DFD-4372-84E3-51C02E2D01A4}" dt="2020-09-08T11:05:26.126" v="1223" actId="478"/>
          <ac:cxnSpMkLst>
            <pc:docMk/>
            <pc:sldMk cId="557020078" sldId="488"/>
            <ac:cxnSpMk id="41" creationId="{3E6FEC56-7DA9-4FD2-AA9F-6FBBC9A9C56F}"/>
          </ac:cxnSpMkLst>
        </pc:cxnChg>
        <pc:cxnChg chg="add del mod">
          <ac:chgData name="Kulinich Bohdan" userId="48e65c9f34e137d0" providerId="LiveId" clId="{E5874B64-2DFD-4372-84E3-51C02E2D01A4}" dt="2020-09-08T11:06:15.827" v="1236" actId="478"/>
          <ac:cxnSpMkLst>
            <pc:docMk/>
            <pc:sldMk cId="557020078" sldId="488"/>
            <ac:cxnSpMk id="42" creationId="{F4146CD8-62F5-40FD-AD3E-F040C857BB8D}"/>
          </ac:cxnSpMkLst>
        </pc:cxnChg>
      </pc:sldChg>
      <pc:sldChg chg="addSp delSp modSp add mod modAnim">
        <pc:chgData name="Kulinich Bohdan" userId="48e65c9f34e137d0" providerId="LiveId" clId="{E5874B64-2DFD-4372-84E3-51C02E2D01A4}" dt="2020-09-08T11:49:50.781" v="1830"/>
        <pc:sldMkLst>
          <pc:docMk/>
          <pc:sldMk cId="1294151204" sldId="489"/>
        </pc:sldMkLst>
        <pc:spChg chg="add mod">
          <ac:chgData name="Kulinich Bohdan" userId="48e65c9f34e137d0" providerId="LiveId" clId="{E5874B64-2DFD-4372-84E3-51C02E2D01A4}" dt="2020-09-08T11:07:06.495" v="1247" actId="1076"/>
          <ac:spMkLst>
            <pc:docMk/>
            <pc:sldMk cId="1294151204" sldId="489"/>
            <ac:spMk id="2" creationId="{7FB4E57A-04E8-4C10-BFFC-8A20BA84F4C4}"/>
          </ac:spMkLst>
        </pc:spChg>
        <pc:spChg chg="del">
          <ac:chgData name="Kulinich Bohdan" userId="48e65c9f34e137d0" providerId="LiveId" clId="{E5874B64-2DFD-4372-84E3-51C02E2D01A4}" dt="2020-09-08T11:07:32.546" v="1255" actId="478"/>
          <ac:spMkLst>
            <pc:docMk/>
            <pc:sldMk cId="1294151204" sldId="489"/>
            <ac:spMk id="23" creationId="{B48634D6-9D4E-4779-89AF-31B2774EA9C7}"/>
          </ac:spMkLst>
        </pc:spChg>
        <pc:spChg chg="mod modVis">
          <ac:chgData name="Kulinich Bohdan" userId="48e65c9f34e137d0" providerId="LiveId" clId="{E5874B64-2DFD-4372-84E3-51C02E2D01A4}" dt="2020-09-08T11:46:01.831" v="1750" actId="14429"/>
          <ac:spMkLst>
            <pc:docMk/>
            <pc:sldMk cId="1294151204" sldId="489"/>
            <ac:spMk id="27" creationId="{64436593-C56E-4D8F-BDB5-9EC2620CB654}"/>
          </ac:spMkLst>
        </pc:spChg>
        <pc:spChg chg="add mod">
          <ac:chgData name="Kulinich Bohdan" userId="48e65c9f34e137d0" providerId="LiveId" clId="{E5874B64-2DFD-4372-84E3-51C02E2D01A4}" dt="2020-09-08T11:13:45.703" v="1499" actId="1076"/>
          <ac:spMkLst>
            <pc:docMk/>
            <pc:sldMk cId="1294151204" sldId="489"/>
            <ac:spMk id="33" creationId="{6B2456AA-5E47-41C5-930B-C9FB6A0E0074}"/>
          </ac:spMkLst>
        </pc:spChg>
        <pc:spChg chg="add mod">
          <ac:chgData name="Kulinich Bohdan" userId="48e65c9f34e137d0" providerId="LiveId" clId="{E5874B64-2DFD-4372-84E3-51C02E2D01A4}" dt="2020-09-08T11:14:21.742" v="1530" actId="20577"/>
          <ac:spMkLst>
            <pc:docMk/>
            <pc:sldMk cId="1294151204" sldId="489"/>
            <ac:spMk id="34" creationId="{A658CD79-B4A7-4D43-BDCA-75200B4855D9}"/>
          </ac:spMkLst>
        </pc:spChg>
        <pc:spChg chg="add mod modVis">
          <ac:chgData name="Kulinich Bohdan" userId="48e65c9f34e137d0" providerId="LiveId" clId="{E5874B64-2DFD-4372-84E3-51C02E2D01A4}" dt="2020-09-08T11:48:33.638" v="1825" actId="1076"/>
          <ac:spMkLst>
            <pc:docMk/>
            <pc:sldMk cId="1294151204" sldId="489"/>
            <ac:spMk id="35" creationId="{C95E046F-256E-4726-8266-0029258989F3}"/>
          </ac:spMkLst>
        </pc:spChg>
        <pc:spChg chg="del">
          <ac:chgData name="Kulinich Bohdan" userId="48e65c9f34e137d0" providerId="LiveId" clId="{E5874B64-2DFD-4372-84E3-51C02E2D01A4}" dt="2020-09-08T11:07:23.414" v="1251" actId="478"/>
          <ac:spMkLst>
            <pc:docMk/>
            <pc:sldMk cId="1294151204" sldId="489"/>
            <ac:spMk id="36" creationId="{FF666C77-DAB3-4148-832C-12E31CF1ED4B}"/>
          </ac:spMkLst>
        </pc:spChg>
        <pc:spChg chg="del mod">
          <ac:chgData name="Kulinich Bohdan" userId="48e65c9f34e137d0" providerId="LiveId" clId="{E5874B64-2DFD-4372-84E3-51C02E2D01A4}" dt="2020-09-08T11:07:26.353" v="1253" actId="478"/>
          <ac:spMkLst>
            <pc:docMk/>
            <pc:sldMk cId="1294151204" sldId="489"/>
            <ac:spMk id="37" creationId="{07FC4373-514C-4C0E-8142-41D124FC4C3E}"/>
          </ac:spMkLst>
        </pc:spChg>
        <pc:spChg chg="add mod">
          <ac:chgData name="Kulinich Bohdan" userId="48e65c9f34e137d0" providerId="LiveId" clId="{E5874B64-2DFD-4372-84E3-51C02E2D01A4}" dt="2020-09-08T11:17:21.510" v="1653" actId="20577"/>
          <ac:spMkLst>
            <pc:docMk/>
            <pc:sldMk cId="1294151204" sldId="489"/>
            <ac:spMk id="39" creationId="{B624CE6D-B870-4902-83A8-DC6ABEB669DF}"/>
          </ac:spMkLst>
        </pc:spChg>
        <pc:spChg chg="mod ord">
          <ac:chgData name="Kulinich Bohdan" userId="48e65c9f34e137d0" providerId="LiveId" clId="{E5874B64-2DFD-4372-84E3-51C02E2D01A4}" dt="2020-09-08T11:17:47.090" v="1655" actId="207"/>
          <ac:spMkLst>
            <pc:docMk/>
            <pc:sldMk cId="1294151204" sldId="489"/>
            <ac:spMk id="40" creationId="{9623DE22-02ED-4EA5-9EBF-75ADD3285121}"/>
          </ac:spMkLst>
        </pc:spChg>
        <pc:spChg chg="add mod">
          <ac:chgData name="Kulinich Bohdan" userId="48e65c9f34e137d0" providerId="LiveId" clId="{E5874B64-2DFD-4372-84E3-51C02E2D01A4}" dt="2020-09-08T11:18:18.680" v="1664" actId="14100"/>
          <ac:spMkLst>
            <pc:docMk/>
            <pc:sldMk cId="1294151204" sldId="489"/>
            <ac:spMk id="41" creationId="{602AC965-A413-448C-84AA-F33EBDC505E2}"/>
          </ac:spMkLst>
        </pc:spChg>
        <pc:spChg chg="add del mod">
          <ac:chgData name="Kulinich Bohdan" userId="48e65c9f34e137d0" providerId="LiveId" clId="{E5874B64-2DFD-4372-84E3-51C02E2D01A4}" dt="2020-09-08T11:44:47.845" v="1723" actId="478"/>
          <ac:spMkLst>
            <pc:docMk/>
            <pc:sldMk cId="1294151204" sldId="489"/>
            <ac:spMk id="43" creationId="{C1218E0F-A80F-4B2F-8F5D-DFCD6ABC6DCA}"/>
          </ac:spMkLst>
        </pc:spChg>
        <pc:spChg chg="add mod">
          <ac:chgData name="Kulinich Bohdan" userId="48e65c9f34e137d0" providerId="LiveId" clId="{E5874B64-2DFD-4372-84E3-51C02E2D01A4}" dt="2020-09-08T11:45:45.329" v="1746" actId="20577"/>
          <ac:spMkLst>
            <pc:docMk/>
            <pc:sldMk cId="1294151204" sldId="489"/>
            <ac:spMk id="44" creationId="{0CF4ECCB-C631-4EA3-9791-4CCBBEC40384}"/>
          </ac:spMkLst>
        </pc:spChg>
        <pc:spChg chg="add mod">
          <ac:chgData name="Kulinich Bohdan" userId="48e65c9f34e137d0" providerId="LiveId" clId="{E5874B64-2DFD-4372-84E3-51C02E2D01A4}" dt="2020-09-08T11:45:57.689" v="1747"/>
          <ac:spMkLst>
            <pc:docMk/>
            <pc:sldMk cId="1294151204" sldId="489"/>
            <ac:spMk id="45" creationId="{44C2A80E-F555-4117-A10E-A62BD71DCBA1}"/>
          </ac:spMkLst>
        </pc:spChg>
        <pc:spChg chg="add mod">
          <ac:chgData name="Kulinich Bohdan" userId="48e65c9f34e137d0" providerId="LiveId" clId="{E5874B64-2DFD-4372-84E3-51C02E2D01A4}" dt="2020-09-08T11:49:19.110" v="1828" actId="1076"/>
          <ac:spMkLst>
            <pc:docMk/>
            <pc:sldMk cId="1294151204" sldId="489"/>
            <ac:spMk id="46" creationId="{F459981C-6756-473A-A00C-0789B5A85080}"/>
          </ac:spMkLst>
        </pc:spChg>
        <pc:picChg chg="mod modVis">
          <ac:chgData name="Kulinich Bohdan" userId="48e65c9f34e137d0" providerId="LiveId" clId="{E5874B64-2DFD-4372-84E3-51C02E2D01A4}" dt="2020-09-08T11:46:01.313" v="1749" actId="14429"/>
          <ac:picMkLst>
            <pc:docMk/>
            <pc:sldMk cId="1294151204" sldId="489"/>
            <ac:picMk id="19" creationId="{6B68D6D5-6C07-46D8-A282-994EDDCBB4DC}"/>
          </ac:picMkLst>
        </pc:picChg>
        <pc:picChg chg="mod">
          <ac:chgData name="Kulinich Bohdan" userId="48e65c9f34e137d0" providerId="LiveId" clId="{E5874B64-2DFD-4372-84E3-51C02E2D01A4}" dt="2020-09-08T11:17:57.170" v="1659" actId="1076"/>
          <ac:picMkLst>
            <pc:docMk/>
            <pc:sldMk cId="1294151204" sldId="489"/>
            <ac:picMk id="32" creationId="{AEE1E7D4-7A0F-4A78-BD2A-D75DFD8B4E75}"/>
          </ac:picMkLst>
        </pc:picChg>
        <pc:cxnChg chg="mod">
          <ac:chgData name="Kulinich Bohdan" userId="48e65c9f34e137d0" providerId="LiveId" clId="{E5874B64-2DFD-4372-84E3-51C02E2D01A4}" dt="2020-09-08T11:17:43.295" v="1654" actId="208"/>
          <ac:cxnSpMkLst>
            <pc:docMk/>
            <pc:sldMk cId="1294151204" sldId="489"/>
            <ac:cxnSpMk id="38" creationId="{BA93E268-968D-47FD-A81E-B143DB8B214A}"/>
          </ac:cxnSpMkLst>
        </pc:cxnChg>
        <pc:cxnChg chg="mod">
          <ac:chgData name="Kulinich Bohdan" userId="48e65c9f34e137d0" providerId="LiveId" clId="{E5874B64-2DFD-4372-84E3-51C02E2D01A4}" dt="2020-09-08T11:17:43.295" v="1654" actId="208"/>
          <ac:cxnSpMkLst>
            <pc:docMk/>
            <pc:sldMk cId="1294151204" sldId="489"/>
            <ac:cxnSpMk id="42" creationId="{F4146CD8-62F5-40FD-AD3E-F040C857BB8D}"/>
          </ac:cxnSpMkLst>
        </pc:cxnChg>
      </pc:sldChg>
      <pc:sldChg chg="addSp delSp modSp add mod ord addAnim delAnim modAnim">
        <pc:chgData name="Kulinich Bohdan" userId="48e65c9f34e137d0" providerId="LiveId" clId="{E5874B64-2DFD-4372-84E3-51C02E2D01A4}" dt="2020-09-11T16:04:55.535" v="3965" actId="14429"/>
        <pc:sldMkLst>
          <pc:docMk/>
          <pc:sldMk cId="1997723841" sldId="490"/>
        </pc:sldMkLst>
        <pc:spChg chg="mod">
          <ac:chgData name="Kulinich Bohdan" userId="48e65c9f34e137d0" providerId="LiveId" clId="{E5874B64-2DFD-4372-84E3-51C02E2D01A4}" dt="2020-09-11T16:04:54.061" v="3964" actId="20577"/>
          <ac:spMkLst>
            <pc:docMk/>
            <pc:sldMk cId="1997723841" sldId="490"/>
            <ac:spMk id="20" creationId="{6FA81531-3C02-435A-B39B-FAF632AC6660}"/>
          </ac:spMkLst>
        </pc:spChg>
        <pc:spChg chg="mod">
          <ac:chgData name="Kulinich Bohdan" userId="48e65c9f34e137d0" providerId="LiveId" clId="{E5874B64-2DFD-4372-84E3-51C02E2D01A4}" dt="2020-09-08T13:59:11.807" v="2028" actId="14100"/>
          <ac:spMkLst>
            <pc:docMk/>
            <pc:sldMk cId="1997723841" sldId="490"/>
            <ac:spMk id="21" creationId="{833EBDC1-B8F6-47C0-BF50-9CD4EBE71182}"/>
          </ac:spMkLst>
        </pc:spChg>
        <pc:spChg chg="add mod">
          <ac:chgData name="Kulinich Bohdan" userId="48e65c9f34e137d0" providerId="LiveId" clId="{E5874B64-2DFD-4372-84E3-51C02E2D01A4}" dt="2020-09-11T16:04:43.525" v="3959" actId="20577"/>
          <ac:spMkLst>
            <pc:docMk/>
            <pc:sldMk cId="1997723841" sldId="490"/>
            <ac:spMk id="23" creationId="{696A7763-7F92-45C6-840D-57958A7D76FA}"/>
          </ac:spMkLst>
        </pc:spChg>
        <pc:spChg chg="add mod">
          <ac:chgData name="Kulinich Bohdan" userId="48e65c9f34e137d0" providerId="LiveId" clId="{E5874B64-2DFD-4372-84E3-51C02E2D01A4}" dt="2020-09-08T14:18:24.434" v="2050" actId="1076"/>
          <ac:spMkLst>
            <pc:docMk/>
            <pc:sldMk cId="1997723841" sldId="490"/>
            <ac:spMk id="25" creationId="{EAA0C609-925D-4E6C-9D5F-2B8A3F251203}"/>
          </ac:spMkLst>
        </pc:spChg>
        <pc:spChg chg="mod">
          <ac:chgData name="Kulinich Bohdan" userId="48e65c9f34e137d0" providerId="LiveId" clId="{E5874B64-2DFD-4372-84E3-51C02E2D01A4}" dt="2020-09-11T16:04:46.355" v="3961" actId="20577"/>
          <ac:spMkLst>
            <pc:docMk/>
            <pc:sldMk cId="1997723841" sldId="490"/>
            <ac:spMk id="27" creationId="{E5FE7F19-1C03-47D6-824D-2139B365B874}"/>
          </ac:spMkLst>
        </pc:spChg>
        <pc:spChg chg="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29" creationId="{C6C7DCAB-A31E-4EA1-8221-4A4056ADC162}"/>
          </ac:spMkLst>
        </pc:spChg>
        <pc:spChg chg="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30" creationId="{C93E5CE1-8C30-4339-BE6C-E465482A1C2C}"/>
          </ac:spMkLst>
        </pc:spChg>
        <pc:spChg chg="del mod">
          <ac:chgData name="Kulinich Bohdan" userId="48e65c9f34e137d0" providerId="LiveId" clId="{E5874B64-2DFD-4372-84E3-51C02E2D01A4}" dt="2020-09-08T17:57:15.899" v="2131" actId="478"/>
          <ac:spMkLst>
            <pc:docMk/>
            <pc:sldMk cId="1997723841" sldId="490"/>
            <ac:spMk id="31" creationId="{BB631805-1C81-4458-8D43-676445C6C3C7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33" creationId="{581DDE72-AEB4-4E0B-8ACD-A370F8B3E1DF}"/>
          </ac:spMkLst>
        </pc:spChg>
        <pc:spChg chg="add mod">
          <ac:chgData name="Kulinich Bohdan" userId="48e65c9f34e137d0" providerId="LiveId" clId="{E5874B64-2DFD-4372-84E3-51C02E2D01A4}" dt="2020-09-08T19:56:52.200" v="2258" actId="1076"/>
          <ac:spMkLst>
            <pc:docMk/>
            <pc:sldMk cId="1997723841" sldId="490"/>
            <ac:spMk id="34" creationId="{4ADEECD4-04A3-452F-8406-D84379A1171E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35" creationId="{31162D46-A1BE-4919-8491-AD19DAA79F77}"/>
          </ac:spMkLst>
        </pc:spChg>
        <pc:spChg chg="add mod">
          <ac:chgData name="Kulinich Bohdan" userId="48e65c9f34e137d0" providerId="LiveId" clId="{E5874B64-2DFD-4372-84E3-51C02E2D01A4}" dt="2020-09-08T19:56:52.200" v="2258" actId="1076"/>
          <ac:spMkLst>
            <pc:docMk/>
            <pc:sldMk cId="1997723841" sldId="490"/>
            <ac:spMk id="36" creationId="{BF092BA7-0642-4631-B325-F3B62E0A8186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37" creationId="{067117A6-B617-431A-B390-CF2C98E3EA76}"/>
          </ac:spMkLst>
        </pc:spChg>
        <pc:spChg chg="mod">
          <ac:chgData name="Kulinich Bohdan" userId="48e65c9f34e137d0" providerId="LiveId" clId="{E5874B64-2DFD-4372-84E3-51C02E2D01A4}" dt="2020-09-08T14:17:07.811" v="2039"/>
          <ac:spMkLst>
            <pc:docMk/>
            <pc:sldMk cId="1997723841" sldId="490"/>
            <ac:spMk id="38" creationId="{B5BB1118-65BF-4093-8E4C-1D53AC7B91DD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39" creationId="{F20EC2DF-D64B-453D-8A1B-CDCE9433E260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40" creationId="{ED9ADCD3-09C5-455A-8524-6560D79A929C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41" creationId="{8BC09F3D-03CB-4F0C-98A6-8BE85563C222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42" creationId="{D24732E6-CD8E-4F16-AD65-EF2B3A7CC63A}"/>
          </ac:spMkLst>
        </pc:spChg>
        <pc:spChg chg="add mod">
          <ac:chgData name="Kulinich Bohdan" userId="48e65c9f34e137d0" providerId="LiveId" clId="{E5874B64-2DFD-4372-84E3-51C02E2D01A4}" dt="2020-09-08T19:48:51.214" v="2219" actId="1076"/>
          <ac:spMkLst>
            <pc:docMk/>
            <pc:sldMk cId="1997723841" sldId="490"/>
            <ac:spMk id="43" creationId="{FE95CE85-428E-4AA0-8784-7C554F877621}"/>
          </ac:spMkLst>
        </pc:spChg>
        <pc:grpChg chg="add mod modVis">
          <ac:chgData name="Kulinich Bohdan" userId="48e65c9f34e137d0" providerId="LiveId" clId="{E5874B64-2DFD-4372-84E3-51C02E2D01A4}" dt="2020-09-11T16:04:55.535" v="3965" actId="14429"/>
          <ac:grpSpMkLst>
            <pc:docMk/>
            <pc:sldMk cId="1997723841" sldId="490"/>
            <ac:grpSpMk id="2" creationId="{7CED4639-578B-4745-84EB-5EBA5CA102DB}"/>
          </ac:grpSpMkLst>
        </pc:grpChg>
        <pc:grpChg chg="del mod modVis">
          <ac:chgData name="Kulinich Bohdan" userId="48e65c9f34e137d0" providerId="LiveId" clId="{E5874B64-2DFD-4372-84E3-51C02E2D01A4}" dt="2020-09-08T13:56:30.799" v="1878" actId="478"/>
          <ac:grpSpMkLst>
            <pc:docMk/>
            <pc:sldMk cId="1997723841" sldId="490"/>
            <ac:grpSpMk id="10" creationId="{F75F0A7B-29F3-4EE7-82A3-B20FFB60E9A7}"/>
          </ac:grpSpMkLst>
        </pc:grpChg>
        <pc:grpChg chg="add mod">
          <ac:chgData name="Kulinich Bohdan" userId="48e65c9f34e137d0" providerId="LiveId" clId="{E5874B64-2DFD-4372-84E3-51C02E2D01A4}" dt="2020-09-08T17:40:58.882" v="2115" actId="1076"/>
          <ac:grpSpMkLst>
            <pc:docMk/>
            <pc:sldMk cId="1997723841" sldId="490"/>
            <ac:grpSpMk id="26" creationId="{E5F993FF-8D01-4FBD-844A-77B6F15983F0}"/>
          </ac:grpSpMkLst>
        </pc:grpChg>
        <pc:grpChg chg="del">
          <ac:chgData name="Kulinich Bohdan" userId="48e65c9f34e137d0" providerId="LiveId" clId="{E5874B64-2DFD-4372-84E3-51C02E2D01A4}" dt="2020-09-08T13:56:32.804" v="1879" actId="478"/>
          <ac:grpSpMkLst>
            <pc:docMk/>
            <pc:sldMk cId="1997723841" sldId="490"/>
            <ac:grpSpMk id="35" creationId="{A1534833-C898-48F8-97F9-A714BDE68B3B}"/>
          </ac:grpSpMkLst>
        </pc:grpChg>
        <pc:picChg chg="add del mod">
          <ac:chgData name="Kulinich Bohdan" userId="48e65c9f34e137d0" providerId="LiveId" clId="{E5874B64-2DFD-4372-84E3-51C02E2D01A4}" dt="2020-09-08T14:24:47.276" v="2099" actId="1076"/>
          <ac:picMkLst>
            <pc:docMk/>
            <pc:sldMk cId="1997723841" sldId="490"/>
            <ac:picMk id="32" creationId="{AEE1E7D4-7A0F-4A78-BD2A-D75DFD8B4E75}"/>
          </ac:picMkLst>
        </pc:picChg>
        <pc:cxnChg chg="mod">
          <ac:chgData name="Kulinich Bohdan" userId="48e65c9f34e137d0" providerId="LiveId" clId="{E5874B64-2DFD-4372-84E3-51C02E2D01A4}" dt="2020-09-08T19:56:43.320" v="2256" actId="14100"/>
          <ac:cxnSpMkLst>
            <pc:docMk/>
            <pc:sldMk cId="1997723841" sldId="490"/>
            <ac:cxnSpMk id="22" creationId="{3F558FDB-0D36-4C32-92E1-8DC217A3E9AE}"/>
          </ac:cxnSpMkLst>
        </pc:cxnChg>
        <pc:cxnChg chg="mod">
          <ac:chgData name="Kulinich Bohdan" userId="48e65c9f34e137d0" providerId="LiveId" clId="{E5874B64-2DFD-4372-84E3-51C02E2D01A4}" dt="2020-09-08T19:48:51.214" v="2219" actId="1076"/>
          <ac:cxnSpMkLst>
            <pc:docMk/>
            <pc:sldMk cId="1997723841" sldId="490"/>
            <ac:cxnSpMk id="24" creationId="{0714EA2A-F84C-4E82-A159-05EC9695FE53}"/>
          </ac:cxnSpMkLst>
        </pc:cxnChg>
        <pc:cxnChg chg="mod">
          <ac:chgData name="Kulinich Bohdan" userId="48e65c9f34e137d0" providerId="LiveId" clId="{E5874B64-2DFD-4372-84E3-51C02E2D01A4}" dt="2020-09-08T19:56:47.152" v="2257" actId="14100"/>
          <ac:cxnSpMkLst>
            <pc:docMk/>
            <pc:sldMk cId="1997723841" sldId="490"/>
            <ac:cxnSpMk id="28" creationId="{AFF05C23-423B-4699-8CE1-B4F6BAD68CE6}"/>
          </ac:cxnSpMkLst>
        </pc:cxnChg>
      </pc:sldChg>
      <pc:sldChg chg="addSp delSp modSp add mod modTransition delAnim modAnim">
        <pc:chgData name="Kulinich Bohdan" userId="48e65c9f34e137d0" providerId="LiveId" clId="{E5874B64-2DFD-4372-84E3-51C02E2D01A4}" dt="2020-09-11T16:04:59.054" v="3967" actId="20577"/>
        <pc:sldMkLst>
          <pc:docMk/>
          <pc:sldMk cId="3718491715" sldId="491"/>
        </pc:sldMkLst>
        <pc:spChg chg="del">
          <ac:chgData name="Kulinich Bohdan" userId="48e65c9f34e137d0" providerId="LiveId" clId="{E5874B64-2DFD-4372-84E3-51C02E2D01A4}" dt="2020-09-08T17:58:56.571" v="2143" actId="478"/>
          <ac:spMkLst>
            <pc:docMk/>
            <pc:sldMk cId="3718491715" sldId="491"/>
            <ac:spMk id="20" creationId="{6FA81531-3C02-435A-B39B-FAF632AC6660}"/>
          </ac:spMkLst>
        </pc:spChg>
        <pc:spChg chg="del">
          <ac:chgData name="Kulinich Bohdan" userId="48e65c9f34e137d0" providerId="LiveId" clId="{E5874B64-2DFD-4372-84E3-51C02E2D01A4}" dt="2020-09-08T17:58:57.532" v="2144" actId="478"/>
          <ac:spMkLst>
            <pc:docMk/>
            <pc:sldMk cId="3718491715" sldId="491"/>
            <ac:spMk id="21" creationId="{833EBDC1-B8F6-47C0-BF50-9CD4EBE71182}"/>
          </ac:spMkLst>
        </pc:spChg>
        <pc:spChg chg="mod topLvl">
          <ac:chgData name="Kulinich Bohdan" userId="48e65c9f34e137d0" providerId="LiveId" clId="{E5874B64-2DFD-4372-84E3-51C02E2D01A4}" dt="2020-09-11T16:04:59.054" v="3967" actId="20577"/>
          <ac:spMkLst>
            <pc:docMk/>
            <pc:sldMk cId="3718491715" sldId="491"/>
            <ac:spMk id="27" creationId="{E5FE7F19-1C03-47D6-824D-2139B365B874}"/>
          </ac:spMkLst>
        </pc:spChg>
        <pc:spChg chg="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29" creationId="{C6C7DCAB-A31E-4EA1-8221-4A4056ADC162}"/>
          </ac:spMkLst>
        </pc:spChg>
        <pc:spChg chg="add 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0" creationId="{C93E5CE1-8C30-4339-BE6C-E465482A1C2C}"/>
          </ac:spMkLst>
        </pc:spChg>
        <pc:spChg chg="add mod">
          <ac:chgData name="Kulinich Bohdan" userId="48e65c9f34e137d0" providerId="LiveId" clId="{E5874B64-2DFD-4372-84E3-51C02E2D01A4}" dt="2020-09-08T19:51:09.988" v="2245" actId="20577"/>
          <ac:spMkLst>
            <pc:docMk/>
            <pc:sldMk cId="3718491715" sldId="491"/>
            <ac:spMk id="31" creationId="{6E213A67-4A3B-4950-9D13-B1F53A206EB7}"/>
          </ac:spMkLst>
        </pc:spChg>
        <pc:spChg chg="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3" creationId="{581DDE72-AEB4-4E0B-8ACD-A370F8B3E1DF}"/>
          </ac:spMkLst>
        </pc:spChg>
        <pc:spChg chg="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4" creationId="{4ADEECD4-04A3-452F-8406-D84379A1171E}"/>
          </ac:spMkLst>
        </pc:spChg>
        <pc:spChg chg="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5" creationId="{31162D46-A1BE-4919-8491-AD19DAA79F77}"/>
          </ac:spMkLst>
        </pc:spChg>
        <pc:spChg chg="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6" creationId="{BF092BA7-0642-4631-B325-F3B62E0A8186}"/>
          </ac:spMkLst>
        </pc:spChg>
        <pc:spChg chg="add 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7" creationId="{067117A6-B617-431A-B390-CF2C98E3EA76}"/>
          </ac:spMkLst>
        </pc:spChg>
        <pc:spChg chg="mod topLvl">
          <ac:chgData name="Kulinich Bohdan" userId="48e65c9f34e137d0" providerId="LiveId" clId="{E5874B64-2DFD-4372-84E3-51C02E2D01A4}" dt="2020-09-08T17:59:27.176" v="2149" actId="165"/>
          <ac:spMkLst>
            <pc:docMk/>
            <pc:sldMk cId="3718491715" sldId="491"/>
            <ac:spMk id="38" creationId="{B5BB1118-65BF-4093-8E4C-1D53AC7B91DD}"/>
          </ac:spMkLst>
        </pc:spChg>
        <pc:spChg chg="del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39" creationId="{F20EC2DF-D64B-453D-8A1B-CDCE9433E260}"/>
          </ac:spMkLst>
        </pc:spChg>
        <pc:spChg chg="add mod">
          <ac:chgData name="Kulinich Bohdan" userId="48e65c9f34e137d0" providerId="LiveId" clId="{E5874B64-2DFD-4372-84E3-51C02E2D01A4}" dt="2020-09-08T19:55:26.623" v="2255" actId="14100"/>
          <ac:spMkLst>
            <pc:docMk/>
            <pc:sldMk cId="3718491715" sldId="491"/>
            <ac:spMk id="40" creationId="{119C4F9A-E104-401A-AB05-4196084D3A3B}"/>
          </ac:spMkLst>
        </pc:spChg>
        <pc:spChg chg="add del mod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41" creationId="{E805AAAC-AC3B-4A32-A9E7-E545705AEED5}"/>
          </ac:spMkLst>
        </pc:spChg>
        <pc:spChg chg="add del mod">
          <ac:chgData name="Kulinich Bohdan" userId="48e65c9f34e137d0" providerId="LiveId" clId="{E5874B64-2DFD-4372-84E3-51C02E2D01A4}" dt="2020-09-08T19:48:57.295" v="2220" actId="478"/>
          <ac:spMkLst>
            <pc:docMk/>
            <pc:sldMk cId="3718491715" sldId="491"/>
            <ac:spMk id="42" creationId="{B6900029-1F74-4217-9974-57AE6F494116}"/>
          </ac:spMkLst>
        </pc:spChg>
        <pc:spChg chg="add del mod">
          <ac:chgData name="Kulinich Bohdan" userId="48e65c9f34e137d0" providerId="LiveId" clId="{E5874B64-2DFD-4372-84E3-51C02E2D01A4}" dt="2020-09-08T19:47:52.239" v="2208"/>
          <ac:spMkLst>
            <pc:docMk/>
            <pc:sldMk cId="3718491715" sldId="491"/>
            <ac:spMk id="43" creationId="{55F3C37B-7A03-4B36-8D3B-5EC82BBC3307}"/>
          </ac:spMkLst>
        </pc:spChg>
        <pc:spChg chg="add del mod">
          <ac:chgData name="Kulinich Bohdan" userId="48e65c9f34e137d0" providerId="LiveId" clId="{E5874B64-2DFD-4372-84E3-51C02E2D01A4}" dt="2020-09-08T19:47:52.239" v="2208"/>
          <ac:spMkLst>
            <pc:docMk/>
            <pc:sldMk cId="3718491715" sldId="491"/>
            <ac:spMk id="46" creationId="{B8F77157-1411-4B05-BF49-F65293C65690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0" creationId="{6F4F8608-542E-4ED8-99B0-5E730EAFE036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1" creationId="{90D21176-C51C-4A2B-9467-490D60FDCF01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2" creationId="{FC844AC5-DB4B-436A-AFC7-B4934F22621F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3" creationId="{2F969F6F-DB8D-47D7-8420-717F85094B7B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4" creationId="{F0E2565D-748C-44CE-A525-D4923F9E78D1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5" creationId="{EA4CE060-1FE0-47EB-A4A9-36F58897C0A3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6" creationId="{DAECAB74-5A9D-40AB-A8BF-6FDBA16C15BE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7" creationId="{6641C290-88DB-4615-923C-2B84DEFF5E66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8" creationId="{BB2E9DFE-2CF6-4BCA-8B0E-D4AC3B6381A7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59" creationId="{8E8E258E-8C3B-4EFF-ACE7-84FD6DE1692E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60" creationId="{938DAC9C-29C2-44F1-A84D-F18F1C8E79E6}"/>
          </ac:spMkLst>
        </pc:spChg>
        <pc:spChg chg="add del mod">
          <ac:chgData name="Kulinich Bohdan" userId="48e65c9f34e137d0" providerId="LiveId" clId="{E5874B64-2DFD-4372-84E3-51C02E2D01A4}" dt="2020-09-08T19:57:14.143" v="2259" actId="478"/>
          <ac:spMkLst>
            <pc:docMk/>
            <pc:sldMk cId="3718491715" sldId="491"/>
            <ac:spMk id="61" creationId="{83344A5E-BC26-4C06-B662-3072FC3FB24B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65" creationId="{CC80FCC1-36CF-488C-AA04-1E575BE99682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66" creationId="{D7A2540D-8154-4EE4-A157-D3C64B91D93F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67" creationId="{E524882A-350E-4C27-B666-38FBE9B99EB5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68" creationId="{8F8B67B8-B6AC-4ECA-9BB2-8EB1D65D13CF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69" creationId="{DD0D153F-57C0-4F92-8B48-0D22A135C22B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0" creationId="{28150C59-0AE8-4910-BBAE-639C389650D5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1" creationId="{B612DA39-FB72-475C-9572-F4CE132A1012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2" creationId="{C208C9AC-6F32-4137-82AE-CD3EDF00FD64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3" creationId="{1DA44DFF-6961-4FA2-91DF-BAF449064AE2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4" creationId="{C6F681FC-DEF3-460B-8420-EB005E17AD20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5" creationId="{9283AA10-F1F5-49E6-8362-7C60BFB42589}"/>
          </ac:spMkLst>
        </pc:spChg>
        <pc:spChg chg="add mod">
          <ac:chgData name="Kulinich Bohdan" userId="48e65c9f34e137d0" providerId="LiveId" clId="{E5874B64-2DFD-4372-84E3-51C02E2D01A4}" dt="2020-09-08T19:57:14.472" v="2260"/>
          <ac:spMkLst>
            <pc:docMk/>
            <pc:sldMk cId="3718491715" sldId="491"/>
            <ac:spMk id="76" creationId="{AE113EFA-4B2B-44F4-B8B7-7B3F5354CB03}"/>
          </ac:spMkLst>
        </pc:spChg>
        <pc:spChg chg="add mod">
          <ac:chgData name="Kulinich Bohdan" userId="48e65c9f34e137d0" providerId="LiveId" clId="{E5874B64-2DFD-4372-84E3-51C02E2D01A4}" dt="2020-09-08T19:59:33.367" v="2315" actId="1076"/>
          <ac:spMkLst>
            <pc:docMk/>
            <pc:sldMk cId="3718491715" sldId="491"/>
            <ac:spMk id="77" creationId="{DC7D9E3E-8958-4917-BD6C-F495AE54CBA6}"/>
          </ac:spMkLst>
        </pc:spChg>
        <pc:grpChg chg="del">
          <ac:chgData name="Kulinich Bohdan" userId="48e65c9f34e137d0" providerId="LiveId" clId="{E5874B64-2DFD-4372-84E3-51C02E2D01A4}" dt="2020-09-08T17:58:53.281" v="2142" actId="478"/>
          <ac:grpSpMkLst>
            <pc:docMk/>
            <pc:sldMk cId="3718491715" sldId="491"/>
            <ac:grpSpMk id="2" creationId="{7CED4639-578B-4745-84EB-5EBA5CA102DB}"/>
          </ac:grpSpMkLst>
        </pc:grpChg>
        <pc:grpChg chg="del">
          <ac:chgData name="Kulinich Bohdan" userId="48e65c9f34e137d0" providerId="LiveId" clId="{E5874B64-2DFD-4372-84E3-51C02E2D01A4}" dt="2020-09-08T17:59:27.176" v="2149" actId="165"/>
          <ac:grpSpMkLst>
            <pc:docMk/>
            <pc:sldMk cId="3718491715" sldId="491"/>
            <ac:grpSpMk id="26" creationId="{E5F993FF-8D01-4FBD-844A-77B6F15983F0}"/>
          </ac:grpSpMkLst>
        </pc:grpChg>
        <pc:cxnChg chg="del mod">
          <ac:chgData name="Kulinich Bohdan" userId="48e65c9f34e137d0" providerId="LiveId" clId="{E5874B64-2DFD-4372-84E3-51C02E2D01A4}" dt="2020-09-08T19:48:57.295" v="2220" actId="478"/>
          <ac:cxnSpMkLst>
            <pc:docMk/>
            <pc:sldMk cId="3718491715" sldId="491"/>
            <ac:cxnSpMk id="22" creationId="{3F558FDB-0D36-4C32-92E1-8DC217A3E9AE}"/>
          </ac:cxnSpMkLst>
        </pc:cxnChg>
        <pc:cxnChg chg="del">
          <ac:chgData name="Kulinich Bohdan" userId="48e65c9f34e137d0" providerId="LiveId" clId="{E5874B64-2DFD-4372-84E3-51C02E2D01A4}" dt="2020-09-08T19:48:57.295" v="2220" actId="478"/>
          <ac:cxnSpMkLst>
            <pc:docMk/>
            <pc:sldMk cId="3718491715" sldId="491"/>
            <ac:cxnSpMk id="24" creationId="{0714EA2A-F84C-4E82-A159-05EC9695FE53}"/>
          </ac:cxnSpMkLst>
        </pc:cxnChg>
        <pc:cxnChg chg="del">
          <ac:chgData name="Kulinich Bohdan" userId="48e65c9f34e137d0" providerId="LiveId" clId="{E5874B64-2DFD-4372-84E3-51C02E2D01A4}" dt="2020-09-08T19:48:57.295" v="2220" actId="478"/>
          <ac:cxnSpMkLst>
            <pc:docMk/>
            <pc:sldMk cId="3718491715" sldId="491"/>
            <ac:cxnSpMk id="28" creationId="{AFF05C23-423B-4699-8CE1-B4F6BAD68CE6}"/>
          </ac:cxnSpMkLst>
        </pc:cxnChg>
        <pc:cxnChg chg="add del mod">
          <ac:chgData name="Kulinich Bohdan" userId="48e65c9f34e137d0" providerId="LiveId" clId="{E5874B64-2DFD-4372-84E3-51C02E2D01A4}" dt="2020-09-08T19:57:14.143" v="2259" actId="478"/>
          <ac:cxnSpMkLst>
            <pc:docMk/>
            <pc:sldMk cId="3718491715" sldId="491"/>
            <ac:cxnSpMk id="47" creationId="{609689A4-E13B-471E-BC0D-12E9485B6C92}"/>
          </ac:cxnSpMkLst>
        </pc:cxnChg>
        <pc:cxnChg chg="add del mod">
          <ac:chgData name="Kulinich Bohdan" userId="48e65c9f34e137d0" providerId="LiveId" clId="{E5874B64-2DFD-4372-84E3-51C02E2D01A4}" dt="2020-09-08T19:57:14.143" v="2259" actId="478"/>
          <ac:cxnSpMkLst>
            <pc:docMk/>
            <pc:sldMk cId="3718491715" sldId="491"/>
            <ac:cxnSpMk id="48" creationId="{A8E3AF68-57D8-4C4B-9A39-E9061BC6036A}"/>
          </ac:cxnSpMkLst>
        </pc:cxnChg>
        <pc:cxnChg chg="add del mod">
          <ac:chgData name="Kulinich Bohdan" userId="48e65c9f34e137d0" providerId="LiveId" clId="{E5874B64-2DFD-4372-84E3-51C02E2D01A4}" dt="2020-09-08T19:57:14.143" v="2259" actId="478"/>
          <ac:cxnSpMkLst>
            <pc:docMk/>
            <pc:sldMk cId="3718491715" sldId="491"/>
            <ac:cxnSpMk id="49" creationId="{7FA3388A-1E6C-43D5-A58B-0219D06DA82A}"/>
          </ac:cxnSpMkLst>
        </pc:cxnChg>
        <pc:cxnChg chg="add mod">
          <ac:chgData name="Kulinich Bohdan" userId="48e65c9f34e137d0" providerId="LiveId" clId="{E5874B64-2DFD-4372-84E3-51C02E2D01A4}" dt="2020-09-08T19:57:14.472" v="2260"/>
          <ac:cxnSpMkLst>
            <pc:docMk/>
            <pc:sldMk cId="3718491715" sldId="491"/>
            <ac:cxnSpMk id="62" creationId="{A0CC0F53-5077-49B0-92FD-08201C279E5A}"/>
          </ac:cxnSpMkLst>
        </pc:cxnChg>
        <pc:cxnChg chg="add mod">
          <ac:chgData name="Kulinich Bohdan" userId="48e65c9f34e137d0" providerId="LiveId" clId="{E5874B64-2DFD-4372-84E3-51C02E2D01A4}" dt="2020-09-08T19:57:14.472" v="2260"/>
          <ac:cxnSpMkLst>
            <pc:docMk/>
            <pc:sldMk cId="3718491715" sldId="491"/>
            <ac:cxnSpMk id="63" creationId="{9637B31B-220A-419F-BBA5-DFC688EB2C47}"/>
          </ac:cxnSpMkLst>
        </pc:cxnChg>
        <pc:cxnChg chg="add mod">
          <ac:chgData name="Kulinich Bohdan" userId="48e65c9f34e137d0" providerId="LiveId" clId="{E5874B64-2DFD-4372-84E3-51C02E2D01A4}" dt="2020-09-08T19:57:14.472" v="2260"/>
          <ac:cxnSpMkLst>
            <pc:docMk/>
            <pc:sldMk cId="3718491715" sldId="491"/>
            <ac:cxnSpMk id="64" creationId="{AC1C89B7-15FA-4CCD-B5A7-D253C195B1BB}"/>
          </ac:cxnSpMkLst>
        </pc:cxnChg>
      </pc:sldChg>
      <pc:sldChg chg="addSp delSp modSp add mod modTransition delAnim modAnim">
        <pc:chgData name="Kulinich Bohdan" userId="48e65c9f34e137d0" providerId="LiveId" clId="{E5874B64-2DFD-4372-84E3-51C02E2D01A4}" dt="2020-09-08T20:36:38.008" v="2862"/>
        <pc:sldMkLst>
          <pc:docMk/>
          <pc:sldMk cId="1273840862" sldId="492"/>
        </pc:sldMkLst>
        <pc:spChg chg="add mod">
          <ac:chgData name="Kulinich Bohdan" userId="48e65c9f34e137d0" providerId="LiveId" clId="{E5874B64-2DFD-4372-84E3-51C02E2D01A4}" dt="2020-09-08T20:07:20.212" v="2385" actId="1076"/>
          <ac:spMkLst>
            <pc:docMk/>
            <pc:sldMk cId="1273840862" sldId="492"/>
            <ac:spMk id="9" creationId="{7532D0B7-582C-49B0-92A2-17C00440BE23}"/>
          </ac:spMkLst>
        </pc:spChg>
        <pc:spChg chg="del">
          <ac:chgData name="Kulinich Bohdan" userId="48e65c9f34e137d0" providerId="LiveId" clId="{E5874B64-2DFD-4372-84E3-51C02E2D01A4}" dt="2020-09-08T20:00:16.214" v="2330" actId="478"/>
          <ac:spMkLst>
            <pc:docMk/>
            <pc:sldMk cId="1273840862" sldId="492"/>
            <ac:spMk id="27" creationId="{E5FE7F19-1C03-47D6-824D-2139B365B874}"/>
          </ac:spMkLst>
        </pc:spChg>
        <pc:spChg chg="add mod">
          <ac:chgData name="Kulinich Bohdan" userId="48e65c9f34e137d0" providerId="LiveId" clId="{E5874B64-2DFD-4372-84E3-51C02E2D01A4}" dt="2020-09-08T20:04:14.406" v="2344" actId="1076"/>
          <ac:spMkLst>
            <pc:docMk/>
            <pc:sldMk cId="1273840862" sldId="492"/>
            <ac:spMk id="28" creationId="{8D9368CB-579A-43F6-AB9E-AFE136E35708}"/>
          </ac:spMkLst>
        </pc:spChg>
        <pc:spChg chg="add mod">
          <ac:chgData name="Kulinich Bohdan" userId="48e65c9f34e137d0" providerId="LiveId" clId="{E5874B64-2DFD-4372-84E3-51C02E2D01A4}" dt="2020-09-08T20:05:25.883" v="2367" actId="14100"/>
          <ac:spMkLst>
            <pc:docMk/>
            <pc:sldMk cId="1273840862" sldId="492"/>
            <ac:spMk id="29" creationId="{AF6199FB-4062-4819-B6EE-032AEC5D0EAB}"/>
          </ac:spMkLst>
        </pc:spChg>
        <pc:spChg chg="add mod">
          <ac:chgData name="Kulinich Bohdan" userId="48e65c9f34e137d0" providerId="LiveId" clId="{E5874B64-2DFD-4372-84E3-51C02E2D01A4}" dt="2020-09-08T20:12:50.094" v="2534" actId="20577"/>
          <ac:spMkLst>
            <pc:docMk/>
            <pc:sldMk cId="1273840862" sldId="492"/>
            <ac:spMk id="37" creationId="{8D776EFC-0A29-4089-9900-08B0954F23EB}"/>
          </ac:spMkLst>
        </pc:spChg>
        <pc:spChg chg="del">
          <ac:chgData name="Kulinich Bohdan" userId="48e65c9f34e137d0" providerId="LiveId" clId="{E5874B64-2DFD-4372-84E3-51C02E2D01A4}" dt="2020-09-08T20:00:17.561" v="2331" actId="478"/>
          <ac:spMkLst>
            <pc:docMk/>
            <pc:sldMk cId="1273840862" sldId="492"/>
            <ac:spMk id="38" creationId="{B5BB1118-65BF-4093-8E4C-1D53AC7B91DD}"/>
          </ac:spMkLst>
        </pc:spChg>
        <pc:spChg chg="add mod modVis">
          <ac:chgData name="Kulinich Bohdan" userId="48e65c9f34e137d0" providerId="LiveId" clId="{E5874B64-2DFD-4372-84E3-51C02E2D01A4}" dt="2020-09-08T20:28:02.157" v="2783" actId="14429"/>
          <ac:spMkLst>
            <pc:docMk/>
            <pc:sldMk cId="1273840862" sldId="492"/>
            <ac:spMk id="39" creationId="{FAE0DEF8-7622-4EB5-B077-15A6B906FE8C}"/>
          </ac:spMkLst>
        </pc:spChg>
        <pc:spChg chg="add mod">
          <ac:chgData name="Kulinich Bohdan" userId="48e65c9f34e137d0" providerId="LiveId" clId="{E5874B64-2DFD-4372-84E3-51C02E2D01A4}" dt="2020-09-08T20:22:11.760" v="2612" actId="14100"/>
          <ac:spMkLst>
            <pc:docMk/>
            <pc:sldMk cId="1273840862" sldId="492"/>
            <ac:spMk id="41" creationId="{84AFC0F9-A69C-4D1B-A60A-95C414734EE0}"/>
          </ac:spMkLst>
        </pc:spChg>
        <pc:spChg chg="add mod modVis">
          <ac:chgData name="Kulinich Bohdan" userId="48e65c9f34e137d0" providerId="LiveId" clId="{E5874B64-2DFD-4372-84E3-51C02E2D01A4}" dt="2020-09-08T20:28:00.200" v="2782" actId="14429"/>
          <ac:spMkLst>
            <pc:docMk/>
            <pc:sldMk cId="1273840862" sldId="492"/>
            <ac:spMk id="42" creationId="{CD2056C7-A0A3-446D-81B9-AED3F616CA81}"/>
          </ac:spMkLst>
        </pc:spChg>
        <pc:spChg chg="add mod">
          <ac:chgData name="Kulinich Bohdan" userId="48e65c9f34e137d0" providerId="LiveId" clId="{E5874B64-2DFD-4372-84E3-51C02E2D01A4}" dt="2020-09-08T20:24:33.928" v="2683" actId="14100"/>
          <ac:spMkLst>
            <pc:docMk/>
            <pc:sldMk cId="1273840862" sldId="492"/>
            <ac:spMk id="43" creationId="{2A64E619-5115-431C-9777-C164F31427D0}"/>
          </ac:spMkLst>
        </pc:spChg>
        <pc:spChg chg="del">
          <ac:chgData name="Kulinich Bohdan" userId="48e65c9f34e137d0" providerId="LiveId" clId="{E5874B64-2DFD-4372-84E3-51C02E2D01A4}" dt="2020-09-08T20:00:29.820" v="2334" actId="478"/>
          <ac:spMkLst>
            <pc:docMk/>
            <pc:sldMk cId="1273840862" sldId="492"/>
            <ac:spMk id="45" creationId="{B960E4BD-26D3-43B6-ACEE-A83ACBD24B93}"/>
          </ac:spMkLst>
        </pc:spChg>
        <pc:spChg chg="add mod">
          <ac:chgData name="Kulinich Bohdan" userId="48e65c9f34e137d0" providerId="LiveId" clId="{E5874B64-2DFD-4372-84E3-51C02E2D01A4}" dt="2020-09-08T20:27:09.878" v="2781" actId="1076"/>
          <ac:spMkLst>
            <pc:docMk/>
            <pc:sldMk cId="1273840862" sldId="492"/>
            <ac:spMk id="47" creationId="{49041161-8006-455A-8C74-3A6B5BC6A65C}"/>
          </ac:spMkLst>
        </pc:spChg>
        <pc:spChg chg="mod modVis">
          <ac:chgData name="Kulinich Bohdan" userId="48e65c9f34e137d0" providerId="LiveId" clId="{E5874B64-2DFD-4372-84E3-51C02E2D01A4}" dt="2020-09-08T20:28:02.858" v="2784" actId="14429"/>
          <ac:spMkLst>
            <pc:docMk/>
            <pc:sldMk cId="1273840862" sldId="492"/>
            <ac:spMk id="77" creationId="{DC7D9E3E-8958-4917-BD6C-F495AE54CBA6}"/>
          </ac:spMkLst>
        </pc:spChg>
        <pc:picChg chg="mod">
          <ac:chgData name="Kulinich Bohdan" userId="48e65c9f34e137d0" providerId="LiveId" clId="{E5874B64-2DFD-4372-84E3-51C02E2D01A4}" dt="2020-09-08T20:23:30.426" v="2657" actId="1076"/>
          <ac:picMkLst>
            <pc:docMk/>
            <pc:sldMk cId="1273840862" sldId="492"/>
            <ac:picMk id="32" creationId="{AEE1E7D4-7A0F-4A78-BD2A-D75DFD8B4E75}"/>
          </ac:picMkLst>
        </pc:picChg>
        <pc:cxnChg chg="add mod ord">
          <ac:chgData name="Kulinich Bohdan" userId="48e65c9f34e137d0" providerId="LiveId" clId="{E5874B64-2DFD-4372-84E3-51C02E2D01A4}" dt="2020-09-08T20:07:58.274" v="2395" actId="170"/>
          <ac:cxnSpMkLst>
            <pc:docMk/>
            <pc:sldMk cId="1273840862" sldId="492"/>
            <ac:cxnSpMk id="30" creationId="{EF02714C-9384-46C5-92B9-BBA33A6859E0}"/>
          </ac:cxnSpMkLst>
        </pc:cxnChg>
        <pc:cxnChg chg="add mod">
          <ac:chgData name="Kulinich Bohdan" userId="48e65c9f34e137d0" providerId="LiveId" clId="{E5874B64-2DFD-4372-84E3-51C02E2D01A4}" dt="2020-09-08T20:25:19.133" v="2688" actId="208"/>
          <ac:cxnSpMkLst>
            <pc:docMk/>
            <pc:sldMk cId="1273840862" sldId="492"/>
            <ac:cxnSpMk id="46" creationId="{3A12E3E0-C956-4FC6-B587-E85AD9560E6B}"/>
          </ac:cxnSpMkLst>
        </pc:cxnChg>
      </pc:sldChg>
      <pc:sldChg chg="addSp delSp modSp add mod addAnim delAnim modAnim">
        <pc:chgData name="Kulinich Bohdan" userId="48e65c9f34e137d0" providerId="LiveId" clId="{E5874B64-2DFD-4372-84E3-51C02E2D01A4}" dt="2020-09-08T20:39:29.488" v="2870" actId="207"/>
        <pc:sldMkLst>
          <pc:docMk/>
          <pc:sldMk cId="2413289431" sldId="493"/>
        </pc:sldMkLst>
        <pc:spChg chg="mod">
          <ac:chgData name="Kulinich Bohdan" userId="48e65c9f34e137d0" providerId="LiveId" clId="{E5874B64-2DFD-4372-84E3-51C02E2D01A4}" dt="2020-09-08T20:28:38.882" v="2793" actId="164"/>
          <ac:spMkLst>
            <pc:docMk/>
            <pc:sldMk cId="2413289431" sldId="493"/>
            <ac:spMk id="29" creationId="{AF6199FB-4062-4819-B6EE-032AEC5D0EAB}"/>
          </ac:spMkLst>
        </pc:spChg>
        <pc:spChg chg="mod">
          <ac:chgData name="Kulinich Bohdan" userId="48e65c9f34e137d0" providerId="LiveId" clId="{E5874B64-2DFD-4372-84E3-51C02E2D01A4}" dt="2020-09-08T20:28:38.882" v="2793" actId="164"/>
          <ac:spMkLst>
            <pc:docMk/>
            <pc:sldMk cId="2413289431" sldId="493"/>
            <ac:spMk id="37" creationId="{8D776EFC-0A29-4089-9900-08B0954F23EB}"/>
          </ac:spMkLst>
        </pc:spChg>
        <pc:spChg chg="add mod modVis">
          <ac:chgData name="Kulinich Bohdan" userId="48e65c9f34e137d0" providerId="LiveId" clId="{E5874B64-2DFD-4372-84E3-51C02E2D01A4}" dt="2020-09-08T20:33:08.490" v="2848" actId="14429"/>
          <ac:spMkLst>
            <pc:docMk/>
            <pc:sldMk cId="2413289431" sldId="493"/>
            <ac:spMk id="38" creationId="{2383B5C0-E600-4F0D-8B2F-87C70CB8374D}"/>
          </ac:spMkLst>
        </pc:spChg>
        <pc:spChg chg="del">
          <ac:chgData name="Kulinich Bohdan" userId="48e65c9f34e137d0" providerId="LiveId" clId="{E5874B64-2DFD-4372-84E3-51C02E2D01A4}" dt="2020-09-08T20:28:15.725" v="2787" actId="478"/>
          <ac:spMkLst>
            <pc:docMk/>
            <pc:sldMk cId="2413289431" sldId="493"/>
            <ac:spMk id="39" creationId="{FAE0DEF8-7622-4EB5-B077-15A6B906FE8C}"/>
          </ac:spMkLst>
        </pc:spChg>
        <pc:spChg chg="mod">
          <ac:chgData name="Kulinich Bohdan" userId="48e65c9f34e137d0" providerId="LiveId" clId="{E5874B64-2DFD-4372-84E3-51C02E2D01A4}" dt="2020-09-08T20:28:38.882" v="2793" actId="164"/>
          <ac:spMkLst>
            <pc:docMk/>
            <pc:sldMk cId="2413289431" sldId="493"/>
            <ac:spMk id="41" creationId="{84AFC0F9-A69C-4D1B-A60A-95C414734EE0}"/>
          </ac:spMkLst>
        </pc:spChg>
        <pc:spChg chg="del">
          <ac:chgData name="Kulinich Bohdan" userId="48e65c9f34e137d0" providerId="LiveId" clId="{E5874B64-2DFD-4372-84E3-51C02E2D01A4}" dt="2020-09-08T20:28:14.526" v="2786" actId="478"/>
          <ac:spMkLst>
            <pc:docMk/>
            <pc:sldMk cId="2413289431" sldId="493"/>
            <ac:spMk id="42" creationId="{CD2056C7-A0A3-446D-81B9-AED3F616CA81}"/>
          </ac:spMkLst>
        </pc:spChg>
        <pc:spChg chg="mod">
          <ac:chgData name="Kulinich Bohdan" userId="48e65c9f34e137d0" providerId="LiveId" clId="{E5874B64-2DFD-4372-84E3-51C02E2D01A4}" dt="2020-09-08T20:28:38.882" v="2793" actId="164"/>
          <ac:spMkLst>
            <pc:docMk/>
            <pc:sldMk cId="2413289431" sldId="493"/>
            <ac:spMk id="43" creationId="{2A64E619-5115-431C-9777-C164F31427D0}"/>
          </ac:spMkLst>
        </pc:spChg>
        <pc:spChg chg="add mod">
          <ac:chgData name="Kulinich Bohdan" userId="48e65c9f34e137d0" providerId="LiveId" clId="{E5874B64-2DFD-4372-84E3-51C02E2D01A4}" dt="2020-09-08T20:30:50.006" v="2824" actId="14100"/>
          <ac:spMkLst>
            <pc:docMk/>
            <pc:sldMk cId="2413289431" sldId="493"/>
            <ac:spMk id="45" creationId="{38B18D21-00CA-42A8-9AFA-370C3FC18A77}"/>
          </ac:spMkLst>
        </pc:spChg>
        <pc:spChg chg="add del">
          <ac:chgData name="Kulinich Bohdan" userId="48e65c9f34e137d0" providerId="LiveId" clId="{E5874B64-2DFD-4372-84E3-51C02E2D01A4}" dt="2020-09-08T20:28:20.222" v="2790" actId="478"/>
          <ac:spMkLst>
            <pc:docMk/>
            <pc:sldMk cId="2413289431" sldId="493"/>
            <ac:spMk id="47" creationId="{49041161-8006-455A-8C74-3A6B5BC6A65C}"/>
          </ac:spMkLst>
        </pc:spChg>
        <pc:spChg chg="add mod">
          <ac:chgData name="Kulinich Bohdan" userId="48e65c9f34e137d0" providerId="LiveId" clId="{E5874B64-2DFD-4372-84E3-51C02E2D01A4}" dt="2020-09-08T20:38:44.327" v="2867" actId="14100"/>
          <ac:spMkLst>
            <pc:docMk/>
            <pc:sldMk cId="2413289431" sldId="493"/>
            <ac:spMk id="48" creationId="{0428928D-B662-46A0-8EBD-6954EE52A4AF}"/>
          </ac:spMkLst>
        </pc:spChg>
        <pc:spChg chg="add mod">
          <ac:chgData name="Kulinich Bohdan" userId="48e65c9f34e137d0" providerId="LiveId" clId="{E5874B64-2DFD-4372-84E3-51C02E2D01A4}" dt="2020-09-08T20:39:29.488" v="2870" actId="207"/>
          <ac:spMkLst>
            <pc:docMk/>
            <pc:sldMk cId="2413289431" sldId="493"/>
            <ac:spMk id="52" creationId="{2F35A298-0C5F-4B0E-ACE1-37E99EADB766}"/>
          </ac:spMkLst>
        </pc:spChg>
        <pc:spChg chg="del">
          <ac:chgData name="Kulinich Bohdan" userId="48e65c9f34e137d0" providerId="LiveId" clId="{E5874B64-2DFD-4372-84E3-51C02E2D01A4}" dt="2020-09-08T20:28:18.161" v="2788" actId="478"/>
          <ac:spMkLst>
            <pc:docMk/>
            <pc:sldMk cId="2413289431" sldId="493"/>
            <ac:spMk id="77" creationId="{DC7D9E3E-8958-4917-BD6C-F495AE54CBA6}"/>
          </ac:spMkLst>
        </pc:spChg>
        <pc:grpChg chg="add mod modVis">
          <ac:chgData name="Kulinich Bohdan" userId="48e65c9f34e137d0" providerId="LiveId" clId="{E5874B64-2DFD-4372-84E3-51C02E2D01A4}" dt="2020-09-08T20:33:09.502" v="2850" actId="14429"/>
          <ac:grpSpMkLst>
            <pc:docMk/>
            <pc:sldMk cId="2413289431" sldId="493"/>
            <ac:grpSpMk id="2" creationId="{02A0948D-D80D-4250-AE71-BA5DE187DF2F}"/>
          </ac:grpSpMkLst>
        </pc:grpChg>
        <pc:picChg chg="add mod modVis">
          <ac:chgData name="Kulinich Bohdan" userId="48e65c9f34e137d0" providerId="LiveId" clId="{E5874B64-2DFD-4372-84E3-51C02E2D01A4}" dt="2020-09-08T20:33:08.899" v="2849" actId="14429"/>
          <ac:picMkLst>
            <pc:docMk/>
            <pc:sldMk cId="2413289431" sldId="493"/>
            <ac:picMk id="36" creationId="{57E73747-96B4-44C5-8D96-D3BE2FD0C6E9}"/>
          </ac:picMkLst>
        </pc:picChg>
        <pc:picChg chg="del">
          <ac:chgData name="Kulinich Bohdan" userId="48e65c9f34e137d0" providerId="LiveId" clId="{E5874B64-2DFD-4372-84E3-51C02E2D01A4}" dt="2020-09-08T20:28:22.103" v="2791" actId="478"/>
          <ac:picMkLst>
            <pc:docMk/>
            <pc:sldMk cId="2413289431" sldId="493"/>
            <ac:picMk id="44" creationId="{DD0BCA6A-6823-4EDC-8122-FADDED289795}"/>
          </ac:picMkLst>
        </pc:picChg>
      </pc:sldChg>
      <pc:sldChg chg="addSp delSp modSp add mod modTransition modAnim">
        <pc:chgData name="Kulinich Bohdan" userId="48e65c9f34e137d0" providerId="LiveId" clId="{E5874B64-2DFD-4372-84E3-51C02E2D01A4}" dt="2020-09-08T21:35:48.592" v="3529"/>
        <pc:sldMkLst>
          <pc:docMk/>
          <pc:sldMk cId="67097537" sldId="494"/>
        </pc:sldMkLst>
        <pc:spChg chg="add del mod ord">
          <ac:chgData name="Kulinich Bohdan" userId="48e65c9f34e137d0" providerId="LiveId" clId="{E5874B64-2DFD-4372-84E3-51C02E2D01A4}" dt="2020-09-08T21:32:57.631" v="3488" actId="20577"/>
          <ac:spMkLst>
            <pc:docMk/>
            <pc:sldMk cId="67097537" sldId="494"/>
            <ac:spMk id="25" creationId="{223C25F4-590D-4520-9E34-7B71C2C8EB2F}"/>
          </ac:spMkLst>
        </pc:spChg>
        <pc:spChg chg="del">
          <ac:chgData name="Kulinich Bohdan" userId="48e65c9f34e137d0" providerId="LiveId" clId="{E5874B64-2DFD-4372-84E3-51C02E2D01A4}" dt="2020-09-08T21:32:08.606" v="3421" actId="478"/>
          <ac:spMkLst>
            <pc:docMk/>
            <pc:sldMk cId="67097537" sldId="494"/>
            <ac:spMk id="40" creationId="{9E7C6782-14EF-461C-92A9-EC8AA0C371AC}"/>
          </ac:spMkLst>
        </pc:spChg>
        <pc:spChg chg="del">
          <ac:chgData name="Kulinich Bohdan" userId="48e65c9f34e137d0" providerId="LiveId" clId="{E5874B64-2DFD-4372-84E3-51C02E2D01A4}" dt="2020-09-08T21:32:06.979" v="3420" actId="478"/>
          <ac:spMkLst>
            <pc:docMk/>
            <pc:sldMk cId="67097537" sldId="494"/>
            <ac:spMk id="46" creationId="{E6D3884C-ABD5-4BA7-BC2C-F087595B50E2}"/>
          </ac:spMkLst>
        </pc:spChg>
        <pc:spChg chg="mod">
          <ac:chgData name="Kulinich Bohdan" userId="48e65c9f34e137d0" providerId="LiveId" clId="{E5874B64-2DFD-4372-84E3-51C02E2D01A4}" dt="2020-09-08T21:32:16.139" v="3424" actId="164"/>
          <ac:spMkLst>
            <pc:docMk/>
            <pc:sldMk cId="67097537" sldId="494"/>
            <ac:spMk id="50" creationId="{912BB8DD-281E-46B2-AFAF-B5B4BED8C2D0}"/>
          </ac:spMkLst>
        </pc:spChg>
        <pc:grpChg chg="add mod">
          <ac:chgData name="Kulinich Bohdan" userId="48e65c9f34e137d0" providerId="LiveId" clId="{E5874B64-2DFD-4372-84E3-51C02E2D01A4}" dt="2020-09-08T21:32:16.139" v="3424" actId="164"/>
          <ac:grpSpMkLst>
            <pc:docMk/>
            <pc:sldMk cId="67097537" sldId="494"/>
            <ac:grpSpMk id="7" creationId="{6E37B9B2-8D6D-4FEC-9A14-0CBDD830AD4C}"/>
          </ac:grpSpMkLst>
        </pc:grpChg>
        <pc:picChg chg="mod">
          <ac:chgData name="Kulinich Bohdan" userId="48e65c9f34e137d0" providerId="LiveId" clId="{E5874B64-2DFD-4372-84E3-51C02E2D01A4}" dt="2020-09-08T21:32:16.139" v="3424" actId="164"/>
          <ac:picMkLst>
            <pc:docMk/>
            <pc:sldMk cId="67097537" sldId="494"/>
            <ac:picMk id="51" creationId="{84E43130-B1AD-4B4B-A43A-DAA78A58B90F}"/>
          </ac:picMkLst>
        </pc:picChg>
      </pc:sldChg>
      <pc:sldChg chg="delSp add del mod">
        <pc:chgData name="Kulinich Bohdan" userId="48e65c9f34e137d0" providerId="LiveId" clId="{E5874B64-2DFD-4372-84E3-51C02E2D01A4}" dt="2020-09-09T04:34:09.387" v="3532" actId="47"/>
        <pc:sldMkLst>
          <pc:docMk/>
          <pc:sldMk cId="3611333005" sldId="495"/>
        </pc:sldMkLst>
        <pc:picChg chg="del">
          <ac:chgData name="Kulinich Bohdan" userId="48e65c9f34e137d0" providerId="LiveId" clId="{E5874B64-2DFD-4372-84E3-51C02E2D01A4}" dt="2020-09-09T04:31:05.111" v="3531" actId="478"/>
          <ac:picMkLst>
            <pc:docMk/>
            <pc:sldMk cId="3611333005" sldId="495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E5874B64-2DFD-4372-84E3-51C02E2D01A4}" dt="2020-09-15T10:35:53.421" v="6675" actId="20577"/>
        <pc:sldMkLst>
          <pc:docMk/>
          <pc:sldMk cId="4155560407" sldId="495"/>
        </pc:sldMkLst>
        <pc:spChg chg="mod">
          <ac:chgData name="Kulinich Bohdan" userId="48e65c9f34e137d0" providerId="LiveId" clId="{E5874B64-2DFD-4372-84E3-51C02E2D01A4}" dt="2020-09-11T16:09:23.388" v="4062" actId="20577"/>
          <ac:spMkLst>
            <pc:docMk/>
            <pc:sldMk cId="4155560407" sldId="495"/>
            <ac:spMk id="20" creationId="{6FA81531-3C02-435A-B39B-FAF632AC6660}"/>
          </ac:spMkLst>
        </pc:spChg>
        <pc:spChg chg="mod">
          <ac:chgData name="Kulinich Bohdan" userId="48e65c9f34e137d0" providerId="LiveId" clId="{E5874B64-2DFD-4372-84E3-51C02E2D01A4}" dt="2020-09-11T16:11:07.901" v="4156" actId="14100"/>
          <ac:spMkLst>
            <pc:docMk/>
            <pc:sldMk cId="4155560407" sldId="495"/>
            <ac:spMk id="21" creationId="{833EBDC1-B8F6-47C0-BF50-9CD4EBE71182}"/>
          </ac:spMkLst>
        </pc:spChg>
        <pc:spChg chg="del topLvl">
          <ac:chgData name="Kulinich Bohdan" userId="48e65c9f34e137d0" providerId="LiveId" clId="{E5874B64-2DFD-4372-84E3-51C02E2D01A4}" dt="2020-09-11T15:26:32.684" v="3909" actId="478"/>
          <ac:spMkLst>
            <pc:docMk/>
            <pc:sldMk cId="4155560407" sldId="495"/>
            <ac:spMk id="27" creationId="{E5FE7F19-1C03-47D6-824D-2139B365B874}"/>
          </ac:spMkLst>
        </pc:spChg>
        <pc:spChg chg="add mod">
          <ac:chgData name="Kulinich Bohdan" userId="48e65c9f34e137d0" providerId="LiveId" clId="{E5874B64-2DFD-4372-84E3-51C02E2D01A4}" dt="2020-09-11T16:11:32.995" v="4158" actId="164"/>
          <ac:spMkLst>
            <pc:docMk/>
            <pc:sldMk cId="4155560407" sldId="495"/>
            <ac:spMk id="31" creationId="{432C419B-9EA9-40FB-A0A9-FDFD67FE785C}"/>
          </ac:spMkLst>
        </pc:spChg>
        <pc:spChg chg="add mod">
          <ac:chgData name="Kulinich Bohdan" userId="48e65c9f34e137d0" providerId="LiveId" clId="{E5874B64-2DFD-4372-84E3-51C02E2D01A4}" dt="2020-09-12T14:54:09.390" v="4286" actId="1076"/>
          <ac:spMkLst>
            <pc:docMk/>
            <pc:sldMk cId="4155560407" sldId="495"/>
            <ac:spMk id="38" creationId="{8A02B845-F5A2-49E1-991C-0231E628755F}"/>
          </ac:spMkLst>
        </pc:spChg>
        <pc:spChg chg="del topLvl">
          <ac:chgData name="Kulinich Bohdan" userId="48e65c9f34e137d0" providerId="LiveId" clId="{E5874B64-2DFD-4372-84E3-51C02E2D01A4}" dt="2020-09-11T15:26:34.310" v="3910" actId="478"/>
          <ac:spMkLst>
            <pc:docMk/>
            <pc:sldMk cId="4155560407" sldId="495"/>
            <ac:spMk id="38" creationId="{B5BB1118-65BF-4093-8E4C-1D53AC7B91DD}"/>
          </ac:spMkLst>
        </pc:spChg>
        <pc:spChg chg="mod ord">
          <ac:chgData name="Kulinich Bohdan" userId="48e65c9f34e137d0" providerId="LiveId" clId="{E5874B64-2DFD-4372-84E3-51C02E2D01A4}" dt="2020-09-12T15:06:07.265" v="4492" actId="20577"/>
          <ac:spMkLst>
            <pc:docMk/>
            <pc:sldMk cId="4155560407" sldId="495"/>
            <ac:spMk id="45" creationId="{B960E4BD-26D3-43B6-ACEE-A83ACBD24B93}"/>
          </ac:spMkLst>
        </pc:spChg>
        <pc:spChg chg="add mod">
          <ac:chgData name="Kulinich Bohdan" userId="48e65c9f34e137d0" providerId="LiveId" clId="{E5874B64-2DFD-4372-84E3-51C02E2D01A4}" dt="2020-09-11T16:11:32.995" v="4158" actId="164"/>
          <ac:spMkLst>
            <pc:docMk/>
            <pc:sldMk cId="4155560407" sldId="495"/>
            <ac:spMk id="46" creationId="{860D9A55-6C54-488C-B762-CF6955DCC22C}"/>
          </ac:spMkLst>
        </pc:spChg>
        <pc:spChg chg="mod">
          <ac:chgData name="Kulinich Bohdan" userId="48e65c9f34e137d0" providerId="LiveId" clId="{E5874B64-2DFD-4372-84E3-51C02E2D01A4}" dt="2020-09-11T16:15:24.811" v="4172"/>
          <ac:spMkLst>
            <pc:docMk/>
            <pc:sldMk cId="4155560407" sldId="495"/>
            <ac:spMk id="48" creationId="{925449F2-6B03-42AB-AE02-487AE72DAE28}"/>
          </ac:spMkLst>
        </pc:spChg>
        <pc:spChg chg="mod">
          <ac:chgData name="Kulinich Bohdan" userId="48e65c9f34e137d0" providerId="LiveId" clId="{E5874B64-2DFD-4372-84E3-51C02E2D01A4}" dt="2020-09-11T16:15:27.715" v="4174" actId="1076"/>
          <ac:spMkLst>
            <pc:docMk/>
            <pc:sldMk cId="4155560407" sldId="495"/>
            <ac:spMk id="49" creationId="{C258243A-4435-4635-8778-E6BB24194A16}"/>
          </ac:spMkLst>
        </pc:spChg>
        <pc:spChg chg="add mod">
          <ac:chgData name="Kulinich Bohdan" userId="48e65c9f34e137d0" providerId="LiveId" clId="{E5874B64-2DFD-4372-84E3-51C02E2D01A4}" dt="2020-09-11T16:21:53.258" v="4212" actId="1076"/>
          <ac:spMkLst>
            <pc:docMk/>
            <pc:sldMk cId="4155560407" sldId="495"/>
            <ac:spMk id="50" creationId="{2490CA82-0E7B-4C3D-880E-AAE4CE25F504}"/>
          </ac:spMkLst>
        </pc:spChg>
        <pc:spChg chg="add mod">
          <ac:chgData name="Kulinich Bohdan" userId="48e65c9f34e137d0" providerId="LiveId" clId="{E5874B64-2DFD-4372-84E3-51C02E2D01A4}" dt="2020-09-12T14:54:15.844" v="4289" actId="1076"/>
          <ac:spMkLst>
            <pc:docMk/>
            <pc:sldMk cId="4155560407" sldId="495"/>
            <ac:spMk id="51" creationId="{A1F8BFEE-BB2C-4954-BD43-C70B7636845B}"/>
          </ac:spMkLst>
        </pc:spChg>
        <pc:spChg chg="add mod">
          <ac:chgData name="Kulinich Bohdan" userId="48e65c9f34e137d0" providerId="LiveId" clId="{E5874B64-2DFD-4372-84E3-51C02E2D01A4}" dt="2020-09-12T14:54:21.844" v="4292" actId="20577"/>
          <ac:spMkLst>
            <pc:docMk/>
            <pc:sldMk cId="4155560407" sldId="495"/>
            <ac:spMk id="52" creationId="{E77D4A29-6C3E-4827-BF90-C5282445BEBB}"/>
          </ac:spMkLst>
        </pc:spChg>
        <pc:spChg chg="add mod">
          <ac:chgData name="Kulinich Bohdan" userId="48e65c9f34e137d0" providerId="LiveId" clId="{E5874B64-2DFD-4372-84E3-51C02E2D01A4}" dt="2020-09-15T10:35:53.421" v="6675" actId="20577"/>
          <ac:spMkLst>
            <pc:docMk/>
            <pc:sldMk cId="4155560407" sldId="495"/>
            <ac:spMk id="53" creationId="{082ED766-4B07-452C-905B-872676E5A057}"/>
          </ac:spMkLst>
        </pc:spChg>
        <pc:spChg chg="add mod">
          <ac:chgData name="Kulinich Bohdan" userId="48e65c9f34e137d0" providerId="LiveId" clId="{E5874B64-2DFD-4372-84E3-51C02E2D01A4}" dt="2020-09-12T15:05:01.130" v="4446"/>
          <ac:spMkLst>
            <pc:docMk/>
            <pc:sldMk cId="4155560407" sldId="495"/>
            <ac:spMk id="54" creationId="{3C959F43-5C16-40FB-A3DF-8CD845EE830E}"/>
          </ac:spMkLst>
        </pc:spChg>
        <pc:spChg chg="add del mod">
          <ac:chgData name="Kulinich Bohdan" userId="48e65c9f34e137d0" providerId="LiveId" clId="{E5874B64-2DFD-4372-84E3-51C02E2D01A4}" dt="2020-09-12T15:05:31.835" v="4483"/>
          <ac:spMkLst>
            <pc:docMk/>
            <pc:sldMk cId="4155560407" sldId="495"/>
            <ac:spMk id="55" creationId="{05CA4175-06E7-4A15-A56B-490A4F27CE7D}"/>
          </ac:spMkLst>
        </pc:spChg>
        <pc:spChg chg="add del mod">
          <ac:chgData name="Kulinich Bohdan" userId="48e65c9f34e137d0" providerId="LiveId" clId="{E5874B64-2DFD-4372-84E3-51C02E2D01A4}" dt="2020-09-12T15:05:31.835" v="4483"/>
          <ac:spMkLst>
            <pc:docMk/>
            <pc:sldMk cId="4155560407" sldId="495"/>
            <ac:spMk id="56" creationId="{9752CDC1-84AD-4D46-B2D2-6156D3C20BA3}"/>
          </ac:spMkLst>
        </pc:spChg>
        <pc:grpChg chg="del">
          <ac:chgData name="Kulinich Bohdan" userId="48e65c9f34e137d0" providerId="LiveId" clId="{E5874B64-2DFD-4372-84E3-51C02E2D01A4}" dt="2020-09-11T15:26:30.599" v="3908" actId="478"/>
          <ac:grpSpMkLst>
            <pc:docMk/>
            <pc:sldMk cId="4155560407" sldId="495"/>
            <ac:grpSpMk id="2" creationId="{7CED4639-578B-4745-84EB-5EBA5CA102DB}"/>
          </ac:grpSpMkLst>
        </pc:grpChg>
        <pc:grpChg chg="add mod">
          <ac:chgData name="Kulinich Bohdan" userId="48e65c9f34e137d0" providerId="LiveId" clId="{E5874B64-2DFD-4372-84E3-51C02E2D01A4}" dt="2020-09-11T16:12:05.175" v="4167" actId="1076"/>
          <ac:grpSpMkLst>
            <pc:docMk/>
            <pc:sldMk cId="4155560407" sldId="495"/>
            <ac:grpSpMk id="5" creationId="{FABE8CB0-90D5-4ECD-9886-A2E9CB5A4D1B}"/>
          </ac:grpSpMkLst>
        </pc:grpChg>
        <pc:grpChg chg="del">
          <ac:chgData name="Kulinich Bohdan" userId="48e65c9f34e137d0" providerId="LiveId" clId="{E5874B64-2DFD-4372-84E3-51C02E2D01A4}" dt="2020-09-11T15:26:32.684" v="3909" actId="478"/>
          <ac:grpSpMkLst>
            <pc:docMk/>
            <pc:sldMk cId="4155560407" sldId="495"/>
            <ac:grpSpMk id="26" creationId="{E5F993FF-8D01-4FBD-844A-77B6F15983F0}"/>
          </ac:grpSpMkLst>
        </pc:grpChg>
        <pc:grpChg chg="add mod">
          <ac:chgData name="Kulinich Bohdan" userId="48e65c9f34e137d0" providerId="LiveId" clId="{E5874B64-2DFD-4372-84E3-51C02E2D01A4}" dt="2020-09-11T16:16:17.737" v="4178" actId="1076"/>
          <ac:grpSpMkLst>
            <pc:docMk/>
            <pc:sldMk cId="4155560407" sldId="495"/>
            <ac:grpSpMk id="47" creationId="{2AD9E57C-1F41-40AF-B103-51E9E9BC9F96}"/>
          </ac:grpSpMkLst>
        </pc:grpChg>
        <pc:picChg chg="mod">
          <ac:chgData name="Kulinich Bohdan" userId="48e65c9f34e137d0" providerId="LiveId" clId="{E5874B64-2DFD-4372-84E3-51C02E2D01A4}" dt="2020-09-11T16:16:13.190" v="4177" actId="1076"/>
          <ac:picMkLst>
            <pc:docMk/>
            <pc:sldMk cId="4155560407" sldId="495"/>
            <ac:picMk id="32" creationId="{AEE1E7D4-7A0F-4A78-BD2A-D75DFD8B4E75}"/>
          </ac:picMkLst>
        </pc:picChg>
      </pc:sldChg>
      <pc:sldChg chg="addSp delSp modSp add mod modTransition delAnim modAnim">
        <pc:chgData name="Kulinich Bohdan" userId="48e65c9f34e137d0" providerId="LiveId" clId="{E5874B64-2DFD-4372-84E3-51C02E2D01A4}" dt="2020-09-15T10:35:58.001" v="6677" actId="20577"/>
        <pc:sldMkLst>
          <pc:docMk/>
          <pc:sldMk cId="2794560750" sldId="496"/>
        </pc:sldMkLst>
        <pc:spChg chg="add mod">
          <ac:chgData name="Kulinich Bohdan" userId="48e65c9f34e137d0" providerId="LiveId" clId="{E5874B64-2DFD-4372-84E3-51C02E2D01A4}" dt="2020-09-15T10:35:58.001" v="6677" actId="20577"/>
          <ac:spMkLst>
            <pc:docMk/>
            <pc:sldMk cId="2794560750" sldId="496"/>
            <ac:spMk id="2" creationId="{052D8E05-86DB-4AAF-8103-1737FB8ADEAE}"/>
          </ac:spMkLst>
        </pc:spChg>
        <pc:spChg chg="add mod">
          <ac:chgData name="Kulinich Bohdan" userId="48e65c9f34e137d0" providerId="LiveId" clId="{E5874B64-2DFD-4372-84E3-51C02E2D01A4}" dt="2020-09-12T14:59:13.610" v="4404" actId="20577"/>
          <ac:spMkLst>
            <pc:docMk/>
            <pc:sldMk cId="2794560750" sldId="496"/>
            <ac:spMk id="6" creationId="{7B549300-0908-4B04-870F-C673D281FCBA}"/>
          </ac:spMkLst>
        </pc:spChg>
        <pc:spChg chg="del">
          <ac:chgData name="Kulinich Bohdan" userId="48e65c9f34e137d0" providerId="LiveId" clId="{E5874B64-2DFD-4372-84E3-51C02E2D01A4}" dt="2020-09-11T16:23:45.363" v="4261" actId="478"/>
          <ac:spMkLst>
            <pc:docMk/>
            <pc:sldMk cId="2794560750" sldId="496"/>
            <ac:spMk id="20" creationId="{6FA81531-3C02-435A-B39B-FAF632AC6660}"/>
          </ac:spMkLst>
        </pc:spChg>
        <pc:spChg chg="del">
          <ac:chgData name="Kulinich Bohdan" userId="48e65c9f34e137d0" providerId="LiveId" clId="{E5874B64-2DFD-4372-84E3-51C02E2D01A4}" dt="2020-09-11T16:23:45.948" v="4262" actId="478"/>
          <ac:spMkLst>
            <pc:docMk/>
            <pc:sldMk cId="2794560750" sldId="496"/>
            <ac:spMk id="21" creationId="{833EBDC1-B8F6-47C0-BF50-9CD4EBE71182}"/>
          </ac:spMkLst>
        </pc:spChg>
        <pc:spChg chg="add mod">
          <ac:chgData name="Kulinich Bohdan" userId="48e65c9f34e137d0" providerId="LiveId" clId="{E5874B64-2DFD-4372-84E3-51C02E2D01A4}" dt="2020-09-12T14:55:24.377" v="4298"/>
          <ac:spMkLst>
            <pc:docMk/>
            <pc:sldMk cId="2794560750" sldId="496"/>
            <ac:spMk id="27" creationId="{211D7B3C-8089-4E63-96F2-8435BA873597}"/>
          </ac:spMkLst>
        </pc:spChg>
        <pc:spChg chg="add mod">
          <ac:chgData name="Kulinich Bohdan" userId="48e65c9f34e137d0" providerId="LiveId" clId="{E5874B64-2DFD-4372-84E3-51C02E2D01A4}" dt="2020-09-12T14:55:24.377" v="4298"/>
          <ac:spMkLst>
            <pc:docMk/>
            <pc:sldMk cId="2794560750" sldId="496"/>
            <ac:spMk id="31" creationId="{2369B9CD-26BD-46A3-B8AC-B097031A44A4}"/>
          </ac:spMkLst>
        </pc:spChg>
        <pc:spChg chg="add mod">
          <ac:chgData name="Kulinich Bohdan" userId="48e65c9f34e137d0" providerId="LiveId" clId="{E5874B64-2DFD-4372-84E3-51C02E2D01A4}" dt="2020-09-12T14:55:24.377" v="4298"/>
          <ac:spMkLst>
            <pc:docMk/>
            <pc:sldMk cId="2794560750" sldId="496"/>
            <ac:spMk id="38" creationId="{AB2B96FD-6820-447B-ACFE-688CECF5F6C5}"/>
          </ac:spMkLst>
        </pc:spChg>
        <pc:spChg chg="del">
          <ac:chgData name="Kulinich Bohdan" userId="48e65c9f34e137d0" providerId="LiveId" clId="{E5874B64-2DFD-4372-84E3-51C02E2D01A4}" dt="2020-09-12T15:06:15.485" v="4493" actId="478"/>
          <ac:spMkLst>
            <pc:docMk/>
            <pc:sldMk cId="2794560750" sldId="496"/>
            <ac:spMk id="45" creationId="{B960E4BD-26D3-43B6-ACEE-A83ACBD24B93}"/>
          </ac:spMkLst>
        </pc:spChg>
        <pc:spChg chg="add mod">
          <ac:chgData name="Kulinich Bohdan" userId="48e65c9f34e137d0" providerId="LiveId" clId="{E5874B64-2DFD-4372-84E3-51C02E2D01A4}" dt="2020-09-12T14:58:11.405" v="4393" actId="1076"/>
          <ac:spMkLst>
            <pc:docMk/>
            <pc:sldMk cId="2794560750" sldId="496"/>
            <ac:spMk id="46" creationId="{181430F2-4D18-470C-9AA6-48D5A890FC5F}"/>
          </ac:spMkLst>
        </pc:spChg>
        <pc:spChg chg="add mod">
          <ac:chgData name="Kulinich Bohdan" userId="48e65c9f34e137d0" providerId="LiveId" clId="{E5874B64-2DFD-4372-84E3-51C02E2D01A4}" dt="2020-09-12T15:00:25.906" v="4421" actId="20577"/>
          <ac:spMkLst>
            <pc:docMk/>
            <pc:sldMk cId="2794560750" sldId="496"/>
            <ac:spMk id="47" creationId="{695ED71A-2E06-4A59-8ED4-E40C63F09CC3}"/>
          </ac:spMkLst>
        </pc:spChg>
        <pc:spChg chg="mod topLvl modVis">
          <ac:chgData name="Kulinich Bohdan" userId="48e65c9f34e137d0" providerId="LiveId" clId="{E5874B64-2DFD-4372-84E3-51C02E2D01A4}" dt="2020-09-12T15:03:45.965" v="4422" actId="14429"/>
          <ac:spMkLst>
            <pc:docMk/>
            <pc:sldMk cId="2794560750" sldId="496"/>
            <ac:spMk id="48" creationId="{925449F2-6B03-42AB-AE02-487AE72DAE28}"/>
          </ac:spMkLst>
        </pc:spChg>
        <pc:spChg chg="mod topLvl modVis">
          <ac:chgData name="Kulinich Bohdan" userId="48e65c9f34e137d0" providerId="LiveId" clId="{E5874B64-2DFD-4372-84E3-51C02E2D01A4}" dt="2020-09-12T15:03:46.320" v="4423" actId="14429"/>
          <ac:spMkLst>
            <pc:docMk/>
            <pc:sldMk cId="2794560750" sldId="496"/>
            <ac:spMk id="49" creationId="{C258243A-4435-4635-8778-E6BB24194A16}"/>
          </ac:spMkLst>
        </pc:spChg>
        <pc:spChg chg="add del mod">
          <ac:chgData name="Kulinich Bohdan" userId="48e65c9f34e137d0" providerId="LiveId" clId="{E5874B64-2DFD-4372-84E3-51C02E2D01A4}" dt="2020-09-12T15:04:46.915" v="4444" actId="478"/>
          <ac:spMkLst>
            <pc:docMk/>
            <pc:sldMk cId="2794560750" sldId="496"/>
            <ac:spMk id="51" creationId="{2465532F-8993-4F24-98F0-C657250AF681}"/>
          </ac:spMkLst>
        </pc:spChg>
        <pc:spChg chg="add mod">
          <ac:chgData name="Kulinich Bohdan" userId="48e65c9f34e137d0" providerId="LiveId" clId="{E5874B64-2DFD-4372-84E3-51C02E2D01A4}" dt="2020-09-12T15:06:15.975" v="4494"/>
          <ac:spMkLst>
            <pc:docMk/>
            <pc:sldMk cId="2794560750" sldId="496"/>
            <ac:spMk id="52" creationId="{C9A667D1-1A25-4A11-846D-0460C07252A0}"/>
          </ac:spMkLst>
        </pc:spChg>
        <pc:grpChg chg="del">
          <ac:chgData name="Kulinich Bohdan" userId="48e65c9f34e137d0" providerId="LiveId" clId="{E5874B64-2DFD-4372-84E3-51C02E2D01A4}" dt="2020-09-11T16:23:44.637" v="4260" actId="478"/>
          <ac:grpSpMkLst>
            <pc:docMk/>
            <pc:sldMk cId="2794560750" sldId="496"/>
            <ac:grpSpMk id="5" creationId="{FABE8CB0-90D5-4ECD-9886-A2E9CB5A4D1B}"/>
          </ac:grpSpMkLst>
        </pc:grpChg>
        <pc:grpChg chg="del">
          <ac:chgData name="Kulinich Bohdan" userId="48e65c9f34e137d0" providerId="LiveId" clId="{E5874B64-2DFD-4372-84E3-51C02E2D01A4}" dt="2020-09-11T16:24:46.226" v="4271" actId="165"/>
          <ac:grpSpMkLst>
            <pc:docMk/>
            <pc:sldMk cId="2794560750" sldId="496"/>
            <ac:grpSpMk id="47" creationId="{2AD9E57C-1F41-40AF-B103-51E9E9BC9F96}"/>
          </ac:grpSpMkLst>
        </pc:grpChg>
        <pc:picChg chg="mod">
          <ac:chgData name="Kulinich Bohdan" userId="48e65c9f34e137d0" providerId="LiveId" clId="{E5874B64-2DFD-4372-84E3-51C02E2D01A4}" dt="2020-09-12T14:58:11.405" v="4393" actId="1076"/>
          <ac:picMkLst>
            <pc:docMk/>
            <pc:sldMk cId="2794560750" sldId="496"/>
            <ac:picMk id="32" creationId="{AEE1E7D4-7A0F-4A78-BD2A-D75DFD8B4E75}"/>
          </ac:picMkLst>
        </pc:picChg>
      </pc:sldChg>
      <pc:sldChg chg="addSp delSp modSp add mod modTransition modAnim">
        <pc:chgData name="Kulinich Bohdan" userId="48e65c9f34e137d0" providerId="LiveId" clId="{E5874B64-2DFD-4372-84E3-51C02E2D01A4}" dt="2020-09-15T10:36:04.686" v="6679" actId="20577"/>
        <pc:sldMkLst>
          <pc:docMk/>
          <pc:sldMk cId="1732709925" sldId="497"/>
        </pc:sldMkLst>
        <pc:spChg chg="mod">
          <ac:chgData name="Kulinich Bohdan" userId="48e65c9f34e137d0" providerId="LiveId" clId="{E5874B64-2DFD-4372-84E3-51C02E2D01A4}" dt="2020-09-15T10:36:04.686" v="6679" actId="20577"/>
          <ac:spMkLst>
            <pc:docMk/>
            <pc:sldMk cId="1732709925" sldId="497"/>
            <ac:spMk id="2" creationId="{052D8E05-86DB-4AAF-8103-1737FB8ADEAE}"/>
          </ac:spMkLst>
        </pc:spChg>
        <pc:spChg chg="add del mod">
          <ac:chgData name="Kulinich Bohdan" userId="48e65c9f34e137d0" providerId="LiveId" clId="{E5874B64-2DFD-4372-84E3-51C02E2D01A4}" dt="2020-09-12T15:09:37.185" v="4528" actId="478"/>
          <ac:spMkLst>
            <pc:docMk/>
            <pc:sldMk cId="1732709925" sldId="497"/>
            <ac:spMk id="5" creationId="{E6853CC5-37BF-48C0-8D73-85452CF35282}"/>
          </ac:spMkLst>
        </pc:spChg>
        <pc:spChg chg="del">
          <ac:chgData name="Kulinich Bohdan" userId="48e65c9f34e137d0" providerId="LiveId" clId="{E5874B64-2DFD-4372-84E3-51C02E2D01A4}" dt="2020-09-12T15:07:40.810" v="4508" actId="478"/>
          <ac:spMkLst>
            <pc:docMk/>
            <pc:sldMk cId="1732709925" sldId="497"/>
            <ac:spMk id="48" creationId="{925449F2-6B03-42AB-AE02-487AE72DAE28}"/>
          </ac:spMkLst>
        </pc:spChg>
        <pc:spChg chg="del">
          <ac:chgData name="Kulinich Bohdan" userId="48e65c9f34e137d0" providerId="LiveId" clId="{E5874B64-2DFD-4372-84E3-51C02E2D01A4}" dt="2020-09-12T15:07:42.315" v="4509" actId="478"/>
          <ac:spMkLst>
            <pc:docMk/>
            <pc:sldMk cId="1732709925" sldId="497"/>
            <ac:spMk id="49" creationId="{C258243A-4435-4635-8778-E6BB24194A16}"/>
          </ac:spMkLst>
        </pc:spChg>
        <pc:spChg chg="add mod">
          <ac:chgData name="Kulinich Bohdan" userId="48e65c9f34e137d0" providerId="LiveId" clId="{E5874B64-2DFD-4372-84E3-51C02E2D01A4}" dt="2020-09-12T15:10:39.185" v="4557" actId="1076"/>
          <ac:spMkLst>
            <pc:docMk/>
            <pc:sldMk cId="1732709925" sldId="497"/>
            <ac:spMk id="51" creationId="{FCBEAA4D-3FC6-4D80-8822-919BD0681485}"/>
          </ac:spMkLst>
        </pc:spChg>
        <pc:spChg chg="mod">
          <ac:chgData name="Kulinich Bohdan" userId="48e65c9f34e137d0" providerId="LiveId" clId="{E5874B64-2DFD-4372-84E3-51C02E2D01A4}" dt="2020-09-12T15:08:20.555" v="4511" actId="20577"/>
          <ac:spMkLst>
            <pc:docMk/>
            <pc:sldMk cId="1732709925" sldId="497"/>
            <ac:spMk id="52" creationId="{C9A667D1-1A25-4A11-846D-0460C07252A0}"/>
          </ac:spMkLst>
        </pc:spChg>
        <pc:spChg chg="add mod">
          <ac:chgData name="Kulinich Bohdan" userId="48e65c9f34e137d0" providerId="LiveId" clId="{E5874B64-2DFD-4372-84E3-51C02E2D01A4}" dt="2020-09-13T04:30:02.785" v="5105" actId="20577"/>
          <ac:spMkLst>
            <pc:docMk/>
            <pc:sldMk cId="1732709925" sldId="497"/>
            <ac:spMk id="53" creationId="{2D3C3DBE-38AB-4313-B191-C3846EE2C2CD}"/>
          </ac:spMkLst>
        </pc:spChg>
        <pc:spChg chg="add mod">
          <ac:chgData name="Kulinich Bohdan" userId="48e65c9f34e137d0" providerId="LiveId" clId="{E5874B64-2DFD-4372-84E3-51C02E2D01A4}" dt="2020-09-12T15:12:05.005" v="4595" actId="1076"/>
          <ac:spMkLst>
            <pc:docMk/>
            <pc:sldMk cId="1732709925" sldId="497"/>
            <ac:spMk id="54" creationId="{48A7C4CC-9085-4A17-B874-672B772E614B}"/>
          </ac:spMkLst>
        </pc:spChg>
        <pc:spChg chg="add mod">
          <ac:chgData name="Kulinich Bohdan" userId="48e65c9f34e137d0" providerId="LiveId" clId="{E5874B64-2DFD-4372-84E3-51C02E2D01A4}" dt="2020-09-13T04:29:55.135" v="5104" actId="20577"/>
          <ac:spMkLst>
            <pc:docMk/>
            <pc:sldMk cId="1732709925" sldId="497"/>
            <ac:spMk id="56" creationId="{8BC3EDA8-45BB-4AE9-A5E4-820C3CB1BBDA}"/>
          </ac:spMkLst>
        </pc:spChg>
        <pc:spChg chg="add mod">
          <ac:chgData name="Kulinich Bohdan" userId="48e65c9f34e137d0" providerId="LiveId" clId="{E5874B64-2DFD-4372-84E3-51C02E2D01A4}" dt="2020-09-12T15:13:44.544" v="4622"/>
          <ac:spMkLst>
            <pc:docMk/>
            <pc:sldMk cId="1732709925" sldId="497"/>
            <ac:spMk id="57" creationId="{36D0C510-62F4-4B57-B14E-0040ACCA8721}"/>
          </ac:spMkLst>
        </pc:spChg>
        <pc:cxnChg chg="add mod">
          <ac:chgData name="Kulinich Bohdan" userId="48e65c9f34e137d0" providerId="LiveId" clId="{E5874B64-2DFD-4372-84E3-51C02E2D01A4}" dt="2020-09-12T15:12:10.634" v="4597" actId="14100"/>
          <ac:cxnSpMkLst>
            <pc:docMk/>
            <pc:sldMk cId="1732709925" sldId="497"/>
            <ac:cxnSpMk id="55" creationId="{6340DFEA-9689-4B74-AEF4-648B1ED74EFA}"/>
          </ac:cxnSpMkLst>
        </pc:cxnChg>
      </pc:sldChg>
      <pc:sldChg chg="addSp delSp modSp add mod delAnim modAnim">
        <pc:chgData name="Kulinich Bohdan" userId="48e65c9f34e137d0" providerId="LiveId" clId="{E5874B64-2DFD-4372-84E3-51C02E2D01A4}" dt="2020-09-12T15:46:44.236" v="4894"/>
        <pc:sldMkLst>
          <pc:docMk/>
          <pc:sldMk cId="2287433944" sldId="498"/>
        </pc:sldMkLst>
        <pc:spChg chg="mod">
          <ac:chgData name="Kulinich Bohdan" userId="48e65c9f34e137d0" providerId="LiveId" clId="{E5874B64-2DFD-4372-84E3-51C02E2D01A4}" dt="2020-09-12T15:36:15.756" v="4653" actId="20577"/>
          <ac:spMkLst>
            <pc:docMk/>
            <pc:sldMk cId="2287433944" sldId="498"/>
            <ac:spMk id="20" creationId="{6FA81531-3C02-435A-B39B-FAF632AC6660}"/>
          </ac:spMkLst>
        </pc:spChg>
        <pc:spChg chg="mod">
          <ac:chgData name="Kulinich Bohdan" userId="48e65c9f34e137d0" providerId="LiveId" clId="{E5874B64-2DFD-4372-84E3-51C02E2D01A4}" dt="2020-09-12T15:37:17.151" v="4762" actId="14100"/>
          <ac:spMkLst>
            <pc:docMk/>
            <pc:sldMk cId="2287433944" sldId="498"/>
            <ac:spMk id="21" creationId="{833EBDC1-B8F6-47C0-BF50-9CD4EBE71182}"/>
          </ac:spMkLst>
        </pc:spChg>
        <pc:spChg chg="mod">
          <ac:chgData name="Kulinich Bohdan" userId="48e65c9f34e137d0" providerId="LiveId" clId="{E5874B64-2DFD-4372-84E3-51C02E2D01A4}" dt="2020-09-12T15:41:37.245" v="4811" actId="1076"/>
          <ac:spMkLst>
            <pc:docMk/>
            <pc:sldMk cId="2287433944" sldId="498"/>
            <ac:spMk id="37" creationId="{067117A6-B617-431A-B390-CF2C98E3EA76}"/>
          </ac:spMkLst>
        </pc:spChg>
        <pc:spChg chg="mod">
          <ac:chgData name="Kulinich Bohdan" userId="48e65c9f34e137d0" providerId="LiveId" clId="{E5874B64-2DFD-4372-84E3-51C02E2D01A4}" dt="2020-09-12T15:39:07.956" v="4799" actId="1076"/>
          <ac:spMkLst>
            <pc:docMk/>
            <pc:sldMk cId="2287433944" sldId="498"/>
            <ac:spMk id="42" creationId="{D24732E6-CD8E-4F16-AD65-EF2B3A7CC63A}"/>
          </ac:spMkLst>
        </pc:spChg>
        <pc:spChg chg="mod">
          <ac:chgData name="Kulinich Bohdan" userId="48e65c9f34e137d0" providerId="LiveId" clId="{E5874B64-2DFD-4372-84E3-51C02E2D01A4}" dt="2020-09-12T15:38:55.196" v="4797" actId="164"/>
          <ac:spMkLst>
            <pc:docMk/>
            <pc:sldMk cId="2287433944" sldId="498"/>
            <ac:spMk id="50" creationId="{2490CA82-0E7B-4C3D-880E-AAE4CE25F504}"/>
          </ac:spMkLst>
        </pc:spChg>
        <pc:spChg chg="mod">
          <ac:chgData name="Kulinich Bohdan" userId="48e65c9f34e137d0" providerId="LiveId" clId="{E5874B64-2DFD-4372-84E3-51C02E2D01A4}" dt="2020-09-12T15:39:01.186" v="4798" actId="1076"/>
          <ac:spMkLst>
            <pc:docMk/>
            <pc:sldMk cId="2287433944" sldId="498"/>
            <ac:spMk id="51" creationId="{A1F8BFEE-BB2C-4954-BD43-C70B7636845B}"/>
          </ac:spMkLst>
        </pc:spChg>
        <pc:spChg chg="del">
          <ac:chgData name="Kulinich Bohdan" userId="48e65c9f34e137d0" providerId="LiveId" clId="{E5874B64-2DFD-4372-84E3-51C02E2D01A4}" dt="2020-09-12T15:35:52.376" v="4624" actId="478"/>
          <ac:spMkLst>
            <pc:docMk/>
            <pc:sldMk cId="2287433944" sldId="498"/>
            <ac:spMk id="53" creationId="{082ED766-4B07-452C-905B-872676E5A057}"/>
          </ac:spMkLst>
        </pc:spChg>
        <pc:spChg chg="del">
          <ac:chgData name="Kulinich Bohdan" userId="48e65c9f34e137d0" providerId="LiveId" clId="{E5874B64-2DFD-4372-84E3-51C02E2D01A4}" dt="2020-09-12T15:35:53.706" v="4625" actId="478"/>
          <ac:spMkLst>
            <pc:docMk/>
            <pc:sldMk cId="2287433944" sldId="498"/>
            <ac:spMk id="54" creationId="{3C959F43-5C16-40FB-A3DF-8CD845EE830E}"/>
          </ac:spMkLst>
        </pc:spChg>
        <pc:spChg chg="add mod">
          <ac:chgData name="Kulinich Bohdan" userId="48e65c9f34e137d0" providerId="LiveId" clId="{E5874B64-2DFD-4372-84E3-51C02E2D01A4}" dt="2020-09-12T15:38:55.196" v="4797" actId="164"/>
          <ac:spMkLst>
            <pc:docMk/>
            <pc:sldMk cId="2287433944" sldId="498"/>
            <ac:spMk id="55" creationId="{2021FEEC-174D-436F-BE56-182903AE37C5}"/>
          </ac:spMkLst>
        </pc:spChg>
        <pc:spChg chg="add mod">
          <ac:chgData name="Kulinich Bohdan" userId="48e65c9f34e137d0" providerId="LiveId" clId="{E5874B64-2DFD-4372-84E3-51C02E2D01A4}" dt="2020-09-12T15:40:38.236" v="4808" actId="164"/>
          <ac:spMkLst>
            <pc:docMk/>
            <pc:sldMk cId="2287433944" sldId="498"/>
            <ac:spMk id="56" creationId="{D0A415C5-3489-46CA-8FF7-DAF6E80FF228}"/>
          </ac:spMkLst>
        </pc:spChg>
        <pc:spChg chg="add mod">
          <ac:chgData name="Kulinich Bohdan" userId="48e65c9f34e137d0" providerId="LiveId" clId="{E5874B64-2DFD-4372-84E3-51C02E2D01A4}" dt="2020-09-12T15:40:38.236" v="4808" actId="164"/>
          <ac:spMkLst>
            <pc:docMk/>
            <pc:sldMk cId="2287433944" sldId="498"/>
            <ac:spMk id="57" creationId="{E6079050-D59F-4A55-82BB-D0A07F201EFB}"/>
          </ac:spMkLst>
        </pc:spChg>
        <pc:spChg chg="mod">
          <ac:chgData name="Kulinich Bohdan" userId="48e65c9f34e137d0" providerId="LiveId" clId="{E5874B64-2DFD-4372-84E3-51C02E2D01A4}" dt="2020-09-12T15:41:47.285" v="4812"/>
          <ac:spMkLst>
            <pc:docMk/>
            <pc:sldMk cId="2287433944" sldId="498"/>
            <ac:spMk id="59" creationId="{EF0D8EED-324D-49CC-BA9D-3F4926CF7357}"/>
          </ac:spMkLst>
        </pc:spChg>
        <pc:spChg chg="mod">
          <ac:chgData name="Kulinich Bohdan" userId="48e65c9f34e137d0" providerId="LiveId" clId="{E5874B64-2DFD-4372-84E3-51C02E2D01A4}" dt="2020-09-12T15:41:47.285" v="4812"/>
          <ac:spMkLst>
            <pc:docMk/>
            <pc:sldMk cId="2287433944" sldId="498"/>
            <ac:spMk id="60" creationId="{BE5072CB-356B-402C-B478-49BA7E220589}"/>
          </ac:spMkLst>
        </pc:spChg>
        <pc:spChg chg="mod">
          <ac:chgData name="Kulinich Bohdan" userId="48e65c9f34e137d0" providerId="LiveId" clId="{E5874B64-2DFD-4372-84E3-51C02E2D01A4}" dt="2020-09-12T15:45:12.045" v="4849"/>
          <ac:spMkLst>
            <pc:docMk/>
            <pc:sldMk cId="2287433944" sldId="498"/>
            <ac:spMk id="62" creationId="{489D229F-9C2F-4B27-AD7F-A1F87188BA95}"/>
          </ac:spMkLst>
        </pc:spChg>
        <pc:spChg chg="mod">
          <ac:chgData name="Kulinich Bohdan" userId="48e65c9f34e137d0" providerId="LiveId" clId="{E5874B64-2DFD-4372-84E3-51C02E2D01A4}" dt="2020-09-12T15:45:12.045" v="4849"/>
          <ac:spMkLst>
            <pc:docMk/>
            <pc:sldMk cId="2287433944" sldId="498"/>
            <ac:spMk id="63" creationId="{92A77CFB-C163-4E89-B23B-D74AD83CCA98}"/>
          </ac:spMkLst>
        </pc:spChg>
        <pc:spChg chg="add mod">
          <ac:chgData name="Kulinich Bohdan" userId="48e65c9f34e137d0" providerId="LiveId" clId="{E5874B64-2DFD-4372-84E3-51C02E2D01A4}" dt="2020-09-12T15:46:37.245" v="4891"/>
          <ac:spMkLst>
            <pc:docMk/>
            <pc:sldMk cId="2287433944" sldId="498"/>
            <ac:spMk id="64" creationId="{9D41585D-19E7-4E71-9E9E-F64BEB44EC98}"/>
          </ac:spMkLst>
        </pc:spChg>
        <pc:spChg chg="add mod">
          <ac:chgData name="Kulinich Bohdan" userId="48e65c9f34e137d0" providerId="LiveId" clId="{E5874B64-2DFD-4372-84E3-51C02E2D01A4}" dt="2020-09-12T15:46:37.245" v="4891"/>
          <ac:spMkLst>
            <pc:docMk/>
            <pc:sldMk cId="2287433944" sldId="498"/>
            <ac:spMk id="65" creationId="{0076138D-E82F-496B-BAF3-B5C74E624157}"/>
          </ac:spMkLst>
        </pc:spChg>
        <pc:grpChg chg="add mod">
          <ac:chgData name="Kulinich Bohdan" userId="48e65c9f34e137d0" providerId="LiveId" clId="{E5874B64-2DFD-4372-84E3-51C02E2D01A4}" dt="2020-09-12T15:38:55.196" v="4797" actId="164"/>
          <ac:grpSpMkLst>
            <pc:docMk/>
            <pc:sldMk cId="2287433944" sldId="498"/>
            <ac:grpSpMk id="2" creationId="{6C9429C8-1E12-498D-AC0E-8EAE7ED9D75E}"/>
          </ac:grpSpMkLst>
        </pc:grpChg>
        <pc:grpChg chg="del">
          <ac:chgData name="Kulinich Bohdan" userId="48e65c9f34e137d0" providerId="LiveId" clId="{E5874B64-2DFD-4372-84E3-51C02E2D01A4}" dt="2020-09-12T15:35:56.076" v="4627" actId="478"/>
          <ac:grpSpMkLst>
            <pc:docMk/>
            <pc:sldMk cId="2287433944" sldId="498"/>
            <ac:grpSpMk id="5" creationId="{FABE8CB0-90D5-4ECD-9886-A2E9CB5A4D1B}"/>
          </ac:grpSpMkLst>
        </pc:grpChg>
        <pc:grpChg chg="add mod">
          <ac:chgData name="Kulinich Bohdan" userId="48e65c9f34e137d0" providerId="LiveId" clId="{E5874B64-2DFD-4372-84E3-51C02E2D01A4}" dt="2020-09-12T15:41:33.206" v="4810" actId="1076"/>
          <ac:grpSpMkLst>
            <pc:docMk/>
            <pc:sldMk cId="2287433944" sldId="498"/>
            <ac:grpSpMk id="6" creationId="{21D39039-551C-4B60-A350-80191E3F9A73}"/>
          </ac:grpSpMkLst>
        </pc:grpChg>
        <pc:grpChg chg="del">
          <ac:chgData name="Kulinich Bohdan" userId="48e65c9f34e137d0" providerId="LiveId" clId="{E5874B64-2DFD-4372-84E3-51C02E2D01A4}" dt="2020-09-12T15:35:55.246" v="4626" actId="478"/>
          <ac:grpSpMkLst>
            <pc:docMk/>
            <pc:sldMk cId="2287433944" sldId="498"/>
            <ac:grpSpMk id="47" creationId="{2AD9E57C-1F41-40AF-B103-51E9E9BC9F96}"/>
          </ac:grpSpMkLst>
        </pc:grpChg>
        <pc:grpChg chg="add mod">
          <ac:chgData name="Kulinich Bohdan" userId="48e65c9f34e137d0" providerId="LiveId" clId="{E5874B64-2DFD-4372-84E3-51C02E2D01A4}" dt="2020-09-12T15:42:08.896" v="4814" actId="1076"/>
          <ac:grpSpMkLst>
            <pc:docMk/>
            <pc:sldMk cId="2287433944" sldId="498"/>
            <ac:grpSpMk id="58" creationId="{4FBD264B-FAEE-42C3-9C83-9E1C2A9E76E1}"/>
          </ac:grpSpMkLst>
        </pc:grpChg>
        <pc:grpChg chg="add del mod">
          <ac:chgData name="Kulinich Bohdan" userId="48e65c9f34e137d0" providerId="LiveId" clId="{E5874B64-2DFD-4372-84E3-51C02E2D01A4}" dt="2020-09-12T15:45:13.600" v="4850"/>
          <ac:grpSpMkLst>
            <pc:docMk/>
            <pc:sldMk cId="2287433944" sldId="498"/>
            <ac:grpSpMk id="61" creationId="{02F08B20-6AC0-49B7-B2DA-5645D009B88A}"/>
          </ac:grpSpMkLst>
        </pc:grpChg>
        <pc:picChg chg="mod">
          <ac:chgData name="Kulinich Bohdan" userId="48e65c9f34e137d0" providerId="LiveId" clId="{E5874B64-2DFD-4372-84E3-51C02E2D01A4}" dt="2020-09-12T15:38:39.396" v="4793" actId="1076"/>
          <ac:picMkLst>
            <pc:docMk/>
            <pc:sldMk cId="2287433944" sldId="498"/>
            <ac:picMk id="32" creationId="{AEE1E7D4-7A0F-4A78-BD2A-D75DFD8B4E75}"/>
          </ac:picMkLst>
        </pc:picChg>
      </pc:sldChg>
      <pc:sldChg chg="addSp delSp modSp add mod modTransition modAnim">
        <pc:chgData name="Kulinich Bohdan" userId="48e65c9f34e137d0" providerId="LiveId" clId="{E5874B64-2DFD-4372-84E3-51C02E2D01A4}" dt="2020-09-13T04:23:13.877" v="5099" actId="1076"/>
        <pc:sldMkLst>
          <pc:docMk/>
          <pc:sldMk cId="2379033692" sldId="499"/>
        </pc:sldMkLst>
        <pc:spChg chg="del">
          <ac:chgData name="Kulinich Bohdan" userId="48e65c9f34e137d0" providerId="LiveId" clId="{E5874B64-2DFD-4372-84E3-51C02E2D01A4}" dt="2020-09-12T15:45:31.875" v="4855" actId="478"/>
          <ac:spMkLst>
            <pc:docMk/>
            <pc:sldMk cId="2379033692" sldId="499"/>
            <ac:spMk id="20" creationId="{6FA81531-3C02-435A-B39B-FAF632AC6660}"/>
          </ac:spMkLst>
        </pc:spChg>
        <pc:spChg chg="del">
          <ac:chgData name="Kulinich Bohdan" userId="48e65c9f34e137d0" providerId="LiveId" clId="{E5874B64-2DFD-4372-84E3-51C02E2D01A4}" dt="2020-09-12T15:45:32.475" v="4856" actId="478"/>
          <ac:spMkLst>
            <pc:docMk/>
            <pc:sldMk cId="2379033692" sldId="499"/>
            <ac:spMk id="21" creationId="{833EBDC1-B8F6-47C0-BF50-9CD4EBE71182}"/>
          </ac:spMkLst>
        </pc:spChg>
        <pc:spChg chg="mod">
          <ac:chgData name="Kulinich Bohdan" userId="48e65c9f34e137d0" providerId="LiveId" clId="{E5874B64-2DFD-4372-84E3-51C02E2D01A4}" dt="2020-09-13T04:23:13.877" v="5099" actId="1076"/>
          <ac:spMkLst>
            <pc:docMk/>
            <pc:sldMk cId="2379033692" sldId="499"/>
            <ac:spMk id="45" creationId="{B960E4BD-26D3-43B6-ACEE-A83ACBD24B93}"/>
          </ac:spMkLst>
        </pc:spChg>
        <pc:spChg chg="add mod">
          <ac:chgData name="Kulinich Bohdan" userId="48e65c9f34e137d0" providerId="LiveId" clId="{E5874B64-2DFD-4372-84E3-51C02E2D01A4}" dt="2020-09-12T15:45:59.155" v="4883" actId="20577"/>
          <ac:spMkLst>
            <pc:docMk/>
            <pc:sldMk cId="2379033692" sldId="499"/>
            <ac:spMk id="46" creationId="{69B44F08-6A54-4314-A9B7-11F0293022A9}"/>
          </ac:spMkLst>
        </pc:spChg>
        <pc:spChg chg="add mod">
          <ac:chgData name="Kulinich Bohdan" userId="48e65c9f34e137d0" providerId="LiveId" clId="{E5874B64-2DFD-4372-84E3-51C02E2D01A4}" dt="2020-09-12T15:46:14.965" v="4890" actId="16959"/>
          <ac:spMkLst>
            <pc:docMk/>
            <pc:sldMk cId="2379033692" sldId="499"/>
            <ac:spMk id="47" creationId="{8B7A9901-5503-43A5-A843-33ADBE5A062C}"/>
          </ac:spMkLst>
        </pc:spChg>
        <pc:spChg chg="add mod">
          <ac:chgData name="Kulinich Bohdan" userId="48e65c9f34e137d0" providerId="LiveId" clId="{E5874B64-2DFD-4372-84E3-51C02E2D01A4}" dt="2020-09-12T17:39:17.635" v="4912"/>
          <ac:spMkLst>
            <pc:docMk/>
            <pc:sldMk cId="2379033692" sldId="499"/>
            <ac:spMk id="48" creationId="{267D39BB-AEFA-454C-886C-9845DE19CFB4}"/>
          </ac:spMkLst>
        </pc:spChg>
        <pc:spChg chg="add mod">
          <ac:chgData name="Kulinich Bohdan" userId="48e65c9f34e137d0" providerId="LiveId" clId="{E5874B64-2DFD-4372-84E3-51C02E2D01A4}" dt="2020-09-12T17:39:17.635" v="4912"/>
          <ac:spMkLst>
            <pc:docMk/>
            <pc:sldMk cId="2379033692" sldId="499"/>
            <ac:spMk id="49" creationId="{77211C14-0263-4510-A828-2DB7621E4BE1}"/>
          </ac:spMkLst>
        </pc:spChg>
        <pc:spChg chg="mod topLvl">
          <ac:chgData name="Kulinich Bohdan" userId="48e65c9f34e137d0" providerId="LiveId" clId="{E5874B64-2DFD-4372-84E3-51C02E2D01A4}" dt="2020-09-12T15:47:16.465" v="4896" actId="165"/>
          <ac:spMkLst>
            <pc:docMk/>
            <pc:sldMk cId="2379033692" sldId="499"/>
            <ac:spMk id="56" creationId="{D0A415C5-3489-46CA-8FF7-DAF6E80FF228}"/>
          </ac:spMkLst>
        </pc:spChg>
        <pc:spChg chg="mod topLvl">
          <ac:chgData name="Kulinich Bohdan" userId="48e65c9f34e137d0" providerId="LiveId" clId="{E5874B64-2DFD-4372-84E3-51C02E2D01A4}" dt="2020-09-12T15:47:16.465" v="4896" actId="165"/>
          <ac:spMkLst>
            <pc:docMk/>
            <pc:sldMk cId="2379033692" sldId="499"/>
            <ac:spMk id="57" creationId="{E6079050-D59F-4A55-82BB-D0A07F201EFB}"/>
          </ac:spMkLst>
        </pc:spChg>
        <pc:grpChg chg="del">
          <ac:chgData name="Kulinich Bohdan" userId="48e65c9f34e137d0" providerId="LiveId" clId="{E5874B64-2DFD-4372-84E3-51C02E2D01A4}" dt="2020-09-12T15:47:16.465" v="4896" actId="165"/>
          <ac:grpSpMkLst>
            <pc:docMk/>
            <pc:sldMk cId="2379033692" sldId="499"/>
            <ac:grpSpMk id="6" creationId="{21D39039-551C-4B60-A350-80191E3F9A73}"/>
          </ac:grpSpMkLst>
        </pc:grpChg>
        <pc:grpChg chg="del">
          <ac:chgData name="Kulinich Bohdan" userId="48e65c9f34e137d0" providerId="LiveId" clId="{E5874B64-2DFD-4372-84E3-51C02E2D01A4}" dt="2020-09-12T15:45:31.165" v="4854" actId="478"/>
          <ac:grpSpMkLst>
            <pc:docMk/>
            <pc:sldMk cId="2379033692" sldId="499"/>
            <ac:grpSpMk id="58" creationId="{4FBD264B-FAEE-42C3-9C83-9E1C2A9E76E1}"/>
          </ac:grpSpMkLst>
        </pc:grpChg>
      </pc:sldChg>
      <pc:sldChg chg="addSp delSp modSp add mod modTransition delAnim modAnim">
        <pc:chgData name="Kulinich Bohdan" userId="48e65c9f34e137d0" providerId="LiveId" clId="{E5874B64-2DFD-4372-84E3-51C02E2D01A4}" dt="2020-09-12T17:45:00.578" v="5091"/>
        <pc:sldMkLst>
          <pc:docMk/>
          <pc:sldMk cId="1081981015" sldId="500"/>
        </pc:sldMkLst>
        <pc:spChg chg="mod">
          <ac:chgData name="Kulinich Bohdan" userId="48e65c9f34e137d0" providerId="LiveId" clId="{E5874B64-2DFD-4372-84E3-51C02E2D01A4}" dt="2020-09-12T17:41:27.398" v="5014" actId="14100"/>
          <ac:spMkLst>
            <pc:docMk/>
            <pc:sldMk cId="1081981015" sldId="500"/>
            <ac:spMk id="45" creationId="{B960E4BD-26D3-43B6-ACEE-A83ACBD24B93}"/>
          </ac:spMkLst>
        </pc:spChg>
        <pc:spChg chg="add mod">
          <ac:chgData name="Kulinich Bohdan" userId="48e65c9f34e137d0" providerId="LiveId" clId="{E5874B64-2DFD-4372-84E3-51C02E2D01A4}" dt="2020-09-12T17:42:27.989" v="5065" actId="20577"/>
          <ac:spMkLst>
            <pc:docMk/>
            <pc:sldMk cId="1081981015" sldId="500"/>
            <ac:spMk id="53" creationId="{EA7D8951-4D23-44D6-9FF0-AB5CE100AB45}"/>
          </ac:spMkLst>
        </pc:spChg>
        <pc:spChg chg="add mod">
          <ac:chgData name="Kulinich Bohdan" userId="48e65c9f34e137d0" providerId="LiveId" clId="{E5874B64-2DFD-4372-84E3-51C02E2D01A4}" dt="2020-09-12T17:43:09.543" v="5072" actId="1076"/>
          <ac:spMkLst>
            <pc:docMk/>
            <pc:sldMk cId="1081981015" sldId="500"/>
            <ac:spMk id="54" creationId="{1D7C78A7-2644-4455-AD4C-B37DA22A3DB9}"/>
          </ac:spMkLst>
        </pc:spChg>
        <pc:spChg chg="del">
          <ac:chgData name="Kulinich Bohdan" userId="48e65c9f34e137d0" providerId="LiveId" clId="{E5874B64-2DFD-4372-84E3-51C02E2D01A4}" dt="2020-09-12T17:40:00.845" v="4916" actId="478"/>
          <ac:spMkLst>
            <pc:docMk/>
            <pc:sldMk cId="1081981015" sldId="500"/>
            <ac:spMk id="56" creationId="{D0A415C5-3489-46CA-8FF7-DAF6E80FF228}"/>
          </ac:spMkLst>
        </pc:spChg>
        <pc:spChg chg="del">
          <ac:chgData name="Kulinich Bohdan" userId="48e65c9f34e137d0" providerId="LiveId" clId="{E5874B64-2DFD-4372-84E3-51C02E2D01A4}" dt="2020-09-12T17:39:59.273" v="4915" actId="478"/>
          <ac:spMkLst>
            <pc:docMk/>
            <pc:sldMk cId="1081981015" sldId="500"/>
            <ac:spMk id="57" creationId="{E6079050-D59F-4A55-82BB-D0A07F201EFB}"/>
          </ac:spMkLst>
        </pc:spChg>
        <pc:spChg chg="add mod">
          <ac:chgData name="Kulinich Bohdan" userId="48e65c9f34e137d0" providerId="LiveId" clId="{E5874B64-2DFD-4372-84E3-51C02E2D01A4}" dt="2020-09-12T17:44:06.771" v="5084" actId="14100"/>
          <ac:spMkLst>
            <pc:docMk/>
            <pc:sldMk cId="1081981015" sldId="500"/>
            <ac:spMk id="58" creationId="{E08C5EC6-EF66-42CE-ADB1-169759126C3A}"/>
          </ac:spMkLst>
        </pc:spChg>
        <pc:spChg chg="add del mod">
          <ac:chgData name="Kulinich Bohdan" userId="48e65c9f34e137d0" providerId="LiveId" clId="{E5874B64-2DFD-4372-84E3-51C02E2D01A4}" dt="2020-09-12T17:44:00.279" v="5081" actId="478"/>
          <ac:spMkLst>
            <pc:docMk/>
            <pc:sldMk cId="1081981015" sldId="500"/>
            <ac:spMk id="59" creationId="{9F531AFC-3987-4206-AC9A-7CB74F74BAFF}"/>
          </ac:spMkLst>
        </pc:spChg>
        <pc:spChg chg="add mod">
          <ac:chgData name="Kulinich Bohdan" userId="48e65c9f34e137d0" providerId="LiveId" clId="{E5874B64-2DFD-4372-84E3-51C02E2D01A4}" dt="2020-09-12T17:44:53.726" v="5090" actId="20577"/>
          <ac:spMkLst>
            <pc:docMk/>
            <pc:sldMk cId="1081981015" sldId="500"/>
            <ac:spMk id="61" creationId="{8265A487-E31D-41F5-9972-2EEDB34C69D4}"/>
          </ac:spMkLst>
        </pc:spChg>
        <pc:spChg chg="add mod">
          <ac:chgData name="Kulinich Bohdan" userId="48e65c9f34e137d0" providerId="LiveId" clId="{E5874B64-2DFD-4372-84E3-51C02E2D01A4}" dt="2020-09-12T17:45:00.578" v="5091"/>
          <ac:spMkLst>
            <pc:docMk/>
            <pc:sldMk cId="1081981015" sldId="500"/>
            <ac:spMk id="62" creationId="{737C9409-12C9-47FE-8D5E-FA9070FB328F}"/>
          </ac:spMkLst>
        </pc:spChg>
        <pc:picChg chg="mod">
          <ac:chgData name="Kulinich Bohdan" userId="48e65c9f34e137d0" providerId="LiveId" clId="{E5874B64-2DFD-4372-84E3-51C02E2D01A4}" dt="2020-09-12T17:44:02.757" v="5083" actId="1076"/>
          <ac:picMkLst>
            <pc:docMk/>
            <pc:sldMk cId="1081981015" sldId="500"/>
            <ac:picMk id="32" creationId="{AEE1E7D4-7A0F-4A78-BD2A-D75DFD8B4E75}"/>
          </ac:picMkLst>
        </pc:picChg>
        <pc:cxnChg chg="add mod">
          <ac:chgData name="Kulinich Bohdan" userId="48e65c9f34e137d0" providerId="LiveId" clId="{E5874B64-2DFD-4372-84E3-51C02E2D01A4}" dt="2020-09-12T17:44:28.926" v="5086" actId="1076"/>
          <ac:cxnSpMkLst>
            <pc:docMk/>
            <pc:sldMk cId="1081981015" sldId="500"/>
            <ac:cxnSpMk id="60" creationId="{5DBE73D3-E3C6-4814-9CD9-AB666682DA9F}"/>
          </ac:cxnSpMkLst>
        </pc:cxnChg>
      </pc:sldChg>
      <pc:sldChg chg="delSp add del mod">
        <pc:chgData name="Kulinich Bohdan" userId="48e65c9f34e137d0" providerId="LiveId" clId="{E5874B64-2DFD-4372-84E3-51C02E2D01A4}" dt="2020-09-13T04:46:39.117" v="5106" actId="47"/>
        <pc:sldMkLst>
          <pc:docMk/>
          <pc:sldMk cId="1895882929" sldId="501"/>
        </pc:sldMkLst>
        <pc:picChg chg="del">
          <ac:chgData name="Kulinich Bohdan" userId="48e65c9f34e137d0" providerId="LiveId" clId="{E5874B64-2DFD-4372-84E3-51C02E2D01A4}" dt="2020-09-12T18:34:57.300" v="5094" actId="478"/>
          <ac:picMkLst>
            <pc:docMk/>
            <pc:sldMk cId="1895882929" sldId="501"/>
            <ac:picMk id="32" creationId="{AEE1E7D4-7A0F-4A78-BD2A-D75DFD8B4E75}"/>
          </ac:picMkLst>
        </pc:picChg>
      </pc:sldChg>
      <pc:sldChg chg="addSp delSp modSp add mod modAnim">
        <pc:chgData name="Kulinich Bohdan" userId="48e65c9f34e137d0" providerId="LiveId" clId="{E5874B64-2DFD-4372-84E3-51C02E2D01A4}" dt="2020-09-13T14:33:04.862" v="5524" actId="20577"/>
        <pc:sldMkLst>
          <pc:docMk/>
          <pc:sldMk cId="3109229521" sldId="501"/>
        </pc:sldMkLst>
        <pc:spChg chg="mod">
          <ac:chgData name="Kulinich Bohdan" userId="48e65c9f34e137d0" providerId="LiveId" clId="{E5874B64-2DFD-4372-84E3-51C02E2D01A4}" dt="2020-09-13T13:38:27.526" v="5463" actId="20577"/>
          <ac:spMkLst>
            <pc:docMk/>
            <pc:sldMk cId="3109229521" sldId="501"/>
            <ac:spMk id="6" creationId="{4CD1B612-D16C-4F70-8335-78480BFE8EC8}"/>
          </ac:spMkLst>
        </pc:spChg>
        <pc:spChg chg="add mod">
          <ac:chgData name="Kulinich Bohdan" userId="48e65c9f34e137d0" providerId="LiveId" clId="{E5874B64-2DFD-4372-84E3-51C02E2D01A4}" dt="2020-09-13T14:33:04.862" v="5524" actId="20577"/>
          <ac:spMkLst>
            <pc:docMk/>
            <pc:sldMk cId="3109229521" sldId="501"/>
            <ac:spMk id="12" creationId="{76E9229B-D459-4A75-B143-7E6AF0C4C189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3" creationId="{B26F8E25-CF82-46CA-BB80-005FB236A760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4" creationId="{B0A10C4E-AEC5-40F6-9A25-23A9FE56589E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5" creationId="{95C01BFF-FD48-4398-A0C0-9B01682E044D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6" creationId="{056AE8D6-0D4D-40EB-B7E3-24A282FF6A09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7" creationId="{E4233BA7-50DF-4AC8-A029-25B0A4AC57BB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8" creationId="{6163BBDD-105D-40DB-9C32-4922EE810DED}"/>
          </ac:spMkLst>
        </pc:spChg>
        <pc:spChg chg="add mod">
          <ac:chgData name="Kulinich Bohdan" userId="48e65c9f34e137d0" providerId="LiveId" clId="{E5874B64-2DFD-4372-84E3-51C02E2D01A4}" dt="2020-09-13T13:52:25.778" v="5521" actId="207"/>
          <ac:spMkLst>
            <pc:docMk/>
            <pc:sldMk cId="3109229521" sldId="501"/>
            <ac:spMk id="19" creationId="{063D738A-EF0F-4CE6-AB64-2783CD13280E}"/>
          </ac:spMkLst>
        </pc:spChg>
        <pc:spChg chg="add mod">
          <ac:chgData name="Kulinich Bohdan" userId="48e65c9f34e137d0" providerId="LiveId" clId="{E5874B64-2DFD-4372-84E3-51C02E2D01A4}" dt="2020-09-13T13:45:21.882" v="5493" actId="1076"/>
          <ac:spMkLst>
            <pc:docMk/>
            <pc:sldMk cId="3109229521" sldId="501"/>
            <ac:spMk id="20" creationId="{E6C8B5A3-3C09-4CA6-877E-7C725EE17569}"/>
          </ac:spMkLst>
        </pc:spChg>
        <pc:spChg chg="add mod">
          <ac:chgData name="Kulinich Bohdan" userId="48e65c9f34e137d0" providerId="LiveId" clId="{E5874B64-2DFD-4372-84E3-51C02E2D01A4}" dt="2020-09-13T13:45:24.562" v="5494" actId="1076"/>
          <ac:spMkLst>
            <pc:docMk/>
            <pc:sldMk cId="3109229521" sldId="501"/>
            <ac:spMk id="21" creationId="{B3F6DA1F-87BB-483D-9E28-DA06EB8D8C85}"/>
          </ac:spMkLst>
        </pc:spChg>
        <pc:spChg chg="add mod">
          <ac:chgData name="Kulinich Bohdan" userId="48e65c9f34e137d0" providerId="LiveId" clId="{E5874B64-2DFD-4372-84E3-51C02E2D01A4}" dt="2020-09-13T13:45:27.853" v="5495" actId="1076"/>
          <ac:spMkLst>
            <pc:docMk/>
            <pc:sldMk cId="3109229521" sldId="501"/>
            <ac:spMk id="22" creationId="{794BC793-026D-43FA-8A7D-2AE84F7EA331}"/>
          </ac:spMkLst>
        </pc:spChg>
        <pc:spChg chg="mod">
          <ac:chgData name="Kulinich Bohdan" userId="48e65c9f34e137d0" providerId="LiveId" clId="{E5874B64-2DFD-4372-84E3-51C02E2D01A4}" dt="2020-09-13T13:26:43.032" v="5299" actId="20577"/>
          <ac:spMkLst>
            <pc:docMk/>
            <pc:sldMk cId="3109229521" sldId="501"/>
            <ac:spMk id="51" creationId="{86BC9140-E395-435D-A852-213A1317C46C}"/>
          </ac:spMkLst>
        </pc:spChg>
        <pc:grpChg chg="add mod">
          <ac:chgData name="Kulinich Bohdan" userId="48e65c9f34e137d0" providerId="LiveId" clId="{E5874B64-2DFD-4372-84E3-51C02E2D01A4}" dt="2020-09-13T13:31:21.704" v="5450" actId="164"/>
          <ac:grpSpMkLst>
            <pc:docMk/>
            <pc:sldMk cId="3109229521" sldId="501"/>
            <ac:grpSpMk id="2" creationId="{63F58CD7-9211-4EA3-8162-23F4F63DACE2}"/>
          </ac:grpSpMkLst>
        </pc:grpChg>
        <pc:grpChg chg="add del mod modVis">
          <ac:chgData name="Kulinich Bohdan" userId="48e65c9f34e137d0" providerId="LiveId" clId="{E5874B64-2DFD-4372-84E3-51C02E2D01A4}" dt="2020-09-13T13:31:51.453" v="5458" actId="165"/>
          <ac:grpSpMkLst>
            <pc:docMk/>
            <pc:sldMk cId="3109229521" sldId="501"/>
            <ac:grpSpMk id="5" creationId="{3FEDFF4B-DDAF-4659-A64C-5D03844418EC}"/>
          </ac:grpSpMkLst>
        </pc:grpChg>
        <pc:picChg chg="add del mod ord">
          <ac:chgData name="Kulinich Bohdan" userId="48e65c9f34e137d0" providerId="LiveId" clId="{E5874B64-2DFD-4372-84E3-51C02E2D01A4}" dt="2020-09-13T13:39:25.325" v="5477" actId="478"/>
          <ac:picMkLst>
            <pc:docMk/>
            <pc:sldMk cId="3109229521" sldId="501"/>
            <ac:picMk id="7" creationId="{E1754D9D-35F0-4E9E-A8C8-A7EA3F04E056}"/>
          </ac:picMkLst>
        </pc:picChg>
        <pc:picChg chg="mod modVis">
          <ac:chgData name="Kulinich Bohdan" userId="48e65c9f34e137d0" providerId="LiveId" clId="{E5874B64-2DFD-4372-84E3-51C02E2D01A4}" dt="2020-09-13T13:52:28.526" v="5522" actId="14429"/>
          <ac:picMkLst>
            <pc:docMk/>
            <pc:sldMk cId="3109229521" sldId="501"/>
            <ac:picMk id="40" creationId="{248AC9B2-65A9-42C3-AF8B-90FAF936D6A5}"/>
          </ac:picMkLst>
        </pc:picChg>
        <pc:cxnChg chg="add mod topLvl">
          <ac:chgData name="Kulinich Bohdan" userId="48e65c9f34e137d0" providerId="LiveId" clId="{E5874B64-2DFD-4372-84E3-51C02E2D01A4}" dt="2020-09-13T13:31:51.453" v="5458" actId="165"/>
          <ac:cxnSpMkLst>
            <pc:docMk/>
            <pc:sldMk cId="3109229521" sldId="501"/>
            <ac:cxnSpMk id="8" creationId="{72961651-7503-4547-9C1A-E8E4883BB0E0}"/>
          </ac:cxnSpMkLst>
        </pc:cxnChg>
        <pc:cxnChg chg="add mod topLvl">
          <ac:chgData name="Kulinich Bohdan" userId="48e65c9f34e137d0" providerId="LiveId" clId="{E5874B64-2DFD-4372-84E3-51C02E2D01A4}" dt="2020-09-13T13:31:51.453" v="5458" actId="165"/>
          <ac:cxnSpMkLst>
            <pc:docMk/>
            <pc:sldMk cId="3109229521" sldId="501"/>
            <ac:cxnSpMk id="9" creationId="{89D6C033-6169-458A-B065-87DC84C2BF39}"/>
          </ac:cxnSpMkLst>
        </pc:cxnChg>
        <pc:cxnChg chg="add mod topLvl">
          <ac:chgData name="Kulinich Bohdan" userId="48e65c9f34e137d0" providerId="LiveId" clId="{E5874B64-2DFD-4372-84E3-51C02E2D01A4}" dt="2020-09-13T13:39:42.155" v="5482" actId="14100"/>
          <ac:cxnSpMkLst>
            <pc:docMk/>
            <pc:sldMk cId="3109229521" sldId="501"/>
            <ac:cxnSpMk id="10" creationId="{58A80829-4DEC-47D5-BEF5-9814FD9DCB30}"/>
          </ac:cxnSpMkLst>
        </pc:cxnChg>
      </pc:sldChg>
      <pc:sldChg chg="addSp delSp modSp add mod delAnim modAnim">
        <pc:chgData name="Kulinich Bohdan" userId="48e65c9f34e137d0" providerId="LiveId" clId="{E5874B64-2DFD-4372-84E3-51C02E2D01A4}" dt="2020-09-13T16:46:24.814" v="5984" actId="1076"/>
        <pc:sldMkLst>
          <pc:docMk/>
          <pc:sldMk cId="1140916379" sldId="502"/>
        </pc:sldMkLst>
        <pc:spChg chg="mod">
          <ac:chgData name="Kulinich Bohdan" userId="48e65c9f34e137d0" providerId="LiveId" clId="{E5874B64-2DFD-4372-84E3-51C02E2D01A4}" dt="2020-09-13T16:45:08.469" v="5939" actId="20577"/>
          <ac:spMkLst>
            <pc:docMk/>
            <pc:sldMk cId="1140916379" sldId="502"/>
            <ac:spMk id="2" creationId="{48E5857C-D42C-43BF-9153-FD94571D8116}"/>
          </ac:spMkLst>
        </pc:spChg>
        <pc:spChg chg="mod">
          <ac:chgData name="Kulinich Bohdan" userId="48e65c9f34e137d0" providerId="LiveId" clId="{E5874B64-2DFD-4372-84E3-51C02E2D01A4}" dt="2020-09-13T16:45:26.599" v="5979" actId="20577"/>
          <ac:spMkLst>
            <pc:docMk/>
            <pc:sldMk cId="1140916379" sldId="502"/>
            <ac:spMk id="5" creationId="{0CBD5A00-C2F8-42AC-9665-081A616D7A98}"/>
          </ac:spMkLst>
        </pc:spChg>
        <pc:spChg chg="mod ord">
          <ac:chgData name="Kulinich Bohdan" userId="48e65c9f34e137d0" providerId="LiveId" clId="{E5874B64-2DFD-4372-84E3-51C02E2D01A4}" dt="2020-09-13T16:45:32.429" v="5980" actId="14100"/>
          <ac:spMkLst>
            <pc:docMk/>
            <pc:sldMk cId="1140916379" sldId="502"/>
            <ac:spMk id="6" creationId="{4CD1B612-D16C-4F70-8335-78480BFE8EC8}"/>
          </ac:spMkLst>
        </pc:spChg>
        <pc:spChg chg="mod">
          <ac:chgData name="Kulinich Bohdan" userId="48e65c9f34e137d0" providerId="LiveId" clId="{E5874B64-2DFD-4372-84E3-51C02E2D01A4}" dt="2020-09-13T16:44:54.998" v="5905" actId="20577"/>
          <ac:spMkLst>
            <pc:docMk/>
            <pc:sldMk cId="1140916379" sldId="502"/>
            <ac:spMk id="25" creationId="{0E3BC8B8-FBE3-4A3B-87AE-BCE953AC1814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26" creationId="{29BA0CEA-55B8-4AF7-A040-EE4665D71C8A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27" creationId="{CDDB0219-6718-485F-B38B-D9FD827AB782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28" creationId="{06A9E7A9-CB4E-4AD1-BF15-3F4D6FB0D21F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29" creationId="{30C0C0FF-BAE9-4382-AFCD-66E8DB5B9A13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34" creationId="{590DB2B3-8516-4091-91E8-472BC0A6725A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36" creationId="{AB2EB497-0997-4E08-AE90-71C2D182DD43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37" creationId="{9810B213-BBF5-4477-9F68-1A607C7BBF23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39" creationId="{99D2DDC6-E085-4DF9-BE20-3BF96EE92D48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40" creationId="{1D83F85F-F94E-416E-8336-D68D94E0595B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41" creationId="{48371B63-7485-4561-8DD2-F09652A4C54D}"/>
          </ac:spMkLst>
        </pc:spChg>
        <pc:spChg chg="del">
          <ac:chgData name="Kulinich Bohdan" userId="48e65c9f34e137d0" providerId="LiveId" clId="{E5874B64-2DFD-4372-84E3-51C02E2D01A4}" dt="2020-09-13T16:40:04.198" v="5719" actId="478"/>
          <ac:spMkLst>
            <pc:docMk/>
            <pc:sldMk cId="1140916379" sldId="502"/>
            <ac:spMk id="42" creationId="{9FB71321-1536-4904-A6D8-C64D98227F89}"/>
          </ac:spMkLst>
        </pc:spChg>
        <pc:spChg chg="mod">
          <ac:chgData name="Kulinich Bohdan" userId="48e65c9f34e137d0" providerId="LiveId" clId="{E5874B64-2DFD-4372-84E3-51C02E2D01A4}" dt="2020-09-13T16:39:58.288" v="5718" actId="20577"/>
          <ac:spMkLst>
            <pc:docMk/>
            <pc:sldMk cId="1140916379" sldId="502"/>
            <ac:spMk id="51" creationId="{86BC9140-E395-435D-A852-213A1317C46C}"/>
          </ac:spMkLst>
        </pc:spChg>
        <pc:picChg chg="add mod modCrop">
          <ac:chgData name="Kulinich Bohdan" userId="48e65c9f34e137d0" providerId="LiveId" clId="{E5874B64-2DFD-4372-84E3-51C02E2D01A4}" dt="2020-09-13T16:46:24.814" v="5984" actId="1076"/>
          <ac:picMkLst>
            <pc:docMk/>
            <pc:sldMk cId="1140916379" sldId="502"/>
            <ac:picMk id="30" creationId="{62FC0B09-FAB7-44D0-8811-C80C633DF963}"/>
          </ac:picMkLst>
        </pc:picChg>
        <pc:cxnChg chg="del">
          <ac:chgData name="Kulinich Bohdan" userId="48e65c9f34e137d0" providerId="LiveId" clId="{E5874B64-2DFD-4372-84E3-51C02E2D01A4}" dt="2020-09-13T16:40:04.198" v="5719" actId="478"/>
          <ac:cxnSpMkLst>
            <pc:docMk/>
            <pc:sldMk cId="1140916379" sldId="502"/>
            <ac:cxnSpMk id="22" creationId="{7F2B2640-DAD4-45CE-9380-9DAF120BD5F7}"/>
          </ac:cxnSpMkLst>
        </pc:cxnChg>
        <pc:cxnChg chg="del">
          <ac:chgData name="Kulinich Bohdan" userId="48e65c9f34e137d0" providerId="LiveId" clId="{E5874B64-2DFD-4372-84E3-51C02E2D01A4}" dt="2020-09-13T16:40:04.198" v="5719" actId="478"/>
          <ac:cxnSpMkLst>
            <pc:docMk/>
            <pc:sldMk cId="1140916379" sldId="502"/>
            <ac:cxnSpMk id="23" creationId="{531D7E30-D204-45E1-85CC-6C12C9CE955A}"/>
          </ac:cxnSpMkLst>
        </pc:cxnChg>
        <pc:cxnChg chg="del">
          <ac:chgData name="Kulinich Bohdan" userId="48e65c9f34e137d0" providerId="LiveId" clId="{E5874B64-2DFD-4372-84E3-51C02E2D01A4}" dt="2020-09-13T16:40:04.198" v="5719" actId="478"/>
          <ac:cxnSpMkLst>
            <pc:docMk/>
            <pc:sldMk cId="1140916379" sldId="502"/>
            <ac:cxnSpMk id="24" creationId="{DB3EC26D-8C71-45B2-BFE8-3CD89FE267CB}"/>
          </ac:cxnSpMkLst>
        </pc:cxnChg>
      </pc:sldChg>
      <pc:sldChg chg="delSp add del mod delAnim">
        <pc:chgData name="Kulinich Bohdan" userId="48e65c9f34e137d0" providerId="LiveId" clId="{E5874B64-2DFD-4372-84E3-51C02E2D01A4}" dt="2020-09-13T04:23:30.433" v="5101" actId="47"/>
        <pc:sldMkLst>
          <pc:docMk/>
          <pc:sldMk cId="2772504331" sldId="502"/>
        </pc:sldMkLst>
        <pc:picChg chg="del">
          <ac:chgData name="Kulinich Bohdan" userId="48e65c9f34e137d0" providerId="LiveId" clId="{E5874B64-2DFD-4372-84E3-51C02E2D01A4}" dt="2020-09-13T04:17:39.698" v="5096" actId="478"/>
          <ac:picMkLst>
            <pc:docMk/>
            <pc:sldMk cId="2772504331" sldId="502"/>
            <ac:picMk id="32" creationId="{AEE1E7D4-7A0F-4A78-BD2A-D75DFD8B4E75}"/>
          </ac:picMkLst>
        </pc:picChg>
      </pc:sldChg>
      <pc:sldChg chg="addSp delSp modSp new del mod delAnim modAnim">
        <pc:chgData name="Kulinich Bohdan" userId="48e65c9f34e137d0" providerId="LiveId" clId="{E5874B64-2DFD-4372-84E3-51C02E2D01A4}" dt="2020-09-13T16:39:43.188" v="5716" actId="47"/>
        <pc:sldMkLst>
          <pc:docMk/>
          <pc:sldMk cId="3428970164" sldId="502"/>
        </pc:sldMkLst>
        <pc:spChg chg="add del mod">
          <ac:chgData name="Kulinich Bohdan" userId="48e65c9f34e137d0" providerId="LiveId" clId="{E5874B64-2DFD-4372-84E3-51C02E2D01A4}" dt="2020-09-13T16:34:24.973" v="5709" actId="478"/>
          <ac:spMkLst>
            <pc:docMk/>
            <pc:sldMk cId="3428970164" sldId="502"/>
            <ac:spMk id="5" creationId="{7923F36D-091A-4993-B7E1-4CB631C23FF2}"/>
          </ac:spMkLst>
        </pc:spChg>
        <pc:spChg chg="add del mod">
          <ac:chgData name="Kulinich Bohdan" userId="48e65c9f34e137d0" providerId="LiveId" clId="{E5874B64-2DFD-4372-84E3-51C02E2D01A4}" dt="2020-09-13T16:34:26.608" v="5710" actId="478"/>
          <ac:spMkLst>
            <pc:docMk/>
            <pc:sldMk cId="3428970164" sldId="502"/>
            <ac:spMk id="6" creationId="{A82B0880-0B10-4BCF-AEA0-5F56D7794774}"/>
          </ac:spMkLst>
        </pc:spChg>
        <pc:spChg chg="add del mod">
          <ac:chgData name="Kulinich Bohdan" userId="48e65c9f34e137d0" providerId="LiveId" clId="{E5874B64-2DFD-4372-84E3-51C02E2D01A4}" dt="2020-09-13T16:34:27.933" v="5711" actId="478"/>
          <ac:spMkLst>
            <pc:docMk/>
            <pc:sldMk cId="3428970164" sldId="502"/>
            <ac:spMk id="7" creationId="{1176AE96-9E97-4323-A145-EE436FABDEED}"/>
          </ac:spMkLst>
        </pc:spChg>
        <pc:spChg chg="add mod">
          <ac:chgData name="Kulinich Bohdan" userId="48e65c9f34e137d0" providerId="LiveId" clId="{E5874B64-2DFD-4372-84E3-51C02E2D01A4}" dt="2020-09-13T16:34:43.168" v="5715" actId="207"/>
          <ac:spMkLst>
            <pc:docMk/>
            <pc:sldMk cId="3428970164" sldId="502"/>
            <ac:spMk id="8" creationId="{A12EEEF4-F275-47F0-9A58-22B6A586F2D2}"/>
          </ac:spMkLst>
        </pc:spChg>
        <pc:spChg chg="add del mod">
          <ac:chgData name="Kulinich Bohdan" userId="48e65c9f34e137d0" providerId="LiveId" clId="{E5874B64-2DFD-4372-84E3-51C02E2D01A4}" dt="2020-09-13T16:34:31.673" v="5714" actId="478"/>
          <ac:spMkLst>
            <pc:docMk/>
            <pc:sldMk cId="3428970164" sldId="502"/>
            <ac:spMk id="9" creationId="{F8513829-EAAA-4A8F-AFC2-F0EC822A6E08}"/>
          </ac:spMkLst>
        </pc:spChg>
        <pc:spChg chg="add mod">
          <ac:chgData name="Kulinich Bohdan" userId="48e65c9f34e137d0" providerId="LiveId" clId="{E5874B64-2DFD-4372-84E3-51C02E2D01A4}" dt="2020-09-13T16:34:43.168" v="5715" actId="207"/>
          <ac:spMkLst>
            <pc:docMk/>
            <pc:sldMk cId="3428970164" sldId="502"/>
            <ac:spMk id="10" creationId="{60BE4CD3-3BAC-4440-B508-E992DBBFA2DC}"/>
          </ac:spMkLst>
        </pc:spChg>
        <pc:spChg chg="add del mod">
          <ac:chgData name="Kulinich Bohdan" userId="48e65c9f34e137d0" providerId="LiveId" clId="{E5874B64-2DFD-4372-84E3-51C02E2D01A4}" dt="2020-09-13T16:34:29.170" v="5712" actId="478"/>
          <ac:spMkLst>
            <pc:docMk/>
            <pc:sldMk cId="3428970164" sldId="502"/>
            <ac:spMk id="11" creationId="{9C01C59A-BC35-49ED-927C-85CD7C00BFE8}"/>
          </ac:spMkLst>
        </pc:spChg>
        <pc:spChg chg="add del mod">
          <ac:chgData name="Kulinich Bohdan" userId="48e65c9f34e137d0" providerId="LiveId" clId="{E5874B64-2DFD-4372-84E3-51C02E2D01A4}" dt="2020-09-13T16:34:30.438" v="5713" actId="478"/>
          <ac:spMkLst>
            <pc:docMk/>
            <pc:sldMk cId="3428970164" sldId="502"/>
            <ac:spMk id="12" creationId="{2331E8DB-2929-4687-A629-FA189EBC870A}"/>
          </ac:spMkLst>
        </pc:spChg>
        <pc:spChg chg="add mod">
          <ac:chgData name="Kulinich Bohdan" userId="48e65c9f34e137d0" providerId="LiveId" clId="{E5874B64-2DFD-4372-84E3-51C02E2D01A4}" dt="2020-09-13T16:34:12.863" v="5706"/>
          <ac:spMkLst>
            <pc:docMk/>
            <pc:sldMk cId="3428970164" sldId="502"/>
            <ac:spMk id="13" creationId="{9A553CF1-BB25-4F8A-B0D0-6C0BC3B2FD5C}"/>
          </ac:spMkLst>
        </pc:spChg>
        <pc:spChg chg="add mod">
          <ac:chgData name="Kulinich Bohdan" userId="48e65c9f34e137d0" providerId="LiveId" clId="{E5874B64-2DFD-4372-84E3-51C02E2D01A4}" dt="2020-09-13T16:34:12.863" v="5706"/>
          <ac:spMkLst>
            <pc:docMk/>
            <pc:sldMk cId="3428970164" sldId="502"/>
            <ac:spMk id="14" creationId="{542BFF56-9948-4F14-9E6F-D5F275891302}"/>
          </ac:spMkLst>
        </pc:spChg>
        <pc:spChg chg="add mod">
          <ac:chgData name="Kulinich Bohdan" userId="48e65c9f34e137d0" providerId="LiveId" clId="{E5874B64-2DFD-4372-84E3-51C02E2D01A4}" dt="2020-09-13T16:34:12.863" v="5706"/>
          <ac:spMkLst>
            <pc:docMk/>
            <pc:sldMk cId="3428970164" sldId="502"/>
            <ac:spMk id="15" creationId="{65F06138-9A13-442F-8788-A3F65D7C6395}"/>
          </ac:spMkLst>
        </pc:spChg>
        <pc:cxnChg chg="add mod">
          <ac:chgData name="Kulinich Bohdan" userId="48e65c9f34e137d0" providerId="LiveId" clId="{E5874B64-2DFD-4372-84E3-51C02E2D01A4}" dt="2020-09-13T16:34:12.863" v="5706"/>
          <ac:cxnSpMkLst>
            <pc:docMk/>
            <pc:sldMk cId="3428970164" sldId="502"/>
            <ac:cxnSpMk id="2" creationId="{8F730705-B9BD-49C7-ACDF-7AC3781A1393}"/>
          </ac:cxnSpMkLst>
        </pc:cxnChg>
        <pc:cxnChg chg="add mod">
          <ac:chgData name="Kulinich Bohdan" userId="48e65c9f34e137d0" providerId="LiveId" clId="{E5874B64-2DFD-4372-84E3-51C02E2D01A4}" dt="2020-09-13T16:34:12.863" v="5706"/>
          <ac:cxnSpMkLst>
            <pc:docMk/>
            <pc:sldMk cId="3428970164" sldId="502"/>
            <ac:cxnSpMk id="3" creationId="{1EA1D706-E36F-4DAF-A3EA-B400A04B575B}"/>
          </ac:cxnSpMkLst>
        </pc:cxnChg>
        <pc:cxnChg chg="add mod">
          <ac:chgData name="Kulinich Bohdan" userId="48e65c9f34e137d0" providerId="LiveId" clId="{E5874B64-2DFD-4372-84E3-51C02E2D01A4}" dt="2020-09-13T16:34:12.863" v="5706"/>
          <ac:cxnSpMkLst>
            <pc:docMk/>
            <pc:sldMk cId="3428970164" sldId="502"/>
            <ac:cxnSpMk id="4" creationId="{E79E096E-8690-4D9E-9E5D-1BE27C6484C5}"/>
          </ac:cxnSpMkLst>
        </pc:cxn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1F084479-6E05-9644-AD12-75C20A08186D}"/>
    <pc:docChg chg="custSel modSld">
      <pc:chgData name="Kulinich Bohdan" userId="48e65c9f34e137d0" providerId="LiveId" clId="{1F084479-6E05-9644-AD12-75C20A08186D}" dt="2021-12-15T15:20:12.056" v="3"/>
      <pc:docMkLst>
        <pc:docMk/>
      </pc:docMkLst>
      <pc:sldChg chg="addSp delSp modSp mod delAnim modAnim">
        <pc:chgData name="Kulinich Bohdan" userId="48e65c9f34e137d0" providerId="LiveId" clId="{1F084479-6E05-9644-AD12-75C20A08186D}" dt="2021-12-15T15:20:12.056" v="3"/>
        <pc:sldMkLst>
          <pc:docMk/>
          <pc:sldMk cId="1986055327" sldId="408"/>
        </pc:sldMkLst>
        <pc:spChg chg="del">
          <ac:chgData name="Kulinich Bohdan" userId="48e65c9f34e137d0" providerId="LiveId" clId="{1F084479-6E05-9644-AD12-75C20A08186D}" dt="2021-12-15T15:14:21.543" v="0" actId="478"/>
          <ac:spMkLst>
            <pc:docMk/>
            <pc:sldMk cId="1986055327" sldId="408"/>
            <ac:spMk id="23" creationId="{EFE2FCE7-7835-406A-99CA-70C9D5ADF9B6}"/>
          </ac:spMkLst>
        </pc:spChg>
        <pc:spChg chg="add del mod">
          <ac:chgData name="Kulinich Bohdan" userId="48e65c9f34e137d0" providerId="LiveId" clId="{1F084479-6E05-9644-AD12-75C20A08186D}" dt="2021-12-15T15:20:11.486" v="2" actId="478"/>
          <ac:spMkLst>
            <pc:docMk/>
            <pc:sldMk cId="1986055327" sldId="408"/>
            <ac:spMk id="26" creationId="{D928CEAF-6407-0143-8CE6-90EFF7B4C2B4}"/>
          </ac:spMkLst>
        </pc:spChg>
        <pc:spChg chg="add del mod">
          <ac:chgData name="Kulinich Bohdan" userId="48e65c9f34e137d0" providerId="LiveId" clId="{1F084479-6E05-9644-AD12-75C20A08186D}" dt="2021-12-15T15:20:11.486" v="2" actId="478"/>
          <ac:spMkLst>
            <pc:docMk/>
            <pc:sldMk cId="1986055327" sldId="408"/>
            <ac:spMk id="29" creationId="{3A50E4FA-0C33-A545-89D2-E5F0C07664D1}"/>
          </ac:spMkLst>
        </pc:spChg>
        <pc:spChg chg="add mod">
          <ac:chgData name="Kulinich Bohdan" userId="48e65c9f34e137d0" providerId="LiveId" clId="{1F084479-6E05-9644-AD12-75C20A08186D}" dt="2021-12-15T15:20:12.056" v="3"/>
          <ac:spMkLst>
            <pc:docMk/>
            <pc:sldMk cId="1986055327" sldId="408"/>
            <ac:spMk id="31" creationId="{F3480782-BCC7-9941-8E90-0406E32E6EBE}"/>
          </ac:spMkLst>
        </pc:spChg>
        <pc:picChg chg="add del mod">
          <ac:chgData name="Kulinich Bohdan" userId="48e65c9f34e137d0" providerId="LiveId" clId="{1F084479-6E05-9644-AD12-75C20A08186D}" dt="2021-12-15T15:20:11.486" v="2" actId="478"/>
          <ac:picMkLst>
            <pc:docMk/>
            <pc:sldMk cId="1986055327" sldId="408"/>
            <ac:picMk id="24" creationId="{C46B5744-BE81-704E-A879-99A295A22AB7}"/>
          </ac:picMkLst>
        </pc:picChg>
      </pc:sldChg>
    </pc:docChg>
  </pc:docChgLst>
  <pc:docChgLst>
    <pc:chgData name="Kulinich Bohdan" userId="48e65c9f34e137d0" providerId="LiveId" clId="{99EC0141-0FD2-0F4F-8DAD-29A593E8E670}"/>
    <pc:docChg chg="undo custSel addSld delSld modSld">
      <pc:chgData name="Kulinich Bohdan" userId="48e65c9f34e137d0" providerId="LiveId" clId="{99EC0141-0FD2-0F4F-8DAD-29A593E8E670}" dt="2024-06-16T11:26:16.987" v="198" actId="20577"/>
      <pc:docMkLst>
        <pc:docMk/>
      </pc:docMkLst>
      <pc:sldChg chg="modSp add setBg">
        <pc:chgData name="Kulinich Bohdan" userId="48e65c9f34e137d0" providerId="LiveId" clId="{99EC0141-0FD2-0F4F-8DAD-29A593E8E670}" dt="2024-06-16T11:18:33.027" v="5" actId="20577"/>
        <pc:sldMkLst>
          <pc:docMk/>
          <pc:sldMk cId="1079275318" sldId="264"/>
        </pc:sldMkLst>
        <pc:spChg chg="mod">
          <ac:chgData name="Kulinich Bohdan" userId="48e65c9f34e137d0" providerId="LiveId" clId="{99EC0141-0FD2-0F4F-8DAD-29A593E8E670}" dt="2024-06-16T11:18:29.496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99EC0141-0FD2-0F4F-8DAD-29A593E8E670}" dt="2024-06-16T11:18:33.027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99EC0141-0FD2-0F4F-8DAD-29A593E8E670}" dt="2024-06-16T11:26:16.987" v="198" actId="20577"/>
        <pc:sldMkLst>
          <pc:docMk/>
          <pc:sldMk cId="788512274" sldId="265"/>
        </pc:sldMkLst>
        <pc:spChg chg="mod">
          <ac:chgData name="Kulinich Bohdan" userId="48e65c9f34e137d0" providerId="LiveId" clId="{99EC0141-0FD2-0F4F-8DAD-29A593E8E670}" dt="2024-06-16T11:26:16.987" v="198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99EC0141-0FD2-0F4F-8DAD-29A593E8E670}" dt="2024-06-16T11:18:34.884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99EC0141-0FD2-0F4F-8DAD-29A593E8E670}" dt="2024-06-16T11:24:44.224" v="165" actId="2696"/>
        <pc:sldMkLst>
          <pc:docMk/>
          <pc:sldMk cId="900640268" sldId="409"/>
        </pc:sldMkLst>
      </pc:sldChg>
      <pc:sldChg chg="modSp">
        <pc:chgData name="Kulinich Bohdan" userId="48e65c9f34e137d0" providerId="LiveId" clId="{99EC0141-0FD2-0F4F-8DAD-29A593E8E670}" dt="2024-06-16T11:24:42.175" v="164" actId="2711"/>
        <pc:sldMkLst>
          <pc:docMk/>
          <pc:sldMk cId="1108550450" sldId="459"/>
        </pc:sldMkLst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10" creationId="{F1847FD9-39FE-4E64-8B78-B02B0F43F37D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11" creationId="{949B2F96-3104-4969-AC0E-621E1C9BE856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42.175" v="164" actId="2711"/>
          <ac:spMkLst>
            <pc:docMk/>
            <pc:sldMk cId="1108550450" sldId="459"/>
            <ac:spMk id="57" creationId="{00000000-0000-0000-0000-000000000000}"/>
          </ac:spMkLst>
        </pc:spChg>
      </pc:sldChg>
      <pc:sldChg chg="modSp">
        <pc:chgData name="Kulinich Bohdan" userId="48e65c9f34e137d0" providerId="LiveId" clId="{99EC0141-0FD2-0F4F-8DAD-29A593E8E670}" dt="2024-06-16T11:24:02.277" v="158" actId="2711"/>
        <pc:sldMkLst>
          <pc:docMk/>
          <pc:sldMk cId="1719433933" sldId="470"/>
        </pc:sldMkLst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2" creationId="{48E5857C-D42C-43BF-9153-FD94571D8116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5" creationId="{0CBD5A00-C2F8-42AC-9665-081A616D7A98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6" creationId="{4CD1B612-D16C-4F70-8335-78480BFE8EC8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25" creationId="{0E3BC8B8-FBE3-4A3B-87AE-BCE953AC1814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26" creationId="{DD948271-2C4E-45C0-9697-6C7D47DA581D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27" creationId="{8AC15C8E-48F5-4572-B634-ED17CBE6CE6A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28" creationId="{4AABDE50-DE9D-4D56-8980-F86A7F58ECC0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33" creationId="{AC31EF17-61DA-4BD9-8D54-64E2B8A86502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35" creationId="{89475BDD-F50D-4BB5-BB76-4F3FFEC8467B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38" creationId="{06CBE2B7-7697-49ED-B93F-0DBA73D793C4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43" creationId="{92499ED6-48D1-4796-BD7F-28762DE6CE72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44" creationId="{D48C8C7C-7D5D-496C-A1A2-2FDEB537D36C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45" creationId="{C7B6B777-A431-47BE-9858-2F1206B9DB2A}"/>
          </ac:spMkLst>
        </pc:spChg>
        <pc:spChg chg="mod">
          <ac:chgData name="Kulinich Bohdan" userId="48e65c9f34e137d0" providerId="LiveId" clId="{99EC0141-0FD2-0F4F-8DAD-29A593E8E670}" dt="2024-06-16T11:24:02.277" v="158" actId="2711"/>
          <ac:spMkLst>
            <pc:docMk/>
            <pc:sldMk cId="1719433933" sldId="470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4:02.277" v="158" actId="2711"/>
          <ac:picMkLst>
            <pc:docMk/>
            <pc:sldMk cId="1719433933" sldId="470"/>
            <ac:picMk id="11" creationId="{E9F02244-0F28-48FC-BE09-347456BF9881}"/>
          </ac:picMkLst>
        </pc:picChg>
        <pc:cxnChg chg="mod">
          <ac:chgData name="Kulinich Bohdan" userId="48e65c9f34e137d0" providerId="LiveId" clId="{99EC0141-0FD2-0F4F-8DAD-29A593E8E670}" dt="2024-06-16T11:24:02.277" v="158" actId="2711"/>
          <ac:cxnSpMkLst>
            <pc:docMk/>
            <pc:sldMk cId="1719433933" sldId="470"/>
            <ac:cxnSpMk id="30" creationId="{62AFE1A7-0B2E-4F5E-BFA0-92BE944BC7F6}"/>
          </ac:cxnSpMkLst>
        </pc:cxnChg>
        <pc:cxnChg chg="mod">
          <ac:chgData name="Kulinich Bohdan" userId="48e65c9f34e137d0" providerId="LiveId" clId="{99EC0141-0FD2-0F4F-8DAD-29A593E8E670}" dt="2024-06-16T11:24:02.277" v="158" actId="2711"/>
          <ac:cxnSpMkLst>
            <pc:docMk/>
            <pc:sldMk cId="1719433933" sldId="470"/>
            <ac:cxnSpMk id="31" creationId="{A41DBEF1-6317-45E4-80D9-0CFC8FF5638A}"/>
          </ac:cxnSpMkLst>
        </pc:cxnChg>
        <pc:cxnChg chg="mod">
          <ac:chgData name="Kulinich Bohdan" userId="48e65c9f34e137d0" providerId="LiveId" clId="{99EC0141-0FD2-0F4F-8DAD-29A593E8E670}" dt="2024-06-16T11:24:02.277" v="158" actId="2711"/>
          <ac:cxnSpMkLst>
            <pc:docMk/>
            <pc:sldMk cId="1719433933" sldId="470"/>
            <ac:cxnSpMk id="32" creationId="{7B8079DC-80FB-4586-BC02-D093BD7D72BF}"/>
          </ac:cxnSpMkLst>
        </pc:cxnChg>
      </pc:sldChg>
      <pc:sldChg chg="modSp">
        <pc:chgData name="Kulinich Bohdan" userId="48e65c9f34e137d0" providerId="LiveId" clId="{99EC0141-0FD2-0F4F-8DAD-29A593E8E670}" dt="2024-06-16T11:24:16.189" v="160" actId="2711"/>
        <pc:sldMkLst>
          <pc:docMk/>
          <pc:sldMk cId="2148409488" sldId="474"/>
        </pc:sldMkLst>
        <pc:spChg chg="mod">
          <ac:chgData name="Kulinich Bohdan" userId="48e65c9f34e137d0" providerId="LiveId" clId="{99EC0141-0FD2-0F4F-8DAD-29A593E8E670}" dt="2024-06-16T11:24:16.189" v="160" actId="2711"/>
          <ac:spMkLst>
            <pc:docMk/>
            <pc:sldMk cId="2148409488" sldId="474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16.189" v="160" actId="2711"/>
          <ac:spMkLst>
            <pc:docMk/>
            <pc:sldMk cId="2148409488" sldId="474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16.189" v="160" actId="2711"/>
          <ac:spMkLst>
            <pc:docMk/>
            <pc:sldMk cId="2148409488" sldId="474"/>
            <ac:spMk id="6" creationId="{4CD1B612-D16C-4F70-8335-78480BFE8EC8}"/>
          </ac:spMkLst>
        </pc:spChg>
        <pc:spChg chg="mod">
          <ac:chgData name="Kulinich Bohdan" userId="48e65c9f34e137d0" providerId="LiveId" clId="{99EC0141-0FD2-0F4F-8DAD-29A593E8E670}" dt="2024-06-16T11:24:16.189" v="160" actId="2711"/>
          <ac:spMkLst>
            <pc:docMk/>
            <pc:sldMk cId="2148409488" sldId="474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4:16.189" v="160" actId="2711"/>
          <ac:picMkLst>
            <pc:docMk/>
            <pc:sldMk cId="2148409488" sldId="474"/>
            <ac:picMk id="11" creationId="{E9F02244-0F28-48FC-BE09-347456BF9881}"/>
          </ac:picMkLst>
        </pc:picChg>
        <pc:picChg chg="mod">
          <ac:chgData name="Kulinich Bohdan" userId="48e65c9f34e137d0" providerId="LiveId" clId="{99EC0141-0FD2-0F4F-8DAD-29A593E8E670}" dt="2024-06-16T11:24:16.189" v="160" actId="2711"/>
          <ac:picMkLst>
            <pc:docMk/>
            <pc:sldMk cId="2148409488" sldId="474"/>
            <ac:picMk id="40" creationId="{248AC9B2-65A9-42C3-AF8B-90FAF936D6A5}"/>
          </ac:picMkLst>
        </pc:picChg>
      </pc:sldChg>
      <pc:sldChg chg="modSp">
        <pc:chgData name="Kulinich Bohdan" userId="48e65c9f34e137d0" providerId="LiveId" clId="{99EC0141-0FD2-0F4F-8DAD-29A593E8E670}" dt="2024-06-16T11:24:08.751" v="159" actId="2711"/>
        <pc:sldMkLst>
          <pc:docMk/>
          <pc:sldMk cId="3109229521" sldId="501"/>
        </pc:sldMkLst>
        <pc:spChg chg="mod">
          <ac:chgData name="Kulinich Bohdan" userId="48e65c9f34e137d0" providerId="LiveId" clId="{99EC0141-0FD2-0F4F-8DAD-29A593E8E670}" dt="2024-06-16T11:24:08.751" v="159" actId="2711"/>
          <ac:spMkLst>
            <pc:docMk/>
            <pc:sldMk cId="3109229521" sldId="501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08.751" v="159" actId="2711"/>
          <ac:spMkLst>
            <pc:docMk/>
            <pc:sldMk cId="3109229521" sldId="501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08.751" v="159" actId="2711"/>
          <ac:spMkLst>
            <pc:docMk/>
            <pc:sldMk cId="3109229521" sldId="501"/>
            <ac:spMk id="6" creationId="{4CD1B612-D16C-4F70-8335-78480BFE8EC8}"/>
          </ac:spMkLst>
        </pc:spChg>
        <pc:spChg chg="mod">
          <ac:chgData name="Kulinich Bohdan" userId="48e65c9f34e137d0" providerId="LiveId" clId="{99EC0141-0FD2-0F4F-8DAD-29A593E8E670}" dt="2024-06-16T11:24:08.751" v="159" actId="2711"/>
          <ac:spMkLst>
            <pc:docMk/>
            <pc:sldMk cId="3109229521" sldId="501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4:08.751" v="159" actId="2711"/>
          <ac:picMkLst>
            <pc:docMk/>
            <pc:sldMk cId="3109229521" sldId="501"/>
            <ac:picMk id="11" creationId="{E9F02244-0F28-48FC-BE09-347456BF9881}"/>
          </ac:picMkLst>
        </pc:picChg>
        <pc:picChg chg="mod">
          <ac:chgData name="Kulinich Bohdan" userId="48e65c9f34e137d0" providerId="LiveId" clId="{99EC0141-0FD2-0F4F-8DAD-29A593E8E670}" dt="2024-06-16T11:24:08.751" v="159" actId="2711"/>
          <ac:picMkLst>
            <pc:docMk/>
            <pc:sldMk cId="3109229521" sldId="501"/>
            <ac:picMk id="40" creationId="{248AC9B2-65A9-42C3-AF8B-90FAF936D6A5}"/>
          </ac:picMkLst>
        </pc:picChg>
      </pc:sldChg>
      <pc:sldChg chg="modSp">
        <pc:chgData name="Kulinich Bohdan" userId="48e65c9f34e137d0" providerId="LiveId" clId="{99EC0141-0FD2-0F4F-8DAD-29A593E8E670}" dt="2024-06-16T11:23:07.817" v="150" actId="2711"/>
        <pc:sldMkLst>
          <pc:docMk/>
          <pc:sldMk cId="2875362058" sldId="505"/>
        </pc:sldMkLst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2" creationId="{AA3A1717-F175-482B-894E-A9CC44363F16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5" creationId="{39D82643-5A59-4F91-A8E8-9A978F560088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6" creationId="{B9708F83-72BF-48F6-8CE2-027949DFF320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8" creationId="{E26154B6-C096-464A-B950-B6B14AA73E8F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9" creationId="{FB20EE6F-DAD2-47F6-912D-CBEF361BA9E5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10" creationId="{C4BE31A7-2408-464A-A32D-247D86CEFCDE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11" creationId="{14AE7798-5982-4BA2-A141-A4950E9D1794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12" creationId="{CBAAF101-34FE-407C-B4E8-A8F4C427EC06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13" creationId="{F939D69E-2073-4E11-AE09-FC7CD07009A7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20" creationId="{238E1509-8C9E-4442-AC82-08910CFD78DD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21" creationId="{9C067C0D-ABFB-48D9-B8F8-08CBE546A5CD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24" creationId="{D89371C4-3668-4347-8340-2E4B52C88BC5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43" creationId="{CC8BC96E-A81A-4914-8C53-73F568F97923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44" creationId="{71327945-EEDF-46FA-8F9D-E73F987796FD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45" creationId="{F1BE4820-B68F-4C51-9B4F-01936F4AA5A2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58" creationId="{FEDAF5F2-5A8A-49C2-A1C4-DCB4CA055489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72" creationId="{BB603373-2D75-4C29-A6EF-2FC57684B6FF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74" creationId="{FCE35F46-F88F-4B09-BB95-D18D5393DCDF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78" creationId="{62CACF02-8863-4CF7-99DD-A0E89B26AAE1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80" creationId="{E9606F6A-C440-42F0-AE7F-C039035FD0A0}"/>
          </ac:spMkLst>
        </pc:spChg>
        <pc:spChg chg="mod">
          <ac:chgData name="Kulinich Bohdan" userId="48e65c9f34e137d0" providerId="LiveId" clId="{99EC0141-0FD2-0F4F-8DAD-29A593E8E670}" dt="2024-06-16T11:23:07.817" v="150" actId="2711"/>
          <ac:spMkLst>
            <pc:docMk/>
            <pc:sldMk cId="2875362058" sldId="505"/>
            <ac:spMk id="90" creationId="{54ACFA5A-1068-4FDB-9DEB-E0F93C5D746F}"/>
          </ac:spMkLst>
        </pc:spChg>
        <pc:grpChg chg="mod">
          <ac:chgData name="Kulinich Bohdan" userId="48e65c9f34e137d0" providerId="LiveId" clId="{99EC0141-0FD2-0F4F-8DAD-29A593E8E670}" dt="2024-06-16T11:23:07.817" v="150" actId="2711"/>
          <ac:grpSpMkLst>
            <pc:docMk/>
            <pc:sldMk cId="2875362058" sldId="505"/>
            <ac:grpSpMk id="89" creationId="{26B21C10-D2B6-46C7-9A5A-DCBB671848D5}"/>
          </ac:grpSpMkLst>
        </pc:grpChg>
        <pc:picChg chg="mod">
          <ac:chgData name="Kulinich Bohdan" userId="48e65c9f34e137d0" providerId="LiveId" clId="{99EC0141-0FD2-0F4F-8DAD-29A593E8E670}" dt="2024-06-16T11:23:07.817" v="150" actId="2711"/>
          <ac:picMkLst>
            <pc:docMk/>
            <pc:sldMk cId="2875362058" sldId="505"/>
            <ac:picMk id="14" creationId="{6938F948-D7B8-4F80-BD27-42807F704FA8}"/>
          </ac:picMkLst>
        </pc:picChg>
        <pc:picChg chg="mod">
          <ac:chgData name="Kulinich Bohdan" userId="48e65c9f34e137d0" providerId="LiveId" clId="{99EC0141-0FD2-0F4F-8DAD-29A593E8E670}" dt="2024-06-16T11:23:07.817" v="150" actId="2711"/>
          <ac:picMkLst>
            <pc:docMk/>
            <pc:sldMk cId="2875362058" sldId="505"/>
            <ac:picMk id="42" creationId="{15EE5FC8-489D-4B45-97C5-A076D1F2B254}"/>
          </ac:picMkLst>
        </pc:picChg>
        <pc:picChg chg="mod">
          <ac:chgData name="Kulinich Bohdan" userId="48e65c9f34e137d0" providerId="LiveId" clId="{99EC0141-0FD2-0F4F-8DAD-29A593E8E670}" dt="2024-06-16T11:23:07.817" v="150" actId="2711"/>
          <ac:picMkLst>
            <pc:docMk/>
            <pc:sldMk cId="2875362058" sldId="505"/>
            <ac:picMk id="51" creationId="{F73B230E-116F-4EA6-927E-1C03A807C8F4}"/>
          </ac:picMkLst>
        </pc:picChg>
        <pc:picChg chg="mod">
          <ac:chgData name="Kulinich Bohdan" userId="48e65c9f34e137d0" providerId="LiveId" clId="{99EC0141-0FD2-0F4F-8DAD-29A593E8E670}" dt="2024-06-16T11:23:07.817" v="150" actId="2711"/>
          <ac:picMkLst>
            <pc:docMk/>
            <pc:sldMk cId="2875362058" sldId="505"/>
            <ac:picMk id="59" creationId="{D4BE9DBA-C905-4692-89D8-F352C7485EEB}"/>
          </ac:picMkLst>
        </pc:picChg>
        <pc:picChg chg="mod">
          <ac:chgData name="Kulinich Bohdan" userId="48e65c9f34e137d0" providerId="LiveId" clId="{99EC0141-0FD2-0F4F-8DAD-29A593E8E670}" dt="2024-06-16T11:23:07.817" v="150" actId="2711"/>
          <ac:picMkLst>
            <pc:docMk/>
            <pc:sldMk cId="2875362058" sldId="505"/>
            <ac:picMk id="79" creationId="{252C9DBB-D30C-4018-BA7F-56AF174B6B78}"/>
          </ac:picMkLst>
        </pc:pic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17" creationId="{24358C7E-5E03-4787-949C-F158137D28C3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27" creationId="{22D6B562-3090-4725-8437-9292F17901D3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29" creationId="{B6D31FC8-515B-4970-A957-0B7B130DA512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47" creationId="{5E13E590-6ED7-40EC-B18C-094504D2152F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49" creationId="{B27F1FE2-A3AC-441F-9905-7CD0AED385CC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52" creationId="{1286412A-90E0-4DA5-AC37-21EE0C3F1B6A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64" creationId="{4693D956-3541-42AB-BC25-DEC806D78C46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65" creationId="{4760692B-F938-463A-98C2-9005A3A161BD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69" creationId="{A172B3B8-63D2-436C-A7B3-D6DB23047A3C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75" creationId="{C8F5BF7B-663D-4A1A-BECF-6B01DAE508D9}"/>
          </ac:cxnSpMkLst>
        </pc:cxnChg>
        <pc:cxnChg chg="mod">
          <ac:chgData name="Kulinich Bohdan" userId="48e65c9f34e137d0" providerId="LiveId" clId="{99EC0141-0FD2-0F4F-8DAD-29A593E8E670}" dt="2024-06-16T11:23:07.817" v="150" actId="2711"/>
          <ac:cxnSpMkLst>
            <pc:docMk/>
            <pc:sldMk cId="2875362058" sldId="505"/>
            <ac:cxnSpMk id="76" creationId="{21D4F826-CF28-4942-9671-40DB1355A06C}"/>
          </ac:cxnSpMkLst>
        </pc:cxnChg>
      </pc:sldChg>
      <pc:sldChg chg="addSp modSp mod modAnim">
        <pc:chgData name="Kulinich Bohdan" userId="48e65c9f34e137d0" providerId="LiveId" clId="{99EC0141-0FD2-0F4F-8DAD-29A593E8E670}" dt="2024-06-16T11:22:37.538" v="149" actId="1035"/>
        <pc:sldMkLst>
          <pc:docMk/>
          <pc:sldMk cId="2816817883" sldId="506"/>
        </pc:sldMkLst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2" creationId="{AA3A1717-F175-482B-894E-A9CC44363F16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5" creationId="{39D82643-5A59-4F91-A8E8-9A978F560088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6" creationId="{B9708F83-72BF-48F6-8CE2-027949DFF320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7" creationId="{4C979469-A7CD-4FD4-8F41-6917E7D18636}"/>
          </ac:spMkLst>
        </pc:spChg>
        <pc:spChg chg="add mod">
          <ac:chgData name="Kulinich Bohdan" userId="48e65c9f34e137d0" providerId="LiveId" clId="{99EC0141-0FD2-0F4F-8DAD-29A593E8E670}" dt="2024-06-16T11:22:37.538" v="149" actId="1035"/>
          <ac:spMkLst>
            <pc:docMk/>
            <pc:sldMk cId="2816817883" sldId="506"/>
            <ac:spMk id="8" creationId="{CCD5B227-92C0-139D-F1B2-22FE5FE5A212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20" creationId="{238E1509-8C9E-4442-AC82-08910CFD78DD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21" creationId="{9C067C0D-ABFB-48D9-B8F8-08CBE546A5CD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24" creationId="{D89371C4-3668-4347-8340-2E4B52C88BC5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28" creationId="{2D9AAD67-1619-411B-8C0C-D4D646048683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33" creationId="{B59B4706-31A7-4888-B5D8-41E9D5A64409}"/>
          </ac:spMkLst>
        </pc:spChg>
        <pc:spChg chg="mod">
          <ac:chgData name="Kulinich Bohdan" userId="48e65c9f34e137d0" providerId="LiveId" clId="{99EC0141-0FD2-0F4F-8DAD-29A593E8E670}" dt="2024-06-16T11:20:37.176" v="99" actId="1076"/>
          <ac:spMkLst>
            <pc:docMk/>
            <pc:sldMk cId="2816817883" sldId="506"/>
            <ac:spMk id="34" creationId="{4158DC06-0444-4653-8E4D-23B95D540772}"/>
          </ac:spMkLst>
        </pc:spChg>
        <pc:spChg chg="mod">
          <ac:chgData name="Kulinich Bohdan" userId="48e65c9f34e137d0" providerId="LiveId" clId="{99EC0141-0FD2-0F4F-8DAD-29A593E8E670}" dt="2024-06-16T11:20:47.546" v="103" actId="20577"/>
          <ac:spMkLst>
            <pc:docMk/>
            <pc:sldMk cId="2816817883" sldId="506"/>
            <ac:spMk id="36" creationId="{1A891A78-D347-4DC4-9A61-7C063EF55D0C}"/>
          </ac:spMkLst>
        </pc:spChg>
        <pc:spChg chg="mod">
          <ac:chgData name="Kulinich Bohdan" userId="48e65c9f34e137d0" providerId="LiveId" clId="{99EC0141-0FD2-0F4F-8DAD-29A593E8E670}" dt="2024-06-16T11:22:37.538" v="149" actId="1035"/>
          <ac:spMkLst>
            <pc:docMk/>
            <pc:sldMk cId="2816817883" sldId="506"/>
            <ac:spMk id="38" creationId="{C86B0677-88F2-4624-8079-DE9954AC6C8C}"/>
          </ac:spMkLst>
        </pc:spChg>
        <pc:spChg chg="mod">
          <ac:chgData name="Kulinich Bohdan" userId="48e65c9f34e137d0" providerId="LiveId" clId="{99EC0141-0FD2-0F4F-8DAD-29A593E8E670}" dt="2024-06-16T11:21:37.945" v="114" actId="1076"/>
          <ac:spMkLst>
            <pc:docMk/>
            <pc:sldMk cId="2816817883" sldId="506"/>
            <ac:spMk id="39" creationId="{ED7F585E-9F54-4E9F-87B5-BAF44FDDDA88}"/>
          </ac:spMkLst>
        </pc:spChg>
        <pc:spChg chg="mod">
          <ac:chgData name="Kulinich Bohdan" userId="48e65c9f34e137d0" providerId="LiveId" clId="{99EC0141-0FD2-0F4F-8DAD-29A593E8E670}" dt="2024-06-16T11:22:00.926" v="132" actId="20577"/>
          <ac:spMkLst>
            <pc:docMk/>
            <pc:sldMk cId="2816817883" sldId="506"/>
            <ac:spMk id="40" creationId="{1518A104-5E09-485A-B6B4-3EAD76AA1818}"/>
          </ac:spMkLst>
        </pc:spChg>
        <pc:spChg chg="mod">
          <ac:chgData name="Kulinich Bohdan" userId="48e65c9f34e137d0" providerId="LiveId" clId="{99EC0141-0FD2-0F4F-8DAD-29A593E8E670}" dt="2024-06-16T11:22:13.165" v="148" actId="1076"/>
          <ac:spMkLst>
            <pc:docMk/>
            <pc:sldMk cId="2816817883" sldId="506"/>
            <ac:spMk id="41" creationId="{AFCD36F5-86FF-4353-86EC-6D3322D265B2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43" creationId="{CC8BC96E-A81A-4914-8C53-73F568F97923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44" creationId="{71327945-EEDF-46FA-8F9D-E73F987796FD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45" creationId="{F1BE4820-B68F-4C51-9B4F-01936F4AA5A2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46" creationId="{456A6B71-2786-4D16-B2D8-3B45F0EE6374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53" creationId="{695453BF-602B-4302-B1D8-9B23C97B8A85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54" creationId="{65C5EE55-7642-4FC0-8C98-8935546DAE0F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18:45.772" v="7" actId="2711"/>
          <ac:spMkLst>
            <pc:docMk/>
            <pc:sldMk cId="2816817883" sldId="506"/>
            <ac:spMk id="58" creationId="{FEDAF5F2-5A8A-49C2-A1C4-DCB4CA055489}"/>
          </ac:spMkLst>
        </pc:spChg>
        <pc:picChg chg="mod">
          <ac:chgData name="Kulinich Bohdan" userId="48e65c9f34e137d0" providerId="LiveId" clId="{99EC0141-0FD2-0F4F-8DAD-29A593E8E670}" dt="2024-06-16T11:18:45.772" v="7" actId="2711"/>
          <ac:picMkLst>
            <pc:docMk/>
            <pc:sldMk cId="2816817883" sldId="506"/>
            <ac:picMk id="15" creationId="{F57C15C6-0047-491A-BD8F-30D2756B89C7}"/>
          </ac:picMkLst>
        </pc:picChg>
        <pc:picChg chg="mod">
          <ac:chgData name="Kulinich Bohdan" userId="48e65c9f34e137d0" providerId="LiveId" clId="{99EC0141-0FD2-0F4F-8DAD-29A593E8E670}" dt="2024-06-16T11:18:45.772" v="7" actId="2711"/>
          <ac:picMkLst>
            <pc:docMk/>
            <pc:sldMk cId="2816817883" sldId="506"/>
            <ac:picMk id="42" creationId="{15EE5FC8-489D-4B45-97C5-A076D1F2B254}"/>
          </ac:picMkLst>
        </pc:picChg>
        <pc:picChg chg="mod">
          <ac:chgData name="Kulinich Bohdan" userId="48e65c9f34e137d0" providerId="LiveId" clId="{99EC0141-0FD2-0F4F-8DAD-29A593E8E670}" dt="2024-06-16T11:18:45.772" v="7" actId="2711"/>
          <ac:picMkLst>
            <pc:docMk/>
            <pc:sldMk cId="2816817883" sldId="506"/>
            <ac:picMk id="51" creationId="{D671F59E-F94F-4237-9C68-F002C0392F70}"/>
          </ac:picMkLst>
        </pc:picChg>
        <pc:picChg chg="mod">
          <ac:chgData name="Kulinich Bohdan" userId="48e65c9f34e137d0" providerId="LiveId" clId="{99EC0141-0FD2-0F4F-8DAD-29A593E8E670}" dt="2024-06-16T11:18:45.772" v="7" actId="2711"/>
          <ac:picMkLst>
            <pc:docMk/>
            <pc:sldMk cId="2816817883" sldId="506"/>
            <ac:picMk id="59" creationId="{D4BE9DBA-C905-4692-89D8-F352C7485EEB}"/>
          </ac:picMkLst>
        </pc:pic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17" creationId="{24358C7E-5E03-4787-949C-F158137D28C3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18" creationId="{2AE687DD-2E17-4E61-BCB4-EB56567B5836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19" creationId="{BE702B4B-6D7C-4FF4-A31A-38C6EC46577C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22" creationId="{0D870EBE-AA46-4E1C-8072-EED144636A21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27" creationId="{22D6B562-3090-4725-8437-9292F17901D3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29" creationId="{B6D31FC8-515B-4970-A957-0B7B130DA512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31" creationId="{15FF93E9-4D24-415F-9397-E311F0732BEB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35" creationId="{8F569824-F67F-4DF0-8512-E9CF68B392CC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37" creationId="{F61A0A17-8567-4CFF-BD5D-FA923E1F7E34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47" creationId="{5E13E590-6ED7-40EC-B18C-094504D2152F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49" creationId="{B27F1FE2-A3AC-441F-9905-7CD0AED385CC}"/>
          </ac:cxnSpMkLst>
        </pc:cxnChg>
        <pc:cxnChg chg="mod">
          <ac:chgData name="Kulinich Bohdan" userId="48e65c9f34e137d0" providerId="LiveId" clId="{99EC0141-0FD2-0F4F-8DAD-29A593E8E670}" dt="2024-06-16T11:18:45.772" v="7" actId="2711"/>
          <ac:cxnSpMkLst>
            <pc:docMk/>
            <pc:sldMk cId="2816817883" sldId="506"/>
            <ac:cxnSpMk id="52" creationId="{1286412A-90E0-4DA5-AC37-21EE0C3F1B6A}"/>
          </ac:cxnSpMkLst>
        </pc:cxnChg>
      </pc:sldChg>
      <pc:sldChg chg="modSp">
        <pc:chgData name="Kulinich Bohdan" userId="48e65c9f34e137d0" providerId="LiveId" clId="{99EC0141-0FD2-0F4F-8DAD-29A593E8E670}" dt="2024-06-16T11:23:15.177" v="151" actId="2711"/>
        <pc:sldMkLst>
          <pc:docMk/>
          <pc:sldMk cId="1687619495" sldId="508"/>
        </pc:sldMkLst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8" creationId="{E26154B6-C096-464A-B950-B6B14AA73E8F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9" creationId="{FB20EE6F-DAD2-47F6-912D-CBEF361BA9E5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10" creationId="{C4BE31A7-2408-464A-A32D-247D86CEFCDE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11" creationId="{14AE7798-5982-4BA2-A141-A4950E9D1794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12" creationId="{CBAAF101-34FE-407C-B4E8-A8F4C427EC06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46" creationId="{D706799E-AB5D-4BA2-93E4-9F7405FE6BE9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49" creationId="{077293E7-1F6A-443B-8413-318BC96FBD8F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56" creationId="{714E4D60-7007-4D97-B096-0DC5087E7037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57" creationId="{AE8872A0-346F-45F2-B393-09471B65C5FB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0" creationId="{3A155791-B0DF-4570-98AF-780E5718E4EC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1" creationId="{DE343909-E635-4E88-82DB-ACFB1A3CD359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2" creationId="{6312546B-5268-4A1A-B017-3F14AC316B84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3" creationId="{D9418065-6CD8-494D-AADE-8F94B83E0EE1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6" creationId="{BFEC1264-0A03-4276-B2E5-96F32DE8F2A7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7" creationId="{F27E8F69-74B4-4638-BBC0-A549B5897CAA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68" creationId="{3ECF80E4-20E3-48D5-B8CD-2E6BDBEFBDC0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73" creationId="{17D736F8-C4E3-411B-BC1C-F8DA813DA3A2}"/>
          </ac:spMkLst>
        </pc:spChg>
        <pc:spChg chg="mod">
          <ac:chgData name="Kulinich Bohdan" userId="48e65c9f34e137d0" providerId="LiveId" clId="{99EC0141-0FD2-0F4F-8DAD-29A593E8E670}" dt="2024-06-16T11:23:15.177" v="151" actId="2711"/>
          <ac:spMkLst>
            <pc:docMk/>
            <pc:sldMk cId="1687619495" sldId="508"/>
            <ac:spMk id="77" creationId="{817D850C-BFA3-4AC9-A504-7C19B894A7BE}"/>
          </ac:spMkLst>
        </pc:spChg>
        <pc:grpChg chg="mod">
          <ac:chgData name="Kulinich Bohdan" userId="48e65c9f34e137d0" providerId="LiveId" clId="{99EC0141-0FD2-0F4F-8DAD-29A593E8E670}" dt="2024-06-16T11:23:15.177" v="151" actId="2711"/>
          <ac:grpSpMkLst>
            <pc:docMk/>
            <pc:sldMk cId="1687619495" sldId="508"/>
            <ac:grpSpMk id="7" creationId="{8F8DACB6-6942-4486-BE7E-369B440DAA43}"/>
          </ac:grpSpMkLst>
        </pc:grpChg>
        <pc:picChg chg="mod">
          <ac:chgData name="Kulinich Bohdan" userId="48e65c9f34e137d0" providerId="LiveId" clId="{99EC0141-0FD2-0F4F-8DAD-29A593E8E670}" dt="2024-06-16T11:23:15.177" v="151" actId="2711"/>
          <ac:picMkLst>
            <pc:docMk/>
            <pc:sldMk cId="1687619495" sldId="508"/>
            <ac:picMk id="47" creationId="{11E28925-8B95-4604-A514-70CF6551624E}"/>
          </ac:picMkLst>
        </pc:picChg>
        <pc:cxnChg chg="mod">
          <ac:chgData name="Kulinich Bohdan" userId="48e65c9f34e137d0" providerId="LiveId" clId="{99EC0141-0FD2-0F4F-8DAD-29A593E8E670}" dt="2024-06-16T11:23:15.177" v="151" actId="2711"/>
          <ac:cxnSpMkLst>
            <pc:docMk/>
            <pc:sldMk cId="1687619495" sldId="508"/>
            <ac:cxnSpMk id="51" creationId="{B8E1B423-92BA-488A-8207-CE545AE343D7}"/>
          </ac:cxnSpMkLst>
        </pc:cxnChg>
        <pc:cxnChg chg="mod">
          <ac:chgData name="Kulinich Bohdan" userId="48e65c9f34e137d0" providerId="LiveId" clId="{99EC0141-0FD2-0F4F-8DAD-29A593E8E670}" dt="2024-06-16T11:23:15.177" v="151" actId="2711"/>
          <ac:cxnSpMkLst>
            <pc:docMk/>
            <pc:sldMk cId="1687619495" sldId="508"/>
            <ac:cxnSpMk id="53" creationId="{D6283ADD-56C1-454D-8EB8-E27D6CDAC8E5}"/>
          </ac:cxnSpMkLst>
        </pc:cxnChg>
        <pc:cxnChg chg="mod">
          <ac:chgData name="Kulinich Bohdan" userId="48e65c9f34e137d0" providerId="LiveId" clId="{99EC0141-0FD2-0F4F-8DAD-29A593E8E670}" dt="2024-06-16T11:23:15.177" v="151" actId="2711"/>
          <ac:cxnSpMkLst>
            <pc:docMk/>
            <pc:sldMk cId="1687619495" sldId="508"/>
            <ac:cxnSpMk id="54" creationId="{4B651A85-6BDA-42E3-AF18-5594E9CFA5F1}"/>
          </ac:cxnSpMkLst>
        </pc:cxnChg>
        <pc:cxnChg chg="mod">
          <ac:chgData name="Kulinich Bohdan" userId="48e65c9f34e137d0" providerId="LiveId" clId="{99EC0141-0FD2-0F4F-8DAD-29A593E8E670}" dt="2024-06-16T11:23:15.177" v="151" actId="2711"/>
          <ac:cxnSpMkLst>
            <pc:docMk/>
            <pc:sldMk cId="1687619495" sldId="508"/>
            <ac:cxnSpMk id="70" creationId="{9F154B3D-C56C-4A3B-9E11-6D7FD3003517}"/>
          </ac:cxnSpMkLst>
        </pc:cxnChg>
        <pc:cxnChg chg="mod">
          <ac:chgData name="Kulinich Bohdan" userId="48e65c9f34e137d0" providerId="LiveId" clId="{99EC0141-0FD2-0F4F-8DAD-29A593E8E670}" dt="2024-06-16T11:23:15.177" v="151" actId="2711"/>
          <ac:cxnSpMkLst>
            <pc:docMk/>
            <pc:sldMk cId="1687619495" sldId="508"/>
            <ac:cxnSpMk id="71" creationId="{8F31C8A7-B7FC-4E22-93F1-B52C9573CF9C}"/>
          </ac:cxnSpMkLst>
        </pc:cxnChg>
      </pc:sldChg>
      <pc:sldChg chg="modSp">
        <pc:chgData name="Kulinich Bohdan" userId="48e65c9f34e137d0" providerId="LiveId" clId="{99EC0141-0FD2-0F4F-8DAD-29A593E8E670}" dt="2024-06-16T11:23:22.257" v="152" actId="2711"/>
        <pc:sldMkLst>
          <pc:docMk/>
          <pc:sldMk cId="729442947" sldId="509"/>
        </pc:sldMkLst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2" creationId="{70EF2BF0-E25C-498C-BA24-43E084801BC0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5" creationId="{AF896AE8-6137-40DC-992E-F4778465DD60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" creationId="{746FD00A-DB3B-410A-A26E-1A0F53AE6478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8" creationId="{E26154B6-C096-464A-B950-B6B14AA73E8F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9" creationId="{FB20EE6F-DAD2-47F6-912D-CBEF361BA9E5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0" creationId="{C4BE31A7-2408-464A-A32D-247D86CEFCDE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1" creationId="{14AE7798-5982-4BA2-A141-A4950E9D1794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2" creationId="{CBAAF101-34FE-407C-B4E8-A8F4C427EC06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3" creationId="{32FD9A80-76A6-40A6-ABCC-B3FF7E2326B5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4" creationId="{756D6F07-1967-4E45-A897-CB467FF42C8E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5" creationId="{00E18459-2FAA-4BBA-B50D-AADF656ADF4A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16" creationId="{456298F6-0ECB-41D8-BE7F-A6DAAB141D93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37" creationId="{C269E5DF-01E6-44CB-9F5B-9468F45E8FA6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42" creationId="{F1BEFEBF-A28F-4EB7-ADE6-FD39F14C8A79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56" creationId="{714E4D60-7007-4D97-B096-0DC5087E7037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57" creationId="{AE8872A0-346F-45F2-B393-09471B65C5FB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0" creationId="{3A155791-B0DF-4570-98AF-780E5718E4EC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1" creationId="{DE343909-E635-4E88-82DB-ACFB1A3CD359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2" creationId="{6312546B-5268-4A1A-B017-3F14AC316B84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6" creationId="{BFEC1264-0A03-4276-B2E5-96F32DE8F2A7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7" creationId="{F27E8F69-74B4-4638-BBC0-A549B5897CAA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68" creationId="{3ECF80E4-20E3-48D5-B8CD-2E6BDBEFBDC0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73" creationId="{17D736F8-C4E3-411B-BC1C-F8DA813DA3A2}"/>
          </ac:spMkLst>
        </pc:spChg>
        <pc:spChg chg="mod">
          <ac:chgData name="Kulinich Bohdan" userId="48e65c9f34e137d0" providerId="LiveId" clId="{99EC0141-0FD2-0F4F-8DAD-29A593E8E670}" dt="2024-06-16T11:23:22.257" v="152" actId="2711"/>
          <ac:spMkLst>
            <pc:docMk/>
            <pc:sldMk cId="729442947" sldId="509"/>
            <ac:spMk id="77" creationId="{817D850C-BFA3-4AC9-A504-7C19B894A7BE}"/>
          </ac:spMkLst>
        </pc:spChg>
        <pc:grpChg chg="mod">
          <ac:chgData name="Kulinich Bohdan" userId="48e65c9f34e137d0" providerId="LiveId" clId="{99EC0141-0FD2-0F4F-8DAD-29A593E8E670}" dt="2024-06-16T11:23:22.257" v="152" actId="2711"/>
          <ac:grpSpMkLst>
            <pc:docMk/>
            <pc:sldMk cId="729442947" sldId="509"/>
            <ac:grpSpMk id="24" creationId="{647300FC-11E5-45B9-BCCD-92D2D61741AB}"/>
          </ac:grpSpMkLst>
        </pc:grpChg>
        <pc:grpChg chg="mod">
          <ac:chgData name="Kulinich Bohdan" userId="48e65c9f34e137d0" providerId="LiveId" clId="{99EC0141-0FD2-0F4F-8DAD-29A593E8E670}" dt="2024-06-16T11:23:22.257" v="152" actId="2711"/>
          <ac:grpSpMkLst>
            <pc:docMk/>
            <pc:sldMk cId="729442947" sldId="509"/>
            <ac:grpSpMk id="27" creationId="{8F9AC39D-B8FE-4576-96D6-8ED560FC2629}"/>
          </ac:grpSpMkLst>
        </pc:grpChg>
        <pc:picChg chg="mod">
          <ac:chgData name="Kulinich Bohdan" userId="48e65c9f34e137d0" providerId="LiveId" clId="{99EC0141-0FD2-0F4F-8DAD-29A593E8E670}" dt="2024-06-16T11:23:22.257" v="152" actId="2711"/>
          <ac:picMkLst>
            <pc:docMk/>
            <pc:sldMk cId="729442947" sldId="509"/>
            <ac:picMk id="36" creationId="{D28CF8AD-4B45-4C01-9312-3BB6E5B5E25B}"/>
          </ac:picMkLst>
        </pc:picChg>
        <pc:cxnChg chg="mod">
          <ac:chgData name="Kulinich Bohdan" userId="48e65c9f34e137d0" providerId="LiveId" clId="{99EC0141-0FD2-0F4F-8DAD-29A593E8E670}" dt="2024-06-16T11:23:22.257" v="152" actId="2711"/>
          <ac:cxnSpMkLst>
            <pc:docMk/>
            <pc:sldMk cId="729442947" sldId="509"/>
            <ac:cxnSpMk id="51" creationId="{B8E1B423-92BA-488A-8207-CE545AE343D7}"/>
          </ac:cxnSpMkLst>
        </pc:cxnChg>
        <pc:cxnChg chg="mod">
          <ac:chgData name="Kulinich Bohdan" userId="48e65c9f34e137d0" providerId="LiveId" clId="{99EC0141-0FD2-0F4F-8DAD-29A593E8E670}" dt="2024-06-16T11:23:22.257" v="152" actId="2711"/>
          <ac:cxnSpMkLst>
            <pc:docMk/>
            <pc:sldMk cId="729442947" sldId="509"/>
            <ac:cxnSpMk id="53" creationId="{D6283ADD-56C1-454D-8EB8-E27D6CDAC8E5}"/>
          </ac:cxnSpMkLst>
        </pc:cxnChg>
        <pc:cxnChg chg="mod">
          <ac:chgData name="Kulinich Bohdan" userId="48e65c9f34e137d0" providerId="LiveId" clId="{99EC0141-0FD2-0F4F-8DAD-29A593E8E670}" dt="2024-06-16T11:23:22.257" v="152" actId="2711"/>
          <ac:cxnSpMkLst>
            <pc:docMk/>
            <pc:sldMk cId="729442947" sldId="509"/>
            <ac:cxnSpMk id="54" creationId="{4B651A85-6BDA-42E3-AF18-5594E9CFA5F1}"/>
          </ac:cxnSpMkLst>
        </pc:cxnChg>
        <pc:cxnChg chg="mod">
          <ac:chgData name="Kulinich Bohdan" userId="48e65c9f34e137d0" providerId="LiveId" clId="{99EC0141-0FD2-0F4F-8DAD-29A593E8E670}" dt="2024-06-16T11:23:22.257" v="152" actId="2711"/>
          <ac:cxnSpMkLst>
            <pc:docMk/>
            <pc:sldMk cId="729442947" sldId="509"/>
            <ac:cxnSpMk id="70" creationId="{9F154B3D-C56C-4A3B-9E11-6D7FD3003517}"/>
          </ac:cxnSpMkLst>
        </pc:cxnChg>
        <pc:cxnChg chg="mod">
          <ac:chgData name="Kulinich Bohdan" userId="48e65c9f34e137d0" providerId="LiveId" clId="{99EC0141-0FD2-0F4F-8DAD-29A593E8E670}" dt="2024-06-16T11:23:22.257" v="152" actId="2711"/>
          <ac:cxnSpMkLst>
            <pc:docMk/>
            <pc:sldMk cId="729442947" sldId="509"/>
            <ac:cxnSpMk id="71" creationId="{8F31C8A7-B7FC-4E22-93F1-B52C9573CF9C}"/>
          </ac:cxnSpMkLst>
        </pc:cxnChg>
      </pc:sldChg>
      <pc:sldChg chg="modSp">
        <pc:chgData name="Kulinich Bohdan" userId="48e65c9f34e137d0" providerId="LiveId" clId="{99EC0141-0FD2-0F4F-8DAD-29A593E8E670}" dt="2024-06-16T11:23:28.342" v="153" actId="2711"/>
        <pc:sldMkLst>
          <pc:docMk/>
          <pc:sldMk cId="2325443477" sldId="510"/>
        </pc:sldMkLst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2" creationId="{0242F707-FD0E-44B2-BBCF-FD0AD30B462E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5" creationId="{E6190BB5-23CB-417E-A3F0-9167D95014A1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" creationId="{CDA71BBA-58F8-4EAF-9A6E-DA4DAA77BB84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8" creationId="{E26154B6-C096-464A-B950-B6B14AA73E8F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9" creationId="{FB20EE6F-DAD2-47F6-912D-CBEF361BA9E5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0" creationId="{C4BE31A7-2408-464A-A32D-247D86CEFCDE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1" creationId="{14AE7798-5982-4BA2-A141-A4950E9D1794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2" creationId="{CBAAF101-34FE-407C-B4E8-A8F4C427EC06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3" creationId="{32FD9A80-76A6-40A6-ABCC-B3FF7E2326B5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4" creationId="{756D6F07-1967-4E45-A897-CB467FF42C8E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5" creationId="{00E18459-2FAA-4BBA-B50D-AADF656ADF4A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6" creationId="{456298F6-0ECB-41D8-BE7F-A6DAAB141D93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8" creationId="{454FDAE8-BDC3-454D-9410-C637E2136282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19" creationId="{78BCC832-72AA-4BE5-9E05-DB3F6D3F6005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20" creationId="{22895A53-70EF-4E1A-A739-AF794536DA50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42" creationId="{F1BEFEBF-A28F-4EB7-ADE6-FD39F14C8A79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47" creationId="{1281944B-D17D-4223-AA78-18039FBFBC5C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56" creationId="{714E4D60-7007-4D97-B096-0DC5087E7037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57" creationId="{AE8872A0-346F-45F2-B393-09471B65C5FB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0" creationId="{3A155791-B0DF-4570-98AF-780E5718E4EC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1" creationId="{DE343909-E635-4E88-82DB-ACFB1A3CD359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2" creationId="{6312546B-5268-4A1A-B017-3F14AC316B84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4" creationId="{3FD77574-1868-4196-AACE-7FDBE30217AF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5" creationId="{B64AB8AE-FE17-408F-BCA6-3A45BAB7439D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6" creationId="{BFEC1264-0A03-4276-B2E5-96F32DE8F2A7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7" creationId="{F27E8F69-74B4-4638-BBC0-A549B5897CAA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8" creationId="{3ECF80E4-20E3-48D5-B8CD-2E6BDBEFBDC0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69" creationId="{27CBD347-3E24-41AC-88E7-E8A6D9FFEEAA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70" creationId="{D2CE05CB-197B-43FA-9B8B-4A6F0EB4BC10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71" creationId="{60D63BE8-4264-47D6-9E38-9663434D2F96}"/>
          </ac:spMkLst>
        </pc:spChg>
        <pc:spChg chg="mod">
          <ac:chgData name="Kulinich Bohdan" userId="48e65c9f34e137d0" providerId="LiveId" clId="{99EC0141-0FD2-0F4F-8DAD-29A593E8E670}" dt="2024-06-16T11:23:28.342" v="153" actId="2711"/>
          <ac:spMkLst>
            <pc:docMk/>
            <pc:sldMk cId="2325443477" sldId="510"/>
            <ac:spMk id="77" creationId="{817D850C-BFA3-4AC9-A504-7C19B894A7BE}"/>
          </ac:spMkLst>
        </pc:spChg>
        <pc:grpChg chg="mod">
          <ac:chgData name="Kulinich Bohdan" userId="48e65c9f34e137d0" providerId="LiveId" clId="{99EC0141-0FD2-0F4F-8DAD-29A593E8E670}" dt="2024-06-16T11:23:28.342" v="153" actId="2711"/>
          <ac:grpSpMkLst>
            <pc:docMk/>
            <pc:sldMk cId="2325443477" sldId="510"/>
            <ac:grpSpMk id="24" creationId="{647300FC-11E5-45B9-BCCD-92D2D61741AB}"/>
          </ac:grpSpMkLst>
        </pc:grpChg>
        <pc:grpChg chg="mod">
          <ac:chgData name="Kulinich Bohdan" userId="48e65c9f34e137d0" providerId="LiveId" clId="{99EC0141-0FD2-0F4F-8DAD-29A593E8E670}" dt="2024-06-16T11:23:28.342" v="153" actId="2711"/>
          <ac:grpSpMkLst>
            <pc:docMk/>
            <pc:sldMk cId="2325443477" sldId="510"/>
            <ac:grpSpMk id="27" creationId="{8F9AC39D-B8FE-4576-96D6-8ED560FC2629}"/>
          </ac:grpSpMkLst>
        </pc:grpChg>
        <pc:picChg chg="mod">
          <ac:chgData name="Kulinich Bohdan" userId="48e65c9f34e137d0" providerId="LiveId" clId="{99EC0141-0FD2-0F4F-8DAD-29A593E8E670}" dt="2024-06-16T11:23:28.342" v="153" actId="2711"/>
          <ac:picMkLst>
            <pc:docMk/>
            <pc:sldMk cId="2325443477" sldId="510"/>
            <ac:picMk id="49" creationId="{4DBB030A-B210-4F2C-956F-552D70E2E70F}"/>
          </ac:picMkLst>
        </pc:picChg>
        <pc:picChg chg="mod">
          <ac:chgData name="Kulinich Bohdan" userId="48e65c9f34e137d0" providerId="LiveId" clId="{99EC0141-0FD2-0F4F-8DAD-29A593E8E670}" dt="2024-06-16T11:23:28.342" v="153" actId="2711"/>
          <ac:picMkLst>
            <pc:docMk/>
            <pc:sldMk cId="2325443477" sldId="510"/>
            <ac:picMk id="52" creationId="{B173791D-07BB-4462-877A-A3A9FCEBACBA}"/>
          </ac:picMkLst>
        </pc:picChg>
        <pc:cxnChg chg="mod">
          <ac:chgData name="Kulinich Bohdan" userId="48e65c9f34e137d0" providerId="LiveId" clId="{99EC0141-0FD2-0F4F-8DAD-29A593E8E670}" dt="2024-06-16T11:23:28.342" v="153" actId="2711"/>
          <ac:cxnSpMkLst>
            <pc:docMk/>
            <pc:sldMk cId="2325443477" sldId="510"/>
            <ac:cxnSpMk id="51" creationId="{B8E1B423-92BA-488A-8207-CE545AE343D7}"/>
          </ac:cxnSpMkLst>
        </pc:cxnChg>
        <pc:cxnChg chg="mod">
          <ac:chgData name="Kulinich Bohdan" userId="48e65c9f34e137d0" providerId="LiveId" clId="{99EC0141-0FD2-0F4F-8DAD-29A593E8E670}" dt="2024-06-16T11:23:28.342" v="153" actId="2711"/>
          <ac:cxnSpMkLst>
            <pc:docMk/>
            <pc:sldMk cId="2325443477" sldId="510"/>
            <ac:cxnSpMk id="53" creationId="{D6283ADD-56C1-454D-8EB8-E27D6CDAC8E5}"/>
          </ac:cxnSpMkLst>
        </pc:cxnChg>
        <pc:cxnChg chg="mod">
          <ac:chgData name="Kulinich Bohdan" userId="48e65c9f34e137d0" providerId="LiveId" clId="{99EC0141-0FD2-0F4F-8DAD-29A593E8E670}" dt="2024-06-16T11:23:28.342" v="153" actId="2711"/>
          <ac:cxnSpMkLst>
            <pc:docMk/>
            <pc:sldMk cId="2325443477" sldId="510"/>
            <ac:cxnSpMk id="54" creationId="{4B651A85-6BDA-42E3-AF18-5594E9CFA5F1}"/>
          </ac:cxnSpMkLst>
        </pc:cxnChg>
      </pc:sldChg>
      <pc:sldChg chg="modSp">
        <pc:chgData name="Kulinich Bohdan" userId="48e65c9f34e137d0" providerId="LiveId" clId="{99EC0141-0FD2-0F4F-8DAD-29A593E8E670}" dt="2024-06-16T11:23:35.706" v="154" actId="2711"/>
        <pc:sldMkLst>
          <pc:docMk/>
          <pc:sldMk cId="1305664181" sldId="512"/>
        </pc:sldMkLst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8" creationId="{E26154B6-C096-464A-B950-B6B14AA73E8F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9" creationId="{FB20EE6F-DAD2-47F6-912D-CBEF361BA9E5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0" creationId="{C4BE31A7-2408-464A-A32D-247D86CEFCDE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1" creationId="{14AE7798-5982-4BA2-A141-A4950E9D1794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2" creationId="{CBAAF101-34FE-407C-B4E8-A8F4C427EC06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3" creationId="{32FD9A80-76A6-40A6-ABCC-B3FF7E2326B5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4" creationId="{756D6F07-1967-4E45-A897-CB467FF42C8E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5" creationId="{00E18459-2FAA-4BBA-B50D-AADF656ADF4A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6" creationId="{456298F6-0ECB-41D8-BE7F-A6DAAB141D93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8" creationId="{454FDAE8-BDC3-454D-9410-C637E2136282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19" creationId="{78BCC832-72AA-4BE5-9E05-DB3F6D3F6005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20" creationId="{22895A53-70EF-4E1A-A739-AF794536DA50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42" creationId="{F1BEFEBF-A28F-4EB7-ADE6-FD39F14C8A79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47" creationId="{46E775A0-F0FA-4AEC-9858-3236BF401F15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49" creationId="{B39568D9-CF3E-40CD-B03D-084CACC85143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56" creationId="{714E4D60-7007-4D97-B096-0DC5087E7037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57" creationId="{AE8872A0-346F-45F2-B393-09471B65C5FB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0" creationId="{3A155791-B0DF-4570-98AF-780E5718E4EC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1" creationId="{DE343909-E635-4E88-82DB-ACFB1A3CD359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2" creationId="{6312546B-5268-4A1A-B017-3F14AC316B84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4" creationId="{386B3C32-80EF-4C74-9194-0AE539D0B1BF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5" creationId="{B64AB8AE-FE17-408F-BCA6-3A45BAB7439D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6" creationId="{BFEC1264-0A03-4276-B2E5-96F32DE8F2A7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7" creationId="{F27E8F69-74B4-4638-BBC0-A549B5897CAA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68" creationId="{3ECF80E4-20E3-48D5-B8CD-2E6BDBEFBDC0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70" creationId="{93156EEC-1CBD-4E34-9589-D67C604FB7E6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71" creationId="{056B8A01-86A3-44B0-B36F-A907022CD937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72" creationId="{C18D610F-6199-4C75-B6DE-5B0AE2EE61AD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73" creationId="{A8B3A678-6365-4568-8DF0-16DDECDAEC7B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74" creationId="{F8E4D693-728A-45DB-B6E5-69E23DE7ECDF}"/>
          </ac:spMkLst>
        </pc:spChg>
        <pc:spChg chg="mod">
          <ac:chgData name="Kulinich Bohdan" userId="48e65c9f34e137d0" providerId="LiveId" clId="{99EC0141-0FD2-0F4F-8DAD-29A593E8E670}" dt="2024-06-16T11:23:35.706" v="154" actId="2711"/>
          <ac:spMkLst>
            <pc:docMk/>
            <pc:sldMk cId="1305664181" sldId="512"/>
            <ac:spMk id="77" creationId="{817D850C-BFA3-4AC9-A504-7C19B894A7BE}"/>
          </ac:spMkLst>
        </pc:spChg>
        <pc:grpChg chg="mod">
          <ac:chgData name="Kulinich Bohdan" userId="48e65c9f34e137d0" providerId="LiveId" clId="{99EC0141-0FD2-0F4F-8DAD-29A593E8E670}" dt="2024-06-16T11:23:35.706" v="154" actId="2711"/>
          <ac:grpSpMkLst>
            <pc:docMk/>
            <pc:sldMk cId="1305664181" sldId="512"/>
            <ac:grpSpMk id="24" creationId="{647300FC-11E5-45B9-BCCD-92D2D61741AB}"/>
          </ac:grpSpMkLst>
        </pc:grpChg>
        <pc:grpChg chg="mod">
          <ac:chgData name="Kulinich Bohdan" userId="48e65c9f34e137d0" providerId="LiveId" clId="{99EC0141-0FD2-0F4F-8DAD-29A593E8E670}" dt="2024-06-16T11:23:35.706" v="154" actId="2711"/>
          <ac:grpSpMkLst>
            <pc:docMk/>
            <pc:sldMk cId="1305664181" sldId="512"/>
            <ac:grpSpMk id="27" creationId="{8F9AC39D-B8FE-4576-96D6-8ED560FC2629}"/>
          </ac:grpSpMkLst>
        </pc:grpChg>
        <pc:picChg chg="mod">
          <ac:chgData name="Kulinich Bohdan" userId="48e65c9f34e137d0" providerId="LiveId" clId="{99EC0141-0FD2-0F4F-8DAD-29A593E8E670}" dt="2024-06-16T11:23:35.706" v="154" actId="2711"/>
          <ac:picMkLst>
            <pc:docMk/>
            <pc:sldMk cId="1305664181" sldId="512"/>
            <ac:picMk id="52" creationId="{B173791D-07BB-4462-877A-A3A9FCEBACBA}"/>
          </ac:picMkLst>
        </pc:picChg>
        <pc:picChg chg="mod">
          <ac:chgData name="Kulinich Bohdan" userId="48e65c9f34e137d0" providerId="LiveId" clId="{99EC0141-0FD2-0F4F-8DAD-29A593E8E670}" dt="2024-06-16T11:23:35.706" v="154" actId="2711"/>
          <ac:picMkLst>
            <pc:docMk/>
            <pc:sldMk cId="1305664181" sldId="512"/>
            <ac:picMk id="69" creationId="{20DF76B1-0068-43FF-AA81-C6A1B923F477}"/>
          </ac:picMkLst>
        </pc:picChg>
        <pc:cxnChg chg="mod">
          <ac:chgData name="Kulinich Bohdan" userId="48e65c9f34e137d0" providerId="LiveId" clId="{99EC0141-0FD2-0F4F-8DAD-29A593E8E670}" dt="2024-06-16T11:23:35.706" v="154" actId="2711"/>
          <ac:cxnSpMkLst>
            <pc:docMk/>
            <pc:sldMk cId="1305664181" sldId="512"/>
            <ac:cxnSpMk id="51" creationId="{B8E1B423-92BA-488A-8207-CE545AE343D7}"/>
          </ac:cxnSpMkLst>
        </pc:cxnChg>
        <pc:cxnChg chg="mod">
          <ac:chgData name="Kulinich Bohdan" userId="48e65c9f34e137d0" providerId="LiveId" clId="{99EC0141-0FD2-0F4F-8DAD-29A593E8E670}" dt="2024-06-16T11:23:35.706" v="154" actId="2711"/>
          <ac:cxnSpMkLst>
            <pc:docMk/>
            <pc:sldMk cId="1305664181" sldId="512"/>
            <ac:cxnSpMk id="53" creationId="{D6283ADD-56C1-454D-8EB8-E27D6CDAC8E5}"/>
          </ac:cxnSpMkLst>
        </pc:cxnChg>
        <pc:cxnChg chg="mod">
          <ac:chgData name="Kulinich Bohdan" userId="48e65c9f34e137d0" providerId="LiveId" clId="{99EC0141-0FD2-0F4F-8DAD-29A593E8E670}" dt="2024-06-16T11:23:35.706" v="154" actId="2711"/>
          <ac:cxnSpMkLst>
            <pc:docMk/>
            <pc:sldMk cId="1305664181" sldId="512"/>
            <ac:cxnSpMk id="54" creationId="{4B651A85-6BDA-42E3-AF18-5594E9CFA5F1}"/>
          </ac:cxnSpMkLst>
        </pc:cxnChg>
      </pc:sldChg>
      <pc:sldChg chg="modSp">
        <pc:chgData name="Kulinich Bohdan" userId="48e65c9f34e137d0" providerId="LiveId" clId="{99EC0141-0FD2-0F4F-8DAD-29A593E8E670}" dt="2024-06-16T11:23:42.325" v="155" actId="2711"/>
        <pc:sldMkLst>
          <pc:docMk/>
          <pc:sldMk cId="4207989482" sldId="513"/>
        </pc:sldMkLst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2" creationId="{BC21B32E-CD08-42DD-88FA-B1AD2A00F81B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5" creationId="{9BF6686E-1C4C-4593-989D-4BCE7C0E5D71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" creationId="{3EBBB90F-6508-4035-8761-340BBEDDEAC3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8" creationId="{E26154B6-C096-464A-B950-B6B14AA73E8F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9" creationId="{FB20EE6F-DAD2-47F6-912D-CBEF361BA9E5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0" creationId="{C4BE31A7-2408-464A-A32D-247D86CEFCDE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1" creationId="{14AE7798-5982-4BA2-A141-A4950E9D1794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2" creationId="{CBAAF101-34FE-407C-B4E8-A8F4C427EC06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3" creationId="{32FD9A80-76A6-40A6-ABCC-B3FF7E2326B5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4" creationId="{756D6F07-1967-4E45-A897-CB467FF42C8E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5" creationId="{00E18459-2FAA-4BBA-B50D-AADF656ADF4A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6" creationId="{456298F6-0ECB-41D8-BE7F-A6DAAB141D93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8" creationId="{454FDAE8-BDC3-454D-9410-C637E2136282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19" creationId="{78BCC832-72AA-4BE5-9E05-DB3F6D3F6005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20" creationId="{22895A53-70EF-4E1A-A739-AF794536DA50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22" creationId="{042FC79E-5D0A-4FEA-BAEB-26F5D38092E5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23" creationId="{1EEC32A1-1FE4-4870-91E2-4E7125EF4C8B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26" creationId="{D32A24B9-CF97-460A-8EC2-103380205571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30" creationId="{241B51BC-C715-4B80-9D8B-AA841CE70D06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42" creationId="{F1BEFEBF-A28F-4EB7-ADE6-FD39F14C8A79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46" creationId="{1ADB1801-651E-4F67-97C8-59BC7446F80E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47" creationId="{2AFA7304-30E9-40D0-99DC-6714B188AB81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48" creationId="{10E7311B-3299-4DFD-8A2B-055C39539841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49" creationId="{6A444372-4F53-4F2F-8012-D0ACEA912BCE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50" creationId="{308A3772-0E0A-44E4-B1CA-F3D4FA8AF125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55" creationId="{78725FEA-6C4A-4FBF-AF17-F93558C1D397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56" creationId="{714E4D60-7007-4D97-B096-0DC5087E7037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57" creationId="{AE8872A0-346F-45F2-B393-09471B65C5FB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0" creationId="{3A155791-B0DF-4570-98AF-780E5718E4EC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1" creationId="{DE343909-E635-4E88-82DB-ACFB1A3CD359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2" creationId="{6312546B-5268-4A1A-B017-3F14AC316B84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6" creationId="{BFEC1264-0A03-4276-B2E5-96F32DE8F2A7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7" creationId="{F27E8F69-74B4-4638-BBC0-A549B5897CAA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68" creationId="{3ECF80E4-20E3-48D5-B8CD-2E6BDBEFBDC0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71" creationId="{056B8A01-86A3-44B0-B36F-A907022CD937}"/>
          </ac:spMkLst>
        </pc:spChg>
        <pc:spChg chg="mod">
          <ac:chgData name="Kulinich Bohdan" userId="48e65c9f34e137d0" providerId="LiveId" clId="{99EC0141-0FD2-0F4F-8DAD-29A593E8E670}" dt="2024-06-16T11:23:42.325" v="155" actId="2711"/>
          <ac:spMkLst>
            <pc:docMk/>
            <pc:sldMk cId="4207989482" sldId="513"/>
            <ac:spMk id="77" creationId="{817D850C-BFA3-4AC9-A504-7C19B894A7BE}"/>
          </ac:spMkLst>
        </pc:spChg>
        <pc:grpChg chg="mod">
          <ac:chgData name="Kulinich Bohdan" userId="48e65c9f34e137d0" providerId="LiveId" clId="{99EC0141-0FD2-0F4F-8DAD-29A593E8E670}" dt="2024-06-16T11:23:42.325" v="155" actId="2711"/>
          <ac:grpSpMkLst>
            <pc:docMk/>
            <pc:sldMk cId="4207989482" sldId="513"/>
            <ac:grpSpMk id="24" creationId="{647300FC-11E5-45B9-BCCD-92D2D61741AB}"/>
          </ac:grpSpMkLst>
        </pc:grpChg>
        <pc:grpChg chg="mod">
          <ac:chgData name="Kulinich Bohdan" userId="48e65c9f34e137d0" providerId="LiveId" clId="{99EC0141-0FD2-0F4F-8DAD-29A593E8E670}" dt="2024-06-16T11:23:42.325" v="155" actId="2711"/>
          <ac:grpSpMkLst>
            <pc:docMk/>
            <pc:sldMk cId="4207989482" sldId="513"/>
            <ac:grpSpMk id="27" creationId="{8F9AC39D-B8FE-4576-96D6-8ED560FC2629}"/>
          </ac:grpSpMkLst>
        </pc:grpChg>
        <pc:picChg chg="mod">
          <ac:chgData name="Kulinich Bohdan" userId="48e65c9f34e137d0" providerId="LiveId" clId="{99EC0141-0FD2-0F4F-8DAD-29A593E8E670}" dt="2024-06-16T11:23:42.325" v="155" actId="2711"/>
          <ac:picMkLst>
            <pc:docMk/>
            <pc:sldMk cId="4207989482" sldId="513"/>
            <ac:picMk id="21" creationId="{3DE06B11-BA54-46DC-BDB5-62383C52638D}"/>
          </ac:picMkLst>
        </pc:picChg>
        <pc:cxnChg chg="mod">
          <ac:chgData name="Kulinich Bohdan" userId="48e65c9f34e137d0" providerId="LiveId" clId="{99EC0141-0FD2-0F4F-8DAD-29A593E8E670}" dt="2024-06-16T11:23:42.325" v="155" actId="2711"/>
          <ac:cxnSpMkLst>
            <pc:docMk/>
            <pc:sldMk cId="4207989482" sldId="513"/>
            <ac:cxnSpMk id="51" creationId="{B8E1B423-92BA-488A-8207-CE545AE343D7}"/>
          </ac:cxnSpMkLst>
        </pc:cxnChg>
        <pc:cxnChg chg="mod">
          <ac:chgData name="Kulinich Bohdan" userId="48e65c9f34e137d0" providerId="LiveId" clId="{99EC0141-0FD2-0F4F-8DAD-29A593E8E670}" dt="2024-06-16T11:23:42.325" v="155" actId="2711"/>
          <ac:cxnSpMkLst>
            <pc:docMk/>
            <pc:sldMk cId="4207989482" sldId="513"/>
            <ac:cxnSpMk id="53" creationId="{D6283ADD-56C1-454D-8EB8-E27D6CDAC8E5}"/>
          </ac:cxnSpMkLst>
        </pc:cxnChg>
        <pc:cxnChg chg="mod">
          <ac:chgData name="Kulinich Bohdan" userId="48e65c9f34e137d0" providerId="LiveId" clId="{99EC0141-0FD2-0F4F-8DAD-29A593E8E670}" dt="2024-06-16T11:23:42.325" v="155" actId="2711"/>
          <ac:cxnSpMkLst>
            <pc:docMk/>
            <pc:sldMk cId="4207989482" sldId="513"/>
            <ac:cxnSpMk id="54" creationId="{4B651A85-6BDA-42E3-AF18-5594E9CFA5F1}"/>
          </ac:cxnSpMkLst>
        </pc:cxnChg>
      </pc:sldChg>
      <pc:sldChg chg="modSp">
        <pc:chgData name="Kulinich Bohdan" userId="48e65c9f34e137d0" providerId="LiveId" clId="{99EC0141-0FD2-0F4F-8DAD-29A593E8E670}" dt="2024-06-16T11:23:49.014" v="156" actId="2711"/>
        <pc:sldMkLst>
          <pc:docMk/>
          <pc:sldMk cId="371247338" sldId="514"/>
        </pc:sldMkLst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23" creationId="{CC2BF473-73A9-454B-B9EF-C0B2D35F2C74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25" creationId="{2D7BAD9F-6796-4C17-9BA9-4299117E2AD9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32" creationId="{9E35C830-4FE9-4631-A457-F721F2AB07AE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71" creationId="{630A5806-E080-4365-8B49-8F322EFEC813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72" creationId="{41A9E644-3896-415B-8B50-BB412F72B99F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76" creationId="{C7D1284A-0B26-4EB8-9441-9BB956840F04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77" creationId="{0327216E-7632-4663-B4B1-F45BE8433DB4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78" creationId="{D8BC47EC-A2CF-41B4-9055-05E627FBAA22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79" creationId="{AD5AB0A6-A910-4D64-9988-13D7879D95F9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04" creationId="{B389D7DD-E60E-4BC3-9D1E-DE6D14993B1B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06" creationId="{6C6C7CA4-22BF-4561-8C18-80F833715368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08" creationId="{26347A2B-C8E7-49E4-9D0A-7A0E28DF6872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09" creationId="{BAEA8D64-B27A-4FE7-8003-28669C8DA780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11" creationId="{FD6BAA58-D697-4FDB-BD00-C91CCAE365D4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12" creationId="{2BBAC61F-C5D8-4694-913C-03098C292252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14" creationId="{71413A49-2CA4-4A2F-898C-22452CD526CB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16" creationId="{61E5F4C8-C7BD-4CE7-9185-26D9F3B8CCB8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18" creationId="{C737CAB9-1A9F-4EB9-A9AA-DEFC86DD902D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0" creationId="{9A6C0046-0045-4889-9E4F-83B8B768AD76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2" creationId="{FC6683E9-91A5-4EF5-AACB-0E6E66A2A84A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4" creationId="{CEE43899-644C-4790-8A32-9AD913D8D3C3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6" creationId="{3F29DD36-C7E3-4C07-954B-50BA69701936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7" creationId="{3E72DB12-ABD3-4ACA-BEF2-20586541C03F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8" creationId="{AE4BA654-C666-41FF-9C10-41C6EEF84F7F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29" creationId="{63E01244-5932-4297-9C3D-C582661ECA61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36" creationId="{E22448D1-0B8E-44B6-B7CD-A26F2512C093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37" creationId="{7C44DEAC-9868-4D34-8700-F79C03628E62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38" creationId="{300182CD-CAF6-4DD0-923E-D8CB77DDE709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39" creationId="{4CB4C79D-DB87-4A4B-A26F-40D05985AFC8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41" creationId="{724B3B6D-DA31-477D-96ED-0B0BF40E7B27}"/>
          </ac:spMkLst>
        </pc:spChg>
        <pc:spChg chg="mod">
          <ac:chgData name="Kulinich Bohdan" userId="48e65c9f34e137d0" providerId="LiveId" clId="{99EC0141-0FD2-0F4F-8DAD-29A593E8E670}" dt="2024-06-16T11:23:49.014" v="156" actId="2711"/>
          <ac:spMkLst>
            <pc:docMk/>
            <pc:sldMk cId="371247338" sldId="514"/>
            <ac:spMk id="143" creationId="{6EDED679-079A-423A-BC66-99A7252B5E2D}"/>
          </ac:spMkLst>
        </pc:spChg>
        <pc:grpChg chg="mod">
          <ac:chgData name="Kulinich Bohdan" userId="48e65c9f34e137d0" providerId="LiveId" clId="{99EC0141-0FD2-0F4F-8DAD-29A593E8E670}" dt="2024-06-16T11:23:49.014" v="156" actId="2711"/>
          <ac:grpSpMkLst>
            <pc:docMk/>
            <pc:sldMk cId="371247338" sldId="514"/>
            <ac:grpSpMk id="134" creationId="{988694AB-F7A8-40EC-AE99-17F830D01BBE}"/>
          </ac:grpSpMkLst>
        </pc:grp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68" creationId="{DF1CCA5D-F0A8-4B18-B862-E2DBF5F60191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69" creationId="{0FF1D1F1-9A42-4C25-9BFB-49D22EF1A296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70" creationId="{93AE996E-271C-4268-A8B4-D264258E2C23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83" creationId="{0A74E970-4FF6-4EA9-BCF2-F19CD7AEC588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84" creationId="{C88D0D4D-7E33-41BD-87BC-5021F9082582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85" creationId="{6B09CC67-1B42-47AB-8520-714CA6A768DF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89" creationId="{838AD0E0-4B31-43D3-AE9D-CC6946592F56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91" creationId="{B49C65E8-6F17-4A94-8B08-9C5A3097602C}"/>
          </ac:cxnSpMkLst>
        </pc:cxnChg>
        <pc:cxnChg chg="mod">
          <ac:chgData name="Kulinich Bohdan" userId="48e65c9f34e137d0" providerId="LiveId" clId="{99EC0141-0FD2-0F4F-8DAD-29A593E8E670}" dt="2024-06-16T11:23:49.014" v="156" actId="2711"/>
          <ac:cxnSpMkLst>
            <pc:docMk/>
            <pc:sldMk cId="371247338" sldId="514"/>
            <ac:cxnSpMk id="95" creationId="{71F77B0F-F967-4A43-B551-C6A0E7E84758}"/>
          </ac:cxnSpMkLst>
        </pc:cxnChg>
      </pc:sldChg>
      <pc:sldChg chg="modSp">
        <pc:chgData name="Kulinich Bohdan" userId="48e65c9f34e137d0" providerId="LiveId" clId="{99EC0141-0FD2-0F4F-8DAD-29A593E8E670}" dt="2024-06-16T11:24:22.819" v="161" actId="2711"/>
        <pc:sldMkLst>
          <pc:docMk/>
          <pc:sldMk cId="2304094075" sldId="516"/>
        </pc:sldMkLst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2" creationId="{7481E262-5048-416A-AE14-101DAF030917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6" creationId="{4CD1B612-D16C-4F70-8335-78480BFE8EC8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12" creationId="{B41E6A37-AADC-4E58-ADE4-C6C3361ADC46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14" creationId="{FE4E60CC-3127-4828-BC80-97F7E1EF34CF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19" creationId="{0E017DFA-375A-45E1-8D7E-5970841FDA73}"/>
          </ac:spMkLst>
        </pc:spChg>
        <pc:spChg chg="mod">
          <ac:chgData name="Kulinich Bohdan" userId="48e65c9f34e137d0" providerId="LiveId" clId="{99EC0141-0FD2-0F4F-8DAD-29A593E8E670}" dt="2024-06-16T11:24:22.819" v="161" actId="2711"/>
          <ac:spMkLst>
            <pc:docMk/>
            <pc:sldMk cId="2304094075" sldId="516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5" creationId="{0B1AA5B4-8154-47E1-BE65-D7968C062FF7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11" creationId="{E9F02244-0F28-48FC-BE09-347456BF9881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13" creationId="{EB3C3A1A-D4E6-40AB-8404-B6029DBF8766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15" creationId="{470C8942-EC24-47C2-B0C3-793059FDEBF3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16" creationId="{0526A9DA-EC25-462C-969A-82AC9123E8A4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17" creationId="{F7CC270A-7798-461E-8601-5B27A367048F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24" creationId="{C6A5DA0A-8734-45FD-8A27-1F773D788223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26" creationId="{6498E020-E2CA-4459-B693-88A346CC9C48}"/>
          </ac:picMkLst>
        </pc:picChg>
        <pc:picChg chg="mod">
          <ac:chgData name="Kulinich Bohdan" userId="48e65c9f34e137d0" providerId="LiveId" clId="{99EC0141-0FD2-0F4F-8DAD-29A593E8E670}" dt="2024-06-16T11:24:22.819" v="161" actId="2711"/>
          <ac:picMkLst>
            <pc:docMk/>
            <pc:sldMk cId="2304094075" sldId="516"/>
            <ac:picMk id="40" creationId="{248AC9B2-65A9-42C3-AF8B-90FAF936D6A5}"/>
          </ac:picMkLst>
        </pc:picChg>
        <pc:cxnChg chg="mod">
          <ac:chgData name="Kulinich Bohdan" userId="48e65c9f34e137d0" providerId="LiveId" clId="{99EC0141-0FD2-0F4F-8DAD-29A593E8E670}" dt="2024-06-16T11:24:22.819" v="161" actId="2711"/>
          <ac:cxnSpMkLst>
            <pc:docMk/>
            <pc:sldMk cId="2304094075" sldId="516"/>
            <ac:cxnSpMk id="8" creationId="{3024BCB6-621D-4323-B79A-1CDF7A35568B}"/>
          </ac:cxnSpMkLst>
        </pc:cxnChg>
        <pc:cxnChg chg="mod">
          <ac:chgData name="Kulinich Bohdan" userId="48e65c9f34e137d0" providerId="LiveId" clId="{99EC0141-0FD2-0F4F-8DAD-29A593E8E670}" dt="2024-06-16T11:24:22.819" v="161" actId="2711"/>
          <ac:cxnSpMkLst>
            <pc:docMk/>
            <pc:sldMk cId="2304094075" sldId="516"/>
            <ac:cxnSpMk id="18" creationId="{824882A5-60FD-4871-9E8E-0B7EC93C56D3}"/>
          </ac:cxnSpMkLst>
        </pc:cxnChg>
      </pc:sldChg>
      <pc:sldChg chg="modSp">
        <pc:chgData name="Kulinich Bohdan" userId="48e65c9f34e137d0" providerId="LiveId" clId="{99EC0141-0FD2-0F4F-8DAD-29A593E8E670}" dt="2024-06-16T11:24:29.982" v="162" actId="2711"/>
        <pc:sldMkLst>
          <pc:docMk/>
          <pc:sldMk cId="2475640521" sldId="517"/>
        </pc:sldMkLst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2" creationId="{E09AE203-1680-4090-8D39-43C276391E3B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12" creationId="{B41E6A37-AADC-4E58-ADE4-C6C3361ADC46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14" creationId="{FE4E60CC-3127-4828-BC80-97F7E1EF34CF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19" creationId="{0E017DFA-375A-45E1-8D7E-5970841FDA73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27" creationId="{0720D37C-3550-4B65-9B82-6BEC912311C4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34" creationId="{D7A8675C-7189-4AB4-824C-514ED8252FCF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35" creationId="{89823311-F4D3-470B-959E-792BFBC4A5A8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36" creationId="{42DCEB3E-97DC-4BB7-ABB9-1893B34A4E0F}"/>
          </ac:spMkLst>
        </pc:spChg>
        <pc:spChg chg="mod">
          <ac:chgData name="Kulinich Bohdan" userId="48e65c9f34e137d0" providerId="LiveId" clId="{99EC0141-0FD2-0F4F-8DAD-29A593E8E670}" dt="2024-06-16T11:24:29.982" v="162" actId="2711"/>
          <ac:spMkLst>
            <pc:docMk/>
            <pc:sldMk cId="2475640521" sldId="517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7" creationId="{0E3124C8-F2D5-42E9-92EB-C0EF9EA4A95B}"/>
          </ac:picMkLst>
        </pc:pic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10" creationId="{274BAFBA-2B8E-46CA-A2CC-3FEEB838A7B2}"/>
          </ac:picMkLst>
        </pc:pic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11" creationId="{E9F02244-0F28-48FC-BE09-347456BF9881}"/>
          </ac:picMkLst>
        </pc:pic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23" creationId="{902C798F-6FA5-4664-8328-9EA09EBE702B}"/>
          </ac:picMkLst>
        </pc:pic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24" creationId="{C6A5DA0A-8734-45FD-8A27-1F773D788223}"/>
          </ac:picMkLst>
        </pc:pic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26" creationId="{6498E020-E2CA-4459-B693-88A346CC9C48}"/>
          </ac:picMkLst>
        </pc:picChg>
        <pc:picChg chg="mod">
          <ac:chgData name="Kulinich Bohdan" userId="48e65c9f34e137d0" providerId="LiveId" clId="{99EC0141-0FD2-0F4F-8DAD-29A593E8E670}" dt="2024-06-16T11:24:29.982" v="162" actId="2711"/>
          <ac:picMkLst>
            <pc:docMk/>
            <pc:sldMk cId="2475640521" sldId="517"/>
            <ac:picMk id="28" creationId="{0EF25BFD-FF2C-4806-9712-3E435AC6CA9F}"/>
          </ac:picMkLst>
        </pc:picChg>
        <pc:cxnChg chg="mod">
          <ac:chgData name="Kulinich Bohdan" userId="48e65c9f34e137d0" providerId="LiveId" clId="{99EC0141-0FD2-0F4F-8DAD-29A593E8E670}" dt="2024-06-16T11:24:29.982" v="162" actId="2711"/>
          <ac:cxnSpMkLst>
            <pc:docMk/>
            <pc:sldMk cId="2475640521" sldId="517"/>
            <ac:cxnSpMk id="8" creationId="{3024BCB6-621D-4323-B79A-1CDF7A35568B}"/>
          </ac:cxnSpMkLst>
        </pc:cxnChg>
        <pc:cxnChg chg="mod">
          <ac:chgData name="Kulinich Bohdan" userId="48e65c9f34e137d0" providerId="LiveId" clId="{99EC0141-0FD2-0F4F-8DAD-29A593E8E670}" dt="2024-06-16T11:24:29.982" v="162" actId="2711"/>
          <ac:cxnSpMkLst>
            <pc:docMk/>
            <pc:sldMk cId="2475640521" sldId="517"/>
            <ac:cxnSpMk id="18" creationId="{824882A5-60FD-4871-9E8E-0B7EC93C56D3}"/>
          </ac:cxnSpMkLst>
        </pc:cxnChg>
        <pc:cxnChg chg="mod">
          <ac:chgData name="Kulinich Bohdan" userId="48e65c9f34e137d0" providerId="LiveId" clId="{99EC0141-0FD2-0F4F-8DAD-29A593E8E670}" dt="2024-06-16T11:24:29.982" v="162" actId="2711"/>
          <ac:cxnSpMkLst>
            <pc:docMk/>
            <pc:sldMk cId="2475640521" sldId="517"/>
            <ac:cxnSpMk id="30" creationId="{6D658CB2-08F2-444C-9B09-36FBD79141F5}"/>
          </ac:cxnSpMkLst>
        </pc:cxnChg>
        <pc:cxnChg chg="mod">
          <ac:chgData name="Kulinich Bohdan" userId="48e65c9f34e137d0" providerId="LiveId" clId="{99EC0141-0FD2-0F4F-8DAD-29A593E8E670}" dt="2024-06-16T11:24:29.982" v="162" actId="2711"/>
          <ac:cxnSpMkLst>
            <pc:docMk/>
            <pc:sldMk cId="2475640521" sldId="517"/>
            <ac:cxnSpMk id="43" creationId="{DC192FEB-D05D-4ED7-8133-667CD6AB945F}"/>
          </ac:cxnSpMkLst>
        </pc:cxnChg>
        <pc:cxnChg chg="mod">
          <ac:chgData name="Kulinich Bohdan" userId="48e65c9f34e137d0" providerId="LiveId" clId="{99EC0141-0FD2-0F4F-8DAD-29A593E8E670}" dt="2024-06-16T11:24:29.982" v="162" actId="2711"/>
          <ac:cxnSpMkLst>
            <pc:docMk/>
            <pc:sldMk cId="2475640521" sldId="517"/>
            <ac:cxnSpMk id="48" creationId="{49A29055-64EF-45E4-9543-182A0E722BB3}"/>
          </ac:cxnSpMkLst>
        </pc:cxnChg>
      </pc:sldChg>
      <pc:sldChg chg="modSp">
        <pc:chgData name="Kulinich Bohdan" userId="48e65c9f34e137d0" providerId="LiveId" clId="{99EC0141-0FD2-0F4F-8DAD-29A593E8E670}" dt="2024-06-16T11:24:35.846" v="163" actId="2711"/>
        <pc:sldMkLst>
          <pc:docMk/>
          <pc:sldMk cId="697000727" sldId="518"/>
        </pc:sldMkLst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6" creationId="{4CD1B612-D16C-4F70-8335-78480BFE8EC8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18" creationId="{EBFC9025-D921-4AC6-AAD9-2BDD4B4CE9FF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19" creationId="{CEFCF132-9D28-4030-92FC-33AE9432D633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20" creationId="{C1985237-E74B-4C96-9E9B-94C66D61A29D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21" creationId="{5A212672-CF20-4143-ABED-0F95EC71D722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22" creationId="{08BAE09A-79C7-4734-9315-43A498B19872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23" creationId="{858831C0-70EC-49E8-B955-6C088232A20D}"/>
          </ac:spMkLst>
        </pc:spChg>
        <pc:spChg chg="mod">
          <ac:chgData name="Kulinich Bohdan" userId="48e65c9f34e137d0" providerId="LiveId" clId="{99EC0141-0FD2-0F4F-8DAD-29A593E8E670}" dt="2024-06-16T11:24:35.846" v="163" actId="2711"/>
          <ac:spMkLst>
            <pc:docMk/>
            <pc:sldMk cId="697000727" sldId="518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4:35.846" v="163" actId="2711"/>
          <ac:picMkLst>
            <pc:docMk/>
            <pc:sldMk cId="697000727" sldId="518"/>
            <ac:picMk id="11" creationId="{E9F02244-0F28-48FC-BE09-347456BF9881}"/>
          </ac:picMkLst>
        </pc:picChg>
        <pc:picChg chg="mod">
          <ac:chgData name="Kulinich Bohdan" userId="48e65c9f34e137d0" providerId="LiveId" clId="{99EC0141-0FD2-0F4F-8DAD-29A593E8E670}" dt="2024-06-16T11:24:35.846" v="163" actId="2711"/>
          <ac:picMkLst>
            <pc:docMk/>
            <pc:sldMk cId="697000727" sldId="518"/>
            <ac:picMk id="40" creationId="{248AC9B2-65A9-42C3-AF8B-90FAF936D6A5}"/>
          </ac:picMkLst>
        </pc:picChg>
        <pc:cxnChg chg="mod">
          <ac:chgData name="Kulinich Bohdan" userId="48e65c9f34e137d0" providerId="LiveId" clId="{99EC0141-0FD2-0F4F-8DAD-29A593E8E670}" dt="2024-06-16T11:24:35.846" v="163" actId="2711"/>
          <ac:cxnSpMkLst>
            <pc:docMk/>
            <pc:sldMk cId="697000727" sldId="518"/>
            <ac:cxnSpMk id="8" creationId="{9954D833-2AF7-4569-B3B3-BEAA60EACCC2}"/>
          </ac:cxnSpMkLst>
        </pc:cxnChg>
        <pc:cxnChg chg="mod">
          <ac:chgData name="Kulinich Bohdan" userId="48e65c9f34e137d0" providerId="LiveId" clId="{99EC0141-0FD2-0F4F-8DAD-29A593E8E670}" dt="2024-06-16T11:24:35.846" v="163" actId="2711"/>
          <ac:cxnSpMkLst>
            <pc:docMk/>
            <pc:sldMk cId="697000727" sldId="518"/>
            <ac:cxnSpMk id="9" creationId="{9584A9AC-7A18-44FC-B260-DDA1EA37F914}"/>
          </ac:cxnSpMkLst>
        </pc:cxnChg>
        <pc:cxnChg chg="mod">
          <ac:chgData name="Kulinich Bohdan" userId="48e65c9f34e137d0" providerId="LiveId" clId="{99EC0141-0FD2-0F4F-8DAD-29A593E8E670}" dt="2024-06-16T11:24:35.846" v="163" actId="2711"/>
          <ac:cxnSpMkLst>
            <pc:docMk/>
            <pc:sldMk cId="697000727" sldId="518"/>
            <ac:cxnSpMk id="10" creationId="{01CF0311-F5B7-4E14-AD0D-B8926039EBA6}"/>
          </ac:cxnSpMkLst>
        </pc:cxnChg>
      </pc:sldChg>
      <pc:sldChg chg="modSp">
        <pc:chgData name="Kulinich Bohdan" userId="48e65c9f34e137d0" providerId="LiveId" clId="{99EC0141-0FD2-0F4F-8DAD-29A593E8E670}" dt="2024-06-16T11:23:56.173" v="157" actId="2711"/>
        <pc:sldMkLst>
          <pc:docMk/>
          <pc:sldMk cId="1215614594" sldId="519"/>
        </pc:sldMkLst>
        <pc:spChg chg="mod">
          <ac:chgData name="Kulinich Bohdan" userId="48e65c9f34e137d0" providerId="LiveId" clId="{99EC0141-0FD2-0F4F-8DAD-29A593E8E670}" dt="2024-06-16T11:23:56.173" v="157" actId="2711"/>
          <ac:spMkLst>
            <pc:docMk/>
            <pc:sldMk cId="1215614594" sldId="519"/>
            <ac:spMk id="3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56.173" v="157" actId="2711"/>
          <ac:spMkLst>
            <pc:docMk/>
            <pc:sldMk cId="1215614594" sldId="519"/>
            <ac:spMk id="4" creationId="{00000000-0000-0000-0000-000000000000}"/>
          </ac:spMkLst>
        </pc:spChg>
        <pc:spChg chg="mod">
          <ac:chgData name="Kulinich Bohdan" userId="48e65c9f34e137d0" providerId="LiveId" clId="{99EC0141-0FD2-0F4F-8DAD-29A593E8E670}" dt="2024-06-16T11:23:56.173" v="157" actId="2711"/>
          <ac:spMkLst>
            <pc:docMk/>
            <pc:sldMk cId="1215614594" sldId="519"/>
            <ac:spMk id="6" creationId="{4CD1B612-D16C-4F70-8335-78480BFE8EC8}"/>
          </ac:spMkLst>
        </pc:spChg>
        <pc:spChg chg="mod">
          <ac:chgData name="Kulinich Bohdan" userId="48e65c9f34e137d0" providerId="LiveId" clId="{99EC0141-0FD2-0F4F-8DAD-29A593E8E670}" dt="2024-06-16T11:23:56.173" v="157" actId="2711"/>
          <ac:spMkLst>
            <pc:docMk/>
            <pc:sldMk cId="1215614594" sldId="519"/>
            <ac:spMk id="51" creationId="{86BC9140-E395-435D-A852-213A1317C46C}"/>
          </ac:spMkLst>
        </pc:spChg>
        <pc:picChg chg="mod">
          <ac:chgData name="Kulinich Bohdan" userId="48e65c9f34e137d0" providerId="LiveId" clId="{99EC0141-0FD2-0F4F-8DAD-29A593E8E670}" dt="2024-06-16T11:23:56.173" v="157" actId="2711"/>
          <ac:picMkLst>
            <pc:docMk/>
            <pc:sldMk cId="1215614594" sldId="519"/>
            <ac:picMk id="11" creationId="{E9F02244-0F28-48FC-BE09-347456BF9881}"/>
          </ac:picMkLst>
        </pc:picChg>
        <pc:picChg chg="mod">
          <ac:chgData name="Kulinich Bohdan" userId="48e65c9f34e137d0" providerId="LiveId" clId="{99EC0141-0FD2-0F4F-8DAD-29A593E8E670}" dt="2024-06-16T11:23:56.173" v="157" actId="2711"/>
          <ac:picMkLst>
            <pc:docMk/>
            <pc:sldMk cId="1215614594" sldId="519"/>
            <ac:picMk id="40" creationId="{248AC9B2-65A9-42C3-AF8B-90FAF936D6A5}"/>
          </ac:picMkLst>
        </pc:pic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544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078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379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62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08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59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523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94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77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638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328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4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8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139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41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08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2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5" Type="http://schemas.openxmlformats.org/officeDocument/2006/relationships/image" Target="../media/image112.png"/><Relationship Id="rId10" Type="http://schemas.openxmlformats.org/officeDocument/2006/relationships/image" Target="../media/image127.png"/><Relationship Id="rId4" Type="http://schemas.openxmlformats.org/officeDocument/2006/relationships/image" Target="../media/image111.png"/><Relationship Id="rId9" Type="http://schemas.openxmlformats.org/officeDocument/2006/relationships/image" Target="../media/image1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11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9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0.png"/><Relationship Id="rId18" Type="http://schemas.openxmlformats.org/officeDocument/2006/relationships/image" Target="../media/image39.png"/><Relationship Id="rId26" Type="http://schemas.openxmlformats.org/officeDocument/2006/relationships/image" Target="../media/image45.png"/><Relationship Id="rId3" Type="http://schemas.openxmlformats.org/officeDocument/2006/relationships/image" Target="../media/image19.png"/><Relationship Id="rId21" Type="http://schemas.openxmlformats.org/officeDocument/2006/relationships/image" Target="../media/image26.png"/><Relationship Id="rId7" Type="http://schemas.openxmlformats.org/officeDocument/2006/relationships/image" Target="../media/image18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24.png"/><Relationship Id="rId24" Type="http://schemas.openxmlformats.org/officeDocument/2006/relationships/image" Target="../media/image43.png"/><Relationship Id="rId5" Type="http://schemas.openxmlformats.org/officeDocument/2006/relationships/image" Target="../media/image32.png"/><Relationship Id="rId15" Type="http://schemas.openxmlformats.org/officeDocument/2006/relationships/image" Target="../media/image36.png"/><Relationship Id="rId23" Type="http://schemas.openxmlformats.org/officeDocument/2006/relationships/image" Target="../media/image42.png"/><Relationship Id="rId10" Type="http://schemas.openxmlformats.org/officeDocument/2006/relationships/image" Target="../media/image22.png"/><Relationship Id="rId19" Type="http://schemas.openxmlformats.org/officeDocument/2006/relationships/image" Target="../media/image40.png"/><Relationship Id="rId4" Type="http://schemas.openxmlformats.org/officeDocument/2006/relationships/image" Target="../media/image31.png"/><Relationship Id="rId9" Type="http://schemas.openxmlformats.org/officeDocument/2006/relationships/image" Target="../media/image21.png"/><Relationship Id="rId14" Type="http://schemas.openxmlformats.org/officeDocument/2006/relationships/image" Target="../media/image35.png"/><Relationship Id="rId22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46.png"/><Relationship Id="rId21" Type="http://schemas.openxmlformats.org/officeDocument/2006/relationships/image" Target="../media/image57.png"/><Relationship Id="rId7" Type="http://schemas.openxmlformats.org/officeDocument/2006/relationships/image" Target="../media/image62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47.png"/><Relationship Id="rId24" Type="http://schemas.openxmlformats.org/officeDocument/2006/relationships/image" Target="../media/image26.png"/><Relationship Id="rId5" Type="http://schemas.openxmlformats.org/officeDocument/2006/relationships/image" Target="../media/image60.png"/><Relationship Id="rId15" Type="http://schemas.openxmlformats.org/officeDocument/2006/relationships/image" Target="../media/image51.png"/><Relationship Id="rId23" Type="http://schemas.openxmlformats.org/officeDocument/2006/relationships/image" Target="../media/image65.png"/><Relationship Id="rId10" Type="http://schemas.openxmlformats.org/officeDocument/2006/relationships/image" Target="../media/image34.png"/><Relationship Id="rId19" Type="http://schemas.openxmlformats.org/officeDocument/2006/relationships/image" Target="../media/image5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6.png"/><Relationship Id="rId18" Type="http://schemas.openxmlformats.org/officeDocument/2006/relationships/image" Target="../media/image72.png"/><Relationship Id="rId3" Type="http://schemas.openxmlformats.org/officeDocument/2006/relationships/image" Target="../media/image46.png"/><Relationship Id="rId21" Type="http://schemas.openxmlformats.org/officeDocument/2006/relationships/image" Target="../media/image27.svg"/><Relationship Id="rId7" Type="http://schemas.openxmlformats.org/officeDocument/2006/relationships/image" Target="../media/image67.png"/><Relationship Id="rId12" Type="http://schemas.openxmlformats.org/officeDocument/2006/relationships/image" Target="../media/image55.png"/><Relationship Id="rId17" Type="http://schemas.openxmlformats.org/officeDocument/2006/relationships/image" Target="../media/image71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0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53.png"/><Relationship Id="rId24" Type="http://schemas.openxmlformats.org/officeDocument/2006/relationships/image" Target="../media/image76.png"/><Relationship Id="rId5" Type="http://schemas.openxmlformats.org/officeDocument/2006/relationships/image" Target="../media/image47.png"/><Relationship Id="rId15" Type="http://schemas.openxmlformats.org/officeDocument/2006/relationships/image" Target="../media/image58.png"/><Relationship Id="rId23" Type="http://schemas.openxmlformats.org/officeDocument/2006/relationships/image" Target="../media/image75.png"/><Relationship Id="rId10" Type="http://schemas.openxmlformats.org/officeDocument/2006/relationships/image" Target="../media/image52.png"/><Relationship Id="rId19" Type="http://schemas.openxmlformats.org/officeDocument/2006/relationships/image" Target="../media/image73.png"/><Relationship Id="rId4" Type="http://schemas.openxmlformats.org/officeDocument/2006/relationships/image" Target="../media/image34.png"/><Relationship Id="rId9" Type="http://schemas.openxmlformats.org/officeDocument/2006/relationships/image" Target="../media/image69.png"/><Relationship Id="rId14" Type="http://schemas.openxmlformats.org/officeDocument/2006/relationships/image" Target="../media/image57.png"/><Relationship Id="rId22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6.png"/><Relationship Id="rId18" Type="http://schemas.openxmlformats.org/officeDocument/2006/relationships/image" Target="../media/image65.png"/><Relationship Id="rId26" Type="http://schemas.openxmlformats.org/officeDocument/2006/relationships/image" Target="../media/image81.png"/><Relationship Id="rId3" Type="http://schemas.openxmlformats.org/officeDocument/2006/relationships/image" Target="../media/image46.png"/><Relationship Id="rId21" Type="http://schemas.openxmlformats.org/officeDocument/2006/relationships/image" Target="../media/image78.png"/><Relationship Id="rId7" Type="http://schemas.openxmlformats.org/officeDocument/2006/relationships/image" Target="../media/image67.png"/><Relationship Id="rId12" Type="http://schemas.openxmlformats.org/officeDocument/2006/relationships/image" Target="../media/image55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1.png"/><Relationship Id="rId20" Type="http://schemas.openxmlformats.org/officeDocument/2006/relationships/image" Target="../media/image77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53.png"/><Relationship Id="rId24" Type="http://schemas.openxmlformats.org/officeDocument/2006/relationships/image" Target="../media/image27.svg"/><Relationship Id="rId32" Type="http://schemas.openxmlformats.org/officeDocument/2006/relationships/image" Target="../media/image87.png"/><Relationship Id="rId5" Type="http://schemas.openxmlformats.org/officeDocument/2006/relationships/image" Target="../media/image47.png"/><Relationship Id="rId15" Type="http://schemas.openxmlformats.org/officeDocument/2006/relationships/image" Target="../media/image70.png"/><Relationship Id="rId23" Type="http://schemas.openxmlformats.org/officeDocument/2006/relationships/image" Target="../media/image26.png"/><Relationship Id="rId28" Type="http://schemas.openxmlformats.org/officeDocument/2006/relationships/image" Target="../media/image83.png"/><Relationship Id="rId10" Type="http://schemas.openxmlformats.org/officeDocument/2006/relationships/image" Target="../media/image52.png"/><Relationship Id="rId19" Type="http://schemas.openxmlformats.org/officeDocument/2006/relationships/image" Target="../media/image24.png"/><Relationship Id="rId31" Type="http://schemas.openxmlformats.org/officeDocument/2006/relationships/image" Target="../media/image86.png"/><Relationship Id="rId4" Type="http://schemas.openxmlformats.org/officeDocument/2006/relationships/image" Target="../media/image34.png"/><Relationship Id="rId9" Type="http://schemas.openxmlformats.org/officeDocument/2006/relationships/image" Target="../media/image69.png"/><Relationship Id="rId14" Type="http://schemas.openxmlformats.org/officeDocument/2006/relationships/image" Target="../media/image57.png"/><Relationship Id="rId22" Type="http://schemas.openxmlformats.org/officeDocument/2006/relationships/image" Target="../media/image79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6.png"/><Relationship Id="rId18" Type="http://schemas.openxmlformats.org/officeDocument/2006/relationships/image" Target="../media/image65.png"/><Relationship Id="rId26" Type="http://schemas.openxmlformats.org/officeDocument/2006/relationships/image" Target="../media/image83.png"/><Relationship Id="rId3" Type="http://schemas.openxmlformats.org/officeDocument/2006/relationships/image" Target="../media/image46.png"/><Relationship Id="rId21" Type="http://schemas.openxmlformats.org/officeDocument/2006/relationships/image" Target="../media/image79.png"/><Relationship Id="rId7" Type="http://schemas.openxmlformats.org/officeDocument/2006/relationships/image" Target="../media/image67.png"/><Relationship Id="rId12" Type="http://schemas.openxmlformats.org/officeDocument/2006/relationships/image" Target="../media/image55.png"/><Relationship Id="rId17" Type="http://schemas.openxmlformats.org/officeDocument/2006/relationships/image" Target="../media/image72.png"/><Relationship Id="rId25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1.png"/><Relationship Id="rId20" Type="http://schemas.openxmlformats.org/officeDocument/2006/relationships/image" Target="../media/image78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53.png"/><Relationship Id="rId24" Type="http://schemas.openxmlformats.org/officeDocument/2006/relationships/image" Target="../media/image81.png"/><Relationship Id="rId5" Type="http://schemas.openxmlformats.org/officeDocument/2006/relationships/image" Target="../media/image47.png"/><Relationship Id="rId15" Type="http://schemas.openxmlformats.org/officeDocument/2006/relationships/image" Target="../media/image70.png"/><Relationship Id="rId23" Type="http://schemas.openxmlformats.org/officeDocument/2006/relationships/image" Target="../media/image27.svg"/><Relationship Id="rId28" Type="http://schemas.openxmlformats.org/officeDocument/2006/relationships/image" Target="../media/image85.png"/><Relationship Id="rId10" Type="http://schemas.openxmlformats.org/officeDocument/2006/relationships/image" Target="../media/image52.png"/><Relationship Id="rId19" Type="http://schemas.openxmlformats.org/officeDocument/2006/relationships/image" Target="../media/image77.png"/><Relationship Id="rId4" Type="http://schemas.openxmlformats.org/officeDocument/2006/relationships/image" Target="../media/image34.png"/><Relationship Id="rId9" Type="http://schemas.openxmlformats.org/officeDocument/2006/relationships/image" Target="../media/image69.png"/><Relationship Id="rId14" Type="http://schemas.openxmlformats.org/officeDocument/2006/relationships/image" Target="../media/image57.png"/><Relationship Id="rId22" Type="http://schemas.openxmlformats.org/officeDocument/2006/relationships/image" Target="../media/image26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6.png"/><Relationship Id="rId18" Type="http://schemas.openxmlformats.org/officeDocument/2006/relationships/image" Target="../media/image65.png"/><Relationship Id="rId26" Type="http://schemas.openxmlformats.org/officeDocument/2006/relationships/image" Target="../media/image98.png"/><Relationship Id="rId3" Type="http://schemas.openxmlformats.org/officeDocument/2006/relationships/image" Target="../media/image46.png"/><Relationship Id="rId21" Type="http://schemas.openxmlformats.org/officeDocument/2006/relationships/image" Target="../media/image93.png"/><Relationship Id="rId7" Type="http://schemas.openxmlformats.org/officeDocument/2006/relationships/image" Target="../media/image67.png"/><Relationship Id="rId12" Type="http://schemas.openxmlformats.org/officeDocument/2006/relationships/image" Target="../media/image55.png"/><Relationship Id="rId17" Type="http://schemas.openxmlformats.org/officeDocument/2006/relationships/image" Target="../media/image90.png"/><Relationship Id="rId25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9.png"/><Relationship Id="rId20" Type="http://schemas.openxmlformats.org/officeDocument/2006/relationships/image" Target="../media/image92.png"/><Relationship Id="rId29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53.png"/><Relationship Id="rId24" Type="http://schemas.openxmlformats.org/officeDocument/2006/relationships/image" Target="../media/image96.png"/><Relationship Id="rId5" Type="http://schemas.openxmlformats.org/officeDocument/2006/relationships/image" Target="../media/image47.png"/><Relationship Id="rId15" Type="http://schemas.openxmlformats.org/officeDocument/2006/relationships/image" Target="../media/image88.png"/><Relationship Id="rId23" Type="http://schemas.openxmlformats.org/officeDocument/2006/relationships/image" Target="../media/image95.png"/><Relationship Id="rId28" Type="http://schemas.openxmlformats.org/officeDocument/2006/relationships/image" Target="../media/image86.png"/><Relationship Id="rId10" Type="http://schemas.openxmlformats.org/officeDocument/2006/relationships/image" Target="../media/image52.png"/><Relationship Id="rId19" Type="http://schemas.openxmlformats.org/officeDocument/2006/relationships/image" Target="../media/image91.png"/><Relationship Id="rId4" Type="http://schemas.openxmlformats.org/officeDocument/2006/relationships/image" Target="../media/image34.png"/><Relationship Id="rId9" Type="http://schemas.openxmlformats.org/officeDocument/2006/relationships/image" Target="../media/image69.png"/><Relationship Id="rId14" Type="http://schemas.openxmlformats.org/officeDocument/2006/relationships/image" Target="../media/image57.png"/><Relationship Id="rId22" Type="http://schemas.openxmlformats.org/officeDocument/2006/relationships/image" Target="../media/image94.png"/><Relationship Id="rId27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9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54.png"/><Relationship Id="rId10" Type="http://schemas.openxmlformats.org/officeDocument/2006/relationships/image" Target="../media/image105.png"/><Relationship Id="rId4" Type="http://schemas.openxmlformats.org/officeDocument/2006/relationships/image" Target="../media/image100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16.06.2024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27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Трикутник і його елементи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0" y="3720662"/>
                <a:ext cx="6379779" cy="236482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Накресліть трикутник і позначте його вершини буквами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V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Назвіть сторони і кути цього трикутника. Виконайте відповідні записи.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0" y="3720662"/>
                <a:ext cx="6379779" cy="236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1459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-2.08333E-7 -0.168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932714" y="1649271"/>
            <a:ext cx="6259286" cy="82923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рисунком, знайдіть: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кутник 24">
                <a:extLst>
                  <a:ext uri="{FF2B5EF4-FFF2-40B4-BE49-F238E27FC236}">
                    <a16:creationId xmlns:a16="http://schemas.microsoft.com/office/drawing/2014/main" id="{0E3BC8B8-FBE3-4A3B-87AE-BCE953AC1814}"/>
                  </a:ext>
                </a:extLst>
              </p:cNvPr>
              <p:cNvSpPr/>
              <p:nvPr/>
            </p:nvSpPr>
            <p:spPr>
              <a:xfrm>
                <a:off x="5932714" y="2854633"/>
                <a:ext cx="5113658" cy="739906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36575" indent="-536575"/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Периметр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MNV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5" name="Прямокутник 24">
                <a:extLst>
                  <a:ext uri="{FF2B5EF4-FFF2-40B4-BE49-F238E27FC236}">
                    <a16:creationId xmlns:a16="http://schemas.microsoft.com/office/drawing/2014/main" id="{0E3BC8B8-FBE3-4A3B-87AE-BCE953AC18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2854633"/>
                <a:ext cx="5113658" cy="739906"/>
              </a:xfrm>
              <a:prstGeom prst="rect">
                <a:avLst/>
              </a:prstGeom>
              <a:blipFill>
                <a:blip r:embed="rId4"/>
                <a:stretch>
                  <a:fillRect l="-2730" b="-8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48E5857C-D42C-43BF-9153-FD94571D8116}"/>
                  </a:ext>
                </a:extLst>
              </p:cNvPr>
              <p:cNvSpPr/>
              <p:nvPr/>
            </p:nvSpPr>
            <p:spPr>
              <a:xfrm>
                <a:off x="5932714" y="3777215"/>
                <a:ext cx="5113658" cy="126124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36575" indent="-536575"/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Вершину, що є протилежною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Прямокутник 1">
                <a:extLst>
                  <a:ext uri="{FF2B5EF4-FFF2-40B4-BE49-F238E27FC236}">
                    <a16:creationId xmlns:a16="http://schemas.microsoft.com/office/drawing/2014/main" id="{48E5857C-D42C-43BF-9153-FD94571D81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3777215"/>
                <a:ext cx="5113658" cy="1261240"/>
              </a:xfrm>
              <a:prstGeom prst="rect">
                <a:avLst/>
              </a:prstGeom>
              <a:blipFill>
                <a:blip r:embed="rId5"/>
                <a:stretch>
                  <a:fillRect l="-2730" t="-9000" b="-3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кутник 4">
                <a:extLst>
                  <a:ext uri="{FF2B5EF4-FFF2-40B4-BE49-F238E27FC236}">
                    <a16:creationId xmlns:a16="http://schemas.microsoft.com/office/drawing/2014/main" id="{0CBD5A00-C2F8-42AC-9665-081A616D7A98}"/>
                  </a:ext>
                </a:extLst>
              </p:cNvPr>
              <p:cNvSpPr/>
              <p:nvPr/>
            </p:nvSpPr>
            <p:spPr>
              <a:xfrm>
                <a:off x="5932714" y="5232020"/>
                <a:ext cx="5113658" cy="9396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36575" indent="-536575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Кут, що є протилежним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MV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" name="Прямокутник 4">
                <a:extLst>
                  <a:ext uri="{FF2B5EF4-FFF2-40B4-BE49-F238E27FC236}">
                    <a16:creationId xmlns:a16="http://schemas.microsoft.com/office/drawing/2014/main" id="{0CBD5A00-C2F8-42AC-9665-081A616D7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714" y="5232020"/>
                <a:ext cx="5113658" cy="939600"/>
              </a:xfrm>
              <a:prstGeom prst="rect">
                <a:avLst/>
              </a:prstGeom>
              <a:blipFill>
                <a:blip r:embed="rId6"/>
                <a:stretch>
                  <a:fillRect l="-2730" t="-6667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62AFE1A7-0B2E-4F5E-BFA0-92BE944BC7F6}"/>
              </a:ext>
            </a:extLst>
          </p:cNvPr>
          <p:cNvCxnSpPr>
            <a:cxnSpLocks/>
          </p:cNvCxnSpPr>
          <p:nvPr/>
        </p:nvCxnSpPr>
        <p:spPr>
          <a:xfrm flipV="1">
            <a:off x="857552" y="2588636"/>
            <a:ext cx="977753" cy="267552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A41DBEF1-6317-45E4-80D9-0CFC8FF5638A}"/>
              </a:ext>
            </a:extLst>
          </p:cNvPr>
          <p:cNvCxnSpPr>
            <a:cxnSpLocks/>
          </p:cNvCxnSpPr>
          <p:nvPr/>
        </p:nvCxnSpPr>
        <p:spPr>
          <a:xfrm>
            <a:off x="857552" y="5264160"/>
            <a:ext cx="3903634" cy="26499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7B8079DC-80FB-4586-BC02-D093BD7D72BF}"/>
              </a:ext>
            </a:extLst>
          </p:cNvPr>
          <p:cNvCxnSpPr>
            <a:cxnSpLocks/>
          </p:cNvCxnSpPr>
          <p:nvPr/>
        </p:nvCxnSpPr>
        <p:spPr>
          <a:xfrm>
            <a:off x="1835305" y="2588636"/>
            <a:ext cx="2925881" cy="294051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C31EF17-61DA-4BD9-8D54-64E2B8A86502}"/>
                  </a:ext>
                </a:extLst>
              </p:cNvPr>
              <p:cNvSpPr txBox="1"/>
              <p:nvPr/>
            </p:nvSpPr>
            <p:spPr>
              <a:xfrm>
                <a:off x="497010" y="526754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C31EF17-61DA-4BD9-8D54-64E2B8A86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010" y="5267540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l="-8333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475BDD-F50D-4BB5-BB76-4F3FFEC8467B}"/>
                  </a:ext>
                </a:extLst>
              </p:cNvPr>
              <p:cNvSpPr txBox="1"/>
              <p:nvPr/>
            </p:nvSpPr>
            <p:spPr>
              <a:xfrm>
                <a:off x="1547804" y="199016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475BDD-F50D-4BB5-BB76-4F3FFEC84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804" y="1990163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6CBE2B7-7697-49ED-B93F-0DBA73D793C4}"/>
                  </a:ext>
                </a:extLst>
              </p:cNvPr>
              <p:cNvSpPr txBox="1"/>
              <p:nvPr/>
            </p:nvSpPr>
            <p:spPr>
              <a:xfrm>
                <a:off x="4649777" y="54926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6CBE2B7-7697-49ED-B93F-0DBA73D79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777" y="5492637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92499ED6-48D1-4796-BD7F-28762DE6CE72}"/>
              </a:ext>
            </a:extLst>
          </p:cNvPr>
          <p:cNvSpPr/>
          <p:nvPr/>
        </p:nvSpPr>
        <p:spPr>
          <a:xfrm>
            <a:off x="1775292" y="254959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D48C8C7C-7D5D-496C-A1A2-2FDEB537D36C}"/>
              </a:ext>
            </a:extLst>
          </p:cNvPr>
          <p:cNvSpPr/>
          <p:nvPr/>
        </p:nvSpPr>
        <p:spPr>
          <a:xfrm>
            <a:off x="800210" y="5167302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C7B6B777-A431-47BE-9858-2F1206B9DB2A}"/>
              </a:ext>
            </a:extLst>
          </p:cNvPr>
          <p:cNvSpPr/>
          <p:nvPr/>
        </p:nvSpPr>
        <p:spPr>
          <a:xfrm>
            <a:off x="4649777" y="5428902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948271-2C4E-45C0-9697-6C7D47DA581D}"/>
                  </a:ext>
                </a:extLst>
              </p:cNvPr>
              <p:cNvSpPr txBox="1"/>
              <p:nvPr/>
            </p:nvSpPr>
            <p:spPr>
              <a:xfrm rot="2672938">
                <a:off x="3046097" y="3587082"/>
                <a:ext cx="8538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uk-UA" sz="24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smtClean="0">
                          <a:solidFill>
                            <a:srgbClr val="3E3D3D"/>
                          </a:solidFill>
                          <a:latin typeface="Aptos Light" panose="020B000402020202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см</m:t>
                      </m:r>
                    </m:oMath>
                  </m:oMathPara>
                </a14:m>
                <a:endParaRPr lang="uk-UA" sz="2400" dirty="0">
                  <a:solidFill>
                    <a:srgbClr val="3E3D3D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948271-2C4E-45C0-9697-6C7D47DA5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672938">
                <a:off x="3046097" y="3587082"/>
                <a:ext cx="85381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C15C8E-48F5-4572-B634-ED17CBE6CE6A}"/>
                  </a:ext>
                </a:extLst>
              </p:cNvPr>
              <p:cNvSpPr txBox="1"/>
              <p:nvPr/>
            </p:nvSpPr>
            <p:spPr>
              <a:xfrm rot="275372">
                <a:off x="2019881" y="5395175"/>
                <a:ext cx="8538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7 </m:t>
                      </m:r>
                      <m:r>
                        <m:rPr>
                          <m:nor/>
                        </m:rPr>
                        <a:rPr lang="uk-UA" sz="2400" smtClean="0">
                          <a:solidFill>
                            <a:srgbClr val="3E3D3D"/>
                          </a:solidFill>
                          <a:latin typeface="Aptos Light" panose="020B000402020202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см</m:t>
                      </m:r>
                    </m:oMath>
                  </m:oMathPara>
                </a14:m>
                <a:endParaRPr lang="uk-UA" sz="2400" dirty="0">
                  <a:solidFill>
                    <a:srgbClr val="3E3D3D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C15C8E-48F5-4572-B634-ED17CBE6C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75372">
                <a:off x="2019881" y="5395175"/>
                <a:ext cx="853810" cy="461665"/>
              </a:xfrm>
              <a:prstGeom prst="rect">
                <a:avLst/>
              </a:prstGeom>
              <a:blipFill>
                <a:blip r:embed="rId11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AABDE50-DE9D-4D56-8980-F86A7F58ECC0}"/>
                  </a:ext>
                </a:extLst>
              </p:cNvPr>
              <p:cNvSpPr txBox="1"/>
              <p:nvPr/>
            </p:nvSpPr>
            <p:spPr>
              <a:xfrm rot="17469118">
                <a:off x="618042" y="3695565"/>
                <a:ext cx="8538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4 </m:t>
                      </m:r>
                      <m:r>
                        <m:rPr>
                          <m:nor/>
                        </m:rPr>
                        <a:rPr lang="uk-UA" sz="2400" smtClean="0">
                          <a:solidFill>
                            <a:srgbClr val="3E3D3D"/>
                          </a:solidFill>
                          <a:latin typeface="Aptos Light" panose="020B0004020202020204" pitchFamily="34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см</m:t>
                      </m:r>
                    </m:oMath>
                  </m:oMathPara>
                </a14:m>
                <a:endParaRPr lang="uk-UA" sz="2400" dirty="0">
                  <a:solidFill>
                    <a:srgbClr val="3E3D3D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AABDE50-DE9D-4D56-8980-F86A7F58E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469118">
                <a:off x="618042" y="3695565"/>
                <a:ext cx="85381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43393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25" grpId="0" animBg="1"/>
      <p:bldP spid="2" grpId="0" animBg="1"/>
      <p:bldP spid="5" grpId="0" animBg="1"/>
      <p:bldP spid="33" grpId="0"/>
      <p:bldP spid="35" grpId="0"/>
      <p:bldP spid="38" grpId="0"/>
      <p:bldP spid="43" grpId="0" animBg="1"/>
      <p:bldP spid="44" grpId="0" animBg="1"/>
      <p:bldP spid="45" grpId="0" animBg="1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12220" y="3930869"/>
            <a:ext cx="6379779" cy="1250731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периметр трикутника зі сторонами 24 мм, 3,3 см, 0,4 </a:t>
            </a:r>
            <a:r>
              <a:rPr lang="uk-UA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2952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85185E-6 L -1.25E-6 -0.168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12220" y="3794234"/>
            <a:ext cx="6379779" cy="229125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Одна сторона трикутника втричі менша за другу і на 7 см менша за третю. Знайдіть сторони трикутника, якщо його периметр дорівнює 32 см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0948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1.25E-6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463862" y="3762703"/>
                <a:ext cx="5728137" cy="221768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Використовуючи лінійку з поділками та транспортир, побудуйте трикутник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у якого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=60°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=7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862" y="3762703"/>
                <a:ext cx="5728137" cy="2217683"/>
              </a:xfrm>
              <a:prstGeom prst="rect">
                <a:avLst/>
              </a:prstGeom>
              <a:blipFill>
                <a:blip r:embed="rId3"/>
                <a:stretch>
                  <a:fillRect r="-2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3024BCB6-621D-4323-B79A-1CDF7A35568B}"/>
              </a:ext>
            </a:extLst>
          </p:cNvPr>
          <p:cNvCxnSpPr>
            <a:cxnSpLocks/>
          </p:cNvCxnSpPr>
          <p:nvPr/>
        </p:nvCxnSpPr>
        <p:spPr>
          <a:xfrm>
            <a:off x="1623295" y="5509506"/>
            <a:ext cx="476932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1AA5B4-8154-47E1-BE65-D7968C062F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609" r="49161" b="22912"/>
          <a:stretch/>
        </p:blipFill>
        <p:spPr>
          <a:xfrm>
            <a:off x="-800449" y="3112814"/>
            <a:ext cx="5828279" cy="38047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B3C3A1A-D4E6-40AB-8404-B6029DBF87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52" y="4264779"/>
            <a:ext cx="1292039" cy="12920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526A9DA-EC25-462C-969A-82AC9123E8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609" r="49161" b="22912"/>
          <a:stretch/>
        </p:blipFill>
        <p:spPr>
          <a:xfrm rot="17926490">
            <a:off x="-1839806" y="1985584"/>
            <a:ext cx="5828279" cy="380474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70C8942-EC24-47C2-B0C3-793059FDE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96" y="2999053"/>
            <a:ext cx="1292039" cy="1292039"/>
          </a:xfrm>
          <a:prstGeom prst="rect">
            <a:avLst/>
          </a:prstGeom>
        </p:spPr>
      </p:pic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824882A5-60FD-4871-9E8E-0B7EC93C56D3}"/>
              </a:ext>
            </a:extLst>
          </p:cNvPr>
          <p:cNvCxnSpPr>
            <a:cxnSpLocks/>
          </p:cNvCxnSpPr>
          <p:nvPr/>
        </p:nvCxnSpPr>
        <p:spPr>
          <a:xfrm flipV="1">
            <a:off x="1676400" y="2153920"/>
            <a:ext cx="2306320" cy="4162214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FE4E60CC-3127-4828-BC80-97F7E1EF34CF}"/>
              </a:ext>
            </a:extLst>
          </p:cNvPr>
          <p:cNvSpPr/>
          <p:nvPr/>
        </p:nvSpPr>
        <p:spPr>
          <a:xfrm>
            <a:off x="2754717" y="4159385"/>
            <a:ext cx="151775" cy="151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41E6A37-AADC-4E58-ADE4-C6C3361ADC46}"/>
              </a:ext>
            </a:extLst>
          </p:cNvPr>
          <p:cNvSpPr/>
          <p:nvPr/>
        </p:nvSpPr>
        <p:spPr>
          <a:xfrm>
            <a:off x="2053677" y="5433618"/>
            <a:ext cx="151775" cy="151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CC270A-7798-461E-8601-5B27A36704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453" y="5093799"/>
            <a:ext cx="1292039" cy="1292039"/>
          </a:xfrm>
          <a:prstGeom prst="rect">
            <a:avLst/>
          </a:prstGeom>
        </p:spPr>
      </p:pic>
      <p:pic>
        <p:nvPicPr>
          <p:cNvPr id="26" name="Рисунок 25" descr="Зображення, що містить стріла&#10;&#10;Автоматично згенерований опис">
            <a:extLst>
              <a:ext uri="{FF2B5EF4-FFF2-40B4-BE49-F238E27FC236}">
                <a16:creationId xmlns:a16="http://schemas.microsoft.com/office/drawing/2014/main" id="{6498E020-E2CA-4459-B693-88A346CC9C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2" t="50000" r="45966" b="29091"/>
          <a:stretch/>
        </p:blipFill>
        <p:spPr>
          <a:xfrm rot="17935571">
            <a:off x="1105020" y="3442403"/>
            <a:ext cx="4973448" cy="143396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6A5DA0A-8734-45FD-8A27-1F773D7882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82" y="909338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0E017DFA-375A-45E1-8D7E-5970841FDA73}"/>
                  </a:ext>
                </a:extLst>
              </p:cNvPr>
              <p:cNvSpPr/>
              <p:nvPr/>
            </p:nvSpPr>
            <p:spPr>
              <a:xfrm>
                <a:off x="6472297" y="2536230"/>
                <a:ext cx="5728137" cy="221768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Використовуючи лінійку з поділками та транспортир, побудуйте трикутник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у якого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=60°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=7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0E017DFA-375A-45E1-8D7E-5970841FD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297" y="2536230"/>
                <a:ext cx="5728137" cy="2217683"/>
              </a:xfrm>
              <a:prstGeom prst="rect">
                <a:avLst/>
              </a:prstGeom>
              <a:blipFill>
                <a:blip r:embed="rId9"/>
                <a:stretch>
                  <a:fillRect r="-2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81E262-5048-416A-AE14-101DAF030917}"/>
                  </a:ext>
                </a:extLst>
              </p:cNvPr>
              <p:cNvSpPr txBox="1"/>
              <p:nvPr/>
            </p:nvSpPr>
            <p:spPr>
              <a:xfrm>
                <a:off x="1637551" y="49862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81E262-5048-416A-AE14-101DAF030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551" y="4986285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09407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4.16667E-6 -0.17871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0.05768 -0.18495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8" y="-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-0.09505 0.30533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" y="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19049 -0.61065 " pathEditMode="relative" rAng="0" ptsTypes="AA">
                                      <p:cBhvr>
                                        <p:cTn id="9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8" y="-3053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6" grpId="2" animBg="1"/>
      <p:bldP spid="14" grpId="0" animBg="1"/>
      <p:bldP spid="12" grpId="0" animBg="1"/>
      <p:bldP spid="19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6D658CB2-08F2-444C-9B09-36FBD79141F5}"/>
              </a:ext>
            </a:extLst>
          </p:cNvPr>
          <p:cNvCxnSpPr>
            <a:cxnSpLocks/>
          </p:cNvCxnSpPr>
          <p:nvPr/>
        </p:nvCxnSpPr>
        <p:spPr>
          <a:xfrm flipH="1">
            <a:off x="3501569" y="2726436"/>
            <a:ext cx="166062" cy="276817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3024BCB6-621D-4323-B79A-1CDF7A35568B}"/>
              </a:ext>
            </a:extLst>
          </p:cNvPr>
          <p:cNvCxnSpPr>
            <a:cxnSpLocks/>
          </p:cNvCxnSpPr>
          <p:nvPr/>
        </p:nvCxnSpPr>
        <p:spPr>
          <a:xfrm>
            <a:off x="1623295" y="5509506"/>
            <a:ext cx="476932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824882A5-60FD-4871-9E8E-0B7EC93C56D3}"/>
              </a:ext>
            </a:extLst>
          </p:cNvPr>
          <p:cNvCxnSpPr>
            <a:cxnSpLocks/>
          </p:cNvCxnSpPr>
          <p:nvPr/>
        </p:nvCxnSpPr>
        <p:spPr>
          <a:xfrm flipV="1">
            <a:off x="1676400" y="2153920"/>
            <a:ext cx="2306320" cy="416221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DC192FEB-D05D-4ED7-8133-667CD6AB945F}"/>
              </a:ext>
            </a:extLst>
          </p:cNvPr>
          <p:cNvCxnSpPr>
            <a:cxnSpLocks/>
          </p:cNvCxnSpPr>
          <p:nvPr/>
        </p:nvCxnSpPr>
        <p:spPr>
          <a:xfrm flipV="1">
            <a:off x="2143758" y="2726436"/>
            <a:ext cx="1523873" cy="275013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49A29055-64EF-45E4-9543-182A0E722BB3}"/>
              </a:ext>
            </a:extLst>
          </p:cNvPr>
          <p:cNvCxnSpPr>
            <a:cxnSpLocks/>
          </p:cNvCxnSpPr>
          <p:nvPr/>
        </p:nvCxnSpPr>
        <p:spPr>
          <a:xfrm>
            <a:off x="2129564" y="5509505"/>
            <a:ext cx="1372005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FE4E60CC-3127-4828-BC80-97F7E1EF34CF}"/>
              </a:ext>
            </a:extLst>
          </p:cNvPr>
          <p:cNvSpPr/>
          <p:nvPr/>
        </p:nvSpPr>
        <p:spPr>
          <a:xfrm>
            <a:off x="2754717" y="415938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41E6A37-AADC-4E58-ADE4-C6C3361ADC46}"/>
              </a:ext>
            </a:extLst>
          </p:cNvPr>
          <p:cNvSpPr/>
          <p:nvPr/>
        </p:nvSpPr>
        <p:spPr>
          <a:xfrm>
            <a:off x="2053677" y="543361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6" name="Рисунок 25" descr="Зображення, що містить стріла&#10;&#10;Автоматично згенерований опис">
            <a:extLst>
              <a:ext uri="{FF2B5EF4-FFF2-40B4-BE49-F238E27FC236}">
                <a16:creationId xmlns:a16="http://schemas.microsoft.com/office/drawing/2014/main" id="{6498E020-E2CA-4459-B693-88A346CC9C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2" t="50000" r="45966" b="29091"/>
          <a:stretch/>
        </p:blipFill>
        <p:spPr>
          <a:xfrm rot="17935571">
            <a:off x="1105020" y="3442403"/>
            <a:ext cx="4973448" cy="14339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0E017DFA-375A-45E1-8D7E-5970841FDA73}"/>
                  </a:ext>
                </a:extLst>
              </p:cNvPr>
              <p:cNvSpPr/>
              <p:nvPr/>
            </p:nvSpPr>
            <p:spPr>
              <a:xfrm>
                <a:off x="6472297" y="2536230"/>
                <a:ext cx="5728137" cy="221768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Використовуючи лінійку з поділками та транспортир, побудуйте трикутник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у якого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=60°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=7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0E017DFA-375A-45E1-8D7E-5970841FD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297" y="2536230"/>
                <a:ext cx="5728137" cy="2217683"/>
              </a:xfrm>
              <a:prstGeom prst="rect">
                <a:avLst/>
              </a:prstGeom>
              <a:blipFill>
                <a:blip r:embed="rId5"/>
                <a:stretch>
                  <a:fillRect r="-2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id="{E09AE203-1680-4090-8D39-43C276391E3B}"/>
              </a:ext>
            </a:extLst>
          </p:cNvPr>
          <p:cNvSpPr/>
          <p:nvPr/>
        </p:nvSpPr>
        <p:spPr>
          <a:xfrm>
            <a:off x="3591744" y="2650549"/>
            <a:ext cx="151775" cy="151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6A5DA0A-8734-45FD-8A27-1F773D7882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82" y="909338"/>
            <a:ext cx="1292039" cy="1292039"/>
          </a:xfrm>
          <a:prstGeom prst="rect">
            <a:avLst/>
          </a:prstGeom>
        </p:spPr>
      </p:pic>
      <p:pic>
        <p:nvPicPr>
          <p:cNvPr id="10" name="Рисунок 9" descr="Зображення, що містить стріла&#10;&#10;Автоматично згенерований опис">
            <a:extLst>
              <a:ext uri="{FF2B5EF4-FFF2-40B4-BE49-F238E27FC236}">
                <a16:creationId xmlns:a16="http://schemas.microsoft.com/office/drawing/2014/main" id="{274BAFBA-2B8E-46CA-A2CC-3FEEB838A7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5" t="50000" r="53017" b="30723"/>
          <a:stretch/>
        </p:blipFill>
        <p:spPr>
          <a:xfrm>
            <a:off x="1570195" y="5404619"/>
            <a:ext cx="4104842" cy="1322000"/>
          </a:xfrm>
          <a:prstGeom prst="rect">
            <a:avLst/>
          </a:prstGeom>
        </p:spPr>
      </p:pic>
      <p:sp>
        <p:nvSpPr>
          <p:cNvPr id="27" name="Овал 26">
            <a:extLst>
              <a:ext uri="{FF2B5EF4-FFF2-40B4-BE49-F238E27FC236}">
                <a16:creationId xmlns:a16="http://schemas.microsoft.com/office/drawing/2014/main" id="{0720D37C-3550-4B65-9B82-6BEC912311C4}"/>
              </a:ext>
            </a:extLst>
          </p:cNvPr>
          <p:cNvSpPr/>
          <p:nvPr/>
        </p:nvSpPr>
        <p:spPr>
          <a:xfrm>
            <a:off x="3425682" y="5433618"/>
            <a:ext cx="151775" cy="151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EF25BFD-FF2C-4806-9712-3E435AC6C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05" y="4281604"/>
            <a:ext cx="1292039" cy="1292039"/>
          </a:xfrm>
          <a:prstGeom prst="rect">
            <a:avLst/>
          </a:prstGeom>
        </p:spPr>
      </p:pic>
      <p:pic>
        <p:nvPicPr>
          <p:cNvPr id="23" name="Рисунок 22" descr="Зображення, що містить стріла&#10;&#10;Автоматично згенерований опис">
            <a:extLst>
              <a:ext uri="{FF2B5EF4-FFF2-40B4-BE49-F238E27FC236}">
                <a16:creationId xmlns:a16="http://schemas.microsoft.com/office/drawing/2014/main" id="{902C798F-6FA5-4664-8328-9EA09EBE70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0" t="48603" r="45657" b="29625"/>
          <a:stretch/>
        </p:blipFill>
        <p:spPr>
          <a:xfrm rot="5605378">
            <a:off x="519208" y="3128227"/>
            <a:ext cx="5055200" cy="14931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7A8675C-7189-4AB4-824C-514ED8252FCF}"/>
                  </a:ext>
                </a:extLst>
              </p:cNvPr>
              <p:cNvSpPr txBox="1"/>
              <p:nvPr/>
            </p:nvSpPr>
            <p:spPr>
              <a:xfrm>
                <a:off x="1637551" y="49862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7A8675C-7189-4AB4-824C-514ED8252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551" y="4986285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823311-F4D3-470B-959E-792BFBC4A5A8}"/>
                  </a:ext>
                </a:extLst>
              </p:cNvPr>
              <p:cNvSpPr txBox="1"/>
              <p:nvPr/>
            </p:nvSpPr>
            <p:spPr>
              <a:xfrm>
                <a:off x="3129625" y="222857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823311-F4D3-470B-959E-792BFBC4A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625" y="2228578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2DCEB3E-97DC-4BB7-ABB9-1893B34A4E0F}"/>
                  </a:ext>
                </a:extLst>
              </p:cNvPr>
              <p:cNvSpPr txBox="1"/>
              <p:nvPr/>
            </p:nvSpPr>
            <p:spPr>
              <a:xfrm>
                <a:off x="3430684" y="557288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2DCEB3E-97DC-4BB7-ABB9-1893B34A4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684" y="5572887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3124C8-F2D5-42E9-92EB-C0EF9EA4A9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616" y="1510285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4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85185E-6 L -0.02604 0.08727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43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0.01471 0.4046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2023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0.01471 -0.40417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0.01471 0.40417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20231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0" y="3794234"/>
                <a:ext cx="6379779" cy="2291256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Периметр трикутної ділянки дорівнює 36 см. Сторони ділянки відносяться як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2:3:4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довжину кожної сторони ділянки.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0" y="3794234"/>
                <a:ext cx="6379779" cy="2291256"/>
              </a:xfrm>
              <a:prstGeom prst="rect">
                <a:avLst/>
              </a:prstGeom>
              <a:blipFill>
                <a:blip r:embed="rId3"/>
                <a:stretch>
                  <a:fillRect l="-198" r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9954D833-2AF7-4569-B3B3-BEAA60EACCC2}"/>
              </a:ext>
            </a:extLst>
          </p:cNvPr>
          <p:cNvCxnSpPr>
            <a:cxnSpLocks/>
          </p:cNvCxnSpPr>
          <p:nvPr/>
        </p:nvCxnSpPr>
        <p:spPr>
          <a:xfrm flipV="1">
            <a:off x="755228" y="3292363"/>
            <a:ext cx="579028" cy="18552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9584A9AC-7A18-44FC-B260-DDA1EA37F914}"/>
              </a:ext>
            </a:extLst>
          </p:cNvPr>
          <p:cNvCxnSpPr>
            <a:cxnSpLocks/>
          </p:cNvCxnSpPr>
          <p:nvPr/>
        </p:nvCxnSpPr>
        <p:spPr>
          <a:xfrm rot="20032675">
            <a:off x="607124" y="4163302"/>
            <a:ext cx="4391075" cy="34592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01CF0311-F5B7-4E14-AD0D-B8926039EBA6}"/>
              </a:ext>
            </a:extLst>
          </p:cNvPr>
          <p:cNvCxnSpPr>
            <a:cxnSpLocks/>
          </p:cNvCxnSpPr>
          <p:nvPr/>
        </p:nvCxnSpPr>
        <p:spPr>
          <a:xfrm>
            <a:off x="1334257" y="3292363"/>
            <a:ext cx="3515837" cy="23253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BFC9025-D921-4AC6-AAD9-2BDD4B4CE9FF}"/>
                  </a:ext>
                </a:extLst>
              </p:cNvPr>
              <p:cNvSpPr txBox="1"/>
              <p:nvPr/>
            </p:nvSpPr>
            <p:spPr>
              <a:xfrm>
                <a:off x="300253" y="525372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BFC9025-D921-4AC6-AAD9-2BDD4B4CE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53" y="5253721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Овал 18">
            <a:extLst>
              <a:ext uri="{FF2B5EF4-FFF2-40B4-BE49-F238E27FC236}">
                <a16:creationId xmlns:a16="http://schemas.microsoft.com/office/drawing/2014/main" id="{CEFCF132-9D28-4030-92FC-33AE9432D633}"/>
              </a:ext>
            </a:extLst>
          </p:cNvPr>
          <p:cNvSpPr/>
          <p:nvPr/>
        </p:nvSpPr>
        <p:spPr>
          <a:xfrm>
            <a:off x="701969" y="503553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985237-E74B-4C96-9E9B-94C66D61A29D}"/>
                  </a:ext>
                </a:extLst>
              </p:cNvPr>
              <p:cNvSpPr txBox="1"/>
              <p:nvPr/>
            </p:nvSpPr>
            <p:spPr>
              <a:xfrm>
                <a:off x="798495" y="286325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985237-E74B-4C96-9E9B-94C66D61A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5" y="2863254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>
            <a:extLst>
              <a:ext uri="{FF2B5EF4-FFF2-40B4-BE49-F238E27FC236}">
                <a16:creationId xmlns:a16="http://schemas.microsoft.com/office/drawing/2014/main" id="{5A212672-CF20-4143-ABED-0F95EC71D722}"/>
              </a:ext>
            </a:extLst>
          </p:cNvPr>
          <p:cNvSpPr/>
          <p:nvPr/>
        </p:nvSpPr>
        <p:spPr>
          <a:xfrm>
            <a:off x="1272420" y="323525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8BAE09A-79C7-4734-9315-43A498B19872}"/>
                  </a:ext>
                </a:extLst>
              </p:cNvPr>
              <p:cNvSpPr txBox="1"/>
              <p:nvPr/>
            </p:nvSpPr>
            <p:spPr>
              <a:xfrm>
                <a:off x="4869045" y="307756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8BAE09A-79C7-4734-9315-43A498B19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045" y="3077564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>
            <a:extLst>
              <a:ext uri="{FF2B5EF4-FFF2-40B4-BE49-F238E27FC236}">
                <a16:creationId xmlns:a16="http://schemas.microsoft.com/office/drawing/2014/main" id="{858831C0-70EC-49E8-B955-6C088232A20D}"/>
              </a:ext>
            </a:extLst>
          </p:cNvPr>
          <p:cNvSpPr/>
          <p:nvPr/>
        </p:nvSpPr>
        <p:spPr>
          <a:xfrm>
            <a:off x="4732216" y="344900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00072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1.25E-6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8" grpId="0"/>
      <p:bldP spid="19" grpId="0" animBg="1"/>
      <p:bldP spid="20" grpId="0"/>
      <p:bldP spid="21" grpId="0" animBg="1"/>
      <p:bldP spid="22" grpId="0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означення трикутника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871367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Кінці сторін трикутника – це його…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71462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можна позначати вершини трикутника?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55787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можна позначати сторони трикутника?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440112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можна позначати кути трикутника?</a:t>
            </a:r>
          </a:p>
        </p:txBody>
      </p:sp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id="{F1847FD9-39FE-4E64-8B78-B02B0F43F37D}"/>
              </a:ext>
            </a:extLst>
          </p:cNvPr>
          <p:cNvSpPr/>
          <p:nvPr/>
        </p:nvSpPr>
        <p:spPr>
          <a:xfrm>
            <a:off x="508000" y="5244379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є периметром трикутника?</a:t>
            </a:r>
          </a:p>
        </p:txBody>
      </p:sp>
      <p:sp>
        <p:nvSpPr>
          <p:cNvPr id="11" name="Прямоугольник 7">
            <a:extLst>
              <a:ext uri="{FF2B5EF4-FFF2-40B4-BE49-F238E27FC236}">
                <a16:creationId xmlns:a16="http://schemas.microsoft.com/office/drawing/2014/main" id="{949B2F96-3104-4969-AC0E-621E1C9BE856}"/>
              </a:ext>
            </a:extLst>
          </p:cNvPr>
          <p:cNvSpPr/>
          <p:nvPr/>
        </p:nvSpPr>
        <p:spPr>
          <a:xfrm>
            <a:off x="508000" y="6087632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існують види трикутників залежно від виду їхніх кутів?</a:t>
            </a:r>
          </a:p>
        </p:txBody>
      </p:sp>
    </p:spTree>
    <p:extLst>
      <p:ext uri="{BB962C8B-B14F-4D97-AF65-F5344CB8AC3E}">
        <p14:creationId xmlns:p14="http://schemas.microsoft.com/office/powerpoint/2010/main" val="110855045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§11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286, 288, 290, 294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24358C7E-5E03-4787-949C-F158137D28C3}"/>
              </a:ext>
            </a:extLst>
          </p:cNvPr>
          <p:cNvCxnSpPr>
            <a:cxnSpLocks/>
          </p:cNvCxnSpPr>
          <p:nvPr/>
        </p:nvCxnSpPr>
        <p:spPr>
          <a:xfrm flipV="1">
            <a:off x="5528441" y="1297059"/>
            <a:ext cx="1897394" cy="283482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22D6B562-3090-4725-8437-9292F17901D3}"/>
              </a:ext>
            </a:extLst>
          </p:cNvPr>
          <p:cNvCxnSpPr>
            <a:cxnSpLocks/>
          </p:cNvCxnSpPr>
          <p:nvPr/>
        </p:nvCxnSpPr>
        <p:spPr>
          <a:xfrm>
            <a:off x="5528441" y="4131882"/>
            <a:ext cx="3225680" cy="30134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B6D31FC8-515B-4970-A957-0B7B130DA512}"/>
              </a:ext>
            </a:extLst>
          </p:cNvPr>
          <p:cNvCxnSpPr>
            <a:cxnSpLocks/>
          </p:cNvCxnSpPr>
          <p:nvPr/>
        </p:nvCxnSpPr>
        <p:spPr>
          <a:xfrm>
            <a:off x="7425835" y="1297059"/>
            <a:ext cx="1328286" cy="313616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B59B4706-31A7-4888-B5D8-41E9D5A64409}"/>
              </a:ext>
            </a:extLst>
          </p:cNvPr>
          <p:cNvSpPr/>
          <p:nvPr/>
        </p:nvSpPr>
        <p:spPr>
          <a:xfrm>
            <a:off x="32516" y="927598"/>
            <a:ext cx="4793946" cy="3204284"/>
          </a:xfrm>
          <a:prstGeom prst="roundRect">
            <a:avLst>
              <a:gd name="adj" fmla="val 6079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 – це геометрична фігура, яка складається з трьох точок, що не лежать на одній прямій і трьох відрізків, які сполучають ці точки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238E1509-8C9E-4442-AC82-08910CFD78DD}"/>
              </a:ext>
            </a:extLst>
          </p:cNvPr>
          <p:cNvSpPr/>
          <p:nvPr/>
        </p:nvSpPr>
        <p:spPr>
          <a:xfrm>
            <a:off x="7354955" y="1238686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9C067C0D-ABFB-48D9-B8F8-08CBE546A5CD}"/>
              </a:ext>
            </a:extLst>
          </p:cNvPr>
          <p:cNvSpPr/>
          <p:nvPr/>
        </p:nvSpPr>
        <p:spPr>
          <a:xfrm>
            <a:off x="5481375" y="4035356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D89371C4-3668-4347-8340-2E4B52C88BC5}"/>
              </a:ext>
            </a:extLst>
          </p:cNvPr>
          <p:cNvSpPr/>
          <p:nvPr/>
        </p:nvSpPr>
        <p:spPr>
          <a:xfrm>
            <a:off x="8659428" y="4335193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58DC06-0444-4653-8E4D-23B95D540772}"/>
              </a:ext>
            </a:extLst>
          </p:cNvPr>
          <p:cNvSpPr txBox="1"/>
          <p:nvPr/>
        </p:nvSpPr>
        <p:spPr>
          <a:xfrm>
            <a:off x="299774" y="2058640"/>
            <a:ext cx="1275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трьох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891A78-D347-4DC4-9A61-7C063EF55D0C}"/>
              </a:ext>
            </a:extLst>
          </p:cNvPr>
          <p:cNvSpPr txBox="1"/>
          <p:nvPr/>
        </p:nvSpPr>
        <p:spPr>
          <a:xfrm>
            <a:off x="1208564" y="2057133"/>
            <a:ext cx="4652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точок, що не лежать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6B0677-88F2-4624-8079-DE9954AC6C8C}"/>
              </a:ext>
            </a:extLst>
          </p:cNvPr>
          <p:cNvSpPr txBox="1"/>
          <p:nvPr/>
        </p:nvSpPr>
        <p:spPr>
          <a:xfrm>
            <a:off x="1035968" y="2483985"/>
            <a:ext cx="3069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одній прямій і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7F585E-9F54-4E9F-87B5-BAF44FDDDA88}"/>
              </a:ext>
            </a:extLst>
          </p:cNvPr>
          <p:cNvSpPr txBox="1"/>
          <p:nvPr/>
        </p:nvSpPr>
        <p:spPr>
          <a:xfrm>
            <a:off x="3254743" y="2485302"/>
            <a:ext cx="1275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трьох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18A104-5E09-485A-B6B4-3EAD76AA1818}"/>
              </a:ext>
            </a:extLst>
          </p:cNvPr>
          <p:cNvSpPr txBox="1"/>
          <p:nvPr/>
        </p:nvSpPr>
        <p:spPr>
          <a:xfrm>
            <a:off x="250253" y="2919356"/>
            <a:ext cx="442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відрізків, які сполучають ці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FCD36F5-86FF-4353-86EC-6D3322D265B2}"/>
              </a:ext>
            </a:extLst>
          </p:cNvPr>
          <p:cNvSpPr txBox="1"/>
          <p:nvPr/>
        </p:nvSpPr>
        <p:spPr>
          <a:xfrm>
            <a:off x="1824500" y="3340846"/>
            <a:ext cx="4115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точки</a:t>
            </a:r>
          </a:p>
        </p:txBody>
      </p: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2AE687DD-2E17-4E61-BCB4-EB56567B5836}"/>
              </a:ext>
            </a:extLst>
          </p:cNvPr>
          <p:cNvCxnSpPr>
            <a:cxnSpLocks/>
          </p:cNvCxnSpPr>
          <p:nvPr/>
        </p:nvCxnSpPr>
        <p:spPr>
          <a:xfrm flipH="1" flipV="1">
            <a:off x="7530204" y="1314574"/>
            <a:ext cx="1905896" cy="467947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зі стрілкою 18">
            <a:extLst>
              <a:ext uri="{FF2B5EF4-FFF2-40B4-BE49-F238E27FC236}">
                <a16:creationId xmlns:a16="http://schemas.microsoft.com/office/drawing/2014/main" id="{BE702B4B-6D7C-4FF4-A31A-38C6EC46577C}"/>
              </a:ext>
            </a:extLst>
          </p:cNvPr>
          <p:cNvCxnSpPr>
            <a:cxnSpLocks/>
          </p:cNvCxnSpPr>
          <p:nvPr/>
        </p:nvCxnSpPr>
        <p:spPr>
          <a:xfrm flipH="1">
            <a:off x="5795910" y="1814653"/>
            <a:ext cx="3640190" cy="2210088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зі стрілкою 21">
            <a:extLst>
              <a:ext uri="{FF2B5EF4-FFF2-40B4-BE49-F238E27FC236}">
                <a16:creationId xmlns:a16="http://schemas.microsoft.com/office/drawing/2014/main" id="{0D870EBE-AA46-4E1C-8072-EED144636A21}"/>
              </a:ext>
            </a:extLst>
          </p:cNvPr>
          <p:cNvCxnSpPr>
            <a:cxnSpLocks/>
          </p:cNvCxnSpPr>
          <p:nvPr/>
        </p:nvCxnSpPr>
        <p:spPr>
          <a:xfrm flipH="1">
            <a:off x="8825002" y="1835490"/>
            <a:ext cx="632053" cy="2473444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3A1717-F175-482B-894E-A9CC44363F16}"/>
                  </a:ext>
                </a:extLst>
              </p:cNvPr>
              <p:cNvSpPr txBox="1"/>
              <p:nvPr/>
            </p:nvSpPr>
            <p:spPr>
              <a:xfrm>
                <a:off x="5011851" y="402094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3A1717-F175-482B-894E-A9CC44363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851" y="4020943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82643-5A59-4F91-A8E8-9A978F560088}"/>
                  </a:ext>
                </a:extLst>
              </p:cNvPr>
              <p:cNvSpPr txBox="1"/>
              <p:nvPr/>
            </p:nvSpPr>
            <p:spPr>
              <a:xfrm>
                <a:off x="7127467" y="7078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82643-5A59-4F91-A8E8-9A978F560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467" y="707879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708F83-72BF-48F6-8CE2-027949DFF320}"/>
                  </a:ext>
                </a:extLst>
              </p:cNvPr>
              <p:cNvSpPr txBox="1"/>
              <p:nvPr/>
            </p:nvSpPr>
            <p:spPr>
              <a:xfrm>
                <a:off x="8749096" y="435777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708F83-72BF-48F6-8CE2-027949DFF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096" y="4357776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кутник: округлені верхні кути 6">
                <a:extLst>
                  <a:ext uri="{FF2B5EF4-FFF2-40B4-BE49-F238E27FC236}">
                    <a16:creationId xmlns:a16="http://schemas.microsoft.com/office/drawing/2014/main" id="{4C979469-A7CD-4FD4-8F41-6917E7D18636}"/>
                  </a:ext>
                </a:extLst>
              </p:cNvPr>
              <p:cNvSpPr/>
              <p:nvPr/>
            </p:nvSpPr>
            <p:spPr>
              <a:xfrm>
                <a:off x="9365220" y="925956"/>
                <a:ext cx="1960111" cy="542901"/>
              </a:xfrm>
              <a:prstGeom prst="round2Same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" name="Прямокутник: округлені верхні кути 6">
                <a:extLst>
                  <a:ext uri="{FF2B5EF4-FFF2-40B4-BE49-F238E27FC236}">
                    <a16:creationId xmlns:a16="http://schemas.microsoft.com/office/drawing/2014/main" id="{4C979469-A7CD-4FD4-8F41-6917E7D186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20" y="925956"/>
                <a:ext cx="1960111" cy="542901"/>
              </a:xfrm>
              <a:prstGeom prst="round2Same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кутник: округлені верхні кути 27">
            <a:extLst>
              <a:ext uri="{FF2B5EF4-FFF2-40B4-BE49-F238E27FC236}">
                <a16:creationId xmlns:a16="http://schemas.microsoft.com/office/drawing/2014/main" id="{2D9AAD67-1619-411B-8C0C-D4D646048683}"/>
              </a:ext>
            </a:extLst>
          </p:cNvPr>
          <p:cNvSpPr/>
          <p:nvPr/>
        </p:nvSpPr>
        <p:spPr>
          <a:xfrm>
            <a:off x="9365219" y="2847256"/>
            <a:ext cx="1960111" cy="542901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p:cxnSp>
        <p:nvCxnSpPr>
          <p:cNvPr id="31" name="Пряма зі стрілкою 30">
            <a:extLst>
              <a:ext uri="{FF2B5EF4-FFF2-40B4-BE49-F238E27FC236}">
                <a16:creationId xmlns:a16="http://schemas.microsoft.com/office/drawing/2014/main" id="{15FF93E9-4D24-415F-9397-E311F0732BEB}"/>
              </a:ext>
            </a:extLst>
          </p:cNvPr>
          <p:cNvCxnSpPr>
            <a:cxnSpLocks/>
          </p:cNvCxnSpPr>
          <p:nvPr/>
        </p:nvCxnSpPr>
        <p:spPr>
          <a:xfrm flipH="1" flipV="1">
            <a:off x="7943422" y="2297652"/>
            <a:ext cx="1431064" cy="448015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зі стрілкою 34">
            <a:extLst>
              <a:ext uri="{FF2B5EF4-FFF2-40B4-BE49-F238E27FC236}">
                <a16:creationId xmlns:a16="http://schemas.microsoft.com/office/drawing/2014/main" id="{8F569824-F67F-4DF0-8512-E9CF68B392CC}"/>
              </a:ext>
            </a:extLst>
          </p:cNvPr>
          <p:cNvCxnSpPr>
            <a:cxnSpLocks/>
          </p:cNvCxnSpPr>
          <p:nvPr/>
        </p:nvCxnSpPr>
        <p:spPr>
          <a:xfrm flipH="1">
            <a:off x="6408537" y="2777797"/>
            <a:ext cx="2965948" cy="132215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зі стрілкою 36">
            <a:extLst>
              <a:ext uri="{FF2B5EF4-FFF2-40B4-BE49-F238E27FC236}">
                <a16:creationId xmlns:a16="http://schemas.microsoft.com/office/drawing/2014/main" id="{F61A0A17-8567-4CFF-BD5D-FA923E1F7E34}"/>
              </a:ext>
            </a:extLst>
          </p:cNvPr>
          <p:cNvCxnSpPr>
            <a:cxnSpLocks/>
          </p:cNvCxnSpPr>
          <p:nvPr/>
        </p:nvCxnSpPr>
        <p:spPr>
          <a:xfrm flipH="1">
            <a:off x="7174903" y="2798634"/>
            <a:ext cx="2220539" cy="1388497"/>
          </a:xfrm>
          <a:prstGeom prst="straightConnector1">
            <a:avLst/>
          </a:prstGeom>
          <a:ln w="38100" cap="rnd">
            <a:solidFill>
              <a:srgbClr val="F4772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7C15C6-0047-491A-BD8F-30D2756B89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868" y="1045326"/>
            <a:ext cx="584775" cy="58477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5EE5FC8-489D-4B45-97C5-A076D1F2B2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867" y="2956050"/>
            <a:ext cx="584775" cy="5847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C8BC96E-A81A-4914-8C53-73F568F97923}"/>
                  </a:ext>
                </a:extLst>
              </p:cNvPr>
              <p:cNvSpPr txBox="1"/>
              <p:nvPr/>
            </p:nvSpPr>
            <p:spPr>
              <a:xfrm>
                <a:off x="7028269" y="431600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C8BC96E-A81A-4914-8C53-73F568F97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269" y="4316008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327945-EEDF-46FA-8F9D-E73F987796FD}"/>
                  </a:ext>
                </a:extLst>
              </p:cNvPr>
              <p:cNvSpPr txBox="1"/>
              <p:nvPr/>
            </p:nvSpPr>
            <p:spPr>
              <a:xfrm>
                <a:off x="6037325" y="235360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327945-EEDF-46FA-8F9D-E73F98779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325" y="2353605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1BE4820-B68F-4C51-9B4F-01936F4AA5A2}"/>
                  </a:ext>
                </a:extLst>
              </p:cNvPr>
              <p:cNvSpPr txBox="1"/>
              <p:nvPr/>
            </p:nvSpPr>
            <p:spPr>
              <a:xfrm>
                <a:off x="8192201" y="279675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1BE4820-B68F-4C51-9B4F-01936F4AA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201" y="2796753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Прямокутник: округлені верхні кути 45">
                <a:extLst>
                  <a:ext uri="{FF2B5EF4-FFF2-40B4-BE49-F238E27FC236}">
                    <a16:creationId xmlns:a16="http://schemas.microsoft.com/office/drawing/2014/main" id="{456A6B71-2786-4D16-B2D8-3B45F0EE6374}"/>
                  </a:ext>
                </a:extLst>
              </p:cNvPr>
              <p:cNvSpPr/>
              <p:nvPr/>
            </p:nvSpPr>
            <p:spPr>
              <a:xfrm>
                <a:off x="9366772" y="3705131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6" name="Прямокутник: округлені верхні кути 45">
                <a:extLst>
                  <a:ext uri="{FF2B5EF4-FFF2-40B4-BE49-F238E27FC236}">
                    <a16:creationId xmlns:a16="http://schemas.microsoft.com/office/drawing/2014/main" id="{456A6B71-2786-4D16-B2D8-3B45F0EE63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6772" y="3705131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 зі стрілкою 46">
            <a:extLst>
              <a:ext uri="{FF2B5EF4-FFF2-40B4-BE49-F238E27FC236}">
                <a16:creationId xmlns:a16="http://schemas.microsoft.com/office/drawing/2014/main" id="{5E13E590-6ED7-40EC-B18C-094504D2152F}"/>
              </a:ext>
            </a:extLst>
          </p:cNvPr>
          <p:cNvCxnSpPr>
            <a:cxnSpLocks/>
          </p:cNvCxnSpPr>
          <p:nvPr/>
        </p:nvCxnSpPr>
        <p:spPr>
          <a:xfrm flipH="1" flipV="1">
            <a:off x="6540553" y="2875619"/>
            <a:ext cx="2027310" cy="1418726"/>
          </a:xfrm>
          <a:prstGeom prst="straightConnector1">
            <a:avLst/>
          </a:prstGeom>
          <a:ln w="38100" cap="rnd">
            <a:solidFill>
              <a:srgbClr val="BDBDBB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зі стрілкою 48">
            <a:extLst>
              <a:ext uri="{FF2B5EF4-FFF2-40B4-BE49-F238E27FC236}">
                <a16:creationId xmlns:a16="http://schemas.microsoft.com/office/drawing/2014/main" id="{B27F1FE2-A3AC-441F-9905-7CD0AED385CC}"/>
              </a:ext>
            </a:extLst>
          </p:cNvPr>
          <p:cNvCxnSpPr>
            <a:cxnSpLocks/>
          </p:cNvCxnSpPr>
          <p:nvPr/>
        </p:nvCxnSpPr>
        <p:spPr>
          <a:xfrm flipV="1">
            <a:off x="5733865" y="3169859"/>
            <a:ext cx="2387455" cy="865499"/>
          </a:xfrm>
          <a:prstGeom prst="straightConnector1">
            <a:avLst/>
          </a:prstGeom>
          <a:ln w="38100" cap="rnd">
            <a:solidFill>
              <a:srgbClr val="BDBDBB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зі стрілкою 51">
            <a:extLst>
              <a:ext uri="{FF2B5EF4-FFF2-40B4-BE49-F238E27FC236}">
                <a16:creationId xmlns:a16="http://schemas.microsoft.com/office/drawing/2014/main" id="{1286412A-90E0-4DA5-AC37-21EE0C3F1B6A}"/>
              </a:ext>
            </a:extLst>
          </p:cNvPr>
          <p:cNvCxnSpPr>
            <a:cxnSpLocks/>
          </p:cNvCxnSpPr>
          <p:nvPr/>
        </p:nvCxnSpPr>
        <p:spPr>
          <a:xfrm flipH="1">
            <a:off x="7321587" y="1616081"/>
            <a:ext cx="79286" cy="2622942"/>
          </a:xfrm>
          <a:prstGeom prst="straightConnector1">
            <a:avLst/>
          </a:prstGeom>
          <a:ln w="38100" cap="rnd">
            <a:solidFill>
              <a:srgbClr val="BDBDBB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кутник: округлені кути 57">
            <a:extLst>
              <a:ext uri="{FF2B5EF4-FFF2-40B4-BE49-F238E27FC236}">
                <a16:creationId xmlns:a16="http://schemas.microsoft.com/office/drawing/2014/main" id="{FEDAF5F2-5A8A-49C2-A1C4-DCB4CA055489}"/>
              </a:ext>
            </a:extLst>
          </p:cNvPr>
          <p:cNvSpPr/>
          <p:nvPr/>
        </p:nvSpPr>
        <p:spPr>
          <a:xfrm>
            <a:off x="1190353" y="5579556"/>
            <a:ext cx="7848544" cy="1137246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 трикутника можна позначати малими буквами латинського алфавіту відповідно до позначення протилежних їм вершин</a:t>
            </a:r>
            <a:endParaRPr lang="uk-UA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9" name="Рисунок 58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D4BE9DBA-C905-4692-89D8-F352C7485E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587047"/>
            <a:ext cx="1165276" cy="11652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p:pic>
        <p:nvPicPr>
          <p:cNvPr id="51" name="Графіка 50" descr="Лампочка">
            <a:extLst>
              <a:ext uri="{FF2B5EF4-FFF2-40B4-BE49-F238E27FC236}">
                <a16:creationId xmlns:a16="http://schemas.microsoft.com/office/drawing/2014/main" id="{D671F59E-F94F-4237-9C68-F002C0392F7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3" name="Прямоугольник 7">
                <a:extLst>
                  <a:ext uri="{FF2B5EF4-FFF2-40B4-BE49-F238E27FC236}">
                    <a16:creationId xmlns:a16="http://schemas.microsoft.com/office/drawing/2014/main" id="{695453BF-602B-4302-B1D8-9B23C97B8A85}"/>
                  </a:ext>
                </a:extLst>
              </p:cNvPr>
              <p:cNvSpPr/>
              <p:nvPr/>
            </p:nvSpPr>
            <p:spPr>
              <a:xfrm>
                <a:off x="6492300" y="5775320"/>
                <a:ext cx="4878762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Назвіть вершину, що є протилежною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3" name="Прямоугольник 7">
                <a:extLst>
                  <a:ext uri="{FF2B5EF4-FFF2-40B4-BE49-F238E27FC236}">
                    <a16:creationId xmlns:a16="http://schemas.microsoft.com/office/drawing/2014/main" id="{695453BF-602B-4302-B1D8-9B23C97B8A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300" y="5775320"/>
                <a:ext cx="4878762" cy="830997"/>
              </a:xfrm>
              <a:prstGeom prst="rect">
                <a:avLst/>
              </a:prstGeom>
              <a:blipFill>
                <a:blip r:embed="rId17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Прямоугольник 7">
                <a:extLst>
                  <a:ext uri="{FF2B5EF4-FFF2-40B4-BE49-F238E27FC236}">
                    <a16:creationId xmlns:a16="http://schemas.microsoft.com/office/drawing/2014/main" id="{65C5EE55-7642-4FC0-8C98-8935546DAE0F}"/>
                  </a:ext>
                </a:extLst>
              </p:cNvPr>
              <p:cNvSpPr/>
              <p:nvPr/>
            </p:nvSpPr>
            <p:spPr>
              <a:xfrm>
                <a:off x="6492300" y="5775320"/>
                <a:ext cx="4878762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Назвіть сторону, що є протилежною до вершини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4" name="Прямоугольник 7">
                <a:extLst>
                  <a:ext uri="{FF2B5EF4-FFF2-40B4-BE49-F238E27FC236}">
                    <a16:creationId xmlns:a16="http://schemas.microsoft.com/office/drawing/2014/main" id="{65C5EE55-7642-4FC0-8C98-8935546DAE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300" y="5775320"/>
                <a:ext cx="4878762" cy="830997"/>
              </a:xfrm>
              <a:prstGeom prst="rect">
                <a:avLst/>
              </a:prstGeom>
              <a:blipFill>
                <a:blip r:embed="rId18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CD5B227-92C0-139D-F1B2-22FE5FE5A212}"/>
              </a:ext>
            </a:extLst>
          </p:cNvPr>
          <p:cNvSpPr txBox="1"/>
          <p:nvPr/>
        </p:nvSpPr>
        <p:spPr>
          <a:xfrm>
            <a:off x="581762" y="2476593"/>
            <a:ext cx="907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</a:p>
        </p:txBody>
      </p:sp>
    </p:spTree>
    <p:extLst>
      <p:ext uri="{BB962C8B-B14F-4D97-AF65-F5344CB8AC3E}">
        <p14:creationId xmlns:p14="http://schemas.microsoft.com/office/powerpoint/2010/main" val="281681788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2.5E-6 -0.02894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58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50"/>
                            </p:stCondLst>
                            <p:childTnLst>
                              <p:par>
                                <p:cTn id="1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5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5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2.5E-6 -0.02801 " pathEditMode="relative" rAng="0" ptsTypes="AA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12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8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22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2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50"/>
                            </p:stCondLst>
                            <p:childTnLst>
                              <p:par>
                                <p:cTn id="2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50"/>
                            </p:stCondLst>
                            <p:childTnLst>
                              <p:par>
                                <p:cTn id="2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1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25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6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6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3" presetClass="emph" presetSubtype="2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1" presetID="3" presetClass="emph" presetSubtype="2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3" presetID="3" presetClass="emph" presetSubtype="2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16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42" presetClass="path" presetSubtype="0" accel="50000" decel="50000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2.29167E-6 -1.11111E-6 L 2.29167E-6 0.02847 " pathEditMode="relative" rAng="0" ptsTypes="AA">
                                      <p:cBhvr>
                                        <p:cTn id="3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305" presetID="22" presetClass="exit" presetSubtype="2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53" presetClass="entr" presetSubtype="16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950"/>
                            </p:stCondLst>
                            <p:childTnLst>
                              <p:par>
                                <p:cTn id="3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9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20" grpId="0" animBg="1"/>
      <p:bldP spid="21" grpId="0" animBg="1"/>
      <p:bldP spid="24" grpId="0" animBg="1"/>
      <p:bldP spid="34" grpId="0"/>
      <p:bldP spid="34" grpId="1"/>
      <p:bldP spid="36" grpId="0"/>
      <p:bldP spid="36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2" grpId="0"/>
      <p:bldP spid="2" grpId="1"/>
      <p:bldP spid="5" grpId="0"/>
      <p:bldP spid="5" grpId="1"/>
      <p:bldP spid="6" grpId="0"/>
      <p:bldP spid="6" grpId="1"/>
      <p:bldP spid="30" grpId="0" animBg="1"/>
      <p:bldP spid="7" grpId="0" animBg="1"/>
      <p:bldP spid="7" grpId="1" animBg="1"/>
      <p:bldP spid="7" grpId="2" animBg="1"/>
      <p:bldP spid="26" grpId="0" animBg="1"/>
      <p:bldP spid="28" grpId="0" animBg="1"/>
      <p:bldP spid="28" grpId="1" animBg="1"/>
      <p:bldP spid="28" grpId="2" animBg="1"/>
      <p:bldP spid="43" grpId="0"/>
      <p:bldP spid="44" grpId="0"/>
      <p:bldP spid="45" grpId="0"/>
      <p:bldP spid="46" grpId="0" animBg="1"/>
      <p:bldP spid="46" grpId="1" animBg="1"/>
      <p:bldP spid="46" grpId="2" animBg="1"/>
      <p:bldP spid="58" grpId="0" animBg="1"/>
      <p:bldP spid="48" grpId="0" animBg="1"/>
      <p:bldP spid="50" grpId="0" animBg="1"/>
      <p:bldP spid="53" grpId="0" animBg="1"/>
      <p:bldP spid="53" grpId="1" animBg="1"/>
      <p:bldP spid="54" grpId="0" animBg="1"/>
      <p:bldP spid="54" grpId="1" animBg="1"/>
      <p:bldP spid="55" grpId="0" animBg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F73B230E-116F-4EA6-927E-1C03A807C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003" y="823510"/>
            <a:ext cx="584775" cy="5847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24358C7E-5E03-4787-949C-F158137D28C3}"/>
              </a:ext>
            </a:extLst>
          </p:cNvPr>
          <p:cNvCxnSpPr>
            <a:cxnSpLocks/>
          </p:cNvCxnSpPr>
          <p:nvPr/>
        </p:nvCxnSpPr>
        <p:spPr>
          <a:xfrm flipV="1">
            <a:off x="5528441" y="1297059"/>
            <a:ext cx="1897394" cy="28348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22D6B562-3090-4725-8437-9292F17901D3}"/>
              </a:ext>
            </a:extLst>
          </p:cNvPr>
          <p:cNvCxnSpPr>
            <a:cxnSpLocks/>
          </p:cNvCxnSpPr>
          <p:nvPr/>
        </p:nvCxnSpPr>
        <p:spPr>
          <a:xfrm>
            <a:off x="5528441" y="4131882"/>
            <a:ext cx="3225680" cy="30134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B6D31FC8-515B-4970-A957-0B7B130DA512}"/>
              </a:ext>
            </a:extLst>
          </p:cNvPr>
          <p:cNvCxnSpPr>
            <a:cxnSpLocks/>
          </p:cNvCxnSpPr>
          <p:nvPr/>
        </p:nvCxnSpPr>
        <p:spPr>
          <a:xfrm>
            <a:off x="7425835" y="1297059"/>
            <a:ext cx="1328286" cy="31361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238E1509-8C9E-4442-AC82-08910CFD78DD}"/>
              </a:ext>
            </a:extLst>
          </p:cNvPr>
          <p:cNvSpPr/>
          <p:nvPr/>
        </p:nvSpPr>
        <p:spPr>
          <a:xfrm>
            <a:off x="7354955" y="123868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9C067C0D-ABFB-48D9-B8F8-08CBE546A5CD}"/>
              </a:ext>
            </a:extLst>
          </p:cNvPr>
          <p:cNvSpPr/>
          <p:nvPr/>
        </p:nvSpPr>
        <p:spPr>
          <a:xfrm>
            <a:off x="5481375" y="403535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D89371C4-3668-4347-8340-2E4B52C88BC5}"/>
              </a:ext>
            </a:extLst>
          </p:cNvPr>
          <p:cNvSpPr/>
          <p:nvPr/>
        </p:nvSpPr>
        <p:spPr>
          <a:xfrm>
            <a:off x="8659428" y="433519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3A1717-F175-482B-894E-A9CC44363F16}"/>
                  </a:ext>
                </a:extLst>
              </p:cNvPr>
              <p:cNvSpPr txBox="1"/>
              <p:nvPr/>
            </p:nvSpPr>
            <p:spPr>
              <a:xfrm>
                <a:off x="5011851" y="402094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BDBDBB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BDBDB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3A1717-F175-482B-894E-A9CC44363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851" y="4020943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82643-5A59-4F91-A8E8-9A978F560088}"/>
                  </a:ext>
                </a:extLst>
              </p:cNvPr>
              <p:cNvSpPr txBox="1"/>
              <p:nvPr/>
            </p:nvSpPr>
            <p:spPr>
              <a:xfrm>
                <a:off x="7127467" y="7078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BDBDBB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BDBDB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82643-5A59-4F91-A8E8-9A978F560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467" y="707879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708F83-72BF-48F6-8CE2-027949DFF320}"/>
                  </a:ext>
                </a:extLst>
              </p:cNvPr>
              <p:cNvSpPr txBox="1"/>
              <p:nvPr/>
            </p:nvSpPr>
            <p:spPr>
              <a:xfrm>
                <a:off x="8749096" y="435777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BDBDBB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BDBDB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708F83-72BF-48F6-8CE2-027949DFF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096" y="4357776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5EE5FC8-489D-4B45-97C5-A076D1F2B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867" y="2956050"/>
            <a:ext cx="584775" cy="5847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C8BC96E-A81A-4914-8C53-73F568F97923}"/>
                  </a:ext>
                </a:extLst>
              </p:cNvPr>
              <p:cNvSpPr txBox="1"/>
              <p:nvPr/>
            </p:nvSpPr>
            <p:spPr>
              <a:xfrm>
                <a:off x="7028269" y="431600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C8BC96E-A81A-4914-8C53-73F568F97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269" y="4316008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327945-EEDF-46FA-8F9D-E73F987796FD}"/>
                  </a:ext>
                </a:extLst>
              </p:cNvPr>
              <p:cNvSpPr txBox="1"/>
              <p:nvPr/>
            </p:nvSpPr>
            <p:spPr>
              <a:xfrm>
                <a:off x="6037325" y="235360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327945-EEDF-46FA-8F9D-E73F98779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325" y="2353605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1BE4820-B68F-4C51-9B4F-01936F4AA5A2}"/>
                  </a:ext>
                </a:extLst>
              </p:cNvPr>
              <p:cNvSpPr txBox="1"/>
              <p:nvPr/>
            </p:nvSpPr>
            <p:spPr>
              <a:xfrm>
                <a:off x="8192201" y="279675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1BE4820-B68F-4C51-9B4F-01936F4AA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201" y="2796753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 зі стрілкою 46">
            <a:extLst>
              <a:ext uri="{FF2B5EF4-FFF2-40B4-BE49-F238E27FC236}">
                <a16:creationId xmlns:a16="http://schemas.microsoft.com/office/drawing/2014/main" id="{5E13E590-6ED7-40EC-B18C-094504D2152F}"/>
              </a:ext>
            </a:extLst>
          </p:cNvPr>
          <p:cNvCxnSpPr>
            <a:cxnSpLocks/>
          </p:cNvCxnSpPr>
          <p:nvPr/>
        </p:nvCxnSpPr>
        <p:spPr>
          <a:xfrm flipH="1" flipV="1">
            <a:off x="6540553" y="2875619"/>
            <a:ext cx="2027310" cy="1418726"/>
          </a:xfrm>
          <a:prstGeom prst="straightConnector1">
            <a:avLst/>
          </a:prstGeom>
          <a:ln w="38100" cap="rnd">
            <a:solidFill>
              <a:srgbClr val="BDBDBB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зі стрілкою 48">
            <a:extLst>
              <a:ext uri="{FF2B5EF4-FFF2-40B4-BE49-F238E27FC236}">
                <a16:creationId xmlns:a16="http://schemas.microsoft.com/office/drawing/2014/main" id="{B27F1FE2-A3AC-441F-9905-7CD0AED385CC}"/>
              </a:ext>
            </a:extLst>
          </p:cNvPr>
          <p:cNvCxnSpPr>
            <a:cxnSpLocks/>
          </p:cNvCxnSpPr>
          <p:nvPr/>
        </p:nvCxnSpPr>
        <p:spPr>
          <a:xfrm flipV="1">
            <a:off x="5733865" y="3169859"/>
            <a:ext cx="2387455" cy="865499"/>
          </a:xfrm>
          <a:prstGeom prst="straightConnector1">
            <a:avLst/>
          </a:prstGeom>
          <a:ln w="38100" cap="rnd">
            <a:solidFill>
              <a:srgbClr val="BDBDBB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зі стрілкою 51">
            <a:extLst>
              <a:ext uri="{FF2B5EF4-FFF2-40B4-BE49-F238E27FC236}">
                <a16:creationId xmlns:a16="http://schemas.microsoft.com/office/drawing/2014/main" id="{1286412A-90E0-4DA5-AC37-21EE0C3F1B6A}"/>
              </a:ext>
            </a:extLst>
          </p:cNvPr>
          <p:cNvCxnSpPr>
            <a:cxnSpLocks/>
          </p:cNvCxnSpPr>
          <p:nvPr/>
        </p:nvCxnSpPr>
        <p:spPr>
          <a:xfrm flipH="1">
            <a:off x="7321587" y="1616081"/>
            <a:ext cx="79286" cy="2622942"/>
          </a:xfrm>
          <a:prstGeom prst="straightConnector1">
            <a:avLst/>
          </a:prstGeom>
          <a:ln w="38100" cap="rnd">
            <a:solidFill>
              <a:srgbClr val="BDBDBB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кутник: округлені кути 57">
            <a:extLst>
              <a:ext uri="{FF2B5EF4-FFF2-40B4-BE49-F238E27FC236}">
                <a16:creationId xmlns:a16="http://schemas.microsoft.com/office/drawing/2014/main" id="{FEDAF5F2-5A8A-49C2-A1C4-DCB4CA055489}"/>
              </a:ext>
            </a:extLst>
          </p:cNvPr>
          <p:cNvSpPr/>
          <p:nvPr/>
        </p:nvSpPr>
        <p:spPr>
          <a:xfrm>
            <a:off x="1190353" y="5579556"/>
            <a:ext cx="7848544" cy="1137246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 трикутника можна позначати малими буквами латинського алфавіту відповідно до позначення протилежних їм вершин</a:t>
            </a:r>
            <a:endParaRPr lang="uk-UA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9" name="Рисунок 58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D4BE9DBA-C905-4692-89D8-F352C7485E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587047"/>
            <a:ext cx="1165276" cy="11652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E26154B6-C096-464A-B950-B6B14AA73E8F}"/>
              </a:ext>
            </a:extLst>
          </p:cNvPr>
          <p:cNvSpPr/>
          <p:nvPr/>
        </p:nvSpPr>
        <p:spPr>
          <a:xfrm>
            <a:off x="80433" y="847560"/>
            <a:ext cx="5079264" cy="542901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/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/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/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/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F939D69E-2073-4E11-AE09-FC7CD07009A7}"/>
              </a:ext>
            </a:extLst>
          </p:cNvPr>
          <p:cNvSpPr/>
          <p:nvPr/>
        </p:nvSpPr>
        <p:spPr>
          <a:xfrm>
            <a:off x="80433" y="1092991"/>
            <a:ext cx="5079264" cy="542901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4693D956-3541-42AB-BC25-DEC806D78C46}"/>
              </a:ext>
            </a:extLst>
          </p:cNvPr>
          <p:cNvCxnSpPr>
            <a:cxnSpLocks/>
          </p:cNvCxnSpPr>
          <p:nvPr/>
        </p:nvCxnSpPr>
        <p:spPr>
          <a:xfrm flipV="1">
            <a:off x="5619088" y="1887896"/>
            <a:ext cx="842152" cy="1258225"/>
          </a:xfrm>
          <a:prstGeom prst="line">
            <a:avLst/>
          </a:prstGeom>
          <a:ln w="57150" cap="rnd">
            <a:solidFill>
              <a:srgbClr val="F47721"/>
            </a:solidFill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4760692B-F938-463A-98C2-9005A3A161BD}"/>
              </a:ext>
            </a:extLst>
          </p:cNvPr>
          <p:cNvCxnSpPr>
            <a:cxnSpLocks/>
          </p:cNvCxnSpPr>
          <p:nvPr/>
        </p:nvCxnSpPr>
        <p:spPr>
          <a:xfrm>
            <a:off x="8269207" y="2022012"/>
            <a:ext cx="597311" cy="1396572"/>
          </a:xfrm>
          <a:prstGeom prst="line">
            <a:avLst/>
          </a:prstGeom>
          <a:ln w="57150" cap="rnd">
            <a:solidFill>
              <a:srgbClr val="F47721"/>
            </a:solidFill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A172B3B8-63D2-436C-A7B3-D6DB23047A3C}"/>
              </a:ext>
            </a:extLst>
          </p:cNvPr>
          <p:cNvCxnSpPr>
            <a:cxnSpLocks/>
          </p:cNvCxnSpPr>
          <p:nvPr/>
        </p:nvCxnSpPr>
        <p:spPr>
          <a:xfrm>
            <a:off x="6264812" y="4749945"/>
            <a:ext cx="1662699" cy="155329"/>
          </a:xfrm>
          <a:prstGeom prst="line">
            <a:avLst/>
          </a:prstGeom>
          <a:ln w="57150" cap="rnd">
            <a:solidFill>
              <a:srgbClr val="F47721"/>
            </a:solidFill>
            <a:prstDash val="dash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Прямокутник: округлені верхні кути 71">
                <a:extLst>
                  <a:ext uri="{FF2B5EF4-FFF2-40B4-BE49-F238E27FC236}">
                    <a16:creationId xmlns:a16="http://schemas.microsoft.com/office/drawing/2014/main" id="{BB603373-2D75-4C29-A6EF-2FC57684B6FF}"/>
                  </a:ext>
                </a:extLst>
              </p:cNvPr>
              <p:cNvSpPr/>
              <p:nvPr/>
            </p:nvSpPr>
            <p:spPr>
              <a:xfrm>
                <a:off x="1392794" y="1287197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2" name="Прямокутник: округлені верхні кути 71">
                <a:extLst>
                  <a:ext uri="{FF2B5EF4-FFF2-40B4-BE49-F238E27FC236}">
                    <a16:creationId xmlns:a16="http://schemas.microsoft.com/office/drawing/2014/main" id="{BB603373-2D75-4C29-A6EF-2FC57684B6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4" y="1287197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Прямокутник: округлені верхні кути 73">
                <a:extLst>
                  <a:ext uri="{FF2B5EF4-FFF2-40B4-BE49-F238E27FC236}">
                    <a16:creationId xmlns:a16="http://schemas.microsoft.com/office/drawing/2014/main" id="{FCE35F46-F88F-4B09-BB95-D18D5393DCDF}"/>
                  </a:ext>
                </a:extLst>
              </p:cNvPr>
              <p:cNvSpPr/>
              <p:nvPr/>
            </p:nvSpPr>
            <p:spPr>
              <a:xfrm>
                <a:off x="2803793" y="1287197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4" name="Прямокутник: округлені верхні кути 73">
                <a:extLst>
                  <a:ext uri="{FF2B5EF4-FFF2-40B4-BE49-F238E27FC236}">
                    <a16:creationId xmlns:a16="http://schemas.microsoft.com/office/drawing/2014/main" id="{FCE35F46-F88F-4B09-BB95-D18D5393DC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3" y="1287197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C8F5BF7B-663D-4A1A-BECF-6B01DAE508D9}"/>
              </a:ext>
            </a:extLst>
          </p:cNvPr>
          <p:cNvCxnSpPr>
            <a:cxnSpLocks/>
          </p:cNvCxnSpPr>
          <p:nvPr/>
        </p:nvCxnSpPr>
        <p:spPr>
          <a:xfrm flipH="1" flipV="1">
            <a:off x="6210214" y="4748912"/>
            <a:ext cx="1662699" cy="155329"/>
          </a:xfrm>
          <a:prstGeom prst="line">
            <a:avLst/>
          </a:prstGeom>
          <a:ln w="57150" cap="rnd">
            <a:solidFill>
              <a:srgbClr val="F47721"/>
            </a:solidFill>
            <a:prstDash val="dash"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21D4F826-CF28-4942-9671-40DB1355A06C}"/>
              </a:ext>
            </a:extLst>
          </p:cNvPr>
          <p:cNvCxnSpPr>
            <a:cxnSpLocks/>
          </p:cNvCxnSpPr>
          <p:nvPr/>
        </p:nvCxnSpPr>
        <p:spPr>
          <a:xfrm flipH="1" flipV="1">
            <a:off x="8244245" y="1969193"/>
            <a:ext cx="597311" cy="1396572"/>
          </a:xfrm>
          <a:prstGeom prst="line">
            <a:avLst/>
          </a:prstGeom>
          <a:ln w="57150" cap="rnd">
            <a:solidFill>
              <a:srgbClr val="F47721"/>
            </a:solidFill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Прямокутник: округлені верхні кути 77">
                <a:extLst>
                  <a:ext uri="{FF2B5EF4-FFF2-40B4-BE49-F238E27FC236}">
                    <a16:creationId xmlns:a16="http://schemas.microsoft.com/office/drawing/2014/main" id="{62CACF02-8863-4CF7-99DD-A0E89B26AAE1}"/>
                  </a:ext>
                </a:extLst>
              </p:cNvPr>
              <p:cNvSpPr/>
              <p:nvPr/>
            </p:nvSpPr>
            <p:spPr>
              <a:xfrm>
                <a:off x="4174120" y="1270352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8" name="Прямокутник: округлені верхні кути 77">
                <a:extLst>
                  <a:ext uri="{FF2B5EF4-FFF2-40B4-BE49-F238E27FC236}">
                    <a16:creationId xmlns:a16="http://schemas.microsoft.com/office/drawing/2014/main" id="{62CACF02-8863-4CF7-99DD-A0E89B26AA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120" y="1270352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Графіка 78" descr="Лампочка">
            <a:extLst>
              <a:ext uri="{FF2B5EF4-FFF2-40B4-BE49-F238E27FC236}">
                <a16:creationId xmlns:a16="http://schemas.microsoft.com/office/drawing/2014/main" id="{252C9DBB-D30C-4018-BA7F-56AF174B6B7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80" name="Прямоугольник 7">
            <a:extLst>
              <a:ext uri="{FF2B5EF4-FFF2-40B4-BE49-F238E27FC236}">
                <a16:creationId xmlns:a16="http://schemas.microsoft.com/office/drawing/2014/main" id="{E9606F6A-C440-42F0-AE7F-C039035FD0A0}"/>
              </a:ext>
            </a:extLst>
          </p:cNvPr>
          <p:cNvSpPr/>
          <p:nvPr/>
        </p:nvSpPr>
        <p:spPr>
          <a:xfrm>
            <a:off x="6947338" y="5755837"/>
            <a:ext cx="4423724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ще можна назвати цей трикутник?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38F948-D7B8-4F80-BD27-42807F704FA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7"/>
          <a:stretch/>
        </p:blipFill>
        <p:spPr>
          <a:xfrm>
            <a:off x="0" y="728156"/>
            <a:ext cx="12192000" cy="6129843"/>
          </a:xfrm>
          <a:prstGeom prst="rect">
            <a:avLst/>
          </a:prstGeom>
        </p:spPr>
      </p:pic>
      <p:grpSp>
        <p:nvGrpSpPr>
          <p:cNvPr id="89" name="Групувати 88">
            <a:extLst>
              <a:ext uri="{FF2B5EF4-FFF2-40B4-BE49-F238E27FC236}">
                <a16:creationId xmlns:a16="http://schemas.microsoft.com/office/drawing/2014/main" id="{26B21C10-D2B6-46C7-9A5A-DCBB671848D5}"/>
              </a:ext>
            </a:extLst>
          </p:cNvPr>
          <p:cNvGrpSpPr/>
          <p:nvPr/>
        </p:nvGrpSpPr>
        <p:grpSpPr>
          <a:xfrm>
            <a:off x="10546" y="1440849"/>
            <a:ext cx="912756" cy="912756"/>
            <a:chOff x="10546" y="1440849"/>
            <a:chExt cx="912756" cy="912756"/>
          </a:xfrm>
        </p:grpSpPr>
        <p:pic>
          <p:nvPicPr>
            <p:cNvPr id="84" name="Рисунок 83">
              <a:extLst>
                <a:ext uri="{FF2B5EF4-FFF2-40B4-BE49-F238E27FC236}">
                  <a16:creationId xmlns:a16="http://schemas.microsoft.com/office/drawing/2014/main" id="{8F95F81D-3D14-48C6-8DC4-9B55392D2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" t="22093" r="94532" b="69444"/>
            <a:stretch/>
          </p:blipFill>
          <p:spPr>
            <a:xfrm>
              <a:off x="77602" y="1515072"/>
              <a:ext cx="589148" cy="580428"/>
            </a:xfrm>
            <a:prstGeom prst="ellipse">
              <a:avLst/>
            </a:prstGeom>
          </p:spPr>
        </p:pic>
        <p:pic>
          <p:nvPicPr>
            <p:cNvPr id="88" name="Рисунок 87">
              <a:extLst>
                <a:ext uri="{FF2B5EF4-FFF2-40B4-BE49-F238E27FC236}">
                  <a16:creationId xmlns:a16="http://schemas.microsoft.com/office/drawing/2014/main" id="{435DD423-574D-431D-9C89-050D99FE4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6" y="1440849"/>
              <a:ext cx="912756" cy="912756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0" name="Прямокутник: округлені кути 89">
                <a:extLst>
                  <a:ext uri="{FF2B5EF4-FFF2-40B4-BE49-F238E27FC236}">
                    <a16:creationId xmlns:a16="http://schemas.microsoft.com/office/drawing/2014/main" id="{54ACFA5A-1068-4FDB-9DEB-E0F93C5D746F}"/>
                  </a:ext>
                </a:extLst>
              </p:cNvPr>
              <p:cNvSpPr/>
              <p:nvPr/>
            </p:nvSpPr>
            <p:spPr>
              <a:xfrm>
                <a:off x="1128726" y="2087292"/>
                <a:ext cx="4793946" cy="1257708"/>
              </a:xfrm>
              <a:prstGeom prst="roundRect">
                <a:avLst>
                  <a:gd name="adj" fmla="val 607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Слово «трикутник» замінюємо значком «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»</a:t>
                </a:r>
              </a:p>
            </p:txBody>
          </p:sp>
        </mc:Choice>
        <mc:Fallback>
          <p:sp>
            <p:nvSpPr>
              <p:cNvPr id="90" name="Прямокутник: округлені кути 89">
                <a:extLst>
                  <a:ext uri="{FF2B5EF4-FFF2-40B4-BE49-F238E27FC236}">
                    <a16:creationId xmlns:a16="http://schemas.microsoft.com/office/drawing/2014/main" id="{54ACFA5A-1068-4FDB-9DEB-E0F93C5D74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726" y="2087292"/>
                <a:ext cx="4793946" cy="1257708"/>
              </a:xfrm>
              <a:prstGeom prst="roundRect">
                <a:avLst>
                  <a:gd name="adj" fmla="val 6079"/>
                </a:avLst>
              </a:prstGeom>
              <a:blipFill>
                <a:blip r:embed="rId26"/>
                <a:stretch>
                  <a:fillRect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536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-3.75E-6 -0.03565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8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4.16667E-6 0.03334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1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xit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5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59259E-6 L 1.45833E-6 0.03334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"/>
                            </p:stCondLst>
                            <p:childTnLst>
                              <p:par>
                                <p:cTn id="13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xit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-2.08333E-6 0.0368 " pathEditMode="relative" rAng="0" ptsTypes="AA">
                                      <p:cBhvr>
                                        <p:cTn id="1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850"/>
                            </p:stCondLst>
                            <p:childTnLst>
                              <p:par>
                                <p:cTn id="15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5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58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3" grpId="2" animBg="1"/>
      <p:bldP spid="72" grpId="0" animBg="1"/>
      <p:bldP spid="72" grpId="1" animBg="1"/>
      <p:bldP spid="72" grpId="2" animBg="1"/>
      <p:bldP spid="74" grpId="0" animBg="1"/>
      <p:bldP spid="74" grpId="1" animBg="1"/>
      <p:bldP spid="74" grpId="2" animBg="1"/>
      <p:bldP spid="78" grpId="0" animBg="1"/>
      <p:bldP spid="78" grpId="1" animBg="1"/>
      <p:bldP spid="78" grpId="2" animBg="1"/>
      <p:bldP spid="80" grpId="0" animBg="1"/>
      <p:bldP spid="90" grpId="0" animBg="1"/>
      <p:bldP spid="9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Дуга 76">
            <a:extLst>
              <a:ext uri="{FF2B5EF4-FFF2-40B4-BE49-F238E27FC236}">
                <a16:creationId xmlns:a16="http://schemas.microsoft.com/office/drawing/2014/main" id="{817D850C-BFA3-4AC9-A504-7C19B894A7BE}"/>
              </a:ext>
            </a:extLst>
          </p:cNvPr>
          <p:cNvSpPr/>
          <p:nvPr/>
        </p:nvSpPr>
        <p:spPr>
          <a:xfrm rot="13894938" flipH="1" flipV="1">
            <a:off x="5021129" y="3932086"/>
            <a:ext cx="445869" cy="445869"/>
          </a:xfrm>
          <a:prstGeom prst="arc">
            <a:avLst>
              <a:gd name="adj1" fmla="val 13501887"/>
              <a:gd name="adj2" fmla="val 21080592"/>
            </a:avLst>
          </a:prstGeom>
          <a:ln w="28575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8F8DACB6-6942-4486-BE7E-369B440DAA43}"/>
              </a:ext>
            </a:extLst>
          </p:cNvPr>
          <p:cNvGrpSpPr/>
          <p:nvPr/>
        </p:nvGrpSpPr>
        <p:grpSpPr>
          <a:xfrm>
            <a:off x="5011851" y="707879"/>
            <a:ext cx="4192220" cy="4173117"/>
            <a:chOff x="5011851" y="707879"/>
            <a:chExt cx="4192220" cy="4173117"/>
          </a:xfrm>
        </p:grpSpPr>
        <p:cxnSp>
          <p:nvCxnSpPr>
            <p:cNvPr id="17" name="Пряма сполучна лінія 16">
              <a:extLst>
                <a:ext uri="{FF2B5EF4-FFF2-40B4-BE49-F238E27FC236}">
                  <a16:creationId xmlns:a16="http://schemas.microsoft.com/office/drawing/2014/main" id="{24358C7E-5E03-4787-949C-F158137D28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28441" y="1297059"/>
              <a:ext cx="1897394" cy="2834823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22D6B562-3090-4725-8437-9292F17901D3}"/>
                </a:ext>
              </a:extLst>
            </p:cNvPr>
            <p:cNvCxnSpPr>
              <a:cxnSpLocks/>
            </p:cNvCxnSpPr>
            <p:nvPr/>
          </p:nvCxnSpPr>
          <p:spPr>
            <a:xfrm>
              <a:off x="5528441" y="4131882"/>
              <a:ext cx="3225680" cy="301343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 сполучна лінія 28">
              <a:extLst>
                <a:ext uri="{FF2B5EF4-FFF2-40B4-BE49-F238E27FC236}">
                  <a16:creationId xmlns:a16="http://schemas.microsoft.com/office/drawing/2014/main" id="{B6D31FC8-515B-4970-A957-0B7B130DA512}"/>
                </a:ext>
              </a:extLst>
            </p:cNvPr>
            <p:cNvCxnSpPr>
              <a:cxnSpLocks/>
            </p:cNvCxnSpPr>
            <p:nvPr/>
          </p:nvCxnSpPr>
          <p:spPr>
            <a:xfrm>
              <a:off x="7425835" y="1297059"/>
              <a:ext cx="1328286" cy="3136166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238E1509-8C9E-4442-AC82-08910CFD78DD}"/>
                </a:ext>
              </a:extLst>
            </p:cNvPr>
            <p:cNvSpPr/>
            <p:nvPr/>
          </p:nvSpPr>
          <p:spPr>
            <a:xfrm>
              <a:off x="7354955" y="1238686"/>
              <a:ext cx="151775" cy="151775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9C067C0D-ABFB-48D9-B8F8-08CBE546A5CD}"/>
                </a:ext>
              </a:extLst>
            </p:cNvPr>
            <p:cNvSpPr/>
            <p:nvPr/>
          </p:nvSpPr>
          <p:spPr>
            <a:xfrm>
              <a:off x="5481375" y="4035356"/>
              <a:ext cx="151775" cy="151775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D89371C4-3668-4347-8340-2E4B52C88BC5}"/>
                </a:ext>
              </a:extLst>
            </p:cNvPr>
            <p:cNvSpPr/>
            <p:nvPr/>
          </p:nvSpPr>
          <p:spPr>
            <a:xfrm>
              <a:off x="8659428" y="4335193"/>
              <a:ext cx="151775" cy="151775"/>
            </a:xfrm>
            <a:prstGeom prst="ellipse">
              <a:avLst/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AA3A1717-F175-482B-894E-A9CC44363F16}"/>
                    </a:ext>
                  </a:extLst>
                </p:cNvPr>
                <p:cNvSpPr txBox="1"/>
                <p:nvPr/>
              </p:nvSpPr>
              <p:spPr>
                <a:xfrm>
                  <a:off x="5011851" y="4020943"/>
                  <a:ext cx="4549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3E3D3D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solidFill>
                      <a:srgbClr val="3E3D3D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AA3A1717-F175-482B-894E-A9CC44363F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1851" y="4020943"/>
                  <a:ext cx="454975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9D82643-5A59-4F91-A8E8-9A978F560088}"/>
                    </a:ext>
                  </a:extLst>
                </p:cNvPr>
                <p:cNvSpPr txBox="1"/>
                <p:nvPr/>
              </p:nvSpPr>
              <p:spPr>
                <a:xfrm>
                  <a:off x="7127467" y="707879"/>
                  <a:ext cx="4549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3E3D3D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uk-UA" dirty="0">
                    <a:solidFill>
                      <a:srgbClr val="3E3D3D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9D82643-5A59-4F91-A8E8-9A978F5600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7467" y="707879"/>
                  <a:ext cx="454975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9708F83-72BF-48F6-8CE2-027949DFF320}"/>
                    </a:ext>
                  </a:extLst>
                </p:cNvPr>
                <p:cNvSpPr txBox="1"/>
                <p:nvPr/>
              </p:nvSpPr>
              <p:spPr>
                <a:xfrm>
                  <a:off x="8749096" y="4357776"/>
                  <a:ext cx="4549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3E3D3D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oMath>
                    </m:oMathPara>
                  </a14:m>
                  <a:endParaRPr lang="uk-UA" dirty="0">
                    <a:solidFill>
                      <a:srgbClr val="3E3D3D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9708F83-72BF-48F6-8CE2-027949DFF3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096" y="4357776"/>
                  <a:ext cx="454975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C8BC96E-A81A-4914-8C53-73F568F97923}"/>
                    </a:ext>
                  </a:extLst>
                </p:cNvPr>
                <p:cNvSpPr txBox="1"/>
                <p:nvPr/>
              </p:nvSpPr>
              <p:spPr>
                <a:xfrm>
                  <a:off x="7028269" y="4316008"/>
                  <a:ext cx="4549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C8BC96E-A81A-4914-8C53-73F568F979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8269" y="4316008"/>
                  <a:ext cx="454975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71327945-EEDF-46FA-8F9D-E73F987796FD}"/>
                    </a:ext>
                  </a:extLst>
                </p:cNvPr>
                <p:cNvSpPr txBox="1"/>
                <p:nvPr/>
              </p:nvSpPr>
              <p:spPr>
                <a:xfrm>
                  <a:off x="6037325" y="2353605"/>
                  <a:ext cx="4549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71327945-EEDF-46FA-8F9D-E73F987796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7325" y="2353605"/>
                  <a:ext cx="454975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1BE4820-B68F-4C51-9B4F-01936F4AA5A2}"/>
                    </a:ext>
                  </a:extLst>
                </p:cNvPr>
                <p:cNvSpPr txBox="1"/>
                <p:nvPr/>
              </p:nvSpPr>
              <p:spPr>
                <a:xfrm>
                  <a:off x="8192201" y="2796753"/>
                  <a:ext cx="4549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oMath>
                    </m:oMathPara>
                  </a14:m>
                  <a:endParaRPr lang="uk-UA" dirty="0">
                    <a:latin typeface="Aptos Light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1BE4820-B68F-4C51-9B4F-01936F4AA5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92201" y="2796753"/>
                  <a:ext cx="454975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E26154B6-C096-464A-B950-B6B14AA73E8F}"/>
              </a:ext>
            </a:extLst>
          </p:cNvPr>
          <p:cNvSpPr/>
          <p:nvPr/>
        </p:nvSpPr>
        <p:spPr>
          <a:xfrm>
            <a:off x="80433" y="847560"/>
            <a:ext cx="5079264" cy="542901"/>
          </a:xfrm>
          <a:prstGeom prst="round2Same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/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/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/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/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B8E1B423-92BA-488A-8207-CE545AE343D7}"/>
              </a:ext>
            </a:extLst>
          </p:cNvPr>
          <p:cNvCxnSpPr>
            <a:cxnSpLocks/>
          </p:cNvCxnSpPr>
          <p:nvPr/>
        </p:nvCxnSpPr>
        <p:spPr>
          <a:xfrm flipV="1">
            <a:off x="5028632" y="1436740"/>
            <a:ext cx="1897394" cy="28348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D6283ADD-56C1-454D-8EB8-E27D6CDAC8E5}"/>
              </a:ext>
            </a:extLst>
          </p:cNvPr>
          <p:cNvCxnSpPr>
            <a:cxnSpLocks/>
          </p:cNvCxnSpPr>
          <p:nvPr/>
        </p:nvCxnSpPr>
        <p:spPr>
          <a:xfrm>
            <a:off x="5028632" y="4271563"/>
            <a:ext cx="3225680" cy="30134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4B651A85-6BDA-42E3-AF18-5594E9CFA5F1}"/>
              </a:ext>
            </a:extLst>
          </p:cNvPr>
          <p:cNvCxnSpPr>
            <a:cxnSpLocks/>
          </p:cNvCxnSpPr>
          <p:nvPr/>
        </p:nvCxnSpPr>
        <p:spPr>
          <a:xfrm>
            <a:off x="6926026" y="1436740"/>
            <a:ext cx="1328286" cy="31361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/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blipFill>
                <a:blip r:embed="rId16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/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blipFill>
                <a:blip r:embed="rId17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9418065-6CD8-494D-AADE-8F94B83E0EE1}"/>
                  </a:ext>
                </a:extLst>
              </p:cNvPr>
              <p:cNvSpPr txBox="1"/>
              <p:nvPr/>
            </p:nvSpPr>
            <p:spPr>
              <a:xfrm>
                <a:off x="8249287" y="449745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9418065-6CD8-494D-AADE-8F94B83E0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9287" y="4497457"/>
                <a:ext cx="454975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/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/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/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9F154B3D-C56C-4A3B-9E11-6D7FD3003517}"/>
              </a:ext>
            </a:extLst>
          </p:cNvPr>
          <p:cNvCxnSpPr>
            <a:cxnSpLocks/>
          </p:cNvCxnSpPr>
          <p:nvPr/>
        </p:nvCxnSpPr>
        <p:spPr>
          <a:xfrm flipV="1">
            <a:off x="5043794" y="722949"/>
            <a:ext cx="2359658" cy="3525475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8F31C8A7-B7FC-4E22-93F1-B52C9573CF9C}"/>
              </a:ext>
            </a:extLst>
          </p:cNvPr>
          <p:cNvCxnSpPr>
            <a:cxnSpLocks/>
          </p:cNvCxnSpPr>
          <p:nvPr/>
        </p:nvCxnSpPr>
        <p:spPr>
          <a:xfrm>
            <a:off x="5063847" y="4274936"/>
            <a:ext cx="4229892" cy="395156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>
            <a:extLst>
              <a:ext uri="{FF2B5EF4-FFF2-40B4-BE49-F238E27FC236}">
                <a16:creationId xmlns:a16="http://schemas.microsoft.com/office/drawing/2014/main" id="{714E4D60-7007-4D97-B096-0DC5087E7037}"/>
              </a:ext>
            </a:extLst>
          </p:cNvPr>
          <p:cNvSpPr/>
          <p:nvPr/>
        </p:nvSpPr>
        <p:spPr>
          <a:xfrm>
            <a:off x="6855146" y="137836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AE8872A0-346F-45F2-B393-09471B65C5FB}"/>
              </a:ext>
            </a:extLst>
          </p:cNvPr>
          <p:cNvSpPr/>
          <p:nvPr/>
        </p:nvSpPr>
        <p:spPr>
          <a:xfrm>
            <a:off x="4981566" y="417503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3A155791-B0DF-4570-98AF-780E5718E4EC}"/>
              </a:ext>
            </a:extLst>
          </p:cNvPr>
          <p:cNvSpPr/>
          <p:nvPr/>
        </p:nvSpPr>
        <p:spPr>
          <a:xfrm>
            <a:off x="8159619" y="447487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Прямокутник: округлені кути 72">
                <a:extLst>
                  <a:ext uri="{FF2B5EF4-FFF2-40B4-BE49-F238E27FC236}">
                    <a16:creationId xmlns:a16="http://schemas.microsoft.com/office/drawing/2014/main" id="{17D736F8-C4E3-411B-BC1C-F8DA813DA3A2}"/>
                  </a:ext>
                </a:extLst>
              </p:cNvPr>
              <p:cNvSpPr/>
              <p:nvPr/>
            </p:nvSpPr>
            <p:spPr>
              <a:xfrm>
                <a:off x="130538" y="2660456"/>
                <a:ext cx="4300609" cy="2675366"/>
              </a:xfrm>
              <a:prstGeom prst="roundRect">
                <a:avLst>
                  <a:gd name="adj" fmla="val 607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Кутом цього трикутника при вершині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називається кут, утворений променями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3" name="Прямокутник: округлені кути 72">
                <a:extLst>
                  <a:ext uri="{FF2B5EF4-FFF2-40B4-BE49-F238E27FC236}">
                    <a16:creationId xmlns:a16="http://schemas.microsoft.com/office/drawing/2014/main" id="{17D736F8-C4E3-411B-BC1C-F8DA813DA3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38" y="2660456"/>
                <a:ext cx="4300609" cy="2675366"/>
              </a:xfrm>
              <a:prstGeom prst="roundRect">
                <a:avLst>
                  <a:gd name="adj" fmla="val 6079"/>
                </a:avLst>
              </a:prstGeom>
              <a:blipFill>
                <a:blip r:embed="rId22"/>
                <a:stretch>
                  <a:fillRect l="-17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706799E-AB5D-4BA2-93E4-9F7405FE6BE9}"/>
                  </a:ext>
                </a:extLst>
              </p:cNvPr>
              <p:cNvSpPr txBox="1"/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706799E-AB5D-4BA2-93E4-9F7405FE6B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Графіка 46" descr="Лампочка">
            <a:extLst>
              <a:ext uri="{FF2B5EF4-FFF2-40B4-BE49-F238E27FC236}">
                <a16:creationId xmlns:a16="http://schemas.microsoft.com/office/drawing/2014/main" id="{11E28925-8B95-4604-A514-70CF6551624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49" name="Прямоугольник 7">
            <a:extLst>
              <a:ext uri="{FF2B5EF4-FFF2-40B4-BE49-F238E27FC236}">
                <a16:creationId xmlns:a16="http://schemas.microsoft.com/office/drawing/2014/main" id="{077293E7-1F6A-443B-8413-318BC96FBD8F}"/>
              </a:ext>
            </a:extLst>
          </p:cNvPr>
          <p:cNvSpPr/>
          <p:nvPr/>
        </p:nvSpPr>
        <p:spPr>
          <a:xfrm>
            <a:off x="6947338" y="5755837"/>
            <a:ext cx="4423724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ще можна назвати цей трикутник?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61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04127 0.02083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-0.03164 0.01551 " pathEditMode="relative" rAng="0" ptsTypes="AA">
                                      <p:cBhvr>
                                        <p:cTn id="70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9" y="76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61" grpId="0"/>
      <p:bldP spid="62" grpId="0"/>
      <p:bldP spid="63" grpId="0"/>
      <p:bldP spid="63" grpId="1"/>
      <p:bldP spid="63" grpId="2"/>
      <p:bldP spid="66" grpId="0"/>
      <p:bldP spid="67" grpId="0"/>
      <p:bldP spid="68" grpId="0"/>
      <p:bldP spid="56" grpId="0" animBg="1"/>
      <p:bldP spid="57" grpId="0" animBg="1"/>
      <p:bldP spid="60" grpId="0" animBg="1"/>
      <p:bldP spid="73" grpId="0" animBg="1"/>
      <p:bldP spid="46" grpId="0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8F9AC39D-B8FE-4576-96D6-8ED560FC2629}"/>
              </a:ext>
            </a:extLst>
          </p:cNvPr>
          <p:cNvGrpSpPr/>
          <p:nvPr/>
        </p:nvGrpSpPr>
        <p:grpSpPr>
          <a:xfrm>
            <a:off x="7849855" y="4210489"/>
            <a:ext cx="566343" cy="542469"/>
            <a:chOff x="7849855" y="4210489"/>
            <a:chExt cx="566343" cy="542469"/>
          </a:xfrm>
        </p:grpSpPr>
        <p:grpSp>
          <p:nvGrpSpPr>
            <p:cNvPr id="58" name="Групувати 57">
              <a:extLst>
                <a:ext uri="{FF2B5EF4-FFF2-40B4-BE49-F238E27FC236}">
                  <a16:creationId xmlns:a16="http://schemas.microsoft.com/office/drawing/2014/main" id="{BC5DD81D-1672-49C8-89B5-C82B70DB1BB1}"/>
                </a:ext>
              </a:extLst>
            </p:cNvPr>
            <p:cNvGrpSpPr/>
            <p:nvPr/>
          </p:nvGrpSpPr>
          <p:grpSpPr>
            <a:xfrm rot="6873744">
              <a:off x="7913292" y="4246457"/>
              <a:ext cx="492652" cy="513160"/>
              <a:chOff x="6692932" y="1278494"/>
              <a:chExt cx="492652" cy="513160"/>
            </a:xfrm>
          </p:grpSpPr>
          <p:sp>
            <p:nvSpPr>
              <p:cNvPr id="59" name="Дуга 58">
                <a:extLst>
                  <a:ext uri="{FF2B5EF4-FFF2-40B4-BE49-F238E27FC236}">
                    <a16:creationId xmlns:a16="http://schemas.microsoft.com/office/drawing/2014/main" id="{9EBB7200-FA5A-4488-B2EE-812FFA8D9741}"/>
                  </a:ext>
                </a:extLst>
              </p:cNvPr>
              <p:cNvSpPr/>
              <p:nvPr/>
            </p:nvSpPr>
            <p:spPr>
              <a:xfrm rot="20785858" flipH="1" flipV="1">
                <a:off x="6720511" y="1278494"/>
                <a:ext cx="445869" cy="445869"/>
              </a:xfrm>
              <a:prstGeom prst="arc">
                <a:avLst>
                  <a:gd name="adj1" fmla="val 15468291"/>
                  <a:gd name="adj2" fmla="val 19860465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63" name="Дуга 62">
                <a:extLst>
                  <a:ext uri="{FF2B5EF4-FFF2-40B4-BE49-F238E27FC236}">
                    <a16:creationId xmlns:a16="http://schemas.microsoft.com/office/drawing/2014/main" id="{6A9A38F6-5320-49F2-A89B-2906C109F2B3}"/>
                  </a:ext>
                </a:extLst>
              </p:cNvPr>
              <p:cNvSpPr/>
              <p:nvPr/>
            </p:nvSpPr>
            <p:spPr>
              <a:xfrm rot="20785858" flipH="1" flipV="1">
                <a:off x="6692932" y="1299002"/>
                <a:ext cx="492652" cy="492652"/>
              </a:xfrm>
              <a:prstGeom prst="arc">
                <a:avLst>
                  <a:gd name="adj1" fmla="val 15150535"/>
                  <a:gd name="adj2" fmla="val 20504493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25" name="Дуга 24">
              <a:extLst>
                <a:ext uri="{FF2B5EF4-FFF2-40B4-BE49-F238E27FC236}">
                  <a16:creationId xmlns:a16="http://schemas.microsoft.com/office/drawing/2014/main" id="{CB9FB472-BA1C-41B0-9981-8562648C4247}"/>
                </a:ext>
              </a:extLst>
            </p:cNvPr>
            <p:cNvSpPr/>
            <p:nvPr/>
          </p:nvSpPr>
          <p:spPr>
            <a:xfrm rot="6059602" flipH="1" flipV="1">
              <a:off x="7849855" y="4210489"/>
              <a:ext cx="542469" cy="542469"/>
            </a:xfrm>
            <a:prstGeom prst="arc">
              <a:avLst>
                <a:gd name="adj1" fmla="val 15150535"/>
                <a:gd name="adj2" fmla="val 20504493"/>
              </a:avLst>
            </a:prstGeom>
            <a:ln w="28575" cap="rnd">
              <a:solidFill>
                <a:srgbClr val="29A4D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647300FC-11E5-45B9-BCCD-92D2D61741AB}"/>
              </a:ext>
            </a:extLst>
          </p:cNvPr>
          <p:cNvGrpSpPr/>
          <p:nvPr/>
        </p:nvGrpSpPr>
        <p:grpSpPr>
          <a:xfrm>
            <a:off x="6692932" y="1278494"/>
            <a:ext cx="492652" cy="513160"/>
            <a:chOff x="6692932" y="1278494"/>
            <a:chExt cx="492652" cy="513160"/>
          </a:xfrm>
        </p:grpSpPr>
        <p:sp>
          <p:nvSpPr>
            <p:cNvPr id="7" name="Дуга 6">
              <a:extLst>
                <a:ext uri="{FF2B5EF4-FFF2-40B4-BE49-F238E27FC236}">
                  <a16:creationId xmlns:a16="http://schemas.microsoft.com/office/drawing/2014/main" id="{F65EC42B-2571-4395-9DBE-3E6F9F8B2E2D}"/>
                </a:ext>
              </a:extLst>
            </p:cNvPr>
            <p:cNvSpPr/>
            <p:nvPr/>
          </p:nvSpPr>
          <p:spPr>
            <a:xfrm rot="20785858" flipH="1" flipV="1">
              <a:off x="6720511" y="1278494"/>
              <a:ext cx="445869" cy="445869"/>
            </a:xfrm>
            <a:prstGeom prst="arc">
              <a:avLst>
                <a:gd name="adj1" fmla="val 15468291"/>
                <a:gd name="adj2" fmla="val 19860465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17" name="Дуга 16">
              <a:extLst>
                <a:ext uri="{FF2B5EF4-FFF2-40B4-BE49-F238E27FC236}">
                  <a16:creationId xmlns:a16="http://schemas.microsoft.com/office/drawing/2014/main" id="{A02296B6-8A5E-4D6F-A2FE-781A63361F65}"/>
                </a:ext>
              </a:extLst>
            </p:cNvPr>
            <p:cNvSpPr/>
            <p:nvPr/>
          </p:nvSpPr>
          <p:spPr>
            <a:xfrm rot="20785858" flipH="1" flipV="1">
              <a:off x="6692932" y="1299002"/>
              <a:ext cx="492652" cy="492652"/>
            </a:xfrm>
            <a:prstGeom prst="arc">
              <a:avLst>
                <a:gd name="adj1" fmla="val 15150535"/>
                <a:gd name="adj2" fmla="val 19881983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77" name="Дуга 76">
            <a:extLst>
              <a:ext uri="{FF2B5EF4-FFF2-40B4-BE49-F238E27FC236}">
                <a16:creationId xmlns:a16="http://schemas.microsoft.com/office/drawing/2014/main" id="{817D850C-BFA3-4AC9-A504-7C19B894A7BE}"/>
              </a:ext>
            </a:extLst>
          </p:cNvPr>
          <p:cNvSpPr/>
          <p:nvPr/>
        </p:nvSpPr>
        <p:spPr>
          <a:xfrm rot="13894938" flipH="1" flipV="1">
            <a:off x="5021129" y="3932086"/>
            <a:ext cx="445869" cy="445869"/>
          </a:xfrm>
          <a:prstGeom prst="arc">
            <a:avLst>
              <a:gd name="adj1" fmla="val 13501887"/>
              <a:gd name="adj2" fmla="val 21080592"/>
            </a:avLst>
          </a:prstGeom>
          <a:ln w="28575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E26154B6-C096-464A-B950-B6B14AA73E8F}"/>
              </a:ext>
            </a:extLst>
          </p:cNvPr>
          <p:cNvSpPr/>
          <p:nvPr/>
        </p:nvSpPr>
        <p:spPr>
          <a:xfrm>
            <a:off x="80433" y="847560"/>
            <a:ext cx="5079264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/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/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/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/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B8E1B423-92BA-488A-8207-CE545AE343D7}"/>
              </a:ext>
            </a:extLst>
          </p:cNvPr>
          <p:cNvCxnSpPr>
            <a:cxnSpLocks/>
          </p:cNvCxnSpPr>
          <p:nvPr/>
        </p:nvCxnSpPr>
        <p:spPr>
          <a:xfrm flipV="1">
            <a:off x="5028632" y="1436740"/>
            <a:ext cx="1897394" cy="28348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D6283ADD-56C1-454D-8EB8-E27D6CDAC8E5}"/>
              </a:ext>
            </a:extLst>
          </p:cNvPr>
          <p:cNvCxnSpPr>
            <a:cxnSpLocks/>
          </p:cNvCxnSpPr>
          <p:nvPr/>
        </p:nvCxnSpPr>
        <p:spPr>
          <a:xfrm>
            <a:off x="5028632" y="4271563"/>
            <a:ext cx="3225680" cy="30134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4B651A85-6BDA-42E3-AF18-5594E9CFA5F1}"/>
              </a:ext>
            </a:extLst>
          </p:cNvPr>
          <p:cNvCxnSpPr>
            <a:cxnSpLocks/>
          </p:cNvCxnSpPr>
          <p:nvPr/>
        </p:nvCxnSpPr>
        <p:spPr>
          <a:xfrm>
            <a:off x="6926026" y="1436740"/>
            <a:ext cx="1328286" cy="31361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/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/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/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/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/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9F154B3D-C56C-4A3B-9E11-6D7FD3003517}"/>
              </a:ext>
            </a:extLst>
          </p:cNvPr>
          <p:cNvCxnSpPr>
            <a:cxnSpLocks/>
          </p:cNvCxnSpPr>
          <p:nvPr/>
        </p:nvCxnSpPr>
        <p:spPr>
          <a:xfrm flipV="1">
            <a:off x="5043794" y="722949"/>
            <a:ext cx="2359658" cy="3525475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8F31C8A7-B7FC-4E22-93F1-B52C9573CF9C}"/>
              </a:ext>
            </a:extLst>
          </p:cNvPr>
          <p:cNvCxnSpPr>
            <a:cxnSpLocks/>
          </p:cNvCxnSpPr>
          <p:nvPr/>
        </p:nvCxnSpPr>
        <p:spPr>
          <a:xfrm>
            <a:off x="5063847" y="4274936"/>
            <a:ext cx="4229892" cy="395156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>
            <a:extLst>
              <a:ext uri="{FF2B5EF4-FFF2-40B4-BE49-F238E27FC236}">
                <a16:creationId xmlns:a16="http://schemas.microsoft.com/office/drawing/2014/main" id="{714E4D60-7007-4D97-B096-0DC5087E7037}"/>
              </a:ext>
            </a:extLst>
          </p:cNvPr>
          <p:cNvSpPr/>
          <p:nvPr/>
        </p:nvSpPr>
        <p:spPr>
          <a:xfrm>
            <a:off x="6855146" y="137836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AE8872A0-346F-45F2-B393-09471B65C5FB}"/>
              </a:ext>
            </a:extLst>
          </p:cNvPr>
          <p:cNvSpPr/>
          <p:nvPr/>
        </p:nvSpPr>
        <p:spPr>
          <a:xfrm>
            <a:off x="4981566" y="417503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3A155791-B0DF-4570-98AF-780E5718E4EC}"/>
              </a:ext>
            </a:extLst>
          </p:cNvPr>
          <p:cNvSpPr/>
          <p:nvPr/>
        </p:nvSpPr>
        <p:spPr>
          <a:xfrm>
            <a:off x="8159619" y="447487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Прямокутник: округлені кути 72">
                <a:extLst>
                  <a:ext uri="{FF2B5EF4-FFF2-40B4-BE49-F238E27FC236}">
                    <a16:creationId xmlns:a16="http://schemas.microsoft.com/office/drawing/2014/main" id="{17D736F8-C4E3-411B-BC1C-F8DA813DA3A2}"/>
                  </a:ext>
                </a:extLst>
              </p:cNvPr>
              <p:cNvSpPr/>
              <p:nvPr/>
            </p:nvSpPr>
            <p:spPr>
              <a:xfrm>
                <a:off x="130538" y="2660456"/>
                <a:ext cx="4300609" cy="2675366"/>
              </a:xfrm>
              <a:prstGeom prst="roundRect">
                <a:avLst>
                  <a:gd name="adj" fmla="val 607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Кутом цього трикутника при вершині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називається кут, утворений променями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3" name="Прямокутник: округлені кути 72">
                <a:extLst>
                  <a:ext uri="{FF2B5EF4-FFF2-40B4-BE49-F238E27FC236}">
                    <a16:creationId xmlns:a16="http://schemas.microsoft.com/office/drawing/2014/main" id="{17D736F8-C4E3-411B-BC1C-F8DA813DA3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38" y="2660456"/>
                <a:ext cx="4300609" cy="2675366"/>
              </a:xfrm>
              <a:prstGeom prst="roundRect">
                <a:avLst>
                  <a:gd name="adj" fmla="val 6079"/>
                </a:avLst>
              </a:prstGeom>
              <a:blipFill>
                <a:blip r:embed="rId15"/>
                <a:stretch>
                  <a:fillRect l="-17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/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/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/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кутник: округлені верхні кути 1">
                <a:extLst>
                  <a:ext uri="{FF2B5EF4-FFF2-40B4-BE49-F238E27FC236}">
                    <a16:creationId xmlns:a16="http://schemas.microsoft.com/office/drawing/2014/main" id="{70EF2BF0-E25C-498C-BA24-43E084801BC0}"/>
                  </a:ext>
                </a:extLst>
              </p:cNvPr>
              <p:cNvSpPr/>
              <p:nvPr/>
            </p:nvSpPr>
            <p:spPr>
              <a:xfrm>
                <a:off x="87780" y="3283996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" name="Прямокутник: округлені верхні кути 1">
                <a:extLst>
                  <a:ext uri="{FF2B5EF4-FFF2-40B4-BE49-F238E27FC236}">
                    <a16:creationId xmlns:a16="http://schemas.microsoft.com/office/drawing/2014/main" id="{70EF2BF0-E25C-498C-BA24-43E084801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3283996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32FD9A80-76A6-40A6-ABCC-B3FF7E2326B5}"/>
              </a:ext>
            </a:extLst>
          </p:cNvPr>
          <p:cNvSpPr/>
          <p:nvPr/>
        </p:nvSpPr>
        <p:spPr>
          <a:xfrm>
            <a:off x="84898" y="2614812"/>
            <a:ext cx="3956297" cy="814188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кутів трикутника</a:t>
            </a:r>
          </a:p>
        </p:txBody>
      </p:sp>
      <p:pic>
        <p:nvPicPr>
          <p:cNvPr id="36" name="Графіка 35" descr="Лампочка">
            <a:extLst>
              <a:ext uri="{FF2B5EF4-FFF2-40B4-BE49-F238E27FC236}">
                <a16:creationId xmlns:a16="http://schemas.microsoft.com/office/drawing/2014/main" id="{D28CF8AD-4B45-4C01-9312-3BB6E5B5E25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7">
                <a:extLst>
                  <a:ext uri="{FF2B5EF4-FFF2-40B4-BE49-F238E27FC236}">
                    <a16:creationId xmlns:a16="http://schemas.microsoft.com/office/drawing/2014/main" id="{C269E5DF-01E6-44CB-9F5B-9468F45E8FA6}"/>
                  </a:ext>
                </a:extLst>
              </p:cNvPr>
              <p:cNvSpPr/>
              <p:nvPr/>
            </p:nvSpPr>
            <p:spPr>
              <a:xfrm>
                <a:off x="7914290" y="5775320"/>
                <a:ext cx="3456772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Назвіть інші кути трикутника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7" name="Прямоугольник 7">
                <a:extLst>
                  <a:ext uri="{FF2B5EF4-FFF2-40B4-BE49-F238E27FC236}">
                    <a16:creationId xmlns:a16="http://schemas.microsoft.com/office/drawing/2014/main" id="{C269E5DF-01E6-44CB-9F5B-9468F45E8F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290" y="5775320"/>
                <a:ext cx="3456772" cy="830997"/>
              </a:xfrm>
              <a:prstGeom prst="rect">
                <a:avLst/>
              </a:prstGeom>
              <a:blipFill>
                <a:blip r:embed="rId22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кутник: округлені верхні кути 4">
                <a:extLst>
                  <a:ext uri="{FF2B5EF4-FFF2-40B4-BE49-F238E27FC236}">
                    <a16:creationId xmlns:a16="http://schemas.microsoft.com/office/drawing/2014/main" id="{AF896AE8-6137-40DC-992E-F4778465DD60}"/>
                  </a:ext>
                </a:extLst>
              </p:cNvPr>
              <p:cNvSpPr/>
              <p:nvPr/>
            </p:nvSpPr>
            <p:spPr>
              <a:xfrm>
                <a:off x="1392794" y="3279549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" name="Прямокутник: округлені верхні кути 4">
                <a:extLst>
                  <a:ext uri="{FF2B5EF4-FFF2-40B4-BE49-F238E27FC236}">
                    <a16:creationId xmlns:a16="http://schemas.microsoft.com/office/drawing/2014/main" id="{AF896AE8-6137-40DC-992E-F4778465DD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4" y="3279549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: округлені верхні кути 5">
                <a:extLst>
                  <a:ext uri="{FF2B5EF4-FFF2-40B4-BE49-F238E27FC236}">
                    <a16:creationId xmlns:a16="http://schemas.microsoft.com/office/drawing/2014/main" id="{746FD00A-DB3B-410A-A26E-1A0F53AE6478}"/>
                  </a:ext>
                </a:extLst>
              </p:cNvPr>
              <p:cNvSpPr/>
              <p:nvPr/>
            </p:nvSpPr>
            <p:spPr>
              <a:xfrm>
                <a:off x="2811140" y="3279549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: округлені верхні кути 5">
                <a:extLst>
                  <a:ext uri="{FF2B5EF4-FFF2-40B4-BE49-F238E27FC236}">
                    <a16:creationId xmlns:a16="http://schemas.microsoft.com/office/drawing/2014/main" id="{746FD00A-DB3B-410A-A26E-1A0F53AE6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3279549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/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944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2.08333E-6 0.04259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4.16667E-6 0.04329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5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4.16667E-7 0.04329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5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14" grpId="0" animBg="1"/>
      <p:bldP spid="15" grpId="0" animBg="1"/>
      <p:bldP spid="16" grpId="0" animBg="1"/>
      <p:bldP spid="2" grpId="0" animBg="1"/>
      <p:bldP spid="2" grpId="1" animBg="1"/>
      <p:bldP spid="2" grpId="2" animBg="1"/>
      <p:bldP spid="13" grpId="0" animBg="1"/>
      <p:bldP spid="37" grpId="0" animBg="1"/>
      <p:bldP spid="37" grpId="1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8F9AC39D-B8FE-4576-96D6-8ED560FC2629}"/>
              </a:ext>
            </a:extLst>
          </p:cNvPr>
          <p:cNvGrpSpPr/>
          <p:nvPr/>
        </p:nvGrpSpPr>
        <p:grpSpPr>
          <a:xfrm>
            <a:off x="7849855" y="4210489"/>
            <a:ext cx="566343" cy="542469"/>
            <a:chOff x="7849855" y="4210489"/>
            <a:chExt cx="566343" cy="542469"/>
          </a:xfrm>
        </p:grpSpPr>
        <p:grpSp>
          <p:nvGrpSpPr>
            <p:cNvPr id="58" name="Групувати 57">
              <a:extLst>
                <a:ext uri="{FF2B5EF4-FFF2-40B4-BE49-F238E27FC236}">
                  <a16:creationId xmlns:a16="http://schemas.microsoft.com/office/drawing/2014/main" id="{BC5DD81D-1672-49C8-89B5-C82B70DB1BB1}"/>
                </a:ext>
              </a:extLst>
            </p:cNvPr>
            <p:cNvGrpSpPr/>
            <p:nvPr/>
          </p:nvGrpSpPr>
          <p:grpSpPr>
            <a:xfrm rot="6873744">
              <a:off x="7913292" y="4246457"/>
              <a:ext cx="492652" cy="513160"/>
              <a:chOff x="6692932" y="1278494"/>
              <a:chExt cx="492652" cy="513160"/>
            </a:xfrm>
          </p:grpSpPr>
          <p:sp>
            <p:nvSpPr>
              <p:cNvPr id="59" name="Дуга 58">
                <a:extLst>
                  <a:ext uri="{FF2B5EF4-FFF2-40B4-BE49-F238E27FC236}">
                    <a16:creationId xmlns:a16="http://schemas.microsoft.com/office/drawing/2014/main" id="{9EBB7200-FA5A-4488-B2EE-812FFA8D9741}"/>
                  </a:ext>
                </a:extLst>
              </p:cNvPr>
              <p:cNvSpPr/>
              <p:nvPr/>
            </p:nvSpPr>
            <p:spPr>
              <a:xfrm rot="20785858" flipH="1" flipV="1">
                <a:off x="6720511" y="1278494"/>
                <a:ext cx="445869" cy="445869"/>
              </a:xfrm>
              <a:prstGeom prst="arc">
                <a:avLst>
                  <a:gd name="adj1" fmla="val 15468291"/>
                  <a:gd name="adj2" fmla="val 19860465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63" name="Дуга 62">
                <a:extLst>
                  <a:ext uri="{FF2B5EF4-FFF2-40B4-BE49-F238E27FC236}">
                    <a16:creationId xmlns:a16="http://schemas.microsoft.com/office/drawing/2014/main" id="{6A9A38F6-5320-49F2-A89B-2906C109F2B3}"/>
                  </a:ext>
                </a:extLst>
              </p:cNvPr>
              <p:cNvSpPr/>
              <p:nvPr/>
            </p:nvSpPr>
            <p:spPr>
              <a:xfrm rot="20785858" flipH="1" flipV="1">
                <a:off x="6692932" y="1299002"/>
                <a:ext cx="492652" cy="492652"/>
              </a:xfrm>
              <a:prstGeom prst="arc">
                <a:avLst>
                  <a:gd name="adj1" fmla="val 15150535"/>
                  <a:gd name="adj2" fmla="val 20504493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25" name="Дуга 24">
              <a:extLst>
                <a:ext uri="{FF2B5EF4-FFF2-40B4-BE49-F238E27FC236}">
                  <a16:creationId xmlns:a16="http://schemas.microsoft.com/office/drawing/2014/main" id="{CB9FB472-BA1C-41B0-9981-8562648C4247}"/>
                </a:ext>
              </a:extLst>
            </p:cNvPr>
            <p:cNvSpPr/>
            <p:nvPr/>
          </p:nvSpPr>
          <p:spPr>
            <a:xfrm rot="6059602" flipH="1" flipV="1">
              <a:off x="7849855" y="4210489"/>
              <a:ext cx="542469" cy="542469"/>
            </a:xfrm>
            <a:prstGeom prst="arc">
              <a:avLst>
                <a:gd name="adj1" fmla="val 15150535"/>
                <a:gd name="adj2" fmla="val 20504493"/>
              </a:avLst>
            </a:prstGeom>
            <a:ln w="28575" cap="rnd">
              <a:solidFill>
                <a:srgbClr val="29A4D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647300FC-11E5-45B9-BCCD-92D2D61741AB}"/>
              </a:ext>
            </a:extLst>
          </p:cNvPr>
          <p:cNvGrpSpPr/>
          <p:nvPr/>
        </p:nvGrpSpPr>
        <p:grpSpPr>
          <a:xfrm>
            <a:off x="6692932" y="1278494"/>
            <a:ext cx="492652" cy="513160"/>
            <a:chOff x="6692932" y="1278494"/>
            <a:chExt cx="492652" cy="513160"/>
          </a:xfrm>
        </p:grpSpPr>
        <p:sp>
          <p:nvSpPr>
            <p:cNvPr id="7" name="Дуга 6">
              <a:extLst>
                <a:ext uri="{FF2B5EF4-FFF2-40B4-BE49-F238E27FC236}">
                  <a16:creationId xmlns:a16="http://schemas.microsoft.com/office/drawing/2014/main" id="{F65EC42B-2571-4395-9DBE-3E6F9F8B2E2D}"/>
                </a:ext>
              </a:extLst>
            </p:cNvPr>
            <p:cNvSpPr/>
            <p:nvPr/>
          </p:nvSpPr>
          <p:spPr>
            <a:xfrm rot="20785858" flipH="1" flipV="1">
              <a:off x="6720511" y="1278494"/>
              <a:ext cx="445869" cy="445869"/>
            </a:xfrm>
            <a:prstGeom prst="arc">
              <a:avLst>
                <a:gd name="adj1" fmla="val 15468291"/>
                <a:gd name="adj2" fmla="val 19860465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17" name="Дуга 16">
              <a:extLst>
                <a:ext uri="{FF2B5EF4-FFF2-40B4-BE49-F238E27FC236}">
                  <a16:creationId xmlns:a16="http://schemas.microsoft.com/office/drawing/2014/main" id="{A02296B6-8A5E-4D6F-A2FE-781A63361F65}"/>
                </a:ext>
              </a:extLst>
            </p:cNvPr>
            <p:cNvSpPr/>
            <p:nvPr/>
          </p:nvSpPr>
          <p:spPr>
            <a:xfrm rot="20785858" flipH="1" flipV="1">
              <a:off x="6692932" y="1299002"/>
              <a:ext cx="492652" cy="492652"/>
            </a:xfrm>
            <a:prstGeom prst="arc">
              <a:avLst>
                <a:gd name="adj1" fmla="val 15150535"/>
                <a:gd name="adj2" fmla="val 19881983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77" name="Дуга 76">
            <a:extLst>
              <a:ext uri="{FF2B5EF4-FFF2-40B4-BE49-F238E27FC236}">
                <a16:creationId xmlns:a16="http://schemas.microsoft.com/office/drawing/2014/main" id="{817D850C-BFA3-4AC9-A504-7C19B894A7BE}"/>
              </a:ext>
            </a:extLst>
          </p:cNvPr>
          <p:cNvSpPr/>
          <p:nvPr/>
        </p:nvSpPr>
        <p:spPr>
          <a:xfrm rot="13894938" flipH="1" flipV="1">
            <a:off x="5021129" y="3932086"/>
            <a:ext cx="445869" cy="445869"/>
          </a:xfrm>
          <a:prstGeom prst="arc">
            <a:avLst>
              <a:gd name="adj1" fmla="val 13501887"/>
              <a:gd name="adj2" fmla="val 21080592"/>
            </a:avLst>
          </a:prstGeom>
          <a:ln w="28575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E26154B6-C096-464A-B950-B6B14AA73E8F}"/>
              </a:ext>
            </a:extLst>
          </p:cNvPr>
          <p:cNvSpPr/>
          <p:nvPr/>
        </p:nvSpPr>
        <p:spPr>
          <a:xfrm>
            <a:off x="80433" y="847560"/>
            <a:ext cx="5079264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/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/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/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/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B8E1B423-92BA-488A-8207-CE545AE343D7}"/>
              </a:ext>
            </a:extLst>
          </p:cNvPr>
          <p:cNvCxnSpPr>
            <a:cxnSpLocks/>
          </p:cNvCxnSpPr>
          <p:nvPr/>
        </p:nvCxnSpPr>
        <p:spPr>
          <a:xfrm flipV="1">
            <a:off x="5028632" y="1436740"/>
            <a:ext cx="1897394" cy="28348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D6283ADD-56C1-454D-8EB8-E27D6CDAC8E5}"/>
              </a:ext>
            </a:extLst>
          </p:cNvPr>
          <p:cNvCxnSpPr>
            <a:cxnSpLocks/>
          </p:cNvCxnSpPr>
          <p:nvPr/>
        </p:nvCxnSpPr>
        <p:spPr>
          <a:xfrm>
            <a:off x="5028632" y="4271563"/>
            <a:ext cx="3225680" cy="30134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4B651A85-6BDA-42E3-AF18-5594E9CFA5F1}"/>
              </a:ext>
            </a:extLst>
          </p:cNvPr>
          <p:cNvCxnSpPr>
            <a:cxnSpLocks/>
          </p:cNvCxnSpPr>
          <p:nvPr/>
        </p:nvCxnSpPr>
        <p:spPr>
          <a:xfrm>
            <a:off x="6926026" y="1436740"/>
            <a:ext cx="1328286" cy="31361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/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/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/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/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/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Овал 55">
            <a:extLst>
              <a:ext uri="{FF2B5EF4-FFF2-40B4-BE49-F238E27FC236}">
                <a16:creationId xmlns:a16="http://schemas.microsoft.com/office/drawing/2014/main" id="{714E4D60-7007-4D97-B096-0DC5087E7037}"/>
              </a:ext>
            </a:extLst>
          </p:cNvPr>
          <p:cNvSpPr/>
          <p:nvPr/>
        </p:nvSpPr>
        <p:spPr>
          <a:xfrm>
            <a:off x="6855146" y="137836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AE8872A0-346F-45F2-B393-09471B65C5FB}"/>
              </a:ext>
            </a:extLst>
          </p:cNvPr>
          <p:cNvSpPr/>
          <p:nvPr/>
        </p:nvSpPr>
        <p:spPr>
          <a:xfrm>
            <a:off x="4981566" y="417503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3A155791-B0DF-4570-98AF-780E5718E4EC}"/>
              </a:ext>
            </a:extLst>
          </p:cNvPr>
          <p:cNvSpPr/>
          <p:nvPr/>
        </p:nvSpPr>
        <p:spPr>
          <a:xfrm>
            <a:off x="8159619" y="447487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/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/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/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32FD9A80-76A6-40A6-ABCC-B3FF7E2326B5}"/>
              </a:ext>
            </a:extLst>
          </p:cNvPr>
          <p:cNvSpPr/>
          <p:nvPr/>
        </p:nvSpPr>
        <p:spPr>
          <a:xfrm>
            <a:off x="84898" y="2614812"/>
            <a:ext cx="3956297" cy="814188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кутів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/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Рисунок 48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4DBB030A-B210-4F2C-956F-552D70E2E7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587047"/>
            <a:ext cx="1165276" cy="11652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кутник: округлені верхні кути 17">
                <a:extLst>
                  <a:ext uri="{FF2B5EF4-FFF2-40B4-BE49-F238E27FC236}">
                    <a16:creationId xmlns:a16="http://schemas.microsoft.com/office/drawing/2014/main" id="{454FDAE8-BDC3-454D-9410-C637E2136282}"/>
                  </a:ext>
                </a:extLst>
              </p:cNvPr>
              <p:cNvSpPr/>
              <p:nvPr/>
            </p:nvSpPr>
            <p:spPr>
              <a:xfrm>
                <a:off x="83285" y="4172284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8" name="Прямокутник: округлені верхні кути 17">
                <a:extLst>
                  <a:ext uri="{FF2B5EF4-FFF2-40B4-BE49-F238E27FC236}">
                    <a16:creationId xmlns:a16="http://schemas.microsoft.com/office/drawing/2014/main" id="{454FDAE8-BDC3-454D-9410-C637E2136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5" y="4172284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кутник: округлені верхні кути 18">
                <a:extLst>
                  <a:ext uri="{FF2B5EF4-FFF2-40B4-BE49-F238E27FC236}">
                    <a16:creationId xmlns:a16="http://schemas.microsoft.com/office/drawing/2014/main" id="{78BCC832-72AA-4BE5-9E05-DB3F6D3F6005}"/>
                  </a:ext>
                </a:extLst>
              </p:cNvPr>
              <p:cNvSpPr/>
              <p:nvPr/>
            </p:nvSpPr>
            <p:spPr>
              <a:xfrm>
                <a:off x="1395646" y="4172284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9" name="Прямокутник: округлені верхні кути 18">
                <a:extLst>
                  <a:ext uri="{FF2B5EF4-FFF2-40B4-BE49-F238E27FC236}">
                    <a16:creationId xmlns:a16="http://schemas.microsoft.com/office/drawing/2014/main" id="{78BCC832-72AA-4BE5-9E05-DB3F6D3F6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646" y="4172284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кутник: округлені верхні кути 19">
                <a:extLst>
                  <a:ext uri="{FF2B5EF4-FFF2-40B4-BE49-F238E27FC236}">
                    <a16:creationId xmlns:a16="http://schemas.microsoft.com/office/drawing/2014/main" id="{22895A53-70EF-4E1A-A739-AF794536DA50}"/>
                  </a:ext>
                </a:extLst>
              </p:cNvPr>
              <p:cNvSpPr/>
              <p:nvPr/>
            </p:nvSpPr>
            <p:spPr>
              <a:xfrm>
                <a:off x="2806645" y="4169653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0" name="Прямокутник: округлені верхні кути 19">
                <a:extLst>
                  <a:ext uri="{FF2B5EF4-FFF2-40B4-BE49-F238E27FC236}">
                    <a16:creationId xmlns:a16="http://schemas.microsoft.com/office/drawing/2014/main" id="{22895A53-70EF-4E1A-A739-AF794536DA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645" y="4169653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" name="Графіка 51" descr="Лампочка">
            <a:extLst>
              <a:ext uri="{FF2B5EF4-FFF2-40B4-BE49-F238E27FC236}">
                <a16:creationId xmlns:a16="http://schemas.microsoft.com/office/drawing/2014/main" id="{B173791D-07BB-4462-877A-A3A9FCEBACB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4" name="Прямоугольник 7">
                <a:extLst>
                  <a:ext uri="{FF2B5EF4-FFF2-40B4-BE49-F238E27FC236}">
                    <a16:creationId xmlns:a16="http://schemas.microsoft.com/office/drawing/2014/main" id="{3FD77574-1868-4196-AACE-7FDBE30217AF}"/>
                  </a:ext>
                </a:extLst>
              </p:cNvPr>
              <p:cNvSpPr/>
              <p:nvPr/>
            </p:nvSpPr>
            <p:spPr>
              <a:xfrm>
                <a:off x="5727032" y="5775320"/>
                <a:ext cx="5644030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на вашу думку, який кут буде протилежним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4" name="Прямоугольник 7">
                <a:extLst>
                  <a:ext uri="{FF2B5EF4-FFF2-40B4-BE49-F238E27FC236}">
                    <a16:creationId xmlns:a16="http://schemas.microsoft.com/office/drawing/2014/main" id="{3FD77574-1868-4196-AACE-7FDBE30217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032" y="5775320"/>
                <a:ext cx="5644030" cy="830997"/>
              </a:xfrm>
              <a:prstGeom prst="rect">
                <a:avLst/>
              </a:prstGeom>
              <a:blipFill>
                <a:blip r:embed="rId25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Прямоугольник 7">
                <a:extLst>
                  <a:ext uri="{FF2B5EF4-FFF2-40B4-BE49-F238E27FC236}">
                    <a16:creationId xmlns:a16="http://schemas.microsoft.com/office/drawing/2014/main" id="{B64AB8AE-FE17-408F-BCA6-3A45BAB7439D}"/>
                  </a:ext>
                </a:extLst>
              </p:cNvPr>
              <p:cNvSpPr/>
              <p:nvPr/>
            </p:nvSpPr>
            <p:spPr>
              <a:xfrm>
                <a:off x="5727030" y="5737776"/>
                <a:ext cx="5644031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на вашу думку, які кути будуть прилеглими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5" name="Прямоугольник 7">
                <a:extLst>
                  <a:ext uri="{FF2B5EF4-FFF2-40B4-BE49-F238E27FC236}">
                    <a16:creationId xmlns:a16="http://schemas.microsoft.com/office/drawing/2014/main" id="{B64AB8AE-FE17-408F-BCA6-3A45BAB743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030" y="5737776"/>
                <a:ext cx="5644031" cy="830997"/>
              </a:xfrm>
              <a:prstGeom prst="rect">
                <a:avLst/>
              </a:prstGeom>
              <a:blipFill>
                <a:blip r:embed="rId26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кутник: округлені кути 46">
            <a:extLst>
              <a:ext uri="{FF2B5EF4-FFF2-40B4-BE49-F238E27FC236}">
                <a16:creationId xmlns:a16="http://schemas.microsoft.com/office/drawing/2014/main" id="{1281944B-D17D-4223-AA78-18039FBFBC5C}"/>
              </a:ext>
            </a:extLst>
          </p:cNvPr>
          <p:cNvSpPr/>
          <p:nvPr/>
        </p:nvSpPr>
        <p:spPr>
          <a:xfrm>
            <a:off x="1190352" y="5581869"/>
            <a:ext cx="6314033" cy="1134932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Кути трикутника також можна позначати і однією буквою, грецькими літерами або цифрами</a:t>
            </a:r>
            <a:endParaRPr lang="uk-UA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Прямокутник: округлені верхні кути 68">
                <a:extLst>
                  <a:ext uri="{FF2B5EF4-FFF2-40B4-BE49-F238E27FC236}">
                    <a16:creationId xmlns:a16="http://schemas.microsoft.com/office/drawing/2014/main" id="{27CBD347-3E24-41AC-88E7-E8A6D9FFEEAA}"/>
                  </a:ext>
                </a:extLst>
              </p:cNvPr>
              <p:cNvSpPr/>
              <p:nvPr/>
            </p:nvSpPr>
            <p:spPr>
              <a:xfrm>
                <a:off x="87780" y="478517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α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9" name="Прямокутник: округлені верхні кути 68">
                <a:extLst>
                  <a:ext uri="{FF2B5EF4-FFF2-40B4-BE49-F238E27FC236}">
                    <a16:creationId xmlns:a16="http://schemas.microsoft.com/office/drawing/2014/main" id="{27CBD347-3E24-41AC-88E7-E8A6D9FFEE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478517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Прямокутник: округлені верхні кути 69">
                <a:extLst>
                  <a:ext uri="{FF2B5EF4-FFF2-40B4-BE49-F238E27FC236}">
                    <a16:creationId xmlns:a16="http://schemas.microsoft.com/office/drawing/2014/main" id="{D2CE05CB-197B-43FA-9B8B-4A6F0EB4BC10}"/>
                  </a:ext>
                </a:extLst>
              </p:cNvPr>
              <p:cNvSpPr/>
              <p:nvPr/>
            </p:nvSpPr>
            <p:spPr>
              <a:xfrm>
                <a:off x="1400141" y="478517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β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0" name="Прямокутник: округлені верхні кути 69">
                <a:extLst>
                  <a:ext uri="{FF2B5EF4-FFF2-40B4-BE49-F238E27FC236}">
                    <a16:creationId xmlns:a16="http://schemas.microsoft.com/office/drawing/2014/main" id="{D2CE05CB-197B-43FA-9B8B-4A6F0EB4BC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478517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8"/>
                <a:stretch>
                  <a:fillRect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Прямокутник: округлені верхні кути 70">
                <a:extLst>
                  <a:ext uri="{FF2B5EF4-FFF2-40B4-BE49-F238E27FC236}">
                    <a16:creationId xmlns:a16="http://schemas.microsoft.com/office/drawing/2014/main" id="{60D63BE8-4264-47D6-9E38-9663434D2F96}"/>
                  </a:ext>
                </a:extLst>
              </p:cNvPr>
              <p:cNvSpPr/>
              <p:nvPr/>
            </p:nvSpPr>
            <p:spPr>
              <a:xfrm>
                <a:off x="2811140" y="478254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γ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1" name="Прямокутник: округлені верхні кути 70">
                <a:extLst>
                  <a:ext uri="{FF2B5EF4-FFF2-40B4-BE49-F238E27FC236}">
                    <a16:creationId xmlns:a16="http://schemas.microsoft.com/office/drawing/2014/main" id="{60D63BE8-4264-47D6-9E38-9663434D2F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478254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9"/>
                <a:stretch>
                  <a:fillRect b="-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42F707-FD0E-44B2-BBCF-FD0AD30B462E}"/>
                  </a:ext>
                </a:extLst>
              </p:cNvPr>
              <p:cNvSpPr txBox="1"/>
              <p:nvPr/>
            </p:nvSpPr>
            <p:spPr>
              <a:xfrm>
                <a:off x="5417352" y="372770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42F707-FD0E-44B2-BBCF-FD0AD30B4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7352" y="3727704"/>
                <a:ext cx="454975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190BB5-23CB-417E-A3F0-9167D95014A1}"/>
                  </a:ext>
                </a:extLst>
              </p:cNvPr>
              <p:cNvSpPr txBox="1"/>
              <p:nvPr/>
            </p:nvSpPr>
            <p:spPr>
              <a:xfrm>
                <a:off x="6614269" y="181883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1999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190BB5-23CB-417E-A3F0-9167D9501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269" y="1818831"/>
                <a:ext cx="454975" cy="523220"/>
              </a:xfrm>
              <a:prstGeom prst="rect">
                <a:avLst/>
              </a:prstGeom>
              <a:blipFill>
                <a:blip r:embed="rId31"/>
                <a:stretch>
                  <a:fillRect l="-8108" r="-8108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A71BBA-58F8-4EAF-9A6E-DA4DAA77BB84}"/>
                  </a:ext>
                </a:extLst>
              </p:cNvPr>
              <p:cNvSpPr txBox="1"/>
              <p:nvPr/>
            </p:nvSpPr>
            <p:spPr>
              <a:xfrm>
                <a:off x="7480989" y="386975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29A4D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uk-UA" dirty="0">
                  <a:solidFill>
                    <a:srgbClr val="29A4DE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A71BBA-58F8-4EAF-9A6E-DA4DAA77B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89" y="3869754"/>
                <a:ext cx="454975" cy="523220"/>
              </a:xfrm>
              <a:prstGeom prst="rect">
                <a:avLst/>
              </a:prstGeom>
              <a:blipFill>
                <a:blip r:embed="rId32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44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64" grpId="0" animBg="1"/>
      <p:bldP spid="64" grpId="1" animBg="1"/>
      <p:bldP spid="65" grpId="0" animBg="1"/>
      <p:bldP spid="47" grpId="0" animBg="1"/>
      <p:bldP spid="47" grpId="1" animBg="1"/>
      <p:bldP spid="69" grpId="0" animBg="1"/>
      <p:bldP spid="70" grpId="0" animBg="1"/>
      <p:bldP spid="71" grpId="0" animBg="1"/>
      <p:bldP spid="2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8F9AC39D-B8FE-4576-96D6-8ED560FC2629}"/>
              </a:ext>
            </a:extLst>
          </p:cNvPr>
          <p:cNvGrpSpPr/>
          <p:nvPr/>
        </p:nvGrpSpPr>
        <p:grpSpPr>
          <a:xfrm>
            <a:off x="7849855" y="4210489"/>
            <a:ext cx="566343" cy="542469"/>
            <a:chOff x="7849855" y="4210489"/>
            <a:chExt cx="566343" cy="542469"/>
          </a:xfrm>
        </p:grpSpPr>
        <p:grpSp>
          <p:nvGrpSpPr>
            <p:cNvPr id="58" name="Групувати 57">
              <a:extLst>
                <a:ext uri="{FF2B5EF4-FFF2-40B4-BE49-F238E27FC236}">
                  <a16:creationId xmlns:a16="http://schemas.microsoft.com/office/drawing/2014/main" id="{BC5DD81D-1672-49C8-89B5-C82B70DB1BB1}"/>
                </a:ext>
              </a:extLst>
            </p:cNvPr>
            <p:cNvGrpSpPr/>
            <p:nvPr/>
          </p:nvGrpSpPr>
          <p:grpSpPr>
            <a:xfrm rot="6873744">
              <a:off x="7913292" y="4246457"/>
              <a:ext cx="492652" cy="513160"/>
              <a:chOff x="6692932" y="1278494"/>
              <a:chExt cx="492652" cy="513160"/>
            </a:xfrm>
          </p:grpSpPr>
          <p:sp>
            <p:nvSpPr>
              <p:cNvPr id="59" name="Дуга 58">
                <a:extLst>
                  <a:ext uri="{FF2B5EF4-FFF2-40B4-BE49-F238E27FC236}">
                    <a16:creationId xmlns:a16="http://schemas.microsoft.com/office/drawing/2014/main" id="{9EBB7200-FA5A-4488-B2EE-812FFA8D9741}"/>
                  </a:ext>
                </a:extLst>
              </p:cNvPr>
              <p:cNvSpPr/>
              <p:nvPr/>
            </p:nvSpPr>
            <p:spPr>
              <a:xfrm rot="20785858" flipH="1" flipV="1">
                <a:off x="6720511" y="1278494"/>
                <a:ext cx="445869" cy="445869"/>
              </a:xfrm>
              <a:prstGeom prst="arc">
                <a:avLst>
                  <a:gd name="adj1" fmla="val 15468291"/>
                  <a:gd name="adj2" fmla="val 19860465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63" name="Дуга 62">
                <a:extLst>
                  <a:ext uri="{FF2B5EF4-FFF2-40B4-BE49-F238E27FC236}">
                    <a16:creationId xmlns:a16="http://schemas.microsoft.com/office/drawing/2014/main" id="{6A9A38F6-5320-49F2-A89B-2906C109F2B3}"/>
                  </a:ext>
                </a:extLst>
              </p:cNvPr>
              <p:cNvSpPr/>
              <p:nvPr/>
            </p:nvSpPr>
            <p:spPr>
              <a:xfrm rot="20785858" flipH="1" flipV="1">
                <a:off x="6692932" y="1299002"/>
                <a:ext cx="492652" cy="492652"/>
              </a:xfrm>
              <a:prstGeom prst="arc">
                <a:avLst>
                  <a:gd name="adj1" fmla="val 15150535"/>
                  <a:gd name="adj2" fmla="val 20504493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25" name="Дуга 24">
              <a:extLst>
                <a:ext uri="{FF2B5EF4-FFF2-40B4-BE49-F238E27FC236}">
                  <a16:creationId xmlns:a16="http://schemas.microsoft.com/office/drawing/2014/main" id="{CB9FB472-BA1C-41B0-9981-8562648C4247}"/>
                </a:ext>
              </a:extLst>
            </p:cNvPr>
            <p:cNvSpPr/>
            <p:nvPr/>
          </p:nvSpPr>
          <p:spPr>
            <a:xfrm rot="6059602" flipH="1" flipV="1">
              <a:off x="7849855" y="4210489"/>
              <a:ext cx="542469" cy="542469"/>
            </a:xfrm>
            <a:prstGeom prst="arc">
              <a:avLst>
                <a:gd name="adj1" fmla="val 15150535"/>
                <a:gd name="adj2" fmla="val 20504493"/>
              </a:avLst>
            </a:prstGeom>
            <a:ln w="28575" cap="rnd">
              <a:solidFill>
                <a:srgbClr val="29A4D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647300FC-11E5-45B9-BCCD-92D2D61741AB}"/>
              </a:ext>
            </a:extLst>
          </p:cNvPr>
          <p:cNvGrpSpPr/>
          <p:nvPr/>
        </p:nvGrpSpPr>
        <p:grpSpPr>
          <a:xfrm>
            <a:off x="6692932" y="1278494"/>
            <a:ext cx="492652" cy="513160"/>
            <a:chOff x="6692932" y="1278494"/>
            <a:chExt cx="492652" cy="513160"/>
          </a:xfrm>
        </p:grpSpPr>
        <p:sp>
          <p:nvSpPr>
            <p:cNvPr id="7" name="Дуга 6">
              <a:extLst>
                <a:ext uri="{FF2B5EF4-FFF2-40B4-BE49-F238E27FC236}">
                  <a16:creationId xmlns:a16="http://schemas.microsoft.com/office/drawing/2014/main" id="{F65EC42B-2571-4395-9DBE-3E6F9F8B2E2D}"/>
                </a:ext>
              </a:extLst>
            </p:cNvPr>
            <p:cNvSpPr/>
            <p:nvPr/>
          </p:nvSpPr>
          <p:spPr>
            <a:xfrm rot="20785858" flipH="1" flipV="1">
              <a:off x="6720511" y="1278494"/>
              <a:ext cx="445869" cy="445869"/>
            </a:xfrm>
            <a:prstGeom prst="arc">
              <a:avLst>
                <a:gd name="adj1" fmla="val 15468291"/>
                <a:gd name="adj2" fmla="val 19860465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17" name="Дуга 16">
              <a:extLst>
                <a:ext uri="{FF2B5EF4-FFF2-40B4-BE49-F238E27FC236}">
                  <a16:creationId xmlns:a16="http://schemas.microsoft.com/office/drawing/2014/main" id="{A02296B6-8A5E-4D6F-A2FE-781A63361F65}"/>
                </a:ext>
              </a:extLst>
            </p:cNvPr>
            <p:cNvSpPr/>
            <p:nvPr/>
          </p:nvSpPr>
          <p:spPr>
            <a:xfrm rot="20785858" flipH="1" flipV="1">
              <a:off x="6692932" y="1299002"/>
              <a:ext cx="492652" cy="492652"/>
            </a:xfrm>
            <a:prstGeom prst="arc">
              <a:avLst>
                <a:gd name="adj1" fmla="val 15150535"/>
                <a:gd name="adj2" fmla="val 19881983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77" name="Дуга 76">
            <a:extLst>
              <a:ext uri="{FF2B5EF4-FFF2-40B4-BE49-F238E27FC236}">
                <a16:creationId xmlns:a16="http://schemas.microsoft.com/office/drawing/2014/main" id="{817D850C-BFA3-4AC9-A504-7C19B894A7BE}"/>
              </a:ext>
            </a:extLst>
          </p:cNvPr>
          <p:cNvSpPr/>
          <p:nvPr/>
        </p:nvSpPr>
        <p:spPr>
          <a:xfrm rot="13894938" flipH="1" flipV="1">
            <a:off x="5021129" y="3932086"/>
            <a:ext cx="445869" cy="445869"/>
          </a:xfrm>
          <a:prstGeom prst="arc">
            <a:avLst>
              <a:gd name="adj1" fmla="val 13501887"/>
              <a:gd name="adj2" fmla="val 21080592"/>
            </a:avLst>
          </a:prstGeom>
          <a:ln w="28575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E26154B6-C096-464A-B950-B6B14AA73E8F}"/>
              </a:ext>
            </a:extLst>
          </p:cNvPr>
          <p:cNvSpPr/>
          <p:nvPr/>
        </p:nvSpPr>
        <p:spPr>
          <a:xfrm>
            <a:off x="80433" y="847560"/>
            <a:ext cx="5079264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/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/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/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/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B8E1B423-92BA-488A-8207-CE545AE343D7}"/>
              </a:ext>
            </a:extLst>
          </p:cNvPr>
          <p:cNvCxnSpPr>
            <a:cxnSpLocks/>
          </p:cNvCxnSpPr>
          <p:nvPr/>
        </p:nvCxnSpPr>
        <p:spPr>
          <a:xfrm flipV="1">
            <a:off x="5028632" y="1436740"/>
            <a:ext cx="1897394" cy="28348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D6283ADD-56C1-454D-8EB8-E27D6CDAC8E5}"/>
              </a:ext>
            </a:extLst>
          </p:cNvPr>
          <p:cNvCxnSpPr>
            <a:cxnSpLocks/>
          </p:cNvCxnSpPr>
          <p:nvPr/>
        </p:nvCxnSpPr>
        <p:spPr>
          <a:xfrm>
            <a:off x="5028632" y="4271563"/>
            <a:ext cx="3225680" cy="30134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4B651A85-6BDA-42E3-AF18-5594E9CFA5F1}"/>
              </a:ext>
            </a:extLst>
          </p:cNvPr>
          <p:cNvCxnSpPr>
            <a:cxnSpLocks/>
          </p:cNvCxnSpPr>
          <p:nvPr/>
        </p:nvCxnSpPr>
        <p:spPr>
          <a:xfrm>
            <a:off x="6926026" y="1436740"/>
            <a:ext cx="1328286" cy="31361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/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/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/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/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/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Овал 55">
            <a:extLst>
              <a:ext uri="{FF2B5EF4-FFF2-40B4-BE49-F238E27FC236}">
                <a16:creationId xmlns:a16="http://schemas.microsoft.com/office/drawing/2014/main" id="{714E4D60-7007-4D97-B096-0DC5087E7037}"/>
              </a:ext>
            </a:extLst>
          </p:cNvPr>
          <p:cNvSpPr/>
          <p:nvPr/>
        </p:nvSpPr>
        <p:spPr>
          <a:xfrm>
            <a:off x="6855146" y="137836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AE8872A0-346F-45F2-B393-09471B65C5FB}"/>
              </a:ext>
            </a:extLst>
          </p:cNvPr>
          <p:cNvSpPr/>
          <p:nvPr/>
        </p:nvSpPr>
        <p:spPr>
          <a:xfrm>
            <a:off x="4981566" y="417503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3A155791-B0DF-4570-98AF-780E5718E4EC}"/>
              </a:ext>
            </a:extLst>
          </p:cNvPr>
          <p:cNvSpPr/>
          <p:nvPr/>
        </p:nvSpPr>
        <p:spPr>
          <a:xfrm>
            <a:off x="8159619" y="447487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/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/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/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32FD9A80-76A6-40A6-ABCC-B3FF7E2326B5}"/>
              </a:ext>
            </a:extLst>
          </p:cNvPr>
          <p:cNvSpPr/>
          <p:nvPr/>
        </p:nvSpPr>
        <p:spPr>
          <a:xfrm>
            <a:off x="84898" y="2614812"/>
            <a:ext cx="3956297" cy="814188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кутів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/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кутник: округлені верхні кути 17">
                <a:extLst>
                  <a:ext uri="{FF2B5EF4-FFF2-40B4-BE49-F238E27FC236}">
                    <a16:creationId xmlns:a16="http://schemas.microsoft.com/office/drawing/2014/main" id="{454FDAE8-BDC3-454D-9410-C637E2136282}"/>
                  </a:ext>
                </a:extLst>
              </p:cNvPr>
              <p:cNvSpPr/>
              <p:nvPr/>
            </p:nvSpPr>
            <p:spPr>
              <a:xfrm>
                <a:off x="83285" y="4172284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8" name="Прямокутник: округлені верхні кути 17">
                <a:extLst>
                  <a:ext uri="{FF2B5EF4-FFF2-40B4-BE49-F238E27FC236}">
                    <a16:creationId xmlns:a16="http://schemas.microsoft.com/office/drawing/2014/main" id="{454FDAE8-BDC3-454D-9410-C637E2136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5" y="4172284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кутник: округлені верхні кути 18">
                <a:extLst>
                  <a:ext uri="{FF2B5EF4-FFF2-40B4-BE49-F238E27FC236}">
                    <a16:creationId xmlns:a16="http://schemas.microsoft.com/office/drawing/2014/main" id="{78BCC832-72AA-4BE5-9E05-DB3F6D3F6005}"/>
                  </a:ext>
                </a:extLst>
              </p:cNvPr>
              <p:cNvSpPr/>
              <p:nvPr/>
            </p:nvSpPr>
            <p:spPr>
              <a:xfrm>
                <a:off x="1395646" y="4172284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9" name="Прямокутник: округлені верхні кути 18">
                <a:extLst>
                  <a:ext uri="{FF2B5EF4-FFF2-40B4-BE49-F238E27FC236}">
                    <a16:creationId xmlns:a16="http://schemas.microsoft.com/office/drawing/2014/main" id="{78BCC832-72AA-4BE5-9E05-DB3F6D3F6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646" y="4172284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кутник: округлені верхні кути 19">
                <a:extLst>
                  <a:ext uri="{FF2B5EF4-FFF2-40B4-BE49-F238E27FC236}">
                    <a16:creationId xmlns:a16="http://schemas.microsoft.com/office/drawing/2014/main" id="{22895A53-70EF-4E1A-A739-AF794536DA50}"/>
                  </a:ext>
                </a:extLst>
              </p:cNvPr>
              <p:cNvSpPr/>
              <p:nvPr/>
            </p:nvSpPr>
            <p:spPr>
              <a:xfrm>
                <a:off x="2806645" y="4169653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0" name="Прямокутник: округлені верхні кути 19">
                <a:extLst>
                  <a:ext uri="{FF2B5EF4-FFF2-40B4-BE49-F238E27FC236}">
                    <a16:creationId xmlns:a16="http://schemas.microsoft.com/office/drawing/2014/main" id="{22895A53-70EF-4E1A-A739-AF794536DA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645" y="4169653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" name="Графіка 51" descr="Лампочка">
            <a:extLst>
              <a:ext uri="{FF2B5EF4-FFF2-40B4-BE49-F238E27FC236}">
                <a16:creationId xmlns:a16="http://schemas.microsoft.com/office/drawing/2014/main" id="{B173791D-07BB-4462-877A-A3A9FCEBACB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5" name="Прямоугольник 7">
                <a:extLst>
                  <a:ext uri="{FF2B5EF4-FFF2-40B4-BE49-F238E27FC236}">
                    <a16:creationId xmlns:a16="http://schemas.microsoft.com/office/drawing/2014/main" id="{B64AB8AE-FE17-408F-BCA6-3A45BAB7439D}"/>
                  </a:ext>
                </a:extLst>
              </p:cNvPr>
              <p:cNvSpPr/>
              <p:nvPr/>
            </p:nvSpPr>
            <p:spPr>
              <a:xfrm>
                <a:off x="5727030" y="5737776"/>
                <a:ext cx="5644031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на вашу думку, які кути будуть прилеглими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5" name="Прямоугольник 7">
                <a:extLst>
                  <a:ext uri="{FF2B5EF4-FFF2-40B4-BE49-F238E27FC236}">
                    <a16:creationId xmlns:a16="http://schemas.microsoft.com/office/drawing/2014/main" id="{B64AB8AE-FE17-408F-BCA6-3A45BAB743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030" y="5737776"/>
                <a:ext cx="5644031" cy="830997"/>
              </a:xfrm>
              <a:prstGeom prst="rect">
                <a:avLst/>
              </a:prstGeom>
              <a:blipFill>
                <a:blip r:embed="rId24"/>
                <a:stretch>
                  <a:fillRect t="-5970" b="-14925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Графіка 68" descr="Лампочка">
            <a:extLst>
              <a:ext uri="{FF2B5EF4-FFF2-40B4-BE49-F238E27FC236}">
                <a16:creationId xmlns:a16="http://schemas.microsoft.com/office/drawing/2014/main" id="{20DF76B1-0068-43FF-AA81-C6A1B923F47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70" name="Прямоугольник 7">
            <a:extLst>
              <a:ext uri="{FF2B5EF4-FFF2-40B4-BE49-F238E27FC236}">
                <a16:creationId xmlns:a16="http://schemas.microsoft.com/office/drawing/2014/main" id="{93156EEC-1CBD-4E34-9589-D67C604FB7E6}"/>
              </a:ext>
            </a:extLst>
          </p:cNvPr>
          <p:cNvSpPr/>
          <p:nvPr/>
        </p:nvSpPr>
        <p:spPr>
          <a:xfrm>
            <a:off x="4292600" y="5775320"/>
            <a:ext cx="707846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на вашу думку, скільки сторін, вершин і кутів має кожний трикутник?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рямокутник: округлені кути 70">
            <a:extLst>
              <a:ext uri="{FF2B5EF4-FFF2-40B4-BE49-F238E27FC236}">
                <a16:creationId xmlns:a16="http://schemas.microsoft.com/office/drawing/2014/main" id="{056B8A01-86A3-44B0-B36F-A907022CD937}"/>
              </a:ext>
            </a:extLst>
          </p:cNvPr>
          <p:cNvSpPr/>
          <p:nvPr/>
        </p:nvSpPr>
        <p:spPr>
          <a:xfrm>
            <a:off x="1245710" y="5601566"/>
            <a:ext cx="9647080" cy="1034009"/>
          </a:xfrm>
          <a:prstGeom prst="roundRect">
            <a:avLst>
              <a:gd name="adj" fmla="val 6079"/>
            </a:avLst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Кожний трикутник має по три вершини, сторони і кути, які називаються </a:t>
            </a:r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елементами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Прямокутник: округлені верхні кути 46">
                <a:extLst>
                  <a:ext uri="{FF2B5EF4-FFF2-40B4-BE49-F238E27FC236}">
                    <a16:creationId xmlns:a16="http://schemas.microsoft.com/office/drawing/2014/main" id="{46E775A0-F0FA-4AEC-9858-3236BF401F15}"/>
                  </a:ext>
                </a:extLst>
              </p:cNvPr>
              <p:cNvSpPr/>
              <p:nvPr/>
            </p:nvSpPr>
            <p:spPr>
              <a:xfrm>
                <a:off x="87780" y="478517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α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7" name="Прямокутник: округлені верхні кути 46">
                <a:extLst>
                  <a:ext uri="{FF2B5EF4-FFF2-40B4-BE49-F238E27FC236}">
                    <a16:creationId xmlns:a16="http://schemas.microsoft.com/office/drawing/2014/main" id="{46E775A0-F0FA-4AEC-9858-3236BF401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478517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B39568D9-CF3E-40CD-B03D-084CACC85143}"/>
                  </a:ext>
                </a:extLst>
              </p:cNvPr>
              <p:cNvSpPr/>
              <p:nvPr/>
            </p:nvSpPr>
            <p:spPr>
              <a:xfrm>
                <a:off x="1400141" y="478517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β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B39568D9-CF3E-40CD-B03D-084CACC85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478517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6"/>
                <a:stretch>
                  <a:fillRect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Прямокутник: округлені верхні кути 63">
                <a:extLst>
                  <a:ext uri="{FF2B5EF4-FFF2-40B4-BE49-F238E27FC236}">
                    <a16:creationId xmlns:a16="http://schemas.microsoft.com/office/drawing/2014/main" id="{386B3C32-80EF-4C74-9194-0AE539D0B1BF}"/>
                  </a:ext>
                </a:extLst>
              </p:cNvPr>
              <p:cNvSpPr/>
              <p:nvPr/>
            </p:nvSpPr>
            <p:spPr>
              <a:xfrm>
                <a:off x="2811140" y="478254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γ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4" name="Прямокутник: округлені верхні кути 63">
                <a:extLst>
                  <a:ext uri="{FF2B5EF4-FFF2-40B4-BE49-F238E27FC236}">
                    <a16:creationId xmlns:a16="http://schemas.microsoft.com/office/drawing/2014/main" id="{386B3C32-80EF-4C74-9194-0AE539D0B1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478254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7"/>
                <a:stretch>
                  <a:fillRect b="-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18D610F-6199-4C75-B6DE-5B0AE2EE61AD}"/>
                  </a:ext>
                </a:extLst>
              </p:cNvPr>
              <p:cNvSpPr txBox="1"/>
              <p:nvPr/>
            </p:nvSpPr>
            <p:spPr>
              <a:xfrm>
                <a:off x="5417352" y="372770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18D610F-6199-4C75-B6DE-5B0AE2EE6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7352" y="3727704"/>
                <a:ext cx="454975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8B3A678-6365-4568-8DF0-16DDECDAEC7B}"/>
                  </a:ext>
                </a:extLst>
              </p:cNvPr>
              <p:cNvSpPr txBox="1"/>
              <p:nvPr/>
            </p:nvSpPr>
            <p:spPr>
              <a:xfrm>
                <a:off x="6614269" y="181883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1999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8B3A678-6365-4568-8DF0-16DDECDAE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269" y="1818831"/>
                <a:ext cx="454975" cy="523220"/>
              </a:xfrm>
              <a:prstGeom prst="rect">
                <a:avLst/>
              </a:prstGeom>
              <a:blipFill>
                <a:blip r:embed="rId29"/>
                <a:stretch>
                  <a:fillRect l="-8108" r="-8108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8E4D693-728A-45DB-B6E5-69E23DE7ECDF}"/>
                  </a:ext>
                </a:extLst>
              </p:cNvPr>
              <p:cNvSpPr txBox="1"/>
              <p:nvPr/>
            </p:nvSpPr>
            <p:spPr>
              <a:xfrm>
                <a:off x="7480989" y="386975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29A4D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uk-UA" dirty="0">
                  <a:solidFill>
                    <a:srgbClr val="29A4DE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8E4D693-728A-45DB-B6E5-69E23DE7E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89" y="3869754"/>
                <a:ext cx="454975" cy="523220"/>
              </a:xfrm>
              <a:prstGeom prst="rect">
                <a:avLst/>
              </a:prstGeom>
              <a:blipFill>
                <a:blip r:embed="rId30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66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70" grpId="0" animBg="1"/>
      <p:bldP spid="70" grpId="1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8F9AC39D-B8FE-4576-96D6-8ED560FC2629}"/>
              </a:ext>
            </a:extLst>
          </p:cNvPr>
          <p:cNvGrpSpPr/>
          <p:nvPr/>
        </p:nvGrpSpPr>
        <p:grpSpPr>
          <a:xfrm>
            <a:off x="7849855" y="4210489"/>
            <a:ext cx="566343" cy="542469"/>
            <a:chOff x="7849855" y="4210489"/>
            <a:chExt cx="566343" cy="542469"/>
          </a:xfrm>
        </p:grpSpPr>
        <p:grpSp>
          <p:nvGrpSpPr>
            <p:cNvPr id="58" name="Групувати 57">
              <a:extLst>
                <a:ext uri="{FF2B5EF4-FFF2-40B4-BE49-F238E27FC236}">
                  <a16:creationId xmlns:a16="http://schemas.microsoft.com/office/drawing/2014/main" id="{BC5DD81D-1672-49C8-89B5-C82B70DB1BB1}"/>
                </a:ext>
              </a:extLst>
            </p:cNvPr>
            <p:cNvGrpSpPr/>
            <p:nvPr/>
          </p:nvGrpSpPr>
          <p:grpSpPr>
            <a:xfrm rot="6873744">
              <a:off x="7913292" y="4246457"/>
              <a:ext cx="492652" cy="513160"/>
              <a:chOff x="6692932" y="1278494"/>
              <a:chExt cx="492652" cy="513160"/>
            </a:xfrm>
          </p:grpSpPr>
          <p:sp>
            <p:nvSpPr>
              <p:cNvPr id="59" name="Дуга 58">
                <a:extLst>
                  <a:ext uri="{FF2B5EF4-FFF2-40B4-BE49-F238E27FC236}">
                    <a16:creationId xmlns:a16="http://schemas.microsoft.com/office/drawing/2014/main" id="{9EBB7200-FA5A-4488-B2EE-812FFA8D9741}"/>
                  </a:ext>
                </a:extLst>
              </p:cNvPr>
              <p:cNvSpPr/>
              <p:nvPr/>
            </p:nvSpPr>
            <p:spPr>
              <a:xfrm rot="20785858" flipH="1" flipV="1">
                <a:off x="6720511" y="1278494"/>
                <a:ext cx="445869" cy="445869"/>
              </a:xfrm>
              <a:prstGeom prst="arc">
                <a:avLst>
                  <a:gd name="adj1" fmla="val 15468291"/>
                  <a:gd name="adj2" fmla="val 19860465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  <p:sp>
            <p:nvSpPr>
              <p:cNvPr id="63" name="Дуга 62">
                <a:extLst>
                  <a:ext uri="{FF2B5EF4-FFF2-40B4-BE49-F238E27FC236}">
                    <a16:creationId xmlns:a16="http://schemas.microsoft.com/office/drawing/2014/main" id="{6A9A38F6-5320-49F2-A89B-2906C109F2B3}"/>
                  </a:ext>
                </a:extLst>
              </p:cNvPr>
              <p:cNvSpPr/>
              <p:nvPr/>
            </p:nvSpPr>
            <p:spPr>
              <a:xfrm rot="20785858" flipH="1" flipV="1">
                <a:off x="6692932" y="1299002"/>
                <a:ext cx="492652" cy="492652"/>
              </a:xfrm>
              <a:prstGeom prst="arc">
                <a:avLst>
                  <a:gd name="adj1" fmla="val 15150535"/>
                  <a:gd name="adj2" fmla="val 20504493"/>
                </a:avLst>
              </a:prstGeom>
              <a:ln w="28575" cap="rnd">
                <a:solidFill>
                  <a:srgbClr val="29A4DE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uk-UA">
                  <a:latin typeface="Aptos Light" panose="020B0004020202020204" pitchFamily="34" charset="0"/>
                </a:endParaRPr>
              </a:p>
            </p:txBody>
          </p:sp>
        </p:grpSp>
        <p:sp>
          <p:nvSpPr>
            <p:cNvPr id="25" name="Дуга 24">
              <a:extLst>
                <a:ext uri="{FF2B5EF4-FFF2-40B4-BE49-F238E27FC236}">
                  <a16:creationId xmlns:a16="http://schemas.microsoft.com/office/drawing/2014/main" id="{CB9FB472-BA1C-41B0-9981-8562648C4247}"/>
                </a:ext>
              </a:extLst>
            </p:cNvPr>
            <p:cNvSpPr/>
            <p:nvPr/>
          </p:nvSpPr>
          <p:spPr>
            <a:xfrm rot="6059602" flipH="1" flipV="1">
              <a:off x="7849855" y="4210489"/>
              <a:ext cx="542469" cy="542469"/>
            </a:xfrm>
            <a:prstGeom prst="arc">
              <a:avLst>
                <a:gd name="adj1" fmla="val 15150535"/>
                <a:gd name="adj2" fmla="val 20504493"/>
              </a:avLst>
            </a:prstGeom>
            <a:ln w="28575" cap="rnd">
              <a:solidFill>
                <a:srgbClr val="29A4D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647300FC-11E5-45B9-BCCD-92D2D61741AB}"/>
              </a:ext>
            </a:extLst>
          </p:cNvPr>
          <p:cNvGrpSpPr/>
          <p:nvPr/>
        </p:nvGrpSpPr>
        <p:grpSpPr>
          <a:xfrm>
            <a:off x="6692932" y="1278494"/>
            <a:ext cx="492652" cy="513160"/>
            <a:chOff x="6692932" y="1278494"/>
            <a:chExt cx="492652" cy="513160"/>
          </a:xfrm>
        </p:grpSpPr>
        <p:sp>
          <p:nvSpPr>
            <p:cNvPr id="7" name="Дуга 6">
              <a:extLst>
                <a:ext uri="{FF2B5EF4-FFF2-40B4-BE49-F238E27FC236}">
                  <a16:creationId xmlns:a16="http://schemas.microsoft.com/office/drawing/2014/main" id="{F65EC42B-2571-4395-9DBE-3E6F9F8B2E2D}"/>
                </a:ext>
              </a:extLst>
            </p:cNvPr>
            <p:cNvSpPr/>
            <p:nvPr/>
          </p:nvSpPr>
          <p:spPr>
            <a:xfrm rot="20785858" flipH="1" flipV="1">
              <a:off x="6720511" y="1278494"/>
              <a:ext cx="445869" cy="445869"/>
            </a:xfrm>
            <a:prstGeom prst="arc">
              <a:avLst>
                <a:gd name="adj1" fmla="val 15468291"/>
                <a:gd name="adj2" fmla="val 19860465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17" name="Дуга 16">
              <a:extLst>
                <a:ext uri="{FF2B5EF4-FFF2-40B4-BE49-F238E27FC236}">
                  <a16:creationId xmlns:a16="http://schemas.microsoft.com/office/drawing/2014/main" id="{A02296B6-8A5E-4D6F-A2FE-781A63361F65}"/>
                </a:ext>
              </a:extLst>
            </p:cNvPr>
            <p:cNvSpPr/>
            <p:nvPr/>
          </p:nvSpPr>
          <p:spPr>
            <a:xfrm rot="20785858" flipH="1" flipV="1">
              <a:off x="6692932" y="1299002"/>
              <a:ext cx="492652" cy="492652"/>
            </a:xfrm>
            <a:prstGeom prst="arc">
              <a:avLst>
                <a:gd name="adj1" fmla="val 15150535"/>
                <a:gd name="adj2" fmla="val 19881983"/>
              </a:avLst>
            </a:prstGeom>
            <a:ln w="28575" cap="rnd">
              <a:solidFill>
                <a:srgbClr val="1999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77" name="Дуга 76">
            <a:extLst>
              <a:ext uri="{FF2B5EF4-FFF2-40B4-BE49-F238E27FC236}">
                <a16:creationId xmlns:a16="http://schemas.microsoft.com/office/drawing/2014/main" id="{817D850C-BFA3-4AC9-A504-7C19B894A7BE}"/>
              </a:ext>
            </a:extLst>
          </p:cNvPr>
          <p:cNvSpPr/>
          <p:nvPr/>
        </p:nvSpPr>
        <p:spPr>
          <a:xfrm rot="13894938" flipH="1" flipV="1">
            <a:off x="5021129" y="3932086"/>
            <a:ext cx="445869" cy="445869"/>
          </a:xfrm>
          <a:prstGeom prst="arc">
            <a:avLst>
              <a:gd name="adj1" fmla="val 13501887"/>
              <a:gd name="adj2" fmla="val 21080592"/>
            </a:avLst>
          </a:prstGeom>
          <a:ln w="28575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</a:t>
            </a:r>
            <a:r>
              <a:rPr lang="en-US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його елементи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41B51BC-C715-4B80-9D8B-AA841CE70D06}"/>
              </a:ext>
            </a:extLst>
          </p:cNvPr>
          <p:cNvSpPr/>
          <p:nvPr/>
        </p:nvSpPr>
        <p:spPr>
          <a:xfrm>
            <a:off x="9365219" y="1359886"/>
            <a:ext cx="1960111" cy="542901"/>
          </a:xfrm>
          <a:prstGeom prst="round2SameRect">
            <a:avLst>
              <a:gd name="adj1" fmla="val 0"/>
              <a:gd name="adj2" fmla="val 11229"/>
            </a:avLst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/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6" name="Прямокутник: округлені верхні кути 25">
                <a:extLst>
                  <a:ext uri="{FF2B5EF4-FFF2-40B4-BE49-F238E27FC236}">
                    <a16:creationId xmlns:a16="http://schemas.microsoft.com/office/drawing/2014/main" id="{D32A24B9-CF97-460A-8EC2-103380205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3281186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/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8" name="Прямокутник: округлені верхні кути 47">
                <a:extLst>
                  <a:ext uri="{FF2B5EF4-FFF2-40B4-BE49-F238E27FC236}">
                    <a16:creationId xmlns:a16="http://schemas.microsoft.com/office/drawing/2014/main" id="{10E7311B-3299-4DFD-8A2B-055C3953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8" y="728156"/>
                <a:ext cx="1960111" cy="542901"/>
              </a:xfrm>
              <a:prstGeom prst="round2Same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308A3772-0E0A-44E4-B1CA-F3D4FA8AF125}"/>
              </a:ext>
            </a:extLst>
          </p:cNvPr>
          <p:cNvSpPr/>
          <p:nvPr/>
        </p:nvSpPr>
        <p:spPr>
          <a:xfrm>
            <a:off x="9365218" y="2660456"/>
            <a:ext cx="1960111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/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кутник: округлені верхні кути 54">
                <a:extLst>
                  <a:ext uri="{FF2B5EF4-FFF2-40B4-BE49-F238E27FC236}">
                    <a16:creationId xmlns:a16="http://schemas.microsoft.com/office/drawing/2014/main" id="{78725FEA-6C4A-4FBF-AF17-F93558C1D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17" y="3900895"/>
                <a:ext cx="1960111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E26154B6-C096-464A-B950-B6B14AA73E8F}"/>
              </a:ext>
            </a:extLst>
          </p:cNvPr>
          <p:cNvSpPr/>
          <p:nvPr/>
        </p:nvSpPr>
        <p:spPr>
          <a:xfrm>
            <a:off x="80433" y="847560"/>
            <a:ext cx="5079264" cy="54290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/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9" name="Прямокутник: округлені верхні кути 8">
                <a:extLst>
                  <a:ext uri="{FF2B5EF4-FFF2-40B4-BE49-F238E27FC236}">
                    <a16:creationId xmlns:a16="http://schemas.microsoft.com/office/drawing/2014/main" id="{FB20EE6F-DAD2-47F6-912D-CBEF361BA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4" y="1517703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/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0" name="Прямокутник: округлені верхні кути 9">
                <a:extLst>
                  <a:ext uri="{FF2B5EF4-FFF2-40B4-BE49-F238E27FC236}">
                    <a16:creationId xmlns:a16="http://schemas.microsoft.com/office/drawing/2014/main" id="{C4BE31A7-2408-464A-A32D-247D86CEF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795" y="1517703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/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ACB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" name="Прямокутник: округлені верхні кути 10">
                <a:extLst>
                  <a:ext uri="{FF2B5EF4-FFF2-40B4-BE49-F238E27FC236}">
                    <a16:creationId xmlns:a16="http://schemas.microsoft.com/office/drawing/2014/main" id="{14AE7798-5982-4BA2-A141-A4950E9D1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794" y="1515072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/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…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" name="Прямокутник: округлені верхні кути 11">
                <a:extLst>
                  <a:ext uri="{FF2B5EF4-FFF2-40B4-BE49-F238E27FC236}">
                    <a16:creationId xmlns:a16="http://schemas.microsoft.com/office/drawing/2014/main" id="{CBAAF101-34FE-407C-B4E8-A8F4C427E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952" y="1522178"/>
                <a:ext cx="98274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B8E1B423-92BA-488A-8207-CE545AE343D7}"/>
              </a:ext>
            </a:extLst>
          </p:cNvPr>
          <p:cNvCxnSpPr>
            <a:cxnSpLocks/>
          </p:cNvCxnSpPr>
          <p:nvPr/>
        </p:nvCxnSpPr>
        <p:spPr>
          <a:xfrm flipV="1">
            <a:off x="5028632" y="1436740"/>
            <a:ext cx="1897394" cy="28348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D6283ADD-56C1-454D-8EB8-E27D6CDAC8E5}"/>
              </a:ext>
            </a:extLst>
          </p:cNvPr>
          <p:cNvCxnSpPr>
            <a:cxnSpLocks/>
          </p:cNvCxnSpPr>
          <p:nvPr/>
        </p:nvCxnSpPr>
        <p:spPr>
          <a:xfrm>
            <a:off x="5028632" y="4271563"/>
            <a:ext cx="3225680" cy="30134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4B651A85-6BDA-42E3-AF18-5594E9CFA5F1}"/>
              </a:ext>
            </a:extLst>
          </p:cNvPr>
          <p:cNvCxnSpPr>
            <a:cxnSpLocks/>
          </p:cNvCxnSpPr>
          <p:nvPr/>
        </p:nvCxnSpPr>
        <p:spPr>
          <a:xfrm>
            <a:off x="6926026" y="1436740"/>
            <a:ext cx="1328286" cy="31361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/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E343909-E635-4E88-82DB-ACFB1A3CD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042" y="4160624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/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312546B-5268-4A1A-B017-3F14AC316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58" y="847560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/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FEC1264-0A03-4276-B2E5-96F32DE8F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460" y="4455689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/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27E8F69-74B4-4638-BBC0-A549B5897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516" y="2493286"/>
                <a:ext cx="45497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/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CF80E4-20E3-48D5-B8CD-2E6BDBEFB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392" y="2936434"/>
                <a:ext cx="45497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Овал 55">
            <a:extLst>
              <a:ext uri="{FF2B5EF4-FFF2-40B4-BE49-F238E27FC236}">
                <a16:creationId xmlns:a16="http://schemas.microsoft.com/office/drawing/2014/main" id="{714E4D60-7007-4D97-B096-0DC5087E7037}"/>
              </a:ext>
            </a:extLst>
          </p:cNvPr>
          <p:cNvSpPr/>
          <p:nvPr/>
        </p:nvSpPr>
        <p:spPr>
          <a:xfrm>
            <a:off x="6855146" y="137836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AE8872A0-346F-45F2-B393-09471B65C5FB}"/>
              </a:ext>
            </a:extLst>
          </p:cNvPr>
          <p:cNvSpPr/>
          <p:nvPr/>
        </p:nvSpPr>
        <p:spPr>
          <a:xfrm>
            <a:off x="4981566" y="417503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3A155791-B0DF-4570-98AF-780E5718E4EC}"/>
              </a:ext>
            </a:extLst>
          </p:cNvPr>
          <p:cNvSpPr/>
          <p:nvPr/>
        </p:nvSpPr>
        <p:spPr>
          <a:xfrm>
            <a:off x="8159619" y="447487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/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4" name="Прямокутник: округлені верхні кути 13">
                <a:extLst>
                  <a:ext uri="{FF2B5EF4-FFF2-40B4-BE49-F238E27FC236}">
                    <a16:creationId xmlns:a16="http://schemas.microsoft.com/office/drawing/2014/main" id="{756D6F07-1967-4E45-A897-CB467FF42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357845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/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ABC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5" name="Прямокутник: округлені верхні кути 14">
                <a:extLst>
                  <a:ext uri="{FF2B5EF4-FFF2-40B4-BE49-F238E27FC236}">
                    <a16:creationId xmlns:a16="http://schemas.microsoft.com/office/drawing/2014/main" id="{00E18459-2FAA-4BBA-B50D-AADF656ADF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357845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/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BCA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6" name="Прямокутник: округлені верхні кути 15">
                <a:extLst>
                  <a:ext uri="{FF2B5EF4-FFF2-40B4-BE49-F238E27FC236}">
                    <a16:creationId xmlns:a16="http://schemas.microsoft.com/office/drawing/2014/main" id="{456298F6-0ECB-41D8-BE7F-A6DAAB141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357582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32FD9A80-76A6-40A6-ABCC-B3FF7E2326B5}"/>
              </a:ext>
            </a:extLst>
          </p:cNvPr>
          <p:cNvSpPr/>
          <p:nvPr/>
        </p:nvSpPr>
        <p:spPr>
          <a:xfrm>
            <a:off x="84898" y="2614812"/>
            <a:ext cx="3956297" cy="814188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Позначення кутів трикутника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/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BEFEBF-A28F-4EB7-ADE6-FD39F14C8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490" y="4608565"/>
                <a:ext cx="454975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кутник: округлені верхні кути 17">
                <a:extLst>
                  <a:ext uri="{FF2B5EF4-FFF2-40B4-BE49-F238E27FC236}">
                    <a16:creationId xmlns:a16="http://schemas.microsoft.com/office/drawing/2014/main" id="{454FDAE8-BDC3-454D-9410-C637E2136282}"/>
                  </a:ext>
                </a:extLst>
              </p:cNvPr>
              <p:cNvSpPr/>
              <p:nvPr/>
            </p:nvSpPr>
            <p:spPr>
              <a:xfrm>
                <a:off x="83285" y="4172284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8" name="Прямокутник: округлені верхні кути 17">
                <a:extLst>
                  <a:ext uri="{FF2B5EF4-FFF2-40B4-BE49-F238E27FC236}">
                    <a16:creationId xmlns:a16="http://schemas.microsoft.com/office/drawing/2014/main" id="{454FDAE8-BDC3-454D-9410-C637E2136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5" y="4172284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кутник: округлені верхні кути 18">
                <a:extLst>
                  <a:ext uri="{FF2B5EF4-FFF2-40B4-BE49-F238E27FC236}">
                    <a16:creationId xmlns:a16="http://schemas.microsoft.com/office/drawing/2014/main" id="{78BCC832-72AA-4BE5-9E05-DB3F6D3F6005}"/>
                  </a:ext>
                </a:extLst>
              </p:cNvPr>
              <p:cNvSpPr/>
              <p:nvPr/>
            </p:nvSpPr>
            <p:spPr>
              <a:xfrm>
                <a:off x="1395646" y="4172284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9" name="Прямокутник: округлені верхні кути 18">
                <a:extLst>
                  <a:ext uri="{FF2B5EF4-FFF2-40B4-BE49-F238E27FC236}">
                    <a16:creationId xmlns:a16="http://schemas.microsoft.com/office/drawing/2014/main" id="{78BCC832-72AA-4BE5-9E05-DB3F6D3F6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646" y="4172284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кутник: округлені верхні кути 19">
                <a:extLst>
                  <a:ext uri="{FF2B5EF4-FFF2-40B4-BE49-F238E27FC236}">
                    <a16:creationId xmlns:a16="http://schemas.microsoft.com/office/drawing/2014/main" id="{22895A53-70EF-4E1A-A739-AF794536DA50}"/>
                  </a:ext>
                </a:extLst>
              </p:cNvPr>
              <p:cNvSpPr/>
              <p:nvPr/>
            </p:nvSpPr>
            <p:spPr>
              <a:xfrm>
                <a:off x="2806645" y="4169653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0" name="Прямокутник: округлені верхні кути 19">
                <a:extLst>
                  <a:ext uri="{FF2B5EF4-FFF2-40B4-BE49-F238E27FC236}">
                    <a16:creationId xmlns:a16="http://schemas.microsoft.com/office/drawing/2014/main" id="{22895A53-70EF-4E1A-A739-AF794536DA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645" y="4169653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Прямокутник: округлені кути 70">
            <a:extLst>
              <a:ext uri="{FF2B5EF4-FFF2-40B4-BE49-F238E27FC236}">
                <a16:creationId xmlns:a16="http://schemas.microsoft.com/office/drawing/2014/main" id="{056B8A01-86A3-44B0-B36F-A907022CD937}"/>
              </a:ext>
            </a:extLst>
          </p:cNvPr>
          <p:cNvSpPr/>
          <p:nvPr/>
        </p:nvSpPr>
        <p:spPr>
          <a:xfrm>
            <a:off x="1245710" y="5601566"/>
            <a:ext cx="9647080" cy="1034009"/>
          </a:xfrm>
          <a:prstGeom prst="roundRect">
            <a:avLst>
              <a:gd name="adj" fmla="val 6079"/>
            </a:avLst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Кожний трикутник має по три вершини, сторони і кути, які називаються </a:t>
            </a:r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елементами трикутника</a:t>
            </a:r>
          </a:p>
        </p:txBody>
      </p:sp>
      <p:sp>
        <p:nvSpPr>
          <p:cNvPr id="2" name="Прямокутник: округлені верхні кути 1">
            <a:extLst>
              <a:ext uri="{FF2B5EF4-FFF2-40B4-BE49-F238E27FC236}">
                <a16:creationId xmlns:a16="http://schemas.microsoft.com/office/drawing/2014/main" id="{BC21B32E-CD08-42DD-88FA-B1AD2A00F81B}"/>
              </a:ext>
            </a:extLst>
          </p:cNvPr>
          <p:cNvSpPr/>
          <p:nvPr/>
        </p:nvSpPr>
        <p:spPr>
          <a:xfrm rot="16200000">
            <a:off x="2318585" y="3407049"/>
            <a:ext cx="970417" cy="5170355"/>
          </a:xfrm>
          <a:prstGeom prst="round2SameRect">
            <a:avLst>
              <a:gd name="adj1" fmla="val 15795"/>
              <a:gd name="adj2" fmla="val 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Периметр 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сума довжин усіх його сторін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кутник: округлені верхні кути 4">
                <a:extLst>
                  <a:ext uri="{FF2B5EF4-FFF2-40B4-BE49-F238E27FC236}">
                    <a16:creationId xmlns:a16="http://schemas.microsoft.com/office/drawing/2014/main" id="{9BF6686E-1C4C-4593-989D-4BCE7C0E5D71}"/>
                  </a:ext>
                </a:extLst>
              </p:cNvPr>
              <p:cNvSpPr/>
              <p:nvPr/>
            </p:nvSpPr>
            <p:spPr>
              <a:xfrm rot="5400000" flipH="1">
                <a:off x="6633638" y="4491014"/>
                <a:ext cx="584775" cy="3365852"/>
              </a:xfrm>
              <a:prstGeom prst="round2SameRect">
                <a:avLst>
                  <a:gd name="adj1" fmla="val 15795"/>
                  <a:gd name="adj2" fmla="val 0"/>
                </a:avLst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P</m:t>
                          </m:r>
                        </m:e>
                        <m:sub>
                          <m:r>
                            <a:rPr lang="uk-UA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ABC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" name="Прямокутник: округлені верхні кути 4">
                <a:extLst>
                  <a:ext uri="{FF2B5EF4-FFF2-40B4-BE49-F238E27FC236}">
                    <a16:creationId xmlns:a16="http://schemas.microsoft.com/office/drawing/2014/main" id="{9BF6686E-1C4C-4593-989D-4BCE7C0E5D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 flipH="1">
                <a:off x="6633638" y="4491014"/>
                <a:ext cx="584775" cy="3365852"/>
              </a:xfrm>
              <a:prstGeom prst="round2SameRect">
                <a:avLst>
                  <a:gd name="adj1" fmla="val 15795"/>
                  <a:gd name="adj2" fmla="val 0"/>
                </a:avLst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DE06B11-BA54-46DC-BDB5-62383C52638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498" y="5769017"/>
            <a:ext cx="672887" cy="67288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6" name="Прямокутник: округлені верхні кути 45">
                <a:extLst>
                  <a:ext uri="{FF2B5EF4-FFF2-40B4-BE49-F238E27FC236}">
                    <a16:creationId xmlns:a16="http://schemas.microsoft.com/office/drawing/2014/main" id="{1ADB1801-651E-4F67-97C8-59BC7446F80E}"/>
                  </a:ext>
                </a:extLst>
              </p:cNvPr>
              <p:cNvSpPr/>
              <p:nvPr/>
            </p:nvSpPr>
            <p:spPr>
              <a:xfrm>
                <a:off x="87780" y="478517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α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6" name="Прямокутник: округлені верхні кути 45">
                <a:extLst>
                  <a:ext uri="{FF2B5EF4-FFF2-40B4-BE49-F238E27FC236}">
                    <a16:creationId xmlns:a16="http://schemas.microsoft.com/office/drawing/2014/main" id="{1ADB1801-651E-4F67-97C8-59BC7446F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0" y="4785171"/>
                <a:ext cx="1165276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Прямокутник: округлені верхні кути 46">
                <a:extLst>
                  <a:ext uri="{FF2B5EF4-FFF2-40B4-BE49-F238E27FC236}">
                    <a16:creationId xmlns:a16="http://schemas.microsoft.com/office/drawing/2014/main" id="{2AFA7304-30E9-40D0-99DC-6714B188AB81}"/>
                  </a:ext>
                </a:extLst>
              </p:cNvPr>
              <p:cNvSpPr/>
              <p:nvPr/>
            </p:nvSpPr>
            <p:spPr>
              <a:xfrm>
                <a:off x="1400141" y="478517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β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7" name="Прямокутник: округлені верхні кути 46">
                <a:extLst>
                  <a:ext uri="{FF2B5EF4-FFF2-40B4-BE49-F238E27FC236}">
                    <a16:creationId xmlns:a16="http://schemas.microsoft.com/office/drawing/2014/main" id="{2AFA7304-30E9-40D0-99DC-6714B188AB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141" y="4785171"/>
                <a:ext cx="1267897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5"/>
                <a:stretch>
                  <a:fillRect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6A444372-4F53-4F2F-8012-D0ACEA912BCE}"/>
                  </a:ext>
                </a:extLst>
              </p:cNvPr>
              <p:cNvSpPr/>
              <p:nvPr/>
            </p:nvSpPr>
            <p:spPr>
              <a:xfrm>
                <a:off x="2811140" y="478254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γ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9" name="Прямокутник: округлені верхні кути 48">
                <a:extLst>
                  <a:ext uri="{FF2B5EF4-FFF2-40B4-BE49-F238E27FC236}">
                    <a16:creationId xmlns:a16="http://schemas.microsoft.com/office/drawing/2014/main" id="{6A444372-4F53-4F2F-8012-D0ACEA912B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140" y="4782540"/>
                <a:ext cx="1230055" cy="496534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26"/>
                <a:stretch>
                  <a:fillRect b="-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BBB90F-6508-4035-8761-340BBEDDEAC3}"/>
                  </a:ext>
                </a:extLst>
              </p:cNvPr>
              <p:cNvSpPr txBox="1"/>
              <p:nvPr/>
            </p:nvSpPr>
            <p:spPr>
              <a:xfrm>
                <a:off x="5417352" y="372770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BBB90F-6508-4035-8761-340BBEDDE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7352" y="3727704"/>
                <a:ext cx="45497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2FC79E-5D0A-4FEA-BAEB-26F5D38092E5}"/>
                  </a:ext>
                </a:extLst>
              </p:cNvPr>
              <p:cNvSpPr txBox="1"/>
              <p:nvPr/>
            </p:nvSpPr>
            <p:spPr>
              <a:xfrm>
                <a:off x="6614269" y="181883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1999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2FC79E-5D0A-4FEA-BAEB-26F5D3809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269" y="1818831"/>
                <a:ext cx="454975" cy="523220"/>
              </a:xfrm>
              <a:prstGeom prst="rect">
                <a:avLst/>
              </a:prstGeom>
              <a:blipFill>
                <a:blip r:embed="rId28"/>
                <a:stretch>
                  <a:fillRect l="-8108" r="-8108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EC32A1-1FE4-4870-91E2-4E7125EF4C8B}"/>
                  </a:ext>
                </a:extLst>
              </p:cNvPr>
              <p:cNvSpPr txBox="1"/>
              <p:nvPr/>
            </p:nvSpPr>
            <p:spPr>
              <a:xfrm>
                <a:off x="7480989" y="386975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29A4D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uk-UA" dirty="0">
                  <a:solidFill>
                    <a:srgbClr val="29A4DE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EC32A1-1FE4-4870-91E2-4E7125EF4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89" y="3869754"/>
                <a:ext cx="454975" cy="523220"/>
              </a:xfrm>
              <a:prstGeom prst="rect">
                <a:avLst/>
              </a:prstGeom>
              <a:blipFill>
                <a:blip r:embed="rId29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98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03607 -1.48148E-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2" grpId="0" animBg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Дуга 140">
            <a:extLst>
              <a:ext uri="{FF2B5EF4-FFF2-40B4-BE49-F238E27FC236}">
                <a16:creationId xmlns:a16="http://schemas.microsoft.com/office/drawing/2014/main" id="{724B3B6D-DA31-477D-96ED-0B0BF40E7B27}"/>
              </a:ext>
            </a:extLst>
          </p:cNvPr>
          <p:cNvSpPr/>
          <p:nvPr/>
        </p:nvSpPr>
        <p:spPr>
          <a:xfrm rot="11869010" flipH="1" flipV="1">
            <a:off x="8937479" y="3975746"/>
            <a:ext cx="521124" cy="521124"/>
          </a:xfrm>
          <a:prstGeom prst="arc">
            <a:avLst>
              <a:gd name="adj1" fmla="val 13290867"/>
              <a:gd name="adj2" fmla="val 2062369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134" name="Групувати 133">
            <a:extLst>
              <a:ext uri="{FF2B5EF4-FFF2-40B4-BE49-F238E27FC236}">
                <a16:creationId xmlns:a16="http://schemas.microsoft.com/office/drawing/2014/main" id="{988694AB-F7A8-40EC-AE99-17F830D01BBE}"/>
              </a:ext>
            </a:extLst>
          </p:cNvPr>
          <p:cNvGrpSpPr/>
          <p:nvPr/>
        </p:nvGrpSpPr>
        <p:grpSpPr>
          <a:xfrm>
            <a:off x="4638052" y="3929319"/>
            <a:ext cx="322918" cy="325404"/>
            <a:chOff x="4638052" y="3929319"/>
            <a:chExt cx="322918" cy="325404"/>
          </a:xfrm>
        </p:grpSpPr>
        <p:cxnSp>
          <p:nvCxnSpPr>
            <p:cNvPr id="130" name="Пряма сполучна лінія 129">
              <a:extLst>
                <a:ext uri="{FF2B5EF4-FFF2-40B4-BE49-F238E27FC236}">
                  <a16:creationId xmlns:a16="http://schemas.microsoft.com/office/drawing/2014/main" id="{4E4751C4-C4BA-41AA-989C-25C50757451C}"/>
                </a:ext>
              </a:extLst>
            </p:cNvPr>
            <p:cNvCxnSpPr>
              <a:cxnSpLocks/>
            </p:cNvCxnSpPr>
            <p:nvPr/>
          </p:nvCxnSpPr>
          <p:spPr>
            <a:xfrm>
              <a:off x="4960970" y="3931805"/>
              <a:ext cx="0" cy="32291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 сполучна лінія 132">
              <a:extLst>
                <a:ext uri="{FF2B5EF4-FFF2-40B4-BE49-F238E27FC236}">
                  <a16:creationId xmlns:a16="http://schemas.microsoft.com/office/drawing/2014/main" id="{8AFD4421-3738-4CFC-B0D1-C1CAD343DD7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99511" y="3767860"/>
              <a:ext cx="0" cy="32291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трикутників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DF1CCA5D-F0A8-4B18-B862-E2DBF5F60191}"/>
              </a:ext>
            </a:extLst>
          </p:cNvPr>
          <p:cNvCxnSpPr>
            <a:cxnSpLocks/>
          </p:cNvCxnSpPr>
          <p:nvPr/>
        </p:nvCxnSpPr>
        <p:spPr>
          <a:xfrm flipV="1">
            <a:off x="527767" y="2006298"/>
            <a:ext cx="977753" cy="202576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0FF1D1F1-9A42-4C25-9BFB-49D22EF1A296}"/>
              </a:ext>
            </a:extLst>
          </p:cNvPr>
          <p:cNvCxnSpPr>
            <a:cxnSpLocks/>
          </p:cNvCxnSpPr>
          <p:nvPr/>
        </p:nvCxnSpPr>
        <p:spPr>
          <a:xfrm>
            <a:off x="527767" y="4032060"/>
            <a:ext cx="2572785" cy="2704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93AE996E-271C-4268-A8B4-D264258E2C23}"/>
              </a:ext>
            </a:extLst>
          </p:cNvPr>
          <p:cNvCxnSpPr>
            <a:cxnSpLocks/>
          </p:cNvCxnSpPr>
          <p:nvPr/>
        </p:nvCxnSpPr>
        <p:spPr>
          <a:xfrm>
            <a:off x="1505520" y="2006298"/>
            <a:ext cx="1595032" cy="229619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30A5806-E080-4365-8B49-8F322EFEC813}"/>
                  </a:ext>
                </a:extLst>
              </p:cNvPr>
              <p:cNvSpPr txBox="1"/>
              <p:nvPr/>
            </p:nvSpPr>
            <p:spPr>
              <a:xfrm>
                <a:off x="179122" y="404087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30A5806-E080-4365-8B49-8F322EFEC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22" y="4040878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1A9E644-3896-415B-8B50-BB412F72B99F}"/>
                  </a:ext>
                </a:extLst>
              </p:cNvPr>
              <p:cNvSpPr txBox="1"/>
              <p:nvPr/>
            </p:nvSpPr>
            <p:spPr>
              <a:xfrm>
                <a:off x="1202144" y="141689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1A9E644-3896-415B-8B50-BB412F72B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144" y="1416891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D5AB0A6-A910-4D64-9988-13D7879D95F9}"/>
                  </a:ext>
                </a:extLst>
              </p:cNvPr>
              <p:cNvSpPr txBox="1"/>
              <p:nvPr/>
            </p:nvSpPr>
            <p:spPr>
              <a:xfrm>
                <a:off x="2994222" y="426936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D5AB0A6-A910-4D64-9988-13D7879D9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222" y="426936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Пряма сполучна лінія 82">
            <a:extLst>
              <a:ext uri="{FF2B5EF4-FFF2-40B4-BE49-F238E27FC236}">
                <a16:creationId xmlns:a16="http://schemas.microsoft.com/office/drawing/2014/main" id="{0A74E970-4FF6-4EA9-BCF2-F19CD7AEC588}"/>
              </a:ext>
            </a:extLst>
          </p:cNvPr>
          <p:cNvCxnSpPr>
            <a:cxnSpLocks/>
          </p:cNvCxnSpPr>
          <p:nvPr/>
        </p:nvCxnSpPr>
        <p:spPr>
          <a:xfrm>
            <a:off x="4620916" y="4259678"/>
            <a:ext cx="25985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 сполучна лінія 83">
            <a:extLst>
              <a:ext uri="{FF2B5EF4-FFF2-40B4-BE49-F238E27FC236}">
                <a16:creationId xmlns:a16="http://schemas.microsoft.com/office/drawing/2014/main" id="{C88D0D4D-7E33-41BD-87BC-5021F9082582}"/>
              </a:ext>
            </a:extLst>
          </p:cNvPr>
          <p:cNvCxnSpPr>
            <a:cxnSpLocks/>
          </p:cNvCxnSpPr>
          <p:nvPr/>
        </p:nvCxnSpPr>
        <p:spPr>
          <a:xfrm rot="5400000">
            <a:off x="3321644" y="2960406"/>
            <a:ext cx="25985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6B09CC67-1B42-47AB-8520-714CA6A768DF}"/>
              </a:ext>
            </a:extLst>
          </p:cNvPr>
          <p:cNvCxnSpPr>
            <a:cxnSpLocks/>
          </p:cNvCxnSpPr>
          <p:nvPr/>
        </p:nvCxnSpPr>
        <p:spPr>
          <a:xfrm>
            <a:off x="4620916" y="1661133"/>
            <a:ext cx="2598544" cy="259854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C2BF473-73A9-454B-B9EF-C0B2D35F2C74}"/>
                  </a:ext>
                </a:extLst>
              </p:cNvPr>
              <p:cNvSpPr txBox="1"/>
              <p:nvPr/>
            </p:nvSpPr>
            <p:spPr>
              <a:xfrm>
                <a:off x="4165941" y="428151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C2BF473-73A9-454B-B9EF-C0B2D35F2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41" y="4281517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D7BAD9F-6796-4C17-9BA9-4299117E2AD9}"/>
                  </a:ext>
                </a:extLst>
              </p:cNvPr>
              <p:cNvSpPr txBox="1"/>
              <p:nvPr/>
            </p:nvSpPr>
            <p:spPr>
              <a:xfrm>
                <a:off x="4165940" y="133897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D7BAD9F-6796-4C17-9BA9-4299117E2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40" y="1338977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l="-2703" r="-54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35C830-4FE9-4631-A457-F721F2AB07AE}"/>
                  </a:ext>
                </a:extLst>
              </p:cNvPr>
              <p:cNvSpPr txBox="1"/>
              <p:nvPr/>
            </p:nvSpPr>
            <p:spPr>
              <a:xfrm>
                <a:off x="7068974" y="428151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35C830-4FE9-4631-A457-F721F2AB0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974" y="4281517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838AD0E0-4B31-43D3-AE9D-CC6946592F56}"/>
              </a:ext>
            </a:extLst>
          </p:cNvPr>
          <p:cNvCxnSpPr>
            <a:cxnSpLocks/>
          </p:cNvCxnSpPr>
          <p:nvPr/>
        </p:nvCxnSpPr>
        <p:spPr>
          <a:xfrm>
            <a:off x="9193467" y="4258453"/>
            <a:ext cx="258871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90">
            <a:extLst>
              <a:ext uri="{FF2B5EF4-FFF2-40B4-BE49-F238E27FC236}">
                <a16:creationId xmlns:a16="http://schemas.microsoft.com/office/drawing/2014/main" id="{B49C65E8-6F17-4A94-8B08-9C5A3097602C}"/>
              </a:ext>
            </a:extLst>
          </p:cNvPr>
          <p:cNvCxnSpPr>
            <a:cxnSpLocks/>
          </p:cNvCxnSpPr>
          <p:nvPr/>
        </p:nvCxnSpPr>
        <p:spPr>
          <a:xfrm>
            <a:off x="7826680" y="1862197"/>
            <a:ext cx="3940992" cy="23950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71F77B0F-F967-4A43-B551-C6A0E7E84758}"/>
              </a:ext>
            </a:extLst>
          </p:cNvPr>
          <p:cNvCxnSpPr>
            <a:cxnSpLocks/>
          </p:cNvCxnSpPr>
          <p:nvPr/>
        </p:nvCxnSpPr>
        <p:spPr>
          <a:xfrm flipH="1" flipV="1">
            <a:off x="7826680" y="1862197"/>
            <a:ext cx="1366787" cy="23974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389D7DD-E60E-4BC3-9D1E-DE6D14993B1B}"/>
                  </a:ext>
                </a:extLst>
              </p:cNvPr>
              <p:cNvSpPr txBox="1"/>
              <p:nvPr/>
            </p:nvSpPr>
            <p:spPr>
              <a:xfrm>
                <a:off x="8738492" y="428151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389D7DD-E60E-4BC3-9D1E-DE6D14993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8492" y="4281517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6C6C7CA4-22BF-4561-8C18-80F833715368}"/>
                  </a:ext>
                </a:extLst>
              </p:cNvPr>
              <p:cNvSpPr txBox="1"/>
              <p:nvPr/>
            </p:nvSpPr>
            <p:spPr>
              <a:xfrm>
                <a:off x="7371705" y="141689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6C6C7CA4-22BF-4561-8C18-80F833715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705" y="1416891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26347A2B-C8E7-49E4-9D0A-7A0E28DF6872}"/>
                  </a:ext>
                </a:extLst>
              </p:cNvPr>
              <p:cNvSpPr txBox="1"/>
              <p:nvPr/>
            </p:nvSpPr>
            <p:spPr>
              <a:xfrm>
                <a:off x="11691256" y="428151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26347A2B-C8E7-49E4-9D0A-7A0E28DF6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1256" y="4281517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Прямокутник: округлені кути 108">
            <a:extLst>
              <a:ext uri="{FF2B5EF4-FFF2-40B4-BE49-F238E27FC236}">
                <a16:creationId xmlns:a16="http://schemas.microsoft.com/office/drawing/2014/main" id="{BAEA8D64-B27A-4FE7-8003-28669C8DA780}"/>
              </a:ext>
            </a:extLst>
          </p:cNvPr>
          <p:cNvSpPr/>
          <p:nvPr/>
        </p:nvSpPr>
        <p:spPr>
          <a:xfrm>
            <a:off x="468781" y="747131"/>
            <a:ext cx="2572785" cy="624114"/>
          </a:xfrm>
          <a:prstGeom prst="round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Гострокутний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1" name="Прямокутник: округлені верхні кути 110">
                <a:extLst>
                  <a:ext uri="{FF2B5EF4-FFF2-40B4-BE49-F238E27FC236}">
                    <a16:creationId xmlns:a16="http://schemas.microsoft.com/office/drawing/2014/main" id="{FD6BAA58-D697-4FDB-BD00-C91CCAE365D4}"/>
                  </a:ext>
                </a:extLst>
              </p:cNvPr>
              <p:cNvSpPr/>
              <p:nvPr/>
            </p:nvSpPr>
            <p:spPr>
              <a:xfrm>
                <a:off x="468781" y="5569271"/>
                <a:ext cx="2631771" cy="1132422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&lt;90°,</m:t>
                      </m:r>
                    </m:oMath>
                  </m:oMathPara>
                </a14:m>
                <a:endParaRPr lang="en-US" sz="2400" dirty="0">
                  <a:latin typeface="Aptos Light" panose="020B0004020202020204" pitchFamily="34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&lt;90°,</m:t>
                      </m:r>
                    </m:oMath>
                  </m:oMathPara>
                </a14:m>
                <a:endParaRPr lang="en-US" sz="2400" dirty="0">
                  <a:latin typeface="Aptos Light" panose="020B0004020202020204" pitchFamily="34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&lt;90°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1" name="Прямокутник: округлені верхні кути 110">
                <a:extLst>
                  <a:ext uri="{FF2B5EF4-FFF2-40B4-BE49-F238E27FC236}">
                    <a16:creationId xmlns:a16="http://schemas.microsoft.com/office/drawing/2014/main" id="{FD6BAA58-D697-4FDB-BD00-C91CCAE365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81" y="5569271"/>
                <a:ext cx="2631771" cy="1132422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Прямокутник: округлені верхні кути 111">
            <a:extLst>
              <a:ext uri="{FF2B5EF4-FFF2-40B4-BE49-F238E27FC236}">
                <a16:creationId xmlns:a16="http://schemas.microsoft.com/office/drawing/2014/main" id="{2BBAC61F-C5D8-4694-913C-03098C292252}"/>
              </a:ext>
            </a:extLst>
          </p:cNvPr>
          <p:cNvSpPr/>
          <p:nvPr/>
        </p:nvSpPr>
        <p:spPr>
          <a:xfrm>
            <a:off x="468780" y="4937541"/>
            <a:ext cx="2631772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кути гострі</a:t>
            </a:r>
          </a:p>
        </p:txBody>
      </p:sp>
      <p:sp>
        <p:nvSpPr>
          <p:cNvPr id="114" name="Прямокутник: округлені кути 113">
            <a:extLst>
              <a:ext uri="{FF2B5EF4-FFF2-40B4-BE49-F238E27FC236}">
                <a16:creationId xmlns:a16="http://schemas.microsoft.com/office/drawing/2014/main" id="{71413A49-2CA4-4A2F-898C-22452CD526CB}"/>
              </a:ext>
            </a:extLst>
          </p:cNvPr>
          <p:cNvSpPr/>
          <p:nvPr/>
        </p:nvSpPr>
        <p:spPr>
          <a:xfrm>
            <a:off x="4206250" y="747131"/>
            <a:ext cx="2862721" cy="624114"/>
          </a:xfrm>
          <a:prstGeom prst="round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Прямокутний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6" name="Прямокутник: округлені верхні кути 115">
                <a:extLst>
                  <a:ext uri="{FF2B5EF4-FFF2-40B4-BE49-F238E27FC236}">
                    <a16:creationId xmlns:a16="http://schemas.microsoft.com/office/drawing/2014/main" id="{61E5F4C8-C7BD-4CE7-9185-26D9F3B8CCB8}"/>
                  </a:ext>
                </a:extLst>
              </p:cNvPr>
              <p:cNvSpPr/>
              <p:nvPr/>
            </p:nvSpPr>
            <p:spPr>
              <a:xfrm>
                <a:off x="4437203" y="5909650"/>
                <a:ext cx="2631771" cy="573713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M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=90°</m:t>
                      </m:r>
                    </m:oMath>
                  </m:oMathPara>
                </a14:m>
                <a:endParaRPr lang="en-US" sz="2400" dirty="0">
                  <a:latin typeface="Aptos Light" panose="020B0004020202020204" pitchFamily="34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16" name="Прямокутник: округлені верхні кути 115">
                <a:extLst>
                  <a:ext uri="{FF2B5EF4-FFF2-40B4-BE49-F238E27FC236}">
                    <a16:creationId xmlns:a16="http://schemas.microsoft.com/office/drawing/2014/main" id="{61E5F4C8-C7BD-4CE7-9185-26D9F3B8CC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203" y="5909650"/>
                <a:ext cx="2631771" cy="573713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Прямокутник: округлені верхні кути 117">
            <a:extLst>
              <a:ext uri="{FF2B5EF4-FFF2-40B4-BE49-F238E27FC236}">
                <a16:creationId xmlns:a16="http://schemas.microsoft.com/office/drawing/2014/main" id="{C737CAB9-1A9F-4EB9-A9AA-DEFC86DD902D}"/>
              </a:ext>
            </a:extLst>
          </p:cNvPr>
          <p:cNvSpPr/>
          <p:nvPr/>
        </p:nvSpPr>
        <p:spPr>
          <a:xfrm>
            <a:off x="4437202" y="4937541"/>
            <a:ext cx="2631772" cy="83930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з кутів прямий</a:t>
            </a:r>
          </a:p>
        </p:txBody>
      </p:sp>
      <p:sp>
        <p:nvSpPr>
          <p:cNvPr id="120" name="Прямокутник: округлені кути 119">
            <a:extLst>
              <a:ext uri="{FF2B5EF4-FFF2-40B4-BE49-F238E27FC236}">
                <a16:creationId xmlns:a16="http://schemas.microsoft.com/office/drawing/2014/main" id="{9A6C0046-0045-4889-9E4F-83B8B768AD76}"/>
              </a:ext>
            </a:extLst>
          </p:cNvPr>
          <p:cNvSpPr/>
          <p:nvPr/>
        </p:nvSpPr>
        <p:spPr>
          <a:xfrm>
            <a:off x="8601046" y="747131"/>
            <a:ext cx="2862721" cy="624114"/>
          </a:xfrm>
          <a:prstGeom prst="roundRect">
            <a:avLst/>
          </a:prstGeom>
          <a:solidFill>
            <a:srgbClr val="29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Тупокутний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" name="Прямокутник: округлені верхні кути 121">
                <a:extLst>
                  <a:ext uri="{FF2B5EF4-FFF2-40B4-BE49-F238E27FC236}">
                    <a16:creationId xmlns:a16="http://schemas.microsoft.com/office/drawing/2014/main" id="{FC6683E9-91A5-4EF5-AACB-0E6E66A2A84A}"/>
                  </a:ext>
                </a:extLst>
              </p:cNvPr>
              <p:cNvSpPr/>
              <p:nvPr/>
            </p:nvSpPr>
            <p:spPr>
              <a:xfrm>
                <a:off x="8831999" y="5909650"/>
                <a:ext cx="2631771" cy="573713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29A4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K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&gt;90°</m:t>
                      </m:r>
                    </m:oMath>
                  </m:oMathPara>
                </a14:m>
                <a:endParaRPr lang="en-US" sz="2400" dirty="0">
                  <a:latin typeface="Aptos Light" panose="020B0004020202020204" pitchFamily="34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122" name="Прямокутник: округлені верхні кути 121">
                <a:extLst>
                  <a:ext uri="{FF2B5EF4-FFF2-40B4-BE49-F238E27FC236}">
                    <a16:creationId xmlns:a16="http://schemas.microsoft.com/office/drawing/2014/main" id="{FC6683E9-91A5-4EF5-AACB-0E6E66A2A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999" y="5909650"/>
                <a:ext cx="2631771" cy="573713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Прямокутник: округлені верхні кути 123">
            <a:extLst>
              <a:ext uri="{FF2B5EF4-FFF2-40B4-BE49-F238E27FC236}">
                <a16:creationId xmlns:a16="http://schemas.microsoft.com/office/drawing/2014/main" id="{CEE43899-644C-4790-8A32-9AD913D8D3C3}"/>
              </a:ext>
            </a:extLst>
          </p:cNvPr>
          <p:cNvSpPr/>
          <p:nvPr/>
        </p:nvSpPr>
        <p:spPr>
          <a:xfrm>
            <a:off x="8831998" y="4937541"/>
            <a:ext cx="2631772" cy="839306"/>
          </a:xfrm>
          <a:prstGeom prst="round2SameRect">
            <a:avLst/>
          </a:prstGeom>
          <a:solidFill>
            <a:srgbClr val="29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з кутів тупий</a:t>
            </a:r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C7D1284A-0B26-4EB8-9441-9BB956840F04}"/>
              </a:ext>
            </a:extLst>
          </p:cNvPr>
          <p:cNvSpPr/>
          <p:nvPr/>
        </p:nvSpPr>
        <p:spPr>
          <a:xfrm>
            <a:off x="1429632" y="1976322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0327216E-7632-4663-B4B1-F45BE8433DB4}"/>
              </a:ext>
            </a:extLst>
          </p:cNvPr>
          <p:cNvSpPr/>
          <p:nvPr/>
        </p:nvSpPr>
        <p:spPr>
          <a:xfrm>
            <a:off x="482322" y="394064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D8BC47EC-A2CF-41B4-9055-05E627FBAA22}"/>
              </a:ext>
            </a:extLst>
          </p:cNvPr>
          <p:cNvSpPr/>
          <p:nvPr/>
        </p:nvSpPr>
        <p:spPr>
          <a:xfrm>
            <a:off x="2994222" y="420563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6" name="Прямокутник: округлені верхні кути 125">
            <a:extLst>
              <a:ext uri="{FF2B5EF4-FFF2-40B4-BE49-F238E27FC236}">
                <a16:creationId xmlns:a16="http://schemas.microsoft.com/office/drawing/2014/main" id="{3F29DD36-C7E3-4C07-954B-50BA69701936}"/>
              </a:ext>
            </a:extLst>
          </p:cNvPr>
          <p:cNvSpPr/>
          <p:nvPr/>
        </p:nvSpPr>
        <p:spPr>
          <a:xfrm>
            <a:off x="469199" y="5085424"/>
            <a:ext cx="2631772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кути гострі</a:t>
            </a:r>
          </a:p>
        </p:txBody>
      </p:sp>
      <p:sp>
        <p:nvSpPr>
          <p:cNvPr id="127" name="Овал 126">
            <a:extLst>
              <a:ext uri="{FF2B5EF4-FFF2-40B4-BE49-F238E27FC236}">
                <a16:creationId xmlns:a16="http://schemas.microsoft.com/office/drawing/2014/main" id="{3E72DB12-ABD3-4ACA-BEF2-20586541C03F}"/>
              </a:ext>
            </a:extLst>
          </p:cNvPr>
          <p:cNvSpPr/>
          <p:nvPr/>
        </p:nvSpPr>
        <p:spPr>
          <a:xfrm>
            <a:off x="4549493" y="162368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8" name="Овал 127">
            <a:extLst>
              <a:ext uri="{FF2B5EF4-FFF2-40B4-BE49-F238E27FC236}">
                <a16:creationId xmlns:a16="http://schemas.microsoft.com/office/drawing/2014/main" id="{AE4BA654-C666-41FF-9C10-41C6EEF84F7F}"/>
              </a:ext>
            </a:extLst>
          </p:cNvPr>
          <p:cNvSpPr/>
          <p:nvPr/>
        </p:nvSpPr>
        <p:spPr>
          <a:xfrm>
            <a:off x="4545028" y="417430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9" name="Овал 128">
            <a:extLst>
              <a:ext uri="{FF2B5EF4-FFF2-40B4-BE49-F238E27FC236}">
                <a16:creationId xmlns:a16="http://schemas.microsoft.com/office/drawing/2014/main" id="{63E01244-5932-4297-9C3D-C582661ECA61}"/>
              </a:ext>
            </a:extLst>
          </p:cNvPr>
          <p:cNvSpPr/>
          <p:nvPr/>
        </p:nvSpPr>
        <p:spPr>
          <a:xfrm>
            <a:off x="7118705" y="416549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36" name="Прямокутник: округлені верхні кути 135">
            <a:extLst>
              <a:ext uri="{FF2B5EF4-FFF2-40B4-BE49-F238E27FC236}">
                <a16:creationId xmlns:a16="http://schemas.microsoft.com/office/drawing/2014/main" id="{E22448D1-0B8E-44B6-B7CD-A26F2512C093}"/>
              </a:ext>
            </a:extLst>
          </p:cNvPr>
          <p:cNvSpPr/>
          <p:nvPr/>
        </p:nvSpPr>
        <p:spPr>
          <a:xfrm>
            <a:off x="4435913" y="5208991"/>
            <a:ext cx="2631772" cy="839306"/>
          </a:xfrm>
          <a:prstGeom prst="round2SameRect">
            <a:avLst/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з кутів прямий</a:t>
            </a:r>
          </a:p>
        </p:txBody>
      </p:sp>
      <p:sp>
        <p:nvSpPr>
          <p:cNvPr id="137" name="Овал 136">
            <a:extLst>
              <a:ext uri="{FF2B5EF4-FFF2-40B4-BE49-F238E27FC236}">
                <a16:creationId xmlns:a16="http://schemas.microsoft.com/office/drawing/2014/main" id="{7C44DEAC-9868-4D34-8700-F79C03628E62}"/>
              </a:ext>
            </a:extLst>
          </p:cNvPr>
          <p:cNvSpPr/>
          <p:nvPr/>
        </p:nvSpPr>
        <p:spPr>
          <a:xfrm>
            <a:off x="7774961" y="181157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38" name="Овал 137">
            <a:extLst>
              <a:ext uri="{FF2B5EF4-FFF2-40B4-BE49-F238E27FC236}">
                <a16:creationId xmlns:a16="http://schemas.microsoft.com/office/drawing/2014/main" id="{300182CD-CAF6-4DD0-923E-D8CB77DDE709}"/>
              </a:ext>
            </a:extLst>
          </p:cNvPr>
          <p:cNvSpPr/>
          <p:nvPr/>
        </p:nvSpPr>
        <p:spPr>
          <a:xfrm>
            <a:off x="9140682" y="417185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39" name="Овал 138">
            <a:extLst>
              <a:ext uri="{FF2B5EF4-FFF2-40B4-BE49-F238E27FC236}">
                <a16:creationId xmlns:a16="http://schemas.microsoft.com/office/drawing/2014/main" id="{4CB4C79D-DB87-4A4B-A26F-40D05985AFC8}"/>
              </a:ext>
            </a:extLst>
          </p:cNvPr>
          <p:cNvSpPr/>
          <p:nvPr/>
        </p:nvSpPr>
        <p:spPr>
          <a:xfrm>
            <a:off x="11664233" y="416549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43" name="Прямокутник: округлені верхні кути 142">
            <a:extLst>
              <a:ext uri="{FF2B5EF4-FFF2-40B4-BE49-F238E27FC236}">
                <a16:creationId xmlns:a16="http://schemas.microsoft.com/office/drawing/2014/main" id="{6EDED679-079A-423A-BC66-99A7252B5E2D}"/>
              </a:ext>
            </a:extLst>
          </p:cNvPr>
          <p:cNvSpPr/>
          <p:nvPr/>
        </p:nvSpPr>
        <p:spPr>
          <a:xfrm>
            <a:off x="8831995" y="5224634"/>
            <a:ext cx="2631772" cy="839306"/>
          </a:xfrm>
          <a:prstGeom prst="round2SameRect">
            <a:avLst/>
          </a:prstGeom>
          <a:solidFill>
            <a:srgbClr val="29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з кутів тупий</a:t>
            </a:r>
          </a:p>
        </p:txBody>
      </p:sp>
    </p:spTree>
    <p:extLst>
      <p:ext uri="{BB962C8B-B14F-4D97-AF65-F5344CB8AC3E}">
        <p14:creationId xmlns:p14="http://schemas.microsoft.com/office/powerpoint/2010/main" val="37124733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25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-0.02153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"/>
                            </p:stCondLst>
                            <p:childTnLst>
                              <p:par>
                                <p:cTn id="6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25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-4.79167E-6 -0.03958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350"/>
                            </p:stCondLst>
                            <p:childTnLst>
                              <p:par>
                                <p:cTn id="12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 tmFilter="0, 0; .2, .5; .8, .5; 1, 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125" autoRev="1" fill="hold"/>
                                        <p:tgtEl>
                                          <p:spTgt spid="1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650"/>
                            </p:stCondLst>
                            <p:childTnLst>
                              <p:par>
                                <p:cTn id="1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7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85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1.66667E-6 -0.0419 " pathEditMode="relative" rAng="0" ptsTypes="AA">
                                      <p:cBhvr>
                                        <p:cTn id="19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350"/>
                            </p:stCondLst>
                            <p:childTnLst>
                              <p:par>
                                <p:cTn id="19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71" grpId="0"/>
      <p:bldP spid="72" grpId="0"/>
      <p:bldP spid="79" grpId="0"/>
      <p:bldP spid="23" grpId="0"/>
      <p:bldP spid="25" grpId="0"/>
      <p:bldP spid="32" grpId="0"/>
      <p:bldP spid="104" grpId="0"/>
      <p:bldP spid="106" grpId="0"/>
      <p:bldP spid="108" grpId="0"/>
      <p:bldP spid="109" grpId="0" animBg="1"/>
      <p:bldP spid="109" grpId="1" animBg="1"/>
      <p:bldP spid="111" grpId="0" animBg="1"/>
      <p:bldP spid="112" grpId="0" animBg="1"/>
      <p:bldP spid="114" grpId="0" animBg="1"/>
      <p:bldP spid="114" grpId="1" animBg="1"/>
      <p:bldP spid="116" grpId="0" animBg="1"/>
      <p:bldP spid="118" grpId="0" animBg="1"/>
      <p:bldP spid="120" grpId="0" animBg="1"/>
      <p:bldP spid="120" grpId="1" animBg="1"/>
      <p:bldP spid="122" grpId="0" animBg="1"/>
      <p:bldP spid="124" grpId="0" animBg="1"/>
      <p:bldP spid="76" grpId="0" animBg="1"/>
      <p:bldP spid="77" grpId="0" animBg="1"/>
      <p:bldP spid="78" grpId="0" animBg="1"/>
      <p:bldP spid="126" grpId="0" animBg="1"/>
      <p:bldP spid="126" grpId="1" animBg="1"/>
      <p:bldP spid="126" grpId="2" animBg="1"/>
      <p:bldP spid="127" grpId="0" animBg="1"/>
      <p:bldP spid="128" grpId="0" animBg="1"/>
      <p:bldP spid="129" grpId="0" animBg="1"/>
      <p:bldP spid="136" grpId="0" animBg="1"/>
      <p:bldP spid="136" grpId="1" animBg="1"/>
      <p:bldP spid="136" grpId="2" animBg="1"/>
      <p:bldP spid="137" grpId="0" animBg="1"/>
      <p:bldP spid="138" grpId="0" animBg="1"/>
      <p:bldP spid="139" grpId="0" animBg="1"/>
      <p:bldP spid="143" grpId="0" animBg="1"/>
      <p:bldP spid="143" grpId="1" animBg="1"/>
      <p:bldP spid="143" grpId="2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10002</TotalTime>
  <Words>1010</Words>
  <Application>Microsoft Macintosh PowerPoint</Application>
  <PresentationFormat>Widescreen</PresentationFormat>
  <Paragraphs>303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39</cp:revision>
  <dcterms:created xsi:type="dcterms:W3CDTF">2020-06-13T11:16:11Z</dcterms:created>
  <dcterms:modified xsi:type="dcterms:W3CDTF">2024-06-16T11:29:48Z</dcterms:modified>
  <cp:category>Презентація уроку геометрії // МАТЕМАТИКА НОВА // www.matnova.com.ua // Кулініч Богдан Юрійович</cp:category>
</cp:coreProperties>
</file>