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488" r:id="rId3"/>
    <p:sldId id="461" r:id="rId4"/>
    <p:sldId id="489" r:id="rId5"/>
    <p:sldId id="490" r:id="rId6"/>
    <p:sldId id="491" r:id="rId7"/>
    <p:sldId id="493" r:id="rId8"/>
    <p:sldId id="485" r:id="rId9"/>
    <p:sldId id="265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199900"/>
    <a:srgbClr val="0085AD"/>
    <a:srgbClr val="7B0807"/>
    <a:srgbClr val="3E3D3D"/>
    <a:srgbClr val="F47721"/>
    <a:srgbClr val="BDBDBB"/>
    <a:srgbClr val="000000"/>
    <a:srgbClr val="00777F"/>
    <a:srgbClr val="588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8A49D9-6BF0-454B-BC51-3805A49ADD3D}" v="77" dt="2024-06-16T10:27:00.1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269"/>
    <p:restoredTop sz="93202" autoAdjust="0"/>
  </p:normalViewPr>
  <p:slideViewPr>
    <p:cSldViewPr snapToGrid="0">
      <p:cViewPr>
        <p:scale>
          <a:sx n="68" d="100"/>
          <a:sy n="68" d="100"/>
        </p:scale>
        <p:origin x="-1728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48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362B618E-91A3-4ED1-ADDA-0CAF171B63CD}"/>
    <pc:docChg chg="undo redo custSel addSld delSld modSld">
      <pc:chgData name="Kulinich Bohdan" userId="48e65c9f34e137d0" providerId="LiveId" clId="{362B618E-91A3-4ED1-ADDA-0CAF171B63CD}" dt="2020-09-16T20:09:52.721" v="1874" actId="790"/>
      <pc:docMkLst>
        <pc:docMk/>
      </pc:docMkLst>
      <pc:sldChg chg="modSp mod">
        <pc:chgData name="Kulinich Bohdan" userId="48e65c9f34e137d0" providerId="LiveId" clId="{362B618E-91A3-4ED1-ADDA-0CAF171B63CD}" dt="2020-09-16T20:09:52.721" v="1874" actId="790"/>
        <pc:sldMkLst>
          <pc:docMk/>
          <pc:sldMk cId="1986055327" sldId="408"/>
        </pc:sldMkLst>
        <pc:spChg chg="mod">
          <ac:chgData name="Kulinich Bohdan" userId="48e65c9f34e137d0" providerId="LiveId" clId="{362B618E-91A3-4ED1-ADDA-0CAF171B63CD}" dt="2020-09-16T20:09:52.721" v="1874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362B618E-91A3-4ED1-ADDA-0CAF171B63CD}" dt="2020-09-16T20:09:01.774" v="1864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362B618E-91A3-4ED1-ADDA-0CAF171B63CD}" dt="2020-09-16T20:08:38.823" v="1862" actId="20577"/>
        <pc:sldMkLst>
          <pc:docMk/>
          <pc:sldMk cId="900640268" sldId="409"/>
        </pc:sldMkLst>
        <pc:spChg chg="mod">
          <ac:chgData name="Kulinich Bohdan" userId="48e65c9f34e137d0" providerId="LiveId" clId="{362B618E-91A3-4ED1-ADDA-0CAF171B63CD}" dt="2020-09-16T20:08:38.823" v="1862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del mod addAnim delAnim modAnim">
        <pc:chgData name="Kulinich Bohdan" userId="48e65c9f34e137d0" providerId="LiveId" clId="{362B618E-91A3-4ED1-ADDA-0CAF171B63CD}" dt="2020-09-15T04:38:47.344" v="1406" actId="47"/>
        <pc:sldMkLst>
          <pc:docMk/>
          <pc:sldMk cId="3467199460" sldId="428"/>
        </pc:sldMkLst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2" creationId="{A96AFB07-CFB7-4943-BCD1-1EF1303D2717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3" creationId="{A2B39248-F549-4F07-81EF-935611885795}"/>
          </ac:spMkLst>
        </pc:spChg>
        <pc:spChg chg="del">
          <ac:chgData name="Kulinich Bohdan" userId="48e65c9f34e137d0" providerId="LiveId" clId="{362B618E-91A3-4ED1-ADDA-0CAF171B63CD}" dt="2020-09-14T13:16:24.601" v="880" actId="478"/>
          <ac:spMkLst>
            <pc:docMk/>
            <pc:sldMk cId="3467199460" sldId="428"/>
            <ac:spMk id="24" creationId="{C4ECF4DF-CDCE-40B5-9D0E-90A79F205FA9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5" creationId="{8CAA20EE-759E-441F-833D-A6AB09C4CDEE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26" creationId="{FD68E329-720D-4C6B-867C-73FFA73F7467}"/>
          </ac:spMkLst>
        </pc:spChg>
        <pc:spChg chg="mod">
          <ac:chgData name="Kulinich Bohdan" userId="48e65c9f34e137d0" providerId="LiveId" clId="{362B618E-91A3-4ED1-ADDA-0CAF171B63CD}" dt="2020-09-14T13:15:12.627" v="859" actId="14100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362B618E-91A3-4ED1-ADDA-0CAF171B63CD}" dt="2020-09-14T13:16:24.601" v="880" actId="478"/>
          <ac:spMkLst>
            <pc:docMk/>
            <pc:sldMk cId="3467199460" sldId="428"/>
            <ac:spMk id="31" creationId="{E85A48D7-688A-41F1-B271-855F608BBE54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4" creationId="{DB03DD21-0882-4191-9C95-430A4AF14FB4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5" creationId="{B9EF51E5-63DB-4B9D-9D69-2829715ABED7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36" creationId="{07062322-8C62-4F07-B11B-E20574AC54E6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6" creationId="{8DBFD510-979A-4806-84E1-F7A417FEFE5B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37" creationId="{752E0058-BF2F-41D0-A3F1-AB92994F8E78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38" creationId="{01108BD2-2680-4F6A-A923-7610512B6DAD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39" creationId="{63A71A0A-99C8-4532-833C-72CEBAC23D14}"/>
          </ac:spMkLst>
        </pc:spChg>
        <pc:spChg chg="add mod">
          <ac:chgData name="Kulinich Bohdan" userId="48e65c9f34e137d0" providerId="LiveId" clId="{362B618E-91A3-4ED1-ADDA-0CAF171B63CD}" dt="2020-09-14T20:06:21.520" v="1177"/>
          <ac:spMkLst>
            <pc:docMk/>
            <pc:sldMk cId="3467199460" sldId="428"/>
            <ac:spMk id="40" creationId="{9F13EB55-BFF4-4037-AA80-5148CE542DFB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41" creationId="{1504DB56-E8FD-4910-8A0B-3F985593B930}"/>
          </ac:spMkLst>
        </pc:spChg>
        <pc:spChg chg="add mod ord">
          <ac:chgData name="Kulinich Bohdan" userId="48e65c9f34e137d0" providerId="LiveId" clId="{362B618E-91A3-4ED1-ADDA-0CAF171B63CD}" dt="2020-09-15T04:18:46.731" v="1327" actId="167"/>
          <ac:spMkLst>
            <pc:docMk/>
            <pc:sldMk cId="3467199460" sldId="428"/>
            <ac:spMk id="41" creationId="{6025940A-2C89-4B03-A7CF-E832DF5DCDA5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43" creationId="{4A8EC821-B7A9-4A46-9804-90E175C055C2}"/>
          </ac:spMkLst>
        </pc:spChg>
        <pc:spChg chg="add mod ord">
          <ac:chgData name="Kulinich Bohdan" userId="48e65c9f34e137d0" providerId="LiveId" clId="{362B618E-91A3-4ED1-ADDA-0CAF171B63CD}" dt="2020-09-15T04:18:40.922" v="1326" actId="167"/>
          <ac:spMkLst>
            <pc:docMk/>
            <pc:sldMk cId="3467199460" sldId="428"/>
            <ac:spMk id="43" creationId="{E05FD357-016C-4008-9761-A7982CC87FD6}"/>
          </ac:spMkLst>
        </pc:spChg>
        <pc:spChg chg="del">
          <ac:chgData name="Kulinich Bohdan" userId="48e65c9f34e137d0" providerId="LiveId" clId="{362B618E-91A3-4ED1-ADDA-0CAF171B63CD}" dt="2020-09-14T13:16:22.277" v="879" actId="478"/>
          <ac:spMkLst>
            <pc:docMk/>
            <pc:sldMk cId="3467199460" sldId="428"/>
            <ac:spMk id="45" creationId="{87E267E7-18B4-49DC-B7FC-3302A6ECD7EE}"/>
          </ac:spMkLst>
        </pc:spChg>
        <pc:spChg chg="add mod">
          <ac:chgData name="Kulinich Bohdan" userId="48e65c9f34e137d0" providerId="LiveId" clId="{362B618E-91A3-4ED1-ADDA-0CAF171B63CD}" dt="2020-09-14T20:11:41.680" v="1225" actId="1076"/>
          <ac:spMkLst>
            <pc:docMk/>
            <pc:sldMk cId="3467199460" sldId="428"/>
            <ac:spMk id="45" creationId="{A523987A-EEA6-4DD3-9F56-CF0206A7976D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47" creationId="{0290ED37-6D24-4F0D-A7CC-73F4D6A1C7BB}"/>
          </ac:spMkLst>
        </pc:spChg>
        <pc:spChg chg="add mod">
          <ac:chgData name="Kulinich Bohdan" userId="48e65c9f34e137d0" providerId="LiveId" clId="{362B618E-91A3-4ED1-ADDA-0CAF171B63CD}" dt="2020-09-14T20:15:50.760" v="1227" actId="1076"/>
          <ac:spMkLst>
            <pc:docMk/>
            <pc:sldMk cId="3467199460" sldId="428"/>
            <ac:spMk id="47" creationId="{C0379223-7A92-4CB5-B171-37CA4928A400}"/>
          </ac:spMkLst>
        </pc:spChg>
        <pc:spChg chg="del">
          <ac:chgData name="Kulinich Bohdan" userId="48e65c9f34e137d0" providerId="LiveId" clId="{362B618E-91A3-4ED1-ADDA-0CAF171B63CD}" dt="2020-09-14T13:16:22.277" v="879" actId="478"/>
          <ac:spMkLst>
            <pc:docMk/>
            <pc:sldMk cId="3467199460" sldId="428"/>
            <ac:spMk id="49" creationId="{3800298E-35B4-4682-82C5-62BAE06F2956}"/>
          </ac:spMkLst>
        </pc:spChg>
        <pc:spChg chg="add mod">
          <ac:chgData name="Kulinich Bohdan" userId="48e65c9f34e137d0" providerId="LiveId" clId="{362B618E-91A3-4ED1-ADDA-0CAF171B63CD}" dt="2020-09-14T20:15:55.659" v="1228" actId="1076"/>
          <ac:spMkLst>
            <pc:docMk/>
            <pc:sldMk cId="3467199460" sldId="428"/>
            <ac:spMk id="49" creationId="{8BEC17B5-F320-4E0C-9371-2BE3B392867E}"/>
          </ac:spMkLst>
        </pc:spChg>
        <pc:spChg chg="add mod">
          <ac:chgData name="Kulinich Bohdan" userId="48e65c9f34e137d0" providerId="LiveId" clId="{362B618E-91A3-4ED1-ADDA-0CAF171B63CD}" dt="2020-09-14T20:16:03.579" v="1232" actId="20577"/>
          <ac:spMkLst>
            <pc:docMk/>
            <pc:sldMk cId="3467199460" sldId="428"/>
            <ac:spMk id="50" creationId="{4B14EE16-E4F0-45C2-A04A-276D59776653}"/>
          </ac:spMkLst>
        </pc:spChg>
        <pc:spChg chg="mod">
          <ac:chgData name="Kulinich Bohdan" userId="48e65c9f34e137d0" providerId="LiveId" clId="{362B618E-91A3-4ED1-ADDA-0CAF171B63CD}" dt="2020-09-14T13:14:40.167" v="799" actId="20577"/>
          <ac:spMkLst>
            <pc:docMk/>
            <pc:sldMk cId="3467199460" sldId="428"/>
            <ac:spMk id="51" creationId="{86BC9140-E395-435D-A852-213A1317C46C}"/>
          </ac:spMkLst>
        </pc:spChg>
        <pc:spChg chg="add mod">
          <ac:chgData name="Kulinich Bohdan" userId="48e65c9f34e137d0" providerId="LiveId" clId="{362B618E-91A3-4ED1-ADDA-0CAF171B63CD}" dt="2020-09-14T20:16:09.609" v="1235" actId="20577"/>
          <ac:spMkLst>
            <pc:docMk/>
            <pc:sldMk cId="3467199460" sldId="428"/>
            <ac:spMk id="52" creationId="{2296E433-9806-4F88-8CA4-17A0DA6B3A5F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3" creationId="{70DAA6DC-1533-45D9-9108-13581FA47304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54" creationId="{AA59E71D-8D19-45FB-AA82-F24AB7CFB664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5" creationId="{95F7E853-858F-4802-AD71-706A5B310507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6" creationId="{87B115CD-0C73-4B34-9C26-E3E66C9A80B9}"/>
          </ac:spMkLst>
        </pc:spChg>
        <pc:spChg chg="add mod">
          <ac:chgData name="Kulinich Bohdan" userId="48e65c9f34e137d0" providerId="LiveId" clId="{362B618E-91A3-4ED1-ADDA-0CAF171B63CD}" dt="2020-09-14T13:23:27.606" v="1052" actId="1076"/>
          <ac:spMkLst>
            <pc:docMk/>
            <pc:sldMk cId="3467199460" sldId="428"/>
            <ac:spMk id="57" creationId="{6DA40AAC-4451-463E-9146-61AB3F97E2DF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58" creationId="{B826E796-C880-46E1-8B6E-C3696E2A9FC2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61" creationId="{DAE8EB00-B140-4E8E-831D-D478BF2A5744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1" creationId="{E56BA605-C40F-40E4-9873-E859C51ABBE1}"/>
          </ac:spMkLst>
        </pc:spChg>
        <pc:spChg chg="add del mod">
          <ac:chgData name="Kulinich Bohdan" userId="48e65c9f34e137d0" providerId="LiveId" clId="{362B618E-91A3-4ED1-ADDA-0CAF171B63CD}" dt="2020-09-15T02:59:47.122" v="1260"/>
          <ac:spMkLst>
            <pc:docMk/>
            <pc:sldMk cId="3467199460" sldId="428"/>
            <ac:spMk id="62" creationId="{BFDE11E4-C7B4-44B0-A58D-BC29719CE28B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3" creationId="{1E721914-2415-4CE3-A370-0D2AA585B228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3" creationId="{D1860B34-369A-40A1-BCE1-386988FF43B6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5" creationId="{6A2A66F3-0FE5-4443-92E7-1D639C4754B3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7" creationId="{B62C1CE4-9DB8-4957-ABE4-6897B9B8726A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8" creationId="{8D5EF90B-BEBF-4FA0-8D3E-6898FDF8A897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69" creationId="{5C7C3BB9-D329-4896-B439-2D32F1F87FF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69" creationId="{D83E1933-AC3F-431A-B4D2-08C41CB38A15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0" creationId="{DF8A84FA-784B-438C-A65A-87E92025D980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1" creationId="{735C0185-9837-496B-AE7F-CB91133BD69D}"/>
          </ac:spMkLst>
        </pc:spChg>
        <pc:spChg chg="del">
          <ac:chgData name="Kulinich Bohdan" userId="48e65c9f34e137d0" providerId="LiveId" clId="{362B618E-91A3-4ED1-ADDA-0CAF171B63CD}" dt="2020-09-14T13:16:20.766" v="878" actId="478"/>
          <ac:spMkLst>
            <pc:docMk/>
            <pc:sldMk cId="3467199460" sldId="428"/>
            <ac:spMk id="71" creationId="{94BB5CC6-E8E8-439A-BDAA-D7D4DF8D071D}"/>
          </ac:spMkLst>
        </pc:spChg>
        <pc:spChg chg="add mod">
          <ac:chgData name="Kulinich Bohdan" userId="48e65c9f34e137d0" providerId="LiveId" clId="{362B618E-91A3-4ED1-ADDA-0CAF171B63CD}" dt="2020-09-15T03:27:22.232" v="1284" actId="1076"/>
          <ac:spMkLst>
            <pc:docMk/>
            <pc:sldMk cId="3467199460" sldId="428"/>
            <ac:spMk id="72" creationId="{6340A204-35F7-4572-A1FE-B64C71A270A3}"/>
          </ac:spMkLst>
        </pc:spChg>
        <pc:spChg chg="add del mod">
          <ac:chgData name="Kulinich Bohdan" userId="48e65c9f34e137d0" providerId="LiveId" clId="{362B618E-91A3-4ED1-ADDA-0CAF171B63CD}" dt="2020-09-15T03:33:03.892" v="1302" actId="478"/>
          <ac:spMkLst>
            <pc:docMk/>
            <pc:sldMk cId="3467199460" sldId="428"/>
            <ac:spMk id="73" creationId="{0AE613A3-4D91-454C-B276-3EE637E6D5A3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4" creationId="{67684BF2-50DA-4064-9CAB-480C548C744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5" creationId="{9B1AA362-900A-43B1-9BAB-B3C8B035CCD6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78" creationId="{5283A18B-69C5-4F86-B8B1-B93276E96991}"/>
          </ac:spMkLst>
        </pc:spChg>
        <pc:spChg chg="del mod">
          <ac:chgData name="Kulinich Bohdan" userId="48e65c9f34e137d0" providerId="LiveId" clId="{362B618E-91A3-4ED1-ADDA-0CAF171B63CD}" dt="2020-09-14T13:16:41.747" v="887" actId="478"/>
          <ac:spMkLst>
            <pc:docMk/>
            <pc:sldMk cId="3467199460" sldId="428"/>
            <ac:spMk id="78" creationId="{C6AD1D3A-FC5D-447F-8EAB-B370ED170AB9}"/>
          </ac:spMkLst>
        </pc:spChg>
        <pc:spChg chg="del">
          <ac:chgData name="Kulinich Bohdan" userId="48e65c9f34e137d0" providerId="LiveId" clId="{362B618E-91A3-4ED1-ADDA-0CAF171B63CD}" dt="2020-09-14T13:16:26.857" v="882" actId="478"/>
          <ac:spMkLst>
            <pc:docMk/>
            <pc:sldMk cId="3467199460" sldId="428"/>
            <ac:spMk id="80" creationId="{0FF385CF-D086-457A-A36F-00A6030B6FF5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80" creationId="{5077C4BA-1C7D-4BC6-B3C3-5DF3129202AC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81" creationId="{8B359A5F-7560-4F7F-B350-4EAF628F2273}"/>
          </ac:spMkLst>
        </pc:spChg>
        <pc:spChg chg="del">
          <ac:chgData name="Kulinich Bohdan" userId="48e65c9f34e137d0" providerId="LiveId" clId="{362B618E-91A3-4ED1-ADDA-0CAF171B63CD}" dt="2020-09-14T13:16:25.441" v="881" actId="478"/>
          <ac:spMkLst>
            <pc:docMk/>
            <pc:sldMk cId="3467199460" sldId="428"/>
            <ac:spMk id="82" creationId="{03B26402-C87D-4339-AC24-72BDB2ABE82D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82" creationId="{5E43531B-96E4-4944-AC05-BEBF392D953C}"/>
          </ac:spMkLst>
        </pc:spChg>
        <pc:spChg chg="del">
          <ac:chgData name="Kulinich Bohdan" userId="48e65c9f34e137d0" providerId="LiveId" clId="{362B618E-91A3-4ED1-ADDA-0CAF171B63CD}" dt="2020-09-14T13:16:24.601" v="880" actId="478"/>
          <ac:spMkLst>
            <pc:docMk/>
            <pc:sldMk cId="3467199460" sldId="428"/>
            <ac:spMk id="84" creationId="{B2E31F07-7182-4448-9327-90C71524B474}"/>
          </ac:spMkLst>
        </pc:spChg>
        <pc:spChg chg="mod">
          <ac:chgData name="Kulinich Bohdan" userId="48e65c9f34e137d0" providerId="LiveId" clId="{362B618E-91A3-4ED1-ADDA-0CAF171B63CD}" dt="2020-09-14T13:16:11.896" v="877" actId="1076"/>
          <ac:spMkLst>
            <pc:docMk/>
            <pc:sldMk cId="3467199460" sldId="428"/>
            <ac:spMk id="85" creationId="{74C37A13-8003-458F-9D19-E2FF58E4FD58}"/>
          </ac:spMkLst>
        </pc:spChg>
        <pc:spChg chg="del">
          <ac:chgData name="Kulinich Bohdan" userId="48e65c9f34e137d0" providerId="LiveId" clId="{362B618E-91A3-4ED1-ADDA-0CAF171B63CD}" dt="2020-09-14T13:15:31.866" v="865" actId="478"/>
          <ac:spMkLst>
            <pc:docMk/>
            <pc:sldMk cId="3467199460" sldId="428"/>
            <ac:spMk id="86" creationId="{CCE543DA-F785-40EC-9B12-F94E115AB92C}"/>
          </ac:spMkLst>
        </pc:spChg>
        <pc:spChg chg="del">
          <ac:chgData name="Kulinich Bohdan" userId="48e65c9f34e137d0" providerId="LiveId" clId="{362B618E-91A3-4ED1-ADDA-0CAF171B63CD}" dt="2020-09-14T13:15:32.687" v="866" actId="478"/>
          <ac:spMkLst>
            <pc:docMk/>
            <pc:sldMk cId="3467199460" sldId="428"/>
            <ac:spMk id="87" creationId="{EE2D2B46-1780-42BD-8D50-F56FE6643A90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0" creationId="{37104CEE-D09B-436A-81C8-3C90102F6A9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2" creationId="{E49FEB9F-0539-401F-A275-996D0E8C81D2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4" creationId="{6A15072F-CDD0-43EF-85E3-0C630B436795}"/>
          </ac:spMkLst>
        </pc:spChg>
        <pc:spChg chg="add del mod">
          <ac:chgData name="Kulinich Bohdan" userId="48e65c9f34e137d0" providerId="LiveId" clId="{362B618E-91A3-4ED1-ADDA-0CAF171B63CD}" dt="2020-09-15T04:32:37.226" v="1373" actId="478"/>
          <ac:spMkLst>
            <pc:docMk/>
            <pc:sldMk cId="3467199460" sldId="428"/>
            <ac:spMk id="96" creationId="{C7DFE9AE-3A87-4123-AB1C-015A30414E84}"/>
          </ac:spMkLst>
        </pc:spChg>
        <pc:picChg chg="add del mod modCrop">
          <ac:chgData name="Kulinich Bohdan" userId="48e65c9f34e137d0" providerId="LiveId" clId="{362B618E-91A3-4ED1-ADDA-0CAF171B63CD}" dt="2020-09-14T13:23:12.792" v="1050" actId="478"/>
          <ac:picMkLst>
            <pc:docMk/>
            <pc:sldMk cId="3467199460" sldId="428"/>
            <ac:picMk id="5" creationId="{3DC69D79-A7E2-48CB-9B60-B5828905A08B}"/>
          </ac:picMkLst>
        </pc:picChg>
        <pc:picChg chg="add del">
          <ac:chgData name="Kulinich Bohdan" userId="48e65c9f34e137d0" providerId="LiveId" clId="{362B618E-91A3-4ED1-ADDA-0CAF171B63CD}" dt="2020-09-14T13:22:32.977" v="1031" actId="22"/>
          <ac:picMkLst>
            <pc:docMk/>
            <pc:sldMk cId="3467199460" sldId="428"/>
            <ac:picMk id="81" creationId="{800B0995-15F9-4A9D-97AC-F51B65EEEACD}"/>
          </ac:picMkLst>
        </pc:picChg>
        <pc:cxnChg chg="del mod">
          <ac:chgData name="Kulinich Bohdan" userId="48e65c9f34e137d0" providerId="LiveId" clId="{362B618E-91A3-4ED1-ADDA-0CAF171B63CD}" dt="2020-09-14T13:16:40.207" v="886" actId="478"/>
          <ac:cxnSpMkLst>
            <pc:docMk/>
            <pc:sldMk cId="3467199460" sldId="428"/>
            <ac:cxnSpMk id="9" creationId="{7D453C42-BD54-472F-A43E-A087BCAC9CCC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34" creationId="{070A8B07-4EBC-41B6-A51B-F40A94B2E99F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35" creationId="{2380AC24-52B5-4D9C-BFCD-9CDB3B4ED6E1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39" creationId="{3ECA38DD-A619-46B0-BD13-CFD3C05E2E0C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2" creationId="{B5DF546B-9CCC-4C8D-BEA0-B1EC7BD0F21E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4" creationId="{A3A75BE3-3463-4E08-8AF2-15C5423BCB2A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6" creationId="{5BE01485-F3C9-4BEC-A8E7-AE73CD8D07DB}"/>
          </ac:cxnSpMkLst>
        </pc:cxnChg>
        <pc:cxnChg chg="add mod">
          <ac:chgData name="Kulinich Bohdan" userId="48e65c9f34e137d0" providerId="LiveId" clId="{362B618E-91A3-4ED1-ADDA-0CAF171B63CD}" dt="2020-09-14T13:23:27.606" v="1052" actId="1076"/>
          <ac:cxnSpMkLst>
            <pc:docMk/>
            <pc:sldMk cId="3467199460" sldId="428"/>
            <ac:cxnSpMk id="48" creationId="{ADEB1BB9-C424-4A2C-96E6-2C19DCF24BE3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52" creationId="{6980A474-9FFD-43AF-A1C7-A8BA14CF4D43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54" creationId="{952C0854-C558-4A31-AF52-D6661B4B796B}"/>
          </ac:cxnSpMkLst>
        </pc:cxnChg>
        <pc:cxnChg chg="del">
          <ac:chgData name="Kulinich Bohdan" userId="48e65c9f34e137d0" providerId="LiveId" clId="{362B618E-91A3-4ED1-ADDA-0CAF171B63CD}" dt="2020-09-14T13:16:20.766" v="878" actId="478"/>
          <ac:cxnSpMkLst>
            <pc:docMk/>
            <pc:sldMk cId="3467199460" sldId="428"/>
            <ac:cxnSpMk id="58" creationId="{E228DCD0-34C3-4B18-9162-1AB97D69EA54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59" creationId="{03B9EB0B-36B7-4435-AEE2-1250FFDA49F0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60" creationId="{3CC9C680-6B85-4391-99CA-AC7F5A6FCE36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64" creationId="{A2083704-CC51-4F16-B436-12489475F103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66" creationId="{04FFF4D6-44B2-41C7-AAA4-421C8C19A025}"/>
          </ac:cxnSpMkLst>
        </pc:cxnChg>
        <pc:cxnChg chg="del">
          <ac:chgData name="Kulinich Bohdan" userId="48e65c9f34e137d0" providerId="LiveId" clId="{362B618E-91A3-4ED1-ADDA-0CAF171B63CD}" dt="2020-09-14T13:16:24.601" v="880" actId="478"/>
          <ac:cxnSpMkLst>
            <pc:docMk/>
            <pc:sldMk cId="3467199460" sldId="428"/>
            <ac:cxnSpMk id="73" creationId="{664110C1-0FB4-4DAD-A75E-8E3BC7E06708}"/>
          </ac:cxnSpMkLst>
        </pc:cxnChg>
        <pc:cxnChg chg="del">
          <ac:chgData name="Kulinich Bohdan" userId="48e65c9f34e137d0" providerId="LiveId" clId="{362B618E-91A3-4ED1-ADDA-0CAF171B63CD}" dt="2020-09-14T13:16:27.437" v="883" actId="478"/>
          <ac:cxnSpMkLst>
            <pc:docMk/>
            <pc:sldMk cId="3467199460" sldId="428"/>
            <ac:cxnSpMk id="74" creationId="{51BB0B0A-7708-4B9F-A24F-BE5D56E4CDC1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76" creationId="{94B2D882-CD88-4136-A725-FA0E5AC49602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77" creationId="{84520F9A-0DF8-4670-8D35-6DCE03C4C832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79" creationId="{46058C27-1844-45FB-A94B-AAD406B2E117}"/>
          </ac:cxnSpMkLst>
        </pc:cxnChg>
        <pc:cxnChg chg="add del mod">
          <ac:chgData name="Kulinich Bohdan" userId="48e65c9f34e137d0" providerId="LiveId" clId="{362B618E-91A3-4ED1-ADDA-0CAF171B63CD}" dt="2020-09-15T04:32:37.226" v="1373" actId="478"/>
          <ac:cxnSpMkLst>
            <pc:docMk/>
            <pc:sldMk cId="3467199460" sldId="428"/>
            <ac:cxnSpMk id="83" creationId="{CD63471A-BFA1-49CF-A082-401703D4E339}"/>
          </ac:cxnSpMkLst>
        </pc:cxnChg>
      </pc:sldChg>
      <pc:sldChg chg="del">
        <pc:chgData name="Kulinich Bohdan" userId="48e65c9f34e137d0" providerId="LiveId" clId="{362B618E-91A3-4ED1-ADDA-0CAF171B63CD}" dt="2020-09-14T11:07:01.498" v="363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362B618E-91A3-4ED1-ADDA-0CAF171B63CD}" dt="2020-09-14T11:15:50.799" v="441" actId="1076"/>
        <pc:sldMkLst>
          <pc:docMk/>
          <pc:sldMk cId="301277507" sldId="461"/>
        </pc:sldMkLst>
        <pc:spChg chg="mod">
          <ac:chgData name="Kulinich Bohdan" userId="48e65c9f34e137d0" providerId="LiveId" clId="{362B618E-91A3-4ED1-ADDA-0CAF171B63CD}" dt="2020-09-14T11:15:50.799" v="441" actId="1076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9" creationId="{5A64F4A1-AEC4-4398-9689-3176ECB86A37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10" creationId="{A95146EB-9FE9-4E74-98A4-54CB2A7A6219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4" creationId="{6388AD52-D1B5-4C3D-9CF8-2AF78AD0D20F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5" creationId="{3AC6E2C9-D0BA-4826-99C3-CAD943B20A1F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26" creationId="{1A0BB20A-7EF5-47C0-ADEB-1C751C9C82C4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7" creationId="{AE03B201-E302-48A4-8CD5-602688FAE132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28" creationId="{79BC4496-D9DC-4286-BD9B-33470A36E4B5}"/>
          </ac:spMkLst>
        </pc:spChg>
        <pc:spChg chg="add del mod">
          <ac:chgData name="Kulinich Bohdan" userId="48e65c9f34e137d0" providerId="LiveId" clId="{362B618E-91A3-4ED1-ADDA-0CAF171B63CD}" dt="2020-09-14T11:13:53.561" v="379" actId="478"/>
          <ac:spMkLst>
            <pc:docMk/>
            <pc:sldMk cId="301277507" sldId="461"/>
            <ac:spMk id="29" creationId="{7098C944-51D4-4BF5-B101-3B977E7FB681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30" creationId="{340879FB-740A-4893-BE15-0DBFE9F8DD0F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35" creationId="{1F9829FF-3405-44CE-8F20-533D2B01A4ED}"/>
          </ac:spMkLst>
        </pc:spChg>
        <pc:spChg chg="add del mod">
          <ac:chgData name="Kulinich Bohdan" userId="48e65c9f34e137d0" providerId="LiveId" clId="{362B618E-91A3-4ED1-ADDA-0CAF171B63CD}" dt="2020-09-14T11:13:25.262" v="371" actId="478"/>
          <ac:spMkLst>
            <pc:docMk/>
            <pc:sldMk cId="301277507" sldId="461"/>
            <ac:spMk id="36" creationId="{08517CCC-BD7A-4E9B-9725-2A1C58473817}"/>
          </ac:spMkLst>
        </pc:spChg>
        <pc:spChg chg="add mod">
          <ac:chgData name="Kulinich Bohdan" userId="48e65c9f34e137d0" providerId="LiveId" clId="{362B618E-91A3-4ED1-ADDA-0CAF171B63CD}" dt="2020-09-14T11:14:06.167" v="380" actId="1076"/>
          <ac:spMkLst>
            <pc:docMk/>
            <pc:sldMk cId="301277507" sldId="461"/>
            <ac:spMk id="38" creationId="{F81899BD-5CD0-4A94-BF76-B87CC9823825}"/>
          </ac:spMkLst>
        </pc:spChg>
        <pc:spChg chg="add del mod">
          <ac:chgData name="Kulinich Bohdan" userId="48e65c9f34e137d0" providerId="LiveId" clId="{362B618E-91A3-4ED1-ADDA-0CAF171B63CD}" dt="2020-09-14T11:13:27.622" v="373" actId="478"/>
          <ac:spMkLst>
            <pc:docMk/>
            <pc:sldMk cId="301277507" sldId="461"/>
            <ac:spMk id="39" creationId="{397ECA86-395B-4D08-9368-911C64BBD0C1}"/>
          </ac:spMkLst>
        </pc:spChg>
        <pc:spChg chg="add del mod">
          <ac:chgData name="Kulinich Bohdan" userId="48e65c9f34e137d0" providerId="LiveId" clId="{362B618E-91A3-4ED1-ADDA-0CAF171B63CD}" dt="2020-09-14T11:13:26.537" v="372" actId="478"/>
          <ac:spMkLst>
            <pc:docMk/>
            <pc:sldMk cId="301277507" sldId="461"/>
            <ac:spMk id="41" creationId="{FA19E1BF-AB14-48C0-9807-E081569411C0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42" creationId="{5F5D6EFD-D127-4B8B-BBA9-8FB78ADC6A8D}"/>
          </ac:spMkLst>
        </pc:spChg>
        <pc:spChg chg="del">
          <ac:chgData name="Kulinich Bohdan" userId="48e65c9f34e137d0" providerId="LiveId" clId="{362B618E-91A3-4ED1-ADDA-0CAF171B63CD}" dt="2020-09-14T11:12:50.907" v="364" actId="478"/>
          <ac:spMkLst>
            <pc:docMk/>
            <pc:sldMk cId="301277507" sldId="461"/>
            <ac:spMk id="52" creationId="{9D1A6FDA-5319-47E4-85FD-CAAF2456D356}"/>
          </ac:spMkLst>
        </pc:spChg>
        <pc:picChg chg="del">
          <ac:chgData name="Kulinich Bohdan" userId="48e65c9f34e137d0" providerId="LiveId" clId="{362B618E-91A3-4ED1-ADDA-0CAF171B63CD}" dt="2020-09-14T11:12:50.907" v="364" actId="478"/>
          <ac:picMkLst>
            <pc:docMk/>
            <pc:sldMk cId="301277507" sldId="461"/>
            <ac:picMk id="31" creationId="{F41EB827-4763-4FC6-BC45-C901056D69BC}"/>
          </ac:picMkLst>
        </pc:picChg>
        <pc:picChg chg="del">
          <ac:chgData name="Kulinich Bohdan" userId="48e65c9f34e137d0" providerId="LiveId" clId="{362B618E-91A3-4ED1-ADDA-0CAF171B63CD}" dt="2020-09-14T11:12:52.897" v="365" actId="478"/>
          <ac:picMkLst>
            <pc:docMk/>
            <pc:sldMk cId="301277507" sldId="461"/>
            <ac:picMk id="32" creationId="{76D1CCAE-0C19-45D2-B55F-F72EBED49ACF}"/>
          </ac:picMkLst>
        </pc:picChg>
        <pc:picChg chg="del">
          <ac:chgData name="Kulinich Bohdan" userId="48e65c9f34e137d0" providerId="LiveId" clId="{362B618E-91A3-4ED1-ADDA-0CAF171B63CD}" dt="2020-09-14T11:12:53.520" v="366" actId="478"/>
          <ac:picMkLst>
            <pc:docMk/>
            <pc:sldMk cId="301277507" sldId="461"/>
            <ac:picMk id="33" creationId="{2459D0F4-9FD0-47E2-91D8-EF28EE996673}"/>
          </ac:picMkLst>
        </pc:picChg>
        <pc:picChg chg="del">
          <ac:chgData name="Kulinich Bohdan" userId="48e65c9f34e137d0" providerId="LiveId" clId="{362B618E-91A3-4ED1-ADDA-0CAF171B63CD}" dt="2020-09-14T11:12:50.907" v="364" actId="478"/>
          <ac:picMkLst>
            <pc:docMk/>
            <pc:sldMk cId="301277507" sldId="461"/>
            <ac:picMk id="34" creationId="{6FE9AA63-D2BF-4DB7-BBE3-AB43D88F5B10}"/>
          </ac:picMkLst>
        </pc:picChg>
        <pc:picChg chg="del">
          <ac:chgData name="Kulinich Bohdan" userId="48e65c9f34e137d0" providerId="LiveId" clId="{362B618E-91A3-4ED1-ADDA-0CAF171B63CD}" dt="2020-09-14T11:12:50.907" v="364" actId="478"/>
          <ac:picMkLst>
            <pc:docMk/>
            <pc:sldMk cId="301277507" sldId="461"/>
            <ac:picMk id="50" creationId="{3CD9F4E2-BD6B-4DFF-BF24-9F42C8BCB9DD}"/>
          </ac:picMkLst>
        </pc:picChg>
        <pc:cxnChg chg="add mod">
          <ac:chgData name="Kulinich Bohdan" userId="48e65c9f34e137d0" providerId="LiveId" clId="{362B618E-91A3-4ED1-ADDA-0CAF171B63CD}" dt="2020-09-14T11:14:06.167" v="380" actId="1076"/>
          <ac:cxnSpMkLst>
            <pc:docMk/>
            <pc:sldMk cId="301277507" sldId="461"/>
            <ac:cxnSpMk id="20" creationId="{967B8124-E5B2-421B-A78B-68092EDFE9BB}"/>
          </ac:cxnSpMkLst>
        </pc:cxnChg>
        <pc:cxnChg chg="del">
          <ac:chgData name="Kulinich Bohdan" userId="48e65c9f34e137d0" providerId="LiveId" clId="{362B618E-91A3-4ED1-ADDA-0CAF171B63CD}" dt="2020-09-14T11:12:50.907" v="364" actId="478"/>
          <ac:cxnSpMkLst>
            <pc:docMk/>
            <pc:sldMk cId="301277507" sldId="461"/>
            <ac:cxnSpMk id="21" creationId="{A7174BE0-F65A-42D0-B203-4DD28B6C63D4}"/>
          </ac:cxnSpMkLst>
        </pc:cxnChg>
        <pc:cxnChg chg="add mod">
          <ac:chgData name="Kulinich Bohdan" userId="48e65c9f34e137d0" providerId="LiveId" clId="{362B618E-91A3-4ED1-ADDA-0CAF171B63CD}" dt="2020-09-14T11:14:06.167" v="380" actId="1076"/>
          <ac:cxnSpMkLst>
            <pc:docMk/>
            <pc:sldMk cId="301277507" sldId="461"/>
            <ac:cxnSpMk id="22" creationId="{80094FDF-EED2-4156-A29E-D178F2779DDB}"/>
          </ac:cxnSpMkLst>
        </pc:cxnChg>
        <pc:cxnChg chg="add mod">
          <ac:chgData name="Kulinich Bohdan" userId="48e65c9f34e137d0" providerId="LiveId" clId="{362B618E-91A3-4ED1-ADDA-0CAF171B63CD}" dt="2020-09-14T11:14:06.167" v="380" actId="1076"/>
          <ac:cxnSpMkLst>
            <pc:docMk/>
            <pc:sldMk cId="301277507" sldId="461"/>
            <ac:cxnSpMk id="23" creationId="{CAD67394-C4BB-4DA7-9EFD-09DFC53589C5}"/>
          </ac:cxnSpMkLst>
        </pc:cxnChg>
        <pc:cxnChg chg="del">
          <ac:chgData name="Kulinich Bohdan" userId="48e65c9f34e137d0" providerId="LiveId" clId="{362B618E-91A3-4ED1-ADDA-0CAF171B63CD}" dt="2020-09-14T11:12:50.907" v="364" actId="478"/>
          <ac:cxnSpMkLst>
            <pc:docMk/>
            <pc:sldMk cId="301277507" sldId="461"/>
            <ac:cxnSpMk id="37" creationId="{21B47917-93C0-46F0-865E-2E67D2AADFD2}"/>
          </ac:cxnSpMkLst>
        </pc:cxnChg>
        <pc:cxnChg chg="del">
          <ac:chgData name="Kulinich Bohdan" userId="48e65c9f34e137d0" providerId="LiveId" clId="{362B618E-91A3-4ED1-ADDA-0CAF171B63CD}" dt="2020-09-14T11:12:50.907" v="364" actId="478"/>
          <ac:cxnSpMkLst>
            <pc:docMk/>
            <pc:sldMk cId="301277507" sldId="461"/>
            <ac:cxnSpMk id="40" creationId="{6EC82FCC-48D7-413D-85E1-3825FC8758A6}"/>
          </ac:cxnSpMkLst>
        </pc:cxnChg>
      </pc:sldChg>
      <pc:sldChg chg="del">
        <pc:chgData name="Kulinich Bohdan" userId="48e65c9f34e137d0" providerId="LiveId" clId="{362B618E-91A3-4ED1-ADDA-0CAF171B63CD}" dt="2020-09-16T17:27:13.415" v="1569" actId="47"/>
        <pc:sldMkLst>
          <pc:docMk/>
          <pc:sldMk cId="1071148182" sldId="475"/>
        </pc:sldMkLst>
      </pc:sldChg>
      <pc:sldChg chg="del">
        <pc:chgData name="Kulinich Bohdan" userId="48e65c9f34e137d0" providerId="LiveId" clId="{362B618E-91A3-4ED1-ADDA-0CAF171B63CD}" dt="2020-09-16T17:27:17.298" v="1571" actId="47"/>
        <pc:sldMkLst>
          <pc:docMk/>
          <pc:sldMk cId="2993543623" sldId="476"/>
        </pc:sldMkLst>
      </pc:sldChg>
      <pc:sldChg chg="del">
        <pc:chgData name="Kulinich Bohdan" userId="48e65c9f34e137d0" providerId="LiveId" clId="{362B618E-91A3-4ED1-ADDA-0CAF171B63CD}" dt="2020-09-16T17:27:15.552" v="1570" actId="47"/>
        <pc:sldMkLst>
          <pc:docMk/>
          <pc:sldMk cId="2325420514" sldId="477"/>
        </pc:sldMkLst>
      </pc:sldChg>
      <pc:sldChg chg="addSp delSp modSp mod addAnim delAnim modAnim">
        <pc:chgData name="Kulinich Bohdan" userId="48e65c9f34e137d0" providerId="LiveId" clId="{362B618E-91A3-4ED1-ADDA-0CAF171B63CD}" dt="2020-09-14T11:06:45.281" v="361" actId="1076"/>
        <pc:sldMkLst>
          <pc:docMk/>
          <pc:sldMk cId="2276212965" sldId="478"/>
        </pc:sldMkLst>
        <pc:spChg chg="mod">
          <ac:chgData name="Kulinich Bohdan" userId="48e65c9f34e137d0" providerId="LiveId" clId="{362B618E-91A3-4ED1-ADDA-0CAF171B63CD}" dt="2020-09-14T10:34:48.226" v="90" actId="1076"/>
          <ac:spMkLst>
            <pc:docMk/>
            <pc:sldMk cId="2276212965" sldId="478"/>
            <ac:spMk id="7" creationId="{00000000-0000-0000-0000-000000000000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6" creationId="{B076278D-0A67-4FC8-9B7D-4EBE5199CCE5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7" creationId="{26613C79-11B8-47FA-821B-5FE15AAA4752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8" creationId="{4171163E-489C-4E01-B8BE-E30B948AC6BE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29" creationId="{7767C6CC-3635-4E31-AF6C-E4F640592648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0" creationId="{960F120E-EFA0-4AC6-922A-D1DE566A3FB5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1" creationId="{7A0D0596-8D73-4F2D-94A7-4116CCD13789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2" creationId="{A43390FE-F669-41FE-BD4E-2A76CFCE1FDA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3" creationId="{520B6561-AE66-4426-9AFE-C23CF2A2C0A6}"/>
          </ac:spMkLst>
        </pc:spChg>
        <pc:spChg chg="del">
          <ac:chgData name="Kulinich Bohdan" userId="48e65c9f34e137d0" providerId="LiveId" clId="{362B618E-91A3-4ED1-ADDA-0CAF171B63CD}" dt="2020-09-14T10:35:41.928" v="93" actId="478"/>
          <ac:spMkLst>
            <pc:docMk/>
            <pc:sldMk cId="2276212965" sldId="478"/>
            <ac:spMk id="34" creationId="{24B4E8AA-EED3-487E-BAA6-848D98F580E3}"/>
          </ac:spMkLst>
        </pc:spChg>
        <pc:spChg chg="add mod">
          <ac:chgData name="Kulinich Bohdan" userId="48e65c9f34e137d0" providerId="LiveId" clId="{362B618E-91A3-4ED1-ADDA-0CAF171B63CD}" dt="2020-09-14T10:36:44.850" v="138" actId="1076"/>
          <ac:spMkLst>
            <pc:docMk/>
            <pc:sldMk cId="2276212965" sldId="478"/>
            <ac:spMk id="35" creationId="{3D567D17-46F7-4FFD-BEDF-5ECF3D2E95E9}"/>
          </ac:spMkLst>
        </pc:spChg>
        <pc:spChg chg="mod">
          <ac:chgData name="Kulinich Bohdan" userId="48e65c9f34e137d0" providerId="LiveId" clId="{362B618E-91A3-4ED1-ADDA-0CAF171B63CD}" dt="2020-09-14T11:05:26.027" v="240" actId="2711"/>
          <ac:spMkLst>
            <pc:docMk/>
            <pc:sldMk cId="2276212965" sldId="478"/>
            <ac:spMk id="36" creationId="{A02577AC-0EC2-41FD-8B9D-F20D72824053}"/>
          </ac:spMkLst>
        </pc:spChg>
        <pc:spChg chg="mod">
          <ac:chgData name="Kulinich Bohdan" userId="48e65c9f34e137d0" providerId="LiveId" clId="{362B618E-91A3-4ED1-ADDA-0CAF171B63CD}" dt="2020-09-14T11:05:43.689" v="292" actId="20577"/>
          <ac:spMkLst>
            <pc:docMk/>
            <pc:sldMk cId="2276212965" sldId="478"/>
            <ac:spMk id="37" creationId="{43FE20F1-E747-466A-A7A5-AE928F47FAAE}"/>
          </ac:spMkLst>
        </pc:spChg>
        <pc:spChg chg="mod">
          <ac:chgData name="Kulinich Bohdan" userId="48e65c9f34e137d0" providerId="LiveId" clId="{362B618E-91A3-4ED1-ADDA-0CAF171B63CD}" dt="2020-09-14T11:05:55.937" v="328" actId="20577"/>
          <ac:spMkLst>
            <pc:docMk/>
            <pc:sldMk cId="2276212965" sldId="478"/>
            <ac:spMk id="38" creationId="{C262BE1A-7BF2-443A-9451-BC23D264B16E}"/>
          </ac:spMkLst>
        </pc:spChg>
        <pc:spChg chg="add del mod">
          <ac:chgData name="Kulinich Bohdan" userId="48e65c9f34e137d0" providerId="LiveId" clId="{362B618E-91A3-4ED1-ADDA-0CAF171B63CD}" dt="2020-09-14T11:06:45.281" v="361" actId="1076"/>
          <ac:spMkLst>
            <pc:docMk/>
            <pc:sldMk cId="2276212965" sldId="478"/>
            <ac:spMk id="39" creationId="{09C74572-FCB8-4F0C-B23A-F0E7A5D229AE}"/>
          </ac:spMkLst>
        </pc:spChg>
        <pc:spChg chg="add mod">
          <ac:chgData name="Kulinich Bohdan" userId="48e65c9f34e137d0" providerId="LiveId" clId="{362B618E-91A3-4ED1-ADDA-0CAF171B63CD}" dt="2020-09-14T10:36:47.994" v="140" actId="1076"/>
          <ac:spMkLst>
            <pc:docMk/>
            <pc:sldMk cId="2276212965" sldId="478"/>
            <ac:spMk id="40" creationId="{1DF464D7-E889-4D03-8088-13214C81CEA0}"/>
          </ac:spMkLst>
        </pc:spChg>
        <pc:spChg chg="add mod">
          <ac:chgData name="Kulinich Bohdan" userId="48e65c9f34e137d0" providerId="LiveId" clId="{362B618E-91A3-4ED1-ADDA-0CAF171B63CD}" dt="2020-09-14T10:36:54.957" v="144" actId="20577"/>
          <ac:spMkLst>
            <pc:docMk/>
            <pc:sldMk cId="2276212965" sldId="478"/>
            <ac:spMk id="41" creationId="{E5162AAD-619D-4E12-AFB9-3DF8C1304BA1}"/>
          </ac:spMkLst>
        </pc:spChg>
        <pc:spChg chg="add mod">
          <ac:chgData name="Kulinich Bohdan" userId="48e65c9f34e137d0" providerId="LiveId" clId="{362B618E-91A3-4ED1-ADDA-0CAF171B63CD}" dt="2020-09-14T11:01:56.103" v="197" actId="1076"/>
          <ac:spMkLst>
            <pc:docMk/>
            <pc:sldMk cId="2276212965" sldId="478"/>
            <ac:spMk id="42" creationId="{3A8EAB13-0E99-4996-BA06-5D397C9E18A9}"/>
          </ac:spMkLst>
        </pc:spChg>
        <pc:spChg chg="add mod">
          <ac:chgData name="Kulinich Bohdan" userId="48e65c9f34e137d0" providerId="LiveId" clId="{362B618E-91A3-4ED1-ADDA-0CAF171B63CD}" dt="2020-09-14T11:01:56.103" v="197" actId="1076"/>
          <ac:spMkLst>
            <pc:docMk/>
            <pc:sldMk cId="2276212965" sldId="478"/>
            <ac:spMk id="43" creationId="{A3EB814D-1757-435F-B1BB-DC41A9401F6C}"/>
          </ac:spMkLst>
        </pc:spChg>
        <pc:spChg chg="add mod">
          <ac:chgData name="Kulinich Bohdan" userId="48e65c9f34e137d0" providerId="LiveId" clId="{362B618E-91A3-4ED1-ADDA-0CAF171B63CD}" dt="2020-09-14T10:41:59.346" v="191" actId="1076"/>
          <ac:spMkLst>
            <pc:docMk/>
            <pc:sldMk cId="2276212965" sldId="478"/>
            <ac:spMk id="44" creationId="{EFA06419-D36E-45DA-B768-F427BF7E1D59}"/>
          </ac:spMkLst>
        </pc:spChg>
        <pc:spChg chg="add mod">
          <ac:chgData name="Kulinich Bohdan" userId="48e65c9f34e137d0" providerId="LiveId" clId="{362B618E-91A3-4ED1-ADDA-0CAF171B63CD}" dt="2020-09-14T10:41:59.346" v="191" actId="1076"/>
          <ac:spMkLst>
            <pc:docMk/>
            <pc:sldMk cId="2276212965" sldId="478"/>
            <ac:spMk id="45" creationId="{7D90A06A-A26B-44D4-8B62-B407930CBDEE}"/>
          </ac:spMkLst>
        </pc:spChg>
        <pc:spChg chg="add mod">
          <ac:chgData name="Kulinich Bohdan" userId="48e65c9f34e137d0" providerId="LiveId" clId="{362B618E-91A3-4ED1-ADDA-0CAF171B63CD}" dt="2020-09-14T11:03:49.743" v="223" actId="20577"/>
          <ac:spMkLst>
            <pc:docMk/>
            <pc:sldMk cId="2276212965" sldId="478"/>
            <ac:spMk id="46" creationId="{270A2A44-EB15-4C79-B031-F975005A51EF}"/>
          </ac:spMkLst>
        </pc:spChg>
        <pc:spChg chg="add mod">
          <ac:chgData name="Kulinich Bohdan" userId="48e65c9f34e137d0" providerId="LiveId" clId="{362B618E-91A3-4ED1-ADDA-0CAF171B63CD}" dt="2020-09-14T11:04:47.893" v="235" actId="14100"/>
          <ac:spMkLst>
            <pc:docMk/>
            <pc:sldMk cId="2276212965" sldId="478"/>
            <ac:spMk id="47" creationId="{24993898-009C-4667-B821-5A9AC7E7CACC}"/>
          </ac:spMkLst>
        </pc:spChg>
        <pc:spChg chg="add mod">
          <ac:chgData name="Kulinich Bohdan" userId="48e65c9f34e137d0" providerId="LiveId" clId="{362B618E-91A3-4ED1-ADDA-0CAF171B63CD}" dt="2020-09-14T11:04:58.369" v="236" actId="20577"/>
          <ac:spMkLst>
            <pc:docMk/>
            <pc:sldMk cId="2276212965" sldId="478"/>
            <ac:spMk id="48" creationId="{DB17BEAB-3FD5-43DA-A30A-E83C06032678}"/>
          </ac:spMkLst>
        </pc:spChg>
        <pc:spChg chg="add mod">
          <ac:chgData name="Kulinich Bohdan" userId="48e65c9f34e137d0" providerId="LiveId" clId="{362B618E-91A3-4ED1-ADDA-0CAF171B63CD}" dt="2020-09-14T11:05:00.342" v="237" actId="20577"/>
          <ac:spMkLst>
            <pc:docMk/>
            <pc:sldMk cId="2276212965" sldId="478"/>
            <ac:spMk id="49" creationId="{5D6C92A9-D4D8-4B88-BC70-A5C231B96877}"/>
          </ac:spMkLst>
        </pc:spChg>
        <pc:picChg chg="add del mod">
          <ac:chgData name="Kulinich Bohdan" userId="48e65c9f34e137d0" providerId="LiveId" clId="{362B618E-91A3-4ED1-ADDA-0CAF171B63CD}" dt="2020-09-14T11:04:38.168" v="231" actId="478"/>
          <ac:picMkLst>
            <pc:docMk/>
            <pc:sldMk cId="2276212965" sldId="478"/>
            <ac:picMk id="50" creationId="{0323FF29-AFDF-4C46-94E8-3E4952A631E8}"/>
          </ac:picMkLst>
        </pc:pic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11" creationId="{A7E2008C-E9EB-4EBD-8BCF-F7D9426F4FBB}"/>
          </ac:cxnSpMkLst>
        </pc:cxn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14" creationId="{E71E3521-FFA1-46F9-A1E9-64D80AC45B59}"/>
          </ac:cxnSpMkLst>
        </pc:cxn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17" creationId="{E0AD4FD2-D242-40C8-BC73-A46853E1E3B5}"/>
          </ac:cxnSpMkLst>
        </pc:cxnChg>
        <pc:cxnChg chg="del">
          <ac:chgData name="Kulinich Bohdan" userId="48e65c9f34e137d0" providerId="LiveId" clId="{362B618E-91A3-4ED1-ADDA-0CAF171B63CD}" dt="2020-09-14T10:35:41.928" v="93" actId="478"/>
          <ac:cxnSpMkLst>
            <pc:docMk/>
            <pc:sldMk cId="2276212965" sldId="478"/>
            <ac:cxnSpMk id="21" creationId="{E836CC9D-E924-4548-A665-F87CF1836F0D}"/>
          </ac:cxnSpMkLst>
        </pc:cxnChg>
        <pc:cxnChg chg="add mod">
          <ac:chgData name="Kulinich Bohdan" userId="48e65c9f34e137d0" providerId="LiveId" clId="{362B618E-91A3-4ED1-ADDA-0CAF171B63CD}" dt="2020-09-14T10:35:59.631" v="103" actId="14100"/>
          <ac:cxnSpMkLst>
            <pc:docMk/>
            <pc:sldMk cId="2276212965" sldId="478"/>
            <ac:cxnSpMk id="22" creationId="{08437966-F952-4AE6-A3EC-55F87C888153}"/>
          </ac:cxnSpMkLst>
        </pc:cxnChg>
        <pc:cxnChg chg="add mod">
          <ac:chgData name="Kulinich Bohdan" userId="48e65c9f34e137d0" providerId="LiveId" clId="{362B618E-91A3-4ED1-ADDA-0CAF171B63CD}" dt="2020-09-14T10:36:03.491" v="105" actId="14100"/>
          <ac:cxnSpMkLst>
            <pc:docMk/>
            <pc:sldMk cId="2276212965" sldId="478"/>
            <ac:cxnSpMk id="24" creationId="{ED4D4D4A-A572-47EC-95C3-7813DCE48BC0}"/>
          </ac:cxnSpMkLst>
        </pc:cxnChg>
        <pc:cxnChg chg="add mod">
          <ac:chgData name="Kulinich Bohdan" userId="48e65c9f34e137d0" providerId="LiveId" clId="{362B618E-91A3-4ED1-ADDA-0CAF171B63CD}" dt="2020-09-14T10:36:18.535" v="110" actId="14100"/>
          <ac:cxnSpMkLst>
            <pc:docMk/>
            <pc:sldMk cId="2276212965" sldId="478"/>
            <ac:cxnSpMk id="25" creationId="{0E0D61E4-5EEA-4CC1-9901-6E13CE487140}"/>
          </ac:cxnSpMkLst>
        </pc:cxnChg>
      </pc:sldChg>
      <pc:sldChg chg="del">
        <pc:chgData name="Kulinich Bohdan" userId="48e65c9f34e137d0" providerId="LiveId" clId="{362B618E-91A3-4ED1-ADDA-0CAF171B63CD}" dt="2020-09-16T17:27:18.533" v="1572" actId="47"/>
        <pc:sldMkLst>
          <pc:docMk/>
          <pc:sldMk cId="1900762418" sldId="480"/>
        </pc:sldMkLst>
      </pc:sldChg>
      <pc:sldChg chg="add del">
        <pc:chgData name="Kulinich Bohdan" userId="48e65c9f34e137d0" providerId="LiveId" clId="{362B618E-91A3-4ED1-ADDA-0CAF171B63CD}" dt="2020-09-14T11:07:00.675" v="362" actId="47"/>
        <pc:sldMkLst>
          <pc:docMk/>
          <pc:sldMk cId="1577022844" sldId="481"/>
        </pc:sldMkLst>
      </pc:sldChg>
      <pc:sldChg chg="addSp delSp modSp add mod delAnim modAnim">
        <pc:chgData name="Kulinich Bohdan" userId="48e65c9f34e137d0" providerId="LiveId" clId="{362B618E-91A3-4ED1-ADDA-0CAF171B63CD}" dt="2020-09-14T12:41:49.211" v="679" actId="14429"/>
        <pc:sldMkLst>
          <pc:docMk/>
          <pc:sldMk cId="1619723263" sldId="481"/>
        </pc:sldMkLst>
        <pc:spChg chg="mod ord">
          <ac:chgData name="Kulinich Bohdan" userId="48e65c9f34e137d0" providerId="LiveId" clId="{362B618E-91A3-4ED1-ADDA-0CAF171B63CD}" dt="2020-09-14T11:28:46.487" v="608" actId="14100"/>
          <ac:spMkLst>
            <pc:docMk/>
            <pc:sldMk cId="1619723263" sldId="481"/>
            <ac:spMk id="6" creationId="{4CD1B612-D16C-4F70-8335-78480BFE8EC8}"/>
          </ac:spMkLst>
        </pc:spChg>
        <pc:spChg chg="mod">
          <ac:chgData name="Kulinich Bohdan" userId="48e65c9f34e137d0" providerId="LiveId" clId="{362B618E-91A3-4ED1-ADDA-0CAF171B63CD}" dt="2020-09-14T12:38:59.772" v="643" actId="1076"/>
          <ac:spMkLst>
            <pc:docMk/>
            <pc:sldMk cId="1619723263" sldId="481"/>
            <ac:spMk id="29" creationId="{F288ACD2-57BD-41AF-95A6-13B127229FFD}"/>
          </ac:spMkLst>
        </pc:spChg>
        <pc:spChg chg="mod">
          <ac:chgData name="Kulinich Bohdan" userId="48e65c9f34e137d0" providerId="LiveId" clId="{362B618E-91A3-4ED1-ADDA-0CAF171B63CD}" dt="2020-09-14T12:39:03.182" v="644" actId="1076"/>
          <ac:spMkLst>
            <pc:docMk/>
            <pc:sldMk cId="1619723263" sldId="481"/>
            <ac:spMk id="30" creationId="{87717861-EB20-41C8-AEAF-FB1B8AE9C625}"/>
          </ac:spMkLst>
        </pc:spChg>
        <pc:spChg chg="mod">
          <ac:chgData name="Kulinich Bohdan" userId="48e65c9f34e137d0" providerId="LiveId" clId="{362B618E-91A3-4ED1-ADDA-0CAF171B63CD}" dt="2020-09-14T12:39:19.682" v="650" actId="14100"/>
          <ac:spMkLst>
            <pc:docMk/>
            <pc:sldMk cId="1619723263" sldId="481"/>
            <ac:spMk id="31" creationId="{933EBDFB-DBE8-45FF-8485-B22929936280}"/>
          </ac:spMkLst>
        </pc:spChg>
        <pc:spChg chg="mod">
          <ac:chgData name="Kulinich Bohdan" userId="48e65c9f34e137d0" providerId="LiveId" clId="{362B618E-91A3-4ED1-ADDA-0CAF171B63CD}" dt="2020-09-14T12:38:46.032" v="638" actId="1076"/>
          <ac:spMkLst>
            <pc:docMk/>
            <pc:sldMk cId="1619723263" sldId="481"/>
            <ac:spMk id="32" creationId="{58B270A4-127E-4453-9244-18F50E94DF05}"/>
          </ac:spMkLst>
        </pc:spChg>
        <pc:spChg chg="mod">
          <ac:chgData name="Kulinich Bohdan" userId="48e65c9f34e137d0" providerId="LiveId" clId="{362B618E-91A3-4ED1-ADDA-0CAF171B63CD}" dt="2020-09-14T12:38:48.499" v="639" actId="1076"/>
          <ac:spMkLst>
            <pc:docMk/>
            <pc:sldMk cId="1619723263" sldId="481"/>
            <ac:spMk id="33" creationId="{F93FAFC4-0BAF-40F8-BD5F-9E15FA6561E0}"/>
          </ac:spMkLst>
        </pc:spChg>
        <pc:spChg chg="add mod">
          <ac:chgData name="Kulinich Bohdan" userId="48e65c9f34e137d0" providerId="LiveId" clId="{362B618E-91A3-4ED1-ADDA-0CAF171B63CD}" dt="2020-09-14T12:38:54.451" v="642" actId="20577"/>
          <ac:spMkLst>
            <pc:docMk/>
            <pc:sldMk cId="1619723263" sldId="481"/>
            <ac:spMk id="35" creationId="{E480DCB2-8097-4069-9D04-F8AC2AC5F95B}"/>
          </ac:spMkLst>
        </pc:spChg>
        <pc:spChg chg="mod">
          <ac:chgData name="Kulinich Bohdan" userId="48e65c9f34e137d0" providerId="LiveId" clId="{362B618E-91A3-4ED1-ADDA-0CAF171B63CD}" dt="2020-09-14T12:39:40.873" v="654" actId="20577"/>
          <ac:spMkLst>
            <pc:docMk/>
            <pc:sldMk cId="1619723263" sldId="481"/>
            <ac:spMk id="38" creationId="{6C1BC499-E1E0-46D3-A4DF-F834C8F19985}"/>
          </ac:spMkLst>
        </pc:spChg>
        <pc:spChg chg="mod">
          <ac:chgData name="Kulinich Bohdan" userId="48e65c9f34e137d0" providerId="LiveId" clId="{362B618E-91A3-4ED1-ADDA-0CAF171B63CD}" dt="2020-09-14T12:39:47.541" v="657" actId="20577"/>
          <ac:spMkLst>
            <pc:docMk/>
            <pc:sldMk cId="1619723263" sldId="481"/>
            <ac:spMk id="39" creationId="{69A9A5CF-BD63-40C5-A1AA-5ED0EEFB2E3D}"/>
          </ac:spMkLst>
        </pc:spChg>
        <pc:spChg chg="mod">
          <ac:chgData name="Kulinich Bohdan" userId="48e65c9f34e137d0" providerId="LiveId" clId="{362B618E-91A3-4ED1-ADDA-0CAF171B63CD}" dt="2020-09-14T12:39:43.311" v="655" actId="20577"/>
          <ac:spMkLst>
            <pc:docMk/>
            <pc:sldMk cId="1619723263" sldId="481"/>
            <ac:spMk id="40" creationId="{65FAD1AB-8EFC-433A-9398-1BEDE1E86B8F}"/>
          </ac:spMkLst>
        </pc:spChg>
        <pc:spChg chg="mod">
          <ac:chgData name="Kulinich Bohdan" userId="48e65c9f34e137d0" providerId="LiveId" clId="{362B618E-91A3-4ED1-ADDA-0CAF171B63CD}" dt="2020-09-14T12:39:45.291" v="656" actId="20577"/>
          <ac:spMkLst>
            <pc:docMk/>
            <pc:sldMk cId="1619723263" sldId="481"/>
            <ac:spMk id="41" creationId="{1EE9B735-165C-4C2F-823A-8FDC56334C32}"/>
          </ac:spMkLst>
        </pc:spChg>
        <pc:spChg chg="mod">
          <ac:chgData name="Kulinich Bohdan" userId="48e65c9f34e137d0" providerId="LiveId" clId="{362B618E-91A3-4ED1-ADDA-0CAF171B63CD}" dt="2020-09-14T12:39:49.526" v="658" actId="20577"/>
          <ac:spMkLst>
            <pc:docMk/>
            <pc:sldMk cId="1619723263" sldId="481"/>
            <ac:spMk id="42" creationId="{7F66DF90-53B6-40FE-A179-DAE34EE510DF}"/>
          </ac:spMkLst>
        </pc:spChg>
        <pc:spChg chg="mod">
          <ac:chgData name="Kulinich Bohdan" userId="48e65c9f34e137d0" providerId="LiveId" clId="{362B618E-91A3-4ED1-ADDA-0CAF171B63CD}" dt="2020-09-14T11:27:11.871" v="444" actId="20577"/>
          <ac:spMkLst>
            <pc:docMk/>
            <pc:sldMk cId="1619723263" sldId="481"/>
            <ac:spMk id="51" creationId="{86BC9140-E395-435D-A852-213A1317C46C}"/>
          </ac:spMkLst>
        </pc:spChg>
        <pc:spChg chg="mod">
          <ac:chgData name="Kulinich Bohdan" userId="48e65c9f34e137d0" providerId="LiveId" clId="{362B618E-91A3-4ED1-ADDA-0CAF171B63CD}" dt="2020-09-14T12:41:10.211" v="670" actId="16959"/>
          <ac:spMkLst>
            <pc:docMk/>
            <pc:sldMk cId="1619723263" sldId="481"/>
            <ac:spMk id="55" creationId="{72CA1F2B-2631-44E9-9522-1740C1234BEA}"/>
          </ac:spMkLst>
        </pc:spChg>
        <pc:spChg chg="mod">
          <ac:chgData name="Kulinich Bohdan" userId="48e65c9f34e137d0" providerId="LiveId" clId="{362B618E-91A3-4ED1-ADDA-0CAF171B63CD}" dt="2020-09-14T12:41:00.146" v="666" actId="16959"/>
          <ac:spMkLst>
            <pc:docMk/>
            <pc:sldMk cId="1619723263" sldId="481"/>
            <ac:spMk id="56" creationId="{737F6879-8F2C-441A-888A-EA3A4C5D92A1}"/>
          </ac:spMkLst>
        </pc:spChg>
        <pc:spChg chg="mod">
          <ac:chgData name="Kulinich Bohdan" userId="48e65c9f34e137d0" providerId="LiveId" clId="{362B618E-91A3-4ED1-ADDA-0CAF171B63CD}" dt="2020-09-14T12:41:15.711" v="678" actId="16959"/>
          <ac:spMkLst>
            <pc:docMk/>
            <pc:sldMk cId="1619723263" sldId="481"/>
            <ac:spMk id="57" creationId="{8C59749D-34C9-4FDA-8CE2-773DD55890E6}"/>
          </ac:spMkLst>
        </pc:spChg>
        <pc:picChg chg="add mod modVis">
          <ac:chgData name="Kulinich Bohdan" userId="48e65c9f34e137d0" providerId="LiveId" clId="{362B618E-91A3-4ED1-ADDA-0CAF171B63CD}" dt="2020-09-14T12:41:49.211" v="679" actId="14429"/>
          <ac:picMkLst>
            <pc:docMk/>
            <pc:sldMk cId="1619723263" sldId="481"/>
            <ac:picMk id="23" creationId="{1392BA1A-DD5E-4481-B365-E50C9AA0C384}"/>
          </ac:picMkLst>
        </pc:picChg>
        <pc:picChg chg="add del mod ord">
          <ac:chgData name="Kulinich Bohdan" userId="48e65c9f34e137d0" providerId="LiveId" clId="{362B618E-91A3-4ED1-ADDA-0CAF171B63CD}" dt="2020-09-14T12:38:30.681" v="634" actId="478"/>
          <ac:picMkLst>
            <pc:docMk/>
            <pc:sldMk cId="1619723263" sldId="481"/>
            <ac:picMk id="24" creationId="{1D09F880-F718-4CEB-BDCE-06E7D9B85CD3}"/>
          </ac:picMkLst>
        </pc:picChg>
        <pc:cxnChg chg="mod">
          <ac:chgData name="Kulinich Bohdan" userId="48e65c9f34e137d0" providerId="LiveId" clId="{362B618E-91A3-4ED1-ADDA-0CAF171B63CD}" dt="2020-09-14T12:38:29.081" v="633" actId="14100"/>
          <ac:cxnSpMkLst>
            <pc:docMk/>
            <pc:sldMk cId="1619723263" sldId="481"/>
            <ac:cxnSpMk id="26" creationId="{4AF73990-5875-40B4-9405-3EF0A9FF5593}"/>
          </ac:cxnSpMkLst>
        </pc:cxnChg>
        <pc:cxnChg chg="del">
          <ac:chgData name="Kulinich Bohdan" userId="48e65c9f34e137d0" providerId="LiveId" clId="{362B618E-91A3-4ED1-ADDA-0CAF171B63CD}" dt="2020-09-14T12:38:37.392" v="635" actId="478"/>
          <ac:cxnSpMkLst>
            <pc:docMk/>
            <pc:sldMk cId="1619723263" sldId="481"/>
            <ac:cxnSpMk id="28" creationId="{4437723A-F752-4DF8-B6F9-0A5A48B4994D}"/>
          </ac:cxnSpMkLst>
        </pc:cxnChg>
        <pc:cxnChg chg="add mod">
          <ac:chgData name="Kulinich Bohdan" userId="48e65c9f34e137d0" providerId="LiveId" clId="{362B618E-91A3-4ED1-ADDA-0CAF171B63CD}" dt="2020-09-14T12:38:43.372" v="637" actId="1076"/>
          <ac:cxnSpMkLst>
            <pc:docMk/>
            <pc:sldMk cId="1619723263" sldId="481"/>
            <ac:cxnSpMk id="34" creationId="{C782CA6C-0FF2-4E6D-85BC-603FBDEA7B2C}"/>
          </ac:cxnSpMkLst>
        </pc:cxnChg>
      </pc:sldChg>
      <pc:sldChg chg="addSp delSp modSp add mod delAnim modAnim">
        <pc:chgData name="Kulinich Bohdan" userId="48e65c9f34e137d0" providerId="LiveId" clId="{362B618E-91A3-4ED1-ADDA-0CAF171B63CD}" dt="2020-09-14T13:03:26.867" v="798" actId="14100"/>
        <pc:sldMkLst>
          <pc:docMk/>
          <pc:sldMk cId="1396852301" sldId="482"/>
        </pc:sldMkLst>
        <pc:spChg chg="mod">
          <ac:chgData name="Kulinich Bohdan" userId="48e65c9f34e137d0" providerId="LiveId" clId="{362B618E-91A3-4ED1-ADDA-0CAF171B63CD}" dt="2020-09-14T13:03:26.867" v="798" actId="14100"/>
          <ac:spMkLst>
            <pc:docMk/>
            <pc:sldMk cId="1396852301" sldId="482"/>
            <ac:spMk id="6" creationId="{4CD1B612-D16C-4F70-8335-78480BFE8EC8}"/>
          </ac:spMkLst>
        </pc:spChg>
        <pc:spChg chg="del">
          <ac:chgData name="Kulinich Bohdan" userId="48e65c9f34e137d0" providerId="LiveId" clId="{362B618E-91A3-4ED1-ADDA-0CAF171B63CD}" dt="2020-09-14T12:56:58.911" v="685" actId="478"/>
          <ac:spMkLst>
            <pc:docMk/>
            <pc:sldMk cId="1396852301" sldId="482"/>
            <ac:spMk id="33" creationId="{FB6E9A29-941E-461B-9DF7-F8527FCA2594}"/>
          </ac:spMkLst>
        </pc:spChg>
        <pc:spChg chg="del">
          <ac:chgData name="Kulinich Bohdan" userId="48e65c9f34e137d0" providerId="LiveId" clId="{362B618E-91A3-4ED1-ADDA-0CAF171B63CD}" dt="2020-09-14T12:56:55.881" v="682" actId="478"/>
          <ac:spMkLst>
            <pc:docMk/>
            <pc:sldMk cId="1396852301" sldId="482"/>
            <ac:spMk id="34" creationId="{CD49195B-A8C4-48B4-B641-D25FD9B55713}"/>
          </ac:spMkLst>
        </pc:spChg>
        <pc:spChg chg="del">
          <ac:chgData name="Kulinich Bohdan" userId="48e65c9f34e137d0" providerId="LiveId" clId="{362B618E-91A3-4ED1-ADDA-0CAF171B63CD}" dt="2020-09-14T12:56:55.881" v="682" actId="478"/>
          <ac:spMkLst>
            <pc:docMk/>
            <pc:sldMk cId="1396852301" sldId="482"/>
            <ac:spMk id="35" creationId="{C58F7831-1590-413E-A886-170C2D8305C8}"/>
          </ac:spMkLst>
        </pc:spChg>
        <pc:spChg chg="del">
          <ac:chgData name="Kulinich Bohdan" userId="48e65c9f34e137d0" providerId="LiveId" clId="{362B618E-91A3-4ED1-ADDA-0CAF171B63CD}" dt="2020-09-14T12:56:55.881" v="682" actId="478"/>
          <ac:spMkLst>
            <pc:docMk/>
            <pc:sldMk cId="1396852301" sldId="482"/>
            <ac:spMk id="36" creationId="{862C7FE5-17C1-434A-9114-C8FA1BB67E5C}"/>
          </ac:spMkLst>
        </pc:spChg>
        <pc:spChg chg="mod">
          <ac:chgData name="Kulinich Bohdan" userId="48e65c9f34e137d0" providerId="LiveId" clId="{362B618E-91A3-4ED1-ADDA-0CAF171B63CD}" dt="2020-09-14T13:01:22.457" v="752" actId="20577"/>
          <ac:spMkLst>
            <pc:docMk/>
            <pc:sldMk cId="1396852301" sldId="482"/>
            <ac:spMk id="37" creationId="{BCF19BC1-E71C-44BD-BC27-8710A1132856}"/>
          </ac:spMkLst>
        </pc:spChg>
        <pc:spChg chg="add mod">
          <ac:chgData name="Kulinich Bohdan" userId="48e65c9f34e137d0" providerId="LiveId" clId="{362B618E-91A3-4ED1-ADDA-0CAF171B63CD}" dt="2020-09-14T13:01:28.797" v="755" actId="20577"/>
          <ac:spMkLst>
            <pc:docMk/>
            <pc:sldMk cId="1396852301" sldId="482"/>
            <ac:spMk id="38" creationId="{BCC4CEE8-5592-4126-971F-0F61E05394C6}"/>
          </ac:spMkLst>
        </pc:spChg>
        <pc:spChg chg="add mod">
          <ac:chgData name="Kulinich Bohdan" userId="48e65c9f34e137d0" providerId="LiveId" clId="{362B618E-91A3-4ED1-ADDA-0CAF171B63CD}" dt="2020-09-14T13:01:34.987" v="758" actId="20577"/>
          <ac:spMkLst>
            <pc:docMk/>
            <pc:sldMk cId="1396852301" sldId="482"/>
            <ac:spMk id="39" creationId="{C111EB87-974B-48B5-BD77-288BC445893A}"/>
          </ac:spMkLst>
        </pc:spChg>
        <pc:spChg chg="add mod">
          <ac:chgData name="Kulinich Bohdan" userId="48e65c9f34e137d0" providerId="LiveId" clId="{362B618E-91A3-4ED1-ADDA-0CAF171B63CD}" dt="2020-09-14T13:01:41.097" v="761" actId="20577"/>
          <ac:spMkLst>
            <pc:docMk/>
            <pc:sldMk cId="1396852301" sldId="482"/>
            <ac:spMk id="40" creationId="{1BBFB814-00E4-4CC1-AA60-A3A289C1F031}"/>
          </ac:spMkLst>
        </pc:spChg>
        <pc:spChg chg="add mod">
          <ac:chgData name="Kulinich Bohdan" userId="48e65c9f34e137d0" providerId="LiveId" clId="{362B618E-91A3-4ED1-ADDA-0CAF171B63CD}" dt="2020-09-14T13:02:01.942" v="764" actId="20577"/>
          <ac:spMkLst>
            <pc:docMk/>
            <pc:sldMk cId="1396852301" sldId="482"/>
            <ac:spMk id="41" creationId="{E3DE8714-7063-42D3-A219-31E0700389A1}"/>
          </ac:spMkLst>
        </pc:spChg>
        <pc:spChg chg="add mod">
          <ac:chgData name="Kulinich Bohdan" userId="48e65c9f34e137d0" providerId="LiveId" clId="{362B618E-91A3-4ED1-ADDA-0CAF171B63CD}" dt="2020-09-14T13:02:08.072" v="767" actId="20577"/>
          <ac:spMkLst>
            <pc:docMk/>
            <pc:sldMk cId="1396852301" sldId="482"/>
            <ac:spMk id="42" creationId="{78C95154-1D43-4DAF-A2F7-36474EE8749D}"/>
          </ac:spMkLst>
        </pc:spChg>
        <pc:spChg chg="add mod">
          <ac:chgData name="Kulinich Bohdan" userId="48e65c9f34e137d0" providerId="LiveId" clId="{362B618E-91A3-4ED1-ADDA-0CAF171B63CD}" dt="2020-09-14T13:02:17.777" v="770" actId="20577"/>
          <ac:spMkLst>
            <pc:docMk/>
            <pc:sldMk cId="1396852301" sldId="482"/>
            <ac:spMk id="43" creationId="{827B4A91-443A-40B5-88AA-C688B6EF67F9}"/>
          </ac:spMkLst>
        </pc:spChg>
        <pc:spChg chg="add mod">
          <ac:chgData name="Kulinich Bohdan" userId="48e65c9f34e137d0" providerId="LiveId" clId="{362B618E-91A3-4ED1-ADDA-0CAF171B63CD}" dt="2020-09-14T13:02:23.657" v="773" actId="20577"/>
          <ac:spMkLst>
            <pc:docMk/>
            <pc:sldMk cId="1396852301" sldId="482"/>
            <ac:spMk id="44" creationId="{1B504242-4D56-4D4D-8871-10D3A94315AD}"/>
          </ac:spMkLst>
        </pc:spChg>
        <pc:spChg chg="mod">
          <ac:chgData name="Kulinich Bohdan" userId="48e65c9f34e137d0" providerId="LiveId" clId="{362B618E-91A3-4ED1-ADDA-0CAF171B63CD}" dt="2020-09-14T12:56:50.323" v="681" actId="20577"/>
          <ac:spMkLst>
            <pc:docMk/>
            <pc:sldMk cId="1396852301" sldId="482"/>
            <ac:spMk id="51" creationId="{86BC9140-E395-435D-A852-213A1317C46C}"/>
          </ac:spMkLst>
        </pc:spChg>
        <pc:cxnChg chg="add mod">
          <ac:chgData name="Kulinich Bohdan" userId="48e65c9f34e137d0" providerId="LiveId" clId="{362B618E-91A3-4ED1-ADDA-0CAF171B63CD}" dt="2020-09-14T13:01:10.567" v="748" actId="14100"/>
          <ac:cxnSpMkLst>
            <pc:docMk/>
            <pc:sldMk cId="1396852301" sldId="482"/>
            <ac:cxnSpMk id="17" creationId="{2FC9BF77-9049-47C1-8C28-E5B5EFF80476}"/>
          </ac:cxnSpMkLst>
        </pc:cxnChg>
        <pc:cxnChg chg="add mod">
          <ac:chgData name="Kulinich Bohdan" userId="48e65c9f34e137d0" providerId="LiveId" clId="{362B618E-91A3-4ED1-ADDA-0CAF171B63CD}" dt="2020-09-14T13:00:57.457" v="745" actId="14100"/>
          <ac:cxnSpMkLst>
            <pc:docMk/>
            <pc:sldMk cId="1396852301" sldId="482"/>
            <ac:cxnSpMk id="18" creationId="{3113BDFA-62BE-470F-93FD-857A0C530FCB}"/>
          </ac:cxnSpMkLst>
        </pc:cxnChg>
        <pc:cxnChg chg="mod">
          <ac:chgData name="Kulinich Bohdan" userId="48e65c9f34e137d0" providerId="LiveId" clId="{362B618E-91A3-4ED1-ADDA-0CAF171B63CD}" dt="2020-09-14T13:01:15.247" v="749" actId="14100"/>
          <ac:cxnSpMkLst>
            <pc:docMk/>
            <pc:sldMk cId="1396852301" sldId="482"/>
            <ac:cxnSpMk id="22" creationId="{3873EEC0-28ED-4917-9D9A-5A65892ABCE7}"/>
          </ac:cxnSpMkLst>
        </pc:cxnChg>
        <pc:cxnChg chg="del">
          <ac:chgData name="Kulinich Bohdan" userId="48e65c9f34e137d0" providerId="LiveId" clId="{362B618E-91A3-4ED1-ADDA-0CAF171B63CD}" dt="2020-09-14T12:56:55.881" v="682" actId="478"/>
          <ac:cxnSpMkLst>
            <pc:docMk/>
            <pc:sldMk cId="1396852301" sldId="482"/>
            <ac:cxnSpMk id="23" creationId="{D7841ECF-0DF6-4972-AAA8-48BC205BE67C}"/>
          </ac:cxnSpMkLst>
        </pc:cxnChg>
        <pc:cxnChg chg="del">
          <ac:chgData name="Kulinich Bohdan" userId="48e65c9f34e137d0" providerId="LiveId" clId="{362B618E-91A3-4ED1-ADDA-0CAF171B63CD}" dt="2020-09-14T12:56:57.711" v="684" actId="478"/>
          <ac:cxnSpMkLst>
            <pc:docMk/>
            <pc:sldMk cId="1396852301" sldId="482"/>
            <ac:cxnSpMk id="24" creationId="{C7867CA8-ECA0-4B86-AFC8-E6302A3328E4}"/>
          </ac:cxnSpMkLst>
        </pc:cxnChg>
        <pc:cxnChg chg="add mod">
          <ac:chgData name="Kulinich Bohdan" userId="48e65c9f34e137d0" providerId="LiveId" clId="{362B618E-91A3-4ED1-ADDA-0CAF171B63CD}" dt="2020-09-14T13:01:03.097" v="747" actId="14100"/>
          <ac:cxnSpMkLst>
            <pc:docMk/>
            <pc:sldMk cId="1396852301" sldId="482"/>
            <ac:cxnSpMk id="25" creationId="{C76EE394-38DC-4B71-9086-5D4E5B2F4C75}"/>
          </ac:cxnSpMkLst>
        </pc:cxnChg>
        <pc:cxnChg chg="del">
          <ac:chgData name="Kulinich Bohdan" userId="48e65c9f34e137d0" providerId="LiveId" clId="{362B618E-91A3-4ED1-ADDA-0CAF171B63CD}" dt="2020-09-14T12:56:55.881" v="682" actId="478"/>
          <ac:cxnSpMkLst>
            <pc:docMk/>
            <pc:sldMk cId="1396852301" sldId="482"/>
            <ac:cxnSpMk id="26" creationId="{A287ACAF-9DAA-4E50-B535-325445078893}"/>
          </ac:cxnSpMkLst>
        </pc:cxnChg>
        <pc:cxnChg chg="del">
          <ac:chgData name="Kulinich Bohdan" userId="48e65c9f34e137d0" providerId="LiveId" clId="{362B618E-91A3-4ED1-ADDA-0CAF171B63CD}" dt="2020-09-14T12:56:57.226" v="683" actId="478"/>
          <ac:cxnSpMkLst>
            <pc:docMk/>
            <pc:sldMk cId="1396852301" sldId="482"/>
            <ac:cxnSpMk id="29" creationId="{FE042CDE-0657-4E57-A782-35E27A80AD82}"/>
          </ac:cxnSpMkLst>
        </pc:cxnChg>
      </pc:sldChg>
      <pc:sldChg chg="addSp delSp modSp add mod modTransition addAnim delAnim modAnim">
        <pc:chgData name="Kulinich Bohdan" userId="48e65c9f34e137d0" providerId="LiveId" clId="{362B618E-91A3-4ED1-ADDA-0CAF171B63CD}" dt="2020-09-15T04:36:46.590" v="1396"/>
        <pc:sldMkLst>
          <pc:docMk/>
          <pc:sldMk cId="254092184" sldId="483"/>
        </pc:sldMkLst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2" creationId="{A96AFB07-CFB7-4943-BCD1-1EF1303D2717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3" creationId="{A2B39248-F549-4F07-81EF-935611885795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5" creationId="{8CAA20EE-759E-441F-833D-A6AB09C4CDEE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26" creationId="{FD68E329-720D-4C6B-867C-73FFA73F7467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4" creationId="{DB03DD21-0882-4191-9C95-430A4AF14FB4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5" creationId="{B9EF51E5-63DB-4B9D-9D69-2829715ABED7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6" creationId="{8DBFD510-979A-4806-84E1-F7A417FEFE5B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37" creationId="{752E0058-BF2F-41D0-A3F1-AB92994F8E78}"/>
          </ac:spMkLst>
        </pc:spChg>
        <pc:spChg chg="del">
          <ac:chgData name="Kulinich Bohdan" userId="48e65c9f34e137d0" providerId="LiveId" clId="{362B618E-91A3-4ED1-ADDA-0CAF171B63CD}" dt="2020-09-15T04:30:01.083" v="1354" actId="478"/>
          <ac:spMkLst>
            <pc:docMk/>
            <pc:sldMk cId="254092184" sldId="483"/>
            <ac:spMk id="38" creationId="{01108BD2-2680-4F6A-A923-7610512B6DAD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39" creationId="{63A71A0A-99C8-4532-833C-72CEBAC23D14}"/>
          </ac:spMkLst>
        </pc:spChg>
        <pc:spChg chg="del">
          <ac:chgData name="Kulinich Bohdan" userId="48e65c9f34e137d0" providerId="LiveId" clId="{362B618E-91A3-4ED1-ADDA-0CAF171B63CD}" dt="2020-09-15T04:28:51.062" v="1343" actId="478"/>
          <ac:spMkLst>
            <pc:docMk/>
            <pc:sldMk cId="254092184" sldId="483"/>
            <ac:spMk id="40" creationId="{9F13EB55-BFF4-4037-AA80-5148CE542DFB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1" creationId="{6025940A-2C89-4B03-A7CF-E832DF5DCDA5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3" creationId="{E05FD357-016C-4008-9761-A7982CC87FD6}"/>
          </ac:spMkLst>
        </pc:spChg>
        <pc:spChg chg="del mod ord">
          <ac:chgData name="Kulinich Bohdan" userId="48e65c9f34e137d0" providerId="LiveId" clId="{362B618E-91A3-4ED1-ADDA-0CAF171B63CD}" dt="2020-09-15T04:35:31.935" v="1391" actId="478"/>
          <ac:spMkLst>
            <pc:docMk/>
            <pc:sldMk cId="254092184" sldId="483"/>
            <ac:spMk id="45" creationId="{A523987A-EEA6-4DD3-9F56-CF0206A7976D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7" creationId="{C0379223-7A92-4CB5-B171-37CA4928A400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49" creationId="{8BEC17B5-F320-4E0C-9371-2BE3B392867E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0" creationId="{4B14EE16-E4F0-45C2-A04A-276D59776653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2" creationId="{2296E433-9806-4F88-8CA4-17A0DA6B3A5F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3" creationId="{70DAA6DC-1533-45D9-9108-13581FA47304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5" creationId="{95F7E853-858F-4802-AD71-706A5B310507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56" creationId="{87B115CD-0C73-4B34-9C26-E3E66C9A80B9}"/>
          </ac:spMkLst>
        </pc:spChg>
        <pc:spChg chg="del mod">
          <ac:chgData name="Kulinich Bohdan" userId="48e65c9f34e137d0" providerId="LiveId" clId="{362B618E-91A3-4ED1-ADDA-0CAF171B63CD}" dt="2020-09-15T04:29:04.158" v="1346" actId="478"/>
          <ac:spMkLst>
            <pc:docMk/>
            <pc:sldMk cId="254092184" sldId="483"/>
            <ac:spMk id="57" creationId="{6DA40AAC-4451-463E-9146-61AB3F97E2DF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61" creationId="{BDCB9ABA-DE5F-4518-8F8C-70C139FAD203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62" creationId="{EBE7BFB8-8FD3-4177-8126-F59F1CCD772A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3" creationId="{1E721914-2415-4CE3-A370-0D2AA585B228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8" creationId="{8D5EF90B-BEBF-4FA0-8D3E-6898FDF8A897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69" creationId="{D83E1933-AC3F-431A-B4D2-08C41CB38A15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0" creationId="{DF8A84FA-784B-438C-A65A-87E92025D980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1" creationId="{735C0185-9837-496B-AE7F-CB91133BD69D}"/>
          </ac:spMkLst>
        </pc:spChg>
        <pc:spChg chg="del">
          <ac:chgData name="Kulinich Bohdan" userId="48e65c9f34e137d0" providerId="LiveId" clId="{362B618E-91A3-4ED1-ADDA-0CAF171B63CD}" dt="2020-09-15T04:36:11.238" v="1393" actId="478"/>
          <ac:spMkLst>
            <pc:docMk/>
            <pc:sldMk cId="254092184" sldId="483"/>
            <ac:spMk id="72" creationId="{6340A204-35F7-4572-A1FE-B64C71A270A3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73" creationId="{FAFE0A88-7E21-4A9D-AEB7-18BB4F45F480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4" creationId="{67684BF2-50DA-4064-9CAB-480C548C7442}"/>
          </ac:spMkLst>
        </pc:spChg>
        <pc:spChg chg="del">
          <ac:chgData name="Kulinich Bohdan" userId="48e65c9f34e137d0" providerId="LiveId" clId="{362B618E-91A3-4ED1-ADDA-0CAF171B63CD}" dt="2020-09-15T04:36:08.045" v="1392" actId="478"/>
          <ac:spMkLst>
            <pc:docMk/>
            <pc:sldMk cId="254092184" sldId="483"/>
            <ac:spMk id="75" creationId="{9B1AA362-900A-43B1-9BAB-B3C8B035CCD6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78" creationId="{5283A18B-69C5-4F86-B8B1-B93276E96991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80" creationId="{5077C4BA-1C7D-4BC6-B3C3-5DF3129202AC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81" creationId="{8B359A5F-7560-4F7F-B350-4EAF628F2273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82" creationId="{5E43531B-96E4-4944-AC05-BEBF392D953C}"/>
          </ac:spMkLst>
        </pc:spChg>
        <pc:spChg chg="del mod">
          <ac:chgData name="Kulinich Bohdan" userId="48e65c9f34e137d0" providerId="LiveId" clId="{362B618E-91A3-4ED1-ADDA-0CAF171B63CD}" dt="2020-09-15T04:33:30.629" v="1376" actId="478"/>
          <ac:spMkLst>
            <pc:docMk/>
            <pc:sldMk cId="254092184" sldId="483"/>
            <ac:spMk id="85" creationId="{74C37A13-8003-458F-9D19-E2FF58E4FD58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89" creationId="{B52AD4F5-4D74-41E8-BE96-E69617E3A741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0" creationId="{37104CEE-D09B-436A-81C8-3C90102F6A92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91" creationId="{3B537831-DDC8-427D-A664-0FB67B0B3C15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2" creationId="{E49FEB9F-0539-401F-A275-996D0E8C81D2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93" creationId="{134DBA8E-F3F9-4AC2-8C94-79096665D1C0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4" creationId="{6A15072F-CDD0-43EF-85E3-0C630B436795}"/>
          </ac:spMkLst>
        </pc:spChg>
        <pc:spChg chg="add del mod">
          <ac:chgData name="Kulinich Bohdan" userId="48e65c9f34e137d0" providerId="LiveId" clId="{362B618E-91A3-4ED1-ADDA-0CAF171B63CD}" dt="2020-09-15T04:35:28.886" v="1390" actId="478"/>
          <ac:spMkLst>
            <pc:docMk/>
            <pc:sldMk cId="254092184" sldId="483"/>
            <ac:spMk id="95" creationId="{D02B64DA-E2B7-4D21-905F-38C5D92312F0}"/>
          </ac:spMkLst>
        </pc:spChg>
        <pc:spChg chg="del">
          <ac:chgData name="Kulinich Bohdan" userId="48e65c9f34e137d0" providerId="LiveId" clId="{362B618E-91A3-4ED1-ADDA-0CAF171B63CD}" dt="2020-09-15T04:29:54.091" v="1350" actId="478"/>
          <ac:spMkLst>
            <pc:docMk/>
            <pc:sldMk cId="254092184" sldId="483"/>
            <ac:spMk id="96" creationId="{C7DFE9AE-3A87-4123-AB1C-015A30414E84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97" creationId="{F35DAA66-5F4D-4F15-B67A-864AB1C97689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98" creationId="{7C90D9D7-087A-49D6-943C-F803230FE79C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99" creationId="{EE753988-BF12-4026-9E7B-82F33264E3FE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100" creationId="{E221829B-C906-4AC5-8EFD-1BA2112A4FC1}"/>
          </ac:spMkLst>
        </pc:spChg>
        <pc:spChg chg="add del mod">
          <ac:chgData name="Kulinich Bohdan" userId="48e65c9f34e137d0" providerId="LiveId" clId="{362B618E-91A3-4ED1-ADDA-0CAF171B63CD}" dt="2020-09-15T04:34:00.330" v="1379" actId="478"/>
          <ac:spMkLst>
            <pc:docMk/>
            <pc:sldMk cId="254092184" sldId="483"/>
            <ac:spMk id="101" creationId="{5BE167F1-D349-4A3B-811C-31747DFE16E7}"/>
          </ac:spMkLst>
        </pc:spChg>
        <pc:spChg chg="add del mod ord">
          <ac:chgData name="Kulinich Bohdan" userId="48e65c9f34e137d0" providerId="LiveId" clId="{362B618E-91A3-4ED1-ADDA-0CAF171B63CD}" dt="2020-09-15T04:35:25.051" v="1389" actId="167"/>
          <ac:spMkLst>
            <pc:docMk/>
            <pc:sldMk cId="254092184" sldId="483"/>
            <ac:spMk id="102" creationId="{EDBA3B4A-64D0-4C7B-845A-26EF308817FB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3" creationId="{59064860-4E29-4008-8284-E6FB9DA14AB1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4" creationId="{CB989B6D-6A2F-4012-B93A-4009F9627FA6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5" creationId="{6CCA7398-3952-41BA-9A9D-E542C3597C4D}"/>
          </ac:spMkLst>
        </pc:spChg>
        <pc:spChg chg="add mod">
          <ac:chgData name="Kulinich Bohdan" userId="48e65c9f34e137d0" providerId="LiveId" clId="{362B618E-91A3-4ED1-ADDA-0CAF171B63CD}" dt="2020-09-15T04:33:31.891" v="1377"/>
          <ac:spMkLst>
            <pc:docMk/>
            <pc:sldMk cId="254092184" sldId="483"/>
            <ac:spMk id="106" creationId="{77182224-73E5-49C6-BCC4-FB5E4518BA5F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07" creationId="{460C3AFA-D964-42B5-920F-30E187B46A05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2" creationId="{FC3DBC25-C179-4A3E-8030-714A7620FA11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3" creationId="{BFA5D787-03D8-4D2B-B6C5-68EF53971333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4" creationId="{88574A48-C964-4DD0-A552-2CB469915522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5" creationId="{5B2032FC-63DF-4DFD-950A-8E21BF3924CD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6" creationId="{20EF62BB-FF44-4C44-89E7-39CD24EFFC2D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7" creationId="{B73A54F8-4145-482A-841E-D61750F50A59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8" creationId="{8DC28EF1-B111-463C-9ABE-0BC0B9EB75D3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19" creationId="{FE6E0BC6-1043-4798-B6A8-6509C02AE1C4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0" creationId="{388D1E2F-FCF1-403A-857D-A10CDE71122D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1" creationId="{FDB1BF34-398C-4272-82FE-944F3BBA7689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2" creationId="{EFC88F88-4719-4878-8682-E128C3E579D3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3" creationId="{04677680-F171-41C5-8EE1-A10E905554FA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4" creationId="{0018A6EE-06E3-40F0-8A76-B43F817E9178}"/>
          </ac:spMkLst>
        </pc:spChg>
        <pc:spChg chg="add mod">
          <ac:chgData name="Kulinich Bohdan" userId="48e65c9f34e137d0" providerId="LiveId" clId="{362B618E-91A3-4ED1-ADDA-0CAF171B63CD}" dt="2020-09-15T04:36:30.205" v="1395"/>
          <ac:spMkLst>
            <pc:docMk/>
            <pc:sldMk cId="254092184" sldId="483"/>
            <ac:spMk id="125" creationId="{A48CFC89-270D-4FD5-BEB6-4A036385DD38}"/>
          </ac:spMkLst>
        </pc:sp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2" creationId="{B5DF546B-9CCC-4C8D-BEA0-B1EC7BD0F21E}"/>
          </ac:cxnSpMkLst>
        </pc:cxn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4" creationId="{A3A75BE3-3463-4E08-8AF2-15C5423BCB2A}"/>
          </ac:cxnSpMkLst>
        </pc:cxn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6" creationId="{5BE01485-F3C9-4BEC-A8E7-AE73CD8D07DB}"/>
          </ac:cxnSpMkLst>
        </pc:cxnChg>
        <pc:cxnChg chg="del mod">
          <ac:chgData name="Kulinich Bohdan" userId="48e65c9f34e137d0" providerId="LiveId" clId="{362B618E-91A3-4ED1-ADDA-0CAF171B63CD}" dt="2020-09-15T04:33:30.629" v="1376" actId="478"/>
          <ac:cxnSpMkLst>
            <pc:docMk/>
            <pc:sldMk cId="254092184" sldId="483"/>
            <ac:cxnSpMk id="48" creationId="{ADEB1BB9-C424-4A2C-96E6-2C19DCF24BE3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59" creationId="{03B9EB0B-36B7-4435-AEE2-1250FFDA49F0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60" creationId="{3CC9C680-6B85-4391-99CA-AC7F5A6FCE36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64" creationId="{A2083704-CC51-4F16-B436-12489475F103}"/>
          </ac:cxnSpMkLst>
        </pc:cxnChg>
        <pc:cxnChg chg="del">
          <ac:chgData name="Kulinich Bohdan" userId="48e65c9f34e137d0" providerId="LiveId" clId="{362B618E-91A3-4ED1-ADDA-0CAF171B63CD}" dt="2020-09-15T04:36:08.045" v="1392" actId="478"/>
          <ac:cxnSpMkLst>
            <pc:docMk/>
            <pc:sldMk cId="254092184" sldId="483"/>
            <ac:cxnSpMk id="66" creationId="{04FFF4D6-44B2-41C7-AAA4-421C8C19A025}"/>
          </ac:cxnSpMkLst>
        </pc:cxnChg>
        <pc:cxnChg chg="del">
          <ac:chgData name="Kulinich Bohdan" userId="48e65c9f34e137d0" providerId="LiveId" clId="{362B618E-91A3-4ED1-ADDA-0CAF171B63CD}" dt="2020-09-15T04:29:58.387" v="1353" actId="478"/>
          <ac:cxnSpMkLst>
            <pc:docMk/>
            <pc:sldMk cId="254092184" sldId="483"/>
            <ac:cxnSpMk id="76" creationId="{94B2D882-CD88-4136-A725-FA0E5AC49602}"/>
          </ac:cxnSpMkLst>
        </pc:cxnChg>
        <pc:cxnChg chg="del">
          <ac:chgData name="Kulinich Bohdan" userId="48e65c9f34e137d0" providerId="LiveId" clId="{362B618E-91A3-4ED1-ADDA-0CAF171B63CD}" dt="2020-09-15T04:29:55.455" v="1351" actId="478"/>
          <ac:cxnSpMkLst>
            <pc:docMk/>
            <pc:sldMk cId="254092184" sldId="483"/>
            <ac:cxnSpMk id="77" creationId="{84520F9A-0DF8-4670-8D35-6DCE03C4C832}"/>
          </ac:cxnSpMkLst>
        </pc:cxnChg>
        <pc:cxnChg chg="del">
          <ac:chgData name="Kulinich Bohdan" userId="48e65c9f34e137d0" providerId="LiveId" clId="{362B618E-91A3-4ED1-ADDA-0CAF171B63CD}" dt="2020-09-15T04:29:57.117" v="1352" actId="478"/>
          <ac:cxnSpMkLst>
            <pc:docMk/>
            <pc:sldMk cId="254092184" sldId="483"/>
            <ac:cxnSpMk id="79" creationId="{46058C27-1844-45FB-A94B-AAD406B2E117}"/>
          </ac:cxnSpMkLst>
        </pc:cxnChg>
        <pc:cxnChg chg="del">
          <ac:chgData name="Kulinich Bohdan" userId="48e65c9f34e137d0" providerId="LiveId" clId="{362B618E-91A3-4ED1-ADDA-0CAF171B63CD}" dt="2020-09-15T04:29:54.091" v="1350" actId="478"/>
          <ac:cxnSpMkLst>
            <pc:docMk/>
            <pc:sldMk cId="254092184" sldId="483"/>
            <ac:cxnSpMk id="83" creationId="{CD63471A-BFA1-49CF-A082-401703D4E339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4" creationId="{26033B29-1DF0-49A2-B161-CC98A2393799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6" creationId="{D08E7A3E-D0B3-4729-81BD-14C9896297FE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7" creationId="{F659017D-F09D-4B7C-9DDA-D8161E8A1BCB}"/>
          </ac:cxnSpMkLst>
        </pc:cxnChg>
        <pc:cxnChg chg="add mod">
          <ac:chgData name="Kulinich Bohdan" userId="48e65c9f34e137d0" providerId="LiveId" clId="{362B618E-91A3-4ED1-ADDA-0CAF171B63CD}" dt="2020-09-15T04:33:31.891" v="1377"/>
          <ac:cxnSpMkLst>
            <pc:docMk/>
            <pc:sldMk cId="254092184" sldId="483"/>
            <ac:cxnSpMk id="88" creationId="{C2ED6888-1799-4816-A6CE-AD948A9192C3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08" creationId="{4A610CA0-8A10-4051-A9D4-9E6B8AA0D331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09" creationId="{36B37002-54B1-48FF-A897-7A6111A5A191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10" creationId="{6ED66DF4-F82A-47FB-ACE3-7BE750767B00}"/>
          </ac:cxnSpMkLst>
        </pc:cxnChg>
        <pc:cxnChg chg="add mod">
          <ac:chgData name="Kulinich Bohdan" userId="48e65c9f34e137d0" providerId="LiveId" clId="{362B618E-91A3-4ED1-ADDA-0CAF171B63CD}" dt="2020-09-15T04:36:30.205" v="1395"/>
          <ac:cxnSpMkLst>
            <pc:docMk/>
            <pc:sldMk cId="254092184" sldId="483"/>
            <ac:cxnSpMk id="111" creationId="{CD71EA22-3568-46E7-B453-E502B84AE7B2}"/>
          </ac:cxnSpMkLst>
        </pc:cxnChg>
      </pc:sldChg>
      <pc:sldChg chg="addSp modSp add del mod modAnim">
        <pc:chgData name="Kulinich Bohdan" userId="48e65c9f34e137d0" providerId="LiveId" clId="{362B618E-91A3-4ED1-ADDA-0CAF171B63CD}" dt="2020-09-15T04:27:15.400" v="1337" actId="47"/>
        <pc:sldMkLst>
          <pc:docMk/>
          <pc:sldMk cId="887683957" sldId="483"/>
        </pc:sldMkLst>
        <pc:spChg chg="add mod">
          <ac:chgData name="Kulinich Bohdan" userId="48e65c9f34e137d0" providerId="LiveId" clId="{362B618E-91A3-4ED1-ADDA-0CAF171B63CD}" dt="2020-09-14T20:00:23.388" v="1158" actId="1076"/>
          <ac:spMkLst>
            <pc:docMk/>
            <pc:sldMk cId="887683957" sldId="483"/>
            <ac:spMk id="2" creationId="{1A46DC77-C3D8-4C15-B424-0175116F2B2A}"/>
          </ac:spMkLst>
        </pc:spChg>
        <pc:spChg chg="add mod">
          <ac:chgData name="Kulinich Bohdan" userId="48e65c9f34e137d0" providerId="LiveId" clId="{362B618E-91A3-4ED1-ADDA-0CAF171B63CD}" dt="2020-09-14T20:00:28.365" v="1161" actId="20577"/>
          <ac:spMkLst>
            <pc:docMk/>
            <pc:sldMk cId="887683957" sldId="483"/>
            <ac:spMk id="5" creationId="{CE0DB171-F4FB-461D-A943-2B6C6762A082}"/>
          </ac:spMkLst>
        </pc:spChg>
        <pc:spChg chg="add mod">
          <ac:chgData name="Kulinich Bohdan" userId="48e65c9f34e137d0" providerId="LiveId" clId="{362B618E-91A3-4ED1-ADDA-0CAF171B63CD}" dt="2020-09-14T20:00:33.570" v="1164" actId="20577"/>
          <ac:spMkLst>
            <pc:docMk/>
            <pc:sldMk cId="887683957" sldId="483"/>
            <ac:spMk id="6" creationId="{F4C980DB-DDFA-4101-B7F3-43F497874E30}"/>
          </ac:spMkLst>
        </pc:spChg>
        <pc:spChg chg="add mod">
          <ac:chgData name="Kulinich Bohdan" userId="48e65c9f34e137d0" providerId="LiveId" clId="{362B618E-91A3-4ED1-ADDA-0CAF171B63CD}" dt="2020-09-14T20:00:39.567" v="1167" actId="20577"/>
          <ac:spMkLst>
            <pc:docMk/>
            <pc:sldMk cId="887683957" sldId="483"/>
            <ac:spMk id="7" creationId="{0A1F51CC-50AC-48CF-B66A-AFC0C295BDC6}"/>
          </ac:spMkLst>
        </pc:spChg>
        <pc:spChg chg="add mod">
          <ac:chgData name="Kulinich Bohdan" userId="48e65c9f34e137d0" providerId="LiveId" clId="{362B618E-91A3-4ED1-ADDA-0CAF171B63CD}" dt="2020-09-14T20:00:45.582" v="1170" actId="20577"/>
          <ac:spMkLst>
            <pc:docMk/>
            <pc:sldMk cId="887683957" sldId="483"/>
            <ac:spMk id="8" creationId="{EFB64E67-364E-4889-B8A4-1F924646FD67}"/>
          </ac:spMkLst>
        </pc:spChg>
        <pc:spChg chg="mod">
          <ac:chgData name="Kulinich Bohdan" userId="48e65c9f34e137d0" providerId="LiveId" clId="{362B618E-91A3-4ED1-ADDA-0CAF171B63CD}" dt="2020-09-14T13:32:19.376" v="1151" actId="20577"/>
          <ac:spMkLst>
            <pc:docMk/>
            <pc:sldMk cId="887683957" sldId="483"/>
            <ac:spMk id="27" creationId="{43D3C83E-F2BB-401C-AC97-DF8CAA24A15F}"/>
          </ac:spMkLst>
        </pc:spChg>
        <pc:spChg chg="add mod">
          <ac:chgData name="Kulinich Bohdan" userId="48e65c9f34e137d0" providerId="LiveId" clId="{362B618E-91A3-4ED1-ADDA-0CAF171B63CD}" dt="2020-09-15T02:59:10.549" v="1255" actId="1076"/>
          <ac:spMkLst>
            <pc:docMk/>
            <pc:sldMk cId="887683957" sldId="483"/>
            <ac:spMk id="40" creationId="{061C7FC3-2971-48C1-B25B-37266650F83D}"/>
          </ac:spMkLst>
        </pc:spChg>
        <pc:spChg chg="add mod">
          <ac:chgData name="Kulinich Bohdan" userId="48e65c9f34e137d0" providerId="LiveId" clId="{362B618E-91A3-4ED1-ADDA-0CAF171B63CD}" dt="2020-09-15T02:59:15.569" v="1256" actId="1076"/>
          <ac:spMkLst>
            <pc:docMk/>
            <pc:sldMk cId="887683957" sldId="483"/>
            <ac:spMk id="41" creationId="{2F75A4E2-7F1E-4414-8E59-0B86EC7B321B}"/>
          </ac:spMkLst>
        </pc:spChg>
        <pc:spChg chg="add mod">
          <ac:chgData name="Kulinich Bohdan" userId="48e65c9f34e137d0" providerId="LiveId" clId="{362B618E-91A3-4ED1-ADDA-0CAF171B63CD}" dt="2020-09-15T02:59:20.147" v="1257" actId="1076"/>
          <ac:spMkLst>
            <pc:docMk/>
            <pc:sldMk cId="887683957" sldId="483"/>
            <ac:spMk id="43" creationId="{D6B17911-1094-4913-B453-581BD45CABD5}"/>
          </ac:spMkLst>
        </pc:spChg>
        <pc:spChg chg="add mod">
          <ac:chgData name="Kulinich Bohdan" userId="48e65c9f34e137d0" providerId="LiveId" clId="{362B618E-91A3-4ED1-ADDA-0CAF171B63CD}" dt="2020-09-15T02:59:24.791" v="1258" actId="1076"/>
          <ac:spMkLst>
            <pc:docMk/>
            <pc:sldMk cId="887683957" sldId="483"/>
            <ac:spMk id="45" creationId="{C1B77D24-CD0C-4F82-AE8C-0048D5E3930E}"/>
          </ac:spMkLst>
        </pc:spChg>
        <pc:cxnChg chg="mod">
          <ac:chgData name="Kulinich Bohdan" userId="48e65c9f34e137d0" providerId="LiveId" clId="{362B618E-91A3-4ED1-ADDA-0CAF171B63CD}" dt="2020-09-15T02:58:42.678" v="1252" actId="14100"/>
          <ac:cxnSpMkLst>
            <pc:docMk/>
            <pc:sldMk cId="887683957" sldId="483"/>
            <ac:cxnSpMk id="66" creationId="{04FFF4D6-44B2-41C7-AAA4-421C8C19A025}"/>
          </ac:cxnSpMkLst>
        </pc:cxnChg>
      </pc:sldChg>
      <pc:sldChg chg="add del">
        <pc:chgData name="Kulinich Bohdan" userId="48e65c9f34e137d0" providerId="LiveId" clId="{362B618E-91A3-4ED1-ADDA-0CAF171B63CD}" dt="2020-09-15T04:30:09.526" v="1356"/>
        <pc:sldMkLst>
          <pc:docMk/>
          <pc:sldMk cId="126853675" sldId="484"/>
        </pc:sldMkLst>
      </pc:sldChg>
      <pc:sldChg chg="addSp delSp modSp add mod modTransition addAnim delAnim modAnim">
        <pc:chgData name="Kulinich Bohdan" userId="48e65c9f34e137d0" providerId="LiveId" clId="{362B618E-91A3-4ED1-ADDA-0CAF171B63CD}" dt="2020-09-15T14:25:11.063" v="1425" actId="1076"/>
        <pc:sldMkLst>
          <pc:docMk/>
          <pc:sldMk cId="3786217974" sldId="484"/>
        </pc:sldMkLst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22" creationId="{A96AFB07-CFB7-4943-BCD1-1EF1303D2717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23" creationId="{A2B39248-F549-4F07-81EF-935611885795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25" creationId="{8CAA20EE-759E-441F-833D-A6AB09C4CDEE}"/>
          </ac:spMkLst>
        </pc:spChg>
        <pc:spChg chg="del">
          <ac:chgData name="Kulinich Bohdan" userId="48e65c9f34e137d0" providerId="LiveId" clId="{362B618E-91A3-4ED1-ADDA-0CAF171B63CD}" dt="2020-09-15T04:30:34.017" v="1360" actId="478"/>
          <ac:spMkLst>
            <pc:docMk/>
            <pc:sldMk cId="3786217974" sldId="484"/>
            <ac:spMk id="26" creationId="{FD68E329-720D-4C6B-867C-73FFA73F7467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37" creationId="{752E0058-BF2F-41D0-A3F1-AB92994F8E78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54" creationId="{1B1675D1-0BBB-4C45-8A3E-C483F5B6FA33}"/>
          </ac:spMkLst>
        </pc:spChg>
        <pc:spChg chg="add mod">
          <ac:chgData name="Kulinich Bohdan" userId="48e65c9f34e137d0" providerId="LiveId" clId="{362B618E-91A3-4ED1-ADDA-0CAF171B63CD}" dt="2020-09-15T14:16:57.630" v="1411" actId="1076"/>
          <ac:spMkLst>
            <pc:docMk/>
            <pc:sldMk cId="3786217974" sldId="484"/>
            <ac:spMk id="59" creationId="{6F5C9AAE-1E72-4323-9695-B1DE6FA9B1A1}"/>
          </ac:spMkLst>
        </pc:spChg>
        <pc:spChg chg="add mod">
          <ac:chgData name="Kulinich Bohdan" userId="48e65c9f34e137d0" providerId="LiveId" clId="{362B618E-91A3-4ED1-ADDA-0CAF171B63CD}" dt="2020-09-15T14:17:02.098" v="1412" actId="1076"/>
          <ac:spMkLst>
            <pc:docMk/>
            <pc:sldMk cId="3786217974" sldId="484"/>
            <ac:spMk id="60" creationId="{813747D7-EE2D-4016-A350-227A4EE9618B}"/>
          </ac:spMkLst>
        </pc:spChg>
        <pc:spChg chg="del">
          <ac:chgData name="Kulinich Bohdan" userId="48e65c9f34e137d0" providerId="LiveId" clId="{362B618E-91A3-4ED1-ADDA-0CAF171B63CD}" dt="2020-09-15T04:30:25.992" v="1358" actId="478"/>
          <ac:spMkLst>
            <pc:docMk/>
            <pc:sldMk cId="3786217974" sldId="484"/>
            <ac:spMk id="63" creationId="{1E721914-2415-4CE3-A370-0D2AA585B228}"/>
          </ac:spMkLst>
        </pc:spChg>
        <pc:spChg chg="add mod">
          <ac:chgData name="Kulinich Bohdan" userId="48e65c9f34e137d0" providerId="LiveId" clId="{362B618E-91A3-4ED1-ADDA-0CAF171B63CD}" dt="2020-09-15T14:17:16.301" v="1415" actId="1076"/>
          <ac:spMkLst>
            <pc:docMk/>
            <pc:sldMk cId="3786217974" sldId="484"/>
            <ac:spMk id="63" creationId="{A6E37531-FFB9-420E-BA3F-4FC512109694}"/>
          </ac:spMkLst>
        </pc:spChg>
        <pc:spChg chg="add mod">
          <ac:chgData name="Kulinich Bohdan" userId="48e65c9f34e137d0" providerId="LiveId" clId="{362B618E-91A3-4ED1-ADDA-0CAF171B63CD}" dt="2020-09-15T14:17:13.935" v="1414" actId="1076"/>
          <ac:spMkLst>
            <pc:docMk/>
            <pc:sldMk cId="3786217974" sldId="484"/>
            <ac:spMk id="64" creationId="{8105732C-B8AD-4806-83C7-5AA8489B39B1}"/>
          </ac:spMkLst>
        </pc:spChg>
        <pc:spChg chg="del">
          <ac:chgData name="Kulinich Bohdan" userId="48e65c9f34e137d0" providerId="LiveId" clId="{362B618E-91A3-4ED1-ADDA-0CAF171B63CD}" dt="2020-09-15T04:30:31.003" v="1359" actId="478"/>
          <ac:spMkLst>
            <pc:docMk/>
            <pc:sldMk cId="3786217974" sldId="484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5T04:30:55.387" v="1365" actId="478"/>
          <ac:spMkLst>
            <pc:docMk/>
            <pc:sldMk cId="3786217974" sldId="484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5T04:30:36.941" v="1361" actId="478"/>
          <ac:spMkLst>
            <pc:docMk/>
            <pc:sldMk cId="3786217974" sldId="484"/>
            <ac:spMk id="68" creationId="{8D5EF90B-BEBF-4FA0-8D3E-6898FDF8A897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69" creationId="{D83E1933-AC3F-431A-B4D2-08C41CB38A15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0" creationId="{DF8A84FA-784B-438C-A65A-87E92025D980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1" creationId="{735C0185-9837-496B-AE7F-CB91133BD69D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2" creationId="{6340A204-35F7-4572-A1FE-B64C71A270A3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3" creationId="{46F204DD-CBCE-45C6-9840-E37CA133BC55}"/>
          </ac:spMkLst>
        </pc:spChg>
        <pc:spChg chg="del mod or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4" creationId="{67684BF2-50DA-4064-9CAB-480C548C7442}"/>
          </ac:spMkLst>
        </pc:spChg>
        <pc:spChg chg="del mod">
          <ac:chgData name="Kulinich Bohdan" userId="48e65c9f34e137d0" providerId="LiveId" clId="{362B618E-91A3-4ED1-ADDA-0CAF171B63CD}" dt="2020-09-15T04:36:58.112" v="1397" actId="478"/>
          <ac:spMkLst>
            <pc:docMk/>
            <pc:sldMk cId="3786217974" sldId="484"/>
            <ac:spMk id="75" creationId="{9B1AA362-900A-43B1-9BAB-B3C8B035CCD6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6" creationId="{73D87996-3B63-4CF6-9391-D2A89D4BC05E}"/>
          </ac:spMkLst>
        </pc:spChg>
        <pc:spChg chg="add mod">
          <ac:chgData name="Kulinich Bohdan" userId="48e65c9f34e137d0" providerId="LiveId" clId="{362B618E-91A3-4ED1-ADDA-0CAF171B63CD}" dt="2020-09-15T14:25:06.886" v="1424" actId="1076"/>
          <ac:spMkLst>
            <pc:docMk/>
            <pc:sldMk cId="3786217974" sldId="484"/>
            <ac:spMk id="77" creationId="{291A4D88-F078-4B5F-A060-D882D339249B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8" creationId="{F53ACE22-C4E2-43B8-B2BD-3625E0DCFF91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79" creationId="{1C527FEA-213D-4CA4-8750-53070AEF596B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80" creationId="{E34FC67C-C357-4A38-825D-299C8366CD2C}"/>
          </ac:spMkLst>
        </pc:spChg>
        <pc:spChg chg="add mod">
          <ac:chgData name="Kulinich Bohdan" userId="48e65c9f34e137d0" providerId="LiveId" clId="{362B618E-91A3-4ED1-ADDA-0CAF171B63CD}" dt="2020-09-15T14:25:11.063" v="1425" actId="1076"/>
          <ac:spMkLst>
            <pc:docMk/>
            <pc:sldMk cId="3786217974" sldId="484"/>
            <ac:spMk id="81" creationId="{20D0C8E3-0A31-4DC6-94CD-5FE6147AA69A}"/>
          </ac:spMkLst>
        </pc:spChg>
        <pc:spChg chg="add mod">
          <ac:chgData name="Kulinich Bohdan" userId="48e65c9f34e137d0" providerId="LiveId" clId="{362B618E-91A3-4ED1-ADDA-0CAF171B63CD}" dt="2020-09-15T04:32:15.356" v="1371"/>
          <ac:spMkLst>
            <pc:docMk/>
            <pc:sldMk cId="3786217974" sldId="484"/>
            <ac:spMk id="82" creationId="{E0900A8A-8075-4FA1-8053-82CB50DB70B3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83" creationId="{41A49AE5-A5AA-40B7-BB3F-8215C35F4DF7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89" creationId="{3345A8F3-3A2D-4FFB-94F6-65D2C9EDDFA5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0" creationId="{DE469475-0F23-497B-83E5-673158C51FCB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1" creationId="{79D2CF91-B1F8-47E0-BFE5-3FDD3975114E}"/>
          </ac:spMkLst>
        </pc:spChg>
        <pc:spChg chg="add del mod">
          <ac:chgData name="Kulinich Bohdan" userId="48e65c9f34e137d0" providerId="LiveId" clId="{362B618E-91A3-4ED1-ADDA-0CAF171B63CD}" dt="2020-09-15T04:38:10.280" v="1405" actId="478"/>
          <ac:spMkLst>
            <pc:docMk/>
            <pc:sldMk cId="3786217974" sldId="484"/>
            <ac:spMk id="92" creationId="{AA7D2A7F-958D-4474-9D37-BC70AE66CB9D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3" creationId="{991711EA-83E2-4E4F-A4C6-713BDCAC51FE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4" creationId="{5D32292A-DFEF-4820-AC72-5160C93DE4A8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5" creationId="{EB28351F-27C3-4116-AD8F-14DE049DE881}"/>
          </ac:spMkLst>
        </pc:spChg>
        <pc:spChg chg="add del mod">
          <ac:chgData name="Kulinich Bohdan" userId="48e65c9f34e137d0" providerId="LiveId" clId="{362B618E-91A3-4ED1-ADDA-0CAF171B63CD}" dt="2020-09-15T04:37:56.485" v="1403" actId="478"/>
          <ac:spMkLst>
            <pc:docMk/>
            <pc:sldMk cId="3786217974" sldId="484"/>
            <ac:spMk id="96" creationId="{32125B0B-502C-484B-A498-582E594C1602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7" creationId="{E50230FD-AE8D-4679-B5DD-A22AB36574CD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8" creationId="{8E8248DB-91A9-41D6-B488-091F05052E6F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99" creationId="{905F6914-A512-4476-A47D-D5884A354548}"/>
          </ac:spMkLst>
        </pc:spChg>
        <pc:spChg chg="add mod">
          <ac:chgData name="Kulinich Bohdan" userId="48e65c9f34e137d0" providerId="LiveId" clId="{362B618E-91A3-4ED1-ADDA-0CAF171B63CD}" dt="2020-09-15T04:37:00.063" v="1398"/>
          <ac:spMkLst>
            <pc:docMk/>
            <pc:sldMk cId="3786217974" sldId="484"/>
            <ac:spMk id="100" creationId="{C97B0B5C-92D2-4A54-9DFC-7C98E6178333}"/>
          </ac:spMkLst>
        </pc:spChg>
        <pc:spChg chg="add mod ord">
          <ac:chgData name="Kulinich Bohdan" userId="48e65c9f34e137d0" providerId="LiveId" clId="{362B618E-91A3-4ED1-ADDA-0CAF171B63CD}" dt="2020-09-15T04:37:39.903" v="1402" actId="167"/>
          <ac:spMkLst>
            <pc:docMk/>
            <pc:sldMk cId="3786217974" sldId="484"/>
            <ac:spMk id="101" creationId="{EF02DC27-697B-4F72-8C96-5D32710CF5BC}"/>
          </ac:spMkLst>
        </pc:spChg>
        <pc:spChg chg="add mod ord">
          <ac:chgData name="Kulinich Bohdan" userId="48e65c9f34e137d0" providerId="LiveId" clId="{362B618E-91A3-4ED1-ADDA-0CAF171B63CD}" dt="2020-09-15T04:38:05.381" v="1404" actId="167"/>
          <ac:spMkLst>
            <pc:docMk/>
            <pc:sldMk cId="3786217974" sldId="484"/>
            <ac:spMk id="102" creationId="{F33B64DF-E0A4-431C-90E2-BDA517AE159F}"/>
          </ac:spMkLst>
        </pc:sp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57" creationId="{4FB71CB8-5707-4FEE-9098-0D4A8936F5DE}"/>
          </ac:cxnSpMkLst>
        </pc:cxn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58" creationId="{EA299608-9091-4F9E-80C6-AE9B872C5806}"/>
          </ac:cxnSpMkLst>
        </pc:cxnChg>
        <pc:cxnChg chg="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59" creationId="{03B9EB0B-36B7-4435-AEE2-1250FFDA49F0}"/>
          </ac:cxnSpMkLst>
        </pc:cxnChg>
        <pc:cxnChg chg="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60" creationId="{3CC9C680-6B85-4391-99CA-AC7F5A6FCE36}"/>
          </ac:cxnSpMkLst>
        </pc:cxn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61" creationId="{952DF6A0-C3F6-46BD-85EF-E5047452631C}"/>
          </ac:cxnSpMkLst>
        </pc:cxnChg>
        <pc:cxnChg chg="add mod">
          <ac:chgData name="Kulinich Bohdan" userId="48e65c9f34e137d0" providerId="LiveId" clId="{362B618E-91A3-4ED1-ADDA-0CAF171B63CD}" dt="2020-09-15T04:32:15.356" v="1371"/>
          <ac:cxnSpMkLst>
            <pc:docMk/>
            <pc:sldMk cId="3786217974" sldId="484"/>
            <ac:cxnSpMk id="62" creationId="{EA93D3AA-66CD-46DF-B5B0-57C07869A21D}"/>
          </ac:cxnSpMkLst>
        </pc:cxnChg>
        <pc:cxnChg chg="add 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64" creationId="{A2083704-CC51-4F16-B436-12489475F103}"/>
          </ac:cxnSpMkLst>
        </pc:cxnChg>
        <pc:cxnChg chg="del mod">
          <ac:chgData name="Kulinich Bohdan" userId="48e65c9f34e137d0" providerId="LiveId" clId="{362B618E-91A3-4ED1-ADDA-0CAF171B63CD}" dt="2020-09-15T04:36:58.112" v="1397" actId="478"/>
          <ac:cxnSpMkLst>
            <pc:docMk/>
            <pc:sldMk cId="3786217974" sldId="484"/>
            <ac:cxnSpMk id="66" creationId="{04FFF4D6-44B2-41C7-AAA4-421C8C19A025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4" creationId="{0AE96036-E54B-4DB8-B2BF-E8B24E077D00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6" creationId="{B963B43C-0910-4179-92AA-C269FA7795D5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7" creationId="{E8529FC6-DCD8-49AE-B98A-9B2598FD9A4F}"/>
          </ac:cxnSpMkLst>
        </pc:cxnChg>
        <pc:cxnChg chg="add mod">
          <ac:chgData name="Kulinich Bohdan" userId="48e65c9f34e137d0" providerId="LiveId" clId="{362B618E-91A3-4ED1-ADDA-0CAF171B63CD}" dt="2020-09-15T04:37:00.063" v="1398"/>
          <ac:cxnSpMkLst>
            <pc:docMk/>
            <pc:sldMk cId="3786217974" sldId="484"/>
            <ac:cxnSpMk id="88" creationId="{35F8939F-8F28-4A74-80F6-ACDBCFCC2CA8}"/>
          </ac:cxnSpMkLst>
        </pc:cxnChg>
      </pc:sldChg>
      <pc:sldChg chg="delSp add mod delAnim modAnim">
        <pc:chgData name="Kulinich Bohdan" userId="48e65c9f34e137d0" providerId="LiveId" clId="{362B618E-91A3-4ED1-ADDA-0CAF171B63CD}" dt="2020-09-15T04:34:29.612" v="1380"/>
        <pc:sldMkLst>
          <pc:docMk/>
          <pc:sldMk cId="3877687052" sldId="485"/>
        </pc:sldMkLst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2" creationId="{A96AFB07-CFB7-4943-BCD1-1EF1303D2717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3" creationId="{A2B39248-F549-4F07-81EF-935611885795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5" creationId="{8CAA20EE-759E-441F-833D-A6AB09C4CDEE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26" creationId="{FD68E329-720D-4C6B-867C-73FFA73F7467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37" creationId="{752E0058-BF2F-41D0-A3F1-AB92994F8E78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38" creationId="{01108BD2-2680-4F6A-A923-7610512B6DAD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3" creationId="{1E721914-2415-4CE3-A370-0D2AA585B228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5" creationId="{36CEB790-B211-46E0-AFCC-640EC784A4D3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7" creationId="{4DCBBCD2-26F3-4014-9327-0CBBE9C43CB7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8" creationId="{8D5EF90B-BEBF-4FA0-8D3E-6898FDF8A897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69" creationId="{D83E1933-AC3F-431A-B4D2-08C41CB38A15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0" creationId="{DF8A84FA-784B-438C-A65A-87E92025D980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1" creationId="{735C0185-9837-496B-AE7F-CB91133BD69D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2" creationId="{6340A204-35F7-4572-A1FE-B64C71A270A3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4" creationId="{67684BF2-50DA-4064-9CAB-480C548C7442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5" creationId="{9B1AA362-900A-43B1-9BAB-B3C8B035CCD6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78" creationId="{5283A18B-69C5-4F86-B8B1-B93276E96991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80" creationId="{5077C4BA-1C7D-4BC6-B3C3-5DF3129202AC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81" creationId="{8B359A5F-7560-4F7F-B350-4EAF628F2273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82" creationId="{5E43531B-96E4-4944-AC05-BEBF392D953C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0" creationId="{37104CEE-D09B-436A-81C8-3C90102F6A92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2" creationId="{E49FEB9F-0539-401F-A275-996D0E8C81D2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4" creationId="{6A15072F-CDD0-43EF-85E3-0C630B436795}"/>
          </ac:spMkLst>
        </pc:spChg>
        <pc:spChg chg="del">
          <ac:chgData name="Kulinich Bohdan" userId="48e65c9f34e137d0" providerId="LiveId" clId="{362B618E-91A3-4ED1-ADDA-0CAF171B63CD}" dt="2020-09-15T04:32:49.210" v="1375" actId="478"/>
          <ac:spMkLst>
            <pc:docMk/>
            <pc:sldMk cId="3877687052" sldId="485"/>
            <ac:spMk id="96" creationId="{C7DFE9AE-3A87-4123-AB1C-015A30414E84}"/>
          </ac:spMkLst>
        </pc:sp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59" creationId="{03B9EB0B-36B7-4435-AEE2-1250FFDA49F0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60" creationId="{3CC9C680-6B85-4391-99CA-AC7F5A6FCE36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64" creationId="{A2083704-CC51-4F16-B436-12489475F103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66" creationId="{04FFF4D6-44B2-41C7-AAA4-421C8C19A025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76" creationId="{94B2D882-CD88-4136-A725-FA0E5AC49602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77" creationId="{84520F9A-0DF8-4670-8D35-6DCE03C4C832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79" creationId="{46058C27-1844-45FB-A94B-AAD406B2E117}"/>
          </ac:cxnSpMkLst>
        </pc:cxnChg>
        <pc:cxnChg chg="del">
          <ac:chgData name="Kulinich Bohdan" userId="48e65c9f34e137d0" providerId="LiveId" clId="{362B618E-91A3-4ED1-ADDA-0CAF171B63CD}" dt="2020-09-15T04:32:49.210" v="1375" actId="478"/>
          <ac:cxnSpMkLst>
            <pc:docMk/>
            <pc:sldMk cId="3877687052" sldId="485"/>
            <ac:cxnSpMk id="83" creationId="{CD63471A-BFA1-49CF-A082-401703D4E339}"/>
          </ac:cxnSpMkLst>
        </pc:cxnChg>
      </pc:sldChg>
      <pc:sldChg chg="add del">
        <pc:chgData name="Kulinich Bohdan" userId="48e65c9f34e137d0" providerId="LiveId" clId="{362B618E-91A3-4ED1-ADDA-0CAF171B63CD}" dt="2020-09-15T04:40:09.289" v="1408" actId="47"/>
        <pc:sldMkLst>
          <pc:docMk/>
          <pc:sldMk cId="644543941" sldId="486"/>
        </pc:sldMkLst>
      </pc:sldChg>
      <pc:sldChg chg="delSp modSp add mod delAnim modAnim">
        <pc:chgData name="Kulinich Bohdan" userId="48e65c9f34e137d0" providerId="LiveId" clId="{362B618E-91A3-4ED1-ADDA-0CAF171B63CD}" dt="2020-09-16T17:32:31.726" v="1721"/>
        <pc:sldMkLst>
          <pc:docMk/>
          <pc:sldMk cId="2259830621" sldId="486"/>
        </pc:sldMkLst>
        <pc:spChg chg="mod">
          <ac:chgData name="Kulinich Bohdan" userId="48e65c9f34e137d0" providerId="LiveId" clId="{362B618E-91A3-4ED1-ADDA-0CAF171B63CD}" dt="2020-09-16T17:20:45.951" v="1560" actId="14100"/>
          <ac:spMkLst>
            <pc:docMk/>
            <pc:sldMk cId="2259830621" sldId="486"/>
            <ac:spMk id="6" creationId="{4CD1B612-D16C-4F70-8335-78480BFE8EC8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36" creationId="{5F1D4389-C319-4A9C-AD83-97E3CC282666}"/>
          </ac:spMkLst>
        </pc:spChg>
        <pc:spChg chg="del">
          <ac:chgData name="Kulinich Bohdan" userId="48e65c9f34e137d0" providerId="LiveId" clId="{362B618E-91A3-4ED1-ADDA-0CAF171B63CD}" dt="2020-09-16T17:18:54.239" v="1429" actId="478"/>
          <ac:spMkLst>
            <pc:docMk/>
            <pc:sldMk cId="2259830621" sldId="486"/>
            <ac:spMk id="37" creationId="{8284602F-61FD-4E08-BEB2-C46AB669FF74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38" creationId="{4DB7EFDC-012B-4E92-8B42-533253514744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40" creationId="{63FA0956-6956-4ABF-9F4D-CF9EFAACBD5F}"/>
          </ac:spMkLst>
        </pc:spChg>
        <pc:spChg chg="del">
          <ac:chgData name="Kulinich Bohdan" userId="48e65c9f34e137d0" providerId="LiveId" clId="{362B618E-91A3-4ED1-ADDA-0CAF171B63CD}" dt="2020-09-16T17:18:56.305" v="1430" actId="478"/>
          <ac:spMkLst>
            <pc:docMk/>
            <pc:sldMk cId="2259830621" sldId="486"/>
            <ac:spMk id="41" creationId="{A36CC8D3-FC11-4B2D-ADB2-AF2A05EF61D9}"/>
          </ac:spMkLst>
        </pc:spChg>
        <pc:spChg chg="del">
          <ac:chgData name="Kulinich Bohdan" userId="48e65c9f34e137d0" providerId="LiveId" clId="{362B618E-91A3-4ED1-ADDA-0CAF171B63CD}" dt="2020-09-16T17:18:54.239" v="1429" actId="478"/>
          <ac:spMkLst>
            <pc:docMk/>
            <pc:sldMk cId="2259830621" sldId="486"/>
            <ac:spMk id="42" creationId="{CEC8E475-1926-4539-8172-72DC39F07020}"/>
          </ac:spMkLst>
        </pc:spChg>
        <pc:spChg chg="del">
          <ac:chgData name="Kulinich Bohdan" userId="48e65c9f34e137d0" providerId="LiveId" clId="{362B618E-91A3-4ED1-ADDA-0CAF171B63CD}" dt="2020-09-16T17:18:59.520" v="1431" actId="478"/>
          <ac:spMkLst>
            <pc:docMk/>
            <pc:sldMk cId="2259830621" sldId="486"/>
            <ac:spMk id="46" creationId="{71B36B92-29CD-4E68-A0C9-655DDD1CD43B}"/>
          </ac:spMkLst>
        </pc:spChg>
        <pc:spChg chg="del">
          <ac:chgData name="Kulinich Bohdan" userId="48e65c9f34e137d0" providerId="LiveId" clId="{362B618E-91A3-4ED1-ADDA-0CAF171B63CD}" dt="2020-09-16T17:18:54.239" v="1429" actId="478"/>
          <ac:spMkLst>
            <pc:docMk/>
            <pc:sldMk cId="2259830621" sldId="486"/>
            <ac:spMk id="47" creationId="{2EB6452C-786A-46C3-9E68-370119F824FE}"/>
          </ac:spMkLst>
        </pc:spChg>
        <pc:spChg chg="mod">
          <ac:chgData name="Kulinich Bohdan" userId="48e65c9f34e137d0" providerId="LiveId" clId="{362B618E-91A3-4ED1-ADDA-0CAF171B63CD}" dt="2020-09-16T17:18:42.580" v="1427" actId="20577"/>
          <ac:spMkLst>
            <pc:docMk/>
            <pc:sldMk cId="2259830621" sldId="486"/>
            <ac:spMk id="51" creationId="{86BC9140-E395-435D-A852-213A1317C46C}"/>
          </ac:spMkLst>
        </pc:spChg>
        <pc:grpChg chg="del">
          <ac:chgData name="Kulinich Bohdan" userId="48e65c9f34e137d0" providerId="LiveId" clId="{362B618E-91A3-4ED1-ADDA-0CAF171B63CD}" dt="2020-09-16T17:18:54.239" v="1429" actId="478"/>
          <ac:grpSpMkLst>
            <pc:docMk/>
            <pc:sldMk cId="2259830621" sldId="486"/>
            <ac:grpSpMk id="43" creationId="{27743A12-C37E-4F53-AE16-4FA96FE84B23}"/>
          </ac:grpSpMkLst>
        </pc:grpChg>
        <pc:picChg chg="mod modVis">
          <ac:chgData name="Kulinich Bohdan" userId="48e65c9f34e137d0" providerId="LiveId" clId="{362B618E-91A3-4ED1-ADDA-0CAF171B63CD}" dt="2020-09-16T17:20:51.297" v="1565" actId="1038"/>
          <ac:picMkLst>
            <pc:docMk/>
            <pc:sldMk cId="2259830621" sldId="486"/>
            <ac:picMk id="25" creationId="{0F83F7A5-7C5C-427C-AE52-0A704D18D34F}"/>
          </ac:picMkLst>
        </pc:picChg>
        <pc:cxnChg chg="del">
          <ac:chgData name="Kulinich Bohdan" userId="48e65c9f34e137d0" providerId="LiveId" clId="{362B618E-91A3-4ED1-ADDA-0CAF171B63CD}" dt="2020-09-16T17:18:54.239" v="1429" actId="478"/>
          <ac:cxnSpMkLst>
            <pc:docMk/>
            <pc:sldMk cId="2259830621" sldId="486"/>
            <ac:cxnSpMk id="30" creationId="{89DFD71B-5AB0-4D29-81CE-B069B405115D}"/>
          </ac:cxnSpMkLst>
        </pc:cxnChg>
        <pc:cxnChg chg="del">
          <ac:chgData name="Kulinich Bohdan" userId="48e65c9f34e137d0" providerId="LiveId" clId="{362B618E-91A3-4ED1-ADDA-0CAF171B63CD}" dt="2020-09-16T17:18:59.520" v="1431" actId="478"/>
          <ac:cxnSpMkLst>
            <pc:docMk/>
            <pc:sldMk cId="2259830621" sldId="486"/>
            <ac:cxnSpMk id="32" creationId="{E80560FB-24A3-4988-A182-943CDE7C5B36}"/>
          </ac:cxnSpMkLst>
        </pc:cxnChg>
        <pc:cxnChg chg="del">
          <ac:chgData name="Kulinich Bohdan" userId="48e65c9f34e137d0" providerId="LiveId" clId="{362B618E-91A3-4ED1-ADDA-0CAF171B63CD}" dt="2020-09-16T17:18:54.239" v="1429" actId="478"/>
          <ac:cxnSpMkLst>
            <pc:docMk/>
            <pc:sldMk cId="2259830621" sldId="486"/>
            <ac:cxnSpMk id="33" creationId="{F5F45632-F7BF-4673-8615-26027C55922D}"/>
          </ac:cxnSpMkLst>
        </pc:cxnChg>
      </pc:sldChg>
      <pc:sldChg chg="addSp delSp modSp add mod delAnim modAnim">
        <pc:chgData name="Kulinich Bohdan" userId="48e65c9f34e137d0" providerId="LiveId" clId="{362B618E-91A3-4ED1-ADDA-0CAF171B63CD}" dt="2020-09-16T17:44:06.492" v="1841" actId="14429"/>
        <pc:sldMkLst>
          <pc:docMk/>
          <pc:sldMk cId="1492258801" sldId="487"/>
        </pc:sldMkLst>
        <pc:spChg chg="mod">
          <ac:chgData name="Kulinich Bohdan" userId="48e65c9f34e137d0" providerId="LiveId" clId="{362B618E-91A3-4ED1-ADDA-0CAF171B63CD}" dt="2020-09-16T17:28:24.544" v="1720" actId="14100"/>
          <ac:spMkLst>
            <pc:docMk/>
            <pc:sldMk cId="1492258801" sldId="487"/>
            <ac:spMk id="6" creationId="{4CD1B612-D16C-4F70-8335-78480BFE8EC8}"/>
          </ac:spMkLst>
        </pc:spChg>
        <pc:spChg chg="add del mod">
          <ac:chgData name="Kulinich Bohdan" userId="48e65c9f34e137d0" providerId="LiveId" clId="{362B618E-91A3-4ED1-ADDA-0CAF171B63CD}" dt="2020-09-16T17:42:35.336" v="1821" actId="478"/>
          <ac:spMkLst>
            <pc:docMk/>
            <pc:sldMk cId="1492258801" sldId="487"/>
            <ac:spMk id="12" creationId="{8F88456D-017B-457D-B14C-1F928E26602E}"/>
          </ac:spMkLst>
        </pc:spChg>
        <pc:spChg chg="add mod">
          <ac:chgData name="Kulinich Bohdan" userId="48e65c9f34e137d0" providerId="LiveId" clId="{362B618E-91A3-4ED1-ADDA-0CAF171B63CD}" dt="2020-09-16T17:35:07.740" v="1745" actId="20577"/>
          <ac:spMkLst>
            <pc:docMk/>
            <pc:sldMk cId="1492258801" sldId="487"/>
            <ac:spMk id="13" creationId="{77BF129C-7155-49AD-9652-AA094A9E4972}"/>
          </ac:spMkLst>
        </pc:spChg>
        <pc:spChg chg="add del mod">
          <ac:chgData name="Kulinich Bohdan" userId="48e65c9f34e137d0" providerId="LiveId" clId="{362B618E-91A3-4ED1-ADDA-0CAF171B63CD}" dt="2020-09-16T17:33:51.915" v="1736" actId="478"/>
          <ac:spMkLst>
            <pc:docMk/>
            <pc:sldMk cId="1492258801" sldId="487"/>
            <ac:spMk id="14" creationId="{8E128E55-C14C-426E-B9A5-DFA0D5BD09E3}"/>
          </ac:spMkLst>
        </pc:spChg>
        <pc:spChg chg="add del mod">
          <ac:chgData name="Kulinich Bohdan" userId="48e65c9f34e137d0" providerId="LiveId" clId="{362B618E-91A3-4ED1-ADDA-0CAF171B63CD}" dt="2020-09-16T17:33:34.950" v="1734" actId="478"/>
          <ac:spMkLst>
            <pc:docMk/>
            <pc:sldMk cId="1492258801" sldId="487"/>
            <ac:spMk id="15" creationId="{FEDA5518-FE35-4C56-A34E-0F0116150BA3}"/>
          </ac:spMkLst>
        </pc:spChg>
        <pc:spChg chg="add del mod">
          <ac:chgData name="Kulinich Bohdan" userId="48e65c9f34e137d0" providerId="LiveId" clId="{362B618E-91A3-4ED1-ADDA-0CAF171B63CD}" dt="2020-09-16T17:36:08.903" v="1763" actId="478"/>
          <ac:spMkLst>
            <pc:docMk/>
            <pc:sldMk cId="1492258801" sldId="487"/>
            <ac:spMk id="16" creationId="{AA0E47D4-52E9-4BA1-9E39-F018932D40B0}"/>
          </ac:spMkLst>
        </pc:spChg>
        <pc:spChg chg="add del mod">
          <ac:chgData name="Kulinich Bohdan" userId="48e65c9f34e137d0" providerId="LiveId" clId="{362B618E-91A3-4ED1-ADDA-0CAF171B63CD}" dt="2020-09-16T17:42:35.336" v="1821" actId="478"/>
          <ac:spMkLst>
            <pc:docMk/>
            <pc:sldMk cId="1492258801" sldId="487"/>
            <ac:spMk id="17" creationId="{EE28DFCA-3BDC-4258-B944-C0D3DEAD810D}"/>
          </ac:spMkLst>
        </pc:spChg>
        <pc:spChg chg="add del mod">
          <ac:chgData name="Kulinich Bohdan" userId="48e65c9f34e137d0" providerId="LiveId" clId="{362B618E-91A3-4ED1-ADDA-0CAF171B63CD}" dt="2020-09-16T17:42:35.336" v="1821" actId="478"/>
          <ac:spMkLst>
            <pc:docMk/>
            <pc:sldMk cId="1492258801" sldId="487"/>
            <ac:spMk id="18" creationId="{FE67105F-BE5D-444D-B4AC-544526979E0F}"/>
          </ac:spMkLst>
        </pc:spChg>
        <pc:spChg chg="add mod">
          <ac:chgData name="Kulinich Bohdan" userId="48e65c9f34e137d0" providerId="LiveId" clId="{362B618E-91A3-4ED1-ADDA-0CAF171B63CD}" dt="2020-09-16T17:35:22.881" v="1750" actId="1076"/>
          <ac:spMkLst>
            <pc:docMk/>
            <pc:sldMk cId="1492258801" sldId="487"/>
            <ac:spMk id="20" creationId="{3DD38310-7F90-49F5-8970-85A5AB7FF3EA}"/>
          </ac:spMkLst>
        </pc:spChg>
        <pc:spChg chg="add mod">
          <ac:chgData name="Kulinich Bohdan" userId="48e65c9f34e137d0" providerId="LiveId" clId="{362B618E-91A3-4ED1-ADDA-0CAF171B63CD}" dt="2020-09-16T17:35:34.046" v="1754" actId="20577"/>
          <ac:spMkLst>
            <pc:docMk/>
            <pc:sldMk cId="1492258801" sldId="487"/>
            <ac:spMk id="21" creationId="{0A1F4E44-494F-40DF-AACF-7EB50D6A5726}"/>
          </ac:spMkLst>
        </pc:spChg>
        <pc:spChg chg="add mod">
          <ac:chgData name="Kulinich Bohdan" userId="48e65c9f34e137d0" providerId="LiveId" clId="{362B618E-91A3-4ED1-ADDA-0CAF171B63CD}" dt="2020-09-16T17:35:43.583" v="1758" actId="20577"/>
          <ac:spMkLst>
            <pc:docMk/>
            <pc:sldMk cId="1492258801" sldId="487"/>
            <ac:spMk id="23" creationId="{57712AE4-7F53-42FD-9725-ACB15C10539E}"/>
          </ac:spMkLst>
        </pc:spChg>
        <pc:spChg chg="add del">
          <ac:chgData name="Kulinich Bohdan" userId="48e65c9f34e137d0" providerId="LiveId" clId="{362B618E-91A3-4ED1-ADDA-0CAF171B63CD}" dt="2020-09-16T17:36:06.389" v="1762" actId="478"/>
          <ac:spMkLst>
            <pc:docMk/>
            <pc:sldMk cId="1492258801" sldId="487"/>
            <ac:spMk id="29" creationId="{9F14BEA1-C167-40D6-95DC-33C7963475A9}"/>
          </ac:spMkLst>
        </pc:spChg>
        <pc:spChg chg="add del">
          <ac:chgData name="Kulinich Bohdan" userId="48e65c9f34e137d0" providerId="LiveId" clId="{362B618E-91A3-4ED1-ADDA-0CAF171B63CD}" dt="2020-09-16T17:36:45.924" v="1766" actId="22"/>
          <ac:spMkLst>
            <pc:docMk/>
            <pc:sldMk cId="1492258801" sldId="487"/>
            <ac:spMk id="32" creationId="{AAA64BCB-B1E7-4304-87BB-F59DDC2255AD}"/>
          </ac:spMkLst>
        </pc:spChg>
        <pc:spChg chg="add mod">
          <ac:chgData name="Kulinich Bohdan" userId="48e65c9f34e137d0" providerId="LiveId" clId="{362B618E-91A3-4ED1-ADDA-0CAF171B63CD}" dt="2020-09-16T17:37:42.673" v="1780" actId="1076"/>
          <ac:spMkLst>
            <pc:docMk/>
            <pc:sldMk cId="1492258801" sldId="487"/>
            <ac:spMk id="34" creationId="{035AABAA-C38F-4A54-95A7-55F9F5E236B4}"/>
          </ac:spMkLst>
        </pc:spChg>
        <pc:spChg chg="add mod">
          <ac:chgData name="Kulinich Bohdan" userId="48e65c9f34e137d0" providerId="LiveId" clId="{362B618E-91A3-4ED1-ADDA-0CAF171B63CD}" dt="2020-09-16T17:37:04.041" v="1772" actId="20577"/>
          <ac:spMkLst>
            <pc:docMk/>
            <pc:sldMk cId="1492258801" sldId="487"/>
            <ac:spMk id="36" creationId="{573F9CC1-4E7E-4036-A502-8469B4C05CDE}"/>
          </ac:spMkLst>
        </pc:spChg>
        <pc:spChg chg="add mod">
          <ac:chgData name="Kulinich Bohdan" userId="48e65c9f34e137d0" providerId="LiveId" clId="{362B618E-91A3-4ED1-ADDA-0CAF171B63CD}" dt="2020-09-16T17:42:55.407" v="1823" actId="1076"/>
          <ac:spMkLst>
            <pc:docMk/>
            <pc:sldMk cId="1492258801" sldId="487"/>
            <ac:spMk id="38" creationId="{BC76C9CA-9D56-4686-B927-3EC42C2C057E}"/>
          </ac:spMkLst>
        </pc:spChg>
        <pc:spChg chg="add mod">
          <ac:chgData name="Kulinich Bohdan" userId="48e65c9f34e137d0" providerId="LiveId" clId="{362B618E-91A3-4ED1-ADDA-0CAF171B63CD}" dt="2020-09-16T17:42:59.518" v="1824" actId="1076"/>
          <ac:spMkLst>
            <pc:docMk/>
            <pc:sldMk cId="1492258801" sldId="487"/>
            <ac:spMk id="40" creationId="{9DADB1A5-D7EB-45B5-977F-97559B610327}"/>
          </ac:spMkLst>
        </pc:spChg>
        <pc:spChg chg="add mod">
          <ac:chgData name="Kulinich Bohdan" userId="48e65c9f34e137d0" providerId="LiveId" clId="{362B618E-91A3-4ED1-ADDA-0CAF171B63CD}" dt="2020-09-16T17:43:31.721" v="1834" actId="20577"/>
          <ac:spMkLst>
            <pc:docMk/>
            <pc:sldMk cId="1492258801" sldId="487"/>
            <ac:spMk id="46" creationId="{1860BD0C-CFC2-4E01-AC7A-1316BC989B2B}"/>
          </ac:spMkLst>
        </pc:spChg>
        <pc:spChg chg="add mod">
          <ac:chgData name="Kulinich Bohdan" userId="48e65c9f34e137d0" providerId="LiveId" clId="{362B618E-91A3-4ED1-ADDA-0CAF171B63CD}" dt="2020-09-16T17:40:59.642" v="1797" actId="14100"/>
          <ac:spMkLst>
            <pc:docMk/>
            <pc:sldMk cId="1492258801" sldId="487"/>
            <ac:spMk id="48" creationId="{51203BAB-A510-493B-AA62-792AD36BA772}"/>
          </ac:spMkLst>
        </pc:spChg>
        <pc:spChg chg="add mod">
          <ac:chgData name="Kulinich Bohdan" userId="48e65c9f34e137d0" providerId="LiveId" clId="{362B618E-91A3-4ED1-ADDA-0CAF171B63CD}" dt="2020-09-16T17:41:10.147" v="1801" actId="1076"/>
          <ac:spMkLst>
            <pc:docMk/>
            <pc:sldMk cId="1492258801" sldId="487"/>
            <ac:spMk id="49" creationId="{B438519C-9E81-47F3-B381-B0E45E49EA57}"/>
          </ac:spMkLst>
        </pc:spChg>
        <pc:spChg chg="add mod">
          <ac:chgData name="Kulinich Bohdan" userId="48e65c9f34e137d0" providerId="LiveId" clId="{362B618E-91A3-4ED1-ADDA-0CAF171B63CD}" dt="2020-09-16T17:42:18.659" v="1817" actId="14100"/>
          <ac:spMkLst>
            <pc:docMk/>
            <pc:sldMk cId="1492258801" sldId="487"/>
            <ac:spMk id="50" creationId="{4DED5826-B6A5-4C54-9538-6BBA9D573C07}"/>
          </ac:spMkLst>
        </pc:spChg>
        <pc:spChg chg="mod">
          <ac:chgData name="Kulinich Bohdan" userId="48e65c9f34e137d0" providerId="LiveId" clId="{362B618E-91A3-4ED1-ADDA-0CAF171B63CD}" dt="2020-09-16T17:27:06.487" v="1567" actId="20577"/>
          <ac:spMkLst>
            <pc:docMk/>
            <pc:sldMk cId="1492258801" sldId="487"/>
            <ac:spMk id="51" creationId="{86BC9140-E395-435D-A852-213A1317C46C}"/>
          </ac:spMkLst>
        </pc:spChg>
        <pc:spChg chg="add mod">
          <ac:chgData name="Kulinich Bohdan" userId="48e65c9f34e137d0" providerId="LiveId" clId="{362B618E-91A3-4ED1-ADDA-0CAF171B63CD}" dt="2020-09-16T17:42:26.251" v="1820" actId="14100"/>
          <ac:spMkLst>
            <pc:docMk/>
            <pc:sldMk cId="1492258801" sldId="487"/>
            <ac:spMk id="52" creationId="{A4ADBF60-B0D5-401A-98F3-1F4DD2459B8F}"/>
          </ac:spMkLst>
        </pc:spChg>
        <pc:spChg chg="add mod">
          <ac:chgData name="Kulinich Bohdan" userId="48e65c9f34e137d0" providerId="LiveId" clId="{362B618E-91A3-4ED1-ADDA-0CAF171B63CD}" dt="2020-09-16T17:43:41.152" v="1837" actId="20577"/>
          <ac:spMkLst>
            <pc:docMk/>
            <pc:sldMk cId="1492258801" sldId="487"/>
            <ac:spMk id="55" creationId="{27D13859-E03D-4FE4-A839-01D4C4285CCE}"/>
          </ac:spMkLst>
        </pc:spChg>
        <pc:picChg chg="mod modVis">
          <ac:chgData name="Kulinich Bohdan" userId="48e65c9f34e137d0" providerId="LiveId" clId="{362B618E-91A3-4ED1-ADDA-0CAF171B63CD}" dt="2020-09-16T17:44:06.492" v="1841" actId="14429"/>
          <ac:picMkLst>
            <pc:docMk/>
            <pc:sldMk cId="1492258801" sldId="487"/>
            <ac:picMk id="25" creationId="{0F83F7A5-7C5C-427C-AE52-0A704D18D34F}"/>
          </ac:picMkLst>
        </pc:picChg>
        <pc:cxnChg chg="add mod">
          <ac:chgData name="Kulinich Bohdan" userId="48e65c9f34e137d0" providerId="LiveId" clId="{362B618E-91A3-4ED1-ADDA-0CAF171B63CD}" dt="2020-09-16T17:33:19.151" v="1731" actId="1076"/>
          <ac:cxnSpMkLst>
            <pc:docMk/>
            <pc:sldMk cId="1492258801" sldId="487"/>
            <ac:cxnSpMk id="8" creationId="{349EDA82-3915-492F-BDB9-055A04055D72}"/>
          </ac:cxnSpMkLst>
        </pc:cxnChg>
        <pc:cxnChg chg="add mod">
          <ac:chgData name="Kulinich Bohdan" userId="48e65c9f34e137d0" providerId="LiveId" clId="{362B618E-91A3-4ED1-ADDA-0CAF171B63CD}" dt="2020-09-16T17:33:03.897" v="1725" actId="14100"/>
          <ac:cxnSpMkLst>
            <pc:docMk/>
            <pc:sldMk cId="1492258801" sldId="487"/>
            <ac:cxnSpMk id="9" creationId="{ECEBA147-A8F3-446D-B071-B6DC359838C3}"/>
          </ac:cxnSpMkLst>
        </pc:cxnChg>
        <pc:cxnChg chg="add mod">
          <ac:chgData name="Kulinich Bohdan" userId="48e65c9f34e137d0" providerId="LiveId" clId="{362B618E-91A3-4ED1-ADDA-0CAF171B63CD}" dt="2020-09-16T17:36:40.555" v="1764" actId="14100"/>
          <ac:cxnSpMkLst>
            <pc:docMk/>
            <pc:sldMk cId="1492258801" sldId="487"/>
            <ac:cxnSpMk id="10" creationId="{5B0AAB48-8D2A-42A0-85EE-6F6D54657E91}"/>
          </ac:cxnSpMkLst>
        </pc:cxnChg>
        <pc:cxnChg chg="add mod">
          <ac:chgData name="Kulinich Bohdan" userId="48e65c9f34e137d0" providerId="LiveId" clId="{362B618E-91A3-4ED1-ADDA-0CAF171B63CD}" dt="2020-09-16T17:38:19.509" v="1786" actId="14100"/>
          <ac:cxnSpMkLst>
            <pc:docMk/>
            <pc:sldMk cId="1492258801" sldId="487"/>
            <ac:cxnSpMk id="43" creationId="{10BEAD04-BDBC-4E70-9B0C-63C9172EAD7D}"/>
          </ac:cxnSpMkLst>
        </pc:cxnChg>
        <pc:cxnChg chg="add mod">
          <ac:chgData name="Kulinich Bohdan" userId="48e65c9f34e137d0" providerId="LiveId" clId="{362B618E-91A3-4ED1-ADDA-0CAF171B63CD}" dt="2020-09-16T17:38:26.239" v="1788" actId="1076"/>
          <ac:cxnSpMkLst>
            <pc:docMk/>
            <pc:sldMk cId="1492258801" sldId="487"/>
            <ac:cxnSpMk id="47" creationId="{D66FCB5B-ED8F-4589-A168-FC2CC77EE405}"/>
          </ac:cxnSpMkLst>
        </pc:cxn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4C6F6ACF-9F30-403F-A792-4E1B9593CDD4}"/>
    <pc:docChg chg="undo custSel addSld delSld modSld sldOrd">
      <pc:chgData name="Kulinich Bohdan" userId="48e65c9f34e137d0" providerId="LiveId" clId="{4C6F6ACF-9F30-403F-A792-4E1B9593CDD4}" dt="2020-09-01T18:09:09.224" v="2106" actId="20577"/>
      <pc:docMkLst>
        <pc:docMk/>
      </pc:docMkLst>
      <pc:sldChg chg="modSp mod">
        <pc:chgData name="Kulinich Bohdan" userId="48e65c9f34e137d0" providerId="LiveId" clId="{4C6F6ACF-9F30-403F-A792-4E1B9593CDD4}" dt="2020-09-01T10:24:36.823" v="1442" actId="790"/>
        <pc:sldMkLst>
          <pc:docMk/>
          <pc:sldMk cId="1986055327" sldId="408"/>
        </pc:sldMkLst>
        <pc:spChg chg="mod">
          <ac:chgData name="Kulinich Bohdan" userId="48e65c9f34e137d0" providerId="LiveId" clId="{4C6F6ACF-9F30-403F-A792-4E1B9593CDD4}" dt="2020-09-01T10:24:36.823" v="1442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4C6F6ACF-9F30-403F-A792-4E1B9593CDD4}" dt="2020-08-28T16:23:50.95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4C6F6ACF-9F30-403F-A792-4E1B9593CDD4}" dt="2020-09-01T18:09:09.224" v="2106" actId="20577"/>
        <pc:sldMkLst>
          <pc:docMk/>
          <pc:sldMk cId="900640268" sldId="409"/>
        </pc:sldMkLst>
        <pc:spChg chg="mod">
          <ac:chgData name="Kulinich Bohdan" userId="48e65c9f34e137d0" providerId="LiveId" clId="{4C6F6ACF-9F30-403F-A792-4E1B9593CDD4}" dt="2020-09-01T18:09:09.224" v="210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4C6F6ACF-9F30-403F-A792-4E1B9593CDD4}" dt="2020-08-31T07:52:23.620" v="1044" actId="47"/>
        <pc:sldMkLst>
          <pc:docMk/>
          <pc:sldMk cId="3046331109" sldId="423"/>
        </pc:sldMkLst>
      </pc:sldChg>
      <pc:sldChg chg="addSp delSp modSp add mod delAnim modAnim">
        <pc:chgData name="Kulinich Bohdan" userId="48e65c9f34e137d0" providerId="LiveId" clId="{4C6F6ACF-9F30-403F-A792-4E1B9593CDD4}" dt="2020-08-30T13:21:22.776" v="881"/>
        <pc:sldMkLst>
          <pc:docMk/>
          <pc:sldMk cId="3467199460" sldId="428"/>
        </pc:sldMkLst>
        <pc:spChg chg="add mod">
          <ac:chgData name="Kulinich Bohdan" userId="48e65c9f34e137d0" providerId="LiveId" clId="{4C6F6ACF-9F30-403F-A792-4E1B9593CDD4}" dt="2020-08-30T12:45:33.049" v="796" actId="1076"/>
          <ac:spMkLst>
            <pc:docMk/>
            <pc:sldMk cId="3467199460" sldId="428"/>
            <ac:spMk id="2" creationId="{5F19C8CB-3F0F-4BE9-A5F6-314EB8243FFF}"/>
          </ac:spMkLst>
        </pc:spChg>
        <pc:spChg chg="add mod">
          <ac:chgData name="Kulinich Bohdan" userId="48e65c9f34e137d0" providerId="LiveId" clId="{4C6F6ACF-9F30-403F-A792-4E1B9593CDD4}" dt="2020-08-30T12:45:33.049" v="796" actId="1076"/>
          <ac:spMkLst>
            <pc:docMk/>
            <pc:sldMk cId="3467199460" sldId="428"/>
            <ac:spMk id="6" creationId="{359A9DD4-F90E-4EF1-95FE-EC385FE496E6}"/>
          </ac:spMkLst>
        </pc:spChg>
        <pc:spChg chg="add mod">
          <ac:chgData name="Kulinich Bohdan" userId="48e65c9f34e137d0" providerId="LiveId" clId="{4C6F6ACF-9F30-403F-A792-4E1B9593CDD4}" dt="2020-08-30T12:45:36.919" v="797" actId="1076"/>
          <ac:spMkLst>
            <pc:docMk/>
            <pc:sldMk cId="3467199460" sldId="428"/>
            <ac:spMk id="7" creationId="{9041A6E2-C395-44EE-BAD2-73B5B9EFF514}"/>
          </ac:spMkLst>
        </pc:spChg>
        <pc:spChg chg="add mod">
          <ac:chgData name="Kulinich Bohdan" userId="48e65c9f34e137d0" providerId="LiveId" clId="{4C6F6ACF-9F30-403F-A792-4E1B9593CDD4}" dt="2020-08-30T12:45:50.059" v="801" actId="1076"/>
          <ac:spMkLst>
            <pc:docMk/>
            <pc:sldMk cId="3467199460" sldId="428"/>
            <ac:spMk id="8" creationId="{C16A760C-BDA5-4FC1-A0C2-B743155F5D20}"/>
          </ac:spMkLst>
        </pc:spChg>
        <pc:spChg chg="add mod">
          <ac:chgData name="Kulinich Bohdan" userId="48e65c9f34e137d0" providerId="LiveId" clId="{4C6F6ACF-9F30-403F-A792-4E1B9593CDD4}" dt="2020-08-30T12:45:50.059" v="801" actId="1076"/>
          <ac:spMkLst>
            <pc:docMk/>
            <pc:sldMk cId="3467199460" sldId="428"/>
            <ac:spMk id="10" creationId="{0DCAFC59-7F58-4EEC-8C89-335617EDD056}"/>
          </ac:spMkLst>
        </pc:spChg>
        <pc:spChg chg="add mod">
          <ac:chgData name="Kulinich Bohdan" userId="48e65c9f34e137d0" providerId="LiveId" clId="{4C6F6ACF-9F30-403F-A792-4E1B9593CDD4}" dt="2020-08-30T12:45:53.629" v="802" actId="1076"/>
          <ac:spMkLst>
            <pc:docMk/>
            <pc:sldMk cId="3467199460" sldId="428"/>
            <ac:spMk id="12" creationId="{DADC9B82-0133-48FD-9BEA-428509F1499E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14" creationId="{48A1156A-E3CF-446B-9AF2-10E39572ECC3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16" creationId="{80860D90-0C12-4454-9895-9C28EB1FB90A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17" creationId="{80292D7B-9F9D-4E0A-990D-5B8E6893C9E1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4" creationId="{C4ECF4DF-CDCE-40B5-9D0E-90A79F205FA9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5" creationId="{EED3AAE0-85F2-4197-B1D2-5ACF781C4ECF}"/>
          </ac:spMkLst>
        </pc:spChg>
        <pc:spChg chg="mod">
          <ac:chgData name="Kulinich Bohdan" userId="48e65c9f34e137d0" providerId="LiveId" clId="{4C6F6ACF-9F30-403F-A792-4E1B9593CDD4}" dt="2020-08-30T13:00:19.619" v="811" actId="20577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8" creationId="{3B9830DA-229D-42C1-8D0A-4B3ED015440E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29" creationId="{B4D745C3-ABC7-41F6-87A5-91AFDE37424F}"/>
          </ac:spMkLst>
        </pc:spChg>
        <pc:spChg chg="add mod">
          <ac:chgData name="Kulinich Bohdan" userId="48e65c9f34e137d0" providerId="LiveId" clId="{4C6F6ACF-9F30-403F-A792-4E1B9593CDD4}" dt="2020-08-30T12:44:43.499" v="784" actId="1076"/>
          <ac:spMkLst>
            <pc:docMk/>
            <pc:sldMk cId="3467199460" sldId="428"/>
            <ac:spMk id="31" creationId="{E85A48D7-688A-41F1-B271-855F608BBE54}"/>
          </ac:spMkLst>
        </pc:spChg>
        <pc:spChg chg="add mod">
          <ac:chgData name="Kulinich Bohdan" userId="48e65c9f34e137d0" providerId="LiveId" clId="{4C6F6ACF-9F30-403F-A792-4E1B9593CDD4}" dt="2020-08-30T12:44:52.972" v="788" actId="1076"/>
          <ac:spMkLst>
            <pc:docMk/>
            <pc:sldMk cId="3467199460" sldId="428"/>
            <ac:spMk id="32" creationId="{33E5C41B-8725-409F-987E-3FCE25056CA2}"/>
          </ac:spMkLst>
        </pc:spChg>
        <pc:spChg chg="add mod">
          <ac:chgData name="Kulinich Bohdan" userId="48e65c9f34e137d0" providerId="LiveId" clId="{4C6F6ACF-9F30-403F-A792-4E1B9593CDD4}" dt="2020-08-30T12:44:57.799" v="791" actId="20577"/>
          <ac:spMkLst>
            <pc:docMk/>
            <pc:sldMk cId="3467199460" sldId="428"/>
            <ac:spMk id="33" creationId="{0EBB796D-A222-4668-A97B-35887E21C9EB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5" creationId="{62AE61E9-6A61-4BA3-9CE6-E121B7211792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6" creationId="{3B212F7D-2FF1-47F4-ADD9-C77DD61DC028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37" creationId="{0FAD1555-3FCF-4DF7-B29C-A984B548BF9E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7" creationId="{8C9C0767-577A-4590-AD9A-A27778119D2F}"/>
          </ac:spMkLst>
        </pc:spChg>
        <pc:spChg chg="add mod">
          <ac:chgData name="Kulinich Bohdan" userId="48e65c9f34e137d0" providerId="LiveId" clId="{4C6F6ACF-9F30-403F-A792-4E1B9593CDD4}" dt="2020-08-30T12:44:18.399" v="776" actId="1076"/>
          <ac:spMkLst>
            <pc:docMk/>
            <pc:sldMk cId="3467199460" sldId="428"/>
            <ac:spMk id="38" creationId="{16172583-E7B8-4CB8-8414-02E0E01F5AF0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8" creationId="{B5E52856-B049-4D34-9429-A15B013FE71B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39" creationId="{1C9498D9-61D3-42E8-B52B-1D12BD4B7017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0" creationId="{243829A9-194B-4676-AF11-00207A56CB63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41" creationId="{C883E79F-9C1C-4FC7-A505-B0982C386140}"/>
          </ac:spMkLst>
        </pc:spChg>
        <pc:spChg chg="del">
          <ac:chgData name="Kulinich Bohdan" userId="48e65c9f34e137d0" providerId="LiveId" clId="{4C6F6ACF-9F30-403F-A792-4E1B9593CDD4}" dt="2020-08-28T17:14:39.125" v="640" actId="478"/>
          <ac:spMkLst>
            <pc:docMk/>
            <pc:sldMk cId="3467199460" sldId="428"/>
            <ac:spMk id="42" creationId="{8CBF36AB-695C-4EC6-B9B3-FC6B8C7D17EC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3" creationId="{F93088E5-66F8-4096-A379-5EEE6726D950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4" creationId="{41ABB005-F402-4246-9119-52C12E7F949F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5" creationId="{21ED0B06-D662-4E69-8480-464F80A4CB97}"/>
          </ac:spMkLst>
        </pc:spChg>
        <pc:spChg chg="del">
          <ac:chgData name="Kulinich Bohdan" userId="48e65c9f34e137d0" providerId="LiveId" clId="{4C6F6ACF-9F30-403F-A792-4E1B9593CDD4}" dt="2020-08-28T17:14:37.585" v="639" actId="478"/>
          <ac:spMkLst>
            <pc:docMk/>
            <pc:sldMk cId="3467199460" sldId="428"/>
            <ac:spMk id="46" creationId="{77D074FA-0BB7-48EE-80A2-43C08CF6313C}"/>
          </ac:spMkLst>
        </pc:spChg>
        <pc:spChg chg="mod">
          <ac:chgData name="Kulinich Bohdan" userId="48e65c9f34e137d0" providerId="LiveId" clId="{4C6F6ACF-9F30-403F-A792-4E1B9593CDD4}" dt="2020-08-28T17:14:23.635" v="613" actId="20577"/>
          <ac:spMkLst>
            <pc:docMk/>
            <pc:sldMk cId="3467199460" sldId="428"/>
            <ac:spMk id="51" creationId="{86BC9140-E395-435D-A852-213A1317C46C}"/>
          </ac:spMkLst>
        </pc:spChg>
        <pc:picChg chg="add del mod">
          <ac:chgData name="Kulinich Bohdan" userId="48e65c9f34e137d0" providerId="LiveId" clId="{4C6F6ACF-9F30-403F-A792-4E1B9593CDD4}" dt="2020-08-30T11:46:30.498" v="762" actId="478"/>
          <ac:picMkLst>
            <pc:docMk/>
            <pc:sldMk cId="3467199460" sldId="428"/>
            <ac:picMk id="5" creationId="{23D42399-32EB-4C03-879F-9D92B1D23C86}"/>
          </ac:picMkLst>
        </pc:picChg>
        <pc:picChg chg="add del mod ord">
          <ac:chgData name="Kulinich Bohdan" userId="48e65c9f34e137d0" providerId="LiveId" clId="{4C6F6ACF-9F30-403F-A792-4E1B9593CDD4}" dt="2020-08-30T12:44:06.309" v="774" actId="21"/>
          <ac:picMkLst>
            <pc:docMk/>
            <pc:sldMk cId="3467199460" sldId="428"/>
            <ac:picMk id="20" creationId="{D68179FA-551D-4142-B3DD-CF02C665D2B9}"/>
          </ac:picMkLst>
        </pc:picChg>
        <pc:picChg chg="add del mod ord">
          <ac:chgData name="Kulinich Bohdan" userId="48e65c9f34e137d0" providerId="LiveId" clId="{4C6F6ACF-9F30-403F-A792-4E1B9593CDD4}" dt="2020-08-30T12:44:06.309" v="774" actId="21"/>
          <ac:picMkLst>
            <pc:docMk/>
            <pc:sldMk cId="3467199460" sldId="428"/>
            <ac:picMk id="23" creationId="{9BED56D6-B5C0-49AD-8FC9-EA808DBE8884}"/>
          </ac:picMkLst>
        </pc:pic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9" creationId="{7D453C42-BD54-472F-A43E-A087BCAC9CCC}"/>
          </ac:cxnSpMkLst>
        </pc:cxnChg>
        <pc:cxnChg chg="add del mod">
          <ac:chgData name="Kulinich Bohdan" userId="48e65c9f34e137d0" providerId="LiveId" clId="{4C6F6ACF-9F30-403F-A792-4E1B9593CDD4}" dt="2020-08-30T06:00:50.129" v="654" actId="478"/>
          <ac:cxnSpMkLst>
            <pc:docMk/>
            <pc:sldMk cId="3467199460" sldId="428"/>
            <ac:cxnSpMk id="10" creationId="{9816F7DC-AC10-48D0-8F74-EB8A66B70644}"/>
          </ac:cxnSpMkLst>
        </pc:cxnChg>
        <pc:cxnChg chg="del">
          <ac:chgData name="Kulinich Bohdan" userId="48e65c9f34e137d0" providerId="LiveId" clId="{4C6F6ACF-9F30-403F-A792-4E1B9593CDD4}" dt="2020-08-28T17:14:39.125" v="640" actId="478"/>
          <ac:cxnSpMkLst>
            <pc:docMk/>
            <pc:sldMk cId="3467199460" sldId="428"/>
            <ac:cxnSpMk id="12" creationId="{87C040BA-40EB-4606-B16B-84BB0A43AFEE}"/>
          </ac:cxnSpMkLst>
        </pc:cxnChg>
        <pc:cxnChg chg="del">
          <ac:chgData name="Kulinich Bohdan" userId="48e65c9f34e137d0" providerId="LiveId" clId="{4C6F6ACF-9F30-403F-A792-4E1B9593CDD4}" dt="2020-08-28T17:14:39.125" v="640" actId="478"/>
          <ac:cxnSpMkLst>
            <pc:docMk/>
            <pc:sldMk cId="3467199460" sldId="428"/>
            <ac:cxnSpMk id="13" creationId="{28315956-DD01-43F4-A389-9D4EA1D07419}"/>
          </ac:cxnSpMkLst>
        </pc:cxnChg>
        <pc:cxnChg chg="add del mod">
          <ac:chgData name="Kulinich Bohdan" userId="48e65c9f34e137d0" providerId="LiveId" clId="{4C6F6ACF-9F30-403F-A792-4E1B9593CDD4}" dt="2020-08-30T06:01:05.702" v="661" actId="478"/>
          <ac:cxnSpMkLst>
            <pc:docMk/>
            <pc:sldMk cId="3467199460" sldId="428"/>
            <ac:cxnSpMk id="13" creationId="{CAE28A7B-D69E-4D21-B99F-B033485C0884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5" creationId="{94E6EADE-4C0C-4937-AD0A-C61048B69443}"/>
          </ac:cxnSpMkLst>
        </pc:cxnChg>
        <pc:cxnChg chg="del">
          <ac:chgData name="Kulinich Bohdan" userId="48e65c9f34e137d0" providerId="LiveId" clId="{4C6F6ACF-9F30-403F-A792-4E1B9593CDD4}" dt="2020-08-28T17:14:39.125" v="640" actId="478"/>
          <ac:cxnSpMkLst>
            <pc:docMk/>
            <pc:sldMk cId="3467199460" sldId="428"/>
            <ac:cxnSpMk id="15" creationId="{EC16BF71-4AFF-4142-9635-1331DC990F5E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6" creationId="{C31CD7A9-1018-469A-B905-DBB753906870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7" creationId="{3AFD9DA2-AC9A-4EF8-A848-66D3CAF70934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18" creationId="{04B5BF43-AF3F-4138-BA1D-B357A5470B02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8" creationId="{64F6E6FC-44A7-4C58-8310-8230045BD513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19" creationId="{5F8EAACB-1B6B-46CE-B56F-441B629BC132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19" creationId="{A6F9DCBE-7276-4C09-806D-13A28A01FE5C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20" creationId="{FC08BCCA-2F50-4CF0-B42F-4D49F3577C80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21" creationId="{0E8EA65A-71F1-448A-A0D4-0F53DBB89454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26" creationId="{77B60DD8-593F-43A1-8902-6A0A9CC46BA0}"/>
          </ac:cxnSpMkLst>
        </pc:cxnChg>
        <pc:cxnChg chg="add mod">
          <ac:chgData name="Kulinich Bohdan" userId="48e65c9f34e137d0" providerId="LiveId" clId="{4C6F6ACF-9F30-403F-A792-4E1B9593CDD4}" dt="2020-08-30T12:44:18.399" v="776" actId="1076"/>
          <ac:cxnSpMkLst>
            <pc:docMk/>
            <pc:sldMk cId="3467199460" sldId="428"/>
            <ac:cxnSpMk id="30" creationId="{BF364B75-C6DB-4246-85CF-382525FCC5A5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32" creationId="{E06B80E0-66F6-48F9-8F63-88112CE786FC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33" creationId="{52419861-3E52-4418-94EC-9ED21A216C49}"/>
          </ac:cxnSpMkLst>
        </pc:cxnChg>
        <pc:cxnChg chg="add del mod">
          <ac:chgData name="Kulinich Bohdan" userId="48e65c9f34e137d0" providerId="LiveId" clId="{4C6F6ACF-9F30-403F-A792-4E1B9593CDD4}" dt="2020-08-30T06:15:20.047" v="733" actId="478"/>
          <ac:cxnSpMkLst>
            <pc:docMk/>
            <pc:sldMk cId="3467199460" sldId="428"/>
            <ac:cxnSpMk id="33" creationId="{5FE544A2-86EC-44F3-BACD-88D237C1D38C}"/>
          </ac:cxnSpMkLst>
        </pc:cxnChg>
        <pc:cxnChg chg="del">
          <ac:chgData name="Kulinich Bohdan" userId="48e65c9f34e137d0" providerId="LiveId" clId="{4C6F6ACF-9F30-403F-A792-4E1B9593CDD4}" dt="2020-08-28T17:14:37.585" v="639" actId="478"/>
          <ac:cxnSpMkLst>
            <pc:docMk/>
            <pc:sldMk cId="3467199460" sldId="428"/>
            <ac:cxnSpMk id="34" creationId="{B887B1FC-99CE-45D0-990B-2E0253C0D2BF}"/>
          </ac:cxnSpMkLst>
        </pc:cxnChg>
      </pc:sldChg>
      <pc:sldChg chg="addSp delSp modSp add mod delAnim modAnim">
        <pc:chgData name="Kulinich Bohdan" userId="48e65c9f34e137d0" providerId="LiveId" clId="{4C6F6ACF-9F30-403F-A792-4E1B9593CDD4}" dt="2020-08-28T16:51:13.341" v="390"/>
        <pc:sldMkLst>
          <pc:docMk/>
          <pc:sldMk cId="752518231" sldId="430"/>
        </pc:sldMkLst>
        <pc:spChg chg="del">
          <ac:chgData name="Kulinich Bohdan" userId="48e65c9f34e137d0" providerId="LiveId" clId="{4C6F6ACF-9F30-403F-A792-4E1B9593CDD4}" dt="2020-08-28T16:47:21.491" v="273" actId="478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9" creationId="{3D667AF2-FC42-444D-8714-699A2FDB6E90}"/>
          </ac:spMkLst>
        </pc:spChg>
        <pc:spChg chg="add del mod">
          <ac:chgData name="Kulinich Bohdan" userId="48e65c9f34e137d0" providerId="LiveId" clId="{4C6F6ACF-9F30-403F-A792-4E1B9593CDD4}" dt="2020-08-28T16:48:37.051" v="294"/>
          <ac:spMkLst>
            <pc:docMk/>
            <pc:sldMk cId="752518231" sldId="430"/>
            <ac:spMk id="10" creationId="{0B3AFDD7-26D8-40EA-BFCA-AFB8DA932AA0}"/>
          </ac:spMkLst>
        </pc:spChg>
        <pc:spChg chg="add del mod">
          <ac:chgData name="Kulinich Bohdan" userId="48e65c9f34e137d0" providerId="LiveId" clId="{4C6F6ACF-9F30-403F-A792-4E1B9593CDD4}" dt="2020-08-28T16:48:57.066" v="300"/>
          <ac:spMkLst>
            <pc:docMk/>
            <pc:sldMk cId="752518231" sldId="430"/>
            <ac:spMk id="11" creationId="{D902C41B-937F-4E24-8BE0-2DFAC78D77C9}"/>
          </ac:spMkLst>
        </pc:spChg>
        <pc:spChg chg="add 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12" creationId="{7AFDC370-4F9E-49B8-8B65-B61AE5FA7CED}"/>
          </ac:spMkLst>
        </pc:spChg>
        <pc:spChg chg="mod">
          <ac:chgData name="Kulinich Bohdan" userId="48e65c9f34e137d0" providerId="LiveId" clId="{4C6F6ACF-9F30-403F-A792-4E1B9593CDD4}" dt="2020-08-28T16:50:06.026" v="376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4C6F6ACF-9F30-403F-A792-4E1B9593CDD4}" dt="2020-08-28T16:50:19.496" v="378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4C6F6ACF-9F30-403F-A792-4E1B9593CDD4}" dt="2020-09-01T10:59:22.292" v="1445" actId="47"/>
        <pc:sldMkLst>
          <pc:docMk/>
          <pc:sldMk cId="241768542" sldId="442"/>
        </pc:sldMkLst>
      </pc:sldChg>
      <pc:sldChg chg="del">
        <pc:chgData name="Kulinich Bohdan" userId="48e65c9f34e137d0" providerId="LiveId" clId="{4C6F6ACF-9F30-403F-A792-4E1B9593CDD4}" dt="2020-08-28T16:36:11.491" v="5" actId="47"/>
        <pc:sldMkLst>
          <pc:docMk/>
          <pc:sldMk cId="1108550450" sldId="459"/>
        </pc:sldMkLst>
      </pc:sldChg>
      <pc:sldChg chg="delSp modSp add del mod delAnim">
        <pc:chgData name="Kulinich Bohdan" userId="48e65c9f34e137d0" providerId="LiveId" clId="{4C6F6ACF-9F30-403F-A792-4E1B9593CDD4}" dt="2020-09-01T13:24:40.386" v="1640" actId="47"/>
        <pc:sldMkLst>
          <pc:docMk/>
          <pc:sldMk cId="3549694346" sldId="460"/>
        </pc:sldMkLst>
        <pc:spChg chg="del">
          <ac:chgData name="Kulinich Bohdan" userId="48e65c9f34e137d0" providerId="LiveId" clId="{4C6F6ACF-9F30-403F-A792-4E1B9593CDD4}" dt="2020-09-01T11:01:26.203" v="1460" actId="478"/>
          <ac:spMkLst>
            <pc:docMk/>
            <pc:sldMk cId="3549694346" sldId="460"/>
            <ac:spMk id="2" creationId="{3B804AAF-50F8-4BE5-AD03-38865E0D97DE}"/>
          </ac:spMkLst>
        </pc:spChg>
        <pc:spChg chg="del mod">
          <ac:chgData name="Kulinich Bohdan" userId="48e65c9f34e137d0" providerId="LiveId" clId="{4C6F6ACF-9F30-403F-A792-4E1B9593CDD4}" dt="2020-09-01T11:01:25.601" v="1459" actId="478"/>
          <ac:spMkLst>
            <pc:docMk/>
            <pc:sldMk cId="3549694346" sldId="460"/>
            <ac:spMk id="57" creationId="{16FFDC21-E34F-4416-A9AC-BA51AD311798}"/>
          </ac:spMkLst>
        </pc:spChg>
        <pc:picChg chg="del">
          <ac:chgData name="Kulinich Bohdan" userId="48e65c9f34e137d0" providerId="LiveId" clId="{4C6F6ACF-9F30-403F-A792-4E1B9593CDD4}" dt="2020-09-01T11:01:23.728" v="1457" actId="478"/>
          <ac:picMkLst>
            <pc:docMk/>
            <pc:sldMk cId="3549694346" sldId="460"/>
            <ac:picMk id="6" creationId="{CF3797E5-3BED-4F00-8C1C-C3C980F6BF69}"/>
          </ac:picMkLst>
        </pc:picChg>
        <pc:picChg chg="del">
          <ac:chgData name="Kulinich Bohdan" userId="48e65c9f34e137d0" providerId="LiveId" clId="{4C6F6ACF-9F30-403F-A792-4E1B9593CDD4}" dt="2020-09-01T11:01:22.842" v="1456" actId="478"/>
          <ac:picMkLst>
            <pc:docMk/>
            <pc:sldMk cId="3549694346" sldId="460"/>
            <ac:picMk id="60" creationId="{E98C5380-53A6-4262-BEAA-0303405D5BA8}"/>
          </ac:picMkLst>
        </pc:picChg>
      </pc:sldChg>
      <pc:sldChg chg="addSp delSp modSp mod delAnim modAnim">
        <pc:chgData name="Kulinich Bohdan" userId="48e65c9f34e137d0" providerId="LiveId" clId="{4C6F6ACF-9F30-403F-A792-4E1B9593CDD4}" dt="2020-08-31T07:55:09.451" v="1187" actId="208"/>
        <pc:sldMkLst>
          <pc:docMk/>
          <pc:sldMk cId="301277507" sldId="461"/>
        </pc:sldMkLst>
        <pc:spChg chg="mod or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17" creationId="{F9BA6B73-DE55-4160-902C-99B0726A1091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18" creationId="{97D3E5C7-B521-43A6-8065-75568EB3F023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19" creationId="{8F559F53-8D5E-4947-8A27-FC5D922194EF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0" creationId="{CE6C1FE5-920D-442B-B0FC-1F0E626F0C90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1" creationId="{12869793-BFC5-4A17-938F-7B8552381C6B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2" creationId="{D254338D-5C30-4BAE-9820-B5BE8AED1BF9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3" creationId="{4ECB7167-F45B-4B63-A851-530D96120100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5" creationId="{125952DF-3E65-461C-B367-455C32DAB293}"/>
          </ac:spMkLst>
        </pc:spChg>
        <pc:spChg chg="mo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27" creationId="{0F67EC65-AF29-4F72-B6F6-32C388133FC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8" creationId="{98D6C9AB-ACEB-4559-A3E8-FD42C2F3B3E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29" creationId="{40F515A5-426D-4314-A8C6-C181C5B6D83A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0" creationId="{922FB6D1-189F-4755-AD6F-79B409687CD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1" creationId="{03BED395-7B9E-40FF-AB48-8D6485C0AEE1}"/>
          </ac:spMkLst>
        </pc:spChg>
        <pc:spChg chg="del">
          <ac:chgData name="Kulinich Bohdan" userId="48e65c9f34e137d0" providerId="LiveId" clId="{4C6F6ACF-9F30-403F-A792-4E1B9593CDD4}" dt="2020-08-28T16:52:54.081" v="490" actId="478"/>
          <ac:spMkLst>
            <pc:docMk/>
            <pc:sldMk cId="301277507" sldId="461"/>
            <ac:spMk id="32" creationId="{7F3EB263-95AE-42D2-8974-CE40ECCD41C7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3" creationId="{784E5DF2-6C14-44A0-BB59-99C3324D60BE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4" creationId="{CB591DFF-852E-4B2A-9111-ADF05885199E}"/>
          </ac:spMkLst>
        </pc:spChg>
        <pc:spChg chg="mo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35" creationId="{546884FE-1128-4E7A-BDDB-32B33E401FB6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6" creationId="{85B0A7E4-6043-4E1C-9BCE-05D129521AF9}"/>
          </ac:spMkLst>
        </pc:spChg>
        <pc:spChg chg="del">
          <ac:chgData name="Kulinich Bohdan" userId="48e65c9f34e137d0" providerId="LiveId" clId="{4C6F6ACF-9F30-403F-A792-4E1B9593CDD4}" dt="2020-08-28T16:51:58.281" v="391" actId="478"/>
          <ac:spMkLst>
            <pc:docMk/>
            <pc:sldMk cId="301277507" sldId="461"/>
            <ac:spMk id="37" creationId="{5955DCF8-8FE2-46D2-8C95-A461DA092B0F}"/>
          </ac:spMkLst>
        </pc:spChg>
        <pc:spChg chg="mod">
          <ac:chgData name="Kulinich Bohdan" userId="48e65c9f34e137d0" providerId="LiveId" clId="{4C6F6ACF-9F30-403F-A792-4E1B9593CDD4}" dt="2020-08-28T16:55:32.581" v="516" actId="1076"/>
          <ac:spMkLst>
            <pc:docMk/>
            <pc:sldMk cId="301277507" sldId="461"/>
            <ac:spMk id="38" creationId="{7DB62FBF-3F34-4DD8-8C15-A779C9062958}"/>
          </ac:spMkLst>
        </pc:spChg>
        <pc:spChg chg="add mod">
          <ac:chgData name="Kulinich Bohdan" userId="48e65c9f34e137d0" providerId="LiveId" clId="{4C6F6ACF-9F30-403F-A792-4E1B9593CDD4}" dt="2020-08-28T16:58:22.001" v="591" actId="1076"/>
          <ac:spMkLst>
            <pc:docMk/>
            <pc:sldMk cId="301277507" sldId="461"/>
            <ac:spMk id="42" creationId="{5F5D6EFD-D127-4B8B-BBA9-8FB78ADC6A8D}"/>
          </ac:spMkLst>
        </pc:spChg>
        <pc:spChg chg="add mod">
          <ac:chgData name="Kulinich Bohdan" userId="48e65c9f34e137d0" providerId="LiveId" clId="{4C6F6ACF-9F30-403F-A792-4E1B9593CDD4}" dt="2020-08-28T16:58:29.871" v="593" actId="1076"/>
          <ac:spMkLst>
            <pc:docMk/>
            <pc:sldMk cId="301277507" sldId="461"/>
            <ac:spMk id="43" creationId="{D729B0CE-754E-4408-BC19-C51B8A445D40}"/>
          </ac:spMkLst>
        </pc:spChg>
        <pc:spChg chg="add mod">
          <ac:chgData name="Kulinich Bohdan" userId="48e65c9f34e137d0" providerId="LiveId" clId="{4C6F6ACF-9F30-403F-A792-4E1B9593CDD4}" dt="2020-08-28T16:58:37.436" v="595" actId="20577"/>
          <ac:spMkLst>
            <pc:docMk/>
            <pc:sldMk cId="301277507" sldId="461"/>
            <ac:spMk id="44" creationId="{AABAE8C6-CB30-4617-9B7F-9EBFE3A924CD}"/>
          </ac:spMkLst>
        </pc:spChg>
        <pc:spChg chg="add mod">
          <ac:chgData name="Kulinich Bohdan" userId="48e65c9f34e137d0" providerId="LiveId" clId="{4C6F6ACF-9F30-403F-A792-4E1B9593CDD4}" dt="2020-08-28T16:58:42.516" v="598" actId="20577"/>
          <ac:spMkLst>
            <pc:docMk/>
            <pc:sldMk cId="301277507" sldId="461"/>
            <ac:spMk id="45" creationId="{1040E1C4-3ACA-4FEB-8A65-B9C5578BC285}"/>
          </ac:spMkLst>
        </pc:spChg>
        <pc:spChg chg="add mod">
          <ac:chgData name="Kulinich Bohdan" userId="48e65c9f34e137d0" providerId="LiveId" clId="{4C6F6ACF-9F30-403F-A792-4E1B9593CDD4}" dt="2020-08-28T16:58:46.261" v="600" actId="1076"/>
          <ac:spMkLst>
            <pc:docMk/>
            <pc:sldMk cId="301277507" sldId="461"/>
            <ac:spMk id="46" creationId="{373E382E-05EB-40F8-9B5B-4C53836484F0}"/>
          </ac:spMkLst>
        </pc:spChg>
        <pc:spChg chg="add mod">
          <ac:chgData name="Kulinich Bohdan" userId="48e65c9f34e137d0" providerId="LiveId" clId="{4C6F6ACF-9F30-403F-A792-4E1B9593CDD4}" dt="2020-08-28T16:58:56.311" v="603" actId="20577"/>
          <ac:spMkLst>
            <pc:docMk/>
            <pc:sldMk cId="301277507" sldId="461"/>
            <ac:spMk id="47" creationId="{313D5EAC-12AC-437C-AD76-B8BE8BDA4FA9}"/>
          </ac:spMkLst>
        </pc:spChg>
        <pc:spChg chg="add mod">
          <ac:chgData name="Kulinich Bohdan" userId="48e65c9f34e137d0" providerId="LiveId" clId="{4C6F6ACF-9F30-403F-A792-4E1B9593CDD4}" dt="2020-08-28T16:59:06.351" v="606" actId="20577"/>
          <ac:spMkLst>
            <pc:docMk/>
            <pc:sldMk cId="301277507" sldId="461"/>
            <ac:spMk id="48" creationId="{1A61DCC2-9B53-4BAD-B7E8-AD9513DCA32F}"/>
          </ac:spMkLst>
        </pc:spChg>
        <pc:spChg chg="add mod">
          <ac:chgData name="Kulinich Bohdan" userId="48e65c9f34e137d0" providerId="LiveId" clId="{4C6F6ACF-9F30-403F-A792-4E1B9593CDD4}" dt="2020-08-28T16:59:11.161" v="609" actId="20577"/>
          <ac:spMkLst>
            <pc:docMk/>
            <pc:sldMk cId="301277507" sldId="461"/>
            <ac:spMk id="49" creationId="{FBBF4F47-0ED3-453F-8D6B-B87C4435FDAB}"/>
          </ac:spMkLst>
        </pc:spChg>
        <pc:picChg chg="add del mod">
          <ac:chgData name="Kulinich Bohdan" userId="48e65c9f34e137d0" providerId="LiveId" clId="{4C6F6ACF-9F30-403F-A792-4E1B9593CDD4}" dt="2020-08-28T16:59:13.251" v="610" actId="478"/>
          <ac:picMkLst>
            <pc:docMk/>
            <pc:sldMk cId="301277507" sldId="461"/>
            <ac:picMk id="5" creationId="{EDF493B8-C980-4E9E-99A1-5E19A720F48D}"/>
          </ac:picMkLst>
        </pc:picChg>
        <pc:cxnChg chg="del">
          <ac:chgData name="Kulinich Bohdan" userId="48e65c9f34e137d0" providerId="LiveId" clId="{4C6F6ACF-9F30-403F-A792-4E1B9593CDD4}" dt="2020-08-28T16:51:58.281" v="391" actId="478"/>
          <ac:cxnSpMkLst>
            <pc:docMk/>
            <pc:sldMk cId="301277507" sldId="461"/>
            <ac:cxnSpMk id="15" creationId="{244C4224-5592-47DC-887B-F368099CD3AA}"/>
          </ac:cxnSpMkLst>
        </pc:cxnChg>
        <pc:cxnChg chg="del">
          <ac:chgData name="Kulinich Bohdan" userId="48e65c9f34e137d0" providerId="LiveId" clId="{4C6F6ACF-9F30-403F-A792-4E1B9593CDD4}" dt="2020-08-28T16:51:58.281" v="391" actId="478"/>
          <ac:cxnSpMkLst>
            <pc:docMk/>
            <pc:sldMk cId="301277507" sldId="461"/>
            <ac:cxnSpMk id="24" creationId="{DCF0177D-7D76-4523-8244-E7DFA07EC5FC}"/>
          </ac:cxnSpMkLst>
        </pc:cxnChg>
        <pc:cxnChg chg="add mod">
          <ac:chgData name="Kulinich Bohdan" userId="48e65c9f34e137d0" providerId="LiveId" clId="{4C6F6ACF-9F30-403F-A792-4E1B9593CDD4}" dt="2020-08-31T07:55:09.451" v="1187" actId="208"/>
          <ac:cxnSpMkLst>
            <pc:docMk/>
            <pc:sldMk cId="301277507" sldId="461"/>
            <ac:cxnSpMk id="39" creationId="{B99FF325-C070-4057-B07C-5CCF0B9AC9D1}"/>
          </ac:cxnSpMkLst>
        </pc:cxnChg>
        <pc:cxnChg chg="add mod">
          <ac:chgData name="Kulinich Bohdan" userId="48e65c9f34e137d0" providerId="LiveId" clId="{4C6F6ACF-9F30-403F-A792-4E1B9593CDD4}" dt="2020-08-28T16:56:26.351" v="573" actId="14100"/>
          <ac:cxnSpMkLst>
            <pc:docMk/>
            <pc:sldMk cId="301277507" sldId="461"/>
            <ac:cxnSpMk id="40" creationId="{6EC82FCC-48D7-413D-85E1-3825FC8758A6}"/>
          </ac:cxnSpMkLst>
        </pc:cxnChg>
        <pc:cxnChg chg="add mod">
          <ac:chgData name="Kulinich Bohdan" userId="48e65c9f34e137d0" providerId="LiveId" clId="{4C6F6ACF-9F30-403F-A792-4E1B9593CDD4}" dt="2020-08-28T16:56:41.351" v="580" actId="14100"/>
          <ac:cxnSpMkLst>
            <pc:docMk/>
            <pc:sldMk cId="301277507" sldId="461"/>
            <ac:cxnSpMk id="41" creationId="{15CB2252-4986-42D0-AA65-4EBC84F908B3}"/>
          </ac:cxnSpMkLst>
        </pc:cxnChg>
      </pc:sldChg>
      <pc:sldChg chg="addSp delSp modSp mod delAnim modAnim">
        <pc:chgData name="Kulinich Bohdan" userId="48e65c9f34e137d0" providerId="LiveId" clId="{4C6F6ACF-9F30-403F-A792-4E1B9593CDD4}" dt="2020-08-31T08:06:25.830" v="1277"/>
        <pc:sldMkLst>
          <pc:docMk/>
          <pc:sldMk cId="1071148182" sldId="475"/>
        </pc:sldMkLst>
        <pc:spChg chg="mod">
          <ac:chgData name="Kulinich Bohdan" userId="48e65c9f34e137d0" providerId="LiveId" clId="{4C6F6ACF-9F30-403F-A792-4E1B9593CDD4}" dt="2020-08-31T07:54:27.038" v="1185" actId="14100"/>
          <ac:spMkLst>
            <pc:docMk/>
            <pc:sldMk cId="1071148182" sldId="475"/>
            <ac:spMk id="6" creationId="{4CD1B612-D16C-4F70-8335-78480BFE8EC8}"/>
          </ac:spMkLst>
        </pc:spChg>
        <pc:spChg chg="add mod">
          <ac:chgData name="Kulinich Bohdan" userId="48e65c9f34e137d0" providerId="LiveId" clId="{4C6F6ACF-9F30-403F-A792-4E1B9593CDD4}" dt="2020-08-31T08:01:24.442" v="1230" actId="1076"/>
          <ac:spMkLst>
            <pc:docMk/>
            <pc:sldMk cId="1071148182" sldId="475"/>
            <ac:spMk id="7" creationId="{ADF395E0-729E-4F7B-B7DC-8D3199B7AFF7}"/>
          </ac:spMkLst>
        </pc:spChg>
        <pc:spChg chg="add mod">
          <ac:chgData name="Kulinich Bohdan" userId="48e65c9f34e137d0" providerId="LiveId" clId="{4C6F6ACF-9F30-403F-A792-4E1B9593CDD4}" dt="2020-08-31T08:01:24.442" v="1230" actId="1076"/>
          <ac:spMkLst>
            <pc:docMk/>
            <pc:sldMk cId="1071148182" sldId="475"/>
            <ac:spMk id="8" creationId="{61721D55-767F-4C37-9F6C-639108331FCB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1" creationId="{70469D0D-7615-4D3C-8EF6-3CFB4CD6A9A1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2" creationId="{B53CEFA3-2EA4-4971-8055-76954AC432B0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3" creationId="{855CD34E-F11E-4725-A445-D1A107EA4121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4" creationId="{7A0DC3CB-6D5A-486A-BEBE-8697FC63A631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6" creationId="{49F3FE19-27DF-42A3-A9AB-1D719536E873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7" creationId="{332A952C-37E4-41AB-8EB2-841D1D836B48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8" creationId="{D9A3A134-6DD0-4EF7-835D-860F94A7B0FF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29" creationId="{91D69557-02B1-40E6-9DA7-895007E38226}"/>
          </ac:spMkLst>
        </pc:spChg>
        <pc:spChg chg="del">
          <ac:chgData name="Kulinich Bohdan" userId="48e65c9f34e137d0" providerId="LiveId" clId="{4C6F6ACF-9F30-403F-A792-4E1B9593CDD4}" dt="2020-08-31T07:52:31.384" v="1046" actId="478"/>
          <ac:spMkLst>
            <pc:docMk/>
            <pc:sldMk cId="1071148182" sldId="475"/>
            <ac:spMk id="30" creationId="{49F78064-D85F-4975-9525-7783FB0CB949}"/>
          </ac:spMkLst>
        </pc:spChg>
        <pc:spChg chg="del">
          <ac:chgData name="Kulinich Bohdan" userId="48e65c9f34e137d0" providerId="LiveId" clId="{4C6F6ACF-9F30-403F-A792-4E1B9593CDD4}" dt="2020-08-31T07:52:36.938" v="1048" actId="478"/>
          <ac:spMkLst>
            <pc:docMk/>
            <pc:sldMk cId="1071148182" sldId="475"/>
            <ac:spMk id="34" creationId="{EC3083C1-8FD7-4F68-83FB-A37E3D2BB5BA}"/>
          </ac:spMkLst>
        </pc:spChg>
        <pc:spChg chg="del">
          <ac:chgData name="Kulinich Bohdan" userId="48e65c9f34e137d0" providerId="LiveId" clId="{4C6F6ACF-9F30-403F-A792-4E1B9593CDD4}" dt="2020-08-31T07:52:35.373" v="1047" actId="478"/>
          <ac:spMkLst>
            <pc:docMk/>
            <pc:sldMk cId="1071148182" sldId="475"/>
            <ac:spMk id="35" creationId="{29CE73DB-D2E8-41EA-9C05-BC6EA591F533}"/>
          </ac:spMkLst>
        </pc:spChg>
        <pc:spChg chg="add mod">
          <ac:chgData name="Kulinich Bohdan" userId="48e65c9f34e137d0" providerId="LiveId" clId="{4C6F6ACF-9F30-403F-A792-4E1B9593CDD4}" dt="2020-08-31T08:00:40.138" v="1221" actId="1076"/>
          <ac:spMkLst>
            <pc:docMk/>
            <pc:sldMk cId="1071148182" sldId="475"/>
            <ac:spMk id="41" creationId="{F71AFFB1-41F4-4C00-BB2F-CC167A6D9394}"/>
          </ac:spMkLst>
        </pc:spChg>
        <pc:spChg chg="add mod">
          <ac:chgData name="Kulinich Bohdan" userId="48e65c9f34e137d0" providerId="LiveId" clId="{4C6F6ACF-9F30-403F-A792-4E1B9593CDD4}" dt="2020-08-31T08:00:51.963" v="1225" actId="20577"/>
          <ac:spMkLst>
            <pc:docMk/>
            <pc:sldMk cId="1071148182" sldId="475"/>
            <ac:spMk id="42" creationId="{8DF18CD6-1128-4DDD-A825-0D998AD5A11A}"/>
          </ac:spMkLst>
        </pc:spChg>
        <pc:grpChg chg="del">
          <ac:chgData name="Kulinich Bohdan" userId="48e65c9f34e137d0" providerId="LiveId" clId="{4C6F6ACF-9F30-403F-A792-4E1B9593CDD4}" dt="2020-08-31T07:52:31.384" v="1046" actId="478"/>
          <ac:grpSpMkLst>
            <pc:docMk/>
            <pc:sldMk cId="1071148182" sldId="475"/>
            <ac:grpSpMk id="31" creationId="{D1962682-D9E7-4E29-A93C-C928265EA762}"/>
          </ac:grpSpMkLst>
        </pc:grpChg>
        <pc:picChg chg="del mod modVis">
          <ac:chgData name="Kulinich Bohdan" userId="48e65c9f34e137d0" providerId="LiveId" clId="{4C6F6ACF-9F30-403F-A792-4E1B9593CDD4}" dt="2020-08-31T08:05:37.629" v="1267" actId="478"/>
          <ac:picMkLst>
            <pc:docMk/>
            <pc:sldMk cId="1071148182" sldId="475"/>
            <ac:picMk id="25" creationId="{EA2FCC2D-0FA0-4DB1-9BBB-1187C05396DE}"/>
          </ac:picMkLst>
        </pc:picChg>
        <pc:picChg chg="add mod modVis">
          <ac:chgData name="Kulinich Bohdan" userId="48e65c9f34e137d0" providerId="LiveId" clId="{4C6F6ACF-9F30-403F-A792-4E1B9593CDD4}" dt="2020-08-31T08:06:04.831" v="1276" actId="14429"/>
          <ac:picMkLst>
            <pc:docMk/>
            <pc:sldMk cId="1071148182" sldId="475"/>
            <ac:picMk id="38" creationId="{84640620-1621-4568-B861-4A96931130BE}"/>
          </ac:picMkLst>
        </pc:picChg>
        <pc:picChg chg="add mod">
          <ac:chgData name="Kulinich Bohdan" userId="48e65c9f34e137d0" providerId="LiveId" clId="{4C6F6ACF-9F30-403F-A792-4E1B9593CDD4}" dt="2020-08-31T07:59:39.868" v="1215" actId="1076"/>
          <ac:picMkLst>
            <pc:docMk/>
            <pc:sldMk cId="1071148182" sldId="475"/>
            <ac:picMk id="39" creationId="{CE71CE8A-CBE7-4EC9-BF0D-FB8927F12DDA}"/>
          </ac:picMkLst>
        </pc:picChg>
        <pc:cxnChg chg="del">
          <ac:chgData name="Kulinich Bohdan" userId="48e65c9f34e137d0" providerId="LiveId" clId="{4C6F6ACF-9F30-403F-A792-4E1B9593CDD4}" dt="2020-08-31T07:52:31.384" v="1046" actId="478"/>
          <ac:cxnSpMkLst>
            <pc:docMk/>
            <pc:sldMk cId="1071148182" sldId="475"/>
            <ac:cxnSpMk id="12" creationId="{728B52AF-7A81-41B6-90BC-FC089DE0BC81}"/>
          </ac:cxnSpMkLst>
        </pc:cxnChg>
        <pc:cxnChg chg="del">
          <ac:chgData name="Kulinich Bohdan" userId="48e65c9f34e137d0" providerId="LiveId" clId="{4C6F6ACF-9F30-403F-A792-4E1B9593CDD4}" dt="2020-08-31T07:52:31.384" v="1046" actId="478"/>
          <ac:cxnSpMkLst>
            <pc:docMk/>
            <pc:sldMk cId="1071148182" sldId="475"/>
            <ac:cxnSpMk id="13" creationId="{31978F08-880B-4C85-8E9D-32F3E9959150}"/>
          </ac:cxnSpMkLst>
        </pc:cxnChg>
        <pc:cxnChg chg="del">
          <ac:chgData name="Kulinich Bohdan" userId="48e65c9f34e137d0" providerId="LiveId" clId="{4C6F6ACF-9F30-403F-A792-4E1B9593CDD4}" dt="2020-08-31T07:52:31.384" v="1046" actId="478"/>
          <ac:cxnSpMkLst>
            <pc:docMk/>
            <pc:sldMk cId="1071148182" sldId="475"/>
            <ac:cxnSpMk id="14" creationId="{7D3BCF42-7A6A-416B-9A50-2A16462645D9}"/>
          </ac:cxnSpMkLst>
        </pc:cxnChg>
        <pc:cxnChg chg="add mod">
          <ac:chgData name="Kulinich Bohdan" userId="48e65c9f34e137d0" providerId="LiveId" clId="{4C6F6ACF-9F30-403F-A792-4E1B9593CDD4}" dt="2020-08-31T07:59:25.245" v="1213" actId="208"/>
          <ac:cxnSpMkLst>
            <pc:docMk/>
            <pc:sldMk cId="1071148182" sldId="475"/>
            <ac:cxnSpMk id="36" creationId="{66FF0B2E-956F-4E34-B534-E3466F90A3D9}"/>
          </ac:cxnSpMkLst>
        </pc:cxnChg>
        <pc:cxnChg chg="add mod ord">
          <ac:chgData name="Kulinich Bohdan" userId="48e65c9f34e137d0" providerId="LiveId" clId="{4C6F6ACF-9F30-403F-A792-4E1B9593CDD4}" dt="2020-08-31T08:00:56.767" v="1226" actId="14100"/>
          <ac:cxnSpMkLst>
            <pc:docMk/>
            <pc:sldMk cId="1071148182" sldId="475"/>
            <ac:cxnSpMk id="37" creationId="{3CE9BAF8-9E68-472B-94B9-76139A1C19ED}"/>
          </ac:cxnSpMkLst>
        </pc:cxnChg>
        <pc:cxnChg chg="add del mod">
          <ac:chgData name="Kulinich Bohdan" userId="48e65c9f34e137d0" providerId="LiveId" clId="{4C6F6ACF-9F30-403F-A792-4E1B9593CDD4}" dt="2020-08-31T07:56:43.959" v="1206" actId="478"/>
          <ac:cxnSpMkLst>
            <pc:docMk/>
            <pc:sldMk cId="1071148182" sldId="475"/>
            <ac:cxnSpMk id="40" creationId="{D7A15065-43A6-4CF4-8A0D-BD37E2A1B032}"/>
          </ac:cxnSpMkLst>
        </pc:cxnChg>
      </pc:sldChg>
      <pc:sldChg chg="addSp delSp modSp mod delAnim modAnim">
        <pc:chgData name="Kulinich Bohdan" userId="48e65c9f34e137d0" providerId="LiveId" clId="{4C6F6ACF-9F30-403F-A792-4E1B9593CDD4}" dt="2020-09-01T14:24:40.683" v="1873" actId="20577"/>
        <pc:sldMkLst>
          <pc:docMk/>
          <pc:sldMk cId="2993543623" sldId="476"/>
        </pc:sldMkLst>
        <pc:spChg chg="mod">
          <ac:chgData name="Kulinich Bohdan" userId="48e65c9f34e137d0" providerId="LiveId" clId="{4C6F6ACF-9F30-403F-A792-4E1B9593CDD4}" dt="2020-08-31T08:46:44.384" v="1393" actId="14100"/>
          <ac:spMkLst>
            <pc:docMk/>
            <pc:sldMk cId="2993543623" sldId="476"/>
            <ac:spMk id="6" creationId="{4CD1B612-D16C-4F70-8335-78480BFE8EC8}"/>
          </ac:spMkLst>
        </pc:spChg>
        <pc:spChg chg="add del mod">
          <ac:chgData name="Kulinich Bohdan" userId="48e65c9f34e137d0" providerId="LiveId" clId="{4C6F6ACF-9F30-403F-A792-4E1B9593CDD4}" dt="2020-08-31T09:07:01.895" v="1399" actId="478"/>
          <ac:spMkLst>
            <pc:docMk/>
            <pc:sldMk cId="2993543623" sldId="476"/>
            <ac:spMk id="13" creationId="{62780E97-7338-4F3C-BDF7-D56E2573CB23}"/>
          </ac:spMkLst>
        </pc:spChg>
        <pc:spChg chg="add del mod">
          <ac:chgData name="Kulinich Bohdan" userId="48e65c9f34e137d0" providerId="LiveId" clId="{4C6F6ACF-9F30-403F-A792-4E1B9593CDD4}" dt="2020-08-31T09:06:58.861" v="1398" actId="478"/>
          <ac:spMkLst>
            <pc:docMk/>
            <pc:sldMk cId="2993543623" sldId="476"/>
            <ac:spMk id="14" creationId="{5EE19ED8-029A-4EFF-B041-D8BFF0261C14}"/>
          </ac:spMkLst>
        </pc:spChg>
        <pc:spChg chg="add mod">
          <ac:chgData name="Kulinich Bohdan" userId="48e65c9f34e137d0" providerId="LiveId" clId="{4C6F6ACF-9F30-403F-A792-4E1B9593CDD4}" dt="2020-09-01T11:00:01.393" v="1454" actId="1076"/>
          <ac:spMkLst>
            <pc:docMk/>
            <pc:sldMk cId="2993543623" sldId="476"/>
            <ac:spMk id="16" creationId="{9A645FD5-0E6D-430C-A796-BEBB7765C053}"/>
          </ac:spMkLst>
        </pc:spChg>
        <pc:spChg chg="add mod">
          <ac:chgData name="Kulinich Bohdan" userId="48e65c9f34e137d0" providerId="LiveId" clId="{4C6F6ACF-9F30-403F-A792-4E1B9593CDD4}" dt="2020-08-31T09:08:21.278" v="1411" actId="20577"/>
          <ac:spMkLst>
            <pc:docMk/>
            <pc:sldMk cId="2993543623" sldId="476"/>
            <ac:spMk id="17" creationId="{6C1EA1D0-8ACE-4068-91C8-684C6358557D}"/>
          </ac:spMkLst>
        </pc:spChg>
        <pc:spChg chg="add mod">
          <ac:chgData name="Kulinich Bohdan" userId="48e65c9f34e137d0" providerId="LiveId" clId="{4C6F6ACF-9F30-403F-A792-4E1B9593CDD4}" dt="2020-09-01T10:59:58.030" v="1453" actId="1076"/>
          <ac:spMkLst>
            <pc:docMk/>
            <pc:sldMk cId="2993543623" sldId="476"/>
            <ac:spMk id="18" creationId="{5152A46D-0E4C-4245-8A29-E10EF126B998}"/>
          </ac:spMkLst>
        </pc:spChg>
        <pc:spChg chg="add mod">
          <ac:chgData name="Kulinich Bohdan" userId="48e65c9f34e137d0" providerId="LiveId" clId="{4C6F6ACF-9F30-403F-A792-4E1B9593CDD4}" dt="2020-09-01T11:01:43.473" v="1464" actId="14100"/>
          <ac:spMkLst>
            <pc:docMk/>
            <pc:sldMk cId="2993543623" sldId="476"/>
            <ac:spMk id="20" creationId="{759AACF7-0F64-43D2-8184-D20CEABA777E}"/>
          </ac:spMkLst>
        </pc:spChg>
        <pc:spChg chg="add mod">
          <ac:chgData name="Kulinich Bohdan" userId="48e65c9f34e137d0" providerId="LiveId" clId="{4C6F6ACF-9F30-403F-A792-4E1B9593CDD4}" dt="2020-09-01T11:02:00.763" v="1470" actId="1076"/>
          <ac:spMkLst>
            <pc:docMk/>
            <pc:sldMk cId="2993543623" sldId="476"/>
            <ac:spMk id="21" creationId="{327B13A7-23B8-4865-9AA6-7C658AFD43D2}"/>
          </ac:spMkLst>
        </pc:spChg>
        <pc:spChg chg="mod">
          <ac:chgData name="Kulinich Bohdan" userId="48e65c9f34e137d0" providerId="LiveId" clId="{4C6F6ACF-9F30-403F-A792-4E1B9593CDD4}" dt="2020-09-01T14:24:40.683" v="1873" actId="20577"/>
          <ac:spMkLst>
            <pc:docMk/>
            <pc:sldMk cId="2993543623" sldId="476"/>
            <ac:spMk id="51" creationId="{86BC9140-E395-435D-A852-213A1317C46C}"/>
          </ac:spMkLst>
        </pc:spChg>
        <pc:grpChg chg="add del mod">
          <ac:chgData name="Kulinich Bohdan" userId="48e65c9f34e137d0" providerId="LiveId" clId="{4C6F6ACF-9F30-403F-A792-4E1B9593CDD4}" dt="2020-08-31T09:07:34.838" v="1405" actId="165"/>
          <ac:grpSpMkLst>
            <pc:docMk/>
            <pc:sldMk cId="2993543623" sldId="476"/>
            <ac:grpSpMk id="2" creationId="{F15CC748-73BF-455E-A267-91B8C7EE10B5}"/>
          </ac:grpSpMkLst>
        </pc:grpChg>
        <pc:picChg chg="del mod modVis">
          <ac:chgData name="Kulinich Bohdan" userId="48e65c9f34e137d0" providerId="LiveId" clId="{4C6F6ACF-9F30-403F-A792-4E1B9593CDD4}" dt="2020-09-01T11:02:29.908" v="1476" actId="478"/>
          <ac:picMkLst>
            <pc:docMk/>
            <pc:sldMk cId="2993543623" sldId="476"/>
            <ac:picMk id="15" creationId="{1E9ABA94-295C-4AAD-83A7-4A8986BDF1D7}"/>
          </ac:picMkLst>
        </pc:picChg>
        <pc:picChg chg="mod modVis">
          <ac:chgData name="Kulinich Bohdan" userId="48e65c9f34e137d0" providerId="LiveId" clId="{4C6F6ACF-9F30-403F-A792-4E1B9593CDD4}" dt="2020-09-01T11:02:22.693" v="1471" actId="14429"/>
          <ac:picMkLst>
            <pc:docMk/>
            <pc:sldMk cId="2993543623" sldId="476"/>
            <ac:picMk id="25" creationId="{EA2FCC2D-0FA0-4DB1-9BBB-1187C05396DE}"/>
          </ac:picMkLst>
        </pc:picChg>
        <pc:cxnChg chg="add mod topLvl">
          <ac:chgData name="Kulinich Bohdan" userId="48e65c9f34e137d0" providerId="LiveId" clId="{4C6F6ACF-9F30-403F-A792-4E1B9593CDD4}" dt="2020-08-31T09:07:34.838" v="1405" actId="165"/>
          <ac:cxnSpMkLst>
            <pc:docMk/>
            <pc:sldMk cId="2993543623" sldId="476"/>
            <ac:cxnSpMk id="9" creationId="{C093B1C7-6123-41AE-BF88-FA3917F411AC}"/>
          </ac:cxnSpMkLst>
        </pc:cxnChg>
        <pc:cxnChg chg="add del mod topLvl">
          <ac:chgData name="Kulinich Bohdan" userId="48e65c9f34e137d0" providerId="LiveId" clId="{4C6F6ACF-9F30-403F-A792-4E1B9593CDD4}" dt="2020-09-01T10:59:41.301" v="1449" actId="478"/>
          <ac:cxnSpMkLst>
            <pc:docMk/>
            <pc:sldMk cId="2993543623" sldId="476"/>
            <ac:cxnSpMk id="10" creationId="{B27C71A6-195C-431D-8213-2AD4649AFC26}"/>
          </ac:cxnSpMkLst>
        </pc:cxnChg>
        <pc:cxnChg chg="add mod topLvl">
          <ac:chgData name="Kulinich Bohdan" userId="48e65c9f34e137d0" providerId="LiveId" clId="{4C6F6ACF-9F30-403F-A792-4E1B9593CDD4}" dt="2020-09-01T10:59:40.176" v="1448" actId="14100"/>
          <ac:cxnSpMkLst>
            <pc:docMk/>
            <pc:sldMk cId="2993543623" sldId="476"/>
            <ac:cxnSpMk id="12" creationId="{1E980785-B833-4181-B974-AD1C6CAAF8E4}"/>
          </ac:cxnSpMkLst>
        </pc:cxnChg>
        <pc:cxnChg chg="add mod">
          <ac:chgData name="Kulinich Bohdan" userId="48e65c9f34e137d0" providerId="LiveId" clId="{4C6F6ACF-9F30-403F-A792-4E1B9593CDD4}" dt="2020-09-01T10:59:50.621" v="1452" actId="1076"/>
          <ac:cxnSpMkLst>
            <pc:docMk/>
            <pc:sldMk cId="2993543623" sldId="476"/>
            <ac:cxnSpMk id="19" creationId="{353BBFAA-F902-4C87-98A4-AF1606F77CFB}"/>
          </ac:cxnSpMkLst>
        </pc:cxnChg>
      </pc:sldChg>
      <pc:sldChg chg="addSp delSp modSp mod ord delAnim modAnim">
        <pc:chgData name="Kulinich Bohdan" userId="48e65c9f34e137d0" providerId="LiveId" clId="{4C6F6ACF-9F30-403F-A792-4E1B9593CDD4}" dt="2020-09-01T17:59:57.494" v="2072" actId="1076"/>
        <pc:sldMkLst>
          <pc:docMk/>
          <pc:sldMk cId="2325420514" sldId="477"/>
        </pc:sldMkLst>
        <pc:spChg chg="mod ord">
          <ac:chgData name="Kulinich Bohdan" userId="48e65c9f34e137d0" providerId="LiveId" clId="{4C6F6ACF-9F30-403F-A792-4E1B9593CDD4}" dt="2020-09-01T17:59:57.494" v="2072" actId="1076"/>
          <ac:spMkLst>
            <pc:docMk/>
            <pc:sldMk cId="2325420514" sldId="477"/>
            <ac:spMk id="6" creationId="{4CD1B612-D16C-4F70-8335-78480BFE8EC8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13" creationId="{8BD282AD-50DC-4543-AD16-F18B0E52962E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14" creationId="{40EA4E71-24FE-4E20-B782-12EECB7126EC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34" creationId="{E2E7F22D-BEF1-4FDC-A550-F474599019F5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36" creationId="{8CB50688-5FFA-4FE9-8A1B-786C4B7E2ACE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37" creationId="{885350CC-7DEA-418E-8F5E-08A591974F5F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38" creationId="{414AC39D-38AA-4CF8-BFC4-AF71F59CADC6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39" creationId="{4D3A412C-30E8-4494-BE20-7EF3D4789F23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0" creationId="{8C80C97A-DECC-405D-879E-01B7E4410A8A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1" creationId="{D3892BB7-6F5D-4A19-9E45-3826E20D538F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2" creationId="{CBED651A-BE4E-4515-A036-B649E0A2B72D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3" creationId="{D70019CA-9C4F-446C-85CC-E5B79371A80A}"/>
          </ac:spMkLst>
        </pc:spChg>
        <pc:spChg chg="del">
          <ac:chgData name="Kulinich Bohdan" userId="48e65c9f34e137d0" providerId="LiveId" clId="{4C6F6ACF-9F30-403F-A792-4E1B9593CDD4}" dt="2020-09-01T13:26:54.579" v="1641" actId="478"/>
          <ac:spMkLst>
            <pc:docMk/>
            <pc:sldMk cId="2325420514" sldId="477"/>
            <ac:spMk id="44" creationId="{ED0A484B-131B-4CD4-BF47-D5A6F6630A70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45" creationId="{9D798068-2227-4CF9-86A6-FF9BD164DA4F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46" creationId="{0DCF2DED-10D4-4D16-A480-314070B242BF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47" creationId="{00901D67-B933-4699-AD37-2DCA92CED474}"/>
          </ac:spMkLst>
        </pc:spChg>
        <pc:spChg chg="mod">
          <ac:chgData name="Kulinich Bohdan" userId="48e65c9f34e137d0" providerId="LiveId" clId="{4C6F6ACF-9F30-403F-A792-4E1B9593CDD4}" dt="2020-09-01T14:18:02.794" v="1781" actId="14100"/>
          <ac:spMkLst>
            <pc:docMk/>
            <pc:sldMk cId="2325420514" sldId="477"/>
            <ac:spMk id="49" creationId="{B6E37A0B-E12D-42F5-9130-C23568D08580}"/>
          </ac:spMkLst>
        </pc:spChg>
        <pc:spChg chg="mod">
          <ac:chgData name="Kulinich Bohdan" userId="48e65c9f34e137d0" providerId="LiveId" clId="{4C6F6ACF-9F30-403F-A792-4E1B9593CDD4}" dt="2020-09-01T14:17:49.068" v="1778" actId="14100"/>
          <ac:spMkLst>
            <pc:docMk/>
            <pc:sldMk cId="2325420514" sldId="477"/>
            <ac:spMk id="50" creationId="{8294B78A-A8C0-4CAC-BF99-7249BA693C4A}"/>
          </ac:spMkLst>
        </pc:spChg>
        <pc:spChg chg="mod">
          <ac:chgData name="Kulinich Bohdan" userId="48e65c9f34e137d0" providerId="LiveId" clId="{4C6F6ACF-9F30-403F-A792-4E1B9593CDD4}" dt="2020-09-01T14:24:37.327" v="1872" actId="20577"/>
          <ac:spMkLst>
            <pc:docMk/>
            <pc:sldMk cId="2325420514" sldId="477"/>
            <ac:spMk id="51" creationId="{86BC9140-E395-435D-A852-213A1317C46C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52" creationId="{D320875C-3755-4928-8C32-16DC20A1045D}"/>
          </ac:spMkLst>
        </pc:spChg>
        <pc:spChg chg="add mod">
          <ac:chgData name="Kulinich Bohdan" userId="48e65c9f34e137d0" providerId="LiveId" clId="{4C6F6ACF-9F30-403F-A792-4E1B9593CDD4}" dt="2020-09-01T17:33:55.661" v="2061" actId="1076"/>
          <ac:spMkLst>
            <pc:docMk/>
            <pc:sldMk cId="2325420514" sldId="477"/>
            <ac:spMk id="53" creationId="{BEDDCA4D-F0A7-4EB5-B877-93B783F631D1}"/>
          </ac:spMkLst>
        </pc:spChg>
        <pc:spChg chg="add del mod">
          <ac:chgData name="Kulinich Bohdan" userId="48e65c9f34e137d0" providerId="LiveId" clId="{4C6F6ACF-9F30-403F-A792-4E1B9593CDD4}" dt="2020-09-01T17:59:42.593" v="2068" actId="478"/>
          <ac:spMkLst>
            <pc:docMk/>
            <pc:sldMk cId="2325420514" sldId="477"/>
            <ac:spMk id="54" creationId="{6938AF60-C21C-41D8-8298-A31CEBA22F9F}"/>
          </ac:spMkLst>
        </pc:spChg>
        <pc:spChg chg="add del mod">
          <ac:chgData name="Kulinich Bohdan" userId="48e65c9f34e137d0" providerId="LiveId" clId="{4C6F6ACF-9F30-403F-A792-4E1B9593CDD4}" dt="2020-09-01T17:59:43.617" v="2069" actId="478"/>
          <ac:spMkLst>
            <pc:docMk/>
            <pc:sldMk cId="2325420514" sldId="477"/>
            <ac:spMk id="55" creationId="{29060AC8-6837-4F66-BDA3-3F511916E481}"/>
          </ac:spMkLst>
        </pc:spChg>
        <pc:grpChg chg="add mod">
          <ac:chgData name="Kulinich Bohdan" userId="48e65c9f34e137d0" providerId="LiveId" clId="{4C6F6ACF-9F30-403F-A792-4E1B9593CDD4}" dt="2020-09-01T17:33:55.661" v="2061" actId="1076"/>
          <ac:grpSpMkLst>
            <pc:docMk/>
            <pc:sldMk cId="2325420514" sldId="477"/>
            <ac:grpSpMk id="48" creationId="{7B0A3FB1-DDA6-4FA4-895E-7F06863462FF}"/>
          </ac:grpSpMkLst>
        </pc:grpChg>
        <pc:picChg chg="add del mod">
          <ac:chgData name="Kulinich Bohdan" userId="48e65c9f34e137d0" providerId="LiveId" clId="{4C6F6ACF-9F30-403F-A792-4E1B9593CDD4}" dt="2020-09-01T14:18:29.687" v="1794" actId="478"/>
          <ac:picMkLst>
            <pc:docMk/>
            <pc:sldMk cId="2325420514" sldId="477"/>
            <ac:picMk id="5" creationId="{DC02F1AD-89B7-4938-B3D2-E3161515AAE2}"/>
          </ac:picMkLst>
        </pc:pic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0" creationId="{DD606536-349B-4416-A7C1-E06FCA3DFEDC}"/>
          </ac:cxnSpMkLst>
        </pc:cxn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1" creationId="{295F322C-2B7E-456A-B966-5F036DEF1B1D}"/>
          </ac:cxnSpMkLst>
        </pc:cxn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4" creationId="{ABB3ADE9-D78C-4B10-A139-CC1AEB667CAC}"/>
          </ac:cxnSpMkLst>
        </pc:cxnChg>
        <pc:cxnChg chg="add mod">
          <ac:chgData name="Kulinich Bohdan" userId="48e65c9f34e137d0" providerId="LiveId" clId="{4C6F6ACF-9F30-403F-A792-4E1B9593CDD4}" dt="2020-09-01T17:33:55.661" v="2061" actId="1076"/>
          <ac:cxnSpMkLst>
            <pc:docMk/>
            <pc:sldMk cId="2325420514" sldId="477"/>
            <ac:cxnSpMk id="27" creationId="{20526F18-FB8A-4CA2-9FFA-7F95C47299ED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29" creationId="{1725A117-D584-4EC6-B17E-86EA8139BD97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32" creationId="{0718D81A-E09E-49E5-91A8-5B5AF817DB67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33" creationId="{A111025E-0722-4E59-A0E0-5F7D1687A92F}"/>
          </ac:cxnSpMkLst>
        </pc:cxnChg>
        <pc:cxnChg chg="del">
          <ac:chgData name="Kulinich Bohdan" userId="48e65c9f34e137d0" providerId="LiveId" clId="{4C6F6ACF-9F30-403F-A792-4E1B9593CDD4}" dt="2020-09-01T13:26:54.579" v="1641" actId="478"/>
          <ac:cxnSpMkLst>
            <pc:docMk/>
            <pc:sldMk cId="2325420514" sldId="477"/>
            <ac:cxnSpMk id="35" creationId="{12371132-188B-434E-B62E-A6619038D3B6}"/>
          </ac:cxnSpMkLst>
        </pc:cxnChg>
      </pc:sldChg>
      <pc:sldChg chg="addSp delSp modSp add mod ord delAnim modAnim">
        <pc:chgData name="Kulinich Bohdan" userId="48e65c9f34e137d0" providerId="LiveId" clId="{4C6F6ACF-9F30-403F-A792-4E1B9593CDD4}" dt="2020-08-28T16:46:59.301" v="272"/>
        <pc:sldMkLst>
          <pc:docMk/>
          <pc:sldMk cId="2276212965" sldId="478"/>
        </pc:sldMkLst>
        <pc:spChg chg="mod">
          <ac:chgData name="Kulinich Bohdan" userId="48e65c9f34e137d0" providerId="LiveId" clId="{4C6F6ACF-9F30-403F-A792-4E1B9593CDD4}" dt="2020-08-28T16:38:33.681" v="14" actId="1076"/>
          <ac:spMkLst>
            <pc:docMk/>
            <pc:sldMk cId="2276212965" sldId="478"/>
            <ac:spMk id="7" creationId="{00000000-0000-0000-0000-000000000000}"/>
          </ac:spMkLst>
        </pc:spChg>
        <pc:spChg chg="del">
          <ac:chgData name="Kulinich Bohdan" userId="48e65c9f34e137d0" providerId="LiveId" clId="{4C6F6ACF-9F30-403F-A792-4E1B9593CDD4}" dt="2020-08-28T16:38:13.621" v="10" actId="478"/>
          <ac:spMkLst>
            <pc:docMk/>
            <pc:sldMk cId="2276212965" sldId="478"/>
            <ac:spMk id="9" creationId="{3D667AF2-FC42-444D-8714-699A2FDB6E90}"/>
          </ac:spMkLst>
        </pc:spChg>
        <pc:spChg chg="add mod">
          <ac:chgData name="Kulinich Bohdan" userId="48e65c9f34e137d0" providerId="LiveId" clId="{4C6F6ACF-9F30-403F-A792-4E1B9593CDD4}" dt="2020-08-28T16:40:03.291" v="90" actId="1076"/>
          <ac:spMkLst>
            <pc:docMk/>
            <pc:sldMk cId="2276212965" sldId="478"/>
            <ac:spMk id="26" creationId="{B076278D-0A67-4FC8-9B7D-4EBE5199CCE5}"/>
          </ac:spMkLst>
        </pc:spChg>
        <pc:spChg chg="add mod">
          <ac:chgData name="Kulinich Bohdan" userId="48e65c9f34e137d0" providerId="LiveId" clId="{4C6F6ACF-9F30-403F-A792-4E1B9593CDD4}" dt="2020-08-28T16:40:09.071" v="93" actId="20577"/>
          <ac:spMkLst>
            <pc:docMk/>
            <pc:sldMk cId="2276212965" sldId="478"/>
            <ac:spMk id="27" creationId="{26613C79-11B8-47FA-821B-5FE15AAA4752}"/>
          </ac:spMkLst>
        </pc:spChg>
        <pc:spChg chg="add mod">
          <ac:chgData name="Kulinich Bohdan" userId="48e65c9f34e137d0" providerId="LiveId" clId="{4C6F6ACF-9F30-403F-A792-4E1B9593CDD4}" dt="2020-08-28T16:40:14.341" v="96" actId="20577"/>
          <ac:spMkLst>
            <pc:docMk/>
            <pc:sldMk cId="2276212965" sldId="478"/>
            <ac:spMk id="28" creationId="{4171163E-489C-4E01-B8BE-E30B948AC6BE}"/>
          </ac:spMkLst>
        </pc:spChg>
        <pc:spChg chg="add mod">
          <ac:chgData name="Kulinich Bohdan" userId="48e65c9f34e137d0" providerId="LiveId" clId="{4C6F6ACF-9F30-403F-A792-4E1B9593CDD4}" dt="2020-08-28T16:40:19.911" v="99" actId="20577"/>
          <ac:spMkLst>
            <pc:docMk/>
            <pc:sldMk cId="2276212965" sldId="478"/>
            <ac:spMk id="29" creationId="{7767C6CC-3635-4E31-AF6C-E4F640592648}"/>
          </ac:spMkLst>
        </pc:spChg>
        <pc:spChg chg="add mod">
          <ac:chgData name="Kulinich Bohdan" userId="48e65c9f34e137d0" providerId="LiveId" clId="{4C6F6ACF-9F30-403F-A792-4E1B9593CDD4}" dt="2020-08-28T16:40:31.453" v="102" actId="20577"/>
          <ac:spMkLst>
            <pc:docMk/>
            <pc:sldMk cId="2276212965" sldId="478"/>
            <ac:spMk id="30" creationId="{960F120E-EFA0-4AC6-922A-D1DE566A3FB5}"/>
          </ac:spMkLst>
        </pc:spChg>
        <pc:spChg chg="add mod">
          <ac:chgData name="Kulinich Bohdan" userId="48e65c9f34e137d0" providerId="LiveId" clId="{4C6F6ACF-9F30-403F-A792-4E1B9593CDD4}" dt="2020-08-28T16:40:39.571" v="106" actId="1076"/>
          <ac:spMkLst>
            <pc:docMk/>
            <pc:sldMk cId="2276212965" sldId="478"/>
            <ac:spMk id="31" creationId="{7A0D0596-8D73-4F2D-94A7-4116CCD13789}"/>
          </ac:spMkLst>
        </pc:spChg>
        <pc:spChg chg="add mod">
          <ac:chgData name="Kulinich Bohdan" userId="48e65c9f34e137d0" providerId="LiveId" clId="{4C6F6ACF-9F30-403F-A792-4E1B9593CDD4}" dt="2020-08-28T16:40:48.021" v="110" actId="1076"/>
          <ac:spMkLst>
            <pc:docMk/>
            <pc:sldMk cId="2276212965" sldId="478"/>
            <ac:spMk id="32" creationId="{A43390FE-F669-41FE-BD4E-2A76CFCE1FDA}"/>
          </ac:spMkLst>
        </pc:spChg>
        <pc:spChg chg="add mod">
          <ac:chgData name="Kulinich Bohdan" userId="48e65c9f34e137d0" providerId="LiveId" clId="{4C6F6ACF-9F30-403F-A792-4E1B9593CDD4}" dt="2020-08-28T16:40:56.611" v="114" actId="1076"/>
          <ac:spMkLst>
            <pc:docMk/>
            <pc:sldMk cId="2276212965" sldId="478"/>
            <ac:spMk id="33" creationId="{520B6561-AE66-4426-9AFE-C23CF2A2C0A6}"/>
          </ac:spMkLst>
        </pc:spChg>
        <pc:spChg chg="add mod">
          <ac:chgData name="Kulinich Bohdan" userId="48e65c9f34e137d0" providerId="LiveId" clId="{4C6F6ACF-9F30-403F-A792-4E1B9593CDD4}" dt="2020-08-28T16:41:01.694" v="117" actId="20577"/>
          <ac:spMkLst>
            <pc:docMk/>
            <pc:sldMk cId="2276212965" sldId="478"/>
            <ac:spMk id="34" creationId="{24B4E8AA-EED3-487E-BAA6-848D98F580E3}"/>
          </ac:spMkLst>
        </pc:spChg>
        <pc:spChg chg="del">
          <ac:chgData name="Kulinich Bohdan" userId="48e65c9f34e137d0" providerId="LiveId" clId="{4C6F6ACF-9F30-403F-A792-4E1B9593CDD4}" dt="2020-08-28T16:38:11.381" v="7" actId="478"/>
          <ac:spMkLst>
            <pc:docMk/>
            <pc:sldMk cId="2276212965" sldId="478"/>
            <ac:spMk id="35" creationId="{00000000-0000-0000-0000-000000000000}"/>
          </ac:spMkLst>
        </pc:spChg>
        <pc:spChg chg="add mod">
          <ac:chgData name="Kulinich Bohdan" userId="48e65c9f34e137d0" providerId="LiveId" clId="{4C6F6ACF-9F30-403F-A792-4E1B9593CDD4}" dt="2020-08-28T16:42:19.991" v="173" actId="20577"/>
          <ac:spMkLst>
            <pc:docMk/>
            <pc:sldMk cId="2276212965" sldId="478"/>
            <ac:spMk id="36" creationId="{A02577AC-0EC2-41FD-8B9D-F20D72824053}"/>
          </ac:spMkLst>
        </pc:spChg>
        <pc:spChg chg="add mod">
          <ac:chgData name="Kulinich Bohdan" userId="48e65c9f34e137d0" providerId="LiveId" clId="{4C6F6ACF-9F30-403F-A792-4E1B9593CDD4}" dt="2020-08-28T16:44:38.731" v="196" actId="1076"/>
          <ac:spMkLst>
            <pc:docMk/>
            <pc:sldMk cId="2276212965" sldId="478"/>
            <ac:spMk id="37" creationId="{43FE20F1-E747-466A-A7A5-AE928F47FAAE}"/>
          </ac:spMkLst>
        </pc:spChg>
        <pc:spChg chg="add mod">
          <ac:chgData name="Kulinich Bohdan" userId="48e65c9f34e137d0" providerId="LiveId" clId="{4C6F6ACF-9F30-403F-A792-4E1B9593CDD4}" dt="2020-08-28T16:44:57.381" v="219" actId="20577"/>
          <ac:spMkLst>
            <pc:docMk/>
            <pc:sldMk cId="2276212965" sldId="478"/>
            <ac:spMk id="38" creationId="{C262BE1A-7BF2-443A-9451-BC23D264B16E}"/>
          </ac:spMkLst>
        </pc:spChg>
        <pc:spChg chg="add mod">
          <ac:chgData name="Kulinich Bohdan" userId="48e65c9f34e137d0" providerId="LiveId" clId="{4C6F6ACF-9F30-403F-A792-4E1B9593CDD4}" dt="2020-08-28T16:45:23.091" v="265" actId="20577"/>
          <ac:spMkLst>
            <pc:docMk/>
            <pc:sldMk cId="2276212965" sldId="478"/>
            <ac:spMk id="39" creationId="{09C74572-FCB8-4F0C-B23A-F0E7A5D229AE}"/>
          </ac:spMkLst>
        </pc:spChg>
        <pc:spChg chg="del">
          <ac:chgData name="Kulinich Bohdan" userId="48e65c9f34e137d0" providerId="LiveId" clId="{4C6F6ACF-9F30-403F-A792-4E1B9593CDD4}" dt="2020-08-28T16:38:11.951" v="8" actId="478"/>
          <ac:spMkLst>
            <pc:docMk/>
            <pc:sldMk cId="2276212965" sldId="478"/>
            <ac:spMk id="54" creationId="{00000000-0000-0000-0000-000000000000}"/>
          </ac:spMkLst>
        </pc:spChg>
        <pc:spChg chg="del">
          <ac:chgData name="Kulinich Bohdan" userId="48e65c9f34e137d0" providerId="LiveId" clId="{4C6F6ACF-9F30-403F-A792-4E1B9593CDD4}" dt="2020-08-28T16:38:12.886" v="9" actId="478"/>
          <ac:spMkLst>
            <pc:docMk/>
            <pc:sldMk cId="2276212965" sldId="478"/>
            <ac:spMk id="57" creationId="{00000000-0000-0000-0000-000000000000}"/>
          </ac:spMkLst>
        </pc:spChg>
        <pc:picChg chg="add del mod">
          <ac:chgData name="Kulinich Bohdan" userId="48e65c9f34e137d0" providerId="LiveId" clId="{4C6F6ACF-9F30-403F-A792-4E1B9593CDD4}" dt="2020-08-28T16:41:04.731" v="118" actId="478"/>
          <ac:picMkLst>
            <pc:docMk/>
            <pc:sldMk cId="2276212965" sldId="478"/>
            <ac:picMk id="5" creationId="{53D5068A-2845-4DF3-86FD-6A4588F6DE62}"/>
          </ac:picMkLst>
        </pc:picChg>
        <pc:cxnChg chg="add mod">
          <ac:chgData name="Kulinich Bohdan" userId="48e65c9f34e137d0" providerId="LiveId" clId="{4C6F6ACF-9F30-403F-A792-4E1B9593CDD4}" dt="2020-08-28T16:39:07.181" v="72" actId="14100"/>
          <ac:cxnSpMkLst>
            <pc:docMk/>
            <pc:sldMk cId="2276212965" sldId="478"/>
            <ac:cxnSpMk id="11" creationId="{A7E2008C-E9EB-4EBD-8BCF-F7D9426F4FBB}"/>
          </ac:cxnSpMkLst>
        </pc:cxnChg>
        <pc:cxnChg chg="add mod">
          <ac:chgData name="Kulinich Bohdan" userId="48e65c9f34e137d0" providerId="LiveId" clId="{4C6F6ACF-9F30-403F-A792-4E1B9593CDD4}" dt="2020-08-28T16:39:21.021" v="77" actId="14100"/>
          <ac:cxnSpMkLst>
            <pc:docMk/>
            <pc:sldMk cId="2276212965" sldId="478"/>
            <ac:cxnSpMk id="14" creationId="{E71E3521-FFA1-46F9-A1E9-64D80AC45B59}"/>
          </ac:cxnSpMkLst>
        </pc:cxnChg>
        <pc:cxnChg chg="add mod">
          <ac:chgData name="Kulinich Bohdan" userId="48e65c9f34e137d0" providerId="LiveId" clId="{4C6F6ACF-9F30-403F-A792-4E1B9593CDD4}" dt="2020-08-28T16:39:33.211" v="82" actId="14100"/>
          <ac:cxnSpMkLst>
            <pc:docMk/>
            <pc:sldMk cId="2276212965" sldId="478"/>
            <ac:cxnSpMk id="17" creationId="{E0AD4FD2-D242-40C8-BC73-A46853E1E3B5}"/>
          </ac:cxnSpMkLst>
        </pc:cxnChg>
        <pc:cxnChg chg="add mod">
          <ac:chgData name="Kulinich Bohdan" userId="48e65c9f34e137d0" providerId="LiveId" clId="{4C6F6ACF-9F30-403F-A792-4E1B9593CDD4}" dt="2020-08-28T16:39:47.161" v="87" actId="14100"/>
          <ac:cxnSpMkLst>
            <pc:docMk/>
            <pc:sldMk cId="2276212965" sldId="478"/>
            <ac:cxnSpMk id="21" creationId="{E836CC9D-E924-4548-A665-F87CF1836F0D}"/>
          </ac:cxnSpMkLst>
        </pc:cxnChg>
      </pc:sldChg>
      <pc:sldChg chg="addSp delSp modSp add mod modTransition delAnim modAnim">
        <pc:chgData name="Kulinich Bohdan" userId="48e65c9f34e137d0" providerId="LiveId" clId="{4C6F6ACF-9F30-403F-A792-4E1B9593CDD4}" dt="2020-08-31T08:19:25.177" v="1283" actId="14429"/>
        <pc:sldMkLst>
          <pc:docMk/>
          <pc:sldMk cId="750920417" sldId="479"/>
        </pc:sldMkLst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4" creationId="{C4ECF4DF-CDCE-40B5-9D0E-90A79F205FA9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5" creationId="{EED3AAE0-85F2-4197-B1D2-5ACF781C4ECF}"/>
          </ac:spMkLst>
        </pc:spChg>
        <pc:spChg chg="mod">
          <ac:chgData name="Kulinich Bohdan" userId="48e65c9f34e137d0" providerId="LiveId" clId="{4C6F6ACF-9F30-403F-A792-4E1B9593CDD4}" dt="2020-08-31T07:47:55.315" v="1043" actId="20577"/>
          <ac:spMkLst>
            <pc:docMk/>
            <pc:sldMk cId="750920417" sldId="479"/>
            <ac:spMk id="27" creationId="{43D3C83E-F2BB-401C-AC97-DF8CAA24A15F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8" creationId="{3B9830DA-229D-42C1-8D0A-4B3ED015440E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29" creationId="{B4D745C3-ABC7-41F6-87A5-91AFDE37424F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37" creationId="{0FAD1555-3FCF-4DF7-B29C-A984B548BF9E}"/>
          </ac:spMkLst>
        </pc:spChg>
        <pc:spChg chg="mod">
          <ac:chgData name="Kulinich Bohdan" userId="48e65c9f34e137d0" providerId="LiveId" clId="{4C6F6ACF-9F30-403F-A792-4E1B9593CDD4}" dt="2020-08-30T11:46:51.628" v="766" actId="164"/>
          <ac:spMkLst>
            <pc:docMk/>
            <pc:sldMk cId="750920417" sldId="479"/>
            <ac:spMk id="38" creationId="{16172583-E7B8-4CB8-8414-02E0E01F5AF0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2" creationId="{BCE17305-FDEE-460F-98DD-79D47D2B586C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3" creationId="{D784F23D-81C8-4DFF-945B-723AC8A6CD33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5" creationId="{77911A28-6056-495C-8124-2B07A460D736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6" creationId="{8C82B1BE-8775-4E45-B448-5EC8E566B315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8" creationId="{6010B7EA-1913-446A-ADC2-C65148BD347C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49" creationId="{F947D56B-188F-4179-B47F-EF59A2DD2A33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0" creationId="{5F25927D-CA54-42C2-B109-D19C25D0C29A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2" creationId="{91D1272D-EF87-43C8-AC89-C9BE6461FDB2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3" creationId="{C9A2D65C-F454-4D8A-A313-455B521CE48E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4" creationId="{46338E01-0543-4694-B331-C6176C7FF60A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5" creationId="{C253D1F7-6EE2-479A-9F61-6982C23A8C5B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6" creationId="{899E7A9A-9121-4B1C-8EDF-3233D03649ED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7" creationId="{CB10F9E3-874B-4116-9321-D7D5AE893742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8" creationId="{4C9A1F87-E8E5-4656-A744-215C1CCAADE4}"/>
          </ac:spMkLst>
        </pc:spChg>
        <pc:spChg chg="add mod topLvl">
          <ac:chgData name="Kulinich Bohdan" userId="48e65c9f34e137d0" providerId="LiveId" clId="{4C6F6ACF-9F30-403F-A792-4E1B9593CDD4}" dt="2020-08-30T13:23:05.109" v="893" actId="164"/>
          <ac:spMkLst>
            <pc:docMk/>
            <pc:sldMk cId="750920417" sldId="479"/>
            <ac:spMk id="59" creationId="{4FB6B4E6-FD66-4A7C-9913-DE5A32FEB20D}"/>
          </ac:spMkLst>
        </pc:spChg>
        <pc:spChg chg="add mod">
          <ac:chgData name="Kulinich Bohdan" userId="48e65c9f34e137d0" providerId="LiveId" clId="{4C6F6ACF-9F30-403F-A792-4E1B9593CDD4}" dt="2020-08-31T07:39:51.876" v="959" actId="20577"/>
          <ac:spMkLst>
            <pc:docMk/>
            <pc:sldMk cId="750920417" sldId="479"/>
            <ac:spMk id="67" creationId="{BFDB19A6-EB9F-40D4-A3D5-1E20D0FDA751}"/>
          </ac:spMkLst>
        </pc:spChg>
        <pc:spChg chg="add mod">
          <ac:chgData name="Kulinich Bohdan" userId="48e65c9f34e137d0" providerId="LiveId" clId="{4C6F6ACF-9F30-403F-A792-4E1B9593CDD4}" dt="2020-08-30T13:27:22.467" v="926" actId="14100"/>
          <ac:spMkLst>
            <pc:docMk/>
            <pc:sldMk cId="750920417" sldId="479"/>
            <ac:spMk id="68" creationId="{7440C186-CC0E-4E2E-81A4-CBD38753E293}"/>
          </ac:spMkLst>
        </pc:spChg>
        <pc:spChg chg="add mod">
          <ac:chgData name="Kulinich Bohdan" userId="48e65c9f34e137d0" providerId="LiveId" clId="{4C6F6ACF-9F30-403F-A792-4E1B9593CDD4}" dt="2020-08-31T07:42:39.889" v="989" actId="1076"/>
          <ac:spMkLst>
            <pc:docMk/>
            <pc:sldMk cId="750920417" sldId="479"/>
            <ac:spMk id="70" creationId="{25E72D43-4764-4038-83D4-6DB3D8AC746E}"/>
          </ac:spMkLst>
        </pc:spChg>
        <pc:spChg chg="add mod">
          <ac:chgData name="Kulinich Bohdan" userId="48e65c9f34e137d0" providerId="LiveId" clId="{4C6F6ACF-9F30-403F-A792-4E1B9593CDD4}" dt="2020-08-31T07:42:28.057" v="984" actId="1076"/>
          <ac:spMkLst>
            <pc:docMk/>
            <pc:sldMk cId="750920417" sldId="479"/>
            <ac:spMk id="71" creationId="{427326A8-59FF-488D-BAAC-9B9AFE63B822}"/>
          </ac:spMkLst>
        </pc:spChg>
        <pc:spChg chg="add mod">
          <ac:chgData name="Kulinich Bohdan" userId="48e65c9f34e137d0" providerId="LiveId" clId="{4C6F6ACF-9F30-403F-A792-4E1B9593CDD4}" dt="2020-08-31T08:19:22.567" v="1282" actId="20577"/>
          <ac:spMkLst>
            <pc:docMk/>
            <pc:sldMk cId="750920417" sldId="479"/>
            <ac:spMk id="73" creationId="{6F81AEB6-76E0-4C00-B3BB-05E978F967E3}"/>
          </ac:spMkLst>
        </pc:spChg>
        <pc:spChg chg="add mod">
          <ac:chgData name="Kulinich Bohdan" userId="48e65c9f34e137d0" providerId="LiveId" clId="{4C6F6ACF-9F30-403F-A792-4E1B9593CDD4}" dt="2020-08-31T07:44:44.562" v="1006" actId="1076"/>
          <ac:spMkLst>
            <pc:docMk/>
            <pc:sldMk cId="750920417" sldId="479"/>
            <ac:spMk id="74" creationId="{E66E6874-3B1C-4389-A7E9-4BC890C7BBB7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5" creationId="{52D4F142-E274-4D03-82A6-4D1CDB71E4EA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6" creationId="{ED597C64-4BC9-4919-B952-6019EE66FF6B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7" creationId="{44D58EEC-DBAE-48D4-84F6-62A750A5194A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8" creationId="{65CB0965-1FE4-4FA5-97E9-EA1ACD50A767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79" creationId="{5C2E0065-FC9B-4E47-B9D5-C57B5414736C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80" creationId="{ED9BB403-DAC7-4BA4-93AA-1044377D1C48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81" creationId="{2D894B1C-3DF0-4399-B173-B4269D6C0D59}"/>
          </ac:spMkLst>
        </pc:spChg>
        <pc:spChg chg="add mod">
          <ac:chgData name="Kulinich Bohdan" userId="48e65c9f34e137d0" providerId="LiveId" clId="{4C6F6ACF-9F30-403F-A792-4E1B9593CDD4}" dt="2020-08-30T13:25:01.482" v="907"/>
          <ac:spMkLst>
            <pc:docMk/>
            <pc:sldMk cId="750920417" sldId="479"/>
            <ac:spMk id="82" creationId="{10E185A2-69B2-4BFD-B801-61ED9A895B1D}"/>
          </ac:spMkLst>
        </pc:spChg>
        <pc:spChg chg="add mod">
          <ac:chgData name="Kulinich Bohdan" userId="48e65c9f34e137d0" providerId="LiveId" clId="{4C6F6ACF-9F30-403F-A792-4E1B9593CDD4}" dt="2020-08-31T07:47:19.478" v="1035" actId="1076"/>
          <ac:spMkLst>
            <pc:docMk/>
            <pc:sldMk cId="750920417" sldId="479"/>
            <ac:spMk id="83" creationId="{0B6480DF-39FE-4782-BD0D-1DDBF3993789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1" creationId="{2B154281-E9F5-4FA1-BA33-24218D4F99ED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2" creationId="{53F86824-592D-4E82-B710-A57F1F58F65E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4" creationId="{A484EBF4-BB3C-4EE3-8C4A-A028DC52FFF3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5" creationId="{62761CA2-15ED-47A5-BA87-9AB2C52E3FD6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7" creationId="{904D1C4F-D476-46D0-8EC0-51C50440081F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8" creationId="{F27B4CF6-7E41-4681-9E8E-477CFDDDEE52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99" creationId="{DAB76414-CB2B-40ED-873A-1A0CD7C49C4B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0" creationId="{B9941637-8BCC-4AEB-8171-1F1BD05C4C43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1" creationId="{EEC16598-6E4C-415A-8F5E-1A4D05BC9933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2" creationId="{0AADE33E-2762-413C-B1E1-B8D16EDA0CEF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3" creationId="{6859C625-7307-4875-A069-CFB5308485DA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4" creationId="{AB88A16F-59B5-4242-9193-2003F2A2F3BB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5" creationId="{C7FDFB83-B12D-4D6F-B14D-36A5BCE19376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6" creationId="{537E148C-D2C6-46D2-BAF0-CA91F2ED2C34}"/>
          </ac:spMkLst>
        </pc:spChg>
        <pc:spChg chg="add del mod">
          <ac:chgData name="Kulinich Bohdan" userId="48e65c9f34e137d0" providerId="LiveId" clId="{4C6F6ACF-9F30-403F-A792-4E1B9593CDD4}" dt="2020-08-31T07:14:48.759" v="939"/>
          <ac:spMkLst>
            <pc:docMk/>
            <pc:sldMk cId="750920417" sldId="479"/>
            <ac:spMk id="107" creationId="{88E55BE4-C1A6-4117-B769-678E6AAC6EDC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16" creationId="{01D7C472-8417-4854-83E5-964AB8D57134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17" creationId="{E16973D8-6901-41C5-932E-3BE4887D31E0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19" creationId="{1B6A4196-B0D2-47BE-9C14-AEEC1EAF1CF3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0" creationId="{809DC764-79F3-4E6B-8599-1DA2AA34721D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2" creationId="{7E9D721D-13EA-41E0-8BAF-794F09832998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3" creationId="{6C9C81E6-69A0-405E-9985-5DC0A6C4622F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4" creationId="{29AB7495-195F-43CE-9778-4E5E6EF151FC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5" creationId="{6F0E531E-3156-4F28-8502-F56FC613F7B6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6" creationId="{1A330EFC-76B4-4280-B570-9AFCB03DF9D1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7" creationId="{EC10FBB5-EA44-46A2-B0D8-F46F894B8106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8" creationId="{830D51E6-4849-4D2E-B916-3069B8ACD4E0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29" creationId="{9E87D3EF-9C0B-4C18-A7E8-D3D7C67D7E5C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30" creationId="{7354CC2C-918F-476E-B568-247018F1191B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31" creationId="{EC58F56C-193E-4C59-9E88-16D7DB522DC5}"/>
          </ac:spMkLst>
        </pc:spChg>
        <pc:spChg chg="mod">
          <ac:chgData name="Kulinich Bohdan" userId="48e65c9f34e137d0" providerId="LiveId" clId="{4C6F6ACF-9F30-403F-A792-4E1B9593CDD4}" dt="2020-08-31T07:18:22.162" v="947"/>
          <ac:spMkLst>
            <pc:docMk/>
            <pc:sldMk cId="750920417" sldId="479"/>
            <ac:spMk id="132" creationId="{DF469FB8-F8F8-468D-8E3E-DEB3E1F71B32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1" creationId="{16A053C6-D326-45F0-8419-24D0492A59BA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2" creationId="{24F06315-1803-4AB0-914A-3295D86CA0CD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4" creationId="{774B1281-1211-47AA-8342-FED41FF0EA50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5" creationId="{9561DEEF-4A68-4E26-9B32-16F0DC3E2EBF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7" creationId="{79E3CE12-C6A0-45E1-971B-0D7A9852D62F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8" creationId="{1E3C7779-0CF8-49FC-9416-68FBD906F55B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49" creationId="{64D8F95B-1B77-44E3-A76D-0D0EE71D03E1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0" creationId="{96F0FDCF-4300-4E09-84C3-329DC37507B2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1" creationId="{5C15AED8-3659-4199-9A89-5A2D411645DD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2" creationId="{F1CB7843-C569-4444-A0D1-566E6185D4DC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3" creationId="{78EC2AAE-21BD-420A-9956-FF8310A08953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4" creationId="{F251D65E-8264-4CA3-8EC7-CDDE77CE0769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5" creationId="{C91B612E-AB54-472A-8F74-4D1E3F7640DD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6" creationId="{53DCB5E8-C2E5-47C7-A531-6A4D60E987BA}"/>
          </ac:spMkLst>
        </pc:spChg>
        <pc:spChg chg="mod">
          <ac:chgData name="Kulinich Bohdan" userId="48e65c9f34e137d0" providerId="LiveId" clId="{4C6F6ACF-9F30-403F-A792-4E1B9593CDD4}" dt="2020-08-31T07:18:27.733" v="950"/>
          <ac:spMkLst>
            <pc:docMk/>
            <pc:sldMk cId="750920417" sldId="479"/>
            <ac:spMk id="157" creationId="{261BE0FD-0BD7-42B8-AB80-B7983F0F2E3F}"/>
          </ac:spMkLst>
        </pc:spChg>
        <pc:grpChg chg="add del mod modVis">
          <ac:chgData name="Kulinich Bohdan" userId="48e65c9f34e137d0" providerId="LiveId" clId="{4C6F6ACF-9F30-403F-A792-4E1B9593CDD4}" dt="2020-08-30T13:21:57.766" v="883" actId="478"/>
          <ac:grpSpMkLst>
            <pc:docMk/>
            <pc:sldMk cId="750920417" sldId="479"/>
            <ac:grpSpMk id="2" creationId="{2F20EB6A-6A21-454C-AFD5-27A8314C76F9}"/>
          </ac:grpSpMkLst>
        </pc:grpChg>
        <pc:grpChg chg="add del mod ord">
          <ac:chgData name="Kulinich Bohdan" userId="48e65c9f34e137d0" providerId="LiveId" clId="{4C6F6ACF-9F30-403F-A792-4E1B9593CDD4}" dt="2020-08-30T13:22:26.755" v="890" actId="165"/>
          <ac:grpSpMkLst>
            <pc:docMk/>
            <pc:sldMk cId="750920417" sldId="479"/>
            <ac:grpSpMk id="7" creationId="{47AF8A84-02D0-4322-BBE6-B70F34D2DC91}"/>
          </ac:grpSpMkLst>
        </pc:grpChg>
        <pc:grpChg chg="add del mod modVis">
          <ac:chgData name="Kulinich Bohdan" userId="48e65c9f34e137d0" providerId="LiveId" clId="{4C6F6ACF-9F30-403F-A792-4E1B9593CDD4}" dt="2020-08-31T07:18:26.661" v="949" actId="478"/>
          <ac:grpSpMkLst>
            <pc:docMk/>
            <pc:sldMk cId="750920417" sldId="479"/>
            <ac:grpSpMk id="8" creationId="{148C3EBC-4372-4224-93D3-A2D096815D81}"/>
          </ac:grpSpMkLst>
        </pc:grpChg>
        <pc:grpChg chg="add del mod">
          <ac:chgData name="Kulinich Bohdan" userId="48e65c9f34e137d0" providerId="LiveId" clId="{4C6F6ACF-9F30-403F-A792-4E1B9593CDD4}" dt="2020-08-31T07:18:24.087" v="948"/>
          <ac:grpSpMkLst>
            <pc:docMk/>
            <pc:sldMk cId="750920417" sldId="479"/>
            <ac:grpSpMk id="108" creationId="{511FE7D0-02C6-434D-A142-A38B173610A0}"/>
          </ac:grpSpMkLst>
        </pc:grpChg>
        <pc:grpChg chg="add mod modVis">
          <ac:chgData name="Kulinich Bohdan" userId="48e65c9f34e137d0" providerId="LiveId" clId="{4C6F6ACF-9F30-403F-A792-4E1B9593CDD4}" dt="2020-08-31T08:19:25.177" v="1283" actId="14429"/>
          <ac:grpSpMkLst>
            <pc:docMk/>
            <pc:sldMk cId="750920417" sldId="479"/>
            <ac:grpSpMk id="133" creationId="{299545BD-A31D-4401-A58D-A8EB6BAC35F9}"/>
          </ac:grpSpMkLst>
        </pc:grpChg>
        <pc:picChg chg="add del mod modVis">
          <ac:chgData name="Kulinich Bohdan" userId="48e65c9f34e137d0" providerId="LiveId" clId="{4C6F6ACF-9F30-403F-A792-4E1B9593CDD4}" dt="2020-08-31T07:47:22.239" v="1036" actId="478"/>
          <ac:picMkLst>
            <pc:docMk/>
            <pc:sldMk cId="750920417" sldId="479"/>
            <ac:picMk id="6" creationId="{B68A2A23-04E2-458F-96FC-CA86304C4C0B}"/>
          </ac:picMkLst>
        </pc:picChg>
        <pc:picChg chg="del">
          <ac:chgData name="Kulinich Bohdan" userId="48e65c9f34e137d0" providerId="LiveId" clId="{4C6F6ACF-9F30-403F-A792-4E1B9593CDD4}" dt="2020-08-30T11:46:45.948" v="764" actId="478"/>
          <ac:picMkLst>
            <pc:docMk/>
            <pc:sldMk cId="750920417" sldId="479"/>
            <ac:picMk id="20" creationId="{D68179FA-551D-4142-B3DD-CF02C665D2B9}"/>
          </ac:picMkLst>
        </pc:picChg>
        <pc:picChg chg="del">
          <ac:chgData name="Kulinich Bohdan" userId="48e65c9f34e137d0" providerId="LiveId" clId="{4C6F6ACF-9F30-403F-A792-4E1B9593CDD4}" dt="2020-08-30T11:46:46.781" v="765" actId="478"/>
          <ac:picMkLst>
            <pc:docMk/>
            <pc:sldMk cId="750920417" sldId="479"/>
            <ac:picMk id="23" creationId="{9BED56D6-B5C0-49AD-8FC9-EA808DBE8884}"/>
          </ac:picMkLst>
        </pc:picChg>
        <pc:picChg chg="add del mod ord modVis">
          <ac:chgData name="Kulinich Bohdan" userId="48e65c9f34e137d0" providerId="LiveId" clId="{4C6F6ACF-9F30-403F-A792-4E1B9593CDD4}" dt="2020-08-31T07:46:33.299" v="1031" actId="478"/>
          <ac:picMkLst>
            <pc:docMk/>
            <pc:sldMk cId="750920417" sldId="479"/>
            <ac:picMk id="31" creationId="{EBD1EE34-9A55-4BC8-ABBC-4FCF748C9BEF}"/>
          </ac:picMkLst>
        </pc:picChg>
        <pc:picChg chg="add del mod ord modVis">
          <ac:chgData name="Kulinich Bohdan" userId="48e65c9f34e137d0" providerId="LiveId" clId="{4C6F6ACF-9F30-403F-A792-4E1B9593CDD4}" dt="2020-08-31T07:46:31.491" v="1030" actId="478"/>
          <ac:picMkLst>
            <pc:docMk/>
            <pc:sldMk cId="750920417" sldId="479"/>
            <ac:picMk id="32" creationId="{76FB4EF5-C774-4ECE-BAC6-A13C17755C7C}"/>
          </ac:picMkLst>
        </pc:pic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9" creationId="{7D453C42-BD54-472F-A43E-A087BCAC9CCC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5" creationId="{94E6EADE-4C0C-4937-AD0A-C61048B69443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6" creationId="{C31CD7A9-1018-469A-B905-DBB753906870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7" creationId="{3AFD9DA2-AC9A-4EF8-A848-66D3CAF70934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8" creationId="{64F6E6FC-44A7-4C58-8310-8230045BD513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19" creationId="{5F8EAACB-1B6B-46CE-B56F-441B629BC132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21" creationId="{0E8EA65A-71F1-448A-A0D4-0F53DBB89454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26" creationId="{77B60DD8-593F-43A1-8902-6A0A9CC46BA0}"/>
          </ac:cxnSpMkLst>
        </pc:cxnChg>
        <pc:cxnChg chg="mod">
          <ac:chgData name="Kulinich Bohdan" userId="48e65c9f34e137d0" providerId="LiveId" clId="{4C6F6ACF-9F30-403F-A792-4E1B9593CDD4}" dt="2020-08-30T11:46:51.628" v="766" actId="164"/>
          <ac:cxnSpMkLst>
            <pc:docMk/>
            <pc:sldMk cId="750920417" sldId="479"/>
            <ac:cxnSpMk id="30" creationId="{BF364B75-C6DB-4246-85CF-382525FCC5A5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3" creationId="{28FE2DE4-54B9-4EB8-B2B3-428CFC95924A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4" creationId="{989B11E0-3A99-4DD1-8790-69BF5F38563F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5" creationId="{B6B1A50E-8852-476F-95D9-A12914D01C53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6" creationId="{B7FA3E71-307B-4BE6-AAB7-78CEBD098E61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39" creationId="{D966B14B-DAEF-4E71-80E2-6C54EA2834EF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0" creationId="{365DBE2C-3E45-4FEC-9979-82B72A9E6DC7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1" creationId="{E1128A8B-52E5-41B8-8BE0-FE75ECEB359D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4" creationId="{485BADAC-74B7-49DB-B51F-48CCB565E281}"/>
          </ac:cxnSpMkLst>
        </pc:cxnChg>
        <pc:cxnChg chg="add mod topLvl">
          <ac:chgData name="Kulinich Bohdan" userId="48e65c9f34e137d0" providerId="LiveId" clId="{4C6F6ACF-9F30-403F-A792-4E1B9593CDD4}" dt="2020-08-30T13:23:05.109" v="893" actId="164"/>
          <ac:cxnSpMkLst>
            <pc:docMk/>
            <pc:sldMk cId="750920417" sldId="479"/>
            <ac:cxnSpMk id="47" creationId="{10E62C30-E360-49A1-91FC-7FFE68851263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0" creationId="{0F79E7DA-414F-4194-A8D8-3091306B857D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1" creationId="{6778CE61-E17C-4AFD-9488-77D9FA688747}"/>
          </ac:cxnSpMkLst>
        </pc:cxnChg>
        <pc:cxnChg chg="add mod">
          <ac:chgData name="Kulinich Bohdan" userId="48e65c9f34e137d0" providerId="LiveId" clId="{4C6F6ACF-9F30-403F-A792-4E1B9593CDD4}" dt="2020-08-31T07:40:52.600" v="964" actId="688"/>
          <ac:cxnSpMkLst>
            <pc:docMk/>
            <pc:sldMk cId="750920417" sldId="479"/>
            <ac:cxnSpMk id="62" creationId="{87651BA8-C9CF-4D5C-BC1A-C4DA6691D288}"/>
          </ac:cxnSpMkLst>
        </pc:cxnChg>
        <pc:cxnChg chg="add mod">
          <ac:chgData name="Kulinich Bohdan" userId="48e65c9f34e137d0" providerId="LiveId" clId="{4C6F6ACF-9F30-403F-A792-4E1B9593CDD4}" dt="2020-08-31T07:40:52.600" v="964" actId="688"/>
          <ac:cxnSpMkLst>
            <pc:docMk/>
            <pc:sldMk cId="750920417" sldId="479"/>
            <ac:cxnSpMk id="63" creationId="{C3D567F3-8513-47A6-B5CC-B48A8861FFEB}"/>
          </ac:cxnSpMkLst>
        </pc:cxnChg>
        <pc:cxnChg chg="add mod">
          <ac:chgData name="Kulinich Bohdan" userId="48e65c9f34e137d0" providerId="LiveId" clId="{4C6F6ACF-9F30-403F-A792-4E1B9593CDD4}" dt="2020-08-31T07:46:08.399" v="1022" actId="688"/>
          <ac:cxnSpMkLst>
            <pc:docMk/>
            <pc:sldMk cId="750920417" sldId="479"/>
            <ac:cxnSpMk id="64" creationId="{D1EC7E64-74AD-4CBC-AD4A-32B62BFF6D6F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5" creationId="{EAC1B0EA-FACD-4441-B8ED-159099C92CBA}"/>
          </ac:cxnSpMkLst>
        </pc:cxnChg>
        <pc:cxnChg chg="add mod">
          <ac:chgData name="Kulinich Bohdan" userId="48e65c9f34e137d0" providerId="LiveId" clId="{4C6F6ACF-9F30-403F-A792-4E1B9593CDD4}" dt="2020-08-31T07:14:22.889" v="937" actId="208"/>
          <ac:cxnSpMkLst>
            <pc:docMk/>
            <pc:sldMk cId="750920417" sldId="479"/>
            <ac:cxnSpMk id="66" creationId="{14BEB884-5EF9-4D4B-802B-35EDE6163929}"/>
          </ac:cxnSpMkLst>
        </pc:cxnChg>
        <pc:cxnChg chg="add mod">
          <ac:chgData name="Kulinich Bohdan" userId="48e65c9f34e137d0" providerId="LiveId" clId="{4C6F6ACF-9F30-403F-A792-4E1B9593CDD4}" dt="2020-08-31T07:42:16.664" v="980" actId="1076"/>
          <ac:cxnSpMkLst>
            <pc:docMk/>
            <pc:sldMk cId="750920417" sldId="479"/>
            <ac:cxnSpMk id="69" creationId="{10F1F099-E84E-40F5-8686-A6E31E6EE6E6}"/>
          </ac:cxnSpMkLst>
        </pc:cxnChg>
        <pc:cxnChg chg="add mod">
          <ac:chgData name="Kulinich Bohdan" userId="48e65c9f34e137d0" providerId="LiveId" clId="{4C6F6ACF-9F30-403F-A792-4E1B9593CDD4}" dt="2020-08-31T07:46:45.720" v="1032" actId="14100"/>
          <ac:cxnSpMkLst>
            <pc:docMk/>
            <pc:sldMk cId="750920417" sldId="479"/>
            <ac:cxnSpMk id="72" creationId="{46B4F1A6-200B-4D8F-90C4-6E3CA9F9C2C6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4" creationId="{5AEBF394-DDDD-4C35-BA2E-2A9EC532CBBB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5" creationId="{418E09D8-DDBA-466C-A9D9-FD84034AD928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6" creationId="{5A8BB880-EE7A-4383-9A8D-D8E6840B1BA8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7" creationId="{8A954F1A-2732-48E1-97B0-BBE75254377E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8" creationId="{8EEAD529-2DBD-4A93-988D-062AB44D829A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89" creationId="{72998E45-AC21-4379-A08E-AD34BAB99D62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90" creationId="{56E5912C-48CB-4A53-94CC-A362A9B5E5A0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93" creationId="{D941DD27-4B4A-4ED4-A637-22956508A9AD}"/>
          </ac:cxnSpMkLst>
        </pc:cxnChg>
        <pc:cxnChg chg="add del mod">
          <ac:chgData name="Kulinich Bohdan" userId="48e65c9f34e137d0" providerId="LiveId" clId="{4C6F6ACF-9F30-403F-A792-4E1B9593CDD4}" dt="2020-08-31T07:14:48.759" v="939"/>
          <ac:cxnSpMkLst>
            <pc:docMk/>
            <pc:sldMk cId="750920417" sldId="479"/>
            <ac:cxnSpMk id="96" creationId="{0E345740-CB2F-483B-A1DF-A69EBEC4B70C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09" creationId="{DD4B3628-0A04-480A-BD40-DD38CB6A3ABB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0" creationId="{53353ACE-B70A-4031-B645-1B3B9C90E9C6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1" creationId="{FD335496-A365-484E-BF8B-B91A8B67B080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2" creationId="{04127354-0907-4427-A6C9-A1EE354F0356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3" creationId="{3220AB56-E08C-4DC6-A372-946EA257A605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4" creationId="{673C774F-BFE7-49EE-8792-B919A91FA9FE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5" creationId="{E0674C5A-8AB9-4451-9C24-E1AD5A0E5416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18" creationId="{57212B87-2A2E-4914-8FF1-73EE0499C885}"/>
          </ac:cxnSpMkLst>
        </pc:cxnChg>
        <pc:cxnChg chg="mod">
          <ac:chgData name="Kulinich Bohdan" userId="48e65c9f34e137d0" providerId="LiveId" clId="{4C6F6ACF-9F30-403F-A792-4E1B9593CDD4}" dt="2020-08-31T07:18:22.162" v="947"/>
          <ac:cxnSpMkLst>
            <pc:docMk/>
            <pc:sldMk cId="750920417" sldId="479"/>
            <ac:cxnSpMk id="121" creationId="{D6B8CC4F-001E-4968-B98A-5E0178A0AD5B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4" creationId="{2156F91B-9F86-45E7-A87E-F00F025C8846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5" creationId="{29EB0C3E-3CF3-4278-9019-E7C0EAA0C3FE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6" creationId="{FACCBFB9-BD2A-43FD-BFFC-E23F28E26562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7" creationId="{3CC5C6BE-04D0-4CA1-A81A-89942147EFF9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8" creationId="{A73C6A28-1CA1-424B-9390-70436DDB8430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39" creationId="{334FC2E0-6AFD-4F3B-A607-46F1129EEEEE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40" creationId="{EC250FCE-A5EA-4F13-9C16-86D65D87D4C2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43" creationId="{9BFAB467-D486-40F9-9285-AEFC3DF98A96}"/>
          </ac:cxnSpMkLst>
        </pc:cxnChg>
        <pc:cxnChg chg="mod">
          <ac:chgData name="Kulinich Bohdan" userId="48e65c9f34e137d0" providerId="LiveId" clId="{4C6F6ACF-9F30-403F-A792-4E1B9593CDD4}" dt="2020-08-31T07:18:27.733" v="950"/>
          <ac:cxnSpMkLst>
            <pc:docMk/>
            <pc:sldMk cId="750920417" sldId="479"/>
            <ac:cxnSpMk id="146" creationId="{C0CD26D9-6A4C-49A2-9072-B2D4E838CC33}"/>
          </ac:cxnSpMkLst>
        </pc:cxnChg>
      </pc:sldChg>
      <pc:sldChg chg="add del">
        <pc:chgData name="Kulinich Bohdan" userId="48e65c9f34e137d0" providerId="LiveId" clId="{4C6F6ACF-9F30-403F-A792-4E1B9593CDD4}" dt="2020-08-28T16:50:34.021" v="379" actId="47"/>
        <pc:sldMkLst>
          <pc:docMk/>
          <pc:sldMk cId="1106990047" sldId="479"/>
        </pc:sldMkLst>
      </pc:sldChg>
      <pc:sldChg chg="add del">
        <pc:chgData name="Kulinich Bohdan" userId="48e65c9f34e137d0" providerId="LiveId" clId="{4C6F6ACF-9F30-403F-A792-4E1B9593CDD4}" dt="2020-08-28T16:49:02.671" v="302"/>
        <pc:sldMkLst>
          <pc:docMk/>
          <pc:sldMk cId="3590285799" sldId="479"/>
        </pc:sldMkLst>
      </pc:sldChg>
      <pc:sldChg chg="addSp modSp new del mod modAnim">
        <pc:chgData name="Kulinich Bohdan" userId="48e65c9f34e137d0" providerId="LiveId" clId="{4C6F6ACF-9F30-403F-A792-4E1B9593CDD4}" dt="2020-08-31T07:52:26.539" v="1045" actId="47"/>
        <pc:sldMkLst>
          <pc:docMk/>
          <pc:sldMk cId="1559585635" sldId="480"/>
        </pc:sldMkLst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9" creationId="{F542C8A8-FEEA-4A71-88A8-29D43D66E2B3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0" creationId="{93BE062E-6F68-4F56-9098-1819B0B7DDAA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2" creationId="{72F91C58-B439-4AD9-A57F-6852B15DC7F6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3" creationId="{46D224CE-00A7-4999-AF27-59E721A39A50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5" creationId="{7C5C6554-C3B3-424C-A73D-01AC18CD9EA4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6" creationId="{E3156F6C-6E9A-4C6A-BAF6-92ED00BA2326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7" creationId="{0457FBB1-8DD7-4C49-B686-5D3FFF4ADC98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8" creationId="{BA2BF116-E75E-4160-83CF-3D0503352339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19" creationId="{DA7D2605-6927-4CA1-9BB9-78BD53599A05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0" creationId="{F0B8CEEB-B481-4D0A-A200-17DCA64370C3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1" creationId="{E31CF293-EFD0-4D65-A001-47754508BEA0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2" creationId="{95631EAC-7AFE-4E85-9119-8CE432C08775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3" creationId="{F8275730-B40A-40C3-8706-A7878E071432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4" creationId="{27B8373C-6255-4F8B-A85F-7E6EC4EAACCA}"/>
          </ac:spMkLst>
        </pc:spChg>
        <pc:spChg chg="add mod">
          <ac:chgData name="Kulinich Bohdan" userId="48e65c9f34e137d0" providerId="LiveId" clId="{4C6F6ACF-9F30-403F-A792-4E1B9593CDD4}" dt="2020-08-31T07:17:58.218" v="945" actId="164"/>
          <ac:spMkLst>
            <pc:docMk/>
            <pc:sldMk cId="1559585635" sldId="480"/>
            <ac:spMk id="25" creationId="{BA552D42-3EFA-42E4-B6E2-2A07F5A1F193}"/>
          </ac:spMkLst>
        </pc:spChg>
        <pc:grpChg chg="add mod">
          <ac:chgData name="Kulinich Bohdan" userId="48e65c9f34e137d0" providerId="LiveId" clId="{4C6F6ACF-9F30-403F-A792-4E1B9593CDD4}" dt="2020-08-31T07:17:58.218" v="945" actId="164"/>
          <ac:grpSpMkLst>
            <pc:docMk/>
            <pc:sldMk cId="1559585635" sldId="480"/>
            <ac:grpSpMk id="26" creationId="{15482A20-F06F-4A6D-8F3A-46AB21975108}"/>
          </ac:grpSpMkLst>
        </pc:grp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2" creationId="{51C89BA3-0109-44AA-BD79-FAC72464630D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3" creationId="{3F479B78-44EF-4ACF-936C-361C34ED8913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4" creationId="{56597CDF-1C9E-453B-A355-D3F5E89F0C7F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5" creationId="{C5DB3087-6040-4F9B-90BA-CFAF5149A975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6" creationId="{5F4D7CA8-F6F3-4BE6-A5C2-971C4440F361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7" creationId="{7F1B51CB-FB35-4E37-AF49-9DF00DBCA523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8" creationId="{639F0355-C938-46E1-AF78-35277CE340C4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11" creationId="{04962AF6-4DD4-4697-B1F0-1CEE57600CF1}"/>
          </ac:cxnSpMkLst>
        </pc:cxnChg>
        <pc:cxnChg chg="add mod">
          <ac:chgData name="Kulinich Bohdan" userId="48e65c9f34e137d0" providerId="LiveId" clId="{4C6F6ACF-9F30-403F-A792-4E1B9593CDD4}" dt="2020-08-31T07:17:58.218" v="945" actId="164"/>
          <ac:cxnSpMkLst>
            <pc:docMk/>
            <pc:sldMk cId="1559585635" sldId="480"/>
            <ac:cxnSpMk id="14" creationId="{E3765685-99DA-46F2-B1FA-930EF4E82E90}"/>
          </ac:cxnSpMkLst>
        </pc:cxnChg>
      </pc:sldChg>
      <pc:sldChg chg="addSp delSp modSp add mod delAnim modAnim">
        <pc:chgData name="Kulinich Bohdan" userId="48e65c9f34e137d0" providerId="LiveId" clId="{4C6F6ACF-9F30-403F-A792-4E1B9593CDD4}" dt="2020-09-01T14:24:43.840" v="1874" actId="20577"/>
        <pc:sldMkLst>
          <pc:docMk/>
          <pc:sldMk cId="1900762418" sldId="480"/>
        </pc:sldMkLst>
        <pc:spChg chg="mod">
          <ac:chgData name="Kulinich Bohdan" userId="48e65c9f34e137d0" providerId="LiveId" clId="{4C6F6ACF-9F30-403F-A792-4E1B9593CDD4}" dt="2020-09-01T11:09:25.626" v="1612" actId="14100"/>
          <ac:spMkLst>
            <pc:docMk/>
            <pc:sldMk cId="1900762418" sldId="480"/>
            <ac:spMk id="6" creationId="{4CD1B612-D16C-4F70-8335-78480BFE8EC8}"/>
          </ac:spMkLst>
        </pc:spChg>
        <pc:spChg chg="mod">
          <ac:chgData name="Kulinich Bohdan" userId="48e65c9f34e137d0" providerId="LiveId" clId="{4C6F6ACF-9F30-403F-A792-4E1B9593CDD4}" dt="2020-09-01T11:06:39.628" v="1548" actId="1076"/>
          <ac:spMkLst>
            <pc:docMk/>
            <pc:sldMk cId="1900762418" sldId="480"/>
            <ac:spMk id="16" creationId="{9A645FD5-0E6D-430C-A796-BEBB7765C053}"/>
          </ac:spMkLst>
        </pc:spChg>
        <pc:spChg chg="mod">
          <ac:chgData name="Kulinich Bohdan" userId="48e65c9f34e137d0" providerId="LiveId" clId="{4C6F6ACF-9F30-403F-A792-4E1B9593CDD4}" dt="2020-09-01T11:06:39.628" v="1548" actId="1076"/>
          <ac:spMkLst>
            <pc:docMk/>
            <pc:sldMk cId="1900762418" sldId="480"/>
            <ac:spMk id="17" creationId="{6C1EA1D0-8ACE-4068-91C8-684C6358557D}"/>
          </ac:spMkLst>
        </pc:spChg>
        <pc:spChg chg="mod">
          <ac:chgData name="Kulinich Bohdan" userId="48e65c9f34e137d0" providerId="LiveId" clId="{4C6F6ACF-9F30-403F-A792-4E1B9593CDD4}" dt="2020-09-01T11:06:39.628" v="1548" actId="1076"/>
          <ac:spMkLst>
            <pc:docMk/>
            <pc:sldMk cId="1900762418" sldId="480"/>
            <ac:spMk id="18" creationId="{5152A46D-0E4C-4245-8A29-E10EF126B998}"/>
          </ac:spMkLst>
        </pc:spChg>
        <pc:spChg chg="add mod">
          <ac:chgData name="Kulinich Bohdan" userId="48e65c9f34e137d0" providerId="LiveId" clId="{4C6F6ACF-9F30-403F-A792-4E1B9593CDD4}" dt="2020-09-01T11:07:13.439" v="1558" actId="14100"/>
          <ac:spMkLst>
            <pc:docMk/>
            <pc:sldMk cId="1900762418" sldId="480"/>
            <ac:spMk id="19" creationId="{E235C03C-DC9C-4D0C-9CC7-AA06540BD9A0}"/>
          </ac:spMkLst>
        </pc:spChg>
        <pc:spChg chg="add mod">
          <ac:chgData name="Kulinich Bohdan" userId="48e65c9f34e137d0" providerId="LiveId" clId="{4C6F6ACF-9F30-403F-A792-4E1B9593CDD4}" dt="2020-09-01T11:07:48.798" v="1572" actId="14100"/>
          <ac:spMkLst>
            <pc:docMk/>
            <pc:sldMk cId="1900762418" sldId="480"/>
            <ac:spMk id="20" creationId="{9F86435D-F2A6-45C8-AAFD-3FC3375DCC25}"/>
          </ac:spMkLst>
        </pc:spChg>
        <pc:spChg chg="add mod">
          <ac:chgData name="Kulinich Bohdan" userId="48e65c9f34e137d0" providerId="LiveId" clId="{4C6F6ACF-9F30-403F-A792-4E1B9593CDD4}" dt="2020-09-01T11:08:27.982" v="1598" actId="1076"/>
          <ac:spMkLst>
            <pc:docMk/>
            <pc:sldMk cId="1900762418" sldId="480"/>
            <ac:spMk id="21" creationId="{996658C0-2E5C-4614-B901-4ED5310D903E}"/>
          </ac:spMkLst>
        </pc:spChg>
        <pc:spChg chg="add mod">
          <ac:chgData name="Kulinich Bohdan" userId="48e65c9f34e137d0" providerId="LiveId" clId="{4C6F6ACF-9F30-403F-A792-4E1B9593CDD4}" dt="2020-09-01T11:08:52.950" v="1606" actId="1076"/>
          <ac:spMkLst>
            <pc:docMk/>
            <pc:sldMk cId="1900762418" sldId="480"/>
            <ac:spMk id="22" creationId="{36D5245A-B300-4636-B41A-ADBE4F686BEC}"/>
          </ac:spMkLst>
        </pc:spChg>
        <pc:spChg chg="add mod">
          <ac:chgData name="Kulinich Bohdan" userId="48e65c9f34e137d0" providerId="LiveId" clId="{4C6F6ACF-9F30-403F-A792-4E1B9593CDD4}" dt="2020-09-01T11:08:50.631" v="1605" actId="1076"/>
          <ac:spMkLst>
            <pc:docMk/>
            <pc:sldMk cId="1900762418" sldId="480"/>
            <ac:spMk id="23" creationId="{6FA95940-07AD-4AE2-BE64-BC6023AB8B5A}"/>
          </ac:spMkLst>
        </pc:spChg>
        <pc:spChg chg="add mod">
          <ac:chgData name="Kulinich Bohdan" userId="48e65c9f34e137d0" providerId="LiveId" clId="{4C6F6ACF-9F30-403F-A792-4E1B9593CDD4}" dt="2020-09-01T11:18:25.981" v="1614" actId="164"/>
          <ac:spMkLst>
            <pc:docMk/>
            <pc:sldMk cId="1900762418" sldId="480"/>
            <ac:spMk id="24" creationId="{1557A93A-7C80-4E9C-A2FB-376D1720C2CD}"/>
          </ac:spMkLst>
        </pc:spChg>
        <pc:spChg chg="add mod">
          <ac:chgData name="Kulinich Bohdan" userId="48e65c9f34e137d0" providerId="LiveId" clId="{4C6F6ACF-9F30-403F-A792-4E1B9593CDD4}" dt="2020-09-01T11:18:25.981" v="1614" actId="164"/>
          <ac:spMkLst>
            <pc:docMk/>
            <pc:sldMk cId="1900762418" sldId="480"/>
            <ac:spMk id="26" creationId="{9616B969-7297-4D3A-A2F4-65BB3F40FB5E}"/>
          </ac:spMkLst>
        </pc:spChg>
        <pc:spChg chg="add mod">
          <ac:chgData name="Kulinich Bohdan" userId="48e65c9f34e137d0" providerId="LiveId" clId="{4C6F6ACF-9F30-403F-A792-4E1B9593CDD4}" dt="2020-09-01T11:18:53.902" v="1623" actId="1076"/>
          <ac:spMkLst>
            <pc:docMk/>
            <pc:sldMk cId="1900762418" sldId="480"/>
            <ac:spMk id="27" creationId="{5632E3C8-4AFE-4E2A-9C66-DB387DEA6033}"/>
          </ac:spMkLst>
        </pc:spChg>
        <pc:spChg chg="add mod">
          <ac:chgData name="Kulinich Bohdan" userId="48e65c9f34e137d0" providerId="LiveId" clId="{4C6F6ACF-9F30-403F-A792-4E1B9593CDD4}" dt="2020-09-01T11:19:14.416" v="1627" actId="1076"/>
          <ac:spMkLst>
            <pc:docMk/>
            <pc:sldMk cId="1900762418" sldId="480"/>
            <ac:spMk id="28" creationId="{F9565EE3-F19C-465E-B150-DDFDFA9FF22D}"/>
          </ac:spMkLst>
        </pc:spChg>
        <pc:spChg chg="add mod">
          <ac:chgData name="Kulinich Bohdan" userId="48e65c9f34e137d0" providerId="LiveId" clId="{4C6F6ACF-9F30-403F-A792-4E1B9593CDD4}" dt="2020-09-01T11:19:23.019" v="1630" actId="20577"/>
          <ac:spMkLst>
            <pc:docMk/>
            <pc:sldMk cId="1900762418" sldId="480"/>
            <ac:spMk id="29" creationId="{5A6601ED-2001-4692-B06F-1C1AF21EDBF9}"/>
          </ac:spMkLst>
        </pc:spChg>
        <pc:spChg chg="mod">
          <ac:chgData name="Kulinich Bohdan" userId="48e65c9f34e137d0" providerId="LiveId" clId="{4C6F6ACF-9F30-403F-A792-4E1B9593CDD4}" dt="2020-09-01T14:24:43.840" v="1874" actId="20577"/>
          <ac:spMkLst>
            <pc:docMk/>
            <pc:sldMk cId="1900762418" sldId="480"/>
            <ac:spMk id="51" creationId="{86BC9140-E395-435D-A852-213A1317C46C}"/>
          </ac:spMkLst>
        </pc:spChg>
        <pc:grpChg chg="add mod">
          <ac:chgData name="Kulinich Bohdan" userId="48e65c9f34e137d0" providerId="LiveId" clId="{4C6F6ACF-9F30-403F-A792-4E1B9593CDD4}" dt="2020-09-01T11:18:39.836" v="1618" actId="1076"/>
          <ac:grpSpMkLst>
            <pc:docMk/>
            <pc:sldMk cId="1900762418" sldId="480"/>
            <ac:grpSpMk id="7" creationId="{2CA3642E-E3C6-4BEC-963D-7FD3D36BB91E}"/>
          </ac:grpSpMkLst>
        </pc:grpChg>
        <pc:picChg chg="add del mod">
          <ac:chgData name="Kulinich Bohdan" userId="48e65c9f34e137d0" providerId="LiveId" clId="{4C6F6ACF-9F30-403F-A792-4E1B9593CDD4}" dt="2020-09-01T11:06:39.343" v="1547" actId="22"/>
          <ac:picMkLst>
            <pc:docMk/>
            <pc:sldMk cId="1900762418" sldId="480"/>
            <ac:picMk id="5" creationId="{8BF5AD72-DDEA-4572-B0ED-E82BD25849E6}"/>
          </ac:picMkLst>
        </pc:picChg>
        <pc:picChg chg="del mod modVis">
          <ac:chgData name="Kulinich Bohdan" userId="48e65c9f34e137d0" providerId="LiveId" clId="{4C6F6ACF-9F30-403F-A792-4E1B9593CDD4}" dt="2020-09-01T11:08:59.410" v="1609" actId="478"/>
          <ac:picMkLst>
            <pc:docMk/>
            <pc:sldMk cId="1900762418" sldId="480"/>
            <ac:picMk id="15" creationId="{1E9ABA94-295C-4AAD-83A7-4A8986BDF1D7}"/>
          </ac:picMkLst>
        </pc:picChg>
        <pc:picChg chg="del mod modVis">
          <ac:chgData name="Kulinich Bohdan" userId="48e65c9f34e137d0" providerId="LiveId" clId="{4C6F6ACF-9F30-403F-A792-4E1B9593CDD4}" dt="2020-09-01T11:09:00.048" v="1610" actId="478"/>
          <ac:picMkLst>
            <pc:docMk/>
            <pc:sldMk cId="1900762418" sldId="480"/>
            <ac:picMk id="25" creationId="{EA2FCC2D-0FA0-4DB1-9BBB-1187C05396DE}"/>
          </ac:picMkLst>
        </pc:picChg>
        <pc:cxnChg chg="mod">
          <ac:chgData name="Kulinich Bohdan" userId="48e65c9f34e137d0" providerId="LiveId" clId="{4C6F6ACF-9F30-403F-A792-4E1B9593CDD4}" dt="2020-09-01T11:06:39.628" v="1548" actId="1076"/>
          <ac:cxnSpMkLst>
            <pc:docMk/>
            <pc:sldMk cId="1900762418" sldId="480"/>
            <ac:cxnSpMk id="9" creationId="{C093B1C7-6123-41AE-BF88-FA3917F411AC}"/>
          </ac:cxnSpMkLst>
        </pc:cxnChg>
        <pc:cxnChg chg="mod">
          <ac:chgData name="Kulinich Bohdan" userId="48e65c9f34e137d0" providerId="LiveId" clId="{4C6F6ACF-9F30-403F-A792-4E1B9593CDD4}" dt="2020-09-01T11:06:39.628" v="1548" actId="1076"/>
          <ac:cxnSpMkLst>
            <pc:docMk/>
            <pc:sldMk cId="1900762418" sldId="480"/>
            <ac:cxnSpMk id="10" creationId="{B27C71A6-195C-431D-8213-2AD4649AFC26}"/>
          </ac:cxnSpMkLst>
        </pc:cxnChg>
        <pc:cxnChg chg="mod">
          <ac:chgData name="Kulinich Bohdan" userId="48e65c9f34e137d0" providerId="LiveId" clId="{4C6F6ACF-9F30-403F-A792-4E1B9593CDD4}" dt="2020-09-01T11:06:39.628" v="1548" actId="1076"/>
          <ac:cxnSpMkLst>
            <pc:docMk/>
            <pc:sldMk cId="1900762418" sldId="480"/>
            <ac:cxnSpMk id="12" creationId="{1E980785-B833-4181-B974-AD1C6CAAF8E4}"/>
          </ac:cxnSpMkLst>
        </pc:cxnChg>
      </pc:sldChg>
    </pc:docChg>
  </pc:docChgLst>
  <pc:docChgLst>
    <pc:chgData name="Kulinich Bohdan" userId="48e65c9f34e137d0" providerId="LiveId" clId="{127B8D29-F2BA-488F-B308-77C33483141B}"/>
    <pc:docChg chg="undo custSel addSld delSld modSld">
      <pc:chgData name="Kulinich Bohdan" userId="48e65c9f34e137d0" providerId="LiveId" clId="{127B8D29-F2BA-488F-B308-77C33483141B}" dt="2020-07-30T13:04:24.081" v="1535" actId="47"/>
      <pc:docMkLst>
        <pc:docMk/>
      </pc:docMkLst>
      <pc:sldChg chg="modSp">
        <pc:chgData name="Kulinich Bohdan" userId="48e65c9f34e137d0" providerId="LiveId" clId="{127B8D29-F2BA-488F-B308-77C33483141B}" dt="2020-07-28T18:22:38.613" v="0" actId="20577"/>
        <pc:sldMkLst>
          <pc:docMk/>
          <pc:sldMk cId="1986055327" sldId="408"/>
        </pc:sldMkLst>
        <pc:spChg chg="mod">
          <ac:chgData name="Kulinich Bohdan" userId="48e65c9f34e137d0" providerId="LiveId" clId="{127B8D29-F2BA-488F-B308-77C33483141B}" dt="2020-07-28T18:22:38.613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27B8D29-F2BA-488F-B308-77C33483141B}" dt="2020-07-30T13:04:18.676" v="1534" actId="1076"/>
        <pc:sldMkLst>
          <pc:docMk/>
          <pc:sldMk cId="900640268" sldId="409"/>
        </pc:sldMkLst>
        <pc:spChg chg="mod">
          <ac:chgData name="Kulinich Bohdan" userId="48e65c9f34e137d0" providerId="LiveId" clId="{127B8D29-F2BA-488F-B308-77C33483141B}" dt="2020-07-30T13:04:18.676" v="1534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127B8D29-F2BA-488F-B308-77C33483141B}" dt="2020-07-29T02:54:27.324" v="341"/>
        <pc:sldMkLst>
          <pc:docMk/>
          <pc:sldMk cId="3046331109" sldId="423"/>
        </pc:sldMkLst>
        <pc:spChg chg="mod">
          <ac:chgData name="Kulinich Bohdan" userId="48e65c9f34e137d0" providerId="LiveId" clId="{127B8D29-F2BA-488F-B308-77C33483141B}" dt="2020-07-29T02:53:42.384" v="327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12" creationId="{8F724874-DE7C-4C2D-B083-2590135543F8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23" creationId="{AFD7E7F3-8177-4299-8883-5834BDD3F73F}"/>
          </ac:spMkLst>
        </pc:spChg>
        <pc:spChg chg="add mod">
          <ac:chgData name="Kulinich Bohdan" userId="48e65c9f34e137d0" providerId="LiveId" clId="{127B8D29-F2BA-488F-B308-77C33483141B}" dt="2020-07-29T02:53:03.824" v="313" actId="1076"/>
          <ac:spMkLst>
            <pc:docMk/>
            <pc:sldMk cId="3046331109" sldId="423"/>
            <ac:spMk id="27" creationId="{F0BE7ECB-5BFB-48DB-AD8A-B939C1AB4873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28" creationId="{F23CCEEF-9710-4070-BCF0-1630264B06BE}"/>
          </ac:spMkLst>
        </pc:spChg>
        <pc:spChg chg="add mod">
          <ac:chgData name="Kulinich Bohdan" userId="48e65c9f34e137d0" providerId="LiveId" clId="{127B8D29-F2BA-488F-B308-77C33483141B}" dt="2020-07-29T02:53:18.069" v="316" actId="20577"/>
          <ac:spMkLst>
            <pc:docMk/>
            <pc:sldMk cId="3046331109" sldId="423"/>
            <ac:spMk id="29" creationId="{C554798F-80D8-4F5B-BDE0-38399AAFBE12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0" creationId="{EC3797AA-FC88-4E53-850A-E5C3EDF88B8C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1" creationId="{5B4CB7E2-8CE4-4011-824B-11B0A3A0ED77}"/>
          </ac:spMkLst>
        </pc:spChg>
        <pc:spChg chg="add mod">
          <ac:chgData name="Kulinich Bohdan" userId="48e65c9f34e137d0" providerId="LiveId" clId="{127B8D29-F2BA-488F-B308-77C33483141B}" dt="2020-07-29T02:53:23.706" v="319" actId="20577"/>
          <ac:spMkLst>
            <pc:docMk/>
            <pc:sldMk cId="3046331109" sldId="423"/>
            <ac:spMk id="32" creationId="{39E8ACAD-9FC7-431E-A656-831A836E1257}"/>
          </ac:spMkLst>
        </pc:spChg>
        <pc:spChg chg="add mod">
          <ac:chgData name="Kulinich Bohdan" userId="48e65c9f34e137d0" providerId="LiveId" clId="{127B8D29-F2BA-488F-B308-77C33483141B}" dt="2020-07-29T02:53:29.049" v="322" actId="20577"/>
          <ac:spMkLst>
            <pc:docMk/>
            <pc:sldMk cId="3046331109" sldId="423"/>
            <ac:spMk id="33" creationId="{CE9C4FB7-57BF-4E85-819F-71DEDFF6F93C}"/>
          </ac:spMkLst>
        </pc:spChg>
        <pc:spChg chg="add mod">
          <ac:chgData name="Kulinich Bohdan" userId="48e65c9f34e137d0" providerId="LiveId" clId="{127B8D29-F2BA-488F-B308-77C33483141B}" dt="2020-07-29T02:53:34.069" v="325" actId="20577"/>
          <ac:spMkLst>
            <pc:docMk/>
            <pc:sldMk cId="3046331109" sldId="423"/>
            <ac:spMk id="34" creationId="{89BAB51F-7B36-419B-B0BA-0EC41761ECC5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7" creationId="{D206C246-5CDE-48A0-A824-46446A9580E9}"/>
          </ac:spMkLst>
        </pc:spChg>
        <pc:picChg chg="add del mod">
          <ac:chgData name="Kulinich Bohdan" userId="48e65c9f34e137d0" providerId="LiveId" clId="{127B8D29-F2BA-488F-B308-77C33483141B}" dt="2020-07-29T02:53:35.884" v="326" actId="478"/>
          <ac:picMkLst>
            <pc:docMk/>
            <pc:sldMk cId="3046331109" sldId="423"/>
            <ac:picMk id="5" creationId="{367A2984-E4C4-4A2A-A0F9-38A8EA361E33}"/>
          </ac:picMkLst>
        </pc:picChg>
        <pc:picChg chg="del">
          <ac:chgData name="Kulinich Bohdan" userId="48e65c9f34e137d0" providerId="LiveId" clId="{127B8D29-F2BA-488F-B308-77C33483141B}" dt="2020-07-29T02:51:27.934" v="249" actId="478"/>
          <ac:picMkLst>
            <pc:docMk/>
            <pc:sldMk cId="3046331109" sldId="423"/>
            <ac:picMk id="21" creationId="{55DAD6E2-14BD-41AA-855D-DA42A854D3DF}"/>
          </ac:picMkLst>
        </pc:picChg>
        <pc:cxnChg chg="add mod">
          <ac:chgData name="Kulinich Bohdan" userId="48e65c9f34e137d0" providerId="LiveId" clId="{127B8D29-F2BA-488F-B308-77C33483141B}" dt="2020-07-29T02:52:19.308" v="305" actId="14100"/>
          <ac:cxnSpMkLst>
            <pc:docMk/>
            <pc:sldMk cId="3046331109" sldId="423"/>
            <ac:cxnSpMk id="19" creationId="{18FD354C-00C4-4771-9F9E-FC3CA5F53DFC}"/>
          </ac:cxnSpMkLst>
        </pc:cxnChg>
        <pc:cxnChg chg="del">
          <ac:chgData name="Kulinich Bohdan" userId="48e65c9f34e137d0" providerId="LiveId" clId="{127B8D29-F2BA-488F-B308-77C33483141B}" dt="2020-07-29T02:51:30.384" v="250" actId="478"/>
          <ac:cxnSpMkLst>
            <pc:docMk/>
            <pc:sldMk cId="3046331109" sldId="423"/>
            <ac:cxnSpMk id="20" creationId="{8CDAA0F6-60D4-47AF-854E-1E7236D42C3F}"/>
          </ac:cxnSpMkLst>
        </pc:cxnChg>
        <pc:cxnChg chg="del">
          <ac:chgData name="Kulinich Bohdan" userId="48e65c9f34e137d0" providerId="LiveId" clId="{127B8D29-F2BA-488F-B308-77C33483141B}" dt="2020-07-29T02:51:30.384" v="250" actId="478"/>
          <ac:cxnSpMkLst>
            <pc:docMk/>
            <pc:sldMk cId="3046331109" sldId="423"/>
            <ac:cxnSpMk id="22" creationId="{83CD4169-BA77-426C-96C8-7C7CF236487C}"/>
          </ac:cxnSpMkLst>
        </pc:cxnChg>
        <pc:cxnChg chg="add mod">
          <ac:chgData name="Kulinich Bohdan" userId="48e65c9f34e137d0" providerId="LiveId" clId="{127B8D29-F2BA-488F-B308-77C33483141B}" dt="2020-07-29T02:52:32.184" v="309" actId="14100"/>
          <ac:cxnSpMkLst>
            <pc:docMk/>
            <pc:sldMk cId="3046331109" sldId="423"/>
            <ac:cxnSpMk id="24" creationId="{A234F077-0A06-4DEE-A187-4742442B19BB}"/>
          </ac:cxnSpMkLst>
        </pc:cxnChg>
      </pc:sldChg>
      <pc:sldChg chg="delSp modSp mod delAnim modAnim">
        <pc:chgData name="Kulinich Bohdan" userId="48e65c9f34e137d0" providerId="LiveId" clId="{127B8D29-F2BA-488F-B308-77C33483141B}" dt="2020-07-30T12:03:31.571" v="1477" actId="1076"/>
        <pc:sldMkLst>
          <pc:docMk/>
          <pc:sldMk cId="241768542" sldId="442"/>
        </pc:sldMkLst>
        <pc:spChg chg="mod">
          <ac:chgData name="Kulinich Bohdan" userId="48e65c9f34e137d0" providerId="LiveId" clId="{127B8D29-F2BA-488F-B308-77C33483141B}" dt="2020-07-30T12:03:31.571" v="1477" actId="1076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16" creationId="{09D5E51A-155A-4010-8698-A6D5FD9B58E4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18" creationId="{46BD0305-5AB7-43F1-B23E-EC076CA1D2B6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3" creationId="{40BD0C31-28FF-479C-8D78-3F32FD8E3BEF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5" creationId="{23E8D1DC-E698-4FCD-9685-9FC23A61F297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7" creationId="{0CB5280A-A276-4911-965B-9E09FBA4B7AE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9" creationId="{D151A357-ED03-408F-B7DD-F2BE93EBB0AD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31" creationId="{4AFCF386-2009-4DDA-A106-BCEEE68B4371}"/>
          </ac:spMkLst>
        </pc:spChg>
        <pc:spChg chg="mod">
          <ac:chgData name="Kulinich Bohdan" userId="48e65c9f34e137d0" providerId="LiveId" clId="{127B8D29-F2BA-488F-B308-77C33483141B}" dt="2020-07-30T11:59:48.362" v="1317" actId="20577"/>
          <ac:spMkLst>
            <pc:docMk/>
            <pc:sldMk cId="241768542" sldId="442"/>
            <ac:spMk id="51" creationId="{86BC9140-E395-435D-A852-213A1317C46C}"/>
          </ac:spMkLst>
        </pc:spChg>
        <pc:picChg chg="del">
          <ac:chgData name="Kulinich Bohdan" userId="48e65c9f34e137d0" providerId="LiveId" clId="{127B8D29-F2BA-488F-B308-77C33483141B}" dt="2020-07-30T11:59:52.132" v="1318" actId="478"/>
          <ac:picMkLst>
            <pc:docMk/>
            <pc:sldMk cId="241768542" sldId="442"/>
            <ac:picMk id="12" creationId="{33E2565E-1077-422E-8E5E-8EC353218FDA}"/>
          </ac:picMkLst>
        </pc:picChg>
        <pc:picChg chg="mod modVis">
          <ac:chgData name="Kulinich Bohdan" userId="48e65c9f34e137d0" providerId="LiveId" clId="{127B8D29-F2BA-488F-B308-77C33483141B}" dt="2020-07-30T12:00:25.432" v="1322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8" creationId="{7D5BFD8E-ACC1-414F-BEB0-4DF018841402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13" creationId="{596F9BA1-4DE8-4A06-ACF7-6042559793C2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19" creationId="{72F4DB33-8880-4179-875E-B9A6D62C3FE7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22" creationId="{534F6ECB-C9C8-40AF-B333-9AD4F7B79F7C}"/>
          </ac:cxnSpMkLst>
        </pc:cxnChg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4177422951" sldId="448"/>
        </pc:sldMkLst>
      </pc:sldChg>
      <pc:sldChg chg="addSp delSp modSp mod delAnim modAnim">
        <pc:chgData name="Kulinich Bohdan" userId="48e65c9f34e137d0" providerId="LiveId" clId="{127B8D29-F2BA-488F-B308-77C33483141B}" dt="2020-07-29T02:24:59.663" v="194"/>
        <pc:sldMkLst>
          <pc:docMk/>
          <pc:sldMk cId="301277507" sldId="461"/>
        </pc:sldMkLst>
        <pc:spChg chg="mod">
          <ac:chgData name="Kulinich Bohdan" userId="48e65c9f34e137d0" providerId="LiveId" clId="{127B8D29-F2BA-488F-B308-77C33483141B}" dt="2020-07-29T02:23:54.198" v="181" actId="14100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18" creationId="{F07A322D-FBFB-4D1A-B24D-56144E8E57B8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19" creationId="{1FD63B53-2C83-45F1-B1BE-33397277C7A5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0" creationId="{C37887ED-FFE3-4433-8096-F1360D1FBA93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1" creationId="{4AD3FE8A-A748-4DD8-A41C-905D958C5EFE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2" creationId="{0126E456-DA58-4E8B-9E79-1706FCDBA5EB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3" creationId="{270B9057-9D30-4096-90E5-90BB5D880A42}"/>
          </ac:spMkLst>
        </pc:spChg>
        <pc:spChg chg="del">
          <ac:chgData name="Kulinich Bohdan" userId="48e65c9f34e137d0" providerId="LiveId" clId="{127B8D29-F2BA-488F-B308-77C33483141B}" dt="2020-07-29T02:18:55.342" v="1" actId="478"/>
          <ac:spMkLst>
            <pc:docMk/>
            <pc:sldMk cId="301277507" sldId="461"/>
            <ac:spMk id="25" creationId="{B48C9AC3-2540-4C96-B63C-26BB204D950F}"/>
          </ac:spMkLst>
        </pc:spChg>
        <pc:spChg chg="add mod">
          <ac:chgData name="Kulinich Bohdan" userId="48e65c9f34e137d0" providerId="LiveId" clId="{127B8D29-F2BA-488F-B308-77C33483141B}" dt="2020-07-29T02:21:30.342" v="83" actId="20577"/>
          <ac:spMkLst>
            <pc:docMk/>
            <pc:sldMk cId="301277507" sldId="461"/>
            <ac:spMk id="28" creationId="{98D6C9AB-ACEB-4559-A3E8-FD42C2F3B3E6}"/>
          </ac:spMkLst>
        </pc:spChg>
        <pc:spChg chg="add mod">
          <ac:chgData name="Kulinich Bohdan" userId="48e65c9f34e137d0" providerId="LiveId" clId="{127B8D29-F2BA-488F-B308-77C33483141B}" dt="2020-07-29T02:21:45.640" v="91" actId="20577"/>
          <ac:spMkLst>
            <pc:docMk/>
            <pc:sldMk cId="301277507" sldId="461"/>
            <ac:spMk id="29" creationId="{40F515A5-426D-4314-A8C6-C181C5B6D83A}"/>
          </ac:spMkLst>
        </pc:spChg>
        <pc:spChg chg="add mod">
          <ac:chgData name="Kulinich Bohdan" userId="48e65c9f34e137d0" providerId="LiveId" clId="{127B8D29-F2BA-488F-B308-77C33483141B}" dt="2020-07-29T02:21:50.076" v="93" actId="1076"/>
          <ac:spMkLst>
            <pc:docMk/>
            <pc:sldMk cId="301277507" sldId="461"/>
            <ac:spMk id="30" creationId="{922FB6D1-189F-4755-AD6F-79B409687CD6}"/>
          </ac:spMkLst>
        </pc:spChg>
        <pc:spChg chg="add mod">
          <ac:chgData name="Kulinich Bohdan" userId="48e65c9f34e137d0" providerId="LiveId" clId="{127B8D29-F2BA-488F-B308-77C33483141B}" dt="2020-07-29T02:21:57.920" v="96" actId="20577"/>
          <ac:spMkLst>
            <pc:docMk/>
            <pc:sldMk cId="301277507" sldId="461"/>
            <ac:spMk id="31" creationId="{03BED395-7B9E-40FF-AB48-8D6485C0AEE1}"/>
          </ac:spMkLst>
        </pc:spChg>
        <pc:spChg chg="add mod">
          <ac:chgData name="Kulinich Bohdan" userId="48e65c9f34e137d0" providerId="LiveId" clId="{127B8D29-F2BA-488F-B308-77C33483141B}" dt="2020-07-29T02:22:09.273" v="101" actId="20577"/>
          <ac:spMkLst>
            <pc:docMk/>
            <pc:sldMk cId="301277507" sldId="461"/>
            <ac:spMk id="32" creationId="{6B16D39E-4A7C-4D3D-B725-A794B4BFCACF}"/>
          </ac:spMkLst>
        </pc:spChg>
        <pc:picChg chg="add del mod">
          <ac:chgData name="Kulinich Bohdan" userId="48e65c9f34e137d0" providerId="LiveId" clId="{127B8D29-F2BA-488F-B308-77C33483141B}" dt="2020-07-29T02:22:14.546" v="102" actId="478"/>
          <ac:picMkLst>
            <pc:docMk/>
            <pc:sldMk cId="301277507" sldId="461"/>
            <ac:picMk id="7" creationId="{1738C810-68D2-4E61-A1D8-04F4A98612A7}"/>
          </ac:picMkLst>
        </pc:pic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5" creationId="{25369EFF-9C9E-4FD6-B063-FE3335F3C655}"/>
          </ac:cxnSpMkLst>
        </pc:cxn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12" creationId="{CDBCBD56-7AEB-467B-99EE-F67826D593C0}"/>
          </ac:cxnSpMkLst>
        </pc:cxn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13" creationId="{B6AEFB3D-7B26-47AF-AC82-3719E124F531}"/>
          </ac:cxnSpMkLst>
        </pc:cxnChg>
        <pc:cxnChg chg="add mod">
          <ac:chgData name="Kulinich Bohdan" userId="48e65c9f34e137d0" providerId="LiveId" clId="{127B8D29-F2BA-488F-B308-77C33483141B}" dt="2020-07-29T02:20:38.895" v="69" actId="14100"/>
          <ac:cxnSpMkLst>
            <pc:docMk/>
            <pc:sldMk cId="301277507" sldId="461"/>
            <ac:cxnSpMk id="24" creationId="{DCF0177D-7D76-4523-8244-E7DFA07EC5FC}"/>
          </ac:cxnSpMkLst>
        </pc:cxnChg>
        <pc:cxnChg chg="add mod">
          <ac:chgData name="Kulinich Bohdan" userId="48e65c9f34e137d0" providerId="LiveId" clId="{127B8D29-F2BA-488F-B308-77C33483141B}" dt="2020-07-29T02:20:53.189" v="74" actId="14100"/>
          <ac:cxnSpMkLst>
            <pc:docMk/>
            <pc:sldMk cId="301277507" sldId="461"/>
            <ac:cxnSpMk id="26" creationId="{F83FB6EC-FE7D-4320-9FB5-B0B76F96D6F5}"/>
          </ac:cxnSpMkLst>
        </pc:cxnChg>
        <pc:cxnChg chg="add mod">
          <ac:chgData name="Kulinich Bohdan" userId="48e65c9f34e137d0" providerId="LiveId" clId="{127B8D29-F2BA-488F-B308-77C33483141B}" dt="2020-07-29T02:21:15.067" v="80" actId="14100"/>
          <ac:cxnSpMkLst>
            <pc:docMk/>
            <pc:sldMk cId="301277507" sldId="461"/>
            <ac:cxnSpMk id="27" creationId="{387BC746-F46E-4D2A-BEEE-EEC96F5AA7D3}"/>
          </ac:cxnSpMkLst>
        </pc:cxnChg>
      </pc:sldChg>
      <pc:sldChg chg="addSp delSp modSp mod delAnim modAnim">
        <pc:chgData name="Kulinich Bohdan" userId="48e65c9f34e137d0" providerId="LiveId" clId="{127B8D29-F2BA-488F-B308-77C33483141B}" dt="2020-07-29T17:45:40.877" v="1316" actId="14429"/>
        <pc:sldMkLst>
          <pc:docMk/>
          <pc:sldMk cId="1503654187" sldId="462"/>
        </pc:sldMkLst>
        <pc:spChg chg="mod">
          <ac:chgData name="Kulinich Bohdan" userId="48e65c9f34e137d0" providerId="LiveId" clId="{127B8D29-F2BA-488F-B308-77C33483141B}" dt="2020-07-29T14:36:49.085" v="1281" actId="14100"/>
          <ac:spMkLst>
            <pc:docMk/>
            <pc:sldMk cId="1503654187" sldId="462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14:37:13.831" v="1287" actId="478"/>
          <ac:spMkLst>
            <pc:docMk/>
            <pc:sldMk cId="1503654187" sldId="462"/>
            <ac:spMk id="18" creationId="{CD5759BB-7AE6-4732-8972-6EF9D2BB1274}"/>
          </ac:spMkLst>
        </pc:spChg>
        <pc:spChg chg="add mod">
          <ac:chgData name="Kulinich Bohdan" userId="48e65c9f34e137d0" providerId="LiveId" clId="{127B8D29-F2BA-488F-B308-77C33483141B}" dt="2020-07-29T14:37:55.729" v="1299" actId="16959"/>
          <ac:spMkLst>
            <pc:docMk/>
            <pc:sldMk cId="1503654187" sldId="462"/>
            <ac:spMk id="19" creationId="{8E70E6F8-636B-49A8-8E3F-630840568A64}"/>
          </ac:spMkLst>
        </pc:spChg>
        <pc:spChg chg="add mod">
          <ac:chgData name="Kulinich Bohdan" userId="48e65c9f34e137d0" providerId="LiveId" clId="{127B8D29-F2BA-488F-B308-77C33483141B}" dt="2020-07-29T17:01:01.234" v="1314" actId="16959"/>
          <ac:spMkLst>
            <pc:docMk/>
            <pc:sldMk cId="1503654187" sldId="462"/>
            <ac:spMk id="20" creationId="{C010C2CB-2CA2-426F-8EEB-EA2385ED65AE}"/>
          </ac:spMkLst>
        </pc:spChg>
        <pc:spChg chg="del">
          <ac:chgData name="Kulinich Bohdan" userId="48e65c9f34e137d0" providerId="LiveId" clId="{127B8D29-F2BA-488F-B308-77C33483141B}" dt="2020-07-29T14:37:14.618" v="1288" actId="478"/>
          <ac:spMkLst>
            <pc:docMk/>
            <pc:sldMk cId="1503654187" sldId="462"/>
            <ac:spMk id="22" creationId="{03E497E0-BA20-46E5-8B50-CE50E9BDA545}"/>
          </ac:spMkLst>
        </pc:spChg>
        <pc:spChg chg="mod">
          <ac:chgData name="Kulinich Bohdan" userId="48e65c9f34e137d0" providerId="LiveId" clId="{127B8D29-F2BA-488F-B308-77C33483141B}" dt="2020-07-29T17:06:49.299" v="1315" actId="16959"/>
          <ac:spMkLst>
            <pc:docMk/>
            <pc:sldMk cId="1503654187" sldId="462"/>
            <ac:spMk id="24" creationId="{B8FFEEE4-A572-42D2-A3C8-F6C7415AA5B5}"/>
          </ac:spMkLst>
        </pc:spChg>
        <pc:spChg chg="mod">
          <ac:chgData name="Kulinich Bohdan" userId="48e65c9f34e137d0" providerId="LiveId" clId="{127B8D29-F2BA-488F-B308-77C33483141B}" dt="2020-07-29T14:38:03.129" v="1302" actId="1076"/>
          <ac:spMkLst>
            <pc:docMk/>
            <pc:sldMk cId="1503654187" sldId="462"/>
            <ac:spMk id="26" creationId="{E6EB4BD5-B390-40E9-8480-6A638EED9630}"/>
          </ac:spMkLst>
        </pc:spChg>
        <pc:spChg chg="del">
          <ac:chgData name="Kulinich Bohdan" userId="48e65c9f34e137d0" providerId="LiveId" clId="{127B8D29-F2BA-488F-B308-77C33483141B}" dt="2020-07-29T14:37:11.911" v="1286" actId="478"/>
          <ac:spMkLst>
            <pc:docMk/>
            <pc:sldMk cId="1503654187" sldId="462"/>
            <ac:spMk id="28" creationId="{9A2FF19B-35DF-48E4-BFDB-6E62F59B8FE2}"/>
          </ac:spMkLst>
        </pc:spChg>
        <pc:spChg chg="del">
          <ac:chgData name="Kulinich Bohdan" userId="48e65c9f34e137d0" providerId="LiveId" clId="{127B8D29-F2BA-488F-B308-77C33483141B}" dt="2020-07-29T14:37:10.207" v="1285" actId="478"/>
          <ac:spMkLst>
            <pc:docMk/>
            <pc:sldMk cId="1503654187" sldId="462"/>
            <ac:spMk id="30" creationId="{DE2AE719-D1FE-4EFC-994C-C8F8A79C0BE7}"/>
          </ac:spMkLst>
        </pc:spChg>
        <pc:spChg chg="del">
          <ac:chgData name="Kulinich Bohdan" userId="48e65c9f34e137d0" providerId="LiveId" clId="{127B8D29-F2BA-488F-B308-77C33483141B}" dt="2020-07-29T14:37:08.867" v="1284" actId="478"/>
          <ac:spMkLst>
            <pc:docMk/>
            <pc:sldMk cId="1503654187" sldId="462"/>
            <ac:spMk id="32" creationId="{753C7310-F3C6-4DDB-9021-09D84492C874}"/>
          </ac:spMkLst>
        </pc:spChg>
        <pc:spChg chg="del">
          <ac:chgData name="Kulinich Bohdan" userId="48e65c9f34e137d0" providerId="LiveId" clId="{127B8D29-F2BA-488F-B308-77C33483141B}" dt="2020-07-29T14:37:07.532" v="1283" actId="478"/>
          <ac:spMkLst>
            <pc:docMk/>
            <pc:sldMk cId="1503654187" sldId="462"/>
            <ac:spMk id="34" creationId="{A96C707E-23D7-460D-A72E-D44F481BCAE9}"/>
          </ac:spMkLst>
        </pc:spChg>
        <pc:spChg chg="mod">
          <ac:chgData name="Kulinich Bohdan" userId="48e65c9f34e137d0" providerId="LiveId" clId="{127B8D29-F2BA-488F-B308-77C33483141B}" dt="2020-07-29T14:33:15.192" v="1087" actId="20577"/>
          <ac:spMkLst>
            <pc:docMk/>
            <pc:sldMk cId="1503654187" sldId="462"/>
            <ac:spMk id="51" creationId="{86BC9140-E395-435D-A852-213A1317C46C}"/>
          </ac:spMkLst>
        </pc:spChg>
        <pc:picChg chg="add mod modVis">
          <ac:chgData name="Kulinich Bohdan" userId="48e65c9f34e137d0" providerId="LiveId" clId="{127B8D29-F2BA-488F-B308-77C33483141B}" dt="2020-07-29T17:45:40.877" v="1316" actId="14429"/>
          <ac:picMkLst>
            <pc:docMk/>
            <pc:sldMk cId="1503654187" sldId="462"/>
            <ac:picMk id="21" creationId="{F2D4B5A2-92EA-4487-9EC5-61B7C20C4728}"/>
          </ac:picMkLst>
        </pc:picChg>
        <pc:cxnChg chg="mod">
          <ac:chgData name="Kulinich Bohdan" userId="48e65c9f34e137d0" providerId="LiveId" clId="{127B8D29-F2BA-488F-B308-77C33483141B}" dt="2020-07-29T14:37:20.607" v="1291" actId="1076"/>
          <ac:cxnSpMkLst>
            <pc:docMk/>
            <pc:sldMk cId="1503654187" sldId="462"/>
            <ac:cxnSpMk id="10" creationId="{BFF1801C-AC44-4823-9FF5-528B1DCE036D}"/>
          </ac:cxnSpMkLst>
        </pc:cxnChg>
        <pc:cxnChg chg="del">
          <ac:chgData name="Kulinich Bohdan" userId="48e65c9f34e137d0" providerId="LiveId" clId="{127B8D29-F2BA-488F-B308-77C33483141B}" dt="2020-07-29T14:37:05.659" v="1282" actId="478"/>
          <ac:cxnSpMkLst>
            <pc:docMk/>
            <pc:sldMk cId="1503654187" sldId="462"/>
            <ac:cxnSpMk id="12" creationId="{1E78F277-6A1C-4EC9-B19C-BCAFF6EE42A4}"/>
          </ac:cxnSpMkLst>
        </pc:cxnChg>
        <pc:cxnChg chg="mod">
          <ac:chgData name="Kulinich Bohdan" userId="48e65c9f34e137d0" providerId="LiveId" clId="{127B8D29-F2BA-488F-B308-77C33483141B}" dt="2020-07-29T14:37:20.607" v="1291" actId="1076"/>
          <ac:cxnSpMkLst>
            <pc:docMk/>
            <pc:sldMk cId="1503654187" sldId="462"/>
            <ac:cxnSpMk id="16" creationId="{3DA85BFA-678B-4DB0-A554-9D7C77680BE0}"/>
          </ac:cxnSpMkLst>
        </pc:cxnChg>
      </pc:sldChg>
      <pc:sldChg chg="addSp delSp modSp mod delAnim modAnim">
        <pc:chgData name="Kulinich Bohdan" userId="48e65c9f34e137d0" providerId="LiveId" clId="{127B8D29-F2BA-488F-B308-77C33483141B}" dt="2020-07-29T12:52:53.323" v="592" actId="1076"/>
        <pc:sldMkLst>
          <pc:docMk/>
          <pc:sldMk cId="658862367" sldId="465"/>
        </pc:sldMkLst>
        <pc:spChg chg="mod ord">
          <ac:chgData name="Kulinich Bohdan" userId="48e65c9f34e137d0" providerId="LiveId" clId="{127B8D29-F2BA-488F-B308-77C33483141B}" dt="2020-07-29T12:51:59.247" v="530" actId="166"/>
          <ac:spMkLst>
            <pc:docMk/>
            <pc:sldMk cId="658862367" sldId="465"/>
            <ac:spMk id="6" creationId="{4CD1B612-D16C-4F70-8335-78480BFE8EC8}"/>
          </ac:spMkLst>
        </pc:spChg>
        <pc:spChg chg="add mod">
          <ac:chgData name="Kulinich Bohdan" userId="48e65c9f34e137d0" providerId="LiveId" clId="{127B8D29-F2BA-488F-B308-77C33483141B}" dt="2020-07-29T12:50:51.695" v="504" actId="1076"/>
          <ac:spMkLst>
            <pc:docMk/>
            <pc:sldMk cId="658862367" sldId="465"/>
            <ac:spMk id="19" creationId="{FE3F858B-246B-4CC7-99AB-4865F1536F1B}"/>
          </ac:spMkLst>
        </pc:spChg>
        <pc:spChg chg="add mod">
          <ac:chgData name="Kulinich Bohdan" userId="48e65c9f34e137d0" providerId="LiveId" clId="{127B8D29-F2BA-488F-B308-77C33483141B}" dt="2020-07-29T12:52:53.323" v="592" actId="1076"/>
          <ac:spMkLst>
            <pc:docMk/>
            <pc:sldMk cId="658862367" sldId="465"/>
            <ac:spMk id="23" creationId="{AB0E4A40-127C-418A-96E5-455020CE4BC3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0" creationId="{07ED5406-014B-4D52-A06C-6421A1DBE23F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1" creationId="{8C856681-E9BB-413C-AA59-7B362435F2F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4" creationId="{F85626DC-7FC2-453F-A556-77D766E8E753}"/>
          </ac:spMkLst>
        </pc:spChg>
        <pc:spChg chg="del">
          <ac:chgData name="Kulinich Bohdan" userId="48e65c9f34e137d0" providerId="LiveId" clId="{127B8D29-F2BA-488F-B308-77C33483141B}" dt="2020-07-29T03:03:02.344" v="344" actId="478"/>
          <ac:spMkLst>
            <pc:docMk/>
            <pc:sldMk cId="658862367" sldId="465"/>
            <ac:spMk id="35" creationId="{308830F2-C4F0-416B-867E-F5DDB2EF8E0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6" creationId="{B204878C-F527-4F6C-B304-E95A2D5D35DD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7" creationId="{DA958A14-610D-473F-ACA5-2C8205BFD0A4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38" creationId="{84300CE0-E89C-488B-BA56-90B68B4805A3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39" creationId="{15910062-F362-45A2-8BA7-98C27FC2993B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40" creationId="{D6088D29-8307-4603-88E9-C56FB19D66EF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41" creationId="{233DCDA1-1E4B-479D-A26E-0C17CDD265C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42" creationId="{09F8E19B-75B8-4ACD-82D5-A52614E9AAF0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43" creationId="{496208F4-C87A-43DC-B092-1AF29530D9C4}"/>
          </ac:spMkLst>
        </pc:spChg>
        <pc:picChg chg="add ord">
          <ac:chgData name="Kulinich Bohdan" userId="48e65c9f34e137d0" providerId="LiveId" clId="{127B8D29-F2BA-488F-B308-77C33483141B}" dt="2020-07-29T12:50:27.658" v="500" actId="167"/>
          <ac:picMkLst>
            <pc:docMk/>
            <pc:sldMk cId="658862367" sldId="465"/>
            <ac:picMk id="2" creationId="{611064EA-39EC-4D2D-9E81-ABB4E31F6D39}"/>
          </ac:picMkLst>
        </pc:picChg>
        <pc:picChg chg="add del mod modCrop">
          <ac:chgData name="Kulinich Bohdan" userId="48e65c9f34e137d0" providerId="LiveId" clId="{127B8D29-F2BA-488F-B308-77C33483141B}" dt="2020-07-29T03:05:19.904" v="417" actId="478"/>
          <ac:picMkLst>
            <pc:docMk/>
            <pc:sldMk cId="658862367" sldId="465"/>
            <ac:picMk id="5" creationId="{71B01D5E-C141-4EBB-BE46-EFAC6521273C}"/>
          </ac:picMkLst>
        </pc:picChg>
        <pc:picChg chg="del">
          <ac:chgData name="Kulinich Bohdan" userId="48e65c9f34e137d0" providerId="LiveId" clId="{127B8D29-F2BA-488F-B308-77C33483141B}" dt="2020-07-29T03:02:58.664" v="342" actId="478"/>
          <ac:picMkLst>
            <pc:docMk/>
            <pc:sldMk cId="658862367" sldId="465"/>
            <ac:picMk id="17" creationId="{BD7AEADA-D379-4498-A792-48D005AFF9EB}"/>
          </ac:picMkLst>
        </pc:picChg>
        <pc:picChg chg="add mod">
          <ac:chgData name="Kulinich Bohdan" userId="48e65c9f34e137d0" providerId="LiveId" clId="{127B8D29-F2BA-488F-B308-77C33483141B}" dt="2020-07-29T12:52:20.951" v="532"/>
          <ac:picMkLst>
            <pc:docMk/>
            <pc:sldMk cId="658862367" sldId="465"/>
            <ac:picMk id="21" creationId="{9A376AF7-8285-493D-9F97-DE9135A7B247}"/>
          </ac:picMkLst>
        </pc:pic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0" creationId="{80150097-4BF4-4DAD-9BDD-09D99B8B4A1B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2" creationId="{DD006883-644E-4D6F-8E24-482A5AF75D05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4" creationId="{D06ED141-1E7D-4313-B985-A98B710FEAA6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7" creationId="{50C09D41-2BC4-45DC-AA3E-6E59327105D4}"/>
          </ac:cxnSpMkLst>
        </pc:cxnChg>
        <pc:cxnChg chg="del">
          <ac:chgData name="Kulinich Bohdan" userId="48e65c9f34e137d0" providerId="LiveId" clId="{127B8D29-F2BA-488F-B308-77C33483141B}" dt="2020-07-29T03:03:00.804" v="343" actId="478"/>
          <ac:cxnSpMkLst>
            <pc:docMk/>
            <pc:sldMk cId="658862367" sldId="465"/>
            <ac:cxnSpMk id="28" creationId="{F12C7BC1-A9A9-4D21-BE41-0AC48A350FD0}"/>
          </ac:cxnSpMkLst>
        </pc:cxnChg>
        <pc:cxnChg chg="del">
          <ac:chgData name="Kulinich Bohdan" userId="48e65c9f34e137d0" providerId="LiveId" clId="{127B8D29-F2BA-488F-B308-77C33483141B}" dt="2020-07-29T03:03:00.804" v="343" actId="478"/>
          <ac:cxnSpMkLst>
            <pc:docMk/>
            <pc:sldMk cId="658862367" sldId="465"/>
            <ac:cxnSpMk id="29" creationId="{910F1E21-3022-4578-89FA-A1DE1CA8DDA4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32" creationId="{60E4F96D-52BB-4302-BC66-879F409EA58A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33" creationId="{C7B4FB55-1255-49BC-85C5-4308F67DA805}"/>
          </ac:cxnSpMkLst>
        </pc:cxnChg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3050840571" sldId="466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2170853045" sldId="467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3854386852" sldId="470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1569346447" sldId="471"/>
        </pc:sldMkLst>
      </pc:sldChg>
      <pc:sldChg chg="del">
        <pc:chgData name="Kulinich Bohdan" userId="48e65c9f34e137d0" providerId="LiveId" clId="{127B8D29-F2BA-488F-B308-77C33483141B}" dt="2020-07-30T13:04:24.081" v="1535" actId="47"/>
        <pc:sldMkLst>
          <pc:docMk/>
          <pc:sldMk cId="660079367" sldId="472"/>
        </pc:sldMkLst>
      </pc:sldChg>
      <pc:sldChg chg="addSp delSp modSp add mod modTransition delAnim modAnim">
        <pc:chgData name="Kulinich Bohdan" userId="48e65c9f34e137d0" providerId="LiveId" clId="{127B8D29-F2BA-488F-B308-77C33483141B}" dt="2020-07-29T13:03:41.513" v="915"/>
        <pc:sldMkLst>
          <pc:docMk/>
          <pc:sldMk cId="415187572" sldId="473"/>
        </pc:sldMkLst>
        <pc:spChg chg="del">
          <ac:chgData name="Kulinich Bohdan" userId="48e65c9f34e137d0" providerId="LiveId" clId="{127B8D29-F2BA-488F-B308-77C33483141B}" dt="2020-07-29T12:53:07.125" v="594" actId="478"/>
          <ac:spMkLst>
            <pc:docMk/>
            <pc:sldMk cId="415187572" sldId="473"/>
            <ac:spMk id="6" creationId="{4CD1B612-D16C-4F70-8335-78480BFE8EC8}"/>
          </ac:spMkLst>
        </pc:spChg>
        <pc:spChg chg="add mod">
          <ac:chgData name="Kulinich Bohdan" userId="48e65c9f34e137d0" providerId="LiveId" clId="{127B8D29-F2BA-488F-B308-77C33483141B}" dt="2020-07-29T13:02:16.187" v="904" actId="207"/>
          <ac:spMkLst>
            <pc:docMk/>
            <pc:sldMk cId="415187572" sldId="473"/>
            <ac:spMk id="25" creationId="{3411A441-FB13-43BF-808D-0A74DCA5A208}"/>
          </ac:spMkLst>
        </pc:spChg>
        <pc:spChg chg="add mod">
          <ac:chgData name="Kulinich Bohdan" userId="48e65c9f34e137d0" providerId="LiveId" clId="{127B8D29-F2BA-488F-B308-77C33483141B}" dt="2020-07-29T12:58:14.677" v="821" actId="1076"/>
          <ac:spMkLst>
            <pc:docMk/>
            <pc:sldMk cId="415187572" sldId="473"/>
            <ac:spMk id="26" creationId="{02D4BD22-2458-41BE-ABF2-1FE5CA09DB74}"/>
          </ac:spMkLst>
        </pc:spChg>
        <pc:spChg chg="add mod">
          <ac:chgData name="Kulinich Bohdan" userId="48e65c9f34e137d0" providerId="LiveId" clId="{127B8D29-F2BA-488F-B308-77C33483141B}" dt="2020-07-29T13:02:09.425" v="903" actId="1076"/>
          <ac:spMkLst>
            <pc:docMk/>
            <pc:sldMk cId="415187572" sldId="473"/>
            <ac:spMk id="28" creationId="{D2EA2E39-73F0-4935-9369-69A3F17CA296}"/>
          </ac:spMkLst>
        </pc:spChg>
        <pc:spChg chg="add mod">
          <ac:chgData name="Kulinich Bohdan" userId="48e65c9f34e137d0" providerId="LiveId" clId="{127B8D29-F2BA-488F-B308-77C33483141B}" dt="2020-07-29T13:02:09.425" v="903" actId="1076"/>
          <ac:spMkLst>
            <pc:docMk/>
            <pc:sldMk cId="415187572" sldId="473"/>
            <ac:spMk id="29" creationId="{6A8E65D0-9D3F-4620-835C-E734C348BCBD}"/>
          </ac:spMkLst>
        </pc:spChg>
        <pc:spChg chg="add mod">
          <ac:chgData name="Kulinich Bohdan" userId="48e65c9f34e137d0" providerId="LiveId" clId="{127B8D29-F2BA-488F-B308-77C33483141B}" dt="2020-07-29T13:03:35.266" v="912" actId="1076"/>
          <ac:spMkLst>
            <pc:docMk/>
            <pc:sldMk cId="415187572" sldId="473"/>
            <ac:spMk id="30" creationId="{EF5A4814-366A-4205-B979-A217BE74A39A}"/>
          </ac:spMkLst>
        </pc:spChg>
        <pc:picChg chg="mod">
          <ac:chgData name="Kulinich Bohdan" userId="48e65c9f34e137d0" providerId="LiveId" clId="{127B8D29-F2BA-488F-B308-77C33483141B}" dt="2020-07-29T12:55:25.514" v="653" actId="1076"/>
          <ac:picMkLst>
            <pc:docMk/>
            <pc:sldMk cId="415187572" sldId="473"/>
            <ac:picMk id="2" creationId="{611064EA-39EC-4D2D-9E81-ABB4E31F6D39}"/>
          </ac:picMkLst>
        </pc:picChg>
      </pc:sldChg>
      <pc:sldChg chg="add del">
        <pc:chgData name="Kulinich Bohdan" userId="48e65c9f34e137d0" providerId="LiveId" clId="{127B8D29-F2BA-488F-B308-77C33483141B}" dt="2020-07-29T13:03:07.850" v="906" actId="47"/>
        <pc:sldMkLst>
          <pc:docMk/>
          <pc:sldMk cId="2292309926" sldId="474"/>
        </pc:sldMkLst>
      </pc:sldChg>
      <pc:sldChg chg="addSp delSp modSp add mod modTransition modAnim">
        <pc:chgData name="Kulinich Bohdan" userId="48e65c9f34e137d0" providerId="LiveId" clId="{127B8D29-F2BA-488F-B308-77C33483141B}" dt="2020-07-29T13:09:47.504" v="1085"/>
        <pc:sldMkLst>
          <pc:docMk/>
          <pc:sldMk cId="2664948853" sldId="474"/>
        </pc:sldMkLst>
        <pc:spChg chg="del">
          <ac:chgData name="Kulinich Bohdan" userId="48e65c9f34e137d0" providerId="LiveId" clId="{127B8D29-F2BA-488F-B308-77C33483141B}" dt="2020-07-29T13:04:19.870" v="925" actId="478"/>
          <ac:spMkLst>
            <pc:docMk/>
            <pc:sldMk cId="2664948853" sldId="474"/>
            <ac:spMk id="23" creationId="{AB0E4A40-127C-418A-96E5-455020CE4BC3}"/>
          </ac:spMkLst>
        </pc:spChg>
        <pc:spChg chg="add del">
          <ac:chgData name="Kulinich Bohdan" userId="48e65c9f34e137d0" providerId="LiveId" clId="{127B8D29-F2BA-488F-B308-77C33483141B}" dt="2020-07-29T13:04:18.415" v="924" actId="478"/>
          <ac:spMkLst>
            <pc:docMk/>
            <pc:sldMk cId="2664948853" sldId="474"/>
            <ac:spMk id="26" creationId="{02D4BD22-2458-41BE-ABF2-1FE5CA09DB74}"/>
          </ac:spMkLst>
        </pc:spChg>
        <pc:spChg chg="ord">
          <ac:chgData name="Kulinich Bohdan" userId="48e65c9f34e137d0" providerId="LiveId" clId="{127B8D29-F2BA-488F-B308-77C33483141B}" dt="2020-07-29T13:04:14.389" v="923" actId="170"/>
          <ac:spMkLst>
            <pc:docMk/>
            <pc:sldMk cId="2664948853" sldId="474"/>
            <ac:spMk id="30" creationId="{EF5A4814-366A-4205-B979-A217BE74A39A}"/>
          </ac:spMkLst>
        </pc:spChg>
        <pc:spChg chg="add mod">
          <ac:chgData name="Kulinich Bohdan" userId="48e65c9f34e137d0" providerId="LiveId" clId="{127B8D29-F2BA-488F-B308-77C33483141B}" dt="2020-07-29T13:06:18.075" v="972" actId="404"/>
          <ac:spMkLst>
            <pc:docMk/>
            <pc:sldMk cId="2664948853" sldId="474"/>
            <ac:spMk id="31" creationId="{E1A445F8-16CE-49C6-A0CD-EA7192E579BD}"/>
          </ac:spMkLst>
        </pc:spChg>
        <pc:spChg chg="add mod">
          <ac:chgData name="Kulinich Bohdan" userId="48e65c9f34e137d0" providerId="LiveId" clId="{127B8D29-F2BA-488F-B308-77C33483141B}" dt="2020-07-29T13:07:24.436" v="997" actId="1076"/>
          <ac:spMkLst>
            <pc:docMk/>
            <pc:sldMk cId="2664948853" sldId="474"/>
            <ac:spMk id="34" creationId="{FAE2BF60-8B9D-492E-9372-B8E04CF49F88}"/>
          </ac:spMkLst>
        </pc:spChg>
        <pc:spChg chg="add mod">
          <ac:chgData name="Kulinich Bohdan" userId="48e65c9f34e137d0" providerId="LiveId" clId="{127B8D29-F2BA-488F-B308-77C33483141B}" dt="2020-07-29T13:09:35.875" v="1079" actId="1076"/>
          <ac:spMkLst>
            <pc:docMk/>
            <pc:sldMk cId="2664948853" sldId="474"/>
            <ac:spMk id="35" creationId="{94795073-8517-4317-BCC4-BF85FC2EC3FE}"/>
          </ac:spMkLst>
        </pc:spChg>
      </pc:sldChg>
    </pc:docChg>
  </pc:docChgLst>
  <pc:docChgLst>
    <pc:chgData name="Kulinich Bohdan" userId="48e65c9f34e137d0" providerId="LiveId" clId="{9F599475-DA82-4222-B0C5-5B81BB7A9FB2}"/>
    <pc:docChg chg="undo custSel addSld delSld modSld">
      <pc:chgData name="Kulinich Bohdan" userId="48e65c9f34e137d0" providerId="LiveId" clId="{9F599475-DA82-4222-B0C5-5B81BB7A9FB2}" dt="2020-09-18T15:06:24.201" v="2779" actId="47"/>
      <pc:docMkLst>
        <pc:docMk/>
      </pc:docMkLst>
      <pc:sldChg chg="modSp">
        <pc:chgData name="Kulinich Bohdan" userId="48e65c9f34e137d0" providerId="LiveId" clId="{9F599475-DA82-4222-B0C5-5B81BB7A9FB2}" dt="2020-09-16T20:15:42.993" v="1" actId="20577"/>
        <pc:sldMkLst>
          <pc:docMk/>
          <pc:sldMk cId="1986055327" sldId="408"/>
        </pc:sldMkLst>
        <pc:spChg chg="mod">
          <ac:chgData name="Kulinich Bohdan" userId="48e65c9f34e137d0" providerId="LiveId" clId="{9F599475-DA82-4222-B0C5-5B81BB7A9FB2}" dt="2020-09-16T20:15:42.99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9F599475-DA82-4222-B0C5-5B81BB7A9FB2}" dt="2020-09-18T15:04:16.670" v="2776" actId="20577"/>
        <pc:sldMkLst>
          <pc:docMk/>
          <pc:sldMk cId="900640268" sldId="409"/>
        </pc:sldMkLst>
        <pc:spChg chg="mod">
          <ac:chgData name="Kulinich Bohdan" userId="48e65c9f34e137d0" providerId="LiveId" clId="{9F599475-DA82-4222-B0C5-5B81BB7A9FB2}" dt="2020-09-18T15:04:16.670" v="277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9F599475-DA82-4222-B0C5-5B81BB7A9FB2}" dt="2020-09-17T03:43:34.082" v="867" actId="20577"/>
        <pc:sldMkLst>
          <pc:docMk/>
          <pc:sldMk cId="301277507" sldId="461"/>
        </pc:sldMkLst>
        <pc:spChg chg="mod">
          <ac:chgData name="Kulinich Bohdan" userId="48e65c9f34e137d0" providerId="LiveId" clId="{9F599475-DA82-4222-B0C5-5B81BB7A9FB2}" dt="2020-09-17T03:26:38.732" v="857" actId="20577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9F599475-DA82-4222-B0C5-5B81BB7A9FB2}" dt="2020-09-17T03:20:04.523" v="708" actId="478"/>
          <ac:spMkLst>
            <pc:docMk/>
            <pc:sldMk cId="301277507" sldId="461"/>
            <ac:spMk id="24" creationId="{6388AD52-D1B5-4C3D-9CF8-2AF78AD0D20F}"/>
          </ac:spMkLst>
        </pc:spChg>
        <pc:spChg chg="del mod">
          <ac:chgData name="Kulinich Bohdan" userId="48e65c9f34e137d0" providerId="LiveId" clId="{9F599475-DA82-4222-B0C5-5B81BB7A9FB2}" dt="2020-09-17T03:25:48.705" v="816" actId="478"/>
          <ac:spMkLst>
            <pc:docMk/>
            <pc:sldMk cId="301277507" sldId="461"/>
            <ac:spMk id="25" creationId="{3AC6E2C9-D0BA-4826-99C3-CAD943B20A1F}"/>
          </ac:spMkLst>
        </pc:spChg>
        <pc:spChg chg="del">
          <ac:chgData name="Kulinich Bohdan" userId="48e65c9f34e137d0" providerId="LiveId" clId="{9F599475-DA82-4222-B0C5-5B81BB7A9FB2}" dt="2020-09-17T03:20:04.523" v="708" actId="478"/>
          <ac:spMkLst>
            <pc:docMk/>
            <pc:sldMk cId="301277507" sldId="461"/>
            <ac:spMk id="27" creationId="{AE03B201-E302-48A4-8CD5-602688FAE132}"/>
          </ac:spMkLst>
        </pc:spChg>
        <pc:spChg chg="del">
          <ac:chgData name="Kulinich Bohdan" userId="48e65c9f34e137d0" providerId="LiveId" clId="{9F599475-DA82-4222-B0C5-5B81BB7A9FB2}" dt="2020-09-17T03:20:04.523" v="708" actId="478"/>
          <ac:spMkLst>
            <pc:docMk/>
            <pc:sldMk cId="301277507" sldId="461"/>
            <ac:spMk id="28" creationId="{79BC4496-D9DC-4286-BD9B-33470A36E4B5}"/>
          </ac:spMkLst>
        </pc:spChg>
        <pc:spChg chg="add mod">
          <ac:chgData name="Kulinich Bohdan" userId="48e65c9f34e137d0" providerId="LiveId" clId="{9F599475-DA82-4222-B0C5-5B81BB7A9FB2}" dt="2020-09-17T03:22:44.510" v="786" actId="20577"/>
          <ac:spMkLst>
            <pc:docMk/>
            <pc:sldMk cId="301277507" sldId="461"/>
            <ac:spMk id="29" creationId="{4E6D2501-3367-49EF-9679-EA5700A75D48}"/>
          </ac:spMkLst>
        </pc:spChg>
        <pc:spChg chg="del">
          <ac:chgData name="Kulinich Bohdan" userId="48e65c9f34e137d0" providerId="LiveId" clId="{9F599475-DA82-4222-B0C5-5B81BB7A9FB2}" dt="2020-09-17T03:20:04.523" v="708" actId="478"/>
          <ac:spMkLst>
            <pc:docMk/>
            <pc:sldMk cId="301277507" sldId="461"/>
            <ac:spMk id="30" creationId="{340879FB-740A-4893-BE15-0DBFE9F8DD0F}"/>
          </ac:spMkLst>
        </pc:spChg>
        <pc:spChg chg="add mod">
          <ac:chgData name="Kulinich Bohdan" userId="48e65c9f34e137d0" providerId="LiveId" clId="{9F599475-DA82-4222-B0C5-5B81BB7A9FB2}" dt="2020-09-17T03:23:01.274" v="791" actId="1076"/>
          <ac:spMkLst>
            <pc:docMk/>
            <pc:sldMk cId="301277507" sldId="461"/>
            <ac:spMk id="31" creationId="{C48012F0-2FA4-4AF1-8766-AF0C5FCDA664}"/>
          </ac:spMkLst>
        </pc:spChg>
        <pc:spChg chg="add mod">
          <ac:chgData name="Kulinich Bohdan" userId="48e65c9f34e137d0" providerId="LiveId" clId="{9F599475-DA82-4222-B0C5-5B81BB7A9FB2}" dt="2020-09-17T03:23:11.853" v="795" actId="1076"/>
          <ac:spMkLst>
            <pc:docMk/>
            <pc:sldMk cId="301277507" sldId="461"/>
            <ac:spMk id="32" creationId="{F06A1314-47C8-428B-8589-34FD8CF7ABDD}"/>
          </ac:spMkLst>
        </pc:spChg>
        <pc:spChg chg="add mod">
          <ac:chgData name="Kulinich Bohdan" userId="48e65c9f34e137d0" providerId="LiveId" clId="{9F599475-DA82-4222-B0C5-5B81BB7A9FB2}" dt="2020-09-17T03:23:19.228" v="798" actId="20577"/>
          <ac:spMkLst>
            <pc:docMk/>
            <pc:sldMk cId="301277507" sldId="461"/>
            <ac:spMk id="33" creationId="{611308D0-EAF1-4E57-B3B3-6B3E7A54DFDD}"/>
          </ac:spMkLst>
        </pc:spChg>
        <pc:spChg chg="add mod">
          <ac:chgData name="Kulinich Bohdan" userId="48e65c9f34e137d0" providerId="LiveId" clId="{9F599475-DA82-4222-B0C5-5B81BB7A9FB2}" dt="2020-09-17T03:24:48.800" v="801" actId="1076"/>
          <ac:spMkLst>
            <pc:docMk/>
            <pc:sldMk cId="301277507" sldId="461"/>
            <ac:spMk id="34" creationId="{704D53E2-A9DD-4140-AF67-6FD67AB35D4E}"/>
          </ac:spMkLst>
        </pc:spChg>
        <pc:spChg chg="del">
          <ac:chgData name="Kulinich Bohdan" userId="48e65c9f34e137d0" providerId="LiveId" clId="{9F599475-DA82-4222-B0C5-5B81BB7A9FB2}" dt="2020-09-17T03:20:04.523" v="708" actId="478"/>
          <ac:spMkLst>
            <pc:docMk/>
            <pc:sldMk cId="301277507" sldId="461"/>
            <ac:spMk id="35" creationId="{1F9829FF-3405-44CE-8F20-533D2B01A4ED}"/>
          </ac:spMkLst>
        </pc:spChg>
        <pc:spChg chg="add mod">
          <ac:chgData name="Kulinich Bohdan" userId="48e65c9f34e137d0" providerId="LiveId" clId="{9F599475-DA82-4222-B0C5-5B81BB7A9FB2}" dt="2020-09-17T03:24:59.701" v="804" actId="1076"/>
          <ac:spMkLst>
            <pc:docMk/>
            <pc:sldMk cId="301277507" sldId="461"/>
            <ac:spMk id="36" creationId="{6363889D-E812-4B01-8E4A-E93346B3BA06}"/>
          </ac:spMkLst>
        </pc:spChg>
        <pc:spChg chg="add mod">
          <ac:chgData name="Kulinich Bohdan" userId="48e65c9f34e137d0" providerId="LiveId" clId="{9F599475-DA82-4222-B0C5-5B81BB7A9FB2}" dt="2020-09-17T03:25:39.680" v="814" actId="1076"/>
          <ac:spMkLst>
            <pc:docMk/>
            <pc:sldMk cId="301277507" sldId="461"/>
            <ac:spMk id="37" creationId="{0254803A-AABF-48A7-BCD8-7D3FD4106ABE}"/>
          </ac:spMkLst>
        </pc:spChg>
        <pc:spChg chg="del mod">
          <ac:chgData name="Kulinich Bohdan" userId="48e65c9f34e137d0" providerId="LiveId" clId="{9F599475-DA82-4222-B0C5-5B81BB7A9FB2}" dt="2020-09-17T03:25:48.705" v="816" actId="478"/>
          <ac:spMkLst>
            <pc:docMk/>
            <pc:sldMk cId="301277507" sldId="461"/>
            <ac:spMk id="38" creationId="{F81899BD-5CD0-4A94-BF76-B87CC9823825}"/>
          </ac:spMkLst>
        </pc:spChg>
        <pc:spChg chg="add mod">
          <ac:chgData name="Kulinich Bohdan" userId="48e65c9f34e137d0" providerId="LiveId" clId="{9F599475-DA82-4222-B0C5-5B81BB7A9FB2}" dt="2020-09-17T03:25:32.002" v="812" actId="1076"/>
          <ac:spMkLst>
            <pc:docMk/>
            <pc:sldMk cId="301277507" sldId="461"/>
            <ac:spMk id="39" creationId="{C4F5C2FA-BBB1-4580-AC24-5BAFA465B135}"/>
          </ac:spMkLst>
        </pc:spChg>
        <pc:spChg chg="add mod">
          <ac:chgData name="Kulinich Bohdan" userId="48e65c9f34e137d0" providerId="LiveId" clId="{9F599475-DA82-4222-B0C5-5B81BB7A9FB2}" dt="2020-09-17T03:43:34.082" v="867" actId="20577"/>
          <ac:spMkLst>
            <pc:docMk/>
            <pc:sldMk cId="301277507" sldId="461"/>
            <ac:spMk id="40" creationId="{5F9E0E7E-B5A4-4062-A474-8486283C42EA}"/>
          </ac:spMkLst>
        </pc:spChg>
        <pc:picChg chg="add del mod ord">
          <ac:chgData name="Kulinich Bohdan" userId="48e65c9f34e137d0" providerId="LiveId" clId="{9F599475-DA82-4222-B0C5-5B81BB7A9FB2}" dt="2020-09-17T03:25:43.105" v="815" actId="478"/>
          <ac:picMkLst>
            <pc:docMk/>
            <pc:sldMk cId="301277507" sldId="461"/>
            <ac:picMk id="5" creationId="{22CB7DBF-0BA2-4A41-8BB2-BCD00792A0E7}"/>
          </ac:picMkLst>
        </pc:picChg>
        <pc:picChg chg="add del mod ord">
          <ac:chgData name="Kulinich Bohdan" userId="48e65c9f34e137d0" providerId="LiveId" clId="{9F599475-DA82-4222-B0C5-5B81BB7A9FB2}" dt="2020-09-17T03:22:34.350" v="782" actId="478"/>
          <ac:picMkLst>
            <pc:docMk/>
            <pc:sldMk cId="301277507" sldId="461"/>
            <ac:picMk id="26" creationId="{4F917480-C7A9-4B19-BFD5-C37F14763E91}"/>
          </ac:picMkLst>
        </pc:picChg>
        <pc:cxnChg chg="add mod">
          <ac:chgData name="Kulinich Bohdan" userId="48e65c9f34e137d0" providerId="LiveId" clId="{9F599475-DA82-4222-B0C5-5B81BB7A9FB2}" dt="2020-09-17T03:21:03.035" v="766" actId="1076"/>
          <ac:cxnSpMkLst>
            <pc:docMk/>
            <pc:sldMk cId="301277507" sldId="461"/>
            <ac:cxnSpMk id="19" creationId="{B778EE26-021B-45C6-8C8D-B855DAE624F5}"/>
          </ac:cxnSpMkLst>
        </pc:cxnChg>
        <pc:cxnChg chg="mod ord">
          <ac:chgData name="Kulinich Bohdan" userId="48e65c9f34e137d0" providerId="LiveId" clId="{9F599475-DA82-4222-B0C5-5B81BB7A9FB2}" dt="2020-09-17T03:20:54.823" v="764" actId="1076"/>
          <ac:cxnSpMkLst>
            <pc:docMk/>
            <pc:sldMk cId="301277507" sldId="461"/>
            <ac:cxnSpMk id="20" creationId="{967B8124-E5B2-421B-A78B-68092EDFE9BB}"/>
          </ac:cxnSpMkLst>
        </pc:cxnChg>
        <pc:cxnChg chg="add mod">
          <ac:chgData name="Kulinich Bohdan" userId="48e65c9f34e137d0" providerId="LiveId" clId="{9F599475-DA82-4222-B0C5-5B81BB7A9FB2}" dt="2020-09-17T03:22:30.438" v="781" actId="14100"/>
          <ac:cxnSpMkLst>
            <pc:docMk/>
            <pc:sldMk cId="301277507" sldId="461"/>
            <ac:cxnSpMk id="21" creationId="{508434B9-EB18-45F2-9669-A4209DD4846B}"/>
          </ac:cxnSpMkLst>
        </pc:cxnChg>
        <pc:cxnChg chg="del">
          <ac:chgData name="Kulinich Bohdan" userId="48e65c9f34e137d0" providerId="LiveId" clId="{9F599475-DA82-4222-B0C5-5B81BB7A9FB2}" dt="2020-09-17T03:20:04.523" v="708" actId="478"/>
          <ac:cxnSpMkLst>
            <pc:docMk/>
            <pc:sldMk cId="301277507" sldId="461"/>
            <ac:cxnSpMk id="22" creationId="{80094FDF-EED2-4156-A29E-D178F2779DDB}"/>
          </ac:cxnSpMkLst>
        </pc:cxnChg>
        <pc:cxnChg chg="del">
          <ac:chgData name="Kulinich Bohdan" userId="48e65c9f34e137d0" providerId="LiveId" clId="{9F599475-DA82-4222-B0C5-5B81BB7A9FB2}" dt="2020-09-17T03:20:04.523" v="708" actId="478"/>
          <ac:cxnSpMkLst>
            <pc:docMk/>
            <pc:sldMk cId="301277507" sldId="461"/>
            <ac:cxnSpMk id="23" creationId="{CAD67394-C4BB-4DA7-9EFD-09DFC53589C5}"/>
          </ac:cxnSpMkLst>
        </pc:cxnChg>
      </pc:sldChg>
      <pc:sldChg chg="del">
        <pc:chgData name="Kulinich Bohdan" userId="48e65c9f34e137d0" providerId="LiveId" clId="{9F599475-DA82-4222-B0C5-5B81BB7A9FB2}" dt="2020-09-17T03:18:11.523" v="704" actId="47"/>
        <pc:sldMkLst>
          <pc:docMk/>
          <pc:sldMk cId="2276212965" sldId="478"/>
        </pc:sldMkLst>
      </pc:sldChg>
      <pc:sldChg chg="del">
        <pc:chgData name="Kulinich Bohdan" userId="48e65c9f34e137d0" providerId="LiveId" clId="{9F599475-DA82-4222-B0C5-5B81BB7A9FB2}" dt="2020-09-18T12:14:11.466" v="2364" actId="47"/>
        <pc:sldMkLst>
          <pc:docMk/>
          <pc:sldMk cId="1619723263" sldId="481"/>
        </pc:sldMkLst>
      </pc:sldChg>
      <pc:sldChg chg="del">
        <pc:chgData name="Kulinich Bohdan" userId="48e65c9f34e137d0" providerId="LiveId" clId="{9F599475-DA82-4222-B0C5-5B81BB7A9FB2}" dt="2020-09-18T12:14:11.466" v="2364" actId="47"/>
        <pc:sldMkLst>
          <pc:docMk/>
          <pc:sldMk cId="1396852301" sldId="482"/>
        </pc:sldMkLst>
      </pc:sldChg>
      <pc:sldChg chg="del">
        <pc:chgData name="Kulinich Bohdan" userId="48e65c9f34e137d0" providerId="LiveId" clId="{9F599475-DA82-4222-B0C5-5B81BB7A9FB2}" dt="2020-09-18T15:06:24.201" v="2779" actId="47"/>
        <pc:sldMkLst>
          <pc:docMk/>
          <pc:sldMk cId="254092184" sldId="483"/>
        </pc:sldMkLst>
      </pc:sldChg>
      <pc:sldChg chg="del">
        <pc:chgData name="Kulinich Bohdan" userId="48e65c9f34e137d0" providerId="LiveId" clId="{9F599475-DA82-4222-B0C5-5B81BB7A9FB2}" dt="2020-09-18T15:06:24.201" v="2779" actId="47"/>
        <pc:sldMkLst>
          <pc:docMk/>
          <pc:sldMk cId="3786217974" sldId="484"/>
        </pc:sldMkLst>
      </pc:sldChg>
      <pc:sldChg chg="addSp delSp modSp mod delAnim modAnim">
        <pc:chgData name="Kulinich Bohdan" userId="48e65c9f34e137d0" providerId="LiveId" clId="{9F599475-DA82-4222-B0C5-5B81BB7A9FB2}" dt="2020-09-18T14:12:47.151" v="2707" actId="478"/>
        <pc:sldMkLst>
          <pc:docMk/>
          <pc:sldMk cId="3877687052" sldId="485"/>
        </pc:sldMkLst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13" creationId="{D5CDF160-2444-461E-B4D4-FB004F8E3F01}"/>
          </ac:spMkLst>
        </pc:spChg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14" creationId="{3D5FFCA2-221A-48EB-9D5F-6FABDDD4F5C6}"/>
          </ac:spMkLst>
        </pc:spChg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15" creationId="{1C2F8E5C-3E59-4347-8EAD-BDCC121C40CB}"/>
          </ac:spMkLst>
        </pc:spChg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16" creationId="{562A183D-B3CB-416E-B7F3-01557F787FBD}"/>
          </ac:spMkLst>
        </pc:spChg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17" creationId="{04CB1800-4F3D-4A93-A5AE-0799354AE4F4}"/>
          </ac:spMkLst>
        </pc:spChg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18" creationId="{06DDFF04-2973-4FE9-9719-3895C5448FB9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25" creationId="{3EE01123-CF94-4FEA-A09D-822B979E8626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26" creationId="{B5E3F503-A882-4E33-8B41-8B7F7FEB4846}"/>
          </ac:spMkLst>
        </pc:spChg>
        <pc:spChg chg="mod">
          <ac:chgData name="Kulinich Bohdan" userId="48e65c9f34e137d0" providerId="LiveId" clId="{9F599475-DA82-4222-B0C5-5B81BB7A9FB2}" dt="2020-09-18T12:30:18.426" v="2653" actId="14100"/>
          <ac:spMkLst>
            <pc:docMk/>
            <pc:sldMk cId="3877687052" sldId="485"/>
            <ac:spMk id="27" creationId="{43D3C83E-F2BB-401C-AC97-DF8CAA24A15F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28" creationId="{C9DB94F7-E2A0-42E1-8AC3-CDB52F860F50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29" creationId="{765D94CA-4C1D-40E2-BA8A-10A165CB8299}"/>
          </ac:spMkLst>
        </pc:spChg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31" creationId="{BF3CF801-217F-4929-9208-C198AE1DF06E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34" creationId="{DB03DD21-0882-4191-9C95-430A4AF14FB4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35" creationId="{B9EF51E5-63DB-4B9D-9D69-2829715ABED7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36" creationId="{8DBFD510-979A-4806-84E1-F7A417FEFE5B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39" creationId="{63A71A0A-99C8-4532-833C-72CEBAC23D14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40" creationId="{9F13EB55-BFF4-4037-AA80-5148CE542DFB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41" creationId="{6025940A-2C89-4B03-A7CF-E832DF5DCDA5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43" creationId="{E05FD357-016C-4008-9761-A7982CC87FD6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45" creationId="{A523987A-EEA6-4DD3-9F56-CF0206A7976D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47" creationId="{C0379223-7A92-4CB5-B171-37CA4928A400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49" creationId="{8BEC17B5-F320-4E0C-9371-2BE3B392867E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50" creationId="{4B14EE16-E4F0-45C2-A04A-276D59776653}"/>
          </ac:spMkLst>
        </pc:spChg>
        <pc:spChg chg="mod">
          <ac:chgData name="Kulinich Bohdan" userId="48e65c9f34e137d0" providerId="LiveId" clId="{9F599475-DA82-4222-B0C5-5B81BB7A9FB2}" dt="2020-09-18T12:14:15.015" v="2365" actId="20577"/>
          <ac:spMkLst>
            <pc:docMk/>
            <pc:sldMk cId="3877687052" sldId="485"/>
            <ac:spMk id="51" creationId="{86BC9140-E395-435D-A852-213A1317C46C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52" creationId="{2296E433-9806-4F88-8CA4-17A0DA6B3A5F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53" creationId="{70DAA6DC-1533-45D9-9108-13581FA47304}"/>
          </ac:spMkLst>
        </pc:spChg>
        <pc:spChg chg="add 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54" creationId="{BD7803E5-698B-4381-B046-36B7CED33ED5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55" creationId="{95F7E853-858F-4802-AD71-706A5B310507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56" creationId="{87B115CD-0C73-4B34-9C26-E3E66C9A80B9}"/>
          </ac:spMkLst>
        </pc:spChg>
        <pc:spChg chg="del">
          <ac:chgData name="Kulinich Bohdan" userId="48e65c9f34e137d0" providerId="LiveId" clId="{9F599475-DA82-4222-B0C5-5B81BB7A9FB2}" dt="2020-09-18T12:16:35.065" v="2383" actId="478"/>
          <ac:spMkLst>
            <pc:docMk/>
            <pc:sldMk cId="3877687052" sldId="485"/>
            <ac:spMk id="57" creationId="{6DA40AAC-4451-463E-9146-61AB3F97E2DF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73" creationId="{73CEB69A-779F-4156-896B-BBC25AF29DAB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75" creationId="{92D499D0-B4FF-4D0F-AFB6-E9E4B1037E1A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77" creationId="{712ADD75-0A5D-42CB-ABE9-C61A83ACBB23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79" creationId="{D8E51B2B-2777-4FFA-B868-CB1504B9EF4C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81" creationId="{18AC06C0-A5D6-4172-AF05-53B95807FB62}"/>
          </ac:spMkLst>
        </pc:spChg>
        <pc:spChg chg="mod">
          <ac:chgData name="Kulinich Bohdan" userId="48e65c9f34e137d0" providerId="LiveId" clId="{9F599475-DA82-4222-B0C5-5B81BB7A9FB2}" dt="2020-09-18T12:31:19.686" v="2661" actId="1076"/>
          <ac:spMkLst>
            <pc:docMk/>
            <pc:sldMk cId="3877687052" sldId="485"/>
            <ac:spMk id="85" creationId="{74C37A13-8003-458F-9D19-E2FF58E4FD58}"/>
          </ac:spMkLst>
        </pc:spChg>
        <pc:spChg chg="add mod">
          <ac:chgData name="Kulinich Bohdan" userId="48e65c9f34e137d0" providerId="LiveId" clId="{9F599475-DA82-4222-B0C5-5B81BB7A9FB2}" dt="2020-09-18T12:30:26.176" v="2654" actId="1076"/>
          <ac:spMkLst>
            <pc:docMk/>
            <pc:sldMk cId="3877687052" sldId="485"/>
            <ac:spMk id="102" creationId="{0BE13A99-38C8-4414-AC8D-CB94A9963847}"/>
          </ac:spMkLst>
        </pc:spChg>
        <pc:spChg chg="add mod">
          <ac:chgData name="Kulinich Bohdan" userId="48e65c9f34e137d0" providerId="LiveId" clId="{9F599475-DA82-4222-B0C5-5B81BB7A9FB2}" dt="2020-09-18T12:30:26.176" v="2654" actId="1076"/>
          <ac:spMkLst>
            <pc:docMk/>
            <pc:sldMk cId="3877687052" sldId="485"/>
            <ac:spMk id="104" creationId="{AFCB0CFF-A95B-4640-A4D0-B65B4EBDCB34}"/>
          </ac:spMkLst>
        </pc:spChg>
        <pc:spChg chg="add mod">
          <ac:chgData name="Kulinich Bohdan" userId="48e65c9f34e137d0" providerId="LiveId" clId="{9F599475-DA82-4222-B0C5-5B81BB7A9FB2}" dt="2020-09-18T12:30:26.176" v="2654" actId="1076"/>
          <ac:spMkLst>
            <pc:docMk/>
            <pc:sldMk cId="3877687052" sldId="485"/>
            <ac:spMk id="106" creationId="{C915072C-388F-41A5-9598-01FB70DBF4CB}"/>
          </ac:spMkLst>
        </pc:spChg>
        <pc:spChg chg="add mod">
          <ac:chgData name="Kulinich Bohdan" userId="48e65c9f34e137d0" providerId="LiveId" clId="{9F599475-DA82-4222-B0C5-5B81BB7A9FB2}" dt="2020-09-18T12:30:26.176" v="2654" actId="1076"/>
          <ac:spMkLst>
            <pc:docMk/>
            <pc:sldMk cId="3877687052" sldId="485"/>
            <ac:spMk id="108" creationId="{3431C46B-A34E-432F-8470-3E564F54AD50}"/>
          </ac:spMkLst>
        </pc:spChg>
        <pc:spChg chg="add mod">
          <ac:chgData name="Kulinich Bohdan" userId="48e65c9f34e137d0" providerId="LiveId" clId="{9F599475-DA82-4222-B0C5-5B81BB7A9FB2}" dt="2020-09-18T12:30:26.176" v="2654" actId="1076"/>
          <ac:spMkLst>
            <pc:docMk/>
            <pc:sldMk cId="3877687052" sldId="485"/>
            <ac:spMk id="110" creationId="{8A5F6F8A-D306-427E-B813-3F27A0A452D2}"/>
          </ac:spMkLst>
        </pc:spChg>
        <pc:spChg chg="add mod">
          <ac:chgData name="Kulinich Bohdan" userId="48e65c9f34e137d0" providerId="LiveId" clId="{9F599475-DA82-4222-B0C5-5B81BB7A9FB2}" dt="2020-09-18T12:30:26.176" v="2654" actId="1076"/>
          <ac:spMkLst>
            <pc:docMk/>
            <pc:sldMk cId="3877687052" sldId="485"/>
            <ac:spMk id="112" creationId="{2A64C9F0-B730-492F-B32B-86A9F48CB825}"/>
          </ac:spMkLst>
        </pc:spChg>
        <pc:spChg chg="add mod">
          <ac:chgData name="Kulinich Bohdan" userId="48e65c9f34e137d0" providerId="LiveId" clId="{9F599475-DA82-4222-B0C5-5B81BB7A9FB2}" dt="2020-09-18T12:30:50.336" v="2658" actId="1076"/>
          <ac:spMkLst>
            <pc:docMk/>
            <pc:sldMk cId="3877687052" sldId="485"/>
            <ac:spMk id="114" creationId="{9D0881DF-3C2F-494D-9334-216FF502F6FD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25" creationId="{0E1694F5-AFC0-4A1E-86EF-7A9F24ADB853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27" creationId="{F51F2011-EE3C-4E2E-B52A-B3B82D3B6390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29" creationId="{E080DD18-3CBA-4B11-BE64-EB389B7F6F06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31" creationId="{40BEAC03-C704-4F94-B26E-734C92BD7EAF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33" creationId="{5BB0D64D-63EE-4035-9C95-DB43D1A9F878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35" creationId="{5B408649-4E94-48A9-A8BD-02C08EC34729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37" creationId="{0AAB896C-720C-4ECD-A499-9788CE40D9D7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39" creationId="{ACD57FC8-1E03-4EA3-BE96-77A19B243783}"/>
          </ac:spMkLst>
        </pc:spChg>
        <pc:spChg chg="add mod">
          <ac:chgData name="Kulinich Bohdan" userId="48e65c9f34e137d0" providerId="LiveId" clId="{9F599475-DA82-4222-B0C5-5B81BB7A9FB2}" dt="2020-09-18T12:31:01.906" v="2660" actId="1076"/>
          <ac:spMkLst>
            <pc:docMk/>
            <pc:sldMk cId="3877687052" sldId="485"/>
            <ac:spMk id="141" creationId="{086B485A-D4F6-4789-A59C-AE7A670901F4}"/>
          </ac:spMkLst>
        </pc:spChg>
        <pc:spChg chg="add del mod">
          <ac:chgData name="Kulinich Bohdan" userId="48e65c9f34e137d0" providerId="LiveId" clId="{9F599475-DA82-4222-B0C5-5B81BB7A9FB2}" dt="2020-09-18T14:12:42.939" v="2704" actId="478"/>
          <ac:spMkLst>
            <pc:docMk/>
            <pc:sldMk cId="3877687052" sldId="485"/>
            <ac:spMk id="143" creationId="{89D8605E-5227-4AD2-880F-522FBF213618}"/>
          </ac:spMkLst>
        </pc:spChg>
        <pc:spChg chg="add del mod">
          <ac:chgData name="Kulinich Bohdan" userId="48e65c9f34e137d0" providerId="LiveId" clId="{9F599475-DA82-4222-B0C5-5B81BB7A9FB2}" dt="2020-09-18T14:12:44.549" v="2705" actId="478"/>
          <ac:spMkLst>
            <pc:docMk/>
            <pc:sldMk cId="3877687052" sldId="485"/>
            <ac:spMk id="145" creationId="{53B30D28-9F02-4415-BAB4-231FB1157888}"/>
          </ac:spMkLst>
        </pc:spChg>
        <pc:spChg chg="add del mod">
          <ac:chgData name="Kulinich Bohdan" userId="48e65c9f34e137d0" providerId="LiveId" clId="{9F599475-DA82-4222-B0C5-5B81BB7A9FB2}" dt="2020-09-18T14:12:45.893" v="2706" actId="478"/>
          <ac:spMkLst>
            <pc:docMk/>
            <pc:sldMk cId="3877687052" sldId="485"/>
            <ac:spMk id="147" creationId="{9710F16B-3412-4694-97EA-78B9D9957FF1}"/>
          </ac:spMkLst>
        </pc:spChg>
        <pc:spChg chg="add del mod">
          <ac:chgData name="Kulinich Bohdan" userId="48e65c9f34e137d0" providerId="LiveId" clId="{9F599475-DA82-4222-B0C5-5B81BB7A9FB2}" dt="2020-09-18T14:12:47.151" v="2707" actId="478"/>
          <ac:spMkLst>
            <pc:docMk/>
            <pc:sldMk cId="3877687052" sldId="485"/>
            <ac:spMk id="149" creationId="{3E76EC15-8042-41C1-A742-86AAEBB496DE}"/>
          </ac:spMkLst>
        </pc:spChg>
        <pc:grpChg chg="add mod">
          <ac:chgData name="Kulinich Bohdan" userId="48e65c9f34e137d0" providerId="LiveId" clId="{9F599475-DA82-4222-B0C5-5B81BB7A9FB2}" dt="2020-09-18T12:30:26.176" v="2654" actId="1076"/>
          <ac:grpSpMkLst>
            <pc:docMk/>
            <pc:sldMk cId="3877687052" sldId="485"/>
            <ac:grpSpMk id="93" creationId="{926CDDE0-EA55-4897-941E-67E15CAB2BAF}"/>
          </ac:grpSpMkLst>
        </pc:grpChg>
        <pc:grpChg chg="add mod">
          <ac:chgData name="Kulinich Bohdan" userId="48e65c9f34e137d0" providerId="LiveId" clId="{9F599475-DA82-4222-B0C5-5B81BB7A9FB2}" dt="2020-09-18T12:30:26.176" v="2654" actId="1076"/>
          <ac:grpSpMkLst>
            <pc:docMk/>
            <pc:sldMk cId="3877687052" sldId="485"/>
            <ac:grpSpMk id="94" creationId="{ABBD230E-1DC5-422A-9D95-B94524142AF0}"/>
          </ac:grpSpMkLst>
        </pc:grpChg>
        <pc:picChg chg="add del mod modCrop">
          <ac:chgData name="Kulinich Bohdan" userId="48e65c9f34e137d0" providerId="LiveId" clId="{9F599475-DA82-4222-B0C5-5B81BB7A9FB2}" dt="2020-09-18T12:29:07.996" v="2638" actId="478"/>
          <ac:picMkLst>
            <pc:docMk/>
            <pc:sldMk cId="3877687052" sldId="485"/>
            <ac:picMk id="5" creationId="{8C7FD805-6238-4639-962C-6462A8AAD6B1}"/>
          </ac:picMkLst>
        </pc:picChg>
        <pc:cxnChg chg="add mod">
          <ac:chgData name="Kulinich Bohdan" userId="48e65c9f34e137d0" providerId="LiveId" clId="{9F599475-DA82-4222-B0C5-5B81BB7A9FB2}" dt="2020-09-18T12:31:19.686" v="2661" actId="1076"/>
          <ac:cxnSpMkLst>
            <pc:docMk/>
            <pc:sldMk cId="3877687052" sldId="485"/>
            <ac:cxnSpMk id="30" creationId="{D8B7AF3D-4978-4E2D-A9CC-FC69ADAF877D}"/>
          </ac:cxnSpMkLst>
        </pc:cxnChg>
        <pc:cxnChg chg="add mod">
          <ac:chgData name="Kulinich Bohdan" userId="48e65c9f34e137d0" providerId="LiveId" clId="{9F599475-DA82-4222-B0C5-5B81BB7A9FB2}" dt="2020-09-18T12:31:19.686" v="2661" actId="1076"/>
          <ac:cxnSpMkLst>
            <pc:docMk/>
            <pc:sldMk cId="3877687052" sldId="485"/>
            <ac:cxnSpMk id="32" creationId="{35C553BF-71A6-4ADC-9FB4-CA15233D5E18}"/>
          </ac:cxnSpMkLst>
        </pc:cxnChg>
        <pc:cxnChg chg="add del mod">
          <ac:chgData name="Kulinich Bohdan" userId="48e65c9f34e137d0" providerId="LiveId" clId="{9F599475-DA82-4222-B0C5-5B81BB7A9FB2}" dt="2020-09-18T12:18:12.885" v="2439"/>
          <ac:cxnSpMkLst>
            <pc:docMk/>
            <pc:sldMk cId="3877687052" sldId="485"/>
            <ac:cxnSpMk id="33" creationId="{627EA0A6-6F60-4851-BF08-92646FD4B81B}"/>
          </ac:cxnSpMkLst>
        </pc:cxnChg>
        <pc:cxnChg chg="add mod">
          <ac:chgData name="Kulinich Bohdan" userId="48e65c9f34e137d0" providerId="LiveId" clId="{9F599475-DA82-4222-B0C5-5B81BB7A9FB2}" dt="2020-09-18T12:31:19.686" v="2661" actId="1076"/>
          <ac:cxnSpMkLst>
            <pc:docMk/>
            <pc:sldMk cId="3877687052" sldId="485"/>
            <ac:cxnSpMk id="37" creationId="{2580AB7E-AFAE-472B-A339-D494EEC8CC4A}"/>
          </ac:cxnSpMkLst>
        </pc:cxnChg>
        <pc:cxnChg chg="add mod">
          <ac:chgData name="Kulinich Bohdan" userId="48e65c9f34e137d0" providerId="LiveId" clId="{9F599475-DA82-4222-B0C5-5B81BB7A9FB2}" dt="2020-09-18T12:31:19.686" v="2661" actId="1076"/>
          <ac:cxnSpMkLst>
            <pc:docMk/>
            <pc:sldMk cId="3877687052" sldId="485"/>
            <ac:cxnSpMk id="38" creationId="{0E6F1016-6F2E-41CC-9DDE-44226D49091E}"/>
          </ac:cxnSpMkLst>
        </pc:cxnChg>
        <pc:cxnChg chg="del">
          <ac:chgData name="Kulinich Bohdan" userId="48e65c9f34e137d0" providerId="LiveId" clId="{9F599475-DA82-4222-B0C5-5B81BB7A9FB2}" dt="2020-09-18T12:16:35.065" v="2383" actId="478"/>
          <ac:cxnSpMkLst>
            <pc:docMk/>
            <pc:sldMk cId="3877687052" sldId="485"/>
            <ac:cxnSpMk id="42" creationId="{B5DF546B-9CCC-4C8D-BEA0-B1EC7BD0F21E}"/>
          </ac:cxnSpMkLst>
        </pc:cxnChg>
        <pc:cxnChg chg="del">
          <ac:chgData name="Kulinich Bohdan" userId="48e65c9f34e137d0" providerId="LiveId" clId="{9F599475-DA82-4222-B0C5-5B81BB7A9FB2}" dt="2020-09-18T12:16:35.065" v="2383" actId="478"/>
          <ac:cxnSpMkLst>
            <pc:docMk/>
            <pc:sldMk cId="3877687052" sldId="485"/>
            <ac:cxnSpMk id="44" creationId="{A3A75BE3-3463-4E08-8AF2-15C5423BCB2A}"/>
          </ac:cxnSpMkLst>
        </pc:cxnChg>
        <pc:cxnChg chg="del">
          <ac:chgData name="Kulinich Bohdan" userId="48e65c9f34e137d0" providerId="LiveId" clId="{9F599475-DA82-4222-B0C5-5B81BB7A9FB2}" dt="2020-09-18T12:16:35.065" v="2383" actId="478"/>
          <ac:cxnSpMkLst>
            <pc:docMk/>
            <pc:sldMk cId="3877687052" sldId="485"/>
            <ac:cxnSpMk id="46" creationId="{5BE01485-F3C9-4BEC-A8E7-AE73CD8D07DB}"/>
          </ac:cxnSpMkLst>
        </pc:cxnChg>
        <pc:cxnChg chg="del">
          <ac:chgData name="Kulinich Bohdan" userId="48e65c9f34e137d0" providerId="LiveId" clId="{9F599475-DA82-4222-B0C5-5B81BB7A9FB2}" dt="2020-09-18T12:16:35.065" v="2383" actId="478"/>
          <ac:cxnSpMkLst>
            <pc:docMk/>
            <pc:sldMk cId="3877687052" sldId="485"/>
            <ac:cxnSpMk id="48" creationId="{ADEB1BB9-C424-4A2C-96E6-2C19DCF24BE3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64" creationId="{18DA570F-D042-495F-973E-738579DF0A27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65" creationId="{14B4767D-4519-4664-9D9D-8490CE07842D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66" creationId="{7EBB0CB5-3871-4859-AE93-A273E6A214CD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67" creationId="{70A217B8-E96C-4036-B07F-5211B172DD6D}"/>
          </ac:cxnSpMkLst>
        </pc:cxnChg>
        <pc:cxnChg chg="add mod">
          <ac:chgData name="Kulinich Bohdan" userId="48e65c9f34e137d0" providerId="LiveId" clId="{9F599475-DA82-4222-B0C5-5B81BB7A9FB2}" dt="2020-09-18T12:30:26.176" v="2654" actId="1076"/>
          <ac:cxnSpMkLst>
            <pc:docMk/>
            <pc:sldMk cId="3877687052" sldId="485"/>
            <ac:cxnSpMk id="84" creationId="{022692CA-B216-4CD9-ABBF-C660DF6F4A5B}"/>
          </ac:cxnSpMkLst>
        </pc:cxnChg>
        <pc:cxnChg chg="add mod">
          <ac:chgData name="Kulinich Bohdan" userId="48e65c9f34e137d0" providerId="LiveId" clId="{9F599475-DA82-4222-B0C5-5B81BB7A9FB2}" dt="2020-09-18T12:30:26.176" v="2654" actId="1076"/>
          <ac:cxnSpMkLst>
            <pc:docMk/>
            <pc:sldMk cId="3877687052" sldId="485"/>
            <ac:cxnSpMk id="86" creationId="{05802227-0422-4D43-8A12-7CB370916B5B}"/>
          </ac:cxnSpMkLst>
        </pc:cxnChg>
        <pc:cxnChg chg="add mod">
          <ac:chgData name="Kulinich Bohdan" userId="48e65c9f34e137d0" providerId="LiveId" clId="{9F599475-DA82-4222-B0C5-5B81BB7A9FB2}" dt="2020-09-18T12:30:26.176" v="2654" actId="1076"/>
          <ac:cxnSpMkLst>
            <pc:docMk/>
            <pc:sldMk cId="3877687052" sldId="485"/>
            <ac:cxnSpMk id="87" creationId="{ABA1B2CB-C99D-4FCB-90EC-28D197EABEE8}"/>
          </ac:cxnSpMkLst>
        </pc:cxnChg>
        <pc:cxnChg chg="add mod">
          <ac:chgData name="Kulinich Bohdan" userId="48e65c9f34e137d0" providerId="LiveId" clId="{9F599475-DA82-4222-B0C5-5B81BB7A9FB2}" dt="2020-09-18T12:25:28.176" v="2567" actId="164"/>
          <ac:cxnSpMkLst>
            <pc:docMk/>
            <pc:sldMk cId="3877687052" sldId="485"/>
            <ac:cxnSpMk id="89" creationId="{0BA85DC6-6D83-4643-8ADC-363EA7CDDE3A}"/>
          </ac:cxnSpMkLst>
        </pc:cxnChg>
        <pc:cxnChg chg="add mod">
          <ac:chgData name="Kulinich Bohdan" userId="48e65c9f34e137d0" providerId="LiveId" clId="{9F599475-DA82-4222-B0C5-5B81BB7A9FB2}" dt="2020-09-18T12:25:28.176" v="2567" actId="164"/>
          <ac:cxnSpMkLst>
            <pc:docMk/>
            <pc:sldMk cId="3877687052" sldId="485"/>
            <ac:cxnSpMk id="92" creationId="{AD04692C-6354-4531-A9B2-917DD2D80285}"/>
          </ac:cxnSpMkLst>
        </pc:cxnChg>
        <pc:cxnChg chg="mod">
          <ac:chgData name="Kulinich Bohdan" userId="48e65c9f34e137d0" providerId="LiveId" clId="{9F599475-DA82-4222-B0C5-5B81BB7A9FB2}" dt="2020-09-18T12:25:29.156" v="2568"/>
          <ac:cxnSpMkLst>
            <pc:docMk/>
            <pc:sldMk cId="3877687052" sldId="485"/>
            <ac:cxnSpMk id="95" creationId="{CC0EA528-3E42-493C-B885-CB0EB40BA0E3}"/>
          </ac:cxnSpMkLst>
        </pc:cxnChg>
        <pc:cxnChg chg="mod">
          <ac:chgData name="Kulinich Bohdan" userId="48e65c9f34e137d0" providerId="LiveId" clId="{9F599475-DA82-4222-B0C5-5B81BB7A9FB2}" dt="2020-09-18T12:25:29.156" v="2568"/>
          <ac:cxnSpMkLst>
            <pc:docMk/>
            <pc:sldMk cId="3877687052" sldId="485"/>
            <ac:cxnSpMk id="96" creationId="{A63DED70-0197-4F8A-98D5-F7FFECB48E13}"/>
          </ac:cxnSpMkLst>
        </pc:cxnChg>
        <pc:cxnChg chg="add mod">
          <ac:chgData name="Kulinich Bohdan" userId="48e65c9f34e137d0" providerId="LiveId" clId="{9F599475-DA82-4222-B0C5-5B81BB7A9FB2}" dt="2020-09-18T12:30:26.176" v="2654" actId="1076"/>
          <ac:cxnSpMkLst>
            <pc:docMk/>
            <pc:sldMk cId="3877687052" sldId="485"/>
            <ac:cxnSpMk id="97" creationId="{5A45BED5-6918-4E5C-935D-20113F718475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115" creationId="{5BEF7790-3B21-436B-9461-2B526B71E6FF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118" creationId="{0E9B26E7-6179-47DC-9024-9D52A8D3CA6D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120" creationId="{2164E4B6-0F87-41A7-9567-F487BF78FF71}"/>
          </ac:cxnSpMkLst>
        </pc:cxnChg>
        <pc:cxnChg chg="add mod">
          <ac:chgData name="Kulinich Bohdan" userId="48e65c9f34e137d0" providerId="LiveId" clId="{9F599475-DA82-4222-B0C5-5B81BB7A9FB2}" dt="2020-09-18T12:31:01.906" v="2660" actId="1076"/>
          <ac:cxnSpMkLst>
            <pc:docMk/>
            <pc:sldMk cId="3877687052" sldId="485"/>
            <ac:cxnSpMk id="123" creationId="{0F9A0C36-D179-4B13-97CC-A2EBCA1F1D48}"/>
          </ac:cxnSpMkLst>
        </pc:cxnChg>
      </pc:sldChg>
      <pc:sldChg chg="del">
        <pc:chgData name="Kulinich Bohdan" userId="48e65c9f34e137d0" providerId="LiveId" clId="{9F599475-DA82-4222-B0C5-5B81BB7A9FB2}" dt="2020-09-18T15:06:24.201" v="2779" actId="47"/>
        <pc:sldMkLst>
          <pc:docMk/>
          <pc:sldMk cId="2259830621" sldId="486"/>
        </pc:sldMkLst>
      </pc:sldChg>
      <pc:sldChg chg="addSp modSp del modAnim">
        <pc:chgData name="Kulinich Bohdan" userId="48e65c9f34e137d0" providerId="LiveId" clId="{9F599475-DA82-4222-B0C5-5B81BB7A9FB2}" dt="2020-09-18T15:06:24.201" v="2779" actId="47"/>
        <pc:sldMkLst>
          <pc:docMk/>
          <pc:sldMk cId="1492258801" sldId="487"/>
        </pc:sldMkLst>
        <pc:picChg chg="add mod">
          <ac:chgData name="Kulinich Bohdan" userId="48e65c9f34e137d0" providerId="LiveId" clId="{9F599475-DA82-4222-B0C5-5B81BB7A9FB2}" dt="2020-09-17T03:27:57.148" v="858"/>
          <ac:picMkLst>
            <pc:docMk/>
            <pc:sldMk cId="1492258801" sldId="487"/>
            <ac:picMk id="27" creationId="{2D87025D-AA20-4EC4-898E-3A37D0A0870A}"/>
          </ac:picMkLst>
        </pc:picChg>
      </pc:sldChg>
      <pc:sldChg chg="addSp delSp modSp add mod delAnim modAnim">
        <pc:chgData name="Kulinich Bohdan" userId="48e65c9f34e137d0" providerId="LiveId" clId="{9F599475-DA82-4222-B0C5-5B81BB7A9FB2}" dt="2020-09-17T03:28:01.613" v="859" actId="478"/>
        <pc:sldMkLst>
          <pc:docMk/>
          <pc:sldMk cId="2016479988" sldId="488"/>
        </pc:sldMkLst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7" creationId="{00000000-0000-0000-0000-000000000000}"/>
          </ac:spMkLst>
        </pc:spChg>
        <pc:spChg chg="add del mod">
          <ac:chgData name="Kulinich Bohdan" userId="48e65c9f34e137d0" providerId="LiveId" clId="{9F599475-DA82-4222-B0C5-5B81BB7A9FB2}" dt="2020-09-16T20:24:25.656" v="70" actId="478"/>
          <ac:spMkLst>
            <pc:docMk/>
            <pc:sldMk cId="2016479988" sldId="488"/>
            <ac:spMk id="9" creationId="{AE7EAC81-C7C0-48FC-AC19-D7036CE627AA}"/>
          </ac:spMkLst>
        </pc:spChg>
        <pc:spChg chg="add mod">
          <ac:chgData name="Kulinich Bohdan" userId="48e65c9f34e137d0" providerId="LiveId" clId="{9F599475-DA82-4222-B0C5-5B81BB7A9FB2}" dt="2020-09-16T20:29:24.066" v="339" actId="20577"/>
          <ac:spMkLst>
            <pc:docMk/>
            <pc:sldMk cId="2016479988" sldId="488"/>
            <ac:spMk id="10" creationId="{8D26D964-A9A5-43A0-A6CA-13779244FB96}"/>
          </ac:spMkLst>
        </pc:spChg>
        <pc:spChg chg="add mod">
          <ac:chgData name="Kulinich Bohdan" userId="48e65c9f34e137d0" providerId="LiveId" clId="{9F599475-DA82-4222-B0C5-5B81BB7A9FB2}" dt="2020-09-16T20:33:59.735" v="384" actId="207"/>
          <ac:spMkLst>
            <pc:docMk/>
            <pc:sldMk cId="2016479988" sldId="488"/>
            <ac:spMk id="11" creationId="{5BAFDF07-38BE-41F5-8341-B26724F4DA95}"/>
          </ac:spMkLst>
        </pc:spChg>
        <pc:spChg chg="add mod">
          <ac:chgData name="Kulinich Bohdan" userId="48e65c9f34e137d0" providerId="LiveId" clId="{9F599475-DA82-4222-B0C5-5B81BB7A9FB2}" dt="2020-09-16T20:33:39.555" v="382" actId="1076"/>
          <ac:spMkLst>
            <pc:docMk/>
            <pc:sldMk cId="2016479988" sldId="488"/>
            <ac:spMk id="15" creationId="{2DE22E8C-486C-4CFF-B3B3-CBB3C74A6E74}"/>
          </ac:spMkLst>
        </pc:spChg>
        <pc:spChg chg="add del mod">
          <ac:chgData name="Kulinich Bohdan" userId="48e65c9f34e137d0" providerId="LiveId" clId="{9F599475-DA82-4222-B0C5-5B81BB7A9FB2}" dt="2020-09-16T20:28:28.739" v="232" actId="22"/>
          <ac:spMkLst>
            <pc:docMk/>
            <pc:sldMk cId="2016479988" sldId="488"/>
            <ac:spMk id="16" creationId="{3AB6DE8D-479B-452D-89B5-D9D843EE5D54}"/>
          </ac:spMkLst>
        </pc:spChg>
        <pc:spChg chg="add mod ord">
          <ac:chgData name="Kulinich Bohdan" userId="48e65c9f34e137d0" providerId="LiveId" clId="{9F599475-DA82-4222-B0C5-5B81BB7A9FB2}" dt="2020-09-16T20:48:13.863" v="480" actId="170"/>
          <ac:spMkLst>
            <pc:docMk/>
            <pc:sldMk cId="2016479988" sldId="488"/>
            <ac:spMk id="17" creationId="{0E18CF4A-E49A-4640-ADED-5165177EA108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35" creationId="{3D567D17-46F7-4FFD-BEDF-5ECF3D2E95E9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36" creationId="{A02577AC-0EC2-41FD-8B9D-F20D72824053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37" creationId="{43FE20F1-E747-466A-A7A5-AE928F47FAAE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38" creationId="{C262BE1A-7BF2-443A-9451-BC23D264B16E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39" creationId="{09C74572-FCB8-4F0C-B23A-F0E7A5D229AE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0" creationId="{1DF464D7-E889-4D03-8088-13214C81CEA0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1" creationId="{E5162AAD-619D-4E12-AFB9-3DF8C1304BA1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2" creationId="{3A8EAB13-0E99-4996-BA06-5D397C9E18A9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3" creationId="{A3EB814D-1757-435F-B1BB-DC41A9401F6C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4" creationId="{EFA06419-D36E-45DA-B768-F427BF7E1D59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5" creationId="{7D90A06A-A26B-44D4-8B62-B407930CBDEE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6" creationId="{270A2A44-EB15-4C79-B031-F975005A51EF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7" creationId="{24993898-009C-4667-B821-5A9AC7E7CACC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8" creationId="{DB17BEAB-3FD5-43DA-A30A-E83C06032678}"/>
          </ac:spMkLst>
        </pc:spChg>
        <pc:spChg chg="del">
          <ac:chgData name="Kulinich Bohdan" userId="48e65c9f34e137d0" providerId="LiveId" clId="{9F599475-DA82-4222-B0C5-5B81BB7A9FB2}" dt="2020-09-16T20:21:09.751" v="3" actId="478"/>
          <ac:spMkLst>
            <pc:docMk/>
            <pc:sldMk cId="2016479988" sldId="488"/>
            <ac:spMk id="49" creationId="{5D6C92A9-D4D8-4B88-BC70-A5C231B96877}"/>
          </ac:spMkLst>
        </pc:spChg>
        <pc:spChg chg="mod ord topLvl">
          <ac:chgData name="Kulinich Bohdan" userId="48e65c9f34e137d0" providerId="LiveId" clId="{9F599475-DA82-4222-B0C5-5B81BB7A9FB2}" dt="2020-09-16T20:48:26.692" v="483" actId="170"/>
          <ac:spMkLst>
            <pc:docMk/>
            <pc:sldMk cId="2016479988" sldId="488"/>
            <ac:spMk id="57" creationId="{C9A91CD5-837A-4817-8B14-DEB24AB73FFF}"/>
          </ac:spMkLst>
        </pc:spChg>
        <pc:spChg chg="mod ord topLvl">
          <ac:chgData name="Kulinich Bohdan" userId="48e65c9f34e137d0" providerId="LiveId" clId="{9F599475-DA82-4222-B0C5-5B81BB7A9FB2}" dt="2020-09-16T20:48:26.692" v="483" actId="170"/>
          <ac:spMkLst>
            <pc:docMk/>
            <pc:sldMk cId="2016479988" sldId="488"/>
            <ac:spMk id="58" creationId="{81CF219E-B09E-41AE-B5D8-D197914647A0}"/>
          </ac:spMkLst>
        </pc:spChg>
        <pc:spChg chg="add mod ord">
          <ac:chgData name="Kulinich Bohdan" userId="48e65c9f34e137d0" providerId="LiveId" clId="{9F599475-DA82-4222-B0C5-5B81BB7A9FB2}" dt="2020-09-16T21:10:32.747" v="684" actId="1076"/>
          <ac:spMkLst>
            <pc:docMk/>
            <pc:sldMk cId="2016479988" sldId="488"/>
            <ac:spMk id="60" creationId="{0184FE86-D809-411C-9CC7-6E6B1830EA67}"/>
          </ac:spMkLst>
        </pc:spChg>
        <pc:spChg chg="add mod ord">
          <ac:chgData name="Kulinich Bohdan" userId="48e65c9f34e137d0" providerId="LiveId" clId="{9F599475-DA82-4222-B0C5-5B81BB7A9FB2}" dt="2020-09-16T21:10:37.771" v="686" actId="1076"/>
          <ac:spMkLst>
            <pc:docMk/>
            <pc:sldMk cId="2016479988" sldId="488"/>
            <ac:spMk id="61" creationId="{35ED15FF-C752-46D3-8DF8-2972B4CE602C}"/>
          </ac:spMkLst>
        </pc:spChg>
        <pc:spChg chg="add mod">
          <ac:chgData name="Kulinich Bohdan" userId="48e65c9f34e137d0" providerId="LiveId" clId="{9F599475-DA82-4222-B0C5-5B81BB7A9FB2}" dt="2020-09-16T21:10:41.695" v="687" actId="404"/>
          <ac:spMkLst>
            <pc:docMk/>
            <pc:sldMk cId="2016479988" sldId="488"/>
            <ac:spMk id="62" creationId="{794FBBD1-38F6-467D-8A0C-44FD2C45F328}"/>
          </ac:spMkLst>
        </pc:spChg>
        <pc:spChg chg="add mod">
          <ac:chgData name="Kulinich Bohdan" userId="48e65c9f34e137d0" providerId="LiveId" clId="{9F599475-DA82-4222-B0C5-5B81BB7A9FB2}" dt="2020-09-16T21:10:41.695" v="687" actId="404"/>
          <ac:spMkLst>
            <pc:docMk/>
            <pc:sldMk cId="2016479988" sldId="488"/>
            <ac:spMk id="63" creationId="{02C06E80-A559-4A59-8EDE-595FDAD8908D}"/>
          </ac:spMkLst>
        </pc:spChg>
        <pc:spChg chg="add mod">
          <ac:chgData name="Kulinich Bohdan" userId="48e65c9f34e137d0" providerId="LiveId" clId="{9F599475-DA82-4222-B0C5-5B81BB7A9FB2}" dt="2020-09-16T20:57:30.372" v="519" actId="20577"/>
          <ac:spMkLst>
            <pc:docMk/>
            <pc:sldMk cId="2016479988" sldId="488"/>
            <ac:spMk id="65" creationId="{8FD82A33-856D-4E01-AC62-462F8679284F}"/>
          </ac:spMkLst>
        </pc:spChg>
        <pc:spChg chg="add mod">
          <ac:chgData name="Kulinich Bohdan" userId="48e65c9f34e137d0" providerId="LiveId" clId="{9F599475-DA82-4222-B0C5-5B81BB7A9FB2}" dt="2020-09-16T20:58:28.144" v="578" actId="207"/>
          <ac:spMkLst>
            <pc:docMk/>
            <pc:sldMk cId="2016479988" sldId="488"/>
            <ac:spMk id="66" creationId="{B0A0C64D-AD3F-418F-80FC-E49DCB399D12}"/>
          </ac:spMkLst>
        </pc:spChg>
        <pc:spChg chg="add mod">
          <ac:chgData name="Kulinich Bohdan" userId="48e65c9f34e137d0" providerId="LiveId" clId="{9F599475-DA82-4222-B0C5-5B81BB7A9FB2}" dt="2020-09-16T20:59:27.990" v="629" actId="20577"/>
          <ac:spMkLst>
            <pc:docMk/>
            <pc:sldMk cId="2016479988" sldId="488"/>
            <ac:spMk id="67" creationId="{99492BBA-E9A9-4659-B7E8-0C3DDFD09A2D}"/>
          </ac:spMkLst>
        </pc:spChg>
        <pc:spChg chg="add mod">
          <ac:chgData name="Kulinich Bohdan" userId="48e65c9f34e137d0" providerId="LiveId" clId="{9F599475-DA82-4222-B0C5-5B81BB7A9FB2}" dt="2020-09-16T21:10:57.413" v="689" actId="1076"/>
          <ac:spMkLst>
            <pc:docMk/>
            <pc:sldMk cId="2016479988" sldId="488"/>
            <ac:spMk id="72" creationId="{518959C1-6AFC-4C97-A92E-176B910F1569}"/>
          </ac:spMkLst>
        </pc:spChg>
        <pc:spChg chg="add mod">
          <ac:chgData name="Kulinich Bohdan" userId="48e65c9f34e137d0" providerId="LiveId" clId="{9F599475-DA82-4222-B0C5-5B81BB7A9FB2}" dt="2020-09-16T21:09:46.791" v="669" actId="1076"/>
          <ac:spMkLst>
            <pc:docMk/>
            <pc:sldMk cId="2016479988" sldId="488"/>
            <ac:spMk id="73" creationId="{A1D6B4FE-A2D2-4C19-9E01-E29A309AEA6D}"/>
          </ac:spMkLst>
        </pc:spChg>
        <pc:spChg chg="add mod">
          <ac:chgData name="Kulinich Bohdan" userId="48e65c9f34e137d0" providerId="LiveId" clId="{9F599475-DA82-4222-B0C5-5B81BB7A9FB2}" dt="2020-09-16T21:10:08.829" v="679" actId="1076"/>
          <ac:spMkLst>
            <pc:docMk/>
            <pc:sldMk cId="2016479988" sldId="488"/>
            <ac:spMk id="74" creationId="{477E2094-9F31-4450-BE44-B1AC42B44169}"/>
          </ac:spMkLst>
        </pc:spChg>
        <pc:spChg chg="add mod">
          <ac:chgData name="Kulinich Bohdan" userId="48e65c9f34e137d0" providerId="LiveId" clId="{9F599475-DA82-4222-B0C5-5B81BB7A9FB2}" dt="2020-09-16T21:11:00.017" v="690" actId="1076"/>
          <ac:spMkLst>
            <pc:docMk/>
            <pc:sldMk cId="2016479988" sldId="488"/>
            <ac:spMk id="75" creationId="{3107F640-1792-4B4E-ACFD-ACA7AEB2EF88}"/>
          </ac:spMkLst>
        </pc:spChg>
        <pc:spChg chg="add mod">
          <ac:chgData name="Kulinich Bohdan" userId="48e65c9f34e137d0" providerId="LiveId" clId="{9F599475-DA82-4222-B0C5-5B81BB7A9FB2}" dt="2020-09-16T21:11:09.062" v="692" actId="1076"/>
          <ac:spMkLst>
            <pc:docMk/>
            <pc:sldMk cId="2016479988" sldId="488"/>
            <ac:spMk id="76" creationId="{507DF17B-9976-4821-8D93-E5C87121AD28}"/>
          </ac:spMkLst>
        </pc:spChg>
        <pc:spChg chg="add mod">
          <ac:chgData name="Kulinich Bohdan" userId="48e65c9f34e137d0" providerId="LiveId" clId="{9F599475-DA82-4222-B0C5-5B81BB7A9FB2}" dt="2020-09-16T21:11:16.157" v="693" actId="1076"/>
          <ac:spMkLst>
            <pc:docMk/>
            <pc:sldMk cId="2016479988" sldId="488"/>
            <ac:spMk id="77" creationId="{73E485FA-12E3-4C05-82DB-82FABA496592}"/>
          </ac:spMkLst>
        </pc:spChg>
        <pc:grpChg chg="add del mod">
          <ac:chgData name="Kulinich Bohdan" userId="48e65c9f34e137d0" providerId="LiveId" clId="{9F599475-DA82-4222-B0C5-5B81BB7A9FB2}" dt="2020-09-16T20:45:45.757" v="414" actId="165"/>
          <ac:grpSpMkLst>
            <pc:docMk/>
            <pc:sldMk cId="2016479988" sldId="488"/>
            <ac:grpSpMk id="14" creationId="{4BCAC91E-6B6D-4EF5-A9C6-F5FC3890AC77}"/>
          </ac:grpSpMkLst>
        </pc:grpChg>
        <pc:grpChg chg="add del mod">
          <ac:chgData name="Kulinich Bohdan" userId="48e65c9f34e137d0" providerId="LiveId" clId="{9F599475-DA82-4222-B0C5-5B81BB7A9FB2}" dt="2020-09-16T21:00:04.623" v="635" actId="165"/>
          <ac:grpSpMkLst>
            <pc:docMk/>
            <pc:sldMk cId="2016479988" sldId="488"/>
            <ac:grpSpMk id="18" creationId="{B7715C37-AEF5-412B-BA53-D64B43B17CCB}"/>
          </ac:grpSpMkLst>
        </pc:grpChg>
        <pc:grpChg chg="add del mod">
          <ac:chgData name="Kulinich Bohdan" userId="48e65c9f34e137d0" providerId="LiveId" clId="{9F599475-DA82-4222-B0C5-5B81BB7A9FB2}" dt="2020-09-16T20:48:21.186" v="481" actId="165"/>
          <ac:grpSpMkLst>
            <pc:docMk/>
            <pc:sldMk cId="2016479988" sldId="488"/>
            <ac:grpSpMk id="56" creationId="{E19342C4-22B6-4B67-A304-5E12396D43C1}"/>
          </ac:grpSpMkLst>
        </pc:grpChg>
        <pc:picChg chg="add mod ord modCrop">
          <ac:chgData name="Kulinich Bohdan" userId="48e65c9f34e137d0" providerId="LiveId" clId="{9F599475-DA82-4222-B0C5-5B81BB7A9FB2}" dt="2020-09-16T21:09:29.843" v="664" actId="1076"/>
          <ac:picMkLst>
            <pc:docMk/>
            <pc:sldMk cId="2016479988" sldId="488"/>
            <ac:picMk id="5" creationId="{EB672F8F-C649-4D33-9511-556DE9D90B3D}"/>
          </ac:picMkLst>
        </pc:picChg>
        <pc:picChg chg="add del mod ord">
          <ac:chgData name="Kulinich Bohdan" userId="48e65c9f34e137d0" providerId="LiveId" clId="{9F599475-DA82-4222-B0C5-5B81BB7A9FB2}" dt="2020-09-16T20:22:42.619" v="13" actId="478"/>
          <ac:picMkLst>
            <pc:docMk/>
            <pc:sldMk cId="2016479988" sldId="488"/>
            <ac:picMk id="6" creationId="{B93F7612-3DD0-4481-9034-9B56FC5A121A}"/>
          </ac:picMkLst>
        </pc:picChg>
        <pc:picChg chg="add del mod">
          <ac:chgData name="Kulinich Bohdan" userId="48e65c9f34e137d0" providerId="LiveId" clId="{9F599475-DA82-4222-B0C5-5B81BB7A9FB2}" dt="2020-09-16T20:23:18.815" v="23" actId="22"/>
          <ac:picMkLst>
            <pc:docMk/>
            <pc:sldMk cId="2016479988" sldId="488"/>
            <ac:picMk id="8" creationId="{21417A06-F375-498C-8EC3-C6DF2503679F}"/>
          </ac:picMkLst>
        </pc:picChg>
        <pc:picChg chg="add del mod">
          <ac:chgData name="Kulinich Bohdan" userId="48e65c9f34e137d0" providerId="LiveId" clId="{9F599475-DA82-4222-B0C5-5B81BB7A9FB2}" dt="2020-09-16T20:34:42.474" v="390" actId="478"/>
          <ac:picMkLst>
            <pc:docMk/>
            <pc:sldMk cId="2016479988" sldId="488"/>
            <ac:picMk id="13" creationId="{85765F23-9D20-4843-9A6F-25F33317D304}"/>
          </ac:picMkLst>
        </pc:picChg>
        <pc:picChg chg="add del mod">
          <ac:chgData name="Kulinich Bohdan" userId="48e65c9f34e137d0" providerId="LiveId" clId="{9F599475-DA82-4222-B0C5-5B81BB7A9FB2}" dt="2020-09-16T20:32:29.972" v="363" actId="478"/>
          <ac:picMkLst>
            <pc:docMk/>
            <pc:sldMk cId="2016479988" sldId="488"/>
            <ac:picMk id="59" creationId="{BF7A8E8A-C8D9-4844-B75E-046E1CBF31B1}"/>
          </ac:picMkLst>
        </pc:picChg>
        <pc:picChg chg="add mod ord">
          <ac:chgData name="Kulinich Bohdan" userId="48e65c9f34e137d0" providerId="LiveId" clId="{9F599475-DA82-4222-B0C5-5B81BB7A9FB2}" dt="2020-09-16T21:09:53.026" v="672" actId="1076"/>
          <ac:picMkLst>
            <pc:docMk/>
            <pc:sldMk cId="2016479988" sldId="488"/>
            <ac:picMk id="64" creationId="{E23591A2-3A62-4036-B749-FCB045227ECA}"/>
          </ac:picMkLst>
        </pc:picChg>
        <pc:picChg chg="add del mod ord">
          <ac:chgData name="Kulinich Bohdan" userId="48e65c9f34e137d0" providerId="LiveId" clId="{9F599475-DA82-4222-B0C5-5B81BB7A9FB2}" dt="2020-09-16T21:08:56.662" v="655" actId="478"/>
          <ac:picMkLst>
            <pc:docMk/>
            <pc:sldMk cId="2016479988" sldId="488"/>
            <ac:picMk id="71" creationId="{A50A55A5-C647-4BF1-B8CE-409A4217DBB2}"/>
          </ac:picMkLst>
        </pc:picChg>
        <pc:picChg chg="add del mod">
          <ac:chgData name="Kulinich Bohdan" userId="48e65c9f34e137d0" providerId="LiveId" clId="{9F599475-DA82-4222-B0C5-5B81BB7A9FB2}" dt="2020-09-17T03:28:01.613" v="859" actId="478"/>
          <ac:picMkLst>
            <pc:docMk/>
            <pc:sldMk cId="2016479988" sldId="488"/>
            <ac:picMk id="78" creationId="{3566E120-D134-4837-A7AF-D4656E848464}"/>
          </ac:picMkLst>
        </pc:picChg>
        <pc:cxnChg chg="del">
          <ac:chgData name="Kulinich Bohdan" userId="48e65c9f34e137d0" providerId="LiveId" clId="{9F599475-DA82-4222-B0C5-5B81BB7A9FB2}" dt="2020-09-16T20:21:09.751" v="3" actId="478"/>
          <ac:cxnSpMkLst>
            <pc:docMk/>
            <pc:sldMk cId="2016479988" sldId="488"/>
            <ac:cxnSpMk id="22" creationId="{08437966-F952-4AE6-A3EC-55F87C888153}"/>
          </ac:cxnSpMkLst>
        </pc:cxnChg>
        <pc:cxnChg chg="del">
          <ac:chgData name="Kulinich Bohdan" userId="48e65c9f34e137d0" providerId="LiveId" clId="{9F599475-DA82-4222-B0C5-5B81BB7A9FB2}" dt="2020-09-16T20:21:09.751" v="3" actId="478"/>
          <ac:cxnSpMkLst>
            <pc:docMk/>
            <pc:sldMk cId="2016479988" sldId="488"/>
            <ac:cxnSpMk id="24" creationId="{ED4D4D4A-A572-47EC-95C3-7813DCE48BC0}"/>
          </ac:cxnSpMkLst>
        </pc:cxnChg>
        <pc:cxnChg chg="del">
          <ac:chgData name="Kulinich Bohdan" userId="48e65c9f34e137d0" providerId="LiveId" clId="{9F599475-DA82-4222-B0C5-5B81BB7A9FB2}" dt="2020-09-16T20:21:09.751" v="3" actId="478"/>
          <ac:cxnSpMkLst>
            <pc:docMk/>
            <pc:sldMk cId="2016479988" sldId="488"/>
            <ac:cxnSpMk id="25" creationId="{0E0D61E4-5EEA-4CC1-9901-6E13CE487140}"/>
          </ac:cxnSpMkLst>
        </pc:cxnChg>
        <pc:cxnChg chg="add mod topLvl">
          <ac:chgData name="Kulinich Bohdan" userId="48e65c9f34e137d0" providerId="LiveId" clId="{9F599475-DA82-4222-B0C5-5B81BB7A9FB2}" dt="2020-09-16T20:45:45.757" v="414" actId="165"/>
          <ac:cxnSpMkLst>
            <pc:docMk/>
            <pc:sldMk cId="2016479988" sldId="488"/>
            <ac:cxnSpMk id="50" creationId="{E3451FEB-F8F9-4FF5-8182-D9E13027788A}"/>
          </ac:cxnSpMkLst>
        </pc:cxnChg>
        <pc:cxnChg chg="add mod topLvl">
          <ac:chgData name="Kulinich Bohdan" userId="48e65c9f34e137d0" providerId="LiveId" clId="{9F599475-DA82-4222-B0C5-5B81BB7A9FB2}" dt="2020-09-16T20:45:45.757" v="414" actId="165"/>
          <ac:cxnSpMkLst>
            <pc:docMk/>
            <pc:sldMk cId="2016479988" sldId="488"/>
            <ac:cxnSpMk id="51" creationId="{C46D2B89-67DE-4A7C-BB3F-9691FF500FAB}"/>
          </ac:cxnSpMkLst>
        </pc:cxnChg>
        <pc:cxnChg chg="add mod topLvl">
          <ac:chgData name="Kulinich Bohdan" userId="48e65c9f34e137d0" providerId="LiveId" clId="{9F599475-DA82-4222-B0C5-5B81BB7A9FB2}" dt="2020-09-16T20:45:45.757" v="414" actId="165"/>
          <ac:cxnSpMkLst>
            <pc:docMk/>
            <pc:sldMk cId="2016479988" sldId="488"/>
            <ac:cxnSpMk id="52" creationId="{18375A10-9337-42F6-9ACF-93FEE63BE46A}"/>
          </ac:cxnSpMkLst>
        </pc:cxnChg>
        <pc:cxnChg chg="add mod topLvl">
          <ac:chgData name="Kulinich Bohdan" userId="48e65c9f34e137d0" providerId="LiveId" clId="{9F599475-DA82-4222-B0C5-5B81BB7A9FB2}" dt="2020-09-16T21:00:40.391" v="644" actId="1076"/>
          <ac:cxnSpMkLst>
            <pc:docMk/>
            <pc:sldMk cId="2016479988" sldId="488"/>
            <ac:cxnSpMk id="68" creationId="{B680DFA6-3037-42B8-AE2D-AB708270D96F}"/>
          </ac:cxnSpMkLst>
        </pc:cxnChg>
        <pc:cxnChg chg="add mod topLvl">
          <ac:chgData name="Kulinich Bohdan" userId="48e65c9f34e137d0" providerId="LiveId" clId="{9F599475-DA82-4222-B0C5-5B81BB7A9FB2}" dt="2020-09-16T21:00:40.391" v="644" actId="1076"/>
          <ac:cxnSpMkLst>
            <pc:docMk/>
            <pc:sldMk cId="2016479988" sldId="488"/>
            <ac:cxnSpMk id="69" creationId="{5D336932-4785-4532-831B-74746B17CEAF}"/>
          </ac:cxnSpMkLst>
        </pc:cxnChg>
        <pc:cxnChg chg="add mod topLvl">
          <ac:chgData name="Kulinich Bohdan" userId="48e65c9f34e137d0" providerId="LiveId" clId="{9F599475-DA82-4222-B0C5-5B81BB7A9FB2}" dt="2020-09-16T21:00:40.391" v="644" actId="1076"/>
          <ac:cxnSpMkLst>
            <pc:docMk/>
            <pc:sldMk cId="2016479988" sldId="488"/>
            <ac:cxnSpMk id="70" creationId="{01EBE57C-297B-4C90-9F22-9388392F391E}"/>
          </ac:cxnSpMkLst>
        </pc:cxnChg>
      </pc:sldChg>
      <pc:sldChg chg="delSp add del mod delAnim">
        <pc:chgData name="Kulinich Bohdan" userId="48e65c9f34e137d0" providerId="LiveId" clId="{9F599475-DA82-4222-B0C5-5B81BB7A9FB2}" dt="2020-09-17T03:33:43.307" v="863" actId="47"/>
        <pc:sldMkLst>
          <pc:docMk/>
          <pc:sldMk cId="594790415" sldId="489"/>
        </pc:sldMkLst>
        <pc:picChg chg="del">
          <ac:chgData name="Kulinich Bohdan" userId="48e65c9f34e137d0" providerId="LiveId" clId="{9F599475-DA82-4222-B0C5-5B81BB7A9FB2}" dt="2020-09-17T03:28:06.832" v="861" actId="478"/>
          <ac:picMkLst>
            <pc:docMk/>
            <pc:sldMk cId="594790415" sldId="489"/>
            <ac:picMk id="5" creationId="{EB672F8F-C649-4D33-9511-556DE9D90B3D}"/>
          </ac:picMkLst>
        </pc:picChg>
        <pc:picChg chg="del">
          <ac:chgData name="Kulinich Bohdan" userId="48e65c9f34e137d0" providerId="LiveId" clId="{9F599475-DA82-4222-B0C5-5B81BB7A9FB2}" dt="2020-09-17T03:28:08.241" v="862" actId="478"/>
          <ac:picMkLst>
            <pc:docMk/>
            <pc:sldMk cId="594790415" sldId="489"/>
            <ac:picMk id="64" creationId="{E23591A2-3A62-4036-B749-FCB045227ECA}"/>
          </ac:picMkLst>
        </pc:picChg>
      </pc:sldChg>
      <pc:sldChg chg="addSp delSp modSp add mod delAnim modAnim">
        <pc:chgData name="Kulinich Bohdan" userId="48e65c9f34e137d0" providerId="LiveId" clId="{9F599475-DA82-4222-B0C5-5B81BB7A9FB2}" dt="2020-09-18T12:11:48.366" v="2362" actId="20577"/>
        <pc:sldMkLst>
          <pc:docMk/>
          <pc:sldMk cId="2063941663" sldId="489"/>
        </pc:sldMkLst>
        <pc:spChg chg="mod">
          <ac:chgData name="Kulinich Bohdan" userId="48e65c9f34e137d0" providerId="LiveId" clId="{9F599475-DA82-4222-B0C5-5B81BB7A9FB2}" dt="2020-09-18T12:11:48.366" v="2362" actId="20577"/>
          <ac:spMkLst>
            <pc:docMk/>
            <pc:sldMk cId="2063941663" sldId="489"/>
            <ac:spMk id="6" creationId="{4CD1B612-D16C-4F70-8335-78480BFE8EC8}"/>
          </ac:spMkLst>
        </pc:spChg>
        <pc:spChg chg="del mod">
          <ac:chgData name="Kulinich Bohdan" userId="48e65c9f34e137d0" providerId="LiveId" clId="{9F599475-DA82-4222-B0C5-5B81BB7A9FB2}" dt="2020-09-17T03:58:22.933" v="951" actId="478"/>
          <ac:spMkLst>
            <pc:docMk/>
            <pc:sldMk cId="2063941663" sldId="489"/>
            <ac:spMk id="29" creationId="{4E6D2501-3367-49EF-9679-EA5700A75D48}"/>
          </ac:spMkLst>
        </pc:spChg>
        <pc:spChg chg="add mod">
          <ac:chgData name="Kulinich Bohdan" userId="48e65c9f34e137d0" providerId="LiveId" clId="{9F599475-DA82-4222-B0C5-5B81BB7A9FB2}" dt="2020-09-17T04:00:08.810" v="965" actId="1076"/>
          <ac:spMkLst>
            <pc:docMk/>
            <pc:sldMk cId="2063941663" sldId="489"/>
            <ac:spMk id="30" creationId="{AA06483D-AED0-4296-851D-C668183F6E19}"/>
          </ac:spMkLst>
        </pc:spChg>
        <pc:spChg chg="del">
          <ac:chgData name="Kulinich Bohdan" userId="48e65c9f34e137d0" providerId="LiveId" clId="{9F599475-DA82-4222-B0C5-5B81BB7A9FB2}" dt="2020-09-17T03:54:38.624" v="872" actId="478"/>
          <ac:spMkLst>
            <pc:docMk/>
            <pc:sldMk cId="2063941663" sldId="489"/>
            <ac:spMk id="31" creationId="{C48012F0-2FA4-4AF1-8766-AF0C5FCDA664}"/>
          </ac:spMkLst>
        </pc:spChg>
        <pc:spChg chg="del">
          <ac:chgData name="Kulinich Bohdan" userId="48e65c9f34e137d0" providerId="LiveId" clId="{9F599475-DA82-4222-B0C5-5B81BB7A9FB2}" dt="2020-09-17T03:54:38.624" v="872" actId="478"/>
          <ac:spMkLst>
            <pc:docMk/>
            <pc:sldMk cId="2063941663" sldId="489"/>
            <ac:spMk id="32" creationId="{F06A1314-47C8-428B-8589-34FD8CF7ABDD}"/>
          </ac:spMkLst>
        </pc:spChg>
        <pc:spChg chg="del">
          <ac:chgData name="Kulinich Bohdan" userId="48e65c9f34e137d0" providerId="LiveId" clId="{9F599475-DA82-4222-B0C5-5B81BB7A9FB2}" dt="2020-09-17T03:54:38.624" v="872" actId="478"/>
          <ac:spMkLst>
            <pc:docMk/>
            <pc:sldMk cId="2063941663" sldId="489"/>
            <ac:spMk id="33" creationId="{611308D0-EAF1-4E57-B3B3-6B3E7A54DFDD}"/>
          </ac:spMkLst>
        </pc:spChg>
        <pc:spChg chg="del">
          <ac:chgData name="Kulinich Bohdan" userId="48e65c9f34e137d0" providerId="LiveId" clId="{9F599475-DA82-4222-B0C5-5B81BB7A9FB2}" dt="2020-09-17T03:54:38.624" v="872" actId="478"/>
          <ac:spMkLst>
            <pc:docMk/>
            <pc:sldMk cId="2063941663" sldId="489"/>
            <ac:spMk id="34" creationId="{704D53E2-A9DD-4140-AF67-6FD67AB35D4E}"/>
          </ac:spMkLst>
        </pc:spChg>
        <pc:spChg chg="add mod">
          <ac:chgData name="Kulinich Bohdan" userId="48e65c9f34e137d0" providerId="LiveId" clId="{9F599475-DA82-4222-B0C5-5B81BB7A9FB2}" dt="2020-09-17T04:00:22.099" v="968" actId="1076"/>
          <ac:spMkLst>
            <pc:docMk/>
            <pc:sldMk cId="2063941663" sldId="489"/>
            <ac:spMk id="35" creationId="{9CBD225B-41AF-430A-BBE2-C3BB751FB314}"/>
          </ac:spMkLst>
        </pc:spChg>
        <pc:spChg chg="del">
          <ac:chgData name="Kulinich Bohdan" userId="48e65c9f34e137d0" providerId="LiveId" clId="{9F599475-DA82-4222-B0C5-5B81BB7A9FB2}" dt="2020-09-17T03:54:38.624" v="872" actId="478"/>
          <ac:spMkLst>
            <pc:docMk/>
            <pc:sldMk cId="2063941663" sldId="489"/>
            <ac:spMk id="36" creationId="{6363889D-E812-4B01-8E4A-E93346B3BA06}"/>
          </ac:spMkLst>
        </pc:spChg>
        <pc:spChg chg="del">
          <ac:chgData name="Kulinich Bohdan" userId="48e65c9f34e137d0" providerId="LiveId" clId="{9F599475-DA82-4222-B0C5-5B81BB7A9FB2}" dt="2020-09-17T03:54:38.624" v="872" actId="478"/>
          <ac:spMkLst>
            <pc:docMk/>
            <pc:sldMk cId="2063941663" sldId="489"/>
            <ac:spMk id="37" creationId="{0254803A-AABF-48A7-BCD8-7D3FD4106ABE}"/>
          </ac:spMkLst>
        </pc:spChg>
        <pc:spChg chg="add mod">
          <ac:chgData name="Kulinich Bohdan" userId="48e65c9f34e137d0" providerId="LiveId" clId="{9F599475-DA82-4222-B0C5-5B81BB7A9FB2}" dt="2020-09-17T04:00:12.945" v="966" actId="1076"/>
          <ac:spMkLst>
            <pc:docMk/>
            <pc:sldMk cId="2063941663" sldId="489"/>
            <ac:spMk id="38" creationId="{F4E9A90C-FA40-426F-8243-047720D78558}"/>
          </ac:spMkLst>
        </pc:spChg>
        <pc:spChg chg="del mod">
          <ac:chgData name="Kulinich Bohdan" userId="48e65c9f34e137d0" providerId="LiveId" clId="{9F599475-DA82-4222-B0C5-5B81BB7A9FB2}" dt="2020-09-17T03:58:22.933" v="951" actId="478"/>
          <ac:spMkLst>
            <pc:docMk/>
            <pc:sldMk cId="2063941663" sldId="489"/>
            <ac:spMk id="39" creationId="{C4F5C2FA-BBB1-4580-AC24-5BAFA465B135}"/>
          </ac:spMkLst>
        </pc:spChg>
        <pc:spChg chg="del">
          <ac:chgData name="Kulinich Bohdan" userId="48e65c9f34e137d0" providerId="LiveId" clId="{9F599475-DA82-4222-B0C5-5B81BB7A9FB2}" dt="2020-09-17T03:54:38.624" v="872" actId="478"/>
          <ac:spMkLst>
            <pc:docMk/>
            <pc:sldMk cId="2063941663" sldId="489"/>
            <ac:spMk id="40" creationId="{5F9E0E7E-B5A4-4062-A474-8486283C42EA}"/>
          </ac:spMkLst>
        </pc:spChg>
        <pc:spChg chg="add mod">
          <ac:chgData name="Kulinich Bohdan" userId="48e65c9f34e137d0" providerId="LiveId" clId="{9F599475-DA82-4222-B0C5-5B81BB7A9FB2}" dt="2020-09-17T04:00:25.904" v="969" actId="1076"/>
          <ac:spMkLst>
            <pc:docMk/>
            <pc:sldMk cId="2063941663" sldId="489"/>
            <ac:spMk id="41" creationId="{08A91E7D-850A-478D-971C-29F4705CCD45}"/>
          </ac:spMkLst>
        </pc:spChg>
        <pc:spChg chg="add mod">
          <ac:chgData name="Kulinich Bohdan" userId="48e65c9f34e137d0" providerId="LiveId" clId="{9F599475-DA82-4222-B0C5-5B81BB7A9FB2}" dt="2020-09-17T03:59:48.929" v="963" actId="1076"/>
          <ac:spMkLst>
            <pc:docMk/>
            <pc:sldMk cId="2063941663" sldId="489"/>
            <ac:spMk id="42" creationId="{73BCEA80-07A0-4F29-8A8B-AA004447F839}"/>
          </ac:spMkLst>
        </pc:spChg>
        <pc:spChg chg="add mod">
          <ac:chgData name="Kulinich Bohdan" userId="48e65c9f34e137d0" providerId="LiveId" clId="{9F599475-DA82-4222-B0C5-5B81BB7A9FB2}" dt="2020-09-17T03:59:58.746" v="964" actId="1076"/>
          <ac:spMkLst>
            <pc:docMk/>
            <pc:sldMk cId="2063941663" sldId="489"/>
            <ac:spMk id="43" creationId="{F709ABF9-11E4-4E7D-9F0C-5038E80884B0}"/>
          </ac:spMkLst>
        </pc:spChg>
        <pc:spChg chg="add mod">
          <ac:chgData name="Kulinich Bohdan" userId="48e65c9f34e137d0" providerId="LiveId" clId="{9F599475-DA82-4222-B0C5-5B81BB7A9FB2}" dt="2020-09-17T03:59:29.823" v="960" actId="1076"/>
          <ac:spMkLst>
            <pc:docMk/>
            <pc:sldMk cId="2063941663" sldId="489"/>
            <ac:spMk id="44" creationId="{1B26B5BC-E26B-4849-8801-864B4408E352}"/>
          </ac:spMkLst>
        </pc:spChg>
        <pc:spChg chg="add mod">
          <ac:chgData name="Kulinich Bohdan" userId="48e65c9f34e137d0" providerId="LiveId" clId="{9F599475-DA82-4222-B0C5-5B81BB7A9FB2}" dt="2020-09-17T03:59:39.791" v="962" actId="1076"/>
          <ac:spMkLst>
            <pc:docMk/>
            <pc:sldMk cId="2063941663" sldId="489"/>
            <ac:spMk id="45" creationId="{3E47388A-A29B-463E-ACB1-060F34EA8D15}"/>
          </ac:spMkLst>
        </pc:spChg>
        <pc:spChg chg="add mod">
          <ac:chgData name="Kulinich Bohdan" userId="48e65c9f34e137d0" providerId="LiveId" clId="{9F599475-DA82-4222-B0C5-5B81BB7A9FB2}" dt="2020-09-17T04:16:40.125" v="1046" actId="1076"/>
          <ac:spMkLst>
            <pc:docMk/>
            <pc:sldMk cId="2063941663" sldId="489"/>
            <ac:spMk id="47" creationId="{A5CF706A-36AE-4421-B1C6-1577A80C9F48}"/>
          </ac:spMkLst>
        </pc:spChg>
        <pc:spChg chg="add mod">
          <ac:chgData name="Kulinich Bohdan" userId="48e65c9f34e137d0" providerId="LiveId" clId="{9F599475-DA82-4222-B0C5-5B81BB7A9FB2}" dt="2020-09-17T04:16:35.611" v="1045" actId="1076"/>
          <ac:spMkLst>
            <pc:docMk/>
            <pc:sldMk cId="2063941663" sldId="489"/>
            <ac:spMk id="48" creationId="{31B6D396-B613-499A-B43E-15208C6837A7}"/>
          </ac:spMkLst>
        </pc:spChg>
        <pc:spChg chg="add mod">
          <ac:chgData name="Kulinich Bohdan" userId="48e65c9f34e137d0" providerId="LiveId" clId="{9F599475-DA82-4222-B0C5-5B81BB7A9FB2}" dt="2020-09-17T04:16:52.697" v="1050" actId="20577"/>
          <ac:spMkLst>
            <pc:docMk/>
            <pc:sldMk cId="2063941663" sldId="489"/>
            <ac:spMk id="49" creationId="{F24CCC63-6303-48BB-923F-694C3D8FBCD8}"/>
          </ac:spMkLst>
        </pc:spChg>
        <pc:spChg chg="add mod">
          <ac:chgData name="Kulinich Bohdan" userId="48e65c9f34e137d0" providerId="LiveId" clId="{9F599475-DA82-4222-B0C5-5B81BB7A9FB2}" dt="2020-09-17T04:17:00.231" v="1053" actId="20577"/>
          <ac:spMkLst>
            <pc:docMk/>
            <pc:sldMk cId="2063941663" sldId="489"/>
            <ac:spMk id="50" creationId="{17DC439C-89C4-4559-B530-CFDEDD02DCF1}"/>
          </ac:spMkLst>
        </pc:spChg>
        <pc:spChg chg="mod">
          <ac:chgData name="Kulinich Bohdan" userId="48e65c9f34e137d0" providerId="LiveId" clId="{9F599475-DA82-4222-B0C5-5B81BB7A9FB2}" dt="2020-09-17T04:03:37.831" v="1026" actId="20577"/>
          <ac:spMkLst>
            <pc:docMk/>
            <pc:sldMk cId="2063941663" sldId="489"/>
            <ac:spMk id="51" creationId="{86BC9140-E395-435D-A852-213A1317C46C}"/>
          </ac:spMkLst>
        </pc:spChg>
        <pc:grpChg chg="add del mod">
          <ac:chgData name="Kulinich Bohdan" userId="48e65c9f34e137d0" providerId="LiveId" clId="{9F599475-DA82-4222-B0C5-5B81BB7A9FB2}" dt="2020-09-17T03:59:06.322" v="955" actId="165"/>
          <ac:grpSpMkLst>
            <pc:docMk/>
            <pc:sldMk cId="2063941663" sldId="489"/>
            <ac:grpSpMk id="14" creationId="{70791909-913F-4B48-B63A-09B6BFBA66B9}"/>
          </ac:grpSpMkLst>
        </pc:grpChg>
        <pc:picChg chg="add del mod ord">
          <ac:chgData name="Kulinich Bohdan" userId="48e65c9f34e137d0" providerId="LiveId" clId="{9F599475-DA82-4222-B0C5-5B81BB7A9FB2}" dt="2020-09-17T03:57:05.247" v="938" actId="478"/>
          <ac:picMkLst>
            <pc:docMk/>
            <pc:sldMk cId="2063941663" sldId="489"/>
            <ac:picMk id="5" creationId="{DC3DEFC8-B9A9-4D43-B766-1021DD807166}"/>
          </ac:picMkLst>
        </pc:picChg>
        <pc:picChg chg="add del mod">
          <ac:chgData name="Kulinich Bohdan" userId="48e65c9f34e137d0" providerId="LiveId" clId="{9F599475-DA82-4222-B0C5-5B81BB7A9FB2}" dt="2020-09-17T04:03:06.299" v="1023" actId="478"/>
          <ac:picMkLst>
            <pc:docMk/>
            <pc:sldMk cId="2063941663" sldId="489"/>
            <ac:picMk id="46" creationId="{E2B52D8D-01D4-4DF5-87E2-4AB48B1504C6}"/>
          </ac:picMkLst>
        </pc:picChg>
        <pc:cxnChg chg="del">
          <ac:chgData name="Kulinich Bohdan" userId="48e65c9f34e137d0" providerId="LiveId" clId="{9F599475-DA82-4222-B0C5-5B81BB7A9FB2}" dt="2020-09-17T03:54:38.624" v="872" actId="478"/>
          <ac:cxnSpMkLst>
            <pc:docMk/>
            <pc:sldMk cId="2063941663" sldId="489"/>
            <ac:cxnSpMk id="19" creationId="{B778EE26-021B-45C6-8C8D-B855DAE624F5}"/>
          </ac:cxnSpMkLst>
        </pc:cxnChg>
        <pc:cxnChg chg="mod topLvl">
          <ac:chgData name="Kulinich Bohdan" userId="48e65c9f34e137d0" providerId="LiveId" clId="{9F599475-DA82-4222-B0C5-5B81BB7A9FB2}" dt="2020-09-17T03:59:10.366" v="956" actId="14100"/>
          <ac:cxnSpMkLst>
            <pc:docMk/>
            <pc:sldMk cId="2063941663" sldId="489"/>
            <ac:cxnSpMk id="20" creationId="{967B8124-E5B2-421B-A78B-68092EDFE9BB}"/>
          </ac:cxnSpMkLst>
        </pc:cxnChg>
        <pc:cxnChg chg="del">
          <ac:chgData name="Kulinich Bohdan" userId="48e65c9f34e137d0" providerId="LiveId" clId="{9F599475-DA82-4222-B0C5-5B81BB7A9FB2}" dt="2020-09-17T03:54:38.624" v="872" actId="478"/>
          <ac:cxnSpMkLst>
            <pc:docMk/>
            <pc:sldMk cId="2063941663" sldId="489"/>
            <ac:cxnSpMk id="21" creationId="{508434B9-EB18-45F2-9669-A4209DD4846B}"/>
          </ac:cxnSpMkLst>
        </pc:cxnChg>
        <pc:cxnChg chg="add mod topLvl">
          <ac:chgData name="Kulinich Bohdan" userId="48e65c9f34e137d0" providerId="LiveId" clId="{9F599475-DA82-4222-B0C5-5B81BB7A9FB2}" dt="2020-09-17T03:59:18.013" v="958" actId="14100"/>
          <ac:cxnSpMkLst>
            <pc:docMk/>
            <pc:sldMk cId="2063941663" sldId="489"/>
            <ac:cxnSpMk id="22" creationId="{37AF4C3B-744E-4448-90D8-6CC164BC41A9}"/>
          </ac:cxnSpMkLst>
        </pc:cxnChg>
        <pc:cxnChg chg="add mod topLvl">
          <ac:chgData name="Kulinich Bohdan" userId="48e65c9f34e137d0" providerId="LiveId" clId="{9F599475-DA82-4222-B0C5-5B81BB7A9FB2}" dt="2020-09-17T04:16:10.594" v="1036" actId="14100"/>
          <ac:cxnSpMkLst>
            <pc:docMk/>
            <pc:sldMk cId="2063941663" sldId="489"/>
            <ac:cxnSpMk id="24" creationId="{762614E3-F1F3-4B8C-A71C-24FD741BFA0E}"/>
          </ac:cxnSpMkLst>
        </pc:cxnChg>
        <pc:cxnChg chg="add mod topLvl">
          <ac:chgData name="Kulinich Bohdan" userId="48e65c9f34e137d0" providerId="LiveId" clId="{9F599475-DA82-4222-B0C5-5B81BB7A9FB2}" dt="2020-09-17T03:59:06.322" v="955" actId="165"/>
          <ac:cxnSpMkLst>
            <pc:docMk/>
            <pc:sldMk cId="2063941663" sldId="489"/>
            <ac:cxnSpMk id="28" creationId="{13FC0D23-2431-4770-84C4-2C2E3783EF0C}"/>
          </ac:cxnSpMkLst>
        </pc:cxnChg>
      </pc:sldChg>
      <pc:sldChg chg="addSp delSp modSp add mod delAnim modAnim">
        <pc:chgData name="Kulinich Bohdan" userId="48e65c9f34e137d0" providerId="LiveId" clId="{9F599475-DA82-4222-B0C5-5B81BB7A9FB2}" dt="2020-09-17T04:38:54.157" v="1153"/>
        <pc:sldMkLst>
          <pc:docMk/>
          <pc:sldMk cId="3184255222" sldId="490"/>
        </pc:sldMkLst>
        <pc:spChg chg="mod">
          <ac:chgData name="Kulinich Bohdan" userId="48e65c9f34e137d0" providerId="LiveId" clId="{9F599475-DA82-4222-B0C5-5B81BB7A9FB2}" dt="2020-09-17T04:38:13.553" v="1150" actId="20577"/>
          <ac:spMkLst>
            <pc:docMk/>
            <pc:sldMk cId="3184255222" sldId="490"/>
            <ac:spMk id="6" creationId="{4CD1B612-D16C-4F70-8335-78480BFE8EC8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30" creationId="{AA06483D-AED0-4296-851D-C668183F6E19}"/>
          </ac:spMkLst>
        </pc:spChg>
        <pc:spChg chg="add mod">
          <ac:chgData name="Kulinich Bohdan" userId="48e65c9f34e137d0" providerId="LiveId" clId="{9F599475-DA82-4222-B0C5-5B81BB7A9FB2}" dt="2020-09-17T04:35:38.670" v="1097"/>
          <ac:spMkLst>
            <pc:docMk/>
            <pc:sldMk cId="3184255222" sldId="490"/>
            <ac:spMk id="34" creationId="{1B8F61C2-8B94-4D59-9FE4-74F3CAA5E238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35" creationId="{9CBD225B-41AF-430A-BBE2-C3BB751FB314}"/>
          </ac:spMkLst>
        </pc:spChg>
        <pc:spChg chg="add mod">
          <ac:chgData name="Kulinich Bohdan" userId="48e65c9f34e137d0" providerId="LiveId" clId="{9F599475-DA82-4222-B0C5-5B81BB7A9FB2}" dt="2020-09-17T04:35:47.150" v="1098" actId="1076"/>
          <ac:spMkLst>
            <pc:docMk/>
            <pc:sldMk cId="3184255222" sldId="490"/>
            <ac:spMk id="36" creationId="{FDC25AA7-5657-4F0F-B85F-D9FC40A4DAC1}"/>
          </ac:spMkLst>
        </pc:spChg>
        <pc:spChg chg="add mod">
          <ac:chgData name="Kulinich Bohdan" userId="48e65c9f34e137d0" providerId="LiveId" clId="{9F599475-DA82-4222-B0C5-5B81BB7A9FB2}" dt="2020-09-17T04:36:29.846" v="1106" actId="1076"/>
          <ac:spMkLst>
            <pc:docMk/>
            <pc:sldMk cId="3184255222" sldId="490"/>
            <ac:spMk id="37" creationId="{86DC133A-A545-46C5-8E9B-403F8C3B7173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38" creationId="{F4E9A90C-FA40-426F-8243-047720D78558}"/>
          </ac:spMkLst>
        </pc:spChg>
        <pc:spChg chg="add mod">
          <ac:chgData name="Kulinich Bohdan" userId="48e65c9f34e137d0" providerId="LiveId" clId="{9F599475-DA82-4222-B0C5-5B81BB7A9FB2}" dt="2020-09-17T04:36:13.488" v="1104" actId="20577"/>
          <ac:spMkLst>
            <pc:docMk/>
            <pc:sldMk cId="3184255222" sldId="490"/>
            <ac:spMk id="39" creationId="{AA6241F6-210E-490C-9041-B967D14CE329}"/>
          </ac:spMkLst>
        </pc:spChg>
        <pc:spChg chg="add mod">
          <ac:chgData name="Kulinich Bohdan" userId="48e65c9f34e137d0" providerId="LiveId" clId="{9F599475-DA82-4222-B0C5-5B81BB7A9FB2}" dt="2020-09-17T04:36:44.200" v="1108" actId="1076"/>
          <ac:spMkLst>
            <pc:docMk/>
            <pc:sldMk cId="3184255222" sldId="490"/>
            <ac:spMk id="40" creationId="{882FF033-CBBD-45BB-BDF0-0EAA84B4CE29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1" creationId="{08A91E7D-850A-478D-971C-29F4705CCD45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2" creationId="{73BCEA80-07A0-4F29-8A8B-AA004447F839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3" creationId="{F709ABF9-11E4-4E7D-9F0C-5038E80884B0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4" creationId="{1B26B5BC-E26B-4849-8801-864B4408E352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5" creationId="{3E47388A-A29B-463E-ACB1-060F34EA8D15}"/>
          </ac:spMkLst>
        </pc:spChg>
        <pc:spChg chg="add mod">
          <ac:chgData name="Kulinich Bohdan" userId="48e65c9f34e137d0" providerId="LiveId" clId="{9F599475-DA82-4222-B0C5-5B81BB7A9FB2}" dt="2020-09-17T04:36:48.719" v="1109" actId="1076"/>
          <ac:spMkLst>
            <pc:docMk/>
            <pc:sldMk cId="3184255222" sldId="490"/>
            <ac:spMk id="46" creationId="{F8E0396B-D5AF-4AC0-AF45-D0AA9098349B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7" creationId="{A5CF706A-36AE-4421-B1C6-1577A80C9F48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8" creationId="{31B6D396-B613-499A-B43E-15208C6837A7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49" creationId="{F24CCC63-6303-48BB-923F-694C3D8FBCD8}"/>
          </ac:spMkLst>
        </pc:spChg>
        <pc:spChg chg="del">
          <ac:chgData name="Kulinich Bohdan" userId="48e65c9f34e137d0" providerId="LiveId" clId="{9F599475-DA82-4222-B0C5-5B81BB7A9FB2}" dt="2020-09-17T04:31:06.290" v="1056" actId="478"/>
          <ac:spMkLst>
            <pc:docMk/>
            <pc:sldMk cId="3184255222" sldId="490"/>
            <ac:spMk id="50" creationId="{17DC439C-89C4-4559-B530-CFDEDD02DCF1}"/>
          </ac:spMkLst>
        </pc:spChg>
        <pc:spChg chg="mod">
          <ac:chgData name="Kulinich Bohdan" userId="48e65c9f34e137d0" providerId="LiveId" clId="{9F599475-DA82-4222-B0C5-5B81BB7A9FB2}" dt="2020-09-17T04:30:59.930" v="1055" actId="20577"/>
          <ac:spMkLst>
            <pc:docMk/>
            <pc:sldMk cId="3184255222" sldId="490"/>
            <ac:spMk id="51" creationId="{86BC9140-E395-435D-A852-213A1317C46C}"/>
          </ac:spMkLst>
        </pc:spChg>
        <pc:grpChg chg="add del mod">
          <ac:chgData name="Kulinich Bohdan" userId="48e65c9f34e137d0" providerId="LiveId" clId="{9F599475-DA82-4222-B0C5-5B81BB7A9FB2}" dt="2020-09-17T04:33:14.399" v="1073" actId="165"/>
          <ac:grpSpMkLst>
            <pc:docMk/>
            <pc:sldMk cId="3184255222" sldId="490"/>
            <ac:grpSpMk id="5" creationId="{14EFF4E0-9613-43D4-BDA0-919AE94EBD01}"/>
          </ac:grpSpMkLst>
        </pc:grpChg>
        <pc:grpChg chg="add mod">
          <ac:chgData name="Kulinich Bohdan" userId="48e65c9f34e137d0" providerId="LiveId" clId="{9F599475-DA82-4222-B0C5-5B81BB7A9FB2}" dt="2020-09-17T04:35:05.729" v="1096" actId="1076"/>
          <ac:grpSpMkLst>
            <pc:docMk/>
            <pc:sldMk cId="3184255222" sldId="490"/>
            <ac:grpSpMk id="9" creationId="{67CAD4CC-E643-458C-9702-6582E70506A5}"/>
          </ac:grpSpMkLst>
        </pc:grpChg>
        <pc:cxnChg chg="del">
          <ac:chgData name="Kulinich Bohdan" userId="48e65c9f34e137d0" providerId="LiveId" clId="{9F599475-DA82-4222-B0C5-5B81BB7A9FB2}" dt="2020-09-17T04:31:06.290" v="1056" actId="478"/>
          <ac:cxnSpMkLst>
            <pc:docMk/>
            <pc:sldMk cId="3184255222" sldId="490"/>
            <ac:cxnSpMk id="20" creationId="{967B8124-E5B2-421B-A78B-68092EDFE9BB}"/>
          </ac:cxnSpMkLst>
        </pc:cxnChg>
        <pc:cxnChg chg="del">
          <ac:chgData name="Kulinich Bohdan" userId="48e65c9f34e137d0" providerId="LiveId" clId="{9F599475-DA82-4222-B0C5-5B81BB7A9FB2}" dt="2020-09-17T04:31:06.290" v="1056" actId="478"/>
          <ac:cxnSpMkLst>
            <pc:docMk/>
            <pc:sldMk cId="3184255222" sldId="490"/>
            <ac:cxnSpMk id="22" creationId="{37AF4C3B-744E-4448-90D8-6CC164BC41A9}"/>
          </ac:cxnSpMkLst>
        </pc:cxnChg>
        <pc:cxnChg chg="add mod topLvl">
          <ac:chgData name="Kulinich Bohdan" userId="48e65c9f34e137d0" providerId="LiveId" clId="{9F599475-DA82-4222-B0C5-5B81BB7A9FB2}" dt="2020-09-17T04:33:14.399" v="1073" actId="165"/>
          <ac:cxnSpMkLst>
            <pc:docMk/>
            <pc:sldMk cId="3184255222" sldId="490"/>
            <ac:cxnSpMk id="23" creationId="{08B94BD8-6562-42C9-B6CC-3E97735CC82D}"/>
          </ac:cxnSpMkLst>
        </pc:cxnChg>
        <pc:cxnChg chg="del">
          <ac:chgData name="Kulinich Bohdan" userId="48e65c9f34e137d0" providerId="LiveId" clId="{9F599475-DA82-4222-B0C5-5B81BB7A9FB2}" dt="2020-09-17T04:31:06.290" v="1056" actId="478"/>
          <ac:cxnSpMkLst>
            <pc:docMk/>
            <pc:sldMk cId="3184255222" sldId="490"/>
            <ac:cxnSpMk id="24" creationId="{762614E3-F1F3-4B8C-A71C-24FD741BFA0E}"/>
          </ac:cxnSpMkLst>
        </pc:cxnChg>
        <pc:cxnChg chg="add mod topLvl">
          <ac:chgData name="Kulinich Bohdan" userId="48e65c9f34e137d0" providerId="LiveId" clId="{9F599475-DA82-4222-B0C5-5B81BB7A9FB2}" dt="2020-09-17T04:33:14.399" v="1073" actId="165"/>
          <ac:cxnSpMkLst>
            <pc:docMk/>
            <pc:sldMk cId="3184255222" sldId="490"/>
            <ac:cxnSpMk id="25" creationId="{803DEDCB-D133-4FF8-B509-8404D4737AD0}"/>
          </ac:cxnSpMkLst>
        </pc:cxnChg>
        <pc:cxnChg chg="add mod topLvl">
          <ac:chgData name="Kulinich Bohdan" userId="48e65c9f34e137d0" providerId="LiveId" clId="{9F599475-DA82-4222-B0C5-5B81BB7A9FB2}" dt="2020-09-17T04:33:14.399" v="1073" actId="165"/>
          <ac:cxnSpMkLst>
            <pc:docMk/>
            <pc:sldMk cId="3184255222" sldId="490"/>
            <ac:cxnSpMk id="26" creationId="{62E17B71-97A4-48D0-82F1-BA0106C6A324}"/>
          </ac:cxnSpMkLst>
        </pc:cxnChg>
        <pc:cxnChg chg="add mod topLvl">
          <ac:chgData name="Kulinich Bohdan" userId="48e65c9f34e137d0" providerId="LiveId" clId="{9F599475-DA82-4222-B0C5-5B81BB7A9FB2}" dt="2020-09-17T04:36:25.663" v="1105" actId="1076"/>
          <ac:cxnSpMkLst>
            <pc:docMk/>
            <pc:sldMk cId="3184255222" sldId="490"/>
            <ac:cxnSpMk id="27" creationId="{25C0EC09-15B3-411F-B22A-2490F3AC4EFC}"/>
          </ac:cxnSpMkLst>
        </pc:cxnChg>
        <pc:cxnChg chg="del">
          <ac:chgData name="Kulinich Bohdan" userId="48e65c9f34e137d0" providerId="LiveId" clId="{9F599475-DA82-4222-B0C5-5B81BB7A9FB2}" dt="2020-09-17T04:31:06.290" v="1056" actId="478"/>
          <ac:cxnSpMkLst>
            <pc:docMk/>
            <pc:sldMk cId="3184255222" sldId="490"/>
            <ac:cxnSpMk id="28" creationId="{13FC0D23-2431-4770-84C4-2C2E3783EF0C}"/>
          </ac:cxnSpMkLst>
        </pc:cxnChg>
        <pc:cxnChg chg="add mod">
          <ac:chgData name="Kulinich Bohdan" userId="48e65c9f34e137d0" providerId="LiveId" clId="{9F599475-DA82-4222-B0C5-5B81BB7A9FB2}" dt="2020-09-17T04:34:57.556" v="1094" actId="164"/>
          <ac:cxnSpMkLst>
            <pc:docMk/>
            <pc:sldMk cId="3184255222" sldId="490"/>
            <ac:cxnSpMk id="29" creationId="{2F8C1A61-78E9-4B15-BFA2-4EB88AC80EE3}"/>
          </ac:cxnSpMkLst>
        </pc:cxnChg>
        <pc:cxnChg chg="add mod">
          <ac:chgData name="Kulinich Bohdan" userId="48e65c9f34e137d0" providerId="LiveId" clId="{9F599475-DA82-4222-B0C5-5B81BB7A9FB2}" dt="2020-09-17T04:34:57.556" v="1094" actId="164"/>
          <ac:cxnSpMkLst>
            <pc:docMk/>
            <pc:sldMk cId="3184255222" sldId="490"/>
            <ac:cxnSpMk id="32" creationId="{4BF3FA7B-DB03-40D5-BC0B-87994B8D6E96}"/>
          </ac:cxnSpMkLst>
        </pc:cxnChg>
      </pc:sldChg>
      <pc:sldChg chg="addSp delSp modSp add mod delAnim modAnim">
        <pc:chgData name="Kulinich Bohdan" userId="48e65c9f34e137d0" providerId="LiveId" clId="{9F599475-DA82-4222-B0C5-5B81BB7A9FB2}" dt="2020-09-18T07:41:08.175" v="1303" actId="14429"/>
        <pc:sldMkLst>
          <pc:docMk/>
          <pc:sldMk cId="1047195389" sldId="491"/>
        </pc:sldMkLst>
        <pc:spChg chg="mod">
          <ac:chgData name="Kulinich Bohdan" userId="48e65c9f34e137d0" providerId="LiveId" clId="{9F599475-DA82-4222-B0C5-5B81BB7A9FB2}" dt="2020-09-18T07:29:44.416" v="1274" actId="20577"/>
          <ac:spMkLst>
            <pc:docMk/>
            <pc:sldMk cId="1047195389" sldId="491"/>
            <ac:spMk id="6" creationId="{4CD1B612-D16C-4F70-8335-78480BFE8EC8}"/>
          </ac:spMkLst>
        </pc:spChg>
        <pc:spChg chg="add mod">
          <ac:chgData name="Kulinich Bohdan" userId="48e65c9f34e137d0" providerId="LiveId" clId="{9F599475-DA82-4222-B0C5-5B81BB7A9FB2}" dt="2020-09-18T07:35:10.885" v="1278"/>
          <ac:spMkLst>
            <pc:docMk/>
            <pc:sldMk cId="1047195389" sldId="491"/>
            <ac:spMk id="9" creationId="{60A7009D-C88E-4963-ADFE-1FBDE2A65B64}"/>
          </ac:spMkLst>
        </pc:spChg>
        <pc:spChg chg="add mod">
          <ac:chgData name="Kulinich Bohdan" userId="48e65c9f34e137d0" providerId="LiveId" clId="{9F599475-DA82-4222-B0C5-5B81BB7A9FB2}" dt="2020-09-18T07:35:10.885" v="1278"/>
          <ac:spMkLst>
            <pc:docMk/>
            <pc:sldMk cId="1047195389" sldId="491"/>
            <ac:spMk id="14" creationId="{8F91F42C-F957-44C1-823E-2DCD874DCE33}"/>
          </ac:spMkLst>
        </pc:spChg>
        <pc:spChg chg="add del mod">
          <ac:chgData name="Kulinich Bohdan" userId="48e65c9f34e137d0" providerId="LiveId" clId="{9F599475-DA82-4222-B0C5-5B81BB7A9FB2}" dt="2020-09-18T07:35:19.462" v="1280" actId="478"/>
          <ac:spMkLst>
            <pc:docMk/>
            <pc:sldMk cId="1047195389" sldId="491"/>
            <ac:spMk id="15" creationId="{B4B441E1-279F-4149-8B3E-95700DF2D674}"/>
          </ac:spMkLst>
        </pc:spChg>
        <pc:spChg chg="add mod">
          <ac:chgData name="Kulinich Bohdan" userId="48e65c9f34e137d0" providerId="LiveId" clId="{9F599475-DA82-4222-B0C5-5B81BB7A9FB2}" dt="2020-09-18T07:35:47.325" v="1290" actId="1076"/>
          <ac:spMkLst>
            <pc:docMk/>
            <pc:sldMk cId="1047195389" sldId="491"/>
            <ac:spMk id="16" creationId="{A3BD93C9-54F9-435E-BFB7-06A3884F1F0C}"/>
          </ac:spMkLst>
        </pc:spChg>
        <pc:spChg chg="add mod">
          <ac:chgData name="Kulinich Bohdan" userId="48e65c9f34e137d0" providerId="LiveId" clId="{9F599475-DA82-4222-B0C5-5B81BB7A9FB2}" dt="2020-09-18T07:41:03.615" v="1301" actId="1076"/>
          <ac:spMkLst>
            <pc:docMk/>
            <pc:sldMk cId="1047195389" sldId="491"/>
            <ac:spMk id="17" creationId="{3996C84E-D728-41B5-A360-A2A1123F7CB0}"/>
          </ac:spMkLst>
        </pc:spChg>
        <pc:spChg chg="add mod">
          <ac:chgData name="Kulinich Bohdan" userId="48e65c9f34e137d0" providerId="LiveId" clId="{9F599475-DA82-4222-B0C5-5B81BB7A9FB2}" dt="2020-09-18T07:41:06.265" v="1302" actId="1076"/>
          <ac:spMkLst>
            <pc:docMk/>
            <pc:sldMk cId="1047195389" sldId="491"/>
            <ac:spMk id="18" creationId="{DC467DFB-DD1A-4AF7-9231-3D9B9B5F3A13}"/>
          </ac:spMkLst>
        </pc:spChg>
        <pc:spChg chg="add del mod">
          <ac:chgData name="Kulinich Bohdan" userId="48e65c9f34e137d0" providerId="LiveId" clId="{9F599475-DA82-4222-B0C5-5B81BB7A9FB2}" dt="2020-09-18T07:35:21.895" v="1281" actId="478"/>
          <ac:spMkLst>
            <pc:docMk/>
            <pc:sldMk cId="1047195389" sldId="491"/>
            <ac:spMk id="19" creationId="{408BCD7F-F665-42F0-BEBF-95E6A76E2D4A}"/>
          </ac:spMkLst>
        </pc:spChg>
        <pc:spChg chg="add del mod">
          <ac:chgData name="Kulinich Bohdan" userId="48e65c9f34e137d0" providerId="LiveId" clId="{9F599475-DA82-4222-B0C5-5B81BB7A9FB2}" dt="2020-09-18T07:35:23.205" v="1282" actId="478"/>
          <ac:spMkLst>
            <pc:docMk/>
            <pc:sldMk cId="1047195389" sldId="491"/>
            <ac:spMk id="20" creationId="{937CEFDC-1CF0-4B23-BA38-FAA35CE01D7D}"/>
          </ac:spMkLst>
        </pc:spChg>
        <pc:spChg chg="mod">
          <ac:chgData name="Kulinich Bohdan" userId="48e65c9f34e137d0" providerId="LiveId" clId="{9F599475-DA82-4222-B0C5-5B81BB7A9FB2}" dt="2020-09-18T07:28:53.605" v="1155" actId="20577"/>
          <ac:spMkLst>
            <pc:docMk/>
            <pc:sldMk cId="1047195389" sldId="491"/>
            <ac:spMk id="51" creationId="{86BC9140-E395-435D-A852-213A1317C46C}"/>
          </ac:spMkLst>
        </pc:spChg>
        <pc:picChg chg="mod modVis">
          <ac:chgData name="Kulinich Bohdan" userId="48e65c9f34e137d0" providerId="LiveId" clId="{9F599475-DA82-4222-B0C5-5B81BB7A9FB2}" dt="2020-09-18T07:41:08.175" v="1303" actId="14429"/>
          <ac:picMkLst>
            <pc:docMk/>
            <pc:sldMk cId="1047195389" sldId="491"/>
            <ac:picMk id="25" creationId="{0F83F7A5-7C5C-427C-AE52-0A704D18D34F}"/>
          </ac:picMkLst>
        </pc:picChg>
        <pc:cxnChg chg="add mod">
          <ac:chgData name="Kulinich Bohdan" userId="48e65c9f34e137d0" providerId="LiveId" clId="{9F599475-DA82-4222-B0C5-5B81BB7A9FB2}" dt="2020-09-18T07:35:10.885" v="1278"/>
          <ac:cxnSpMkLst>
            <pc:docMk/>
            <pc:sldMk cId="1047195389" sldId="491"/>
            <ac:cxnSpMk id="8" creationId="{5F3FF86E-E087-4FA9-B639-07BF3EABBBFF}"/>
          </ac:cxnSpMkLst>
        </pc:cxnChg>
        <pc:cxnChg chg="add mod">
          <ac:chgData name="Kulinich Bohdan" userId="48e65c9f34e137d0" providerId="LiveId" clId="{9F599475-DA82-4222-B0C5-5B81BB7A9FB2}" dt="2020-09-18T07:35:10.885" v="1278"/>
          <ac:cxnSpMkLst>
            <pc:docMk/>
            <pc:sldMk cId="1047195389" sldId="491"/>
            <ac:cxnSpMk id="10" creationId="{120AAF44-0CA5-481D-9637-07F313F4839A}"/>
          </ac:cxnSpMkLst>
        </pc:cxnChg>
        <pc:cxnChg chg="add del mod">
          <ac:chgData name="Kulinich Bohdan" userId="48e65c9f34e137d0" providerId="LiveId" clId="{9F599475-DA82-4222-B0C5-5B81BB7A9FB2}" dt="2020-09-18T07:35:17.930" v="1279" actId="478"/>
          <ac:cxnSpMkLst>
            <pc:docMk/>
            <pc:sldMk cId="1047195389" sldId="491"/>
            <ac:cxnSpMk id="12" creationId="{A57BA7B4-08A8-49B3-9D1F-E0F55D04E7C6}"/>
          </ac:cxnSpMkLst>
        </pc:cxnChg>
        <pc:cxnChg chg="add mod">
          <ac:chgData name="Kulinich Bohdan" userId="48e65c9f34e137d0" providerId="LiveId" clId="{9F599475-DA82-4222-B0C5-5B81BB7A9FB2}" dt="2020-09-18T07:35:33.965" v="1286" actId="14100"/>
          <ac:cxnSpMkLst>
            <pc:docMk/>
            <pc:sldMk cId="1047195389" sldId="491"/>
            <ac:cxnSpMk id="13" creationId="{3D2DA264-1D18-47B6-9109-96BC7BEC5011}"/>
          </ac:cxnSpMkLst>
        </pc:cxnChg>
      </pc:sldChg>
      <pc:sldChg chg="addSp delSp modSp add del mod delAnim modAnim">
        <pc:chgData name="Kulinich Bohdan" userId="48e65c9f34e137d0" providerId="LiveId" clId="{9F599475-DA82-4222-B0C5-5B81BB7A9FB2}" dt="2020-09-18T12:12:09.805" v="2363" actId="47"/>
        <pc:sldMkLst>
          <pc:docMk/>
          <pc:sldMk cId="4293379669" sldId="492"/>
        </pc:sldMkLst>
        <pc:spChg chg="mod">
          <ac:chgData name="Kulinich Bohdan" userId="48e65c9f34e137d0" providerId="LiveId" clId="{9F599475-DA82-4222-B0C5-5B81BB7A9FB2}" dt="2020-09-18T09:05:18.377" v="1763" actId="16959"/>
          <ac:spMkLst>
            <pc:docMk/>
            <pc:sldMk cId="4293379669" sldId="492"/>
            <ac:spMk id="6" creationId="{4CD1B612-D16C-4F70-8335-78480BFE8EC8}"/>
          </ac:spMkLst>
        </pc:spChg>
        <pc:spChg chg="del mod">
          <ac:chgData name="Kulinich Bohdan" userId="48e65c9f34e137d0" providerId="LiveId" clId="{9F599475-DA82-4222-B0C5-5B81BB7A9FB2}" dt="2020-09-18T08:54:27.627" v="1477" actId="478"/>
          <ac:spMkLst>
            <pc:docMk/>
            <pc:sldMk cId="4293379669" sldId="492"/>
            <ac:spMk id="9" creationId="{60A7009D-C88E-4963-ADFE-1FBDE2A65B64}"/>
          </ac:spMkLst>
        </pc:spChg>
        <pc:spChg chg="del mod">
          <ac:chgData name="Kulinich Bohdan" userId="48e65c9f34e137d0" providerId="LiveId" clId="{9F599475-DA82-4222-B0C5-5B81BB7A9FB2}" dt="2020-09-18T08:54:27.627" v="1477" actId="478"/>
          <ac:spMkLst>
            <pc:docMk/>
            <pc:sldMk cId="4293379669" sldId="492"/>
            <ac:spMk id="14" creationId="{8F91F42C-F957-44C1-823E-2DCD874DCE33}"/>
          </ac:spMkLst>
        </pc:spChg>
        <pc:spChg chg="del mod">
          <ac:chgData name="Kulinich Bohdan" userId="48e65c9f34e137d0" providerId="LiveId" clId="{9F599475-DA82-4222-B0C5-5B81BB7A9FB2}" dt="2020-09-18T08:54:27.627" v="1477" actId="478"/>
          <ac:spMkLst>
            <pc:docMk/>
            <pc:sldMk cId="4293379669" sldId="492"/>
            <ac:spMk id="16" creationId="{A3BD93C9-54F9-435E-BFB7-06A3884F1F0C}"/>
          </ac:spMkLst>
        </pc:spChg>
        <pc:spChg chg="del mod">
          <ac:chgData name="Kulinich Bohdan" userId="48e65c9f34e137d0" providerId="LiveId" clId="{9F599475-DA82-4222-B0C5-5B81BB7A9FB2}" dt="2020-09-18T08:54:27.627" v="1477" actId="478"/>
          <ac:spMkLst>
            <pc:docMk/>
            <pc:sldMk cId="4293379669" sldId="492"/>
            <ac:spMk id="17" creationId="{3996C84E-D728-41B5-A360-A2A1123F7CB0}"/>
          </ac:spMkLst>
        </pc:spChg>
        <pc:spChg chg="del mod">
          <ac:chgData name="Kulinich Bohdan" userId="48e65c9f34e137d0" providerId="LiveId" clId="{9F599475-DA82-4222-B0C5-5B81BB7A9FB2}" dt="2020-09-18T08:54:27.627" v="1477" actId="478"/>
          <ac:spMkLst>
            <pc:docMk/>
            <pc:sldMk cId="4293379669" sldId="492"/>
            <ac:spMk id="18" creationId="{DC467DFB-DD1A-4AF7-9231-3D9B9B5F3A13}"/>
          </ac:spMkLst>
        </pc:spChg>
        <pc:spChg chg="add mod">
          <ac:chgData name="Kulinich Bohdan" userId="48e65c9f34e137d0" providerId="LiveId" clId="{9F599475-DA82-4222-B0C5-5B81BB7A9FB2}" dt="2020-09-18T08:59:44.367" v="1668" actId="1076"/>
          <ac:spMkLst>
            <pc:docMk/>
            <pc:sldMk cId="4293379669" sldId="492"/>
            <ac:spMk id="31" creationId="{79428D04-FDDB-48F4-AF22-E42764DF798F}"/>
          </ac:spMkLst>
        </pc:spChg>
        <pc:spChg chg="add mod">
          <ac:chgData name="Kulinich Bohdan" userId="48e65c9f34e137d0" providerId="LiveId" clId="{9F599475-DA82-4222-B0C5-5B81BB7A9FB2}" dt="2020-09-18T08:59:47.457" v="1669" actId="1076"/>
          <ac:spMkLst>
            <pc:docMk/>
            <pc:sldMk cId="4293379669" sldId="492"/>
            <ac:spMk id="32" creationId="{643D21F7-302D-483D-A160-AC3CD31CB40A}"/>
          </ac:spMkLst>
        </pc:spChg>
        <pc:spChg chg="add mod">
          <ac:chgData name="Kulinich Bohdan" userId="48e65c9f34e137d0" providerId="LiveId" clId="{9F599475-DA82-4222-B0C5-5B81BB7A9FB2}" dt="2020-09-18T08:59:51.708" v="1670" actId="1076"/>
          <ac:spMkLst>
            <pc:docMk/>
            <pc:sldMk cId="4293379669" sldId="492"/>
            <ac:spMk id="33" creationId="{88D26478-6ECE-4557-A2A6-F467B763EC25}"/>
          </ac:spMkLst>
        </pc:spChg>
        <pc:spChg chg="add mod">
          <ac:chgData name="Kulinich Bohdan" userId="48e65c9f34e137d0" providerId="LiveId" clId="{9F599475-DA82-4222-B0C5-5B81BB7A9FB2}" dt="2020-09-18T08:59:54.177" v="1671" actId="1076"/>
          <ac:spMkLst>
            <pc:docMk/>
            <pc:sldMk cId="4293379669" sldId="492"/>
            <ac:spMk id="34" creationId="{7CE97312-E240-4614-ADFC-0795DE234572}"/>
          </ac:spMkLst>
        </pc:spChg>
        <pc:spChg chg="add mod">
          <ac:chgData name="Kulinich Bohdan" userId="48e65c9f34e137d0" providerId="LiveId" clId="{9F599475-DA82-4222-B0C5-5B81BB7A9FB2}" dt="2020-09-18T08:59:58.068" v="1672" actId="1076"/>
          <ac:spMkLst>
            <pc:docMk/>
            <pc:sldMk cId="4293379669" sldId="492"/>
            <ac:spMk id="35" creationId="{B22A9767-8CB9-464A-9051-422F2760AD27}"/>
          </ac:spMkLst>
        </pc:spChg>
        <pc:spChg chg="add mod">
          <ac:chgData name="Kulinich Bohdan" userId="48e65c9f34e137d0" providerId="LiveId" clId="{9F599475-DA82-4222-B0C5-5B81BB7A9FB2}" dt="2020-09-18T09:15:41.530" v="1768" actId="1076"/>
          <ac:spMkLst>
            <pc:docMk/>
            <pc:sldMk cId="4293379669" sldId="492"/>
            <ac:spMk id="36" creationId="{9077F3D9-E397-4CC3-864B-987148F6DEFE}"/>
          </ac:spMkLst>
        </pc:spChg>
        <pc:spChg chg="add mod">
          <ac:chgData name="Kulinich Bohdan" userId="48e65c9f34e137d0" providerId="LiveId" clId="{9F599475-DA82-4222-B0C5-5B81BB7A9FB2}" dt="2020-09-18T09:15:52.609" v="1769" actId="1076"/>
          <ac:spMkLst>
            <pc:docMk/>
            <pc:sldMk cId="4293379669" sldId="492"/>
            <ac:spMk id="37" creationId="{C0D91E14-CF2B-47C8-A696-05E5E0B122DA}"/>
          </ac:spMkLst>
        </pc:spChg>
        <pc:spChg chg="add mod">
          <ac:chgData name="Kulinich Bohdan" userId="48e65c9f34e137d0" providerId="LiveId" clId="{9F599475-DA82-4222-B0C5-5B81BB7A9FB2}" dt="2020-09-18T09:15:39.029" v="1767" actId="1076"/>
          <ac:spMkLst>
            <pc:docMk/>
            <pc:sldMk cId="4293379669" sldId="492"/>
            <ac:spMk id="38" creationId="{897663ED-2F83-4E0C-B280-B2ED0C4A44D0}"/>
          </ac:spMkLst>
        </pc:spChg>
        <pc:spChg chg="add mod">
          <ac:chgData name="Kulinich Bohdan" userId="48e65c9f34e137d0" providerId="LiveId" clId="{9F599475-DA82-4222-B0C5-5B81BB7A9FB2}" dt="2020-09-18T09:00:35.878" v="1681" actId="688"/>
          <ac:spMkLst>
            <pc:docMk/>
            <pc:sldMk cId="4293379669" sldId="492"/>
            <ac:spMk id="40" creationId="{F5DA1DA0-1699-4F9C-88CA-98CB232D59F8}"/>
          </ac:spMkLst>
        </pc:spChg>
        <pc:spChg chg="add mod">
          <ac:chgData name="Kulinich Bohdan" userId="48e65c9f34e137d0" providerId="LiveId" clId="{9F599475-DA82-4222-B0C5-5B81BB7A9FB2}" dt="2020-09-18T09:01:14.797" v="1694" actId="164"/>
          <ac:spMkLst>
            <pc:docMk/>
            <pc:sldMk cId="4293379669" sldId="492"/>
            <ac:spMk id="41" creationId="{4DF8A1A0-8092-4118-A1C4-853378DB24CF}"/>
          </ac:spMkLst>
        </pc:spChg>
        <pc:spChg chg="add mod">
          <ac:chgData name="Kulinich Bohdan" userId="48e65c9f34e137d0" providerId="LiveId" clId="{9F599475-DA82-4222-B0C5-5B81BB7A9FB2}" dt="2020-09-18T09:01:14.797" v="1694" actId="164"/>
          <ac:spMkLst>
            <pc:docMk/>
            <pc:sldMk cId="4293379669" sldId="492"/>
            <ac:spMk id="42" creationId="{16A16DF9-4CD0-479B-B610-0D3C0415D20E}"/>
          </ac:spMkLst>
        </pc:spChg>
        <pc:spChg chg="add del mod">
          <ac:chgData name="Kulinich Bohdan" userId="48e65c9f34e137d0" providerId="LiveId" clId="{9F599475-DA82-4222-B0C5-5B81BB7A9FB2}" dt="2020-09-18T09:01:20.487" v="1696" actId="478"/>
          <ac:spMkLst>
            <pc:docMk/>
            <pc:sldMk cId="4293379669" sldId="492"/>
            <ac:spMk id="43" creationId="{F00159FE-D240-43B5-990A-AA29685E3E38}"/>
          </ac:spMkLst>
        </pc:spChg>
        <pc:spChg chg="add mod">
          <ac:chgData name="Kulinich Bohdan" userId="48e65c9f34e137d0" providerId="LiveId" clId="{9F599475-DA82-4222-B0C5-5B81BB7A9FB2}" dt="2020-09-18T09:02:20.057" v="1717" actId="164"/>
          <ac:spMkLst>
            <pc:docMk/>
            <pc:sldMk cId="4293379669" sldId="492"/>
            <ac:spMk id="45" creationId="{09E7F076-AADE-408E-A24B-2FFD00D6134E}"/>
          </ac:spMkLst>
        </pc:spChg>
        <pc:spChg chg="add mod">
          <ac:chgData name="Kulinich Bohdan" userId="48e65c9f34e137d0" providerId="LiveId" clId="{9F599475-DA82-4222-B0C5-5B81BB7A9FB2}" dt="2020-09-18T09:02:20.057" v="1717" actId="164"/>
          <ac:spMkLst>
            <pc:docMk/>
            <pc:sldMk cId="4293379669" sldId="492"/>
            <ac:spMk id="46" creationId="{A00872DB-445D-4A7A-930A-B9C631F6A0F8}"/>
          </ac:spMkLst>
        </pc:spChg>
        <pc:spChg chg="add mod">
          <ac:chgData name="Kulinich Bohdan" userId="48e65c9f34e137d0" providerId="LiveId" clId="{9F599475-DA82-4222-B0C5-5B81BB7A9FB2}" dt="2020-09-18T09:02:20.057" v="1717" actId="164"/>
          <ac:spMkLst>
            <pc:docMk/>
            <pc:sldMk cId="4293379669" sldId="492"/>
            <ac:spMk id="47" creationId="{C6C7157A-058D-4DDE-8B8C-488E1B91ECE3}"/>
          </ac:spMkLst>
        </pc:spChg>
        <pc:spChg chg="mod">
          <ac:chgData name="Kulinich Bohdan" userId="48e65c9f34e137d0" providerId="LiveId" clId="{9F599475-DA82-4222-B0C5-5B81BB7A9FB2}" dt="2020-09-18T07:48:54.905" v="1305" actId="20577"/>
          <ac:spMkLst>
            <pc:docMk/>
            <pc:sldMk cId="4293379669" sldId="492"/>
            <ac:spMk id="51" creationId="{86BC9140-E395-435D-A852-213A1317C46C}"/>
          </ac:spMkLst>
        </pc:spChg>
        <pc:grpChg chg="add del mod">
          <ac:chgData name="Kulinich Bohdan" userId="48e65c9f34e137d0" providerId="LiveId" clId="{9F599475-DA82-4222-B0C5-5B81BB7A9FB2}" dt="2020-09-18T09:02:53.507" v="1723" actId="165"/>
          <ac:grpSpMkLst>
            <pc:docMk/>
            <pc:sldMk cId="4293379669" sldId="492"/>
            <ac:grpSpMk id="30" creationId="{245E2172-4BC4-4546-B7B0-422C665B0050}"/>
          </ac:grpSpMkLst>
        </pc:grpChg>
        <pc:grpChg chg="add mod">
          <ac:chgData name="Kulinich Bohdan" userId="48e65c9f34e137d0" providerId="LiveId" clId="{9F599475-DA82-4222-B0C5-5B81BB7A9FB2}" dt="2020-09-18T09:01:14.797" v="1694" actId="164"/>
          <ac:grpSpMkLst>
            <pc:docMk/>
            <pc:sldMk cId="4293379669" sldId="492"/>
            <ac:grpSpMk id="39" creationId="{0808BF6C-CA76-4157-9FF9-3F3F90150F8F}"/>
          </ac:grpSpMkLst>
        </pc:grpChg>
        <pc:grpChg chg="add mod">
          <ac:chgData name="Kulinich Bohdan" userId="48e65c9f34e137d0" providerId="LiveId" clId="{9F599475-DA82-4222-B0C5-5B81BB7A9FB2}" dt="2020-09-18T09:02:20.057" v="1717" actId="164"/>
          <ac:grpSpMkLst>
            <pc:docMk/>
            <pc:sldMk cId="4293379669" sldId="492"/>
            <ac:grpSpMk id="44" creationId="{9FB39F5B-9DA9-4792-97F2-06EC95641CD6}"/>
          </ac:grpSpMkLst>
        </pc:grpChg>
        <pc:picChg chg="add del mod modCrop">
          <ac:chgData name="Kulinich Bohdan" userId="48e65c9f34e137d0" providerId="LiveId" clId="{9F599475-DA82-4222-B0C5-5B81BB7A9FB2}" dt="2020-09-18T08:59:19.367" v="1662" actId="478"/>
          <ac:picMkLst>
            <pc:docMk/>
            <pc:sldMk cId="4293379669" sldId="492"/>
            <ac:picMk id="12" creationId="{4B6E0E39-D343-4ABD-97BB-0E13AAAAEA17}"/>
          </ac:picMkLst>
        </pc:picChg>
        <pc:picChg chg="add del mod ord">
          <ac:chgData name="Kulinich Bohdan" userId="48e65c9f34e137d0" providerId="LiveId" clId="{9F599475-DA82-4222-B0C5-5B81BB7A9FB2}" dt="2020-09-18T07:50:59.395" v="1467" actId="478"/>
          <ac:picMkLst>
            <pc:docMk/>
            <pc:sldMk cId="4293379669" sldId="492"/>
            <ac:picMk id="19" creationId="{84E9A058-2703-47DC-82E1-06A6B0D65D38}"/>
          </ac:picMkLst>
        </pc:picChg>
        <pc:picChg chg="del mod modVis">
          <ac:chgData name="Kulinich Bohdan" userId="48e65c9f34e137d0" providerId="LiveId" clId="{9F599475-DA82-4222-B0C5-5B81BB7A9FB2}" dt="2020-09-18T08:54:27.627" v="1477" actId="478"/>
          <ac:picMkLst>
            <pc:docMk/>
            <pc:sldMk cId="4293379669" sldId="492"/>
            <ac:picMk id="25" creationId="{0F83F7A5-7C5C-427C-AE52-0A704D18D34F}"/>
          </ac:picMkLst>
        </pc:picChg>
        <pc:cxnChg chg="del mod">
          <ac:chgData name="Kulinich Bohdan" userId="48e65c9f34e137d0" providerId="LiveId" clId="{9F599475-DA82-4222-B0C5-5B81BB7A9FB2}" dt="2020-09-18T08:54:27.627" v="1477" actId="478"/>
          <ac:cxnSpMkLst>
            <pc:docMk/>
            <pc:sldMk cId="4293379669" sldId="492"/>
            <ac:cxnSpMk id="8" creationId="{5F3FF86E-E087-4FA9-B639-07BF3EABBBFF}"/>
          </ac:cxnSpMkLst>
        </pc:cxnChg>
        <pc:cxnChg chg="del mod">
          <ac:chgData name="Kulinich Bohdan" userId="48e65c9f34e137d0" providerId="LiveId" clId="{9F599475-DA82-4222-B0C5-5B81BB7A9FB2}" dt="2020-09-18T08:54:27.627" v="1477" actId="478"/>
          <ac:cxnSpMkLst>
            <pc:docMk/>
            <pc:sldMk cId="4293379669" sldId="492"/>
            <ac:cxnSpMk id="10" creationId="{120AAF44-0CA5-481D-9637-07F313F4839A}"/>
          </ac:cxnSpMkLst>
        </pc:cxnChg>
        <pc:cxnChg chg="del mod">
          <ac:chgData name="Kulinich Bohdan" userId="48e65c9f34e137d0" providerId="LiveId" clId="{9F599475-DA82-4222-B0C5-5B81BB7A9FB2}" dt="2020-09-18T08:54:27.627" v="1477" actId="478"/>
          <ac:cxnSpMkLst>
            <pc:docMk/>
            <pc:sldMk cId="4293379669" sldId="492"/>
            <ac:cxnSpMk id="13" creationId="{3D2DA264-1D18-47B6-9109-96BC7BEC5011}"/>
          </ac:cxnSpMkLst>
        </pc:cxnChg>
        <pc:cxnChg chg="add mod topLvl">
          <ac:chgData name="Kulinich Bohdan" userId="48e65c9f34e137d0" providerId="LiveId" clId="{9F599475-DA82-4222-B0C5-5B81BB7A9FB2}" dt="2020-09-18T09:02:53.507" v="1723" actId="165"/>
          <ac:cxnSpMkLst>
            <pc:docMk/>
            <pc:sldMk cId="4293379669" sldId="492"/>
            <ac:cxnSpMk id="21" creationId="{2C571351-3D92-496E-B6A9-1E2CCDBAAB7C}"/>
          </ac:cxnSpMkLst>
        </pc:cxnChg>
        <pc:cxnChg chg="add mod topLvl">
          <ac:chgData name="Kulinich Bohdan" userId="48e65c9f34e137d0" providerId="LiveId" clId="{9F599475-DA82-4222-B0C5-5B81BB7A9FB2}" dt="2020-09-18T09:02:53.507" v="1723" actId="165"/>
          <ac:cxnSpMkLst>
            <pc:docMk/>
            <pc:sldMk cId="4293379669" sldId="492"/>
            <ac:cxnSpMk id="23" creationId="{5FB9EB1F-0E7C-494A-94FD-7C92B46767E2}"/>
          </ac:cxnSpMkLst>
        </pc:cxnChg>
        <pc:cxnChg chg="add mod topLvl">
          <ac:chgData name="Kulinich Bohdan" userId="48e65c9f34e137d0" providerId="LiveId" clId="{9F599475-DA82-4222-B0C5-5B81BB7A9FB2}" dt="2020-09-18T09:02:53.507" v="1723" actId="165"/>
          <ac:cxnSpMkLst>
            <pc:docMk/>
            <pc:sldMk cId="4293379669" sldId="492"/>
            <ac:cxnSpMk id="26" creationId="{B95CAF3D-B163-4F95-AB41-78CCD4FB0452}"/>
          </ac:cxnSpMkLst>
        </pc:cxnChg>
        <pc:cxnChg chg="add mod topLvl">
          <ac:chgData name="Kulinich Bohdan" userId="48e65c9f34e137d0" providerId="LiveId" clId="{9F599475-DA82-4222-B0C5-5B81BB7A9FB2}" dt="2020-09-18T09:02:53.507" v="1723" actId="165"/>
          <ac:cxnSpMkLst>
            <pc:docMk/>
            <pc:sldMk cId="4293379669" sldId="492"/>
            <ac:cxnSpMk id="28" creationId="{314004C5-F6B7-4593-91FC-F5FB89958021}"/>
          </ac:cxnSpMkLst>
        </pc:cxnChg>
      </pc:sldChg>
      <pc:sldChg chg="addSp delSp modSp add mod delAnim modAnim">
        <pc:chgData name="Kulinich Bohdan" userId="48e65c9f34e137d0" providerId="LiveId" clId="{9F599475-DA82-4222-B0C5-5B81BB7A9FB2}" dt="2020-09-18T12:08:41.396" v="2361" actId="14100"/>
        <pc:sldMkLst>
          <pc:docMk/>
          <pc:sldMk cId="1110361962" sldId="493"/>
        </pc:sldMkLst>
        <pc:spChg chg="add mod or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2" creationId="{14F7521B-F218-445F-A37B-6E634119C5D7}"/>
          </ac:spMkLst>
        </pc:spChg>
        <pc:spChg chg="add mod or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5" creationId="{C38EB30C-8779-4AD3-8BBE-509636CB0236}"/>
          </ac:spMkLst>
        </pc:spChg>
        <pc:spChg chg="mod modVis">
          <ac:chgData name="Kulinich Bohdan" userId="48e65c9f34e137d0" providerId="LiveId" clId="{9F599475-DA82-4222-B0C5-5B81BB7A9FB2}" dt="2020-09-18T10:32:58.111" v="2327" actId="14429"/>
          <ac:spMkLst>
            <pc:docMk/>
            <pc:sldMk cId="1110361962" sldId="493"/>
            <ac:spMk id="6" creationId="{4CD1B612-D16C-4F70-8335-78480BFE8EC8}"/>
          </ac:spMkLst>
        </pc:spChg>
        <pc:spChg chg="add mod ord">
          <ac:chgData name="Kulinich Bohdan" userId="48e65c9f34e137d0" providerId="LiveId" clId="{9F599475-DA82-4222-B0C5-5B81BB7A9FB2}" dt="2020-09-18T10:34:17.118" v="2330" actId="207"/>
          <ac:spMkLst>
            <pc:docMk/>
            <pc:sldMk cId="1110361962" sldId="493"/>
            <ac:spMk id="7" creationId="{8D0FBCB5-C597-415E-8519-B2380CF3CAAE}"/>
          </ac:spMkLst>
        </pc:spChg>
        <pc:spChg chg="add mod">
          <ac:chgData name="Kulinich Bohdan" userId="48e65c9f34e137d0" providerId="LiveId" clId="{9F599475-DA82-4222-B0C5-5B81BB7A9FB2}" dt="2020-09-18T10:36:12.033" v="2341" actId="1076"/>
          <ac:spMkLst>
            <pc:docMk/>
            <pc:sldMk cId="1110361962" sldId="493"/>
            <ac:spMk id="8" creationId="{66CA212A-D777-4448-AF85-EF9C1ED9E757}"/>
          </ac:spMkLst>
        </pc:spChg>
        <pc:spChg chg="add 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9" creationId="{B448C98A-49F4-4C86-A5F7-84F5F0B94659}"/>
          </ac:spMkLst>
        </pc:spChg>
        <pc:spChg chg="add 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10" creationId="{8050AE0A-2325-4957-B1B4-6C06B938F4C6}"/>
          </ac:spMkLst>
        </pc:spChg>
        <pc:spChg chg="add mod">
          <ac:chgData name="Kulinich Bohdan" userId="48e65c9f34e137d0" providerId="LiveId" clId="{9F599475-DA82-4222-B0C5-5B81BB7A9FB2}" dt="2020-09-18T10:36:40.093" v="2348" actId="14100"/>
          <ac:spMkLst>
            <pc:docMk/>
            <pc:sldMk cId="1110361962" sldId="493"/>
            <ac:spMk id="15" creationId="{EB992CC8-9D66-4F6B-A541-5BA138E5D4B0}"/>
          </ac:spMkLst>
        </pc:spChg>
        <pc:spChg chg="add del mod">
          <ac:chgData name="Kulinich Bohdan" userId="48e65c9f34e137d0" providerId="LiveId" clId="{9F599475-DA82-4222-B0C5-5B81BB7A9FB2}" dt="2020-09-18T09:17:23.529" v="1791"/>
          <ac:spMkLst>
            <pc:docMk/>
            <pc:sldMk cId="1110361962" sldId="493"/>
            <ac:spMk id="29" creationId="{7E319212-A715-4350-8801-C50D767DBE62}"/>
          </ac:spMkLst>
        </pc:spChg>
        <pc:spChg chg="add mod">
          <ac:chgData name="Kulinich Bohdan" userId="48e65c9f34e137d0" providerId="LiveId" clId="{9F599475-DA82-4222-B0C5-5B81BB7A9FB2}" dt="2020-09-18T10:35:12.293" v="2331" actId="1076"/>
          <ac:spMkLst>
            <pc:docMk/>
            <pc:sldMk cId="1110361962" sldId="493"/>
            <ac:spMk id="30" creationId="{3148595B-EE91-48E7-970E-2D48A3F9B77A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1" creationId="{79428D04-FDDB-48F4-AF22-E42764DF798F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2" creationId="{643D21F7-302D-483D-A160-AC3CD31CB40A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3" creationId="{88D26478-6ECE-4557-A2A6-F467B763EC25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4" creationId="{7CE97312-E240-4614-ADFC-0795DE234572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5" creationId="{B22A9767-8CB9-464A-9051-422F2760AD27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6" creationId="{9077F3D9-E397-4CC3-864B-987148F6DEFE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7" creationId="{C0D91E14-CF2B-47C8-A696-05E5E0B122DA}"/>
          </ac:spMkLst>
        </pc:spChg>
        <pc:spChg chg="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38" creationId="{897663ED-2F83-4E0C-B280-B2ED0C4A44D0}"/>
          </ac:spMkLst>
        </pc:spChg>
        <pc:spChg chg="add mod modVis">
          <ac:chgData name="Kulinich Bohdan" userId="48e65c9f34e137d0" providerId="LiveId" clId="{9F599475-DA82-4222-B0C5-5B81BB7A9FB2}" dt="2020-09-18T10:32:54.133" v="2324" actId="14429"/>
          <ac:spMkLst>
            <pc:docMk/>
            <pc:sldMk cId="1110361962" sldId="493"/>
            <ac:spMk id="40" creationId="{3641BD72-4131-45CB-A2CB-D85B33410528}"/>
          </ac:spMkLst>
        </pc:spChg>
        <pc:spChg chg="del">
          <ac:chgData name="Kulinich Bohdan" userId="48e65c9f34e137d0" providerId="LiveId" clId="{9F599475-DA82-4222-B0C5-5B81BB7A9FB2}" dt="2020-09-18T09:16:24.029" v="1771" actId="478"/>
          <ac:spMkLst>
            <pc:docMk/>
            <pc:sldMk cId="1110361962" sldId="493"/>
            <ac:spMk id="40" creationId="{F5DA1DA0-1699-4F9C-88CA-98CB232D59F8}"/>
          </ac:spMkLst>
        </pc:spChg>
        <pc:spChg chg="add mod">
          <ac:chgData name="Kulinich Bohdan" userId="48e65c9f34e137d0" providerId="LiveId" clId="{9F599475-DA82-4222-B0C5-5B81BB7A9FB2}" dt="2020-09-18T10:36:12.033" v="2341" actId="1076"/>
          <ac:spMkLst>
            <pc:docMk/>
            <pc:sldMk cId="1110361962" sldId="493"/>
            <ac:spMk id="41" creationId="{8EFF6381-7B01-410B-AE07-87A3B5944014}"/>
          </ac:spMkLst>
        </pc:spChg>
        <pc:spChg chg="add mod modVis">
          <ac:chgData name="Kulinich Bohdan" userId="48e65c9f34e137d0" providerId="LiveId" clId="{9F599475-DA82-4222-B0C5-5B81BB7A9FB2}" dt="2020-09-18T12:06:44.056" v="2355" actId="20577"/>
          <ac:spMkLst>
            <pc:docMk/>
            <pc:sldMk cId="1110361962" sldId="493"/>
            <ac:spMk id="42" creationId="{CF301431-3F8C-4324-84B7-C304A4A8745D}"/>
          </ac:spMkLst>
        </pc:spChg>
        <pc:spChg chg="add mod">
          <ac:chgData name="Kulinich Bohdan" userId="48e65c9f34e137d0" providerId="LiveId" clId="{9F599475-DA82-4222-B0C5-5B81BB7A9FB2}" dt="2020-09-18T10:36:44.943" v="2349" actId="1076"/>
          <ac:spMkLst>
            <pc:docMk/>
            <pc:sldMk cId="1110361962" sldId="493"/>
            <ac:spMk id="43" creationId="{9B982D53-6F58-46E4-B040-0A7876AF7992}"/>
          </ac:spMkLst>
        </pc:spChg>
        <pc:spChg chg="add mod">
          <ac:chgData name="Kulinich Bohdan" userId="48e65c9f34e137d0" providerId="LiveId" clId="{9F599475-DA82-4222-B0C5-5B81BB7A9FB2}" dt="2020-09-18T12:08:41.396" v="2361" actId="14100"/>
          <ac:spMkLst>
            <pc:docMk/>
            <pc:sldMk cId="1110361962" sldId="493"/>
            <ac:spMk id="44" creationId="{1F3E7A2A-663D-43BB-A150-37C6D63204EB}"/>
          </ac:spMkLst>
        </pc:spChg>
        <pc:spChg chg="add 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50" creationId="{C2AC822F-1DDC-48F3-9E94-EE10423DD060}"/>
          </ac:spMkLst>
        </pc:spChg>
        <pc:spChg chg="add 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52" creationId="{15EE6733-18D1-4EF2-ADB4-D3277BA92ECB}"/>
          </ac:spMkLst>
        </pc:spChg>
        <pc:spChg chg="add mod">
          <ac:chgData name="Kulinich Bohdan" userId="48e65c9f34e137d0" providerId="LiveId" clId="{9F599475-DA82-4222-B0C5-5B81BB7A9FB2}" dt="2020-09-18T09:48:22.501" v="2237" actId="1076"/>
          <ac:spMkLst>
            <pc:docMk/>
            <pc:sldMk cId="1110361962" sldId="493"/>
            <ac:spMk id="53" creationId="{ECD7FAA0-5A2F-4ACD-A4BC-C0CE51569815}"/>
          </ac:spMkLst>
        </pc:spChg>
        <pc:spChg chg="add mod modVis">
          <ac:chgData name="Kulinich Bohdan" userId="48e65c9f34e137d0" providerId="LiveId" clId="{9F599475-DA82-4222-B0C5-5B81BB7A9FB2}" dt="2020-09-18T10:32:54.913" v="2325" actId="14429"/>
          <ac:spMkLst>
            <pc:docMk/>
            <pc:sldMk cId="1110361962" sldId="493"/>
            <ac:spMk id="55" creationId="{E5554E00-3012-4C42-8898-ACD2934B0673}"/>
          </ac:spMkLst>
        </pc:spChg>
        <pc:grpChg chg="del">
          <ac:chgData name="Kulinich Bohdan" userId="48e65c9f34e137d0" providerId="LiveId" clId="{9F599475-DA82-4222-B0C5-5B81BB7A9FB2}" dt="2020-09-18T09:16:25.909" v="1772" actId="478"/>
          <ac:grpSpMkLst>
            <pc:docMk/>
            <pc:sldMk cId="1110361962" sldId="493"/>
            <ac:grpSpMk id="39" creationId="{0808BF6C-CA76-4157-9FF9-3F3F90150F8F}"/>
          </ac:grpSpMkLst>
        </pc:grpChg>
        <pc:grpChg chg="del">
          <ac:chgData name="Kulinich Bohdan" userId="48e65c9f34e137d0" providerId="LiveId" clId="{9F599475-DA82-4222-B0C5-5B81BB7A9FB2}" dt="2020-09-18T09:16:27.519" v="1773" actId="478"/>
          <ac:grpSpMkLst>
            <pc:docMk/>
            <pc:sldMk cId="1110361962" sldId="493"/>
            <ac:grpSpMk id="44" creationId="{9FB39F5B-9DA9-4792-97F2-06EC95641CD6}"/>
          </ac:grpSpMkLst>
        </pc:grpChg>
        <pc:picChg chg="add mod modVis">
          <ac:chgData name="Kulinich Bohdan" userId="48e65c9f34e137d0" providerId="LiveId" clId="{9F599475-DA82-4222-B0C5-5B81BB7A9FB2}" dt="2020-09-18T10:32:55.513" v="2326" actId="14429"/>
          <ac:picMkLst>
            <pc:docMk/>
            <pc:sldMk cId="1110361962" sldId="493"/>
            <ac:picMk id="54" creationId="{DEBB4781-5B9D-4366-B3A3-EDFC66F7FEC3}"/>
          </ac:picMkLst>
        </pc:picChg>
        <pc:cxnChg chg="add mod">
          <ac:chgData name="Kulinich Bohdan" userId="48e65c9f34e137d0" providerId="LiveId" clId="{9F599475-DA82-4222-B0C5-5B81BB7A9FB2}" dt="2020-09-18T10:36:33.573" v="2345" actId="14100"/>
          <ac:cxnSpMkLst>
            <pc:docMk/>
            <pc:sldMk cId="1110361962" sldId="493"/>
            <ac:cxnSpMk id="13" creationId="{E840E44B-BC52-4CCF-A396-C0C728E1F3A0}"/>
          </ac:cxnSpMkLst>
        </pc:cxnChg>
        <pc:cxnChg chg="mod">
          <ac:chgData name="Kulinich Bohdan" userId="48e65c9f34e137d0" providerId="LiveId" clId="{9F599475-DA82-4222-B0C5-5B81BB7A9FB2}" dt="2020-09-18T09:48:22.501" v="2237" actId="1076"/>
          <ac:cxnSpMkLst>
            <pc:docMk/>
            <pc:sldMk cId="1110361962" sldId="493"/>
            <ac:cxnSpMk id="21" creationId="{2C571351-3D92-496E-B6A9-1E2CCDBAAB7C}"/>
          </ac:cxnSpMkLst>
        </pc:cxnChg>
        <pc:cxnChg chg="mod">
          <ac:chgData name="Kulinich Bohdan" userId="48e65c9f34e137d0" providerId="LiveId" clId="{9F599475-DA82-4222-B0C5-5B81BB7A9FB2}" dt="2020-09-18T09:48:22.501" v="2237" actId="1076"/>
          <ac:cxnSpMkLst>
            <pc:docMk/>
            <pc:sldMk cId="1110361962" sldId="493"/>
            <ac:cxnSpMk id="23" creationId="{5FB9EB1F-0E7C-494A-94FD-7C92B46767E2}"/>
          </ac:cxnSpMkLst>
        </pc:cxnChg>
        <pc:cxnChg chg="mod">
          <ac:chgData name="Kulinich Bohdan" userId="48e65c9f34e137d0" providerId="LiveId" clId="{9F599475-DA82-4222-B0C5-5B81BB7A9FB2}" dt="2020-09-18T09:48:22.501" v="2237" actId="1076"/>
          <ac:cxnSpMkLst>
            <pc:docMk/>
            <pc:sldMk cId="1110361962" sldId="493"/>
            <ac:cxnSpMk id="26" creationId="{B95CAF3D-B163-4F95-AB41-78CCD4FB0452}"/>
          </ac:cxnSpMkLst>
        </pc:cxnChg>
        <pc:cxnChg chg="mod">
          <ac:chgData name="Kulinich Bohdan" userId="48e65c9f34e137d0" providerId="LiveId" clId="{9F599475-DA82-4222-B0C5-5B81BB7A9FB2}" dt="2020-09-18T09:48:22.501" v="2237" actId="1076"/>
          <ac:cxnSpMkLst>
            <pc:docMk/>
            <pc:sldMk cId="1110361962" sldId="493"/>
            <ac:cxnSpMk id="28" creationId="{314004C5-F6B7-4593-91FC-F5FB89958021}"/>
          </ac:cxnSpMkLst>
        </pc:cxnChg>
        <pc:cxnChg chg="add mod ord">
          <ac:chgData name="Kulinich Bohdan" userId="48e65c9f34e137d0" providerId="LiveId" clId="{9F599475-DA82-4222-B0C5-5B81BB7A9FB2}" dt="2020-09-18T09:48:22.501" v="2237" actId="1076"/>
          <ac:cxnSpMkLst>
            <pc:docMk/>
            <pc:sldMk cId="1110361962" sldId="493"/>
            <ac:cxnSpMk id="48" creationId="{291B2BA2-D929-4D59-AAB6-01F518BEC6C5}"/>
          </ac:cxnSpMkLst>
        </pc:cxnChg>
      </pc:sldChg>
      <pc:sldChg chg="add del">
        <pc:chgData name="Kulinich Bohdan" userId="48e65c9f34e137d0" providerId="LiveId" clId="{9F599475-DA82-4222-B0C5-5B81BB7A9FB2}" dt="2020-09-18T15:06:24.201" v="2779" actId="47"/>
        <pc:sldMkLst>
          <pc:docMk/>
          <pc:sldMk cId="1251019363" sldId="494"/>
        </pc:sldMkLst>
      </pc:sldChg>
      <pc:sldChg chg="add del">
        <pc:chgData name="Kulinich Bohdan" userId="48e65c9f34e137d0" providerId="LiveId" clId="{9F599475-DA82-4222-B0C5-5B81BB7A9FB2}" dt="2020-09-18T09:28:40.519" v="1931"/>
        <pc:sldMkLst>
          <pc:docMk/>
          <pc:sldMk cId="2000639110" sldId="494"/>
        </pc:sldMkLst>
      </pc:sldChg>
      <pc:sldChg chg="addSp modSp add del mod">
        <pc:chgData name="Kulinich Bohdan" userId="48e65c9f34e137d0" providerId="LiveId" clId="{9F599475-DA82-4222-B0C5-5B81BB7A9FB2}" dt="2020-09-18T15:06:17.231" v="2778" actId="47"/>
        <pc:sldMkLst>
          <pc:docMk/>
          <pc:sldMk cId="808335703" sldId="495"/>
        </pc:sldMkLst>
        <pc:spChg chg="add mod">
          <ac:chgData name="Kulinich Bohdan" userId="48e65c9f34e137d0" providerId="LiveId" clId="{9F599475-DA82-4222-B0C5-5B81BB7A9FB2}" dt="2020-09-18T14:11:02.232" v="2680" actId="207"/>
          <ac:spMkLst>
            <pc:docMk/>
            <pc:sldMk cId="808335703" sldId="495"/>
            <ac:spMk id="2" creationId="{2E16363C-D702-4E79-9888-929FC91E1AE9}"/>
          </ac:spMkLst>
        </pc:spChg>
        <pc:spChg chg="add mod">
          <ac:chgData name="Kulinich Bohdan" userId="48e65c9f34e137d0" providerId="LiveId" clId="{9F599475-DA82-4222-B0C5-5B81BB7A9FB2}" dt="2020-09-18T14:11:11.944" v="2683" actId="20577"/>
          <ac:spMkLst>
            <pc:docMk/>
            <pc:sldMk cId="808335703" sldId="495"/>
            <ac:spMk id="5" creationId="{4FC987DA-AFAD-422E-B384-B7448761F8E9}"/>
          </ac:spMkLst>
        </pc:spChg>
        <pc:spChg chg="add mod">
          <ac:chgData name="Kulinich Bohdan" userId="48e65c9f34e137d0" providerId="LiveId" clId="{9F599475-DA82-4222-B0C5-5B81BB7A9FB2}" dt="2020-09-18T14:11:19.694" v="2686" actId="20577"/>
          <ac:spMkLst>
            <pc:docMk/>
            <pc:sldMk cId="808335703" sldId="495"/>
            <ac:spMk id="6" creationId="{935828F5-F511-40A9-AB7E-F5B2DBFB3E2A}"/>
          </ac:spMkLst>
        </pc:spChg>
        <pc:spChg chg="add mod">
          <ac:chgData name="Kulinich Bohdan" userId="48e65c9f34e137d0" providerId="LiveId" clId="{9F599475-DA82-4222-B0C5-5B81BB7A9FB2}" dt="2020-09-18T14:11:32.222" v="2689" actId="20577"/>
          <ac:spMkLst>
            <pc:docMk/>
            <pc:sldMk cId="808335703" sldId="495"/>
            <ac:spMk id="7" creationId="{5CFC8D24-0045-4163-B34A-BDA110E2AF41}"/>
          </ac:spMkLst>
        </pc:spChg>
      </pc:sldChg>
      <pc:sldChg chg="addSp modSp add del mod modTransition modAnim">
        <pc:chgData name="Kulinich Bohdan" userId="48e65c9f34e137d0" providerId="LiveId" clId="{9F599475-DA82-4222-B0C5-5B81BB7A9FB2}" dt="2020-09-18T15:06:15.335" v="2777" actId="47"/>
        <pc:sldMkLst>
          <pc:docMk/>
          <pc:sldMk cId="1880226697" sldId="496"/>
        </pc:sldMkLst>
        <pc:spChg chg="add mod">
          <ac:chgData name="Kulinich Bohdan" userId="48e65c9f34e137d0" providerId="LiveId" clId="{9F599475-DA82-4222-B0C5-5B81BB7A9FB2}" dt="2020-09-18T14:26:55.246" v="2731" actId="1076"/>
          <ac:spMkLst>
            <pc:docMk/>
            <pc:sldMk cId="1880226697" sldId="496"/>
            <ac:spMk id="2" creationId="{71D01612-7208-4B8A-B8B2-40E484E85AFF}"/>
          </ac:spMkLst>
        </pc:spChg>
        <pc:spChg chg="add mod">
          <ac:chgData name="Kulinich Bohdan" userId="48e65c9f34e137d0" providerId="LiveId" clId="{9F599475-DA82-4222-B0C5-5B81BB7A9FB2}" dt="2020-09-18T14:26:36.924" v="2724" actId="1076"/>
          <ac:spMkLst>
            <pc:docMk/>
            <pc:sldMk cId="1880226697" sldId="496"/>
            <ac:spMk id="5" creationId="{7078E39A-2797-4D8D-B1A6-5BFB34A1A6E6}"/>
          </ac:spMkLst>
        </pc:spChg>
        <pc:spChg chg="add mod">
          <ac:chgData name="Kulinich Bohdan" userId="48e65c9f34e137d0" providerId="LiveId" clId="{9F599475-DA82-4222-B0C5-5B81BB7A9FB2}" dt="2020-09-18T14:26:29.766" v="2723" actId="20577"/>
          <ac:spMkLst>
            <pc:docMk/>
            <pc:sldMk cId="1880226697" sldId="496"/>
            <ac:spMk id="6" creationId="{12E0B5FB-7232-4584-AF68-0BD1115F20DB}"/>
          </ac:spMkLst>
        </pc:spChg>
        <pc:spChg chg="add mod">
          <ac:chgData name="Kulinich Bohdan" userId="48e65c9f34e137d0" providerId="LiveId" clId="{9F599475-DA82-4222-B0C5-5B81BB7A9FB2}" dt="2020-09-18T14:26:44.632" v="2727" actId="20577"/>
          <ac:spMkLst>
            <pc:docMk/>
            <pc:sldMk cId="1880226697" sldId="496"/>
            <ac:spMk id="7" creationId="{46C65F06-84E2-4A48-80AE-0CECD7080425}"/>
          </ac:spMkLst>
        </pc:spChg>
        <pc:spChg chg="add mod">
          <ac:chgData name="Kulinich Bohdan" userId="48e65c9f34e137d0" providerId="LiveId" clId="{9F599475-DA82-4222-B0C5-5B81BB7A9FB2}" dt="2020-09-18T14:26:49.934" v="2730" actId="20577"/>
          <ac:spMkLst>
            <pc:docMk/>
            <pc:sldMk cId="1880226697" sldId="496"/>
            <ac:spMk id="8" creationId="{751D11B1-4B09-4018-9C32-DCAF28382D94}"/>
          </ac:spMkLst>
        </pc:spChg>
        <pc:spChg chg="add mod">
          <ac:chgData name="Kulinich Bohdan" userId="48e65c9f34e137d0" providerId="LiveId" clId="{9F599475-DA82-4222-B0C5-5B81BB7A9FB2}" dt="2020-09-18T14:42:42.876" v="2746" actId="1076"/>
          <ac:spMkLst>
            <pc:docMk/>
            <pc:sldMk cId="1880226697" sldId="496"/>
            <ac:spMk id="9" creationId="{398D0775-BEF2-405E-AB5A-54B9895C5E49}"/>
          </ac:spMkLst>
        </pc:spChg>
        <pc:spChg chg="add mod">
          <ac:chgData name="Kulinich Bohdan" userId="48e65c9f34e137d0" providerId="LiveId" clId="{9F599475-DA82-4222-B0C5-5B81BB7A9FB2}" dt="2020-09-18T14:36:49.322" v="2736" actId="20577"/>
          <ac:spMkLst>
            <pc:docMk/>
            <pc:sldMk cId="1880226697" sldId="496"/>
            <ac:spMk id="10" creationId="{3B1127C7-1F9B-4B83-86E7-0463BFAF59DD}"/>
          </ac:spMkLst>
        </pc:spChg>
        <pc:spChg chg="add mod">
          <ac:chgData name="Kulinich Bohdan" userId="48e65c9f34e137d0" providerId="LiveId" clId="{9F599475-DA82-4222-B0C5-5B81BB7A9FB2}" dt="2020-09-18T14:36:55.449" v="2739" actId="20577"/>
          <ac:spMkLst>
            <pc:docMk/>
            <pc:sldMk cId="1880226697" sldId="496"/>
            <ac:spMk id="12" creationId="{C47C14EA-02C4-4A9B-8193-8980BAF23220}"/>
          </ac:spMkLst>
        </pc:spChg>
        <pc:spChg chg="add mod">
          <ac:chgData name="Kulinich Bohdan" userId="48e65c9f34e137d0" providerId="LiveId" clId="{9F599475-DA82-4222-B0C5-5B81BB7A9FB2}" dt="2020-09-18T14:37:01.635" v="2742" actId="20577"/>
          <ac:spMkLst>
            <pc:docMk/>
            <pc:sldMk cId="1880226697" sldId="496"/>
            <ac:spMk id="19" creationId="{CFF593BB-E3B9-4E7A-9C02-5B88969E37D5}"/>
          </ac:spMkLst>
        </pc:spChg>
        <pc:spChg chg="add mod">
          <ac:chgData name="Kulinich Bohdan" userId="48e65c9f34e137d0" providerId="LiveId" clId="{9F599475-DA82-4222-B0C5-5B81BB7A9FB2}" dt="2020-09-18T14:37:08.274" v="2745" actId="20577"/>
          <ac:spMkLst>
            <pc:docMk/>
            <pc:sldMk cId="1880226697" sldId="496"/>
            <ac:spMk id="20" creationId="{95395B37-E02A-49F2-AA86-E866E5D0C434}"/>
          </ac:spMkLst>
        </pc:spChg>
        <pc:spChg chg="add mod">
          <ac:chgData name="Kulinich Bohdan" userId="48e65c9f34e137d0" providerId="LiveId" clId="{9F599475-DA82-4222-B0C5-5B81BB7A9FB2}" dt="2020-09-18T14:42:46.031" v="2748" actId="1076"/>
          <ac:spMkLst>
            <pc:docMk/>
            <pc:sldMk cId="1880226697" sldId="496"/>
            <ac:spMk id="21" creationId="{18E5C46B-F7F2-4BDB-B67E-30B7F00F069F}"/>
          </ac:spMkLst>
        </pc:spChg>
        <pc:spChg chg="add mod">
          <ac:chgData name="Kulinich Bohdan" userId="48e65c9f34e137d0" providerId="LiveId" clId="{9F599475-DA82-4222-B0C5-5B81BB7A9FB2}" dt="2020-09-18T14:43:09.910" v="2752" actId="1076"/>
          <ac:spMkLst>
            <pc:docMk/>
            <pc:sldMk cId="1880226697" sldId="496"/>
            <ac:spMk id="22" creationId="{A8C7FCDF-4570-4FA5-83E3-2232EB9202F3}"/>
          </ac:spMkLst>
        </pc:spChg>
        <pc:spChg chg="add mod">
          <ac:chgData name="Kulinich Bohdan" userId="48e65c9f34e137d0" providerId="LiveId" clId="{9F599475-DA82-4222-B0C5-5B81BB7A9FB2}" dt="2020-09-18T14:43:15.382" v="2755" actId="20577"/>
          <ac:spMkLst>
            <pc:docMk/>
            <pc:sldMk cId="1880226697" sldId="496"/>
            <ac:spMk id="23" creationId="{6256C59A-C2DC-471D-A747-44A1D62CA5EE}"/>
          </ac:spMkLst>
        </pc:spChg>
        <pc:spChg chg="add mod">
          <ac:chgData name="Kulinich Bohdan" userId="48e65c9f34e137d0" providerId="LiveId" clId="{9F599475-DA82-4222-B0C5-5B81BB7A9FB2}" dt="2020-09-18T14:43:23.571" v="2758" actId="20577"/>
          <ac:spMkLst>
            <pc:docMk/>
            <pc:sldMk cId="1880226697" sldId="496"/>
            <ac:spMk id="24" creationId="{89424902-DB38-4F89-9AB9-4EB609733121}"/>
          </ac:spMkLst>
        </pc:spChg>
        <pc:spChg chg="add mod">
          <ac:chgData name="Kulinich Bohdan" userId="48e65c9f34e137d0" providerId="LiveId" clId="{9F599475-DA82-4222-B0C5-5B81BB7A9FB2}" dt="2020-09-18T14:43:31.692" v="2761" actId="20577"/>
          <ac:spMkLst>
            <pc:docMk/>
            <pc:sldMk cId="1880226697" sldId="496"/>
            <ac:spMk id="33" creationId="{58654089-D45B-455F-B46D-05060D807359}"/>
          </ac:spMkLst>
        </pc:spChg>
      </pc:sldChg>
    </pc:docChg>
  </pc:docChgLst>
  <pc:docChgLst>
    <pc:chgData name="Kulinich Bohdan" userId="48e65c9f34e137d0" providerId="LiveId" clId="{BEC1E40A-4B1E-44B7-8B22-66403ABF66B5}"/>
    <pc:docChg chg="undo custSel addSld delSld modSld sldOrd">
      <pc:chgData name="Kulinich Bohdan" userId="48e65c9f34e137d0" providerId="LiveId" clId="{BEC1E40A-4B1E-44B7-8B22-66403ABF66B5}" dt="2020-07-26T07:57:53.455" v="1523" actId="20577"/>
      <pc:docMkLst>
        <pc:docMk/>
      </pc:docMkLst>
      <pc:sldChg chg="modSp">
        <pc:chgData name="Kulinich Bohdan" userId="48e65c9f34e137d0" providerId="LiveId" clId="{BEC1E40A-4B1E-44B7-8B22-66403ABF66B5}" dt="2020-07-24T12:28:37.378" v="1" actId="20577"/>
        <pc:sldMkLst>
          <pc:docMk/>
          <pc:sldMk cId="1986055327" sldId="408"/>
        </pc:sldMkLst>
        <pc:spChg chg="mod">
          <ac:chgData name="Kulinich Bohdan" userId="48e65c9f34e137d0" providerId="LiveId" clId="{BEC1E40A-4B1E-44B7-8B22-66403ABF66B5}" dt="2020-07-24T12:28:37.37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BEC1E40A-4B1E-44B7-8B22-66403ABF66B5}" dt="2020-07-25T11:19:22.667" v="1513" actId="20577"/>
        <pc:sldMkLst>
          <pc:docMk/>
          <pc:sldMk cId="900640268" sldId="409"/>
        </pc:sldMkLst>
        <pc:spChg chg="mod">
          <ac:chgData name="Kulinich Bohdan" userId="48e65c9f34e137d0" providerId="LiveId" clId="{BEC1E40A-4B1E-44B7-8B22-66403ABF66B5}" dt="2020-07-25T11:19:22.667" v="151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BEC1E40A-4B1E-44B7-8B22-66403ABF66B5}" dt="2020-07-25T08:41:08.350" v="1245" actId="1076"/>
        <pc:sldMkLst>
          <pc:docMk/>
          <pc:sldMk cId="3046331109" sldId="423"/>
        </pc:sldMkLst>
        <pc:spChg chg="mod">
          <ac:chgData name="Kulinich Bohdan" userId="48e65c9f34e137d0" providerId="LiveId" clId="{BEC1E40A-4B1E-44B7-8B22-66403ABF66B5}" dt="2020-07-24T15:35:19.424" v="391" actId="20577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4T15:10:25.504" v="181" actId="1076"/>
          <ac:spMkLst>
            <pc:docMk/>
            <pc:sldMk cId="3046331109" sldId="423"/>
            <ac:spMk id="12" creationId="{8F724874-DE7C-4C2D-B083-2590135543F8}"/>
          </ac:spMkLst>
        </pc:spChg>
        <pc:spChg chg="add mod">
          <ac:chgData name="Kulinich Bohdan" userId="48e65c9f34e137d0" providerId="LiveId" clId="{BEC1E40A-4B1E-44B7-8B22-66403ABF66B5}" dt="2020-07-25T08:41:08.350" v="1245" actId="1076"/>
          <ac:spMkLst>
            <pc:docMk/>
            <pc:sldMk cId="3046331109" sldId="423"/>
            <ac:spMk id="28" creationId="{F23CCEEF-9710-4070-BCF0-1630264B06BE}"/>
          </ac:spMkLst>
        </pc:spChg>
        <pc:spChg chg="add mod">
          <ac:chgData name="Kulinich Bohdan" userId="48e65c9f34e137d0" providerId="LiveId" clId="{BEC1E40A-4B1E-44B7-8B22-66403ABF66B5}" dt="2020-07-24T15:25:14.008" v="303" actId="20577"/>
          <ac:spMkLst>
            <pc:docMk/>
            <pc:sldMk cId="3046331109" sldId="423"/>
            <ac:spMk id="30" creationId="{EC3797AA-FC88-4E53-850A-E5C3EDF88B8C}"/>
          </ac:spMkLst>
        </pc:spChg>
        <pc:spChg chg="add mod">
          <ac:chgData name="Kulinich Bohdan" userId="48e65c9f34e137d0" providerId="LiveId" clId="{BEC1E40A-4B1E-44B7-8B22-66403ABF66B5}" dt="2020-07-24T15:25:11.839" v="302" actId="20577"/>
          <ac:spMkLst>
            <pc:docMk/>
            <pc:sldMk cId="3046331109" sldId="423"/>
            <ac:spMk id="31" creationId="{5B4CB7E2-8CE4-4011-824B-11B0A3A0ED77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BEC1E40A-4B1E-44B7-8B22-66403ABF66B5}" dt="2020-07-24T15:11:41.326" v="196" actId="20577"/>
          <ac:spMkLst>
            <pc:docMk/>
            <pc:sldMk cId="3046331109" sldId="423"/>
            <ac:spMk id="37" creationId="{D206C246-5CDE-48A0-A824-46446A9580E9}"/>
          </ac:spMkLst>
        </pc:spChg>
        <pc:spChg chg="add mod">
          <ac:chgData name="Kulinich Bohdan" userId="48e65c9f34e137d0" providerId="LiveId" clId="{BEC1E40A-4B1E-44B7-8B22-66403ABF66B5}" dt="2020-07-24T15:12:41.078" v="205" actId="14100"/>
          <ac:spMkLst>
            <pc:docMk/>
            <pc:sldMk cId="3046331109" sldId="423"/>
            <ac:spMk id="38" creationId="{10725170-48AE-4F3E-968C-9B0B4CE48E65}"/>
          </ac:spMkLst>
        </pc:spChg>
        <pc:spChg chg="add mod">
          <ac:chgData name="Kulinich Bohdan" userId="48e65c9f34e137d0" providerId="LiveId" clId="{BEC1E40A-4B1E-44B7-8B22-66403ABF66B5}" dt="2020-07-24T15:14:11.224" v="233" actId="14100"/>
          <ac:spMkLst>
            <pc:docMk/>
            <pc:sldMk cId="3046331109" sldId="423"/>
            <ac:spMk id="39" creationId="{F89BA849-B1E7-4278-816F-3F4FD2E367D2}"/>
          </ac:spMkLst>
        </pc:spChg>
        <pc:spChg chg="add mod">
          <ac:chgData name="Kulinich Bohdan" userId="48e65c9f34e137d0" providerId="LiveId" clId="{BEC1E40A-4B1E-44B7-8B22-66403ABF66B5}" dt="2020-07-24T15:14:13.750" v="234" actId="14100"/>
          <ac:spMkLst>
            <pc:docMk/>
            <pc:sldMk cId="3046331109" sldId="423"/>
            <ac:spMk id="40" creationId="{666E81CE-F214-47EB-8065-85C2FBC2E37B}"/>
          </ac:spMkLst>
        </pc:spChg>
        <pc:grpChg chg="add mod">
          <ac:chgData name="Kulinich Bohdan" userId="48e65c9f34e137d0" providerId="LiveId" clId="{BEC1E40A-4B1E-44B7-8B22-66403ABF66B5}" dt="2020-07-24T15:14:07.731" v="232" actId="688"/>
          <ac:grpSpMkLst>
            <pc:docMk/>
            <pc:sldMk cId="3046331109" sldId="423"/>
            <ac:grpSpMk id="13" creationId="{08E61B1C-84BB-4E7D-8F79-864B5C628CC5}"/>
          </ac:grpSpMkLst>
        </pc:grpChg>
        <pc:picChg chg="add del mod modCrop">
          <ac:chgData name="Kulinich Bohdan" userId="48e65c9f34e137d0" providerId="LiveId" clId="{BEC1E40A-4B1E-44B7-8B22-66403ABF66B5}" dt="2020-07-24T15:14:18.354" v="235" actId="478"/>
          <ac:picMkLst>
            <pc:docMk/>
            <pc:sldMk cId="3046331109" sldId="423"/>
            <ac:picMk id="5" creationId="{F6A319DF-A600-42CF-A469-6C1BEBA27A2F}"/>
          </ac:picMkLst>
        </pc:picChg>
        <pc:picChg chg="mod modVis">
          <ac:chgData name="Kulinich Bohdan" userId="48e65c9f34e137d0" providerId="LiveId" clId="{BEC1E40A-4B1E-44B7-8B22-66403ABF66B5}" dt="2020-07-24T15:08:10.339" v="120" actId="14430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16" creationId="{E2DB90AB-3E50-4DCE-ADEF-DCC87193DA20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BEC1E40A-4B1E-44B7-8B22-66403ABF66B5}" dt="2020-07-24T15:09:29.885" v="173" actId="14100"/>
          <ac:cxnSpMkLst>
            <pc:docMk/>
            <pc:sldMk cId="3046331109" sldId="423"/>
            <ac:cxnSpMk id="20" creationId="{8CDAA0F6-60D4-47AF-854E-1E7236D42C3F}"/>
          </ac:cxnSpMkLst>
        </pc:cxnChg>
        <pc:cxnChg chg="add mod">
          <ac:chgData name="Kulinich Bohdan" userId="48e65c9f34e137d0" providerId="LiveId" clId="{BEC1E40A-4B1E-44B7-8B22-66403ABF66B5}" dt="2020-07-24T15:09:51.172" v="178" actId="14100"/>
          <ac:cxnSpMkLst>
            <pc:docMk/>
            <pc:sldMk cId="3046331109" sldId="423"/>
            <ac:cxnSpMk id="22" creationId="{83CD4169-BA77-426C-96C8-7C7CF236487C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BEC1E40A-4B1E-44B7-8B22-66403ABF66B5}" dt="2020-07-24T16:33:34.937" v="1001"/>
        <pc:sldMkLst>
          <pc:docMk/>
          <pc:sldMk cId="895604242" sldId="424"/>
        </pc:sldMkLst>
        <pc:spChg chg="mod">
          <ac:chgData name="Kulinich Bohdan" userId="48e65c9f34e137d0" providerId="LiveId" clId="{BEC1E40A-4B1E-44B7-8B22-66403ABF66B5}" dt="2020-07-24T16:12:38.407" v="652" actId="14100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4T16:07:18.021" v="394" actId="478"/>
          <ac:spMkLst>
            <pc:docMk/>
            <pc:sldMk cId="895604242" sldId="424"/>
            <ac:spMk id="27" creationId="{1A51042D-56EB-402B-80F1-689E77F7E096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60" creationId="{32431ADA-E6FA-4FCA-B736-DB724569A0DD}"/>
          </ac:spMkLst>
        </pc:spChg>
        <pc:spChg chg="add mo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61" creationId="{ABB64194-FC7F-479E-A62C-E956871D8DDB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63" creationId="{5C9EE84D-46D4-4E6F-BE21-DB0CFFEB317C}"/>
          </ac:spMkLst>
        </pc:spChg>
        <pc:spChg chg="del">
          <ac:chgData name="Kulinich Bohdan" userId="48e65c9f34e137d0" providerId="LiveId" clId="{BEC1E40A-4B1E-44B7-8B22-66403ABF66B5}" dt="2020-07-24T16:07:17.390" v="393" actId="478"/>
          <ac:spMkLst>
            <pc:docMk/>
            <pc:sldMk cId="895604242" sldId="424"/>
            <ac:spMk id="65" creationId="{ABA347A4-65AA-4258-8688-72D4305BC36D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67" creationId="{1DEAFB9A-1589-4F3B-B828-5A65B829C254}"/>
          </ac:spMkLst>
        </pc:spChg>
        <pc:spChg chg="mod">
          <ac:chgData name="Kulinich Bohdan" userId="48e65c9f34e137d0" providerId="LiveId" clId="{BEC1E40A-4B1E-44B7-8B22-66403ABF66B5}" dt="2020-07-24T16:23:09.187" v="814"/>
          <ac:spMkLst>
            <pc:docMk/>
            <pc:sldMk cId="895604242" sldId="424"/>
            <ac:spMk id="69" creationId="{E15767B5-29AC-40E5-BF25-91C80ABE3327}"/>
          </ac:spMkLst>
        </pc:spChg>
        <pc:spChg chg="mod">
          <ac:chgData name="Kulinich Bohdan" userId="48e65c9f34e137d0" providerId="LiveId" clId="{BEC1E40A-4B1E-44B7-8B22-66403ABF66B5}" dt="2020-07-24T16:23:09.187" v="814"/>
          <ac:spMkLst>
            <pc:docMk/>
            <pc:sldMk cId="895604242" sldId="424"/>
            <ac:spMk id="70" creationId="{A1067D61-BB13-46D2-85ED-626B3E162D30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71" creationId="{7AB988FA-F1D5-4626-BB20-B26DE60D1AFA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72" creationId="{C6FCE874-6E14-40B2-9F5D-AA58508777C2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73" creationId="{9DFE82A9-E60B-4665-8D8E-41B7B27A498B}"/>
          </ac:spMkLst>
        </pc:spChg>
        <pc:spChg chg="add mod or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74" creationId="{1961671C-DDB2-489D-B727-68F28C73012E}"/>
          </ac:spMkLst>
        </pc:spChg>
        <pc:spChg chg="add del mod">
          <ac:chgData name="Kulinich Bohdan" userId="48e65c9f34e137d0" providerId="LiveId" clId="{BEC1E40A-4B1E-44B7-8B22-66403ABF66B5}" dt="2020-07-24T16:26:03.125" v="934" actId="478"/>
          <ac:spMkLst>
            <pc:docMk/>
            <pc:sldMk cId="895604242" sldId="424"/>
            <ac:spMk id="76" creationId="{A254EFC0-D06B-479A-85B8-0C419D1813DF}"/>
          </ac:spMkLst>
        </pc:spChg>
        <pc:spChg chg="add mod or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77" creationId="{F6319368-55EF-4F62-B935-703D88EDF43B}"/>
          </ac:spMkLst>
        </pc:spChg>
        <pc:spChg chg="add mod or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78" creationId="{4C422231-6EB9-41AF-BD60-7E0FAAA7E528}"/>
          </ac:spMkLst>
        </pc:spChg>
        <pc:spChg chg="add mod or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79" creationId="{60564A95-AFF7-4D26-B30B-C18605FBF6E7}"/>
          </ac:spMkLst>
        </pc:spChg>
        <pc:spChg chg="add mo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81" creationId="{72A31766-F218-4570-9C03-04ED1388AAC5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83" creationId="{C327E98F-8388-430F-9EA6-B8A7BAAB7C7E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85" creationId="{2C919236-89BB-4EF5-BFB7-728DB70EE299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87" creationId="{CA24CD72-D9A0-4D73-BD26-14464EC5E5A2}"/>
          </ac:spMkLst>
        </pc:spChg>
        <pc:grpChg chg="add mod">
          <ac:chgData name="Kulinich Bohdan" userId="48e65c9f34e137d0" providerId="LiveId" clId="{BEC1E40A-4B1E-44B7-8B22-66403ABF66B5}" dt="2020-07-24T16:32:40.708" v="991" actId="164"/>
          <ac:grpSpMkLst>
            <pc:docMk/>
            <pc:sldMk cId="895604242" sldId="424"/>
            <ac:grpSpMk id="68" creationId="{390E021C-5EAE-4812-8543-FFCDE425C5C6}"/>
          </ac:grpSpMkLst>
        </pc:grpChg>
        <pc:grpChg chg="add mod">
          <ac:chgData name="Kulinich Bohdan" userId="48e65c9f34e137d0" providerId="LiveId" clId="{BEC1E40A-4B1E-44B7-8B22-66403ABF66B5}" dt="2020-07-24T16:32:40.708" v="991" actId="164"/>
          <ac:grpSpMkLst>
            <pc:docMk/>
            <pc:sldMk cId="895604242" sldId="424"/>
            <ac:grpSpMk id="88" creationId="{5DF93C9A-74D7-427D-85B9-9C9EDF107A08}"/>
          </ac:grpSpMkLst>
        </pc:grpChg>
        <pc:grpChg chg="add mod">
          <ac:chgData name="Kulinich Bohdan" userId="48e65c9f34e137d0" providerId="LiveId" clId="{BEC1E40A-4B1E-44B7-8B22-66403ABF66B5}" dt="2020-07-24T16:32:46.589" v="992" actId="164"/>
          <ac:grpSpMkLst>
            <pc:docMk/>
            <pc:sldMk cId="895604242" sldId="424"/>
            <ac:grpSpMk id="89" creationId="{30BB3D9C-DF5B-4D33-98CB-15E781CFB975}"/>
          </ac:grpSpMkLst>
        </pc:grpChg>
        <pc:grpChg chg="add mod">
          <ac:chgData name="Kulinich Bohdan" userId="48e65c9f34e137d0" providerId="LiveId" clId="{BEC1E40A-4B1E-44B7-8B22-66403ABF66B5}" dt="2020-07-24T16:32:50.867" v="993" actId="164"/>
          <ac:grpSpMkLst>
            <pc:docMk/>
            <pc:sldMk cId="895604242" sldId="424"/>
            <ac:grpSpMk id="90" creationId="{8C51C263-F68A-4B17-A746-D9B37D7C27D4}"/>
          </ac:grpSpMkLst>
        </pc:grpChg>
        <pc:grpChg chg="add mod">
          <ac:chgData name="Kulinich Bohdan" userId="48e65c9f34e137d0" providerId="LiveId" clId="{BEC1E40A-4B1E-44B7-8B22-66403ABF66B5}" dt="2020-07-24T16:32:55.277" v="994" actId="164"/>
          <ac:grpSpMkLst>
            <pc:docMk/>
            <pc:sldMk cId="895604242" sldId="424"/>
            <ac:grpSpMk id="91" creationId="{4C988D77-0530-4D65-807A-3B3B8761E052}"/>
          </ac:grpSpMkLst>
        </pc:grpChg>
        <pc:picChg chg="add del mod modCrop">
          <ac:chgData name="Kulinich Bohdan" userId="48e65c9f34e137d0" providerId="LiveId" clId="{BEC1E40A-4B1E-44B7-8B22-66403ABF66B5}" dt="2020-07-24T16:32:27.650" v="990" actId="478"/>
          <ac:picMkLst>
            <pc:docMk/>
            <pc:sldMk cId="895604242" sldId="424"/>
            <ac:picMk id="5" creationId="{6C46EFB6-2ACA-40D5-8414-F48B7AF54F53}"/>
          </ac:picMkLst>
        </pc:picChg>
        <pc:picChg chg="del">
          <ac:chgData name="Kulinich Bohdan" userId="48e65c9f34e137d0" providerId="LiveId" clId="{BEC1E40A-4B1E-44B7-8B22-66403ABF66B5}" dt="2020-07-24T16:07:16.588" v="392" actId="478"/>
          <ac:picMkLst>
            <pc:docMk/>
            <pc:sldMk cId="895604242" sldId="424"/>
            <ac:picMk id="16" creationId="{D266B20A-BDAF-436E-B5BC-BC2D437FEBD7}"/>
          </ac:picMkLst>
        </pc:pic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2" creationId="{54093C6A-C6FF-48EF-9885-4C590747C739}"/>
          </ac:cxnSpMkLst>
        </pc:cxnChg>
        <pc:cxnChg chg="add del mod">
          <ac:chgData name="Kulinich Bohdan" userId="48e65c9f34e137d0" providerId="LiveId" clId="{BEC1E40A-4B1E-44B7-8B22-66403ABF66B5}" dt="2020-07-24T16:18:07.897" v="726" actId="478"/>
          <ac:cxnSpMkLst>
            <pc:docMk/>
            <pc:sldMk cId="895604242" sldId="424"/>
            <ac:cxnSpMk id="14" creationId="{8B397940-B05E-40B1-8C62-0604BC3E1EE2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7" creationId="{4CC629CE-26FB-45AD-8F92-A74CC0C07997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9" creationId="{254EEB92-FFC5-4B98-B5CA-3A0598A71709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22" creationId="{D9F452BC-3700-43E6-B801-7AE7B6583B00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25" creationId="{FD008E24-1733-4D1F-BEB1-70F1FBFBCA62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28" creationId="{B15A2834-038A-4D7C-8E28-7D663E03BFA3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30" creationId="{8340EE83-6F57-4D8F-B632-102385367840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32" creationId="{6F10B651-34F6-4C2B-B239-6C3BF5671441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36" creationId="{34B2A765-68D5-4DF4-BB6C-F2BE768B2E33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1" creationId="{42F43581-6176-4E5B-BC95-0E0791087AD1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3" creationId="{A87434C5-3C97-4CD5-9AD3-F123D05092BA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5" creationId="{9A3ABEE4-194F-4C0F-9E04-5BC37BB8FB11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49" creationId="{4ADB6721-D32A-4B9D-A309-E92620306CCA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3" creationId="{943D3416-80F3-4DFD-92D9-1A36A32D7AB0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6" creationId="{69A20713-CACA-4342-9333-AA464633EBC3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8" creationId="{9589C759-0C87-486B-8644-312A72636304}"/>
          </ac:cxnSpMkLst>
        </pc:cxnChg>
      </pc:sldChg>
      <pc:sldChg chg="del">
        <pc:chgData name="Kulinich Bohdan" userId="48e65c9f34e137d0" providerId="LiveId" clId="{BEC1E40A-4B1E-44B7-8B22-66403ABF66B5}" dt="2020-07-24T13:31:07.811" v="5" actId="47"/>
        <pc:sldMkLst>
          <pc:docMk/>
          <pc:sldMk cId="3467199460" sldId="428"/>
        </pc:sldMkLst>
      </pc:sldChg>
      <pc:sldChg chg="del">
        <pc:chgData name="Kulinich Bohdan" userId="48e65c9f34e137d0" providerId="LiveId" clId="{BEC1E40A-4B1E-44B7-8B22-66403ABF66B5}" dt="2020-07-24T12:29:38.182" v="3" actId="47"/>
        <pc:sldMkLst>
          <pc:docMk/>
          <pc:sldMk cId="752518231" sldId="430"/>
        </pc:sldMkLst>
      </pc:sldChg>
      <pc:sldChg chg="del">
        <pc:chgData name="Kulinich Bohdan" userId="48e65c9f34e137d0" providerId="LiveId" clId="{BEC1E40A-4B1E-44B7-8B22-66403ABF66B5}" dt="2020-07-25T09:24:13.679" v="1356" actId="47"/>
        <pc:sldMkLst>
          <pc:docMk/>
          <pc:sldMk cId="3676001664" sldId="441"/>
        </pc:sldMkLst>
      </pc:sldChg>
      <pc:sldChg chg="delSp modSp mod delAnim modAnim">
        <pc:chgData name="Kulinich Bohdan" userId="48e65c9f34e137d0" providerId="LiveId" clId="{BEC1E40A-4B1E-44B7-8B22-66403ABF66B5}" dt="2020-07-25T11:18:35.112" v="1473"/>
        <pc:sldMkLst>
          <pc:docMk/>
          <pc:sldMk cId="241768542" sldId="442"/>
        </pc:sldMkLst>
        <pc:spChg chg="mod">
          <ac:chgData name="Kulinich Bohdan" userId="48e65c9f34e137d0" providerId="LiveId" clId="{BEC1E40A-4B1E-44B7-8B22-66403ABF66B5}" dt="2020-07-25T09:25:19.779" v="1451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5T09:24:22.329" v="1359" actId="478"/>
          <ac:spMkLst>
            <pc:docMk/>
            <pc:sldMk cId="241768542" sldId="442"/>
            <ac:spMk id="20" creationId="{5629DB07-9B3E-4DC6-A04D-2C9AD2842286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7" creationId="{21ED8C87-B35C-443D-9C1F-2FD9754B6E0B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8" creationId="{52BD653D-CA93-4A69-B1D5-DA9C5486AD0A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9" creationId="{30E9DF17-753E-448C-A66A-B1C27D503B03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0" creationId="{7C716E1C-D0EF-4330-9989-1D5D1776BE7F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1" creationId="{2B02E187-F7C1-4EAE-9A86-3F1E83771EF1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2" creationId="{846C1326-6539-40D7-BFA2-868B9E7EC06F}"/>
          </ac:spMkLst>
        </pc:spChg>
        <pc:spChg chg="mod">
          <ac:chgData name="Kulinich Bohdan" userId="48e65c9f34e137d0" providerId="LiveId" clId="{BEC1E40A-4B1E-44B7-8B22-66403ABF66B5}" dt="2020-07-25T10:50:58.060" v="1471" actId="20577"/>
          <ac:spMkLst>
            <pc:docMk/>
            <pc:sldMk cId="241768542" sldId="442"/>
            <ac:spMk id="51" creationId="{86BC9140-E395-435D-A852-213A1317C46C}"/>
          </ac:spMkLst>
        </pc:spChg>
        <pc:grpChg chg="del">
          <ac:chgData name="Kulinich Bohdan" userId="48e65c9f34e137d0" providerId="LiveId" clId="{BEC1E40A-4B1E-44B7-8B22-66403ABF66B5}" dt="2020-07-25T09:24:21.209" v="1358" actId="478"/>
          <ac:grpSpMkLst>
            <pc:docMk/>
            <pc:sldMk cId="241768542" sldId="442"/>
            <ac:grpSpMk id="19" creationId="{6DE87841-1B0A-4FAD-8C01-3F915A5E2BE4}"/>
          </ac:grpSpMkLst>
        </pc:grpChg>
        <pc:grpChg chg="del">
          <ac:chgData name="Kulinich Bohdan" userId="48e65c9f34e137d0" providerId="LiveId" clId="{BEC1E40A-4B1E-44B7-8B22-66403ABF66B5}" dt="2020-07-25T09:24:21.209" v="1358" actId="478"/>
          <ac:grpSpMkLst>
            <pc:docMk/>
            <pc:sldMk cId="241768542" sldId="442"/>
            <ac:grpSpMk id="24" creationId="{6C74D168-D0E2-4B23-B98F-1D367820B08D}"/>
          </ac:grpSpMkLst>
        </pc:grpChg>
        <pc:picChg chg="mod modVis">
          <ac:chgData name="Kulinich Bohdan" userId="48e65c9f34e137d0" providerId="LiveId" clId="{BEC1E40A-4B1E-44B7-8B22-66403ABF66B5}" dt="2020-07-25T09:24:23.529" v="1360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8" creationId="{275AD64B-2D1A-408F-8E56-D12E8DFF2E15}"/>
          </ac:cxnSpMkLst>
        </pc:cxn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12" creationId="{9D2C400F-D8CD-4092-8C33-94168515EBE4}"/>
          </ac:cxnSpMkLst>
        </pc:cxn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addSp delSp modSp mod ord delAnim modAnim">
        <pc:chgData name="Kulinich Bohdan" userId="48e65c9f34e137d0" providerId="LiveId" clId="{BEC1E40A-4B1E-44B7-8B22-66403ABF66B5}" dt="2020-07-26T07:57:53.455" v="1523" actId="20577"/>
        <pc:sldMkLst>
          <pc:docMk/>
          <pc:sldMk cId="2112393548" sldId="446"/>
        </pc:sldMkLst>
        <pc:spChg chg="mod">
          <ac:chgData name="Kulinich Bohdan" userId="48e65c9f34e137d0" providerId="LiveId" clId="{BEC1E40A-4B1E-44B7-8B22-66403ABF66B5}" dt="2020-07-26T07:57:53.455" v="1523" actId="20577"/>
          <ac:spMkLst>
            <pc:docMk/>
            <pc:sldMk cId="2112393548" sldId="446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18" creationId="{7AEFC912-D97C-4004-B38A-1296441D65C0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19" creationId="{F2EBB390-E920-40A0-A049-E3A9D4D4CC3B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0" creationId="{7C8B9A64-6F02-487F-BCA8-D325D295CA03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3" creationId="{88BAC4D4-F2F6-43B4-9C47-8CBBBD9A9C4C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4" creationId="{EA9DA2DB-CFBD-44D0-9569-7B5CA26AE535}"/>
          </ac:spMkLst>
        </pc:spChg>
        <pc:spChg chg="add mod">
          <ac:chgData name="Kulinich Bohdan" userId="48e65c9f34e137d0" providerId="LiveId" clId="{BEC1E40A-4B1E-44B7-8B22-66403ABF66B5}" dt="2020-07-25T09:51:51.009" v="1463" actId="14100"/>
          <ac:spMkLst>
            <pc:docMk/>
            <pc:sldMk cId="2112393548" sldId="446"/>
            <ac:spMk id="26" creationId="{905CCD68-00A1-422E-97F0-2F9ED040A945}"/>
          </ac:spMkLst>
        </pc:spChg>
        <pc:spChg chg="mod">
          <ac:chgData name="Kulinich Bohdan" userId="48e65c9f34e137d0" providerId="LiveId" clId="{BEC1E40A-4B1E-44B7-8B22-66403ABF66B5}" dt="2020-07-25T09:51:55.809" v="1465" actId="14100"/>
          <ac:spMkLst>
            <pc:docMk/>
            <pc:sldMk cId="2112393548" sldId="446"/>
            <ac:spMk id="28" creationId="{C9A1DDBC-12EE-47B6-865A-77E78BFBAC4E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29" creationId="{73A627AF-71E2-46A1-B0F7-C67B8E13ADCF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0" creationId="{43FEC8A3-D4C9-4406-BB15-51C148138B87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1" creationId="{50D30533-5B16-46D3-A550-FAC6826915ED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2" creationId="{8BBED56E-984C-4A5D-BE6C-736239B46E99}"/>
          </ac:spMkLst>
        </pc:spChg>
        <pc:spChg chg="mod">
          <ac:chgData name="Kulinich Bohdan" userId="48e65c9f34e137d0" providerId="LiveId" clId="{BEC1E40A-4B1E-44B7-8B22-66403ABF66B5}" dt="2020-07-25T09:51:53.929" v="1464" actId="14100"/>
          <ac:spMkLst>
            <pc:docMk/>
            <pc:sldMk cId="2112393548" sldId="446"/>
            <ac:spMk id="33" creationId="{D6B78141-1AA0-4189-A032-7C86FCB719C0}"/>
          </ac:spMkLst>
        </pc:spChg>
        <pc:spChg chg="mod">
          <ac:chgData name="Kulinich Bohdan" userId="48e65c9f34e137d0" providerId="LiveId" clId="{BEC1E40A-4B1E-44B7-8B22-66403ABF66B5}" dt="2020-07-25T10:50:51.187" v="1469" actId="20577"/>
          <ac:spMkLst>
            <pc:docMk/>
            <pc:sldMk cId="2112393548" sldId="446"/>
            <ac:spMk id="51" creationId="{86BC9140-E395-435D-A852-213A1317C46C}"/>
          </ac:spMkLst>
        </pc:spChg>
        <pc:grpChg chg="add mod">
          <ac:chgData name="Kulinich Bohdan" userId="48e65c9f34e137d0" providerId="LiveId" clId="{BEC1E40A-4B1E-44B7-8B22-66403ABF66B5}" dt="2020-07-25T09:51:41.943" v="1461" actId="1076"/>
          <ac:grpSpMkLst>
            <pc:docMk/>
            <pc:sldMk cId="2112393548" sldId="446"/>
            <ac:grpSpMk id="27" creationId="{8679A3CA-1DB9-46C3-9095-9429B91E8A89}"/>
          </ac:grpSpMkLst>
        </pc:grpChg>
        <pc:picChg chg="mod modVis">
          <ac:chgData name="Kulinich Bohdan" userId="48e65c9f34e137d0" providerId="LiveId" clId="{BEC1E40A-4B1E-44B7-8B22-66403ABF66B5}" dt="2020-07-25T09:52:05.788" v="1466" actId="14429"/>
          <ac:picMkLst>
            <pc:docMk/>
            <pc:sldMk cId="2112393548" sldId="446"/>
            <ac:picMk id="17" creationId="{BD7AEADA-D379-4498-A792-48D005AFF9EB}"/>
          </ac:picMkLst>
        </pc:picChg>
        <pc:cxnChg chg="add mod">
          <ac:chgData name="Kulinich Bohdan" userId="48e65c9f34e137d0" providerId="LiveId" clId="{BEC1E40A-4B1E-44B7-8B22-66403ABF66B5}" dt="2020-07-25T09:51:41.943" v="1461" actId="1076"/>
          <ac:cxnSpMkLst>
            <pc:docMk/>
            <pc:sldMk cId="2112393548" sldId="446"/>
            <ac:cxnSpMk id="15" creationId="{2CA6E83C-5E8C-4AAB-8105-DF06367FAD48}"/>
          </ac:cxnSpMkLst>
        </pc:cxnChg>
        <pc:cxnChg chg="add mod">
          <ac:chgData name="Kulinich Bohdan" userId="48e65c9f34e137d0" providerId="LiveId" clId="{BEC1E40A-4B1E-44B7-8B22-66403ABF66B5}" dt="2020-07-25T09:51:46.604" v="1462" actId="14100"/>
          <ac:cxnSpMkLst>
            <pc:docMk/>
            <pc:sldMk cId="2112393548" sldId="446"/>
            <ac:cxnSpMk id="16" creationId="{174B8115-B493-40F8-A73F-E824341160CD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1" creationId="{163B21CE-75F5-4E44-95D6-46A8AD6C434C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2" creationId="{B9943893-CFE1-4D64-A936-6898821D2A5B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mod delAnim modAnim">
        <pc:chgData name="Kulinich Bohdan" userId="48e65c9f34e137d0" providerId="LiveId" clId="{BEC1E40A-4B1E-44B7-8B22-66403ABF66B5}" dt="2020-07-25T08:42:58.162" v="1277" actId="14429"/>
        <pc:sldMkLst>
          <pc:docMk/>
          <pc:sldMk cId="4177422951" sldId="448"/>
        </pc:sldMkLst>
        <pc:spChg chg="mod">
          <ac:chgData name="Kulinich Bohdan" userId="48e65c9f34e137d0" providerId="LiveId" clId="{BEC1E40A-4B1E-44B7-8B22-66403ABF66B5}" dt="2020-07-25T08:33:23.818" v="1124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5T08:36:34.638" v="1143" actId="14100"/>
          <ac:spMkLst>
            <pc:docMk/>
            <pc:sldMk cId="4177422951" sldId="448"/>
            <ac:spMk id="22" creationId="{1231BF00-305F-432F-8F4E-EEE7A44B3A7E}"/>
          </ac:spMkLst>
        </pc:spChg>
        <pc:spChg chg="mod">
          <ac:chgData name="Kulinich Bohdan" userId="48e65c9f34e137d0" providerId="LiveId" clId="{BEC1E40A-4B1E-44B7-8B22-66403ABF66B5}" dt="2020-07-25T08:36:53.230" v="1151" actId="14100"/>
          <ac:spMkLst>
            <pc:docMk/>
            <pc:sldMk cId="4177422951" sldId="448"/>
            <ac:spMk id="24" creationId="{C46703B3-3FCB-4B11-AF5D-FC64A8FD1D03}"/>
          </ac:spMkLst>
        </pc:spChg>
        <pc:spChg chg="mod">
          <ac:chgData name="Kulinich Bohdan" userId="48e65c9f34e137d0" providerId="LiveId" clId="{BEC1E40A-4B1E-44B7-8B22-66403ABF66B5}" dt="2020-07-25T08:36:48.393" v="1148" actId="14100"/>
          <ac:spMkLst>
            <pc:docMk/>
            <pc:sldMk cId="4177422951" sldId="448"/>
            <ac:spMk id="25" creationId="{8B70B8E9-C7B5-4EB1-94EA-3014396FAA89}"/>
          </ac:spMkLst>
        </pc:spChg>
        <pc:spChg chg="add mod">
          <ac:chgData name="Kulinich Bohdan" userId="48e65c9f34e137d0" providerId="LiveId" clId="{BEC1E40A-4B1E-44B7-8B22-66403ABF66B5}" dt="2020-07-25T08:38:27.815" v="1193" actId="14100"/>
          <ac:spMkLst>
            <pc:docMk/>
            <pc:sldMk cId="4177422951" sldId="448"/>
            <ac:spMk id="26" creationId="{153E7AF0-9995-4614-A0DE-93A10C8C59F6}"/>
          </ac:spMkLst>
        </pc:spChg>
        <pc:spChg chg="add mod">
          <ac:chgData name="Kulinich Bohdan" userId="48e65c9f34e137d0" providerId="LiveId" clId="{BEC1E40A-4B1E-44B7-8B22-66403ABF66B5}" dt="2020-07-25T08:39:47.517" v="1234" actId="1076"/>
          <ac:spMkLst>
            <pc:docMk/>
            <pc:sldMk cId="4177422951" sldId="448"/>
            <ac:spMk id="32" creationId="{4ECAFEF9-6CD6-4105-BB4A-3329634BDF7B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BEC1E40A-4B1E-44B7-8B22-66403ABF66B5}" dt="2020-07-25T08:32:26.108" v="1004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43" creationId="{546F10B9-7C7D-4C15-84F7-248213F2FAE3}"/>
          </ac:spMkLst>
        </pc:spChg>
        <pc:spChg chg="add mod">
          <ac:chgData name="Kulinich Bohdan" userId="48e65c9f34e137d0" providerId="LiveId" clId="{BEC1E40A-4B1E-44B7-8B22-66403ABF66B5}" dt="2020-07-25T08:41:14.876" v="1247" actId="1076"/>
          <ac:spMkLst>
            <pc:docMk/>
            <pc:sldMk cId="4177422951" sldId="448"/>
            <ac:spMk id="45" creationId="{6653F56D-26A5-4296-B150-19C337139016}"/>
          </ac:spMkLst>
        </pc:spChg>
        <pc:spChg chg="add mod">
          <ac:chgData name="Kulinich Bohdan" userId="48e65c9f34e137d0" providerId="LiveId" clId="{BEC1E40A-4B1E-44B7-8B22-66403ABF66B5}" dt="2020-07-25T08:41:46.566" v="1257" actId="20577"/>
          <ac:spMkLst>
            <pc:docMk/>
            <pc:sldMk cId="4177422951" sldId="448"/>
            <ac:spMk id="46" creationId="{1433E38C-3FE4-4D1D-8A1D-C1CF81CFC2D0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47" creationId="{0AD4983D-410B-4A8D-8F56-B7D958A67500}"/>
          </ac:spMkLst>
        </pc:spChg>
        <pc:spChg chg="add mod">
          <ac:chgData name="Kulinich Bohdan" userId="48e65c9f34e137d0" providerId="LiveId" clId="{BEC1E40A-4B1E-44B7-8B22-66403ABF66B5}" dt="2020-07-25T08:41:26.286" v="1253" actId="20577"/>
          <ac:spMkLst>
            <pc:docMk/>
            <pc:sldMk cId="4177422951" sldId="448"/>
            <ac:spMk id="48" creationId="{9E020A23-656B-4784-815E-D876AB450C16}"/>
          </ac:spMkLst>
        </pc:spChg>
        <pc:spChg chg="add mod">
          <ac:chgData name="Kulinich Bohdan" userId="48e65c9f34e137d0" providerId="LiveId" clId="{BEC1E40A-4B1E-44B7-8B22-66403ABF66B5}" dt="2020-07-25T08:41:32.460" v="1256" actId="20577"/>
          <ac:spMkLst>
            <pc:docMk/>
            <pc:sldMk cId="4177422951" sldId="448"/>
            <ac:spMk id="49" creationId="{CF3098EF-9047-4647-ADD5-66221C04F97D}"/>
          </ac:spMkLst>
        </pc:spChg>
        <pc:spChg chg="add mod">
          <ac:chgData name="Kulinich Bohdan" userId="48e65c9f34e137d0" providerId="LiveId" clId="{BEC1E40A-4B1E-44B7-8B22-66403ABF66B5}" dt="2020-07-25T08:42:09.563" v="1260" actId="1076"/>
          <ac:spMkLst>
            <pc:docMk/>
            <pc:sldMk cId="4177422951" sldId="448"/>
            <ac:spMk id="50" creationId="{83BEE9D6-4734-473C-806F-7588BC3F2B19}"/>
          </ac:spMkLst>
        </pc:spChg>
        <pc:grpChg chg="add mod">
          <ac:chgData name="Kulinich Bohdan" userId="48e65c9f34e137d0" providerId="LiveId" clId="{BEC1E40A-4B1E-44B7-8B22-66403ABF66B5}" dt="2020-07-25T08:36:44.607" v="1146" actId="1076"/>
          <ac:grpSpMkLst>
            <pc:docMk/>
            <pc:sldMk cId="4177422951" sldId="448"/>
            <ac:grpSpMk id="23" creationId="{E907829E-759E-483C-9605-F538EEB2EC33}"/>
          </ac:grpSpMkLst>
        </pc:grpChg>
        <pc:picChg chg="mod modVis">
          <ac:chgData name="Kulinich Bohdan" userId="48e65c9f34e137d0" providerId="LiveId" clId="{BEC1E40A-4B1E-44B7-8B22-66403ABF66B5}" dt="2020-07-25T08:42:58.162" v="1277" actId="14429"/>
          <ac:picMkLst>
            <pc:docMk/>
            <pc:sldMk cId="4177422951" sldId="448"/>
            <ac:picMk id="17" creationId="{BD7AEADA-D379-4498-A792-48D005AFF9EB}"/>
          </ac:picMkLst>
        </pc:picChg>
        <pc:cxnChg chg="add mod">
          <ac:chgData name="Kulinich Bohdan" userId="48e65c9f34e137d0" providerId="LiveId" clId="{BEC1E40A-4B1E-44B7-8B22-66403ABF66B5}" dt="2020-07-25T08:36:14.964" v="1137" actId="1076"/>
          <ac:cxnSpMkLst>
            <pc:docMk/>
            <pc:sldMk cId="4177422951" sldId="448"/>
            <ac:cxnSpMk id="18" creationId="{BAA45514-38AB-4FFD-9C0E-5AC749A16457}"/>
          </ac:cxnSpMkLst>
        </pc:cxnChg>
        <pc:cxnChg chg="add mod">
          <ac:chgData name="Kulinich Bohdan" userId="48e65c9f34e137d0" providerId="LiveId" clId="{BEC1E40A-4B1E-44B7-8B22-66403ABF66B5}" dt="2020-07-25T08:36:14.964" v="1137" actId="1076"/>
          <ac:cxnSpMkLst>
            <pc:docMk/>
            <pc:sldMk cId="4177422951" sldId="448"/>
            <ac:cxnSpMk id="19" creationId="{A90646C5-5753-4A43-8F22-8579FA7EBB6F}"/>
          </ac:cxnSpMkLst>
        </pc:cxnChg>
        <pc:cxnChg chg="add mod">
          <ac:chgData name="Kulinich Bohdan" userId="48e65c9f34e137d0" providerId="LiveId" clId="{BEC1E40A-4B1E-44B7-8B22-66403ABF66B5}" dt="2020-07-25T08:38:45.625" v="1200" actId="14100"/>
          <ac:cxnSpMkLst>
            <pc:docMk/>
            <pc:sldMk cId="4177422951" sldId="448"/>
            <ac:cxnSpMk id="27" creationId="{555B0877-5889-4F7A-97B9-DC5E106DA186}"/>
          </ac:cxnSpMkLst>
        </pc:cxnChg>
        <pc:cxnChg chg="add mod">
          <ac:chgData name="Kulinich Bohdan" userId="48e65c9f34e137d0" providerId="LiveId" clId="{BEC1E40A-4B1E-44B7-8B22-66403ABF66B5}" dt="2020-07-25T08:39:51.425" v="1235" actId="14100"/>
          <ac:cxnSpMkLst>
            <pc:docMk/>
            <pc:sldMk cId="4177422951" sldId="448"/>
            <ac:cxnSpMk id="33" creationId="{70258B96-B32F-4DB7-95C9-B35CBF011FE7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35" creationId="{B83F3D40-B21E-4CFD-BBBF-D33CD813DB33}"/>
          </ac:cxnSpMkLst>
        </pc:cxnChg>
        <pc:cxnChg chg="add mod">
          <ac:chgData name="Kulinich Bohdan" userId="48e65c9f34e137d0" providerId="LiveId" clId="{BEC1E40A-4B1E-44B7-8B22-66403ABF66B5}" dt="2020-07-25T08:39:54.191" v="1236" actId="14100"/>
          <ac:cxnSpMkLst>
            <pc:docMk/>
            <pc:sldMk cId="4177422951" sldId="448"/>
            <ac:cxnSpMk id="39" creationId="{C6141337-FB96-41A3-B41C-0E1CA22EBB83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modSp del">
        <pc:chgData name="Kulinich Bohdan" userId="48e65c9f34e137d0" providerId="LiveId" clId="{BEC1E40A-4B1E-44B7-8B22-66403ABF66B5}" dt="2020-07-25T11:18:39.377" v="1474" actId="47"/>
        <pc:sldMkLst>
          <pc:docMk/>
          <pc:sldMk cId="3212449614" sldId="449"/>
        </pc:sldMkLst>
        <pc:spChg chg="mod">
          <ac:chgData name="Kulinich Bohdan" userId="48e65c9f34e137d0" providerId="LiveId" clId="{BEC1E40A-4B1E-44B7-8B22-66403ABF66B5}" dt="2020-07-25T10:51:04.353" v="1472" actId="20577"/>
          <ac:spMkLst>
            <pc:docMk/>
            <pc:sldMk cId="3212449614" sldId="449"/>
            <ac:spMk id="6" creationId="{4CD1B612-D16C-4F70-8335-78480BFE8EC8}"/>
          </ac:spMkLst>
        </pc:spChg>
      </pc:sldChg>
      <pc:sldChg chg="del">
        <pc:chgData name="Kulinich Bohdan" userId="48e65c9f34e137d0" providerId="LiveId" clId="{BEC1E40A-4B1E-44B7-8B22-66403ABF66B5}" dt="2020-07-24T12:29:39.048" v="4" actId="47"/>
        <pc:sldMkLst>
          <pc:docMk/>
          <pc:sldMk cId="1108550450" sldId="459"/>
        </pc:sldMkLst>
      </pc:sldChg>
      <pc:sldChg chg="add">
        <pc:chgData name="Kulinich Bohdan" userId="48e65c9f34e137d0" providerId="LiveId" clId="{BEC1E40A-4B1E-44B7-8B22-66403ABF66B5}" dt="2020-07-24T12:29:36.457" v="2" actId="22"/>
        <pc:sldMkLst>
          <pc:docMk/>
          <pc:sldMk cId="352338771" sldId="460"/>
        </pc:sldMkLst>
      </pc:sldChg>
      <pc:sldChg chg="addSp modSp add mod modAnim">
        <pc:chgData name="Kulinich Bohdan" userId="48e65c9f34e137d0" providerId="LiveId" clId="{BEC1E40A-4B1E-44B7-8B22-66403ABF66B5}" dt="2020-07-24T13:37:03.806" v="119" actId="20577"/>
        <pc:sldMkLst>
          <pc:docMk/>
          <pc:sldMk cId="301277507" sldId="461"/>
        </pc:sldMkLst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10" creationId="{2C2D1557-2605-4F30-ABB8-48431AD507A2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2" creationId="{4CB2351D-0EF4-475F-BE4A-42F334E3F0AF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3" creationId="{CA5C7997-47F7-4F86-B7E0-3B487C42758D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4" creationId="{C9A8BB11-9029-4C17-A4C4-E13BEFD5BC28}"/>
          </ac:spMkLst>
        </pc:spChg>
        <pc:spChg chg="add mod">
          <ac:chgData name="Kulinich Bohdan" userId="48e65c9f34e137d0" providerId="LiveId" clId="{BEC1E40A-4B1E-44B7-8B22-66403ABF66B5}" dt="2020-07-24T13:34:29.647" v="112" actId="14100"/>
          <ac:spMkLst>
            <pc:docMk/>
            <pc:sldMk cId="301277507" sldId="461"/>
            <ac:spMk id="15" creationId="{C6954B7A-4A9E-446E-B576-C22C85824DA8}"/>
          </ac:spMkLst>
        </pc:spChg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27" creationId="{1A51042D-56EB-402B-80F1-689E77F7E096}"/>
          </ac:spMkLst>
        </pc:spChg>
        <pc:spChg chg="mod">
          <ac:chgData name="Kulinich Bohdan" userId="48e65c9f34e137d0" providerId="LiveId" clId="{BEC1E40A-4B1E-44B7-8B22-66403ABF66B5}" dt="2020-07-24T13:37:03.806" v="119" actId="20577"/>
          <ac:spMkLst>
            <pc:docMk/>
            <pc:sldMk cId="301277507" sldId="461"/>
            <ac:spMk id="51" creationId="{86BC9140-E395-435D-A852-213A1317C46C}"/>
          </ac:spMkLst>
        </pc:spChg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65" creationId="{ABA347A4-65AA-4258-8688-72D4305BC36D}"/>
          </ac:spMkLst>
        </pc:spChg>
      </pc:sldChg>
      <pc:sldChg chg="modSp add del">
        <pc:chgData name="Kulinich Bohdan" userId="48e65c9f34e137d0" providerId="LiveId" clId="{BEC1E40A-4B1E-44B7-8B22-66403ABF66B5}" dt="2020-07-24T13:32:16.525" v="16" actId="47"/>
        <pc:sldMkLst>
          <pc:docMk/>
          <pc:sldMk cId="3467199460" sldId="461"/>
        </pc:sldMkLst>
        <pc:spChg chg="mod">
          <ac:chgData name="Kulinich Bohdan" userId="48e65c9f34e137d0" providerId="LiveId" clId="{BEC1E40A-4B1E-44B7-8B22-66403ABF66B5}" dt="2020-07-24T13:32:06.940" v="15" actId="20577"/>
          <ac:spMkLst>
            <pc:docMk/>
            <pc:sldMk cId="3467199460" sldId="461"/>
            <ac:spMk id="27" creationId="{43D3C83E-F2BB-401C-AC97-DF8CAA24A15F}"/>
          </ac:spMkLst>
        </pc:spChg>
      </pc:sldChg>
      <pc:sldChg chg="delSp modSp add mod delAnim modAnim">
        <pc:chgData name="Kulinich Bohdan" userId="48e65c9f34e137d0" providerId="LiveId" clId="{BEC1E40A-4B1E-44B7-8B22-66403ABF66B5}" dt="2020-07-25T10:50:55.013" v="1470" actId="20577"/>
        <pc:sldMkLst>
          <pc:docMk/>
          <pc:sldMk cId="1503654187" sldId="462"/>
        </pc:sldMkLst>
        <pc:spChg chg="mod">
          <ac:chgData name="Kulinich Bohdan" userId="48e65c9f34e137d0" providerId="LiveId" clId="{BEC1E40A-4B1E-44B7-8B22-66403ABF66B5}" dt="2020-07-25T08:55:25.287" v="1355" actId="20577"/>
          <ac:spMkLst>
            <pc:docMk/>
            <pc:sldMk cId="1503654187" sldId="462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5T08:45:34.742" v="1283" actId="478"/>
          <ac:spMkLst>
            <pc:docMk/>
            <pc:sldMk cId="1503654187" sldId="462"/>
            <ac:spMk id="20" creationId="{5629DB07-9B3E-4DC6-A04D-2C9AD2842286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7" creationId="{21ED8C87-B35C-443D-9C1F-2FD9754B6E0B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8" creationId="{52BD653D-CA93-4A69-B1D5-DA9C5486AD0A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9" creationId="{30E9DF17-753E-448C-A66A-B1C27D503B03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0" creationId="{7C716E1C-D0EF-4330-9989-1D5D1776BE7F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1" creationId="{2B02E187-F7C1-4EAE-9A86-3F1E83771EF1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2" creationId="{846C1326-6539-40D7-BFA2-868B9E7EC06F}"/>
          </ac:spMkLst>
        </pc:spChg>
        <pc:spChg chg="mod">
          <ac:chgData name="Kulinich Bohdan" userId="48e65c9f34e137d0" providerId="LiveId" clId="{BEC1E40A-4B1E-44B7-8B22-66403ABF66B5}" dt="2020-07-25T10:50:55.013" v="1470" actId="20577"/>
          <ac:spMkLst>
            <pc:docMk/>
            <pc:sldMk cId="1503654187" sldId="462"/>
            <ac:spMk id="51" creationId="{86BC9140-E395-435D-A852-213A1317C46C}"/>
          </ac:spMkLst>
        </pc:spChg>
        <pc:grpChg chg="del">
          <ac:chgData name="Kulinich Bohdan" userId="48e65c9f34e137d0" providerId="LiveId" clId="{BEC1E40A-4B1E-44B7-8B22-66403ABF66B5}" dt="2020-07-25T08:45:32.892" v="1282" actId="478"/>
          <ac:grpSpMkLst>
            <pc:docMk/>
            <pc:sldMk cId="1503654187" sldId="462"/>
            <ac:grpSpMk id="19" creationId="{6DE87841-1B0A-4FAD-8C01-3F915A5E2BE4}"/>
          </ac:grpSpMkLst>
        </pc:grpChg>
        <pc:grpChg chg="del">
          <ac:chgData name="Kulinich Bohdan" userId="48e65c9f34e137d0" providerId="LiveId" clId="{BEC1E40A-4B1E-44B7-8B22-66403ABF66B5}" dt="2020-07-25T08:45:32.892" v="1282" actId="478"/>
          <ac:grpSpMkLst>
            <pc:docMk/>
            <pc:sldMk cId="1503654187" sldId="462"/>
            <ac:grpSpMk id="24" creationId="{6C74D168-D0E2-4B23-B98F-1D367820B08D}"/>
          </ac:grpSpMkLst>
        </pc:grpChg>
        <pc:picChg chg="mod modVis">
          <ac:chgData name="Kulinich Bohdan" userId="48e65c9f34e137d0" providerId="LiveId" clId="{BEC1E40A-4B1E-44B7-8B22-66403ABF66B5}" dt="2020-07-25T08:45:35.962" v="1284" actId="14429"/>
          <ac:picMkLst>
            <pc:docMk/>
            <pc:sldMk cId="1503654187" sldId="462"/>
            <ac:picMk id="17" creationId="{BD7AEADA-D379-4498-A792-48D005AFF9EB}"/>
          </ac:picMkLst>
        </pc:pic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8" creationId="{275AD64B-2D1A-408F-8E56-D12E8DFF2E15}"/>
          </ac:cxnSpMkLst>
        </pc:cxn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12" creationId="{9D2C400F-D8CD-4092-8C33-94168515EBE4}"/>
          </ac:cxnSpMkLst>
        </pc:cxn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16" creationId="{D9C43950-0F26-4B72-92FC-ABF4D6482BF4}"/>
          </ac:cxnSpMkLst>
        </pc:cxnChg>
      </pc:sldChg>
      <pc:sldChg chg="add del">
        <pc:chgData name="Kulinich Bohdan" userId="48e65c9f34e137d0" providerId="LiveId" clId="{BEC1E40A-4B1E-44B7-8B22-66403ABF66B5}" dt="2020-07-24T13:32:54.330" v="51" actId="22"/>
        <pc:sldMkLst>
          <pc:docMk/>
          <pc:sldMk cId="3507452983" sldId="462"/>
        </pc:sldMkLst>
      </pc:sldChg>
    </pc:docChg>
  </pc:docChgLst>
  <pc:docChgLst>
    <pc:chgData name="Kulinich Bohdan" userId="48e65c9f34e137d0" providerId="LiveId" clId="{ED8A49D9-6BF0-454B-BC51-3805A49ADD3D}"/>
    <pc:docChg chg="addSld delSld modSld">
      <pc:chgData name="Kulinich Bohdan" userId="48e65c9f34e137d0" providerId="LiveId" clId="{ED8A49D9-6BF0-454B-BC51-3805A49ADD3D}" dt="2024-06-16T10:27:00.161" v="95" actId="20577"/>
      <pc:docMkLst>
        <pc:docMk/>
      </pc:docMkLst>
      <pc:sldChg chg="modSp add mod setBg">
        <pc:chgData name="Kulinich Bohdan" userId="48e65c9f34e137d0" providerId="LiveId" clId="{ED8A49D9-6BF0-454B-BC51-3805A49ADD3D}" dt="2024-06-16T10:24:02.783" v="24" actId="1035"/>
        <pc:sldMkLst>
          <pc:docMk/>
          <pc:sldMk cId="1079275318" sldId="264"/>
        </pc:sldMkLst>
        <pc:spChg chg="mod">
          <ac:chgData name="Kulinich Bohdan" userId="48e65c9f34e137d0" providerId="LiveId" clId="{ED8A49D9-6BF0-454B-BC51-3805A49ADD3D}" dt="2024-06-16T10:23:56.471" v="8" actId="14100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D8A49D9-6BF0-454B-BC51-3805A49ADD3D}" dt="2024-06-16T10:24:02.783" v="24" actId="1035"/>
          <ac:spMkLst>
            <pc:docMk/>
            <pc:sldMk cId="1079275318" sldId="264"/>
            <ac:spMk id="5" creationId="{BD02CE6E-98DC-8E0F-54C5-5CBAEC9B4528}"/>
          </ac:spMkLst>
        </pc:spChg>
        <pc:spChg chg="mod">
          <ac:chgData name="Kulinich Bohdan" userId="48e65c9f34e137d0" providerId="LiveId" clId="{ED8A49D9-6BF0-454B-BC51-3805A49ADD3D}" dt="2024-06-16T10:23:50.389" v="6" actId="20577"/>
          <ac:spMkLst>
            <pc:docMk/>
            <pc:sldMk cId="1079275318" sldId="264"/>
            <ac:spMk id="14" creationId="{0AC854DF-ECD6-E322-40B9-F4B25933642A}"/>
          </ac:spMkLst>
        </pc:spChg>
        <pc:picChg chg="mod">
          <ac:chgData name="Kulinich Bohdan" userId="48e65c9f34e137d0" providerId="LiveId" clId="{ED8A49D9-6BF0-454B-BC51-3805A49ADD3D}" dt="2024-06-16T10:23:58.542" v="9" actId="1076"/>
          <ac:picMkLst>
            <pc:docMk/>
            <pc:sldMk cId="1079275318" sldId="264"/>
            <ac:picMk id="26" creationId="{A11BB125-3F8B-2A21-2A32-F44820964E5E}"/>
          </ac:picMkLst>
        </pc:picChg>
      </pc:sldChg>
      <pc:sldChg chg="modSp add setBg">
        <pc:chgData name="Kulinich Bohdan" userId="48e65c9f34e137d0" providerId="LiveId" clId="{ED8A49D9-6BF0-454B-BC51-3805A49ADD3D}" dt="2024-06-16T10:27:00.161" v="95" actId="20577"/>
        <pc:sldMkLst>
          <pc:docMk/>
          <pc:sldMk cId="788512274" sldId="265"/>
        </pc:sldMkLst>
        <pc:spChg chg="mod">
          <ac:chgData name="Kulinich Bohdan" userId="48e65c9f34e137d0" providerId="LiveId" clId="{ED8A49D9-6BF0-454B-BC51-3805A49ADD3D}" dt="2024-06-16T10:27:00.161" v="95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ED8A49D9-6BF0-454B-BC51-3805A49ADD3D}" dt="2024-06-16T10:24:05.179" v="25" actId="2696"/>
        <pc:sldMkLst>
          <pc:docMk/>
          <pc:sldMk cId="1986055327" sldId="408"/>
        </pc:sldMkLst>
      </pc:sldChg>
      <pc:sldChg chg="del">
        <pc:chgData name="Kulinich Bohdan" userId="48e65c9f34e137d0" providerId="LiveId" clId="{ED8A49D9-6BF0-454B-BC51-3805A49ADD3D}" dt="2024-06-16T10:25:17.723" v="33" actId="2696"/>
        <pc:sldMkLst>
          <pc:docMk/>
          <pc:sldMk cId="900640268" sldId="409"/>
        </pc:sldMkLst>
      </pc:sldChg>
      <pc:sldChg chg="modSp">
        <pc:chgData name="Kulinich Bohdan" userId="48e65c9f34e137d0" providerId="LiveId" clId="{ED8A49D9-6BF0-454B-BC51-3805A49ADD3D}" dt="2024-06-16T10:24:39.737" v="27" actId="2711"/>
        <pc:sldMkLst>
          <pc:docMk/>
          <pc:sldMk cId="301277507" sldId="461"/>
        </pc:sldMkLst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4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6" creationId="{4CD1B612-D16C-4F70-8335-78480BFE8EC8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29" creationId="{4E6D2501-3367-49EF-9679-EA5700A75D48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1" creationId="{C48012F0-2FA4-4AF1-8766-AF0C5FCDA664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2" creationId="{F06A1314-47C8-428B-8589-34FD8CF7ABDD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3" creationId="{611308D0-EAF1-4E57-B3B3-6B3E7A54DFDD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4" creationId="{704D53E2-A9DD-4140-AF67-6FD67AB35D4E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6" creationId="{6363889D-E812-4B01-8E4A-E93346B3BA06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7" creationId="{0254803A-AABF-48A7-BCD8-7D3FD4106ABE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39" creationId="{C4F5C2FA-BBB1-4580-AC24-5BAFA465B135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40" creationId="{5F9E0E7E-B5A4-4062-A474-8486283C42EA}"/>
          </ac:spMkLst>
        </pc:spChg>
        <pc:spChg chg="mod">
          <ac:chgData name="Kulinich Bohdan" userId="48e65c9f34e137d0" providerId="LiveId" clId="{ED8A49D9-6BF0-454B-BC51-3805A49ADD3D}" dt="2024-06-16T10:24:39.737" v="27" actId="2711"/>
          <ac:spMkLst>
            <pc:docMk/>
            <pc:sldMk cId="301277507" sldId="461"/>
            <ac:spMk id="51" creationId="{86BC9140-E395-435D-A852-213A1317C46C}"/>
          </ac:spMkLst>
        </pc:spChg>
        <pc:picChg chg="mod">
          <ac:chgData name="Kulinich Bohdan" userId="48e65c9f34e137d0" providerId="LiveId" clId="{ED8A49D9-6BF0-454B-BC51-3805A49ADD3D}" dt="2024-06-16T10:24:39.737" v="27" actId="2711"/>
          <ac:picMkLst>
            <pc:docMk/>
            <pc:sldMk cId="301277507" sldId="461"/>
            <ac:picMk id="11" creationId="{E9F02244-0F28-48FC-BE09-347456BF9881}"/>
          </ac:picMkLst>
        </pc:picChg>
        <pc:cxnChg chg="mod">
          <ac:chgData name="Kulinich Bohdan" userId="48e65c9f34e137d0" providerId="LiveId" clId="{ED8A49D9-6BF0-454B-BC51-3805A49ADD3D}" dt="2024-06-16T10:24:39.737" v="27" actId="2711"/>
          <ac:cxnSpMkLst>
            <pc:docMk/>
            <pc:sldMk cId="301277507" sldId="461"/>
            <ac:cxnSpMk id="19" creationId="{B778EE26-021B-45C6-8C8D-B855DAE624F5}"/>
          </ac:cxnSpMkLst>
        </pc:cxnChg>
        <pc:cxnChg chg="mod">
          <ac:chgData name="Kulinich Bohdan" userId="48e65c9f34e137d0" providerId="LiveId" clId="{ED8A49D9-6BF0-454B-BC51-3805A49ADD3D}" dt="2024-06-16T10:24:39.737" v="27" actId="2711"/>
          <ac:cxnSpMkLst>
            <pc:docMk/>
            <pc:sldMk cId="301277507" sldId="461"/>
            <ac:cxnSpMk id="20" creationId="{967B8124-E5B2-421B-A78B-68092EDFE9BB}"/>
          </ac:cxnSpMkLst>
        </pc:cxnChg>
        <pc:cxnChg chg="mod">
          <ac:chgData name="Kulinich Bohdan" userId="48e65c9f34e137d0" providerId="LiveId" clId="{ED8A49D9-6BF0-454B-BC51-3805A49ADD3D}" dt="2024-06-16T10:24:39.737" v="27" actId="2711"/>
          <ac:cxnSpMkLst>
            <pc:docMk/>
            <pc:sldMk cId="301277507" sldId="461"/>
            <ac:cxnSpMk id="21" creationId="{508434B9-EB18-45F2-9669-A4209DD4846B}"/>
          </ac:cxnSpMkLst>
        </pc:cxnChg>
      </pc:sldChg>
      <pc:sldChg chg="modSp">
        <pc:chgData name="Kulinich Bohdan" userId="48e65c9f34e137d0" providerId="LiveId" clId="{ED8A49D9-6BF0-454B-BC51-3805A49ADD3D}" dt="2024-06-16T10:25:14.695" v="32" actId="2711"/>
        <pc:sldMkLst>
          <pc:docMk/>
          <pc:sldMk cId="3877687052" sldId="485"/>
        </pc:sldMkLst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3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4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3" creationId="{D5CDF160-2444-461E-B4D4-FB004F8E3F01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4" creationId="{3D5FFCA2-221A-48EB-9D5F-6FABDDD4F5C6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5" creationId="{1C2F8E5C-3E59-4347-8EAD-BDCC121C40CB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6" creationId="{562A183D-B3CB-416E-B7F3-01557F787FBD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7" creationId="{04CB1800-4F3D-4A93-A5AE-0799354AE4F4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8" creationId="{06DDFF04-2973-4FE9-9719-3895C5448FB9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25" creationId="{3EE01123-CF94-4FEA-A09D-822B979E8626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26" creationId="{B5E3F503-A882-4E33-8B41-8B7F7FEB4846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27" creationId="{43D3C83E-F2BB-401C-AC97-DF8CAA24A15F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28" creationId="{C9DB94F7-E2A0-42E1-8AC3-CDB52F860F50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29" creationId="{765D94CA-4C1D-40E2-BA8A-10A165CB8299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31" creationId="{BF3CF801-217F-4929-9208-C198AE1DF06E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51" creationId="{86BC9140-E395-435D-A852-213A1317C46C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54" creationId="{BD7803E5-698B-4381-B046-36B7CED33ED5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73" creationId="{73CEB69A-779F-4156-896B-BBC25AF29DAB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75" creationId="{92D499D0-B4FF-4D0F-AFB6-E9E4B1037E1A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77" creationId="{712ADD75-0A5D-42CB-ABE9-C61A83ACBB23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79" creationId="{D8E51B2B-2777-4FFA-B868-CB1504B9EF4C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81" creationId="{18AC06C0-A5D6-4172-AF05-53B95807FB62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85" creationId="{74C37A13-8003-458F-9D19-E2FF58E4FD58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02" creationId="{0BE13A99-38C8-4414-AC8D-CB94A9963847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04" creationId="{AFCB0CFF-A95B-4640-A4D0-B65B4EBDCB34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06" creationId="{C915072C-388F-41A5-9598-01FB70DBF4CB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08" creationId="{3431C46B-A34E-432F-8470-3E564F54AD50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10" creationId="{8A5F6F8A-D306-427E-B813-3F27A0A452D2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12" creationId="{2A64C9F0-B730-492F-B32B-86A9F48CB825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14" creationId="{9D0881DF-3C2F-494D-9334-216FF502F6FD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25" creationId="{0E1694F5-AFC0-4A1E-86EF-7A9F24ADB853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27" creationId="{F51F2011-EE3C-4E2E-B52A-B3B82D3B6390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29" creationId="{E080DD18-3CBA-4B11-BE64-EB389B7F6F06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31" creationId="{40BEAC03-C704-4F94-B26E-734C92BD7EAF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33" creationId="{5BB0D64D-63EE-4035-9C95-DB43D1A9F878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35" creationId="{5B408649-4E94-48A9-A8BD-02C08EC34729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37" creationId="{0AAB896C-720C-4ECD-A499-9788CE40D9D7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39" creationId="{ACD57FC8-1E03-4EA3-BE96-77A19B243783}"/>
          </ac:spMkLst>
        </pc:spChg>
        <pc:spChg chg="mod">
          <ac:chgData name="Kulinich Bohdan" userId="48e65c9f34e137d0" providerId="LiveId" clId="{ED8A49D9-6BF0-454B-BC51-3805A49ADD3D}" dt="2024-06-16T10:25:14.695" v="32" actId="2711"/>
          <ac:spMkLst>
            <pc:docMk/>
            <pc:sldMk cId="3877687052" sldId="485"/>
            <ac:spMk id="141" creationId="{086B485A-D4F6-4789-A59C-AE7A670901F4}"/>
          </ac:spMkLst>
        </pc:spChg>
        <pc:grpChg chg="mod">
          <ac:chgData name="Kulinich Bohdan" userId="48e65c9f34e137d0" providerId="LiveId" clId="{ED8A49D9-6BF0-454B-BC51-3805A49ADD3D}" dt="2024-06-16T10:25:14.695" v="32" actId="2711"/>
          <ac:grpSpMkLst>
            <pc:docMk/>
            <pc:sldMk cId="3877687052" sldId="485"/>
            <ac:grpSpMk id="93" creationId="{926CDDE0-EA55-4897-941E-67E15CAB2BAF}"/>
          </ac:grpSpMkLst>
        </pc:grpChg>
        <pc:grpChg chg="mod">
          <ac:chgData name="Kulinich Bohdan" userId="48e65c9f34e137d0" providerId="LiveId" clId="{ED8A49D9-6BF0-454B-BC51-3805A49ADD3D}" dt="2024-06-16T10:25:14.695" v="32" actId="2711"/>
          <ac:grpSpMkLst>
            <pc:docMk/>
            <pc:sldMk cId="3877687052" sldId="485"/>
            <ac:grpSpMk id="94" creationId="{ABBD230E-1DC5-422A-9D95-B94524142AF0}"/>
          </ac:grpSpMkLst>
        </pc:grpChg>
        <pc:picChg chg="mod">
          <ac:chgData name="Kulinich Bohdan" userId="48e65c9f34e137d0" providerId="LiveId" clId="{ED8A49D9-6BF0-454B-BC51-3805A49ADD3D}" dt="2024-06-16T10:25:14.695" v="32" actId="2711"/>
          <ac:picMkLst>
            <pc:docMk/>
            <pc:sldMk cId="3877687052" sldId="485"/>
            <ac:picMk id="11" creationId="{E9F02244-0F28-48FC-BE09-347456BF9881}"/>
          </ac:picMkLst>
        </pc:pic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30" creationId="{D8B7AF3D-4978-4E2D-A9CC-FC69ADAF877D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32" creationId="{35C553BF-71A6-4ADC-9FB4-CA15233D5E18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37" creationId="{2580AB7E-AFAE-472B-A339-D494EEC8CC4A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38" creationId="{0E6F1016-6F2E-41CC-9DDE-44226D49091E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64" creationId="{18DA570F-D042-495F-973E-738579DF0A27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65" creationId="{14B4767D-4519-4664-9D9D-8490CE07842D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66" creationId="{7EBB0CB5-3871-4859-AE93-A273E6A214CD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67" creationId="{70A217B8-E96C-4036-B07F-5211B172DD6D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84" creationId="{022692CA-B216-4CD9-ABBF-C660DF6F4A5B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86" creationId="{05802227-0422-4D43-8A12-7CB370916B5B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87" creationId="{ABA1B2CB-C99D-4FCB-90EC-28D197EABEE8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97" creationId="{5A45BED5-6918-4E5C-935D-20113F718475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115" creationId="{5BEF7790-3B21-436B-9461-2B526B71E6FF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118" creationId="{0E9B26E7-6179-47DC-9024-9D52A8D3CA6D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120" creationId="{2164E4B6-0F87-41A7-9567-F487BF78FF71}"/>
          </ac:cxnSpMkLst>
        </pc:cxnChg>
        <pc:cxnChg chg="mod">
          <ac:chgData name="Kulinich Bohdan" userId="48e65c9f34e137d0" providerId="LiveId" clId="{ED8A49D9-6BF0-454B-BC51-3805A49ADD3D}" dt="2024-06-16T10:25:14.695" v="32" actId="2711"/>
          <ac:cxnSpMkLst>
            <pc:docMk/>
            <pc:sldMk cId="3877687052" sldId="485"/>
            <ac:cxnSpMk id="123" creationId="{0F9A0C36-D179-4B13-97CC-A2EBCA1F1D48}"/>
          </ac:cxnSpMkLst>
        </pc:cxnChg>
      </pc:sldChg>
      <pc:sldChg chg="modSp">
        <pc:chgData name="Kulinich Bohdan" userId="48e65c9f34e137d0" providerId="LiveId" clId="{ED8A49D9-6BF0-454B-BC51-3805A49ADD3D}" dt="2024-06-16T10:24:30.970" v="26" actId="2711"/>
        <pc:sldMkLst>
          <pc:docMk/>
          <pc:sldMk cId="2016479988" sldId="488"/>
        </pc:sldMkLst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3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4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10" creationId="{8D26D964-A9A5-43A0-A6CA-13779244FB96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11" creationId="{5BAFDF07-38BE-41F5-8341-B26724F4DA95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15" creationId="{2DE22E8C-486C-4CFF-B3B3-CBB3C74A6E74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17" creationId="{0E18CF4A-E49A-4640-ADED-5165177EA108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57" creationId="{C9A91CD5-837A-4817-8B14-DEB24AB73FFF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58" creationId="{81CF219E-B09E-41AE-B5D8-D197914647A0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60" creationId="{0184FE86-D809-411C-9CC7-6E6B1830EA67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61" creationId="{35ED15FF-C752-46D3-8DF8-2972B4CE602C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62" creationId="{794FBBD1-38F6-467D-8A0C-44FD2C45F328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63" creationId="{02C06E80-A559-4A59-8EDE-595FDAD8908D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65" creationId="{8FD82A33-856D-4E01-AC62-462F8679284F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66" creationId="{B0A0C64D-AD3F-418F-80FC-E49DCB399D12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67" creationId="{99492BBA-E9A9-4659-B7E8-0C3DDFD09A2D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72" creationId="{518959C1-6AFC-4C97-A92E-176B910F1569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73" creationId="{A1D6B4FE-A2D2-4C19-9E01-E29A309AEA6D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74" creationId="{477E2094-9F31-4450-BE44-B1AC42B44169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75" creationId="{3107F640-1792-4B4E-ACFD-ACA7AEB2EF88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76" creationId="{507DF17B-9976-4821-8D93-E5C87121AD28}"/>
          </ac:spMkLst>
        </pc:spChg>
        <pc:spChg chg="mod">
          <ac:chgData name="Kulinich Bohdan" userId="48e65c9f34e137d0" providerId="LiveId" clId="{ED8A49D9-6BF0-454B-BC51-3805A49ADD3D}" dt="2024-06-16T10:24:30.970" v="26" actId="2711"/>
          <ac:spMkLst>
            <pc:docMk/>
            <pc:sldMk cId="2016479988" sldId="488"/>
            <ac:spMk id="77" creationId="{73E485FA-12E3-4C05-82DB-82FABA496592}"/>
          </ac:spMkLst>
        </pc:spChg>
        <pc:picChg chg="mod">
          <ac:chgData name="Kulinich Bohdan" userId="48e65c9f34e137d0" providerId="LiveId" clId="{ED8A49D9-6BF0-454B-BC51-3805A49ADD3D}" dt="2024-06-16T10:24:30.970" v="26" actId="2711"/>
          <ac:picMkLst>
            <pc:docMk/>
            <pc:sldMk cId="2016479988" sldId="488"/>
            <ac:picMk id="5" creationId="{EB672F8F-C649-4D33-9511-556DE9D90B3D}"/>
          </ac:picMkLst>
        </pc:picChg>
        <pc:picChg chg="mod">
          <ac:chgData name="Kulinich Bohdan" userId="48e65c9f34e137d0" providerId="LiveId" clId="{ED8A49D9-6BF0-454B-BC51-3805A49ADD3D}" dt="2024-06-16T10:24:30.970" v="26" actId="2711"/>
          <ac:picMkLst>
            <pc:docMk/>
            <pc:sldMk cId="2016479988" sldId="488"/>
            <ac:picMk id="64" creationId="{E23591A2-3A62-4036-B749-FCB045227ECA}"/>
          </ac:picMkLst>
        </pc:picChg>
        <pc:cxnChg chg="mod">
          <ac:chgData name="Kulinich Bohdan" userId="48e65c9f34e137d0" providerId="LiveId" clId="{ED8A49D9-6BF0-454B-BC51-3805A49ADD3D}" dt="2024-06-16T10:24:30.970" v="26" actId="2711"/>
          <ac:cxnSpMkLst>
            <pc:docMk/>
            <pc:sldMk cId="2016479988" sldId="488"/>
            <ac:cxnSpMk id="50" creationId="{E3451FEB-F8F9-4FF5-8182-D9E13027788A}"/>
          </ac:cxnSpMkLst>
        </pc:cxnChg>
        <pc:cxnChg chg="mod">
          <ac:chgData name="Kulinich Bohdan" userId="48e65c9f34e137d0" providerId="LiveId" clId="{ED8A49D9-6BF0-454B-BC51-3805A49ADD3D}" dt="2024-06-16T10:24:30.970" v="26" actId="2711"/>
          <ac:cxnSpMkLst>
            <pc:docMk/>
            <pc:sldMk cId="2016479988" sldId="488"/>
            <ac:cxnSpMk id="51" creationId="{C46D2B89-67DE-4A7C-BB3F-9691FF500FAB}"/>
          </ac:cxnSpMkLst>
        </pc:cxnChg>
        <pc:cxnChg chg="mod">
          <ac:chgData name="Kulinich Bohdan" userId="48e65c9f34e137d0" providerId="LiveId" clId="{ED8A49D9-6BF0-454B-BC51-3805A49ADD3D}" dt="2024-06-16T10:24:30.970" v="26" actId="2711"/>
          <ac:cxnSpMkLst>
            <pc:docMk/>
            <pc:sldMk cId="2016479988" sldId="488"/>
            <ac:cxnSpMk id="52" creationId="{18375A10-9337-42F6-9ACF-93FEE63BE46A}"/>
          </ac:cxnSpMkLst>
        </pc:cxnChg>
        <pc:cxnChg chg="mod">
          <ac:chgData name="Kulinich Bohdan" userId="48e65c9f34e137d0" providerId="LiveId" clId="{ED8A49D9-6BF0-454B-BC51-3805A49ADD3D}" dt="2024-06-16T10:24:30.970" v="26" actId="2711"/>
          <ac:cxnSpMkLst>
            <pc:docMk/>
            <pc:sldMk cId="2016479988" sldId="488"/>
            <ac:cxnSpMk id="68" creationId="{B680DFA6-3037-42B8-AE2D-AB708270D96F}"/>
          </ac:cxnSpMkLst>
        </pc:cxnChg>
        <pc:cxnChg chg="mod">
          <ac:chgData name="Kulinich Bohdan" userId="48e65c9f34e137d0" providerId="LiveId" clId="{ED8A49D9-6BF0-454B-BC51-3805A49ADD3D}" dt="2024-06-16T10:24:30.970" v="26" actId="2711"/>
          <ac:cxnSpMkLst>
            <pc:docMk/>
            <pc:sldMk cId="2016479988" sldId="488"/>
            <ac:cxnSpMk id="69" creationId="{5D336932-4785-4532-831B-74746B17CEAF}"/>
          </ac:cxnSpMkLst>
        </pc:cxnChg>
        <pc:cxnChg chg="mod">
          <ac:chgData name="Kulinich Bohdan" userId="48e65c9f34e137d0" providerId="LiveId" clId="{ED8A49D9-6BF0-454B-BC51-3805A49ADD3D}" dt="2024-06-16T10:24:30.970" v="26" actId="2711"/>
          <ac:cxnSpMkLst>
            <pc:docMk/>
            <pc:sldMk cId="2016479988" sldId="488"/>
            <ac:cxnSpMk id="70" creationId="{01EBE57C-297B-4C90-9F22-9388392F391E}"/>
          </ac:cxnSpMkLst>
        </pc:cxnChg>
      </pc:sldChg>
      <pc:sldChg chg="modSp">
        <pc:chgData name="Kulinich Bohdan" userId="48e65c9f34e137d0" providerId="LiveId" clId="{ED8A49D9-6BF0-454B-BC51-3805A49ADD3D}" dt="2024-06-16T10:24:45.148" v="28" actId="2711"/>
        <pc:sldMkLst>
          <pc:docMk/>
          <pc:sldMk cId="2063941663" sldId="489"/>
        </pc:sldMkLst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3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6" creationId="{4CD1B612-D16C-4F70-8335-78480BFE8EC8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30" creationId="{AA06483D-AED0-4296-851D-C668183F6E19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35" creationId="{9CBD225B-41AF-430A-BBE2-C3BB751FB314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38" creationId="{F4E9A90C-FA40-426F-8243-047720D78558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1" creationId="{08A91E7D-850A-478D-971C-29F4705CCD45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2" creationId="{73BCEA80-07A0-4F29-8A8B-AA004447F839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3" creationId="{F709ABF9-11E4-4E7D-9F0C-5038E80884B0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4" creationId="{1B26B5BC-E26B-4849-8801-864B4408E352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5" creationId="{3E47388A-A29B-463E-ACB1-060F34EA8D15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7" creationId="{A5CF706A-36AE-4421-B1C6-1577A80C9F48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8" creationId="{31B6D396-B613-499A-B43E-15208C6837A7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49" creationId="{F24CCC63-6303-48BB-923F-694C3D8FBCD8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50" creationId="{17DC439C-89C4-4559-B530-CFDEDD02DCF1}"/>
          </ac:spMkLst>
        </pc:spChg>
        <pc:spChg chg="mod">
          <ac:chgData name="Kulinich Bohdan" userId="48e65c9f34e137d0" providerId="LiveId" clId="{ED8A49D9-6BF0-454B-BC51-3805A49ADD3D}" dt="2024-06-16T10:24:45.148" v="28" actId="2711"/>
          <ac:spMkLst>
            <pc:docMk/>
            <pc:sldMk cId="2063941663" sldId="489"/>
            <ac:spMk id="51" creationId="{86BC9140-E395-435D-A852-213A1317C46C}"/>
          </ac:spMkLst>
        </pc:spChg>
        <pc:picChg chg="mod">
          <ac:chgData name="Kulinich Bohdan" userId="48e65c9f34e137d0" providerId="LiveId" clId="{ED8A49D9-6BF0-454B-BC51-3805A49ADD3D}" dt="2024-06-16T10:24:45.148" v="28" actId="2711"/>
          <ac:picMkLst>
            <pc:docMk/>
            <pc:sldMk cId="2063941663" sldId="489"/>
            <ac:picMk id="11" creationId="{E9F02244-0F28-48FC-BE09-347456BF9881}"/>
          </ac:picMkLst>
        </pc:picChg>
        <pc:cxnChg chg="mod">
          <ac:chgData name="Kulinich Bohdan" userId="48e65c9f34e137d0" providerId="LiveId" clId="{ED8A49D9-6BF0-454B-BC51-3805A49ADD3D}" dt="2024-06-16T10:24:45.148" v="28" actId="2711"/>
          <ac:cxnSpMkLst>
            <pc:docMk/>
            <pc:sldMk cId="2063941663" sldId="489"/>
            <ac:cxnSpMk id="20" creationId="{967B8124-E5B2-421B-A78B-68092EDFE9BB}"/>
          </ac:cxnSpMkLst>
        </pc:cxnChg>
        <pc:cxnChg chg="mod">
          <ac:chgData name="Kulinich Bohdan" userId="48e65c9f34e137d0" providerId="LiveId" clId="{ED8A49D9-6BF0-454B-BC51-3805A49ADD3D}" dt="2024-06-16T10:24:45.148" v="28" actId="2711"/>
          <ac:cxnSpMkLst>
            <pc:docMk/>
            <pc:sldMk cId="2063941663" sldId="489"/>
            <ac:cxnSpMk id="22" creationId="{37AF4C3B-744E-4448-90D8-6CC164BC41A9}"/>
          </ac:cxnSpMkLst>
        </pc:cxnChg>
        <pc:cxnChg chg="mod">
          <ac:chgData name="Kulinich Bohdan" userId="48e65c9f34e137d0" providerId="LiveId" clId="{ED8A49D9-6BF0-454B-BC51-3805A49ADD3D}" dt="2024-06-16T10:24:45.148" v="28" actId="2711"/>
          <ac:cxnSpMkLst>
            <pc:docMk/>
            <pc:sldMk cId="2063941663" sldId="489"/>
            <ac:cxnSpMk id="24" creationId="{762614E3-F1F3-4B8C-A71C-24FD741BFA0E}"/>
          </ac:cxnSpMkLst>
        </pc:cxnChg>
        <pc:cxnChg chg="mod">
          <ac:chgData name="Kulinich Bohdan" userId="48e65c9f34e137d0" providerId="LiveId" clId="{ED8A49D9-6BF0-454B-BC51-3805A49ADD3D}" dt="2024-06-16T10:24:45.148" v="28" actId="2711"/>
          <ac:cxnSpMkLst>
            <pc:docMk/>
            <pc:sldMk cId="2063941663" sldId="489"/>
            <ac:cxnSpMk id="28" creationId="{13FC0D23-2431-4770-84C4-2C2E3783EF0C}"/>
          </ac:cxnSpMkLst>
        </pc:cxnChg>
      </pc:sldChg>
      <pc:sldChg chg="modSp">
        <pc:chgData name="Kulinich Bohdan" userId="48e65c9f34e137d0" providerId="LiveId" clId="{ED8A49D9-6BF0-454B-BC51-3805A49ADD3D}" dt="2024-06-16T10:24:54.644" v="29" actId="2711"/>
        <pc:sldMkLst>
          <pc:docMk/>
          <pc:sldMk cId="3184255222" sldId="490"/>
        </pc:sldMkLst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3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4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6" creationId="{4CD1B612-D16C-4F70-8335-78480BFE8EC8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34" creationId="{1B8F61C2-8B94-4D59-9FE4-74F3CAA5E238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36" creationId="{FDC25AA7-5657-4F0F-B85F-D9FC40A4DAC1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37" creationId="{86DC133A-A545-46C5-8E9B-403F8C3B7173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39" creationId="{AA6241F6-210E-490C-9041-B967D14CE329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40" creationId="{882FF033-CBBD-45BB-BDF0-0EAA84B4CE29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46" creationId="{F8E0396B-D5AF-4AC0-AF45-D0AA9098349B}"/>
          </ac:spMkLst>
        </pc:spChg>
        <pc:spChg chg="mod">
          <ac:chgData name="Kulinich Bohdan" userId="48e65c9f34e137d0" providerId="LiveId" clId="{ED8A49D9-6BF0-454B-BC51-3805A49ADD3D}" dt="2024-06-16T10:24:54.644" v="29" actId="2711"/>
          <ac:spMkLst>
            <pc:docMk/>
            <pc:sldMk cId="3184255222" sldId="490"/>
            <ac:spMk id="51" creationId="{86BC9140-E395-435D-A852-213A1317C46C}"/>
          </ac:spMkLst>
        </pc:spChg>
        <pc:grpChg chg="mod">
          <ac:chgData name="Kulinich Bohdan" userId="48e65c9f34e137d0" providerId="LiveId" clId="{ED8A49D9-6BF0-454B-BC51-3805A49ADD3D}" dt="2024-06-16T10:24:54.644" v="29" actId="2711"/>
          <ac:grpSpMkLst>
            <pc:docMk/>
            <pc:sldMk cId="3184255222" sldId="490"/>
            <ac:grpSpMk id="9" creationId="{67CAD4CC-E643-458C-9702-6582E70506A5}"/>
          </ac:grpSpMkLst>
        </pc:grpChg>
        <pc:picChg chg="mod">
          <ac:chgData name="Kulinich Bohdan" userId="48e65c9f34e137d0" providerId="LiveId" clId="{ED8A49D9-6BF0-454B-BC51-3805A49ADD3D}" dt="2024-06-16T10:24:54.644" v="29" actId="2711"/>
          <ac:picMkLst>
            <pc:docMk/>
            <pc:sldMk cId="3184255222" sldId="490"/>
            <ac:picMk id="11" creationId="{E9F02244-0F28-48FC-BE09-347456BF9881}"/>
          </ac:picMkLst>
        </pc:picChg>
        <pc:cxnChg chg="mod">
          <ac:chgData name="Kulinich Bohdan" userId="48e65c9f34e137d0" providerId="LiveId" clId="{ED8A49D9-6BF0-454B-BC51-3805A49ADD3D}" dt="2024-06-16T10:24:54.644" v="29" actId="2711"/>
          <ac:cxnSpMkLst>
            <pc:docMk/>
            <pc:sldMk cId="3184255222" sldId="490"/>
            <ac:cxnSpMk id="23" creationId="{08B94BD8-6562-42C9-B6CC-3E97735CC82D}"/>
          </ac:cxnSpMkLst>
        </pc:cxnChg>
        <pc:cxnChg chg="mod">
          <ac:chgData name="Kulinich Bohdan" userId="48e65c9f34e137d0" providerId="LiveId" clId="{ED8A49D9-6BF0-454B-BC51-3805A49ADD3D}" dt="2024-06-16T10:24:54.644" v="29" actId="2711"/>
          <ac:cxnSpMkLst>
            <pc:docMk/>
            <pc:sldMk cId="3184255222" sldId="490"/>
            <ac:cxnSpMk id="25" creationId="{803DEDCB-D133-4FF8-B509-8404D4737AD0}"/>
          </ac:cxnSpMkLst>
        </pc:cxnChg>
        <pc:cxnChg chg="mod">
          <ac:chgData name="Kulinich Bohdan" userId="48e65c9f34e137d0" providerId="LiveId" clId="{ED8A49D9-6BF0-454B-BC51-3805A49ADD3D}" dt="2024-06-16T10:24:54.644" v="29" actId="2711"/>
          <ac:cxnSpMkLst>
            <pc:docMk/>
            <pc:sldMk cId="3184255222" sldId="490"/>
            <ac:cxnSpMk id="26" creationId="{62E17B71-97A4-48D0-82F1-BA0106C6A324}"/>
          </ac:cxnSpMkLst>
        </pc:cxnChg>
        <pc:cxnChg chg="mod">
          <ac:chgData name="Kulinich Bohdan" userId="48e65c9f34e137d0" providerId="LiveId" clId="{ED8A49D9-6BF0-454B-BC51-3805A49ADD3D}" dt="2024-06-16T10:24:54.644" v="29" actId="2711"/>
          <ac:cxnSpMkLst>
            <pc:docMk/>
            <pc:sldMk cId="3184255222" sldId="490"/>
            <ac:cxnSpMk id="27" creationId="{25C0EC09-15B3-411F-B22A-2490F3AC4EFC}"/>
          </ac:cxnSpMkLst>
        </pc:cxnChg>
      </pc:sldChg>
      <pc:sldChg chg="modSp">
        <pc:chgData name="Kulinich Bohdan" userId="48e65c9f34e137d0" providerId="LiveId" clId="{ED8A49D9-6BF0-454B-BC51-3805A49ADD3D}" dt="2024-06-16T10:25:01.547" v="30" actId="2711"/>
        <pc:sldMkLst>
          <pc:docMk/>
          <pc:sldMk cId="1047195389" sldId="491"/>
        </pc:sldMkLst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3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4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6" creationId="{4CD1B612-D16C-4F70-8335-78480BFE8EC8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9" creationId="{60A7009D-C88E-4963-ADFE-1FBDE2A65B64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14" creationId="{8F91F42C-F957-44C1-823E-2DCD874DCE33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16" creationId="{A3BD93C9-54F9-435E-BFB7-06A3884F1F0C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17" creationId="{3996C84E-D728-41B5-A360-A2A1123F7CB0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18" creationId="{DC467DFB-DD1A-4AF7-9231-3D9B9B5F3A13}"/>
          </ac:spMkLst>
        </pc:spChg>
        <pc:spChg chg="mod">
          <ac:chgData name="Kulinich Bohdan" userId="48e65c9f34e137d0" providerId="LiveId" clId="{ED8A49D9-6BF0-454B-BC51-3805A49ADD3D}" dt="2024-06-16T10:25:01.547" v="30" actId="2711"/>
          <ac:spMkLst>
            <pc:docMk/>
            <pc:sldMk cId="1047195389" sldId="491"/>
            <ac:spMk id="51" creationId="{86BC9140-E395-435D-A852-213A1317C46C}"/>
          </ac:spMkLst>
        </pc:spChg>
        <pc:picChg chg="mod">
          <ac:chgData name="Kulinich Bohdan" userId="48e65c9f34e137d0" providerId="LiveId" clId="{ED8A49D9-6BF0-454B-BC51-3805A49ADD3D}" dt="2024-06-16T10:25:01.547" v="30" actId="2711"/>
          <ac:picMkLst>
            <pc:docMk/>
            <pc:sldMk cId="1047195389" sldId="491"/>
            <ac:picMk id="11" creationId="{E9F02244-0F28-48FC-BE09-347456BF9881}"/>
          </ac:picMkLst>
        </pc:picChg>
        <pc:picChg chg="mod">
          <ac:chgData name="Kulinich Bohdan" userId="48e65c9f34e137d0" providerId="LiveId" clId="{ED8A49D9-6BF0-454B-BC51-3805A49ADD3D}" dt="2024-06-16T10:25:01.547" v="30" actId="2711"/>
          <ac:picMkLst>
            <pc:docMk/>
            <pc:sldMk cId="1047195389" sldId="491"/>
            <ac:picMk id="25" creationId="{0F83F7A5-7C5C-427C-AE52-0A704D18D34F}"/>
          </ac:picMkLst>
        </pc:picChg>
        <pc:cxnChg chg="mod">
          <ac:chgData name="Kulinich Bohdan" userId="48e65c9f34e137d0" providerId="LiveId" clId="{ED8A49D9-6BF0-454B-BC51-3805A49ADD3D}" dt="2024-06-16T10:25:01.547" v="30" actId="2711"/>
          <ac:cxnSpMkLst>
            <pc:docMk/>
            <pc:sldMk cId="1047195389" sldId="491"/>
            <ac:cxnSpMk id="8" creationId="{5F3FF86E-E087-4FA9-B639-07BF3EABBBFF}"/>
          </ac:cxnSpMkLst>
        </pc:cxnChg>
        <pc:cxnChg chg="mod">
          <ac:chgData name="Kulinich Bohdan" userId="48e65c9f34e137d0" providerId="LiveId" clId="{ED8A49D9-6BF0-454B-BC51-3805A49ADD3D}" dt="2024-06-16T10:25:01.547" v="30" actId="2711"/>
          <ac:cxnSpMkLst>
            <pc:docMk/>
            <pc:sldMk cId="1047195389" sldId="491"/>
            <ac:cxnSpMk id="10" creationId="{120AAF44-0CA5-481D-9637-07F313F4839A}"/>
          </ac:cxnSpMkLst>
        </pc:cxnChg>
        <pc:cxnChg chg="mod">
          <ac:chgData name="Kulinich Bohdan" userId="48e65c9f34e137d0" providerId="LiveId" clId="{ED8A49D9-6BF0-454B-BC51-3805A49ADD3D}" dt="2024-06-16T10:25:01.547" v="30" actId="2711"/>
          <ac:cxnSpMkLst>
            <pc:docMk/>
            <pc:sldMk cId="1047195389" sldId="491"/>
            <ac:cxnSpMk id="13" creationId="{3D2DA264-1D18-47B6-9109-96BC7BEC5011}"/>
          </ac:cxnSpMkLst>
        </pc:cxnChg>
      </pc:sldChg>
      <pc:sldChg chg="modSp">
        <pc:chgData name="Kulinich Bohdan" userId="48e65c9f34e137d0" providerId="LiveId" clId="{ED8A49D9-6BF0-454B-BC51-3805A49ADD3D}" dt="2024-06-16T10:25:07.870" v="31" actId="2711"/>
        <pc:sldMkLst>
          <pc:docMk/>
          <pc:sldMk cId="1110361962" sldId="493"/>
        </pc:sldMkLst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2" creationId="{14F7521B-F218-445F-A37B-6E634119C5D7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4" creationId="{00000000-0000-0000-0000-000000000000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5" creationId="{C38EB30C-8779-4AD3-8BBE-509636CB0236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6" creationId="{4CD1B612-D16C-4F70-8335-78480BFE8EC8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7" creationId="{8D0FBCB5-C597-415E-8519-B2380CF3CAAE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8" creationId="{66CA212A-D777-4448-AF85-EF9C1ED9E757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9" creationId="{B448C98A-49F4-4C86-A5F7-84F5F0B94659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10" creationId="{8050AE0A-2325-4957-B1B4-6C06B938F4C6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15" creationId="{EB992CC8-9D66-4F6B-A541-5BA138E5D4B0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0" creationId="{3148595B-EE91-48E7-970E-2D48A3F9B77A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1" creationId="{79428D04-FDDB-48F4-AF22-E42764DF798F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2" creationId="{643D21F7-302D-483D-A160-AC3CD31CB40A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3" creationId="{88D26478-6ECE-4557-A2A6-F467B763EC25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4" creationId="{7CE97312-E240-4614-ADFC-0795DE234572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5" creationId="{B22A9767-8CB9-464A-9051-422F2760AD27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6" creationId="{9077F3D9-E397-4CC3-864B-987148F6DEFE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7" creationId="{C0D91E14-CF2B-47C8-A696-05E5E0B122DA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38" creationId="{897663ED-2F83-4E0C-B280-B2ED0C4A44D0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40" creationId="{3641BD72-4131-45CB-A2CB-D85B33410528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41" creationId="{8EFF6381-7B01-410B-AE07-87A3B5944014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42" creationId="{CF301431-3F8C-4324-84B7-C304A4A8745D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43" creationId="{9B982D53-6F58-46E4-B040-0A7876AF7992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44" creationId="{1F3E7A2A-663D-43BB-A150-37C6D63204EB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50" creationId="{C2AC822F-1DDC-48F3-9E94-EE10423DD060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51" creationId="{86BC9140-E395-435D-A852-213A1317C46C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52" creationId="{15EE6733-18D1-4EF2-ADB4-D3277BA92ECB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53" creationId="{ECD7FAA0-5A2F-4ACD-A4BC-C0CE51569815}"/>
          </ac:spMkLst>
        </pc:spChg>
        <pc:spChg chg="mod">
          <ac:chgData name="Kulinich Bohdan" userId="48e65c9f34e137d0" providerId="LiveId" clId="{ED8A49D9-6BF0-454B-BC51-3805A49ADD3D}" dt="2024-06-16T10:25:07.870" v="31" actId="2711"/>
          <ac:spMkLst>
            <pc:docMk/>
            <pc:sldMk cId="1110361962" sldId="493"/>
            <ac:spMk id="55" creationId="{E5554E00-3012-4C42-8898-ACD2934B0673}"/>
          </ac:spMkLst>
        </pc:spChg>
        <pc:picChg chg="mod">
          <ac:chgData name="Kulinich Bohdan" userId="48e65c9f34e137d0" providerId="LiveId" clId="{ED8A49D9-6BF0-454B-BC51-3805A49ADD3D}" dt="2024-06-16T10:25:07.870" v="31" actId="2711"/>
          <ac:picMkLst>
            <pc:docMk/>
            <pc:sldMk cId="1110361962" sldId="493"/>
            <ac:picMk id="11" creationId="{E9F02244-0F28-48FC-BE09-347456BF9881}"/>
          </ac:picMkLst>
        </pc:picChg>
        <pc:picChg chg="mod">
          <ac:chgData name="Kulinich Bohdan" userId="48e65c9f34e137d0" providerId="LiveId" clId="{ED8A49D9-6BF0-454B-BC51-3805A49ADD3D}" dt="2024-06-16T10:25:07.870" v="31" actId="2711"/>
          <ac:picMkLst>
            <pc:docMk/>
            <pc:sldMk cId="1110361962" sldId="493"/>
            <ac:picMk id="54" creationId="{DEBB4781-5B9D-4366-B3A3-EDFC66F7FEC3}"/>
          </ac:picMkLst>
        </pc:picChg>
        <pc:cxnChg chg="mod">
          <ac:chgData name="Kulinich Bohdan" userId="48e65c9f34e137d0" providerId="LiveId" clId="{ED8A49D9-6BF0-454B-BC51-3805A49ADD3D}" dt="2024-06-16T10:25:07.870" v="31" actId="2711"/>
          <ac:cxnSpMkLst>
            <pc:docMk/>
            <pc:sldMk cId="1110361962" sldId="493"/>
            <ac:cxnSpMk id="13" creationId="{E840E44B-BC52-4CCF-A396-C0C728E1F3A0}"/>
          </ac:cxnSpMkLst>
        </pc:cxnChg>
        <pc:cxnChg chg="mod">
          <ac:chgData name="Kulinich Bohdan" userId="48e65c9f34e137d0" providerId="LiveId" clId="{ED8A49D9-6BF0-454B-BC51-3805A49ADD3D}" dt="2024-06-16T10:25:07.870" v="31" actId="2711"/>
          <ac:cxnSpMkLst>
            <pc:docMk/>
            <pc:sldMk cId="1110361962" sldId="493"/>
            <ac:cxnSpMk id="21" creationId="{2C571351-3D92-496E-B6A9-1E2CCDBAAB7C}"/>
          </ac:cxnSpMkLst>
        </pc:cxnChg>
        <pc:cxnChg chg="mod">
          <ac:chgData name="Kulinich Bohdan" userId="48e65c9f34e137d0" providerId="LiveId" clId="{ED8A49D9-6BF0-454B-BC51-3805A49ADD3D}" dt="2024-06-16T10:25:07.870" v="31" actId="2711"/>
          <ac:cxnSpMkLst>
            <pc:docMk/>
            <pc:sldMk cId="1110361962" sldId="493"/>
            <ac:cxnSpMk id="23" creationId="{5FB9EB1F-0E7C-494A-94FD-7C92B46767E2}"/>
          </ac:cxnSpMkLst>
        </pc:cxnChg>
        <pc:cxnChg chg="mod">
          <ac:chgData name="Kulinich Bohdan" userId="48e65c9f34e137d0" providerId="LiveId" clId="{ED8A49D9-6BF0-454B-BC51-3805A49ADD3D}" dt="2024-06-16T10:25:07.870" v="31" actId="2711"/>
          <ac:cxnSpMkLst>
            <pc:docMk/>
            <pc:sldMk cId="1110361962" sldId="493"/>
            <ac:cxnSpMk id="26" creationId="{B95CAF3D-B163-4F95-AB41-78CCD4FB0452}"/>
          </ac:cxnSpMkLst>
        </pc:cxnChg>
        <pc:cxnChg chg="mod">
          <ac:chgData name="Kulinich Bohdan" userId="48e65c9f34e137d0" providerId="LiveId" clId="{ED8A49D9-6BF0-454B-BC51-3805A49ADD3D}" dt="2024-06-16T10:25:07.870" v="31" actId="2711"/>
          <ac:cxnSpMkLst>
            <pc:docMk/>
            <pc:sldMk cId="1110361962" sldId="493"/>
            <ac:cxnSpMk id="28" creationId="{314004C5-F6B7-4593-91FC-F5FB89958021}"/>
          </ac:cxnSpMkLst>
        </pc:cxnChg>
        <pc:cxnChg chg="mod">
          <ac:chgData name="Kulinich Bohdan" userId="48e65c9f34e137d0" providerId="LiveId" clId="{ED8A49D9-6BF0-454B-BC51-3805A49ADD3D}" dt="2024-06-16T10:25:07.870" v="31" actId="2711"/>
          <ac:cxnSpMkLst>
            <pc:docMk/>
            <pc:sldMk cId="1110361962" sldId="493"/>
            <ac:cxnSpMk id="48" creationId="{291B2BA2-D929-4D59-AAB6-01F518BEC6C5}"/>
          </ac:cxnSpMkLst>
        </pc:cxn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61ABD8FE-61A1-425A-9E04-C1383D0BE6AC}"/>
    <pc:docChg chg="undo custSel addSld delSld modSld">
      <pc:chgData name="Kulinich Bohdan" userId="48e65c9f34e137d0" providerId="LiveId" clId="{61ABD8FE-61A1-425A-9E04-C1383D0BE6AC}" dt="2020-08-10T13:32:31.615" v="1258" actId="14429"/>
      <pc:docMkLst>
        <pc:docMk/>
      </pc:docMkLst>
      <pc:sldChg chg="modSp mod">
        <pc:chgData name="Kulinich Bohdan" userId="48e65c9f34e137d0" providerId="LiveId" clId="{61ABD8FE-61A1-425A-9E04-C1383D0BE6AC}" dt="2020-08-09T12:54:14.907" v="11" actId="313"/>
        <pc:sldMkLst>
          <pc:docMk/>
          <pc:sldMk cId="1986055327" sldId="408"/>
        </pc:sldMkLst>
        <pc:spChg chg="mod">
          <ac:chgData name="Kulinich Bohdan" userId="48e65c9f34e137d0" providerId="LiveId" clId="{61ABD8FE-61A1-425A-9E04-C1383D0BE6AC}" dt="2020-08-09T12:54:14.907" v="11" actId="313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1ABD8FE-61A1-425A-9E04-C1383D0BE6AC}" dt="2020-08-09T12:52:58.93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1ABD8FE-61A1-425A-9E04-C1383D0BE6AC}" dt="2020-08-10T13:31:16.845" v="1256" actId="1076"/>
        <pc:sldMkLst>
          <pc:docMk/>
          <pc:sldMk cId="900640268" sldId="409"/>
        </pc:sldMkLst>
        <pc:spChg chg="mod">
          <ac:chgData name="Kulinich Bohdan" userId="48e65c9f34e137d0" providerId="LiveId" clId="{61ABD8FE-61A1-425A-9E04-C1383D0BE6AC}" dt="2020-08-10T13:31:16.845" v="1256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61ABD8FE-61A1-425A-9E04-C1383D0BE6AC}" dt="2020-08-10T02:17:50.391" v="540" actId="14100"/>
        <pc:sldMkLst>
          <pc:docMk/>
          <pc:sldMk cId="3046331109" sldId="423"/>
        </pc:sldMkLst>
        <pc:spChg chg="mod">
          <ac:chgData name="Kulinich Bohdan" userId="48e65c9f34e137d0" providerId="LiveId" clId="{61ABD8FE-61A1-425A-9E04-C1383D0BE6AC}" dt="2020-08-10T02:17:50.391" v="540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27" creationId="{F0BE7ECB-5BFB-48DB-AD8A-B939C1AB4873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29" creationId="{C554798F-80D8-4F5B-BDE0-38399AAFBE12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2" creationId="{39E8ACAD-9FC7-431E-A656-831A836E1257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3" creationId="{CE9C4FB7-57BF-4E85-819F-71DEDFF6F93C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4" creationId="{89BAB51F-7B36-419B-B0BA-0EC41761ECC5}"/>
          </ac:spMkLst>
        </pc:spChg>
        <pc:picChg chg="add mod">
          <ac:chgData name="Kulinich Bohdan" userId="48e65c9f34e137d0" providerId="LiveId" clId="{61ABD8FE-61A1-425A-9E04-C1383D0BE6AC}" dt="2020-08-10T02:16:54.840" v="439"/>
          <ac:picMkLst>
            <pc:docMk/>
            <pc:sldMk cId="3046331109" sldId="423"/>
            <ac:picMk id="15" creationId="{1E9ABA94-295C-4AAD-83A7-4A8986BDF1D7}"/>
          </ac:picMkLst>
        </pc:picChg>
        <pc:cxnChg chg="del">
          <ac:chgData name="Kulinich Bohdan" userId="48e65c9f34e137d0" providerId="LiveId" clId="{61ABD8FE-61A1-425A-9E04-C1383D0BE6AC}" dt="2020-08-10T02:16:47.991" v="438" actId="478"/>
          <ac:cxnSpMkLst>
            <pc:docMk/>
            <pc:sldMk cId="3046331109" sldId="423"/>
            <ac:cxnSpMk id="19" creationId="{18FD354C-00C4-4771-9F9E-FC3CA5F53DFC}"/>
          </ac:cxnSpMkLst>
        </pc:cxnChg>
        <pc:cxnChg chg="del">
          <ac:chgData name="Kulinich Bohdan" userId="48e65c9f34e137d0" providerId="LiveId" clId="{61ABD8FE-61A1-425A-9E04-C1383D0BE6AC}" dt="2020-08-10T02:16:47.991" v="438" actId="478"/>
          <ac:cxnSpMkLst>
            <pc:docMk/>
            <pc:sldMk cId="3046331109" sldId="423"/>
            <ac:cxnSpMk id="24" creationId="{A234F077-0A06-4DEE-A187-4742442B19BB}"/>
          </ac:cxnSpMkLst>
        </pc:cxnChg>
      </pc:sldChg>
      <pc:sldChg chg="addSp delSp modSp mod delAnim modAnim">
        <pc:chgData name="Kulinich Bohdan" userId="48e65c9f34e137d0" providerId="LiveId" clId="{61ABD8FE-61A1-425A-9E04-C1383D0BE6AC}" dt="2020-08-10T13:32:31.615" v="1258" actId="14429"/>
        <pc:sldMkLst>
          <pc:docMk/>
          <pc:sldMk cId="241768542" sldId="442"/>
        </pc:sldMkLst>
        <pc:spChg chg="mod">
          <ac:chgData name="Kulinich Bohdan" userId="48e65c9f34e137d0" providerId="LiveId" clId="{61ABD8FE-61A1-425A-9E04-C1383D0BE6AC}" dt="2020-08-10T03:24:37.619" v="966" actId="14100"/>
          <ac:spMkLst>
            <pc:docMk/>
            <pc:sldMk cId="241768542" sldId="442"/>
            <ac:spMk id="6" creationId="{4CD1B612-D16C-4F70-8335-78480BFE8EC8}"/>
          </ac:spMkLst>
        </pc:spChg>
        <pc:spChg chg="add mod modVis">
          <ac:chgData name="Kulinich Bohdan" userId="48e65c9f34e137d0" providerId="LiveId" clId="{61ABD8FE-61A1-425A-9E04-C1383D0BE6AC}" dt="2020-08-10T11:09:41.871" v="999" actId="14429"/>
          <ac:spMkLst>
            <pc:docMk/>
            <pc:sldMk cId="241768542" sldId="442"/>
            <ac:spMk id="10" creationId="{3838E0AD-3B6D-4B2B-B540-314C97843F7A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2" creationId="{8BF6B129-78D4-44F5-A94A-22990EFF57C3}"/>
          </ac:spMkLst>
        </pc:spChg>
        <pc:spChg chg="add mod">
          <ac:chgData name="Kulinich Bohdan" userId="48e65c9f34e137d0" providerId="LiveId" clId="{61ABD8FE-61A1-425A-9E04-C1383D0BE6AC}" dt="2020-08-10T11:08:43.882" v="986" actId="1076"/>
          <ac:spMkLst>
            <pc:docMk/>
            <pc:sldMk cId="241768542" sldId="442"/>
            <ac:spMk id="13" creationId="{966D34D5-BF22-4090-B8C4-BAAA0D91292B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4" creationId="{54AC5A25-8957-4482-8E29-E0A7D6850170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5" creationId="{5B410A76-F80E-4410-A761-E71C87297485}"/>
          </ac:spMkLst>
        </pc:spChg>
        <pc:spChg chg="add del mod">
          <ac:chgData name="Kulinich Bohdan" userId="48e65c9f34e137d0" providerId="LiveId" clId="{61ABD8FE-61A1-425A-9E04-C1383D0BE6AC}" dt="2020-08-10T11:07:17.072" v="970" actId="478"/>
          <ac:spMkLst>
            <pc:docMk/>
            <pc:sldMk cId="241768542" sldId="442"/>
            <ac:spMk id="16" creationId="{EB9CE7F3-6581-4CED-90D1-7A3BCB2E7750}"/>
          </ac:spMkLst>
        </pc:spChg>
        <pc:spChg chg="add mod">
          <ac:chgData name="Kulinich Bohdan" userId="48e65c9f34e137d0" providerId="LiveId" clId="{61ABD8FE-61A1-425A-9E04-C1383D0BE6AC}" dt="2020-08-10T11:14:47.191" v="1004" actId="20577"/>
          <ac:spMkLst>
            <pc:docMk/>
            <pc:sldMk cId="241768542" sldId="442"/>
            <ac:spMk id="24" creationId="{05AA2E55-7B82-4AEE-8056-86996CC92C25}"/>
          </ac:spMkLst>
        </pc:spChg>
        <pc:spChg chg="add mod">
          <ac:chgData name="Kulinich Bohdan" userId="48e65c9f34e137d0" providerId="LiveId" clId="{61ABD8FE-61A1-425A-9E04-C1383D0BE6AC}" dt="2020-08-10T11:14:52.253" v="1007" actId="20577"/>
          <ac:spMkLst>
            <pc:docMk/>
            <pc:sldMk cId="241768542" sldId="442"/>
            <ac:spMk id="25" creationId="{62F603AE-C298-4B73-B93D-2437C1D8556E}"/>
          </ac:spMkLst>
        </pc:spChg>
        <pc:spChg chg="add mod">
          <ac:chgData name="Kulinich Bohdan" userId="48e65c9f34e137d0" providerId="LiveId" clId="{61ABD8FE-61A1-425A-9E04-C1383D0BE6AC}" dt="2020-08-10T11:17:09.541" v="1031" actId="14100"/>
          <ac:spMkLst>
            <pc:docMk/>
            <pc:sldMk cId="241768542" sldId="442"/>
            <ac:spMk id="30" creationId="{B0F776E6-6861-4A3B-9B60-8FE7C6E4037C}"/>
          </ac:spMkLst>
        </pc:spChg>
        <pc:spChg chg="add mod">
          <ac:chgData name="Kulinich Bohdan" userId="48e65c9f34e137d0" providerId="LiveId" clId="{61ABD8FE-61A1-425A-9E04-C1383D0BE6AC}" dt="2020-08-10T11:17:18.952" v="1035" actId="14100"/>
          <ac:spMkLst>
            <pc:docMk/>
            <pc:sldMk cId="241768542" sldId="442"/>
            <ac:spMk id="31" creationId="{641D7C65-0EF7-4800-925B-C5A1E31F4AAF}"/>
          </ac:spMkLst>
        </pc:spChg>
        <pc:grpChg chg="add mod">
          <ac:chgData name="Kulinich Bohdan" userId="48e65c9f34e137d0" providerId="LiveId" clId="{61ABD8FE-61A1-425A-9E04-C1383D0BE6AC}" dt="2020-08-10T11:16:44.831" v="1021" actId="1076"/>
          <ac:grpSpMkLst>
            <pc:docMk/>
            <pc:sldMk cId="241768542" sldId="442"/>
            <ac:grpSpMk id="27" creationId="{B098D351-D7DA-4483-AD4E-D2210375AF6A}"/>
          </ac:grpSpMkLst>
        </pc:grpChg>
        <pc:picChg chg="mod modVis">
          <ac:chgData name="Kulinich Bohdan" userId="48e65c9f34e137d0" providerId="LiveId" clId="{61ABD8FE-61A1-425A-9E04-C1383D0BE6AC}" dt="2020-08-10T13:32:31.615" v="1258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1ABD8FE-61A1-425A-9E04-C1383D0BE6AC}" dt="2020-08-10T11:09:47.862" v="1000" actId="478"/>
          <ac:picMkLst>
            <pc:docMk/>
            <pc:sldMk cId="241768542" sldId="442"/>
            <ac:picMk id="19" creationId="{E72D4D3A-A224-4855-88E5-93280935FFFC}"/>
          </ac:picMkLst>
        </pc:picChg>
        <pc:cxnChg chg="add mod">
          <ac:chgData name="Kulinich Bohdan" userId="48e65c9f34e137d0" providerId="LiveId" clId="{61ABD8FE-61A1-425A-9E04-C1383D0BE6AC}" dt="2020-08-10T11:07:36.718" v="975" actId="1076"/>
          <ac:cxnSpMkLst>
            <pc:docMk/>
            <pc:sldMk cId="241768542" sldId="442"/>
            <ac:cxnSpMk id="8" creationId="{705B8CBF-1C78-4165-AE47-2BBBFC416E53}"/>
          </ac:cxnSpMkLst>
        </pc:cxnChg>
        <pc:cxnChg chg="add mod">
          <ac:chgData name="Kulinich Bohdan" userId="48e65c9f34e137d0" providerId="LiveId" clId="{61ABD8FE-61A1-425A-9E04-C1383D0BE6AC}" dt="2020-08-10T11:07:36.718" v="975" actId="1076"/>
          <ac:cxnSpMkLst>
            <pc:docMk/>
            <pc:sldMk cId="241768542" sldId="442"/>
            <ac:cxnSpMk id="9" creationId="{2DE17A0C-9289-444B-9F65-E11C1DD639C2}"/>
          </ac:cxnSpMkLst>
        </pc:cxnChg>
        <pc:cxnChg chg="add del mod">
          <ac:chgData name="Kulinich Bohdan" userId="48e65c9f34e137d0" providerId="LiveId" clId="{61ABD8FE-61A1-425A-9E04-C1383D0BE6AC}" dt="2020-08-10T11:07:17.943" v="971" actId="478"/>
          <ac:cxnSpMkLst>
            <pc:docMk/>
            <pc:sldMk cId="241768542" sldId="442"/>
            <ac:cxnSpMk id="18" creationId="{FD579C7E-044C-4793-9060-84ABADF5A1C5}"/>
          </ac:cxnSpMkLst>
        </pc:cxnChg>
        <pc:cxnChg chg="add mod">
          <ac:chgData name="Kulinich Bohdan" userId="48e65c9f34e137d0" providerId="LiveId" clId="{61ABD8FE-61A1-425A-9E04-C1383D0BE6AC}" dt="2020-08-10T11:09:33.833" v="997" actId="1076"/>
          <ac:cxnSpMkLst>
            <pc:docMk/>
            <pc:sldMk cId="241768542" sldId="442"/>
            <ac:cxnSpMk id="20" creationId="{27628C65-B4CA-4BA8-BDC5-A461F1FDC446}"/>
          </ac:cxnSpMkLst>
        </pc:cxnChg>
        <pc:cxnChg chg="add mod">
          <ac:chgData name="Kulinich Bohdan" userId="48e65c9f34e137d0" providerId="LiveId" clId="{61ABD8FE-61A1-425A-9E04-C1383D0BE6AC}" dt="2020-08-10T11:14:34.422" v="1001" actId="14100"/>
          <ac:cxnSpMkLst>
            <pc:docMk/>
            <pc:sldMk cId="241768542" sldId="442"/>
            <ac:cxnSpMk id="22" creationId="{3949DFFB-51AE-4ED7-A5DD-5AD73262209E}"/>
          </ac:cxnSpMkLst>
        </pc:cxnChg>
        <pc:cxnChg chg="add mod">
          <ac:chgData name="Kulinich Bohdan" userId="48e65c9f34e137d0" providerId="LiveId" clId="{61ABD8FE-61A1-425A-9E04-C1383D0BE6AC}" dt="2020-08-10T11:16:21.321" v="1017" actId="164"/>
          <ac:cxnSpMkLst>
            <pc:docMk/>
            <pc:sldMk cId="241768542" sldId="442"/>
            <ac:cxnSpMk id="26" creationId="{FA86FECF-33F3-48C0-A1A4-560917535A9D}"/>
          </ac:cxnSpMkLst>
        </pc:cxnChg>
        <pc:cxnChg chg="add mod">
          <ac:chgData name="Kulinich Bohdan" userId="48e65c9f34e137d0" providerId="LiveId" clId="{61ABD8FE-61A1-425A-9E04-C1383D0BE6AC}" dt="2020-08-10T11:16:21.321" v="1017" actId="164"/>
          <ac:cxnSpMkLst>
            <pc:docMk/>
            <pc:sldMk cId="241768542" sldId="442"/>
            <ac:cxnSpMk id="28" creationId="{6784465B-ADC9-4A32-B90A-F8FE80A343B5}"/>
          </ac:cxnSpMkLst>
        </pc:cxnChg>
        <pc:cxnChg chg="add del mod">
          <ac:chgData name="Kulinich Bohdan" userId="48e65c9f34e137d0" providerId="LiveId" clId="{61ABD8FE-61A1-425A-9E04-C1383D0BE6AC}" dt="2020-08-10T13:32:22.916" v="1257" actId="478"/>
          <ac:cxnSpMkLst>
            <pc:docMk/>
            <pc:sldMk cId="241768542" sldId="442"/>
            <ac:cxnSpMk id="32" creationId="{67239152-111B-4F84-B3D2-D526276C3D84}"/>
          </ac:cxnSpMkLst>
        </pc:cxnChg>
      </pc:sldChg>
      <pc:sldChg chg="modSp add mod">
        <pc:chgData name="Kulinich Bohdan" userId="48e65c9f34e137d0" providerId="LiveId" clId="{61ABD8FE-61A1-425A-9E04-C1383D0BE6AC}" dt="2020-08-09T13:32:58.425" v="15" actId="1076"/>
        <pc:sldMkLst>
          <pc:docMk/>
          <pc:sldMk cId="1108550450" sldId="459"/>
        </pc:sldMkLst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61ABD8FE-61A1-425A-9E04-C1383D0BE6AC}" dt="2020-08-10T02:15:26.820" v="437"/>
        <pc:sldMkLst>
          <pc:docMk/>
          <pc:sldMk cId="301277507" sldId="461"/>
        </pc:sldMkLst>
        <pc:spChg chg="mod">
          <ac:chgData name="Kulinich Bohdan" userId="48e65c9f34e137d0" providerId="LiveId" clId="{61ABD8FE-61A1-425A-9E04-C1383D0BE6AC}" dt="2020-08-09T14:21:22.821" v="188" actId="20577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61ABD8FE-61A1-425A-9E04-C1383D0BE6AC}" dt="2020-08-09T14:02:28.013" v="35" actId="1076"/>
          <ac:spMkLst>
            <pc:docMk/>
            <pc:sldMk cId="301277507" sldId="461"/>
            <ac:spMk id="17" creationId="{F9BA6B73-DE55-4160-902C-99B0726A1091}"/>
          </ac:spMkLst>
        </pc:spChg>
        <pc:spChg chg="add mod">
          <ac:chgData name="Kulinich Bohdan" userId="48e65c9f34e137d0" providerId="LiveId" clId="{61ABD8FE-61A1-425A-9E04-C1383D0BE6AC}" dt="2020-08-09T14:02:28.013" v="35" actId="1076"/>
          <ac:spMkLst>
            <pc:docMk/>
            <pc:sldMk cId="301277507" sldId="461"/>
            <ac:spMk id="18" creationId="{97D3E5C7-B521-43A6-8065-75568EB3F023}"/>
          </ac:spMkLst>
        </pc:spChg>
        <pc:spChg chg="add mod">
          <ac:chgData name="Kulinich Bohdan" userId="48e65c9f34e137d0" providerId="LiveId" clId="{61ABD8FE-61A1-425A-9E04-C1383D0BE6AC}" dt="2020-08-09T14:11:15.320" v="48" actId="1076"/>
          <ac:spMkLst>
            <pc:docMk/>
            <pc:sldMk cId="301277507" sldId="461"/>
            <ac:spMk id="19" creationId="{8F559F53-8D5E-4947-8A27-FC5D922194EF}"/>
          </ac:spMkLst>
        </pc:spChg>
        <pc:spChg chg="add mod">
          <ac:chgData name="Kulinich Bohdan" userId="48e65c9f34e137d0" providerId="LiveId" clId="{61ABD8FE-61A1-425A-9E04-C1383D0BE6AC}" dt="2020-08-09T14:11:28.045" v="50" actId="1076"/>
          <ac:spMkLst>
            <pc:docMk/>
            <pc:sldMk cId="301277507" sldId="461"/>
            <ac:spMk id="20" creationId="{CE6C1FE5-920D-442B-B0FC-1F0E626F0C90}"/>
          </ac:spMkLst>
        </pc:spChg>
        <pc:spChg chg="add mod">
          <ac:chgData name="Kulinich Bohdan" userId="48e65c9f34e137d0" providerId="LiveId" clId="{61ABD8FE-61A1-425A-9E04-C1383D0BE6AC}" dt="2020-08-09T14:11:05.447" v="45" actId="1076"/>
          <ac:spMkLst>
            <pc:docMk/>
            <pc:sldMk cId="301277507" sldId="461"/>
            <ac:spMk id="21" creationId="{12869793-BFC5-4A17-938F-7B8552381C6B}"/>
          </ac:spMkLst>
        </pc:spChg>
        <pc:spChg chg="add mod">
          <ac:chgData name="Kulinich Bohdan" userId="48e65c9f34e137d0" providerId="LiveId" clId="{61ABD8FE-61A1-425A-9E04-C1383D0BE6AC}" dt="2020-08-09T14:11:41.092" v="53" actId="1076"/>
          <ac:spMkLst>
            <pc:docMk/>
            <pc:sldMk cId="301277507" sldId="461"/>
            <ac:spMk id="22" creationId="{D254338D-5C30-4BAE-9820-B5BE8AED1BF9}"/>
          </ac:spMkLst>
        </pc:spChg>
        <pc:spChg chg="add mod">
          <ac:chgData name="Kulinich Bohdan" userId="48e65c9f34e137d0" providerId="LiveId" clId="{61ABD8FE-61A1-425A-9E04-C1383D0BE6AC}" dt="2020-08-09T14:12:06.852" v="59" actId="20577"/>
          <ac:spMkLst>
            <pc:docMk/>
            <pc:sldMk cId="301277507" sldId="461"/>
            <ac:spMk id="23" creationId="{4ECB7167-F45B-4B63-A851-530D96120100}"/>
          </ac:spMkLst>
        </pc:spChg>
        <pc:spChg chg="add mod">
          <ac:chgData name="Kulinich Bohdan" userId="48e65c9f34e137d0" providerId="LiveId" clId="{61ABD8FE-61A1-425A-9E04-C1383D0BE6AC}" dt="2020-08-09T14:24:05.331" v="260" actId="1076"/>
          <ac:spMkLst>
            <pc:docMk/>
            <pc:sldMk cId="301277507" sldId="461"/>
            <ac:spMk id="25" creationId="{125952DF-3E65-461C-B367-455C32DAB293}"/>
          </ac:spMkLst>
        </pc:spChg>
        <pc:spChg chg="add mod">
          <ac:chgData name="Kulinich Bohdan" userId="48e65c9f34e137d0" providerId="LiveId" clId="{61ABD8FE-61A1-425A-9E04-C1383D0BE6AC}" dt="2020-08-10T02:03:30.341" v="372" actId="20577"/>
          <ac:spMkLst>
            <pc:docMk/>
            <pc:sldMk cId="301277507" sldId="461"/>
            <ac:spMk id="27" creationId="{0F67EC65-AF29-4F72-B6F6-32C388133FC6}"/>
          </ac:spMkLst>
        </pc:spChg>
        <pc:spChg chg="mod">
          <ac:chgData name="Kulinich Bohdan" userId="48e65c9f34e137d0" providerId="LiveId" clId="{61ABD8FE-61A1-425A-9E04-C1383D0BE6AC}" dt="2020-08-09T14:11:58.606" v="56" actId="20577"/>
          <ac:spMkLst>
            <pc:docMk/>
            <pc:sldMk cId="301277507" sldId="461"/>
            <ac:spMk id="28" creationId="{98D6C9AB-ACEB-4559-A3E8-FD42C2F3B3E6}"/>
          </ac:spMkLst>
        </pc:spChg>
        <pc:spChg chg="mod">
          <ac:chgData name="Kulinich Bohdan" userId="48e65c9f34e137d0" providerId="LiveId" clId="{61ABD8FE-61A1-425A-9E04-C1383D0BE6AC}" dt="2020-08-09T14:24:08.747" v="261" actId="1076"/>
          <ac:spMkLst>
            <pc:docMk/>
            <pc:sldMk cId="301277507" sldId="461"/>
            <ac:spMk id="29" creationId="{40F515A5-426D-4314-A8C6-C181C5B6D83A}"/>
          </ac:spMkLst>
        </pc:spChg>
        <pc:spChg chg="mod">
          <ac:chgData name="Kulinich Bohdan" userId="48e65c9f34e137d0" providerId="LiveId" clId="{61ABD8FE-61A1-425A-9E04-C1383D0BE6AC}" dt="2020-08-09T14:23:51.153" v="258" actId="1076"/>
          <ac:spMkLst>
            <pc:docMk/>
            <pc:sldMk cId="301277507" sldId="461"/>
            <ac:spMk id="30" creationId="{922FB6D1-189F-4755-AD6F-79B409687CD6}"/>
          </ac:spMkLst>
        </pc:spChg>
        <pc:spChg chg="mod">
          <ac:chgData name="Kulinich Bohdan" userId="48e65c9f34e137d0" providerId="LiveId" clId="{61ABD8FE-61A1-425A-9E04-C1383D0BE6AC}" dt="2020-08-09T14:23:55.367" v="259" actId="1076"/>
          <ac:spMkLst>
            <pc:docMk/>
            <pc:sldMk cId="301277507" sldId="461"/>
            <ac:spMk id="31" creationId="{03BED395-7B9E-40FF-AB48-8D6485C0AEE1}"/>
          </ac:spMkLst>
        </pc:spChg>
        <pc:spChg chg="del">
          <ac:chgData name="Kulinich Bohdan" userId="48e65c9f34e137d0" providerId="LiveId" clId="{61ABD8FE-61A1-425A-9E04-C1383D0BE6AC}" dt="2020-08-09T13:43:33.265" v="27" actId="478"/>
          <ac:spMkLst>
            <pc:docMk/>
            <pc:sldMk cId="301277507" sldId="461"/>
            <ac:spMk id="32" creationId="{6B16D39E-4A7C-4D3D-B725-A794B4BFCACF}"/>
          </ac:spMkLst>
        </pc:spChg>
        <pc:spChg chg="add mod">
          <ac:chgData name="Kulinich Bohdan" userId="48e65c9f34e137d0" providerId="LiveId" clId="{61ABD8FE-61A1-425A-9E04-C1383D0BE6AC}" dt="2020-08-10T02:07:16.141" v="400" actId="20577"/>
          <ac:spMkLst>
            <pc:docMk/>
            <pc:sldMk cId="301277507" sldId="461"/>
            <ac:spMk id="32" creationId="{7F3EB263-95AE-42D2-8974-CE40ECCD41C7}"/>
          </ac:spMkLst>
        </pc:spChg>
        <pc:spChg chg="add mod">
          <ac:chgData name="Kulinich Bohdan" userId="48e65c9f34e137d0" providerId="LiveId" clId="{61ABD8FE-61A1-425A-9E04-C1383D0BE6AC}" dt="2020-08-09T14:12:46.911" v="68" actId="1076"/>
          <ac:spMkLst>
            <pc:docMk/>
            <pc:sldMk cId="301277507" sldId="461"/>
            <ac:spMk id="33" creationId="{784E5DF2-6C14-44A0-BB59-99C3324D60BE}"/>
          </ac:spMkLst>
        </pc:spChg>
        <pc:spChg chg="add mod">
          <ac:chgData name="Kulinich Bohdan" userId="48e65c9f34e137d0" providerId="LiveId" clId="{61ABD8FE-61A1-425A-9E04-C1383D0BE6AC}" dt="2020-08-09T14:12:53.269" v="71" actId="20577"/>
          <ac:spMkLst>
            <pc:docMk/>
            <pc:sldMk cId="301277507" sldId="461"/>
            <ac:spMk id="34" creationId="{CB591DFF-852E-4B2A-9111-ADF05885199E}"/>
          </ac:spMkLst>
        </pc:spChg>
        <pc:spChg chg="add mod">
          <ac:chgData name="Kulinich Bohdan" userId="48e65c9f34e137d0" providerId="LiveId" clId="{61ABD8FE-61A1-425A-9E04-C1383D0BE6AC}" dt="2020-08-10T02:02:49.742" v="341" actId="14100"/>
          <ac:spMkLst>
            <pc:docMk/>
            <pc:sldMk cId="301277507" sldId="461"/>
            <ac:spMk id="35" creationId="{546884FE-1128-4E7A-BDDB-32B33E401FB6}"/>
          </ac:spMkLst>
        </pc:spChg>
        <pc:spChg chg="add mod">
          <ac:chgData name="Kulinich Bohdan" userId="48e65c9f34e137d0" providerId="LiveId" clId="{61ABD8FE-61A1-425A-9E04-C1383D0BE6AC}" dt="2020-08-09T14:23:39.198" v="257" actId="1076"/>
          <ac:spMkLst>
            <pc:docMk/>
            <pc:sldMk cId="301277507" sldId="461"/>
            <ac:spMk id="36" creationId="{85B0A7E4-6043-4E1C-9BCE-05D129521AF9}"/>
          </ac:spMkLst>
        </pc:spChg>
        <pc:spChg chg="add mod">
          <ac:chgData name="Kulinich Bohdan" userId="48e65c9f34e137d0" providerId="LiveId" clId="{61ABD8FE-61A1-425A-9E04-C1383D0BE6AC}" dt="2020-08-09T14:24:35.596" v="265" actId="20577"/>
          <ac:spMkLst>
            <pc:docMk/>
            <pc:sldMk cId="301277507" sldId="461"/>
            <ac:spMk id="37" creationId="{5955DCF8-8FE2-46D2-8C95-A461DA092B0F}"/>
          </ac:spMkLst>
        </pc:spChg>
        <pc:spChg chg="add mod">
          <ac:chgData name="Kulinich Bohdan" userId="48e65c9f34e137d0" providerId="LiveId" clId="{61ABD8FE-61A1-425A-9E04-C1383D0BE6AC}" dt="2020-08-10T02:02:47.392" v="340" actId="14100"/>
          <ac:spMkLst>
            <pc:docMk/>
            <pc:sldMk cId="301277507" sldId="461"/>
            <ac:spMk id="38" creationId="{7DB62FBF-3F34-4DD8-8C15-A779C9062958}"/>
          </ac:spMkLst>
        </pc:spChg>
        <pc:grpChg chg="add del mod">
          <ac:chgData name="Kulinich Bohdan" userId="48e65c9f34e137d0" providerId="LiveId" clId="{61ABD8FE-61A1-425A-9E04-C1383D0BE6AC}" dt="2020-08-09T14:15:18.764" v="137" actId="165"/>
          <ac:grpSpMkLst>
            <pc:docMk/>
            <pc:sldMk cId="301277507" sldId="461"/>
            <ac:grpSpMk id="2" creationId="{18E4F553-8DFB-4F11-8030-204D5885022F}"/>
          </ac:grpSpMkLst>
        </pc:grpChg>
        <pc:cxnChg chg="add mod ord topLvl">
          <ac:chgData name="Kulinich Bohdan" userId="48e65c9f34e137d0" providerId="LiveId" clId="{61ABD8FE-61A1-425A-9E04-C1383D0BE6AC}" dt="2020-08-09T14:15:18.764" v="137" actId="165"/>
          <ac:cxnSpMkLst>
            <pc:docMk/>
            <pc:sldMk cId="301277507" sldId="461"/>
            <ac:cxnSpMk id="15" creationId="{244C4224-5592-47DC-887B-F368099CD3AA}"/>
          </ac:cxnSpMkLst>
        </pc:cxnChg>
        <pc:cxnChg chg="mod topLvl">
          <ac:chgData name="Kulinich Bohdan" userId="48e65c9f34e137d0" providerId="LiveId" clId="{61ABD8FE-61A1-425A-9E04-C1383D0BE6AC}" dt="2020-08-09T14:15:18.764" v="137" actId="165"/>
          <ac:cxnSpMkLst>
            <pc:docMk/>
            <pc:sldMk cId="301277507" sldId="461"/>
            <ac:cxnSpMk id="24" creationId="{DCF0177D-7D76-4523-8244-E7DFA07EC5FC}"/>
          </ac:cxnSpMkLst>
        </pc:cxnChg>
        <pc:cxnChg chg="del">
          <ac:chgData name="Kulinich Bohdan" userId="48e65c9f34e137d0" providerId="LiveId" clId="{61ABD8FE-61A1-425A-9E04-C1383D0BE6AC}" dt="2020-08-09T13:41:10.220" v="18" actId="478"/>
          <ac:cxnSpMkLst>
            <pc:docMk/>
            <pc:sldMk cId="301277507" sldId="461"/>
            <ac:cxnSpMk id="26" creationId="{F83FB6EC-FE7D-4320-9FB5-B0B76F96D6F5}"/>
          </ac:cxnSpMkLst>
        </pc:cxnChg>
        <pc:cxnChg chg="del">
          <ac:chgData name="Kulinich Bohdan" userId="48e65c9f34e137d0" providerId="LiveId" clId="{61ABD8FE-61A1-425A-9E04-C1383D0BE6AC}" dt="2020-08-09T13:41:08.314" v="17" actId="478"/>
          <ac:cxnSpMkLst>
            <pc:docMk/>
            <pc:sldMk cId="301277507" sldId="461"/>
            <ac:cxnSpMk id="27" creationId="{387BC746-F46E-4D2A-BEEE-EEC96F5AA7D3}"/>
          </ac:cxnSpMkLst>
        </pc:cxnChg>
      </pc:sldChg>
      <pc:sldChg chg="modSp del mod">
        <pc:chgData name="Kulinich Bohdan" userId="48e65c9f34e137d0" providerId="LiveId" clId="{61ABD8FE-61A1-425A-9E04-C1383D0BE6AC}" dt="2020-08-10T03:23:55.309" v="835" actId="47"/>
        <pc:sldMkLst>
          <pc:docMk/>
          <pc:sldMk cId="1503654187" sldId="462"/>
        </pc:sldMkLst>
        <pc:picChg chg="mod">
          <ac:chgData name="Kulinich Bohdan" userId="48e65c9f34e137d0" providerId="LiveId" clId="{61ABD8FE-61A1-425A-9E04-C1383D0BE6AC}" dt="2020-08-10T02:41:06.471" v="597" actId="1076"/>
          <ac:picMkLst>
            <pc:docMk/>
            <pc:sldMk cId="1503654187" sldId="462"/>
            <ac:picMk id="21" creationId="{F2D4B5A2-92EA-4487-9EC5-61B7C20C4728}"/>
          </ac:picMkLst>
        </pc:picChg>
      </pc:sldChg>
      <pc:sldChg chg="del">
        <pc:chgData name="Kulinich Bohdan" userId="48e65c9f34e137d0" providerId="LiveId" clId="{61ABD8FE-61A1-425A-9E04-C1383D0BE6AC}" dt="2020-08-09T13:32:34.878" v="12" actId="47"/>
        <pc:sldMkLst>
          <pc:docMk/>
          <pc:sldMk cId="752518231" sldId="463"/>
        </pc:sldMkLst>
      </pc:sldChg>
      <pc:sldChg chg="del">
        <pc:chgData name="Kulinich Bohdan" userId="48e65c9f34e137d0" providerId="LiveId" clId="{61ABD8FE-61A1-425A-9E04-C1383D0BE6AC}" dt="2020-08-09T13:32:36.570" v="13" actId="47"/>
        <pc:sldMkLst>
          <pc:docMk/>
          <pc:sldMk cId="2897568110" sldId="464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658862367" sldId="465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415187572" sldId="473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2664948853" sldId="474"/>
        </pc:sldMkLst>
      </pc:sldChg>
      <pc:sldChg chg="addSp delSp modSp add mod delAnim modAnim">
        <pc:chgData name="Kulinich Bohdan" userId="48e65c9f34e137d0" providerId="LiveId" clId="{61ABD8FE-61A1-425A-9E04-C1383D0BE6AC}" dt="2020-08-10T02:53:50.033" v="736" actId="167"/>
        <pc:sldMkLst>
          <pc:docMk/>
          <pc:sldMk cId="1071148182" sldId="475"/>
        </pc:sldMkLst>
        <pc:spChg chg="mod ord">
          <ac:chgData name="Kulinich Bohdan" userId="48e65c9f34e137d0" providerId="LiveId" clId="{61ABD8FE-61A1-425A-9E04-C1383D0BE6AC}" dt="2020-08-10T02:53:50.033" v="736" actId="167"/>
          <ac:spMkLst>
            <pc:docMk/>
            <pc:sldMk cId="1071148182" sldId="475"/>
            <ac:spMk id="6" creationId="{4CD1B612-D16C-4F70-8335-78480BFE8EC8}"/>
          </ac:spMkLst>
        </pc:spChg>
        <pc:spChg chg="add del mod">
          <ac:chgData name="Kulinich Bohdan" userId="48e65c9f34e137d0" providerId="LiveId" clId="{61ABD8FE-61A1-425A-9E04-C1383D0BE6AC}" dt="2020-08-10T02:41:33.271" v="600" actId="478"/>
          <ac:spMkLst>
            <pc:docMk/>
            <pc:sldMk cId="1071148182" sldId="475"/>
            <ac:spMk id="20" creationId="{E9D4E23D-EEE1-4E92-90D8-2A407A7510D9}"/>
          </ac:spMkLst>
        </pc:spChg>
        <pc:spChg chg="add mod">
          <ac:chgData name="Kulinich Bohdan" userId="48e65c9f34e137d0" providerId="LiveId" clId="{61ABD8FE-61A1-425A-9E04-C1383D0BE6AC}" dt="2020-08-10T02:41:45.450" v="604" actId="14100"/>
          <ac:spMkLst>
            <pc:docMk/>
            <pc:sldMk cId="1071148182" sldId="475"/>
            <ac:spMk id="21" creationId="{70469D0D-7615-4D3C-8EF6-3CFB4CD6A9A1}"/>
          </ac:spMkLst>
        </pc:spChg>
        <pc:spChg chg="add mod">
          <ac:chgData name="Kulinich Bohdan" userId="48e65c9f34e137d0" providerId="LiveId" clId="{61ABD8FE-61A1-425A-9E04-C1383D0BE6AC}" dt="2020-08-10T02:42:22.321" v="610" actId="1076"/>
          <ac:spMkLst>
            <pc:docMk/>
            <pc:sldMk cId="1071148182" sldId="475"/>
            <ac:spMk id="22" creationId="{B53CEFA3-2EA4-4971-8055-76954AC432B0}"/>
          </ac:spMkLst>
        </pc:spChg>
        <pc:spChg chg="add mod">
          <ac:chgData name="Kulinich Bohdan" userId="48e65c9f34e137d0" providerId="LiveId" clId="{61ABD8FE-61A1-425A-9E04-C1383D0BE6AC}" dt="2020-08-10T02:42:12.021" v="607" actId="1076"/>
          <ac:spMkLst>
            <pc:docMk/>
            <pc:sldMk cId="1071148182" sldId="475"/>
            <ac:spMk id="23" creationId="{855CD34E-F11E-4725-A445-D1A107EA4121}"/>
          </ac:spMkLst>
        </pc:spChg>
        <pc:spChg chg="add mod">
          <ac:chgData name="Kulinich Bohdan" userId="48e65c9f34e137d0" providerId="LiveId" clId="{61ABD8FE-61A1-425A-9E04-C1383D0BE6AC}" dt="2020-08-10T02:42:15.440" v="608" actId="1076"/>
          <ac:spMkLst>
            <pc:docMk/>
            <pc:sldMk cId="1071148182" sldId="475"/>
            <ac:spMk id="24" creationId="{7A0DC3CB-6D5A-486A-BEBE-8697FC63A631}"/>
          </ac:spMkLst>
        </pc:spChg>
        <pc:spChg chg="add mod">
          <ac:chgData name="Kulinich Bohdan" userId="48e65c9f34e137d0" providerId="LiveId" clId="{61ABD8FE-61A1-425A-9E04-C1383D0BE6AC}" dt="2020-08-10T02:42:19.130" v="609" actId="1076"/>
          <ac:spMkLst>
            <pc:docMk/>
            <pc:sldMk cId="1071148182" sldId="475"/>
            <ac:spMk id="26" creationId="{49F3FE19-27DF-42A3-A9AB-1D719536E873}"/>
          </ac:spMkLst>
        </pc:spChg>
        <pc:spChg chg="add mod">
          <ac:chgData name="Kulinich Bohdan" userId="48e65c9f34e137d0" providerId="LiveId" clId="{61ABD8FE-61A1-425A-9E04-C1383D0BE6AC}" dt="2020-08-10T02:42:24.670" v="611" actId="1076"/>
          <ac:spMkLst>
            <pc:docMk/>
            <pc:sldMk cId="1071148182" sldId="475"/>
            <ac:spMk id="27" creationId="{332A952C-37E4-41AB-8EB2-841D1D836B48}"/>
          </ac:spMkLst>
        </pc:spChg>
        <pc:spChg chg="add mod">
          <ac:chgData name="Kulinich Bohdan" userId="48e65c9f34e137d0" providerId="LiveId" clId="{61ABD8FE-61A1-425A-9E04-C1383D0BE6AC}" dt="2020-08-10T02:42:07.395" v="606" actId="1076"/>
          <ac:spMkLst>
            <pc:docMk/>
            <pc:sldMk cId="1071148182" sldId="475"/>
            <ac:spMk id="28" creationId="{D9A3A134-6DD0-4EF7-835D-860F94A7B0FF}"/>
          </ac:spMkLst>
        </pc:spChg>
        <pc:spChg chg="add mod">
          <ac:chgData name="Kulinich Bohdan" userId="48e65c9f34e137d0" providerId="LiveId" clId="{61ABD8FE-61A1-425A-9E04-C1383D0BE6AC}" dt="2020-08-10T02:50:51.038" v="713" actId="1076"/>
          <ac:spMkLst>
            <pc:docMk/>
            <pc:sldMk cId="1071148182" sldId="475"/>
            <ac:spMk id="29" creationId="{91D69557-02B1-40E6-9DA7-895007E38226}"/>
          </ac:spMkLst>
        </pc:spChg>
        <pc:spChg chg="add mod">
          <ac:chgData name="Kulinich Bohdan" userId="48e65c9f34e137d0" providerId="LiveId" clId="{61ABD8FE-61A1-425A-9E04-C1383D0BE6AC}" dt="2020-08-10T02:42:47.630" v="621" actId="1076"/>
          <ac:spMkLst>
            <pc:docMk/>
            <pc:sldMk cId="1071148182" sldId="475"/>
            <ac:spMk id="30" creationId="{49F78064-D85F-4975-9525-7783FB0CB949}"/>
          </ac:spMkLst>
        </pc:spChg>
        <pc:spChg chg="add mod">
          <ac:chgData name="Kulinich Bohdan" userId="48e65c9f34e137d0" providerId="LiveId" clId="{61ABD8FE-61A1-425A-9E04-C1383D0BE6AC}" dt="2020-08-10T02:51:21.393" v="723" actId="14100"/>
          <ac:spMkLst>
            <pc:docMk/>
            <pc:sldMk cId="1071148182" sldId="475"/>
            <ac:spMk id="34" creationId="{EC3083C1-8FD7-4F68-83FB-A37E3D2BB5BA}"/>
          </ac:spMkLst>
        </pc:spChg>
        <pc:spChg chg="add mod">
          <ac:chgData name="Kulinich Bohdan" userId="48e65c9f34e137d0" providerId="LiveId" clId="{61ABD8FE-61A1-425A-9E04-C1383D0BE6AC}" dt="2020-08-10T02:51:38.383" v="731" actId="14100"/>
          <ac:spMkLst>
            <pc:docMk/>
            <pc:sldMk cId="1071148182" sldId="475"/>
            <ac:spMk id="35" creationId="{29CE73DB-D2E8-41EA-9C05-BC6EA591F533}"/>
          </ac:spMkLst>
        </pc:spChg>
        <pc:spChg chg="mod">
          <ac:chgData name="Kulinich Bohdan" userId="48e65c9f34e137d0" providerId="LiveId" clId="{61ABD8FE-61A1-425A-9E04-C1383D0BE6AC}" dt="2020-08-10T02:39:22.331" v="543" actId="20577"/>
          <ac:spMkLst>
            <pc:docMk/>
            <pc:sldMk cId="1071148182" sldId="475"/>
            <ac:spMk id="51" creationId="{86BC9140-E395-435D-A852-213A1317C46C}"/>
          </ac:spMkLst>
        </pc:spChg>
        <pc:grpChg chg="add del mod">
          <ac:chgData name="Kulinich Bohdan" userId="48e65c9f34e137d0" providerId="LiveId" clId="{61ABD8FE-61A1-425A-9E04-C1383D0BE6AC}" dt="2020-08-10T02:46:08.194" v="623" actId="165"/>
          <ac:grpSpMkLst>
            <pc:docMk/>
            <pc:sldMk cId="1071148182" sldId="475"/>
            <ac:grpSpMk id="7" creationId="{DD543642-DD9C-4A47-A17C-F9C7F7F8F0DF}"/>
          </ac:grpSpMkLst>
        </pc:grpChg>
        <pc:grpChg chg="add mod">
          <ac:chgData name="Kulinich Bohdan" userId="48e65c9f34e137d0" providerId="LiveId" clId="{61ABD8FE-61A1-425A-9E04-C1383D0BE6AC}" dt="2020-08-10T02:46:54.734" v="628" actId="1076"/>
          <ac:grpSpMkLst>
            <pc:docMk/>
            <pc:sldMk cId="1071148182" sldId="475"/>
            <ac:grpSpMk id="31" creationId="{D1962682-D9E7-4E29-A93C-C928265EA762}"/>
          </ac:grpSpMkLst>
        </pc:grpChg>
        <pc:picChg chg="add del mod modCrop">
          <ac:chgData name="Kulinich Bohdan" userId="48e65c9f34e137d0" providerId="LiveId" clId="{61ABD8FE-61A1-425A-9E04-C1383D0BE6AC}" dt="2020-08-10T02:42:49.035" v="622" actId="478"/>
          <ac:picMkLst>
            <pc:docMk/>
            <pc:sldMk cId="1071148182" sldId="475"/>
            <ac:picMk id="5" creationId="{609207E1-0A66-45CE-868F-B7B271FB6D7A}"/>
          </ac:picMkLst>
        </pc:picChg>
        <pc:picChg chg="del">
          <ac:chgData name="Kulinich Bohdan" userId="48e65c9f34e137d0" providerId="LiveId" clId="{61ABD8FE-61A1-425A-9E04-C1383D0BE6AC}" dt="2020-08-10T02:39:19.761" v="542" actId="478"/>
          <ac:picMkLst>
            <pc:docMk/>
            <pc:sldMk cId="1071148182" sldId="475"/>
            <ac:picMk id="15" creationId="{1E9ABA94-295C-4AAD-83A7-4A8986BDF1D7}"/>
          </ac:picMkLst>
        </pc:picChg>
        <pc:cxnChg chg="add mod topLvl">
          <ac:chgData name="Kulinich Bohdan" userId="48e65c9f34e137d0" providerId="LiveId" clId="{61ABD8FE-61A1-425A-9E04-C1383D0BE6AC}" dt="2020-08-10T02:46:08.194" v="623" actId="165"/>
          <ac:cxnSpMkLst>
            <pc:docMk/>
            <pc:sldMk cId="1071148182" sldId="475"/>
            <ac:cxnSpMk id="12" creationId="{728B52AF-7A81-41B6-90BC-FC089DE0BC81}"/>
          </ac:cxnSpMkLst>
        </pc:cxnChg>
        <pc:cxnChg chg="add mod topLvl">
          <ac:chgData name="Kulinich Bohdan" userId="48e65c9f34e137d0" providerId="LiveId" clId="{61ABD8FE-61A1-425A-9E04-C1383D0BE6AC}" dt="2020-08-10T02:46:08.194" v="623" actId="165"/>
          <ac:cxnSpMkLst>
            <pc:docMk/>
            <pc:sldMk cId="1071148182" sldId="475"/>
            <ac:cxnSpMk id="13" creationId="{31978F08-880B-4C85-8E9D-32F3E9959150}"/>
          </ac:cxnSpMkLst>
        </pc:cxnChg>
        <pc:cxnChg chg="add mod">
          <ac:chgData name="Kulinich Bohdan" userId="48e65c9f34e137d0" providerId="LiveId" clId="{61ABD8FE-61A1-425A-9E04-C1383D0BE6AC}" dt="2020-08-10T02:40:55.230" v="595" actId="14100"/>
          <ac:cxnSpMkLst>
            <pc:docMk/>
            <pc:sldMk cId="1071148182" sldId="475"/>
            <ac:cxnSpMk id="14" creationId="{7D3BCF42-7A6A-416B-9A50-2A16462645D9}"/>
          </ac:cxnSpMkLst>
        </pc:cxnChg>
        <pc:cxnChg chg="mod">
          <ac:chgData name="Kulinich Bohdan" userId="48e65c9f34e137d0" providerId="LiveId" clId="{61ABD8FE-61A1-425A-9E04-C1383D0BE6AC}" dt="2020-08-10T02:46:42.793" v="624"/>
          <ac:cxnSpMkLst>
            <pc:docMk/>
            <pc:sldMk cId="1071148182" sldId="475"/>
            <ac:cxnSpMk id="32" creationId="{90C8AB8F-D70F-4D0F-A863-12F9C52C9AB1}"/>
          </ac:cxnSpMkLst>
        </pc:cxnChg>
        <pc:cxnChg chg="mod">
          <ac:chgData name="Kulinich Bohdan" userId="48e65c9f34e137d0" providerId="LiveId" clId="{61ABD8FE-61A1-425A-9E04-C1383D0BE6AC}" dt="2020-08-10T02:46:42.793" v="624"/>
          <ac:cxnSpMkLst>
            <pc:docMk/>
            <pc:sldMk cId="1071148182" sldId="475"/>
            <ac:cxnSpMk id="33" creationId="{4E812101-B2F2-4F3C-AFDD-880E8E0B0E6D}"/>
          </ac:cxnSpMkLst>
        </pc:cxnChg>
      </pc:sldChg>
      <pc:sldChg chg="modSp add mod modAnim">
        <pc:chgData name="Kulinich Bohdan" userId="48e65c9f34e137d0" providerId="LiveId" clId="{61ABD8FE-61A1-425A-9E04-C1383D0BE6AC}" dt="2020-08-10T03:17:06.176" v="833" actId="20577"/>
        <pc:sldMkLst>
          <pc:docMk/>
          <pc:sldMk cId="2993543623" sldId="476"/>
        </pc:sldMkLst>
        <pc:spChg chg="mod">
          <ac:chgData name="Kulinich Bohdan" userId="48e65c9f34e137d0" providerId="LiveId" clId="{61ABD8FE-61A1-425A-9E04-C1383D0BE6AC}" dt="2020-08-10T03:17:06.176" v="833" actId="20577"/>
          <ac:spMkLst>
            <pc:docMk/>
            <pc:sldMk cId="2993543623" sldId="476"/>
            <ac:spMk id="6" creationId="{4CD1B612-D16C-4F70-8335-78480BFE8EC8}"/>
          </ac:spMkLst>
        </pc:spChg>
        <pc:spChg chg="mod">
          <ac:chgData name="Kulinich Bohdan" userId="48e65c9f34e137d0" providerId="LiveId" clId="{61ABD8FE-61A1-425A-9E04-C1383D0BE6AC}" dt="2020-08-10T03:09:57.008" v="738" actId="20577"/>
          <ac:spMkLst>
            <pc:docMk/>
            <pc:sldMk cId="2993543623" sldId="476"/>
            <ac:spMk id="51" creationId="{86BC9140-E395-435D-A852-213A1317C46C}"/>
          </ac:spMkLst>
        </pc:spChg>
      </pc:sldChg>
      <pc:sldChg chg="addSp delSp modSp add mod addAnim delAnim modAnim">
        <pc:chgData name="Kulinich Bohdan" userId="48e65c9f34e137d0" providerId="LiveId" clId="{61ABD8FE-61A1-425A-9E04-C1383D0BE6AC}" dt="2020-08-10T13:21:26.901" v="1225" actId="20577"/>
        <pc:sldMkLst>
          <pc:docMk/>
          <pc:sldMk cId="2325420514" sldId="477"/>
        </pc:sldMkLst>
        <pc:spChg chg="mod">
          <ac:chgData name="Kulinich Bohdan" userId="48e65c9f34e137d0" providerId="LiveId" clId="{61ABD8FE-61A1-425A-9E04-C1383D0BE6AC}" dt="2020-08-10T13:21:26.901" v="1225" actId="20577"/>
          <ac:spMkLst>
            <pc:docMk/>
            <pc:sldMk cId="2325420514" sldId="477"/>
            <ac:spMk id="6" creationId="{4CD1B612-D16C-4F70-8335-78480BFE8EC8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0" creationId="{3838E0AD-3B6D-4B2B-B540-314C97843F7A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2" creationId="{8BF6B129-78D4-44F5-A94A-22990EFF57C3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3" creationId="{966D34D5-BF22-4090-B8C4-BAAA0D91292B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4" creationId="{54AC5A25-8957-4482-8E29-E0A7D6850170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5" creationId="{5B410A76-F80E-4410-A761-E71C87297485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24" creationId="{05AA2E55-7B82-4AEE-8056-86996CC92C25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25" creationId="{62F603AE-C298-4B73-B93D-2437C1D8556E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30" creationId="{B0F776E6-6861-4A3B-9B60-8FE7C6E4037C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31" creationId="{641D7C65-0EF7-4800-925B-C5A1E31F4AAF}"/>
          </ac:spMkLst>
        </pc:spChg>
        <pc:spChg chg="add mod">
          <ac:chgData name="Kulinich Bohdan" userId="48e65c9f34e137d0" providerId="LiveId" clId="{61ABD8FE-61A1-425A-9E04-C1383D0BE6AC}" dt="2020-08-10T13:03:50.815" v="1102" actId="1076"/>
          <ac:spMkLst>
            <pc:docMk/>
            <pc:sldMk cId="2325420514" sldId="477"/>
            <ac:spMk id="38" creationId="{414AC39D-38AA-4CF8-BFC4-AF71F59CADC6}"/>
          </ac:spMkLst>
        </pc:spChg>
        <pc:spChg chg="add mod">
          <ac:chgData name="Kulinich Bohdan" userId="48e65c9f34e137d0" providerId="LiveId" clId="{61ABD8FE-61A1-425A-9E04-C1383D0BE6AC}" dt="2020-08-10T13:03:57.775" v="1106" actId="20577"/>
          <ac:spMkLst>
            <pc:docMk/>
            <pc:sldMk cId="2325420514" sldId="477"/>
            <ac:spMk id="39" creationId="{4D3A412C-30E8-4494-BE20-7EF3D4789F23}"/>
          </ac:spMkLst>
        </pc:spChg>
        <pc:spChg chg="add mod">
          <ac:chgData name="Kulinich Bohdan" userId="48e65c9f34e137d0" providerId="LiveId" clId="{61ABD8FE-61A1-425A-9E04-C1383D0BE6AC}" dt="2020-08-10T13:04:03.085" v="1109" actId="20577"/>
          <ac:spMkLst>
            <pc:docMk/>
            <pc:sldMk cId="2325420514" sldId="477"/>
            <ac:spMk id="40" creationId="{8C80C97A-DECC-405D-879E-01B7E4410A8A}"/>
          </ac:spMkLst>
        </pc:spChg>
        <pc:spChg chg="add mod">
          <ac:chgData name="Kulinich Bohdan" userId="48e65c9f34e137d0" providerId="LiveId" clId="{61ABD8FE-61A1-425A-9E04-C1383D0BE6AC}" dt="2020-08-10T13:04:07.275" v="1112" actId="20577"/>
          <ac:spMkLst>
            <pc:docMk/>
            <pc:sldMk cId="2325420514" sldId="477"/>
            <ac:spMk id="41" creationId="{D3892BB7-6F5D-4A19-9E45-3826E20D538F}"/>
          </ac:spMkLst>
        </pc:spChg>
        <pc:spChg chg="add mod">
          <ac:chgData name="Kulinich Bohdan" userId="48e65c9f34e137d0" providerId="LiveId" clId="{61ABD8FE-61A1-425A-9E04-C1383D0BE6AC}" dt="2020-08-10T13:04:14.425" v="1115" actId="20577"/>
          <ac:spMkLst>
            <pc:docMk/>
            <pc:sldMk cId="2325420514" sldId="477"/>
            <ac:spMk id="42" creationId="{CBED651A-BE4E-4515-A036-B649E0A2B72D}"/>
          </ac:spMkLst>
        </pc:spChg>
        <pc:spChg chg="add mod">
          <ac:chgData name="Kulinich Bohdan" userId="48e65c9f34e137d0" providerId="LiveId" clId="{61ABD8FE-61A1-425A-9E04-C1383D0BE6AC}" dt="2020-08-10T13:04:22.020" v="1119" actId="1076"/>
          <ac:spMkLst>
            <pc:docMk/>
            <pc:sldMk cId="2325420514" sldId="477"/>
            <ac:spMk id="43" creationId="{D70019CA-9C4F-446C-85CC-E5B79371A80A}"/>
          </ac:spMkLst>
        </pc:spChg>
        <pc:spChg chg="add mod">
          <ac:chgData name="Kulinich Bohdan" userId="48e65c9f34e137d0" providerId="LiveId" clId="{61ABD8FE-61A1-425A-9E04-C1383D0BE6AC}" dt="2020-08-10T13:04:26.505" v="1122" actId="20577"/>
          <ac:spMkLst>
            <pc:docMk/>
            <pc:sldMk cId="2325420514" sldId="477"/>
            <ac:spMk id="44" creationId="{ED0A484B-131B-4CD4-BF47-D5A6F6630A70}"/>
          </ac:spMkLst>
        </pc:spChg>
        <pc:spChg chg="mod">
          <ac:chgData name="Kulinich Bohdan" userId="48e65c9f34e137d0" providerId="LiveId" clId="{61ABD8FE-61A1-425A-9E04-C1383D0BE6AC}" dt="2020-08-10T13:01:19.867" v="1043" actId="20577"/>
          <ac:spMkLst>
            <pc:docMk/>
            <pc:sldMk cId="2325420514" sldId="477"/>
            <ac:spMk id="51" creationId="{86BC9140-E395-435D-A852-213A1317C46C}"/>
          </ac:spMkLst>
        </pc:spChg>
        <pc:grpChg chg="del">
          <ac:chgData name="Kulinich Bohdan" userId="48e65c9f34e137d0" providerId="LiveId" clId="{61ABD8FE-61A1-425A-9E04-C1383D0BE6AC}" dt="2020-08-10T13:01:22.487" v="1044" actId="478"/>
          <ac:grpSpMkLst>
            <pc:docMk/>
            <pc:sldMk cId="2325420514" sldId="477"/>
            <ac:grpSpMk id="27" creationId="{B098D351-D7DA-4483-AD4E-D2210375AF6A}"/>
          </ac:grpSpMkLst>
        </pc:grpChg>
        <pc:picChg chg="add del mod modCrop">
          <ac:chgData name="Kulinich Bohdan" userId="48e65c9f34e137d0" providerId="LiveId" clId="{61ABD8FE-61A1-425A-9E04-C1383D0BE6AC}" dt="2020-08-10T13:04:28.805" v="1123" actId="478"/>
          <ac:picMkLst>
            <pc:docMk/>
            <pc:sldMk cId="2325420514" sldId="477"/>
            <ac:picMk id="5" creationId="{BB822C06-B51D-44DC-AB4D-34676BAED0D7}"/>
          </ac:picMkLst>
        </pc:picChg>
        <pc:picChg chg="add del mod modVis">
          <ac:chgData name="Kulinich Bohdan" userId="48e65c9f34e137d0" providerId="LiveId" clId="{61ABD8FE-61A1-425A-9E04-C1383D0BE6AC}" dt="2020-08-10T13:05:54.103" v="1134" actId="478"/>
          <ac:picMkLst>
            <pc:docMk/>
            <pc:sldMk cId="2325420514" sldId="477"/>
            <ac:picMk id="17" creationId="{BD7AEADA-D379-4498-A792-48D005AFF9EB}"/>
          </ac:picMkLst>
        </pc:pic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8" creationId="{705B8CBF-1C78-4165-AE47-2BBBFC416E53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9" creationId="{2DE17A0C-9289-444B-9F65-E11C1DD639C2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20" creationId="{27628C65-B4CA-4BA8-BDC5-A461F1FDC446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22" creationId="{3949DFFB-51AE-4ED7-A5DD-5AD73262209E}"/>
          </ac:cxnSpMkLst>
        </pc:cxnChg>
        <pc:cxnChg chg="add mod">
          <ac:chgData name="Kulinich Bohdan" userId="48e65c9f34e137d0" providerId="LiveId" clId="{61ABD8FE-61A1-425A-9E04-C1383D0BE6AC}" dt="2020-08-10T13:02:47.507" v="1061" actId="14100"/>
          <ac:cxnSpMkLst>
            <pc:docMk/>
            <pc:sldMk cId="2325420514" sldId="477"/>
            <ac:cxnSpMk id="29" creationId="{1725A117-D584-4EC6-B17E-86EA8139BD97}"/>
          </ac:cxnSpMkLst>
        </pc:cxnChg>
        <pc:cxnChg chg="add mod">
          <ac:chgData name="Kulinich Bohdan" userId="48e65c9f34e137d0" providerId="LiveId" clId="{61ABD8FE-61A1-425A-9E04-C1383D0BE6AC}" dt="2020-08-10T13:03:03.595" v="1066" actId="14100"/>
          <ac:cxnSpMkLst>
            <pc:docMk/>
            <pc:sldMk cId="2325420514" sldId="477"/>
            <ac:cxnSpMk id="32" creationId="{0718D81A-E09E-49E5-91A8-5B5AF817DB67}"/>
          </ac:cxnSpMkLst>
        </pc:cxnChg>
        <pc:cxnChg chg="add mod">
          <ac:chgData name="Kulinich Bohdan" userId="48e65c9f34e137d0" providerId="LiveId" clId="{61ABD8FE-61A1-425A-9E04-C1383D0BE6AC}" dt="2020-08-10T13:03:13.670" v="1070" actId="14100"/>
          <ac:cxnSpMkLst>
            <pc:docMk/>
            <pc:sldMk cId="2325420514" sldId="477"/>
            <ac:cxnSpMk id="33" creationId="{A111025E-0722-4E59-A0E0-5F7D1687A92F}"/>
          </ac:cxnSpMkLst>
        </pc:cxnChg>
        <pc:cxnChg chg="add mod">
          <ac:chgData name="Kulinich Bohdan" userId="48e65c9f34e137d0" providerId="LiveId" clId="{61ABD8FE-61A1-425A-9E04-C1383D0BE6AC}" dt="2020-08-10T13:03:24.055" v="1074" actId="14100"/>
          <ac:cxnSpMkLst>
            <pc:docMk/>
            <pc:sldMk cId="2325420514" sldId="477"/>
            <ac:cxnSpMk id="35" creationId="{12371132-188B-434E-B62E-A6619038D3B6}"/>
          </ac:cxnSpMkLst>
        </pc:cxn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F4F83B65-D864-493F-A8BC-B785BB61B9EC}"/>
    <pc:docChg chg="undo redo custSel addSld delSld modSld">
      <pc:chgData name="Kulinich Bohdan" userId="48e65c9f34e137d0" providerId="LiveId" clId="{F4F83B65-D864-493F-A8BC-B785BB61B9EC}" dt="2020-07-28T18:17:31.784" v="2369" actId="20577"/>
      <pc:docMkLst>
        <pc:docMk/>
      </pc:docMkLst>
      <pc:sldChg chg="modSp">
        <pc:chgData name="Kulinich Bohdan" userId="48e65c9f34e137d0" providerId="LiveId" clId="{F4F83B65-D864-493F-A8BC-B785BB61B9EC}" dt="2020-07-27T15:12:25.449" v="1" actId="20577"/>
        <pc:sldMkLst>
          <pc:docMk/>
          <pc:sldMk cId="1986055327" sldId="408"/>
        </pc:sldMkLst>
        <pc:spChg chg="mod">
          <ac:chgData name="Kulinich Bohdan" userId="48e65c9f34e137d0" providerId="LiveId" clId="{F4F83B65-D864-493F-A8BC-B785BB61B9EC}" dt="2020-07-27T15:12:25.449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4F83B65-D864-493F-A8BC-B785BB61B9EC}" dt="2020-07-28T18:17:31.784" v="2369" actId="20577"/>
        <pc:sldMkLst>
          <pc:docMk/>
          <pc:sldMk cId="900640268" sldId="409"/>
        </pc:sldMkLst>
        <pc:spChg chg="mod">
          <ac:chgData name="Kulinich Bohdan" userId="48e65c9f34e137d0" providerId="LiveId" clId="{F4F83B65-D864-493F-A8BC-B785BB61B9EC}" dt="2020-07-28T18:17:31.784" v="23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F4F83B65-D864-493F-A8BC-B785BB61B9EC}" dt="2020-07-27T17:05:39.281" v="416"/>
        <pc:sldMkLst>
          <pc:docMk/>
          <pc:sldMk cId="3046331109" sldId="423"/>
        </pc:sldMkLst>
        <pc:spChg chg="mod">
          <ac:chgData name="Kulinich Bohdan" userId="48e65c9f34e137d0" providerId="LiveId" clId="{F4F83B65-D864-493F-A8BC-B785BB61B9EC}" dt="2020-07-27T17:03:29.376" v="396" actId="1076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F4F83B65-D864-493F-A8BC-B785BB61B9EC}" dt="2020-07-27T16:58:13.335" v="155" actId="1076"/>
          <ac:spMkLst>
            <pc:docMk/>
            <pc:sldMk cId="3046331109" sldId="423"/>
            <ac:spMk id="12" creationId="{8F724874-DE7C-4C2D-B083-2590135543F8}"/>
          </ac:spMkLst>
        </pc:spChg>
        <pc:spChg chg="add mod">
          <ac:chgData name="Kulinich Bohdan" userId="48e65c9f34e137d0" providerId="LiveId" clId="{F4F83B65-D864-493F-A8BC-B785BB61B9EC}" dt="2020-07-27T17:02:58.408" v="388" actId="1076"/>
          <ac:spMkLst>
            <pc:docMk/>
            <pc:sldMk cId="3046331109" sldId="423"/>
            <ac:spMk id="23" creationId="{AFD7E7F3-8177-4299-8883-5834BDD3F73F}"/>
          </ac:spMkLst>
        </pc:spChg>
        <pc:spChg chg="add del mod">
          <ac:chgData name="Kulinich Bohdan" userId="48e65c9f34e137d0" providerId="LiveId" clId="{F4F83B65-D864-493F-A8BC-B785BB61B9EC}" dt="2020-07-27T17:02:15.616" v="382" actId="478"/>
          <ac:spMkLst>
            <pc:docMk/>
            <pc:sldMk cId="3046331109" sldId="423"/>
            <ac:spMk id="24" creationId="{857BE782-9333-43CC-9C93-4BA49BFB2769}"/>
          </ac:spMkLst>
        </pc:spChg>
        <pc:spChg chg="mod">
          <ac:chgData name="Kulinich Bohdan" userId="48e65c9f34e137d0" providerId="LiveId" clId="{F4F83B65-D864-493F-A8BC-B785BB61B9EC}" dt="2020-07-27T17:02:48.359" v="384" actId="1076"/>
          <ac:spMkLst>
            <pc:docMk/>
            <pc:sldMk cId="3046331109" sldId="423"/>
            <ac:spMk id="28" creationId="{F23CCEEF-9710-4070-BCF0-1630264B06BE}"/>
          </ac:spMkLst>
        </pc:spChg>
        <pc:spChg chg="mod">
          <ac:chgData name="Kulinich Bohdan" userId="48e65c9f34e137d0" providerId="LiveId" clId="{F4F83B65-D864-493F-A8BC-B785BB61B9EC}" dt="2020-07-27T17:03:02.316" v="390" actId="1076"/>
          <ac:spMkLst>
            <pc:docMk/>
            <pc:sldMk cId="3046331109" sldId="423"/>
            <ac:spMk id="30" creationId="{EC3797AA-FC88-4E53-850A-E5C3EDF88B8C}"/>
          </ac:spMkLst>
        </pc:spChg>
        <pc:spChg chg="mod">
          <ac:chgData name="Kulinich Bohdan" userId="48e65c9f34e137d0" providerId="LiveId" clId="{F4F83B65-D864-493F-A8BC-B785BB61B9EC}" dt="2020-07-27T17:02:53.668" v="386" actId="1076"/>
          <ac:spMkLst>
            <pc:docMk/>
            <pc:sldMk cId="3046331109" sldId="423"/>
            <ac:spMk id="31" creationId="{5B4CB7E2-8CE4-4011-824B-11B0A3A0ED77}"/>
          </ac:spMkLst>
        </pc:spChg>
        <pc:spChg chg="mod">
          <ac:chgData name="Kulinich Bohdan" userId="48e65c9f34e137d0" providerId="LiveId" clId="{F4F83B65-D864-493F-A8BC-B785BB61B9EC}" dt="2020-07-27T16:58:13.335" v="155" actId="1076"/>
          <ac:spMkLst>
            <pc:docMk/>
            <pc:sldMk cId="3046331109" sldId="423"/>
            <ac:spMk id="37" creationId="{D206C246-5CDE-48A0-A824-46446A9580E9}"/>
          </ac:spMkLst>
        </pc:spChg>
        <pc:spChg chg="del">
          <ac:chgData name="Kulinich Bohdan" userId="48e65c9f34e137d0" providerId="LiveId" clId="{F4F83B65-D864-493F-A8BC-B785BB61B9EC}" dt="2020-07-27T16:55:26.913" v="114" actId="478"/>
          <ac:spMkLst>
            <pc:docMk/>
            <pc:sldMk cId="3046331109" sldId="423"/>
            <ac:spMk id="38" creationId="{10725170-48AE-4F3E-968C-9B0B4CE48E65}"/>
          </ac:spMkLst>
        </pc:spChg>
        <pc:grpChg chg="del">
          <ac:chgData name="Kulinich Bohdan" userId="48e65c9f34e137d0" providerId="LiveId" clId="{F4F83B65-D864-493F-A8BC-B785BB61B9EC}" dt="2020-07-27T16:55:25.747" v="113" actId="478"/>
          <ac:grpSpMkLst>
            <pc:docMk/>
            <pc:sldMk cId="3046331109" sldId="423"/>
            <ac:grpSpMk id="13" creationId="{08E61B1C-84BB-4E7D-8F79-864B5C628CC5}"/>
          </ac:grpSpMkLst>
        </pc:grpChg>
        <pc:picChg chg="add del mod ord">
          <ac:chgData name="Kulinich Bohdan" userId="48e65c9f34e137d0" providerId="LiveId" clId="{F4F83B65-D864-493F-A8BC-B785BB61B9EC}" dt="2020-07-27T17:04:00.225" v="397" actId="166"/>
          <ac:picMkLst>
            <pc:docMk/>
            <pc:sldMk cId="3046331109" sldId="423"/>
            <ac:picMk id="21" creationId="{55DAD6E2-14BD-41AA-855D-DA42A854D3DF}"/>
          </ac:picMkLst>
        </pc:picChg>
        <pc:cxnChg chg="mod">
          <ac:chgData name="Kulinich Bohdan" userId="48e65c9f34e137d0" providerId="LiveId" clId="{F4F83B65-D864-493F-A8BC-B785BB61B9EC}" dt="2020-07-27T17:03:00.633" v="389" actId="14100"/>
          <ac:cxnSpMkLst>
            <pc:docMk/>
            <pc:sldMk cId="3046331109" sldId="423"/>
            <ac:cxnSpMk id="20" creationId="{8CDAA0F6-60D4-47AF-854E-1E7236D42C3F}"/>
          </ac:cxnSpMkLst>
        </pc:cxnChg>
        <pc:cxnChg chg="mod">
          <ac:chgData name="Kulinich Bohdan" userId="48e65c9f34e137d0" providerId="LiveId" clId="{F4F83B65-D864-493F-A8BC-B785BB61B9EC}" dt="2020-07-27T17:02:55.921" v="387" actId="14100"/>
          <ac:cxnSpMkLst>
            <pc:docMk/>
            <pc:sldMk cId="3046331109" sldId="423"/>
            <ac:cxnSpMk id="22" creationId="{83CD4169-BA77-426C-96C8-7C7CF236487C}"/>
          </ac:cxnSpMkLst>
        </pc:cxnChg>
      </pc:sldChg>
      <pc:sldChg chg="del">
        <pc:chgData name="Kulinich Bohdan" userId="48e65c9f34e137d0" providerId="LiveId" clId="{F4F83B65-D864-493F-A8BC-B785BB61B9EC}" dt="2020-07-27T17:19:56.941" v="417" actId="47"/>
        <pc:sldMkLst>
          <pc:docMk/>
          <pc:sldMk cId="895604242" sldId="424"/>
        </pc:sldMkLst>
      </pc:sldChg>
      <pc:sldChg chg="addSp modSp mod modAnim">
        <pc:chgData name="Kulinich Bohdan" userId="48e65c9f34e137d0" providerId="LiveId" clId="{F4F83B65-D864-493F-A8BC-B785BB61B9EC}" dt="2020-07-28T17:09:08.370" v="2314"/>
        <pc:sldMkLst>
          <pc:docMk/>
          <pc:sldMk cId="241768542" sldId="442"/>
        </pc:sldMkLst>
        <pc:spChg chg="mod">
          <ac:chgData name="Kulinich Bohdan" userId="48e65c9f34e137d0" providerId="LiveId" clId="{F4F83B65-D864-493F-A8BC-B785BB61B9EC}" dt="2020-07-28T16:58:15.087" v="2190" actId="14100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17:02:35.359" v="2266" actId="14100"/>
          <ac:spMkLst>
            <pc:docMk/>
            <pc:sldMk cId="241768542" sldId="442"/>
            <ac:spMk id="16" creationId="{09D5E51A-155A-4010-8698-A6D5FD9B58E4}"/>
          </ac:spMkLst>
        </pc:spChg>
        <pc:spChg chg="add mod">
          <ac:chgData name="Kulinich Bohdan" userId="48e65c9f34e137d0" providerId="LiveId" clId="{F4F83B65-D864-493F-A8BC-B785BB61B9EC}" dt="2020-07-28T17:02:24.183" v="2263" actId="1076"/>
          <ac:spMkLst>
            <pc:docMk/>
            <pc:sldMk cId="241768542" sldId="442"/>
            <ac:spMk id="18" creationId="{46BD0305-5AB7-43F1-B23E-EC076CA1D2B6}"/>
          </ac:spMkLst>
        </pc:spChg>
        <pc:spChg chg="add mod">
          <ac:chgData name="Kulinich Bohdan" userId="48e65c9f34e137d0" providerId="LiveId" clId="{F4F83B65-D864-493F-A8BC-B785BB61B9EC}" dt="2020-07-28T17:07:24.589" v="2287" actId="1076"/>
          <ac:spMkLst>
            <pc:docMk/>
            <pc:sldMk cId="241768542" sldId="442"/>
            <ac:spMk id="23" creationId="{40BD0C31-28FF-479C-8D78-3F32FD8E3BEF}"/>
          </ac:spMkLst>
        </pc:spChg>
        <pc:spChg chg="add mod">
          <ac:chgData name="Kulinich Bohdan" userId="48e65c9f34e137d0" providerId="LiveId" clId="{F4F83B65-D864-493F-A8BC-B785BB61B9EC}" dt="2020-07-28T17:07:33.364" v="2291" actId="20577"/>
          <ac:spMkLst>
            <pc:docMk/>
            <pc:sldMk cId="241768542" sldId="442"/>
            <ac:spMk id="25" creationId="{23E8D1DC-E698-4FCD-9685-9FC23A61F297}"/>
          </ac:spMkLst>
        </pc:spChg>
        <pc:spChg chg="add mod">
          <ac:chgData name="Kulinich Bohdan" userId="48e65c9f34e137d0" providerId="LiveId" clId="{F4F83B65-D864-493F-A8BC-B785BB61B9EC}" dt="2020-07-28T17:07:39.650" v="2294" actId="20577"/>
          <ac:spMkLst>
            <pc:docMk/>
            <pc:sldMk cId="241768542" sldId="442"/>
            <ac:spMk id="27" creationId="{0CB5280A-A276-4911-965B-9E09FBA4B7AE}"/>
          </ac:spMkLst>
        </pc:spChg>
        <pc:spChg chg="add mod">
          <ac:chgData name="Kulinich Bohdan" userId="48e65c9f34e137d0" providerId="LiveId" clId="{F4F83B65-D864-493F-A8BC-B785BB61B9EC}" dt="2020-07-28T17:08:00.107" v="2297" actId="20577"/>
          <ac:spMkLst>
            <pc:docMk/>
            <pc:sldMk cId="241768542" sldId="442"/>
            <ac:spMk id="29" creationId="{D151A357-ED03-408F-B7DD-F2BE93EBB0AD}"/>
          </ac:spMkLst>
        </pc:spChg>
        <pc:spChg chg="add mod">
          <ac:chgData name="Kulinich Bohdan" userId="48e65c9f34e137d0" providerId="LiveId" clId="{F4F83B65-D864-493F-A8BC-B785BB61B9EC}" dt="2020-07-28T17:08:13.805" v="2302" actId="20577"/>
          <ac:spMkLst>
            <pc:docMk/>
            <pc:sldMk cId="241768542" sldId="442"/>
            <ac:spMk id="31" creationId="{4AFCF386-2009-4DDA-A106-BCEEE68B4371}"/>
          </ac:spMkLst>
        </pc:spChg>
        <pc:spChg chg="mod">
          <ac:chgData name="Kulinich Bohdan" userId="48e65c9f34e137d0" providerId="LiveId" clId="{F4F83B65-D864-493F-A8BC-B785BB61B9EC}" dt="2020-07-28T16:49:00.066" v="1940" actId="20577"/>
          <ac:spMkLst>
            <pc:docMk/>
            <pc:sldMk cId="241768542" sldId="442"/>
            <ac:spMk id="51" creationId="{86BC9140-E395-435D-A852-213A1317C46C}"/>
          </ac:spMkLst>
        </pc:spChg>
        <pc:picChg chg="add mod modVis">
          <ac:chgData name="Kulinich Bohdan" userId="48e65c9f34e137d0" providerId="LiveId" clId="{F4F83B65-D864-493F-A8BC-B785BB61B9EC}" dt="2020-07-28T17:06:53.331" v="2284" actId="14429"/>
          <ac:picMkLst>
            <pc:docMk/>
            <pc:sldMk cId="241768542" sldId="442"/>
            <ac:picMk id="12" creationId="{33E2565E-1077-422E-8E5E-8EC353218FDA}"/>
          </ac:picMkLst>
        </pc:picChg>
        <pc:picChg chg="mod modVis">
          <ac:chgData name="Kulinich Bohdan" userId="48e65c9f34e137d0" providerId="LiveId" clId="{F4F83B65-D864-493F-A8BC-B785BB61B9EC}" dt="2020-07-28T17:06:53.869" v="2285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4F83B65-D864-493F-A8BC-B785BB61B9EC}" dt="2020-07-28T17:00:00.111" v="2228" actId="1076"/>
          <ac:cxnSpMkLst>
            <pc:docMk/>
            <pc:sldMk cId="241768542" sldId="442"/>
            <ac:cxnSpMk id="8" creationId="{7D5BFD8E-ACC1-414F-BEB0-4DF018841402}"/>
          </ac:cxnSpMkLst>
        </pc:cxnChg>
        <pc:cxnChg chg="add mod ord">
          <ac:chgData name="Kulinich Bohdan" userId="48e65c9f34e137d0" providerId="LiveId" clId="{F4F83B65-D864-493F-A8BC-B785BB61B9EC}" dt="2020-07-28T17:00:21.147" v="2233" actId="167"/>
          <ac:cxnSpMkLst>
            <pc:docMk/>
            <pc:sldMk cId="241768542" sldId="442"/>
            <ac:cxnSpMk id="13" creationId="{596F9BA1-4DE8-4A06-ACF7-6042559793C2}"/>
          </ac:cxnSpMkLst>
        </pc:cxnChg>
        <pc:cxnChg chg="add mod">
          <ac:chgData name="Kulinich Bohdan" userId="48e65c9f34e137d0" providerId="LiveId" clId="{F4F83B65-D864-493F-A8BC-B785BB61B9EC}" dt="2020-07-28T17:06:22.323" v="2277" actId="14100"/>
          <ac:cxnSpMkLst>
            <pc:docMk/>
            <pc:sldMk cId="241768542" sldId="442"/>
            <ac:cxnSpMk id="19" creationId="{72F4DB33-8880-4179-875E-B9A6D62C3FE7}"/>
          </ac:cxnSpMkLst>
        </pc:cxnChg>
        <pc:cxnChg chg="add mod">
          <ac:chgData name="Kulinich Bohdan" userId="48e65c9f34e137d0" providerId="LiveId" clId="{F4F83B65-D864-493F-A8BC-B785BB61B9EC}" dt="2020-07-28T17:06:31.905" v="2280" actId="14100"/>
          <ac:cxnSpMkLst>
            <pc:docMk/>
            <pc:sldMk cId="241768542" sldId="442"/>
            <ac:cxnSpMk id="22" creationId="{534F6ECB-C9C8-40AF-B333-9AD4F7B79F7C}"/>
          </ac:cxnSpMkLst>
        </pc:cxnChg>
      </pc:sldChg>
      <pc:sldChg chg="del">
        <pc:chgData name="Kulinich Bohdan" userId="48e65c9f34e137d0" providerId="LiveId" clId="{F4F83B65-D864-493F-A8BC-B785BB61B9EC}" dt="2020-07-27T18:21:22.327" v="56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F4F83B65-D864-493F-A8BC-B785BB61B9EC}" dt="2020-07-28T03:35:48.964" v="880" actId="20577"/>
        <pc:sldMkLst>
          <pc:docMk/>
          <pc:sldMk cId="4177422951" sldId="448"/>
        </pc:sldMkLst>
        <pc:spChg chg="mod">
          <ac:chgData name="Kulinich Bohdan" userId="48e65c9f34e137d0" providerId="LiveId" clId="{F4F83B65-D864-493F-A8BC-B785BB61B9EC}" dt="2020-07-28T03:27:48.024" v="809" actId="1076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3" creationId="{39F04B10-A640-4E19-AA76-B1D28894772A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4" creationId="{EAEEF7ED-BAAA-46E5-AA69-9EE990136C54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5" creationId="{EF8C488A-73BC-4342-B07E-6ACE6D9DFDC6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6" creationId="{5CC31E8C-F4C5-4696-9270-8752D6629B8E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8" creationId="{86664ECE-0966-4C6F-A96B-91A2FAED1C2F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9" creationId="{4268FEDE-BE32-4ED5-9968-D28C0CAE4C62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20" creationId="{B298E445-DC3E-4BC8-B72C-7AB78AD4717B}"/>
          </ac:spMkLst>
        </pc:spChg>
        <pc:spChg chg="add mod">
          <ac:chgData name="Kulinich Bohdan" userId="48e65c9f34e137d0" providerId="LiveId" clId="{F4F83B65-D864-493F-A8BC-B785BB61B9EC}" dt="2020-07-28T03:30:02.932" v="834" actId="1076"/>
          <ac:spMkLst>
            <pc:docMk/>
            <pc:sldMk cId="4177422951" sldId="448"/>
            <ac:spMk id="22" creationId="{03680ADD-2378-49FF-9DA5-4523BAF24D7E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22" creationId="{1231BF00-305F-432F-8F4E-EEE7A44B3A7E}"/>
          </ac:spMkLst>
        </pc:spChg>
        <pc:spChg chg="add mod">
          <ac:chgData name="Kulinich Bohdan" userId="48e65c9f34e137d0" providerId="LiveId" clId="{F4F83B65-D864-493F-A8BC-B785BB61B9EC}" dt="2020-07-28T03:35:48.964" v="880" actId="20577"/>
          <ac:spMkLst>
            <pc:docMk/>
            <pc:sldMk cId="4177422951" sldId="448"/>
            <ac:spMk id="24" creationId="{6D4A8966-EF06-4642-A6FC-0E7F7157108B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26" creationId="{153E7AF0-9995-4614-A0DE-93A10C8C59F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32" creationId="{4ECAFEF9-6CD6-4105-BB4A-3329634BDF7B}"/>
          </ac:spMkLst>
        </pc:spChg>
        <pc:spChg chg="del">
          <ac:chgData name="Kulinich Bohdan" userId="48e65c9f34e137d0" providerId="LiveId" clId="{F4F83B65-D864-493F-A8BC-B785BB61B9EC}" dt="2020-07-27T18:21:03.326" v="560" actId="478"/>
          <ac:spMkLst>
            <pc:docMk/>
            <pc:sldMk cId="4177422951" sldId="448"/>
            <ac:spMk id="45" creationId="{6653F56D-26A5-4296-B150-19C33713901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6" creationId="{1433E38C-3FE4-4D1D-8A1D-C1CF81CFC2D0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8" creationId="{9E020A23-656B-4784-815E-D876AB450C1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9" creationId="{CF3098EF-9047-4647-ADD5-66221C04F97D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50" creationId="{83BEE9D6-4734-473C-806F-7588BC3F2B19}"/>
          </ac:spMkLst>
        </pc:spChg>
        <pc:spChg chg="mod">
          <ac:chgData name="Kulinich Bohdan" userId="48e65c9f34e137d0" providerId="LiveId" clId="{F4F83B65-D864-493F-A8BC-B785BB61B9EC}" dt="2020-07-28T02:59:27.293" v="767" actId="20577"/>
          <ac:spMkLst>
            <pc:docMk/>
            <pc:sldMk cId="4177422951" sldId="448"/>
            <ac:spMk id="51" creationId="{86BC9140-E395-435D-A852-213A1317C46C}"/>
          </ac:spMkLst>
        </pc:spChg>
        <pc:grpChg chg="add mod">
          <ac:chgData name="Kulinich Bohdan" userId="48e65c9f34e137d0" providerId="LiveId" clId="{F4F83B65-D864-493F-A8BC-B785BB61B9EC}" dt="2020-07-28T03:15:41.318" v="782" actId="164"/>
          <ac:grpSpMkLst>
            <pc:docMk/>
            <pc:sldMk cId="4177422951" sldId="448"/>
            <ac:grpSpMk id="2" creationId="{5332969F-E57F-4411-BB25-A412A03E1C59}"/>
          </ac:grpSpMkLst>
        </pc:grpChg>
        <pc:grpChg chg="del">
          <ac:chgData name="Kulinich Bohdan" userId="48e65c9f34e137d0" providerId="LiveId" clId="{F4F83B65-D864-493F-A8BC-B785BB61B9EC}" dt="2020-07-27T18:20:59.446" v="558" actId="478"/>
          <ac:grpSpMkLst>
            <pc:docMk/>
            <pc:sldMk cId="4177422951" sldId="448"/>
            <ac:grpSpMk id="23" creationId="{E907829E-759E-483C-9605-F538EEB2EC33}"/>
          </ac:grpSpMkLst>
        </pc:grpChg>
        <pc:picChg chg="add del mod">
          <ac:chgData name="Kulinich Bohdan" userId="48e65c9f34e137d0" providerId="LiveId" clId="{F4F83B65-D864-493F-A8BC-B785BB61B9EC}" dt="2020-07-28T03:13:49.077" v="772" actId="478"/>
          <ac:picMkLst>
            <pc:docMk/>
            <pc:sldMk cId="4177422951" sldId="448"/>
            <ac:picMk id="8" creationId="{48284281-9F59-48ED-A5CD-50C879A925E1}"/>
          </ac:picMkLst>
        </pc:picChg>
        <pc:picChg chg="mod modVis">
          <ac:chgData name="Kulinich Bohdan" userId="48e65c9f34e137d0" providerId="LiveId" clId="{F4F83B65-D864-493F-A8BC-B785BB61B9EC}" dt="2020-07-28T03:24:17.171" v="790" actId="14429"/>
          <ac:picMkLst>
            <pc:docMk/>
            <pc:sldMk cId="4177422951" sldId="448"/>
            <ac:picMk id="17" creationId="{BD7AEADA-D379-4498-A792-48D005AFF9EB}"/>
          </ac:picMkLst>
        </pc:picChg>
        <pc:picChg chg="add mod ord">
          <ac:chgData name="Kulinich Bohdan" userId="48e65c9f34e137d0" providerId="LiveId" clId="{F4F83B65-D864-493F-A8BC-B785BB61B9EC}" dt="2020-07-28T03:26:02.071" v="792" actId="167"/>
          <ac:picMkLst>
            <pc:docMk/>
            <pc:sldMk cId="4177422951" sldId="448"/>
            <ac:picMk id="21" creationId="{7AEEE16D-E918-4B95-BB5F-EB21F2B4A37C}"/>
          </ac:picMkLst>
        </pc:picChg>
        <pc:picChg chg="add mod">
          <ac:chgData name="Kulinich Bohdan" userId="48e65c9f34e137d0" providerId="LiveId" clId="{F4F83B65-D864-493F-A8BC-B785BB61B9EC}" dt="2020-07-28T03:35:21.313" v="844"/>
          <ac:picMkLst>
            <pc:docMk/>
            <pc:sldMk cId="4177422951" sldId="448"/>
            <ac:picMk id="23" creationId="{BBD3D31D-034B-4E7D-8E9F-EDDD1CF24CB0}"/>
          </ac:picMkLst>
        </pc:pic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9" creationId="{2EA07D2B-FD19-40B4-B743-D34A7BB44432}"/>
          </ac:cxnSpMkLst>
        </pc:cxn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10" creationId="{6E16F022-CCB2-4B19-9D33-6B86D1E58E7C}"/>
          </ac:cxnSpMkLst>
        </pc:cxn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12" creationId="{44725265-6A48-45FA-BA13-A647850670C7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18" creationId="{BAA45514-38AB-4FFD-9C0E-5AC749A16457}"/>
          </ac:cxnSpMkLst>
        </pc:cxnChg>
        <pc:cxnChg chg="del">
          <ac:chgData name="Kulinich Bohdan" userId="48e65c9f34e137d0" providerId="LiveId" clId="{F4F83B65-D864-493F-A8BC-B785BB61B9EC}" dt="2020-07-27T18:21:01.743" v="559" actId="478"/>
          <ac:cxnSpMkLst>
            <pc:docMk/>
            <pc:sldMk cId="4177422951" sldId="448"/>
            <ac:cxnSpMk id="19" creationId="{A90646C5-5753-4A43-8F22-8579FA7EBB6F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27" creationId="{555B0877-5889-4F7A-97B9-DC5E106DA186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33" creationId="{70258B96-B32F-4DB7-95C9-B35CBF011FE7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39" creationId="{C6141337-FB96-41A3-B41C-0E1CA22EBB83}"/>
          </ac:cxnSpMkLst>
        </pc:cxnChg>
      </pc:sldChg>
      <pc:sldChg chg="del">
        <pc:chgData name="Kulinich Bohdan" userId="48e65c9f34e137d0" providerId="LiveId" clId="{F4F83B65-D864-493F-A8BC-B785BB61B9EC}" dt="2020-07-27T15:26:27.345" v="2" actId="47"/>
        <pc:sldMkLst>
          <pc:docMk/>
          <pc:sldMk cId="352338771" sldId="460"/>
        </pc:sldMkLst>
      </pc:sldChg>
      <pc:sldChg chg="addSp delSp modSp mod delAnim modAnim">
        <pc:chgData name="Kulinich Bohdan" userId="48e65c9f34e137d0" providerId="LiveId" clId="{F4F83B65-D864-493F-A8BC-B785BB61B9EC}" dt="2020-07-27T18:25:23.658" v="681" actId="1076"/>
        <pc:sldMkLst>
          <pc:docMk/>
          <pc:sldMk cId="301277507" sldId="461"/>
        </pc:sldMkLst>
        <pc:spChg chg="mod">
          <ac:chgData name="Kulinich Bohdan" userId="48e65c9f34e137d0" providerId="LiveId" clId="{F4F83B65-D864-493F-A8BC-B785BB61B9EC}" dt="2020-07-27T15:34:09.735" v="111" actId="20577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F4F83B65-D864-493F-A8BC-B785BB61B9EC}" dt="2020-07-27T15:30:57.401" v="52" actId="478"/>
          <ac:spMkLst>
            <pc:docMk/>
            <pc:sldMk cId="301277507" sldId="461"/>
            <ac:spMk id="10" creationId="{2C2D1557-2605-4F30-ABB8-48431AD507A2}"/>
          </ac:spMkLst>
        </pc:spChg>
        <pc:spChg chg="del">
          <ac:chgData name="Kulinich Bohdan" userId="48e65c9f34e137d0" providerId="LiveId" clId="{F4F83B65-D864-493F-A8BC-B785BB61B9EC}" dt="2020-07-27T15:30:58.055" v="53" actId="478"/>
          <ac:spMkLst>
            <pc:docMk/>
            <pc:sldMk cId="301277507" sldId="461"/>
            <ac:spMk id="15" creationId="{C6954B7A-4A9E-446E-B576-C22C85824DA8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18" creationId="{F07A322D-FBFB-4D1A-B24D-56144E8E57B8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19" creationId="{1FD63B53-2C83-45F1-B1BE-33397277C7A5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20" creationId="{C37887ED-FFE3-4433-8096-F1360D1FBA93}"/>
          </ac:spMkLst>
        </pc:spChg>
        <pc:spChg chg="add mod">
          <ac:chgData name="Kulinich Bohdan" userId="48e65c9f34e137d0" providerId="LiveId" clId="{F4F83B65-D864-493F-A8BC-B785BB61B9EC}" dt="2020-07-27T18:22:35.345" v="565" actId="1076"/>
          <ac:spMkLst>
            <pc:docMk/>
            <pc:sldMk cId="301277507" sldId="461"/>
            <ac:spMk id="21" creationId="{4AD3FE8A-A748-4DD8-A41C-905D958C5EFE}"/>
          </ac:spMkLst>
        </pc:spChg>
        <pc:spChg chg="add mod">
          <ac:chgData name="Kulinich Bohdan" userId="48e65c9f34e137d0" providerId="LiveId" clId="{F4F83B65-D864-493F-A8BC-B785BB61B9EC}" dt="2020-07-27T18:23:10.273" v="576" actId="14100"/>
          <ac:spMkLst>
            <pc:docMk/>
            <pc:sldMk cId="301277507" sldId="461"/>
            <ac:spMk id="22" creationId="{0126E456-DA58-4E8B-9E79-1706FCDBA5EB}"/>
          </ac:spMkLst>
        </pc:spChg>
        <pc:spChg chg="add mod">
          <ac:chgData name="Kulinich Bohdan" userId="48e65c9f34e137d0" providerId="LiveId" clId="{F4F83B65-D864-493F-A8BC-B785BB61B9EC}" dt="2020-07-27T18:23:42.075" v="589" actId="14100"/>
          <ac:spMkLst>
            <pc:docMk/>
            <pc:sldMk cId="301277507" sldId="461"/>
            <ac:spMk id="23" creationId="{270B9057-9D30-4096-90E5-90BB5D880A42}"/>
          </ac:spMkLst>
        </pc:spChg>
        <pc:spChg chg="add del mod">
          <ac:chgData name="Kulinich Bohdan" userId="48e65c9f34e137d0" providerId="LiveId" clId="{F4F83B65-D864-493F-A8BC-B785BB61B9EC}" dt="2020-07-27T18:24:11.823" v="592"/>
          <ac:spMkLst>
            <pc:docMk/>
            <pc:sldMk cId="301277507" sldId="461"/>
            <ac:spMk id="24" creationId="{82BD039E-7670-4F99-8D24-46D4E6B9084B}"/>
          </ac:spMkLst>
        </pc:spChg>
        <pc:spChg chg="add mod">
          <ac:chgData name="Kulinich Bohdan" userId="48e65c9f34e137d0" providerId="LiveId" clId="{F4F83B65-D864-493F-A8BC-B785BB61B9EC}" dt="2020-07-27T18:25:23.658" v="681" actId="1076"/>
          <ac:spMkLst>
            <pc:docMk/>
            <pc:sldMk cId="301277507" sldId="461"/>
            <ac:spMk id="25" creationId="{B48C9AC3-2540-4C96-B63C-26BB204D950F}"/>
          </ac:spMkLst>
        </pc:spChg>
        <pc:spChg chg="del">
          <ac:chgData name="Kulinich Bohdan" userId="48e65c9f34e137d0" providerId="LiveId" clId="{F4F83B65-D864-493F-A8BC-B785BB61B9EC}" dt="2020-07-27T15:30:56.900" v="51" actId="478"/>
          <ac:spMkLst>
            <pc:docMk/>
            <pc:sldMk cId="301277507" sldId="461"/>
            <ac:spMk id="27" creationId="{1A51042D-56EB-402B-80F1-689E77F7E096}"/>
          </ac:spMkLst>
        </pc:spChg>
        <pc:spChg chg="del">
          <ac:chgData name="Kulinich Bohdan" userId="48e65c9f34e137d0" providerId="LiveId" clId="{F4F83B65-D864-493F-A8BC-B785BB61B9EC}" dt="2020-07-27T15:30:56.383" v="50" actId="478"/>
          <ac:spMkLst>
            <pc:docMk/>
            <pc:sldMk cId="301277507" sldId="461"/>
            <ac:spMk id="65" creationId="{ABA347A4-65AA-4258-8688-72D4305BC36D}"/>
          </ac:spMkLst>
        </pc:spChg>
        <pc:grpChg chg="add del mod">
          <ac:chgData name="Kulinich Bohdan" userId="48e65c9f34e137d0" providerId="LiveId" clId="{F4F83B65-D864-493F-A8BC-B785BB61B9EC}" dt="2020-07-27T15:32:08.368" v="71" actId="165"/>
          <ac:grpSpMkLst>
            <pc:docMk/>
            <pc:sldMk cId="301277507" sldId="461"/>
            <ac:grpSpMk id="7" creationId="{92C87E7F-B9F7-41A7-AAB0-1E922BA9A9D2}"/>
          </ac:grpSpMkLst>
        </pc:grpChg>
        <pc:picChg chg="del">
          <ac:chgData name="Kulinich Bohdan" userId="48e65c9f34e137d0" providerId="LiveId" clId="{F4F83B65-D864-493F-A8BC-B785BB61B9EC}" dt="2020-07-27T15:30:58.403" v="54" actId="478"/>
          <ac:picMkLst>
            <pc:docMk/>
            <pc:sldMk cId="301277507" sldId="461"/>
            <ac:picMk id="16" creationId="{D266B20A-BDAF-436E-B5BC-BC2D437FEBD7}"/>
          </ac:picMkLst>
        </pc:pic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5" creationId="{25369EFF-9C9E-4FD6-B063-FE3335F3C655}"/>
          </ac:cxnSpMkLst>
        </pc:cxn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12" creationId="{CDBCBD56-7AEB-467B-99EE-F67826D593C0}"/>
          </ac:cxnSpMkLst>
        </pc:cxn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13" creationId="{B6AEFB3D-7B26-47AF-AC82-3719E124F531}"/>
          </ac:cxnSpMkLst>
        </pc:cxnChg>
        <pc:cxnChg chg="add del mod">
          <ac:chgData name="Kulinich Bohdan" userId="48e65c9f34e137d0" providerId="LiveId" clId="{F4F83B65-D864-493F-A8BC-B785BB61B9EC}" dt="2020-07-27T15:31:48.415" v="67" actId="478"/>
          <ac:cxnSpMkLst>
            <pc:docMk/>
            <pc:sldMk cId="301277507" sldId="461"/>
            <ac:cxnSpMk id="14" creationId="{5D60F5B6-6658-40B5-85A3-6890249CFD5A}"/>
          </ac:cxnSpMkLst>
        </pc:cxnChg>
      </pc:sldChg>
      <pc:sldChg chg="addSp delSp modSp mod delAnim modAnim">
        <pc:chgData name="Kulinich Bohdan" userId="48e65c9f34e137d0" providerId="LiveId" clId="{F4F83B65-D864-493F-A8BC-B785BB61B9EC}" dt="2020-07-28T16:41:13.905" v="1939"/>
        <pc:sldMkLst>
          <pc:docMk/>
          <pc:sldMk cId="1503654187" sldId="462"/>
        </pc:sldMkLst>
        <pc:spChg chg="mod">
          <ac:chgData name="Kulinich Bohdan" userId="48e65c9f34e137d0" providerId="LiveId" clId="{F4F83B65-D864-493F-A8BC-B785BB61B9EC}" dt="2020-07-28T16:37:12.971" v="1834" actId="14100"/>
          <ac:spMkLst>
            <pc:docMk/>
            <pc:sldMk cId="1503654187" sldId="462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16:39:43.537" v="1910" actId="208"/>
          <ac:spMkLst>
            <pc:docMk/>
            <pc:sldMk cId="1503654187" sldId="462"/>
            <ac:spMk id="18" creationId="{CD5759BB-7AE6-4732-8972-6EF9D2BB1274}"/>
          </ac:spMkLst>
        </pc:spChg>
        <pc:spChg chg="add del">
          <ac:chgData name="Kulinich Bohdan" userId="48e65c9f34e137d0" providerId="LiveId" clId="{F4F83B65-D864-493F-A8BC-B785BB61B9EC}" dt="2020-07-28T16:39:23.588" v="1904" actId="22"/>
          <ac:spMkLst>
            <pc:docMk/>
            <pc:sldMk cId="1503654187" sldId="462"/>
            <ac:spMk id="20" creationId="{A2EC67E9-0833-4D30-98C9-1A0D76F3FDB2}"/>
          </ac:spMkLst>
        </pc:spChg>
        <pc:spChg chg="add mod">
          <ac:chgData name="Kulinich Bohdan" userId="48e65c9f34e137d0" providerId="LiveId" clId="{F4F83B65-D864-493F-A8BC-B785BB61B9EC}" dt="2020-07-28T16:39:43.537" v="1910" actId="208"/>
          <ac:spMkLst>
            <pc:docMk/>
            <pc:sldMk cId="1503654187" sldId="462"/>
            <ac:spMk id="22" creationId="{03E497E0-BA20-46E5-8B50-CE50E9BDA545}"/>
          </ac:spMkLst>
        </pc:spChg>
        <pc:spChg chg="add mod">
          <ac:chgData name="Kulinich Bohdan" userId="48e65c9f34e137d0" providerId="LiveId" clId="{F4F83B65-D864-493F-A8BC-B785BB61B9EC}" dt="2020-07-28T16:40:16.441" v="1919" actId="1076"/>
          <ac:spMkLst>
            <pc:docMk/>
            <pc:sldMk cId="1503654187" sldId="462"/>
            <ac:spMk id="24" creationId="{B8FFEEE4-A572-42D2-A3C8-F6C7415AA5B5}"/>
          </ac:spMkLst>
        </pc:spChg>
        <pc:spChg chg="add mod">
          <ac:chgData name="Kulinich Bohdan" userId="48e65c9f34e137d0" providerId="LiveId" clId="{F4F83B65-D864-493F-A8BC-B785BB61B9EC}" dt="2020-07-28T16:40:22.233" v="1923" actId="20577"/>
          <ac:spMkLst>
            <pc:docMk/>
            <pc:sldMk cId="1503654187" sldId="462"/>
            <ac:spMk id="26" creationId="{E6EB4BD5-B390-40E9-8480-6A638EED9630}"/>
          </ac:spMkLst>
        </pc:spChg>
        <pc:spChg chg="add mod">
          <ac:chgData name="Kulinich Bohdan" userId="48e65c9f34e137d0" providerId="LiveId" clId="{F4F83B65-D864-493F-A8BC-B785BB61B9EC}" dt="2020-07-28T16:40:30.895" v="1927" actId="1076"/>
          <ac:spMkLst>
            <pc:docMk/>
            <pc:sldMk cId="1503654187" sldId="462"/>
            <ac:spMk id="28" creationId="{9A2FF19B-35DF-48E4-BFDB-6E62F59B8FE2}"/>
          </ac:spMkLst>
        </pc:spChg>
        <pc:spChg chg="add mod">
          <ac:chgData name="Kulinich Bohdan" userId="48e65c9f34e137d0" providerId="LiveId" clId="{F4F83B65-D864-493F-A8BC-B785BB61B9EC}" dt="2020-07-28T16:40:35.750" v="1930" actId="20577"/>
          <ac:spMkLst>
            <pc:docMk/>
            <pc:sldMk cId="1503654187" sldId="462"/>
            <ac:spMk id="30" creationId="{DE2AE719-D1FE-4EFC-994C-C8F8A79C0BE7}"/>
          </ac:spMkLst>
        </pc:spChg>
        <pc:spChg chg="add mod">
          <ac:chgData name="Kulinich Bohdan" userId="48e65c9f34e137d0" providerId="LiveId" clId="{F4F83B65-D864-493F-A8BC-B785BB61B9EC}" dt="2020-07-28T16:40:41.241" v="1933" actId="20577"/>
          <ac:spMkLst>
            <pc:docMk/>
            <pc:sldMk cId="1503654187" sldId="462"/>
            <ac:spMk id="32" creationId="{753C7310-F3C6-4DDB-9021-09D84492C874}"/>
          </ac:spMkLst>
        </pc:spChg>
        <pc:spChg chg="add mod">
          <ac:chgData name="Kulinich Bohdan" userId="48e65c9f34e137d0" providerId="LiveId" clId="{F4F83B65-D864-493F-A8BC-B785BB61B9EC}" dt="2020-07-28T16:40:49.382" v="1936" actId="20577"/>
          <ac:spMkLst>
            <pc:docMk/>
            <pc:sldMk cId="1503654187" sldId="462"/>
            <ac:spMk id="34" creationId="{A96C707E-23D7-460D-A72E-D44F481BCAE9}"/>
          </ac:spMkLst>
        </pc:spChg>
        <pc:spChg chg="mod">
          <ac:chgData name="Kulinich Bohdan" userId="48e65c9f34e137d0" providerId="LiveId" clId="{F4F83B65-D864-493F-A8BC-B785BB61B9EC}" dt="2020-07-28T16:36:51.750" v="1805" actId="20577"/>
          <ac:spMkLst>
            <pc:docMk/>
            <pc:sldMk cId="1503654187" sldId="462"/>
            <ac:spMk id="51" creationId="{86BC9140-E395-435D-A852-213A1317C46C}"/>
          </ac:spMkLst>
        </pc:spChg>
        <pc:picChg chg="add del mod">
          <ac:chgData name="Kulinich Bohdan" userId="48e65c9f34e137d0" providerId="LiveId" clId="{F4F83B65-D864-493F-A8BC-B785BB61B9EC}" dt="2020-07-28T16:40:51.437" v="1937" actId="478"/>
          <ac:picMkLst>
            <pc:docMk/>
            <pc:sldMk cId="1503654187" sldId="462"/>
            <ac:picMk id="5" creationId="{F650D7F3-3843-4E66-9E85-FB8A0C4AC93B}"/>
          </ac:picMkLst>
        </pc:picChg>
        <pc:picChg chg="del">
          <ac:chgData name="Kulinich Bohdan" userId="48e65c9f34e137d0" providerId="LiveId" clId="{F4F83B65-D864-493F-A8BC-B785BB61B9EC}" dt="2020-07-28T16:37:17.376" v="1835" actId="478"/>
          <ac:picMkLst>
            <pc:docMk/>
            <pc:sldMk cId="1503654187" sldId="462"/>
            <ac:picMk id="17" creationId="{BD7AEADA-D379-4498-A792-48D005AFF9EB}"/>
          </ac:picMkLst>
        </pc:picChg>
        <pc:cxnChg chg="add mod">
          <ac:chgData name="Kulinich Bohdan" userId="48e65c9f34e137d0" providerId="LiveId" clId="{F4F83B65-D864-493F-A8BC-B785BB61B9EC}" dt="2020-07-28T16:39:39.406" v="1909" actId="208"/>
          <ac:cxnSpMkLst>
            <pc:docMk/>
            <pc:sldMk cId="1503654187" sldId="462"/>
            <ac:cxnSpMk id="10" creationId="{BFF1801C-AC44-4823-9FF5-528B1DCE036D}"/>
          </ac:cxnSpMkLst>
        </pc:cxnChg>
        <pc:cxnChg chg="add mod">
          <ac:chgData name="Kulinich Bohdan" userId="48e65c9f34e137d0" providerId="LiveId" clId="{F4F83B65-D864-493F-A8BC-B785BB61B9EC}" dt="2020-07-28T16:38:23.895" v="1886" actId="14100"/>
          <ac:cxnSpMkLst>
            <pc:docMk/>
            <pc:sldMk cId="1503654187" sldId="462"/>
            <ac:cxnSpMk id="12" creationId="{1E78F277-6A1C-4EC9-B19C-BCAFF6EE42A4}"/>
          </ac:cxnSpMkLst>
        </pc:cxnChg>
        <pc:cxnChg chg="add mod">
          <ac:chgData name="Kulinich Bohdan" userId="48e65c9f34e137d0" providerId="LiveId" clId="{F4F83B65-D864-493F-A8BC-B785BB61B9EC}" dt="2020-07-28T16:38:47.220" v="1894" actId="14100"/>
          <ac:cxnSpMkLst>
            <pc:docMk/>
            <pc:sldMk cId="1503654187" sldId="462"/>
            <ac:cxnSpMk id="16" creationId="{3DA85BFA-678B-4DB0-A554-9D7C77680BE0}"/>
          </ac:cxnSpMkLst>
        </pc:cxnChg>
      </pc:sldChg>
      <pc:sldChg chg="add">
        <pc:chgData name="Kulinich Bohdan" userId="48e65c9f34e137d0" providerId="LiveId" clId="{F4F83B65-D864-493F-A8BC-B785BB61B9EC}" dt="2020-07-27T15:26:29.135" v="3" actId="22"/>
        <pc:sldMkLst>
          <pc:docMk/>
          <pc:sldMk cId="752518231" sldId="463"/>
        </pc:sldMkLst>
      </pc:sldChg>
      <pc:sldChg chg="add">
        <pc:chgData name="Kulinich Bohdan" userId="48e65c9f34e137d0" providerId="LiveId" clId="{F4F83B65-D864-493F-A8BC-B785BB61B9EC}" dt="2020-07-27T15:27:00.386" v="4" actId="22"/>
        <pc:sldMkLst>
          <pc:docMk/>
          <pc:sldMk cId="2897568110" sldId="464"/>
        </pc:sldMkLst>
      </pc:sldChg>
      <pc:sldChg chg="addSp delSp modSp add mod delAnim modAnim">
        <pc:chgData name="Kulinich Bohdan" userId="48e65c9f34e137d0" providerId="LiveId" clId="{F4F83B65-D864-493F-A8BC-B785BB61B9EC}" dt="2020-07-28T02:59:22.597" v="766" actId="20577"/>
        <pc:sldMkLst>
          <pc:docMk/>
          <pc:sldMk cId="658862367" sldId="465"/>
        </pc:sldMkLst>
        <pc:spChg chg="mod">
          <ac:chgData name="Kulinich Bohdan" userId="48e65c9f34e137d0" providerId="LiveId" clId="{F4F83B65-D864-493F-A8BC-B785BB61B9EC}" dt="2020-07-27T17:20:55.845" v="512" actId="20577"/>
          <ac:spMkLst>
            <pc:docMk/>
            <pc:sldMk cId="658862367" sldId="465"/>
            <ac:spMk id="6" creationId="{4CD1B612-D16C-4F70-8335-78480BFE8EC8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22" creationId="{1231BF00-305F-432F-8F4E-EEE7A44B3A7E}"/>
          </ac:spMkLst>
        </pc:spChg>
        <pc:spChg chg="del">
          <ac:chgData name="Kulinich Bohdan" userId="48e65c9f34e137d0" providerId="LiveId" clId="{F4F83B65-D864-493F-A8BC-B785BB61B9EC}" dt="2020-07-27T17:20:10.046" v="422" actId="478"/>
          <ac:spMkLst>
            <pc:docMk/>
            <pc:sldMk cId="658862367" sldId="465"/>
            <ac:spMk id="26" creationId="{153E7AF0-9995-4614-A0DE-93A10C8C59F6}"/>
          </ac:spMkLst>
        </pc:spChg>
        <pc:spChg chg="add mod">
          <ac:chgData name="Kulinich Bohdan" userId="48e65c9f34e137d0" providerId="LiveId" clId="{F4F83B65-D864-493F-A8BC-B785BB61B9EC}" dt="2020-07-27T17:28:41.536" v="533" actId="1076"/>
          <ac:spMkLst>
            <pc:docMk/>
            <pc:sldMk cId="658862367" sldId="465"/>
            <ac:spMk id="30" creationId="{07ED5406-014B-4D52-A06C-6421A1DBE23F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1" creationId="{8C856681-E9BB-413C-AA59-7B362435F2F2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32" creationId="{4ECAFEF9-6CD6-4105-BB4A-3329634BDF7B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4" creationId="{F85626DC-7FC2-453F-A556-77D766E8E753}"/>
          </ac:spMkLst>
        </pc:spChg>
        <pc:spChg chg="add mod">
          <ac:chgData name="Kulinich Bohdan" userId="48e65c9f34e137d0" providerId="LiveId" clId="{F4F83B65-D864-493F-A8BC-B785BB61B9EC}" dt="2020-07-27T17:28:45.662" v="534" actId="1076"/>
          <ac:spMkLst>
            <pc:docMk/>
            <pc:sldMk cId="658862367" sldId="465"/>
            <ac:spMk id="35" creationId="{308830F2-C4F0-416B-867E-F5DDB2EF8E02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6" creationId="{B204878C-F527-4F6C-B304-E95A2D5D35DD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7" creationId="{DA958A14-610D-473F-ACA5-2C8205BFD0A4}"/>
          </ac:spMkLst>
        </pc:spChg>
        <pc:spChg chg="add mod">
          <ac:chgData name="Kulinich Bohdan" userId="48e65c9f34e137d0" providerId="LiveId" clId="{F4F83B65-D864-493F-A8BC-B785BB61B9EC}" dt="2020-07-27T17:29:20.731" v="542" actId="14100"/>
          <ac:spMkLst>
            <pc:docMk/>
            <pc:sldMk cId="658862367" sldId="465"/>
            <ac:spMk id="41" creationId="{233DCDA1-1E4B-479D-A26E-0C17CDD265C2}"/>
          </ac:spMkLst>
        </pc:spChg>
        <pc:spChg chg="add mod">
          <ac:chgData name="Kulinich Bohdan" userId="48e65c9f34e137d0" providerId="LiveId" clId="{F4F83B65-D864-493F-A8BC-B785BB61B9EC}" dt="2020-07-27T17:30:03.689" v="552" actId="1076"/>
          <ac:spMkLst>
            <pc:docMk/>
            <pc:sldMk cId="658862367" sldId="465"/>
            <ac:spMk id="42" creationId="{09F8E19B-75B8-4ACD-82D5-A52614E9AAF0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5" creationId="{6653F56D-26A5-4296-B150-19C337139016}"/>
          </ac:spMkLst>
        </pc:spChg>
        <pc:spChg chg="del">
          <ac:chgData name="Kulinich Bohdan" userId="48e65c9f34e137d0" providerId="LiveId" clId="{F4F83B65-D864-493F-A8BC-B785BB61B9EC}" dt="2020-07-27T17:20:09.218" v="421" actId="478"/>
          <ac:spMkLst>
            <pc:docMk/>
            <pc:sldMk cId="658862367" sldId="465"/>
            <ac:spMk id="46" creationId="{1433E38C-3FE4-4D1D-8A1D-C1CF81CFC2D0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8" creationId="{9E020A23-656B-4784-815E-D876AB450C16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9" creationId="{CF3098EF-9047-4647-ADD5-66221C04F97D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50" creationId="{83BEE9D6-4734-473C-806F-7588BC3F2B19}"/>
          </ac:spMkLst>
        </pc:spChg>
        <pc:spChg chg="mod">
          <ac:chgData name="Kulinich Bohdan" userId="48e65c9f34e137d0" providerId="LiveId" clId="{F4F83B65-D864-493F-A8BC-B785BB61B9EC}" dt="2020-07-28T02:59:22.597" v="766" actId="20577"/>
          <ac:spMkLst>
            <pc:docMk/>
            <pc:sldMk cId="658862367" sldId="465"/>
            <ac:spMk id="51" creationId="{86BC9140-E395-435D-A852-213A1317C46C}"/>
          </ac:spMkLst>
        </pc:spChg>
        <pc:grpChg chg="del">
          <ac:chgData name="Kulinich Bohdan" userId="48e65c9f34e137d0" providerId="LiveId" clId="{F4F83B65-D864-493F-A8BC-B785BB61B9EC}" dt="2020-07-27T17:20:07.671" v="420" actId="478"/>
          <ac:grpSpMkLst>
            <pc:docMk/>
            <pc:sldMk cId="658862367" sldId="465"/>
            <ac:grpSpMk id="23" creationId="{E907829E-759E-483C-9605-F538EEB2EC33}"/>
          </ac:grpSpMkLst>
        </pc:grpChg>
        <pc:picChg chg="mod modVis">
          <ac:chgData name="Kulinich Bohdan" userId="48e65c9f34e137d0" providerId="LiveId" clId="{F4F83B65-D864-493F-A8BC-B785BB61B9EC}" dt="2020-07-27T17:30:36.584" v="555" actId="14429"/>
          <ac:picMkLst>
            <pc:docMk/>
            <pc:sldMk cId="658862367" sldId="465"/>
            <ac:picMk id="17" creationId="{BD7AEADA-D379-4498-A792-48D005AFF9EB}"/>
          </ac:picMkLst>
        </pc:picChg>
        <pc:picChg chg="add del mod ord">
          <ac:chgData name="Kulinich Bohdan" userId="48e65c9f34e137d0" providerId="LiveId" clId="{F4F83B65-D864-493F-A8BC-B785BB61B9EC}" dt="2020-07-27T17:28:11.438" v="526" actId="478"/>
          <ac:picMkLst>
            <pc:docMk/>
            <pc:sldMk cId="658862367" sldId="465"/>
            <ac:picMk id="38" creationId="{2AD89AC1-EBB8-4520-BB95-04859B27C18A}"/>
          </ac:picMkLst>
        </pc:picChg>
        <pc:cxnChg chg="del">
          <ac:chgData name="Kulinich Bohdan" userId="48e65c9f34e137d0" providerId="LiveId" clId="{F4F83B65-D864-493F-A8BC-B785BB61B9EC}" dt="2020-07-27T17:20:09.218" v="421" actId="478"/>
          <ac:cxnSpMkLst>
            <pc:docMk/>
            <pc:sldMk cId="658862367" sldId="465"/>
            <ac:cxnSpMk id="18" creationId="{BAA45514-38AB-4FFD-9C0E-5AC749A16457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19" creationId="{A90646C5-5753-4A43-8F22-8579FA7EBB6F}"/>
          </ac:cxnSpMkLst>
        </pc:cxnChg>
        <pc:cxnChg chg="del">
          <ac:chgData name="Kulinich Bohdan" userId="48e65c9f34e137d0" providerId="LiveId" clId="{F4F83B65-D864-493F-A8BC-B785BB61B9EC}" dt="2020-07-27T17:20:09.218" v="421" actId="478"/>
          <ac:cxnSpMkLst>
            <pc:docMk/>
            <pc:sldMk cId="658862367" sldId="465"/>
            <ac:cxnSpMk id="27" creationId="{555B0877-5889-4F7A-97B9-DC5E106DA186}"/>
          </ac:cxnSpMkLst>
        </pc:cxnChg>
        <pc:cxnChg chg="add mod">
          <ac:chgData name="Kulinich Bohdan" userId="48e65c9f34e137d0" providerId="LiveId" clId="{F4F83B65-D864-493F-A8BC-B785BB61B9EC}" dt="2020-07-27T17:29:14.399" v="540" actId="1076"/>
          <ac:cxnSpMkLst>
            <pc:docMk/>
            <pc:sldMk cId="658862367" sldId="465"/>
            <ac:cxnSpMk id="28" creationId="{F12C7BC1-A9A9-4D21-BE41-0AC48A350FD0}"/>
          </ac:cxnSpMkLst>
        </pc:cxnChg>
        <pc:cxnChg chg="add mod">
          <ac:chgData name="Kulinich Bohdan" userId="48e65c9f34e137d0" providerId="LiveId" clId="{F4F83B65-D864-493F-A8BC-B785BB61B9EC}" dt="2020-07-27T17:28:33.704" v="532" actId="1076"/>
          <ac:cxnSpMkLst>
            <pc:docMk/>
            <pc:sldMk cId="658862367" sldId="465"/>
            <ac:cxnSpMk id="29" creationId="{910F1E21-3022-4578-89FA-A1DE1CA8DDA4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33" creationId="{70258B96-B32F-4DB7-95C9-B35CBF011FE7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39" creationId="{C6141337-FB96-41A3-B41C-0E1CA22EBB83}"/>
          </ac:cxnSpMkLst>
        </pc:cxnChg>
      </pc:sldChg>
      <pc:sldChg chg="addSp delSp modSp add del mod delAnim modAnim">
        <pc:chgData name="Kulinich Bohdan" userId="48e65c9f34e137d0" providerId="LiveId" clId="{F4F83B65-D864-493F-A8BC-B785BB61B9EC}" dt="2020-07-27T17:02:06.697" v="379" actId="47"/>
        <pc:sldMkLst>
          <pc:docMk/>
          <pc:sldMk cId="778025074" sldId="465"/>
        </pc:sldMkLst>
        <pc:spChg chg="mod topLvl">
          <ac:chgData name="Kulinich Bohdan" userId="48e65c9f34e137d0" providerId="LiveId" clId="{F4F83B65-D864-493F-A8BC-B785BB61B9EC}" dt="2020-07-27T17:02:04.262" v="378" actId="165"/>
          <ac:spMkLst>
            <pc:docMk/>
            <pc:sldMk cId="778025074" sldId="465"/>
            <ac:spMk id="67" creationId="{9539B28B-0D63-43EA-8D0B-74BFCF7A1ED4}"/>
          </ac:spMkLst>
        </pc:spChg>
        <pc:spChg chg="mod topLvl">
          <ac:chgData name="Kulinich Bohdan" userId="48e65c9f34e137d0" providerId="LiveId" clId="{F4F83B65-D864-493F-A8BC-B785BB61B9EC}" dt="2020-07-27T17:02:04.262" v="378" actId="165"/>
          <ac:spMkLst>
            <pc:docMk/>
            <pc:sldMk cId="778025074" sldId="465"/>
            <ac:spMk id="68" creationId="{A5D20398-5E8A-41A8-B00D-FFA291AE4BF7}"/>
          </ac:spMkLst>
        </pc:spChg>
        <pc:spChg chg="del">
          <ac:chgData name="Kulinich Bohdan" userId="48e65c9f34e137d0" providerId="LiveId" clId="{F4F83B65-D864-493F-A8BC-B785BB61B9EC}" dt="2020-07-27T17:01:19.197" v="368" actId="478"/>
          <ac:spMkLst>
            <pc:docMk/>
            <pc:sldMk cId="778025074" sldId="465"/>
            <ac:spMk id="74" creationId="{2CB3EF97-312A-4BA5-A94E-E2F2EEDF55B5}"/>
          </ac:spMkLst>
        </pc:spChg>
        <pc:grpChg chg="add del mod">
          <ac:chgData name="Kulinich Bohdan" userId="48e65c9f34e137d0" providerId="LiveId" clId="{F4F83B65-D864-493F-A8BC-B785BB61B9EC}" dt="2020-07-27T17:02:04.262" v="378" actId="165"/>
          <ac:grpSpMkLst>
            <pc:docMk/>
            <pc:sldMk cId="778025074" sldId="465"/>
            <ac:grpSpMk id="65" creationId="{FBEE3721-6989-4580-8C6F-5FF973ECF078}"/>
          </ac:grpSpMkLst>
        </pc:grpChg>
        <pc:picChg chg="del mod">
          <ac:chgData name="Kulinich Bohdan" userId="48e65c9f34e137d0" providerId="LiveId" clId="{F4F83B65-D864-493F-A8BC-B785BB61B9EC}" dt="2020-07-27T17:01:36.533" v="371" actId="478"/>
          <ac:picMkLst>
            <pc:docMk/>
            <pc:sldMk cId="778025074" sldId="465"/>
            <ac:picMk id="9" creationId="{29F39ECD-373A-4E62-A449-C57483EE407E}"/>
          </ac:picMkLst>
        </pc:picChg>
        <pc:cxnChg chg="del">
          <ac:chgData name="Kulinich Bohdan" userId="48e65c9f34e137d0" providerId="LiveId" clId="{F4F83B65-D864-493F-A8BC-B785BB61B9EC}" dt="2020-07-27T17:01:26.147" v="369" actId="478"/>
          <ac:cxnSpMkLst>
            <pc:docMk/>
            <pc:sldMk cId="778025074" sldId="465"/>
            <ac:cxnSpMk id="54" creationId="{5C13F2E6-7BFB-4BE8-99D2-0EAA2A05D529}"/>
          </ac:cxnSpMkLst>
        </pc:cxnChg>
      </pc:sldChg>
      <pc:sldChg chg="addSp delSp modSp add mod modTransition delAnim modAnim">
        <pc:chgData name="Kulinich Bohdan" userId="48e65c9f34e137d0" providerId="LiveId" clId="{F4F83B65-D864-493F-A8BC-B785BB61B9EC}" dt="2020-07-28T15:36:33.191" v="1523" actId="113"/>
        <pc:sldMkLst>
          <pc:docMk/>
          <pc:sldMk cId="3050840571" sldId="466"/>
        </pc:sldMkLst>
        <pc:spChg chg="add mod">
          <ac:chgData name="Kulinich Bohdan" userId="48e65c9f34e137d0" providerId="LiveId" clId="{F4F83B65-D864-493F-A8BC-B785BB61B9EC}" dt="2020-07-28T15:13:17.983" v="1192" actId="1076"/>
          <ac:spMkLst>
            <pc:docMk/>
            <pc:sldMk cId="3050840571" sldId="466"/>
            <ac:spMk id="2" creationId="{C70EBD61-14E0-4B71-A9F5-F1A10F52C773}"/>
          </ac:spMkLst>
        </pc:spChg>
        <pc:spChg chg="add mod">
          <ac:chgData name="Kulinich Bohdan" userId="48e65c9f34e137d0" providerId="LiveId" clId="{F4F83B65-D864-493F-A8BC-B785BB61B9EC}" dt="2020-07-28T15:36:33.191" v="1523" actId="113"/>
          <ac:spMkLst>
            <pc:docMk/>
            <pc:sldMk cId="3050840571" sldId="466"/>
            <ac:spMk id="5" creationId="{C9212FF6-ED43-4F08-828D-122ACF527A89}"/>
          </ac:spMkLst>
        </pc:spChg>
        <pc:spChg chg="del mod">
          <ac:chgData name="Kulinich Bohdan" userId="48e65c9f34e137d0" providerId="LiveId" clId="{F4F83B65-D864-493F-A8BC-B785BB61B9EC}" dt="2020-07-28T03:36:30.942" v="891" actId="478"/>
          <ac:spMkLst>
            <pc:docMk/>
            <pc:sldMk cId="3050840571" sldId="466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03:35:56.343" v="881"/>
          <ac:spMkLst>
            <pc:docMk/>
            <pc:sldMk cId="3050840571" sldId="466"/>
            <ac:spMk id="24" creationId="{8B5D06C8-2074-4870-A69E-3FC0F48DB9F2}"/>
          </ac:spMkLst>
        </pc:spChg>
        <pc:spChg chg="add mod">
          <ac:chgData name="Kulinich Bohdan" userId="48e65c9f34e137d0" providerId="LiveId" clId="{F4F83B65-D864-493F-A8BC-B785BB61B9EC}" dt="2020-07-28T03:43:11.484" v="974" actId="1076"/>
          <ac:spMkLst>
            <pc:docMk/>
            <pc:sldMk cId="3050840571" sldId="466"/>
            <ac:spMk id="27" creationId="{9D83E53A-D3F7-4BF4-8BAE-8DDB769164B4}"/>
          </ac:spMkLst>
        </pc:spChg>
        <pc:picChg chg="del">
          <ac:chgData name="Kulinich Bohdan" userId="48e65c9f34e137d0" providerId="LiveId" clId="{F4F83B65-D864-493F-A8BC-B785BB61B9EC}" dt="2020-07-28T03:31:55.975" v="841" actId="478"/>
          <ac:picMkLst>
            <pc:docMk/>
            <pc:sldMk cId="3050840571" sldId="466"/>
            <ac:picMk id="17" creationId="{BD7AEADA-D379-4498-A792-48D005AFF9EB}"/>
          </ac:picMkLst>
        </pc:picChg>
        <pc:picChg chg="mod">
          <ac:chgData name="Kulinich Bohdan" userId="48e65c9f34e137d0" providerId="LiveId" clId="{F4F83B65-D864-493F-A8BC-B785BB61B9EC}" dt="2020-07-28T15:13:11.562" v="1191" actId="1076"/>
          <ac:picMkLst>
            <pc:docMk/>
            <pc:sldMk cId="3050840571" sldId="466"/>
            <ac:picMk id="21" creationId="{7AEEE16D-E918-4B95-BB5F-EB21F2B4A37C}"/>
          </ac:picMkLst>
        </pc:picChg>
        <pc:picChg chg="add mod">
          <ac:chgData name="Kulinich Bohdan" userId="48e65c9f34e137d0" providerId="LiveId" clId="{F4F83B65-D864-493F-A8BC-B785BB61B9EC}" dt="2020-07-28T03:35:56.343" v="881"/>
          <ac:picMkLst>
            <pc:docMk/>
            <pc:sldMk cId="3050840571" sldId="466"/>
            <ac:picMk id="23" creationId="{C15F9109-7704-4CB9-95D9-28BC057175C3}"/>
          </ac:picMkLst>
        </pc:picChg>
      </pc:sldChg>
      <pc:sldChg chg="addSp delSp modSp add mod modTransition modAnim">
        <pc:chgData name="Kulinich Bohdan" userId="48e65c9f34e137d0" providerId="LiveId" clId="{F4F83B65-D864-493F-A8BC-B785BB61B9EC}" dt="2020-07-28T15:37:11.417" v="1572" actId="113"/>
        <pc:sldMkLst>
          <pc:docMk/>
          <pc:sldMk cId="2170853045" sldId="467"/>
        </pc:sldMkLst>
        <pc:spChg chg="del">
          <ac:chgData name="Kulinich Bohdan" userId="48e65c9f34e137d0" providerId="LiveId" clId="{F4F83B65-D864-493F-A8BC-B785BB61B9EC}" dt="2020-07-28T15:13:23.856" v="1193" actId="478"/>
          <ac:spMkLst>
            <pc:docMk/>
            <pc:sldMk cId="2170853045" sldId="467"/>
            <ac:spMk id="2" creationId="{C70EBD61-14E0-4B71-A9F5-F1A10F52C773}"/>
          </ac:spMkLst>
        </pc:spChg>
        <pc:spChg chg="del">
          <ac:chgData name="Kulinich Bohdan" userId="48e65c9f34e137d0" providerId="LiveId" clId="{F4F83B65-D864-493F-A8BC-B785BB61B9EC}" dt="2020-07-28T15:13:23.856" v="1193" actId="478"/>
          <ac:spMkLst>
            <pc:docMk/>
            <pc:sldMk cId="2170853045" sldId="467"/>
            <ac:spMk id="5" creationId="{C9212FF6-ED43-4F08-828D-122ACF527A89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6" creationId="{300AD368-012B-450B-81D8-BCDF04345649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7" creationId="{91DC77DA-6B4A-4FC9-8E8E-27911E137870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8" creationId="{1016273B-7A08-4055-BF69-E26BA0A727D0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17" creationId="{16ECDA99-9278-4FFB-B645-B86FB739E925}"/>
          </ac:spMkLst>
        </pc:spChg>
        <pc:spChg chg="del">
          <ac:chgData name="Kulinich Bohdan" userId="48e65c9f34e137d0" providerId="LiveId" clId="{F4F83B65-D864-493F-A8BC-B785BB61B9EC}" dt="2020-07-28T03:44:25.247" v="991" actId="478"/>
          <ac:spMkLst>
            <pc:docMk/>
            <pc:sldMk cId="2170853045" sldId="467"/>
            <ac:spMk id="22" creationId="{03680ADD-2378-49FF-9DA5-4523BAF24D7E}"/>
          </ac:spMkLst>
        </pc:spChg>
        <pc:spChg chg="add mod">
          <ac:chgData name="Kulinich Bohdan" userId="48e65c9f34e137d0" providerId="LiveId" clId="{F4F83B65-D864-493F-A8BC-B785BB61B9EC}" dt="2020-07-28T15:21:39.217" v="1283" actId="1076"/>
          <ac:spMkLst>
            <pc:docMk/>
            <pc:sldMk cId="2170853045" sldId="467"/>
            <ac:spMk id="22" creationId="{57AC0F3C-B93C-4C06-A6E9-01F1BB9AFAA2}"/>
          </ac:spMkLst>
        </pc:spChg>
        <pc:spChg chg="del">
          <ac:chgData name="Kulinich Bohdan" userId="48e65c9f34e137d0" providerId="LiveId" clId="{F4F83B65-D864-493F-A8BC-B785BB61B9EC}" dt="2020-07-28T03:44:26.334" v="992" actId="478"/>
          <ac:spMkLst>
            <pc:docMk/>
            <pc:sldMk cId="2170853045" sldId="467"/>
            <ac:spMk id="24" creationId="{8B5D06C8-2074-4870-A69E-3FC0F48DB9F2}"/>
          </ac:spMkLst>
        </pc:spChg>
        <pc:spChg chg="add mod">
          <ac:chgData name="Kulinich Bohdan" userId="48e65c9f34e137d0" providerId="LiveId" clId="{F4F83B65-D864-493F-A8BC-B785BB61B9EC}" dt="2020-07-28T15:21:42.698" v="1285" actId="1076"/>
          <ac:spMkLst>
            <pc:docMk/>
            <pc:sldMk cId="2170853045" sldId="467"/>
            <ac:spMk id="24" creationId="{AF4FFD79-A0D6-4445-9390-9B0635C5DF2A}"/>
          </ac:spMkLst>
        </pc:spChg>
        <pc:spChg chg="add del mod">
          <ac:chgData name="Kulinich Bohdan" userId="48e65c9f34e137d0" providerId="LiveId" clId="{F4F83B65-D864-493F-A8BC-B785BB61B9EC}" dt="2020-07-28T03:46:58.481" v="996"/>
          <ac:spMkLst>
            <pc:docMk/>
            <pc:sldMk cId="2170853045" sldId="467"/>
            <ac:spMk id="25" creationId="{3D8F75C0-3CD7-471E-BCF9-2C7F3DE89427}"/>
          </ac:spMkLst>
        </pc:spChg>
        <pc:spChg chg="add mod">
          <ac:chgData name="Kulinich Bohdan" userId="48e65c9f34e137d0" providerId="LiveId" clId="{F4F83B65-D864-493F-A8BC-B785BB61B9EC}" dt="2020-07-28T15:21:46.296" v="1287" actId="1076"/>
          <ac:spMkLst>
            <pc:docMk/>
            <pc:sldMk cId="2170853045" sldId="467"/>
            <ac:spMk id="25" creationId="{8017C4BD-E048-4B2B-8EDC-ED6D1A6BA7B3}"/>
          </ac:spMkLst>
        </pc:spChg>
        <pc:spChg chg="add mod">
          <ac:chgData name="Kulinich Bohdan" userId="48e65c9f34e137d0" providerId="LiveId" clId="{F4F83B65-D864-493F-A8BC-B785BB61B9EC}" dt="2020-07-28T15:13:33.384" v="1195" actId="1076"/>
          <ac:spMkLst>
            <pc:docMk/>
            <pc:sldMk cId="2170853045" sldId="467"/>
            <ac:spMk id="26" creationId="{62CDAB69-0E3A-47ED-852B-0A73B0E508EC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29" creationId="{9F560244-33E6-4416-829A-E47E96AE290D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0" creationId="{18721D79-C5C0-4B8B-94FA-D19B6AD43396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2" creationId="{2B3504E7-558E-4ACE-9B43-705B350B7A36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3" creationId="{269EF250-6CD7-4E72-8AD3-CAE956AB0C15}"/>
          </ac:spMkLst>
        </pc:spChg>
        <pc:spChg chg="add mod">
          <ac:chgData name="Kulinich Bohdan" userId="48e65c9f34e137d0" providerId="LiveId" clId="{F4F83B65-D864-493F-A8BC-B785BB61B9EC}" dt="2020-07-28T03:58:14.031" v="1104" actId="1076"/>
          <ac:spMkLst>
            <pc:docMk/>
            <pc:sldMk cId="2170853045" sldId="467"/>
            <ac:spMk id="34" creationId="{886B51F2-BFAD-431C-A0FC-7AAA4BC2DEAE}"/>
          </ac:spMkLst>
        </pc:spChg>
        <pc:spChg chg="add mod">
          <ac:chgData name="Kulinich Bohdan" userId="48e65c9f34e137d0" providerId="LiveId" clId="{F4F83B65-D864-493F-A8BC-B785BB61B9EC}" dt="2020-07-28T15:22:02.549" v="1292" actId="14100"/>
          <ac:spMkLst>
            <pc:docMk/>
            <pc:sldMk cId="2170853045" sldId="467"/>
            <ac:spMk id="35" creationId="{4A25DAA0-B9B2-43B9-9B15-8291609079C0}"/>
          </ac:spMkLst>
        </pc:spChg>
        <pc:spChg chg="add mod">
          <ac:chgData name="Kulinich Bohdan" userId="48e65c9f34e137d0" providerId="LiveId" clId="{F4F83B65-D864-493F-A8BC-B785BB61B9EC}" dt="2020-07-28T15:13:24.636" v="1194"/>
          <ac:spMkLst>
            <pc:docMk/>
            <pc:sldMk cId="2170853045" sldId="467"/>
            <ac:spMk id="40" creationId="{C2B1FC3B-C1BB-4969-9047-11B378A0F150}"/>
          </ac:spMkLst>
        </pc:spChg>
        <pc:spChg chg="add mod">
          <ac:chgData name="Kulinich Bohdan" userId="48e65c9f34e137d0" providerId="LiveId" clId="{F4F83B65-D864-493F-A8BC-B785BB61B9EC}" dt="2020-07-28T15:37:11.417" v="1572" actId="113"/>
          <ac:spMkLst>
            <pc:docMk/>
            <pc:sldMk cId="2170853045" sldId="467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15:52.597" v="1198" actId="571"/>
          <ac:spMkLst>
            <pc:docMk/>
            <pc:sldMk cId="2170853045" sldId="467"/>
            <ac:spMk id="42" creationId="{FD181FFD-BE4B-4FC6-98F8-EE8A0C262C04}"/>
          </ac:spMkLst>
        </pc:spChg>
        <pc:spChg chg="add mod">
          <ac:chgData name="Kulinich Bohdan" userId="48e65c9f34e137d0" providerId="LiveId" clId="{F4F83B65-D864-493F-A8BC-B785BB61B9EC}" dt="2020-07-28T15:19:11.610" v="1228" actId="14100"/>
          <ac:spMkLst>
            <pc:docMk/>
            <pc:sldMk cId="2170853045" sldId="467"/>
            <ac:spMk id="43" creationId="{16AD9D5C-4924-42D4-B3CE-591064D58E2A}"/>
          </ac:spMkLst>
        </pc:spChg>
        <pc:spChg chg="add mod">
          <ac:chgData name="Kulinich Bohdan" userId="48e65c9f34e137d0" providerId="LiveId" clId="{F4F83B65-D864-493F-A8BC-B785BB61B9EC}" dt="2020-07-28T15:21:51.404" v="1289" actId="1076"/>
          <ac:spMkLst>
            <pc:docMk/>
            <pc:sldMk cId="2170853045" sldId="467"/>
            <ac:spMk id="47" creationId="{5D010594-8A4F-4B0C-8ED6-38026B02BAF8}"/>
          </ac:spMkLst>
        </pc:spChg>
        <pc:grpChg chg="add mod ord">
          <ac:chgData name="Kulinich Bohdan" userId="48e65c9f34e137d0" providerId="LiveId" clId="{F4F83B65-D864-493F-A8BC-B785BB61B9EC}" dt="2020-07-28T03:53:39.781" v="1071" actId="171"/>
          <ac:grpSpMkLst>
            <pc:docMk/>
            <pc:sldMk cId="2170853045" sldId="467"/>
            <ac:grpSpMk id="28" creationId="{A41D83A0-1FB3-4879-9613-BEA777D6750F}"/>
          </ac:grpSpMkLst>
        </pc:grpChg>
        <pc:grpChg chg="add mod ord">
          <ac:chgData name="Kulinich Bohdan" userId="48e65c9f34e137d0" providerId="LiveId" clId="{F4F83B65-D864-493F-A8BC-B785BB61B9EC}" dt="2020-07-28T03:53:39.781" v="1071" actId="171"/>
          <ac:grpSpMkLst>
            <pc:docMk/>
            <pc:sldMk cId="2170853045" sldId="467"/>
            <ac:grpSpMk id="31" creationId="{FF655839-272E-4834-A4F5-0B400511A8FB}"/>
          </ac:grpSpMkLst>
        </pc:grpChg>
        <pc:cxnChg chg="mod">
          <ac:chgData name="Kulinich Bohdan" userId="48e65c9f34e137d0" providerId="LiveId" clId="{F4F83B65-D864-493F-A8BC-B785BB61B9EC}" dt="2020-07-28T03:53:27.637" v="1060" actId="208"/>
          <ac:cxnSpMkLst>
            <pc:docMk/>
            <pc:sldMk cId="2170853045" sldId="467"/>
            <ac:cxnSpMk id="12" creationId="{44725265-6A48-45FA-BA13-A647850670C7}"/>
          </ac:cxnSpMkLst>
        </pc:cxnChg>
      </pc:sldChg>
      <pc:sldChg chg="modSp add del mod">
        <pc:chgData name="Kulinich Bohdan" userId="48e65c9f34e137d0" providerId="LiveId" clId="{F4F83B65-D864-493F-A8BC-B785BB61B9EC}" dt="2020-07-28T15:42:41.038" v="1796" actId="47"/>
        <pc:sldMkLst>
          <pc:docMk/>
          <pc:sldMk cId="3962452175" sldId="468"/>
        </pc:sldMkLst>
        <pc:spChg chg="mod">
          <ac:chgData name="Kulinich Bohdan" userId="48e65c9f34e137d0" providerId="LiveId" clId="{F4F83B65-D864-493F-A8BC-B785BB61B9EC}" dt="2020-07-28T15:35:21.956" v="1459" actId="1076"/>
          <ac:spMkLst>
            <pc:docMk/>
            <pc:sldMk cId="3962452175" sldId="468"/>
            <ac:spMk id="29" creationId="{DED3EF00-BE7A-4DE4-A68A-B9EC7BC84A61}"/>
          </ac:spMkLst>
        </pc:spChg>
        <pc:spChg chg="mod">
          <ac:chgData name="Kulinich Bohdan" userId="48e65c9f34e137d0" providerId="LiveId" clId="{F4F83B65-D864-493F-A8BC-B785BB61B9EC}" dt="2020-07-28T15:35:12.138" v="1457" actId="1076"/>
          <ac:spMkLst>
            <pc:docMk/>
            <pc:sldMk cId="3962452175" sldId="468"/>
            <ac:spMk id="33" creationId="{3C17BBCE-62FF-4332-A0EC-F5D75003E8D0}"/>
          </ac:spMkLst>
        </pc:spChg>
        <pc:spChg chg="mod">
          <ac:chgData name="Kulinich Bohdan" userId="48e65c9f34e137d0" providerId="LiveId" clId="{F4F83B65-D864-493F-A8BC-B785BB61B9EC}" dt="2020-07-28T15:35:19.811" v="1458" actId="1076"/>
          <ac:spMkLst>
            <pc:docMk/>
            <pc:sldMk cId="3962452175" sldId="468"/>
            <ac:spMk id="35" creationId="{DE3A3914-6CCD-4E98-B035-32D7C5785EBD}"/>
          </ac:spMkLst>
        </pc:spChg>
        <pc:spChg chg="mod">
          <ac:chgData name="Kulinich Bohdan" userId="48e65c9f34e137d0" providerId="LiveId" clId="{F4F83B65-D864-493F-A8BC-B785BB61B9EC}" dt="2020-07-28T15:10:12.895" v="1154" actId="1076"/>
          <ac:spMkLst>
            <pc:docMk/>
            <pc:sldMk cId="3962452175" sldId="468"/>
            <ac:spMk id="36" creationId="{3FC9DADC-09BA-4A12-95C0-F40B800256C5}"/>
          </ac:spMkLst>
        </pc:spChg>
      </pc:sldChg>
      <pc:sldChg chg="addSp delSp modSp add del mod delAnim modAnim">
        <pc:chgData name="Kulinich Bohdan" userId="48e65c9f34e137d0" providerId="LiveId" clId="{F4F83B65-D864-493F-A8BC-B785BB61B9EC}" dt="2020-07-28T15:24:04.704" v="1325" actId="47"/>
        <pc:sldMkLst>
          <pc:docMk/>
          <pc:sldMk cId="1701384719" sldId="469"/>
        </pc:sldMkLst>
        <pc:spChg chg="add mod">
          <ac:chgData name="Kulinich Bohdan" userId="48e65c9f34e137d0" providerId="LiveId" clId="{F4F83B65-D864-493F-A8BC-B785BB61B9EC}" dt="2020-07-28T15:20:48.098" v="1273" actId="14100"/>
          <ac:spMkLst>
            <pc:docMk/>
            <pc:sldMk cId="1701384719" sldId="469"/>
            <ac:spMk id="2" creationId="{A06A655E-91E2-41B3-96D7-90F080D8B006}"/>
          </ac:spMkLst>
        </pc:spChg>
        <pc:spChg chg="add mod">
          <ac:chgData name="Kulinich Bohdan" userId="48e65c9f34e137d0" providerId="LiveId" clId="{F4F83B65-D864-493F-A8BC-B785BB61B9EC}" dt="2020-07-28T15:20:57.952" v="1275" actId="1076"/>
          <ac:spMkLst>
            <pc:docMk/>
            <pc:sldMk cId="1701384719" sldId="469"/>
            <ac:spMk id="5" creationId="{76005430-9ADF-47C1-AE8A-F9B2959A765A}"/>
          </ac:spMkLst>
        </pc:spChg>
        <pc:spChg chg="add del mod">
          <ac:chgData name="Kulinich Bohdan" userId="48e65c9f34e137d0" providerId="LiveId" clId="{F4F83B65-D864-493F-A8BC-B785BB61B9EC}" dt="2020-07-28T15:21:10.101" v="1278" actId="478"/>
          <ac:spMkLst>
            <pc:docMk/>
            <pc:sldMk cId="1701384719" sldId="469"/>
            <ac:spMk id="22" creationId="{56EE12C9-0BAB-451B-AAE3-5A3849BA7DAA}"/>
          </ac:spMkLst>
        </pc:spChg>
        <pc:spChg chg="add mod">
          <ac:chgData name="Kulinich Bohdan" userId="48e65c9f34e137d0" providerId="LiveId" clId="{F4F83B65-D864-493F-A8BC-B785BB61B9EC}" dt="2020-07-28T15:23:43.242" v="1323" actId="1076"/>
          <ac:spMkLst>
            <pc:docMk/>
            <pc:sldMk cId="1701384719" sldId="469"/>
            <ac:spMk id="24" creationId="{A239E684-EB39-4EFD-9AD2-6C70509CB6C9}"/>
          </ac:spMkLst>
        </pc:spChg>
        <pc:spChg chg="del">
          <ac:chgData name="Kulinich Bohdan" userId="48e65c9f34e137d0" providerId="LiveId" clId="{F4F83B65-D864-493F-A8BC-B785BB61B9EC}" dt="2020-07-28T15:19:32.907" v="1235" actId="478"/>
          <ac:spMkLst>
            <pc:docMk/>
            <pc:sldMk cId="1701384719" sldId="469"/>
            <ac:spMk id="27" creationId="{9D83E53A-D3F7-4BF4-8BAE-8DDB769164B4}"/>
          </ac:spMkLst>
        </pc:spChg>
        <pc:spChg chg="del">
          <ac:chgData name="Kulinich Bohdan" userId="48e65c9f34e137d0" providerId="LiveId" clId="{F4F83B65-D864-493F-A8BC-B785BB61B9EC}" dt="2020-07-28T15:19:31.336" v="1234" actId="478"/>
          <ac:spMkLst>
            <pc:docMk/>
            <pc:sldMk cId="1701384719" sldId="469"/>
            <ac:spMk id="34" creationId="{886B51F2-BFAD-431C-A0FC-7AAA4BC2DEAE}"/>
          </ac:spMkLst>
        </pc:spChg>
        <pc:spChg chg="add mod">
          <ac:chgData name="Kulinich Bohdan" userId="48e65c9f34e137d0" providerId="LiveId" clId="{F4F83B65-D864-493F-A8BC-B785BB61B9EC}" dt="2020-07-28T15:23:35.547" v="1321" actId="14100"/>
          <ac:spMkLst>
            <pc:docMk/>
            <pc:sldMk cId="1701384719" sldId="469"/>
            <ac:spMk id="44" creationId="{0422FE3C-BA4C-474B-BB2C-423E11080E98}"/>
          </ac:spMkLst>
        </pc:spChg>
        <pc:cxnChg chg="add mod">
          <ac:chgData name="Kulinich Bohdan" userId="48e65c9f34e137d0" providerId="LiveId" clId="{F4F83B65-D864-493F-A8BC-B785BB61B9EC}" dt="2020-07-28T15:23:31.524" v="1320" actId="1076"/>
          <ac:cxnSpMkLst>
            <pc:docMk/>
            <pc:sldMk cId="1701384719" sldId="469"/>
            <ac:cxnSpMk id="42" creationId="{E79CEBCE-A6F0-47A7-B6D2-3C50B338E5EF}"/>
          </ac:cxnSpMkLst>
        </pc:cxnChg>
      </pc:sldChg>
      <pc:sldChg chg="addSp delSp modSp add mod delAnim modAnim">
        <pc:chgData name="Kulinich Bohdan" userId="48e65c9f34e137d0" providerId="LiveId" clId="{F4F83B65-D864-493F-A8BC-B785BB61B9EC}" dt="2020-07-28T15:50:35.922" v="1800" actId="20577"/>
        <pc:sldMkLst>
          <pc:docMk/>
          <pc:sldMk cId="3854386852" sldId="470"/>
        </pc:sldMkLst>
        <pc:spChg chg="add mod">
          <ac:chgData name="Kulinich Bohdan" userId="48e65c9f34e137d0" providerId="LiveId" clId="{F4F83B65-D864-493F-A8BC-B785BB61B9EC}" dt="2020-07-28T15:50:35.922" v="1800" actId="20577"/>
          <ac:spMkLst>
            <pc:docMk/>
            <pc:sldMk cId="3854386852" sldId="470"/>
            <ac:spMk id="2" creationId="{BD99825A-0E85-45EF-9F93-2B8D5F886188}"/>
          </ac:spMkLst>
        </pc:spChg>
        <pc:spChg chg="add mod">
          <ac:chgData name="Kulinich Bohdan" userId="48e65c9f34e137d0" providerId="LiveId" clId="{F4F83B65-D864-493F-A8BC-B785BB61B9EC}" dt="2020-07-28T15:23:08.390" v="1318" actId="16959"/>
          <ac:spMkLst>
            <pc:docMk/>
            <pc:sldMk cId="3854386852" sldId="470"/>
            <ac:spMk id="5" creationId="{AD8D6021-CCFE-47C3-9E1D-857FEE4D907D}"/>
          </ac:spMkLst>
        </pc:spChg>
        <pc:spChg chg="del">
          <ac:chgData name="Kulinich Bohdan" userId="48e65c9f34e137d0" providerId="LiveId" clId="{F4F83B65-D864-493F-A8BC-B785BB61B9EC}" dt="2020-07-28T15:22:33.289" v="1296" actId="478"/>
          <ac:spMkLst>
            <pc:docMk/>
            <pc:sldMk cId="3854386852" sldId="470"/>
            <ac:spMk id="27" creationId="{9D83E53A-D3F7-4BF4-8BAE-8DDB769164B4}"/>
          </ac:spMkLst>
        </pc:spChg>
        <pc:spChg chg="del">
          <ac:chgData name="Kulinich Bohdan" userId="48e65c9f34e137d0" providerId="LiveId" clId="{F4F83B65-D864-493F-A8BC-B785BB61B9EC}" dt="2020-07-28T15:22:31.961" v="1295" actId="478"/>
          <ac:spMkLst>
            <pc:docMk/>
            <pc:sldMk cId="3854386852" sldId="470"/>
            <ac:spMk id="34" creationId="{886B51F2-BFAD-431C-A0FC-7AAA4BC2DEAE}"/>
          </ac:spMkLst>
        </pc:spChg>
        <pc:spChg chg="mod">
          <ac:chgData name="Kulinich Bohdan" userId="48e65c9f34e137d0" providerId="LiveId" clId="{F4F83B65-D864-493F-A8BC-B785BB61B9EC}" dt="2020-07-28T15:37:37.882" v="1620" actId="113"/>
          <ac:spMkLst>
            <pc:docMk/>
            <pc:sldMk cId="3854386852" sldId="470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23:59.685" v="1324"/>
          <ac:spMkLst>
            <pc:docMk/>
            <pc:sldMk cId="3854386852" sldId="470"/>
            <ac:spMk id="45" creationId="{6D63E602-AA2C-49AB-BFCB-58D228CDEF23}"/>
          </ac:spMkLst>
        </pc:spChg>
        <pc:spChg chg="add mod">
          <ac:chgData name="Kulinich Bohdan" userId="48e65c9f34e137d0" providerId="LiveId" clId="{F4F83B65-D864-493F-A8BC-B785BB61B9EC}" dt="2020-07-28T15:24:59.582" v="1353" actId="14100"/>
          <ac:spMkLst>
            <pc:docMk/>
            <pc:sldMk cId="3854386852" sldId="470"/>
            <ac:spMk id="46" creationId="{F3700C74-B92A-425A-A072-B875EF0706E1}"/>
          </ac:spMkLst>
        </pc:spChg>
        <pc:spChg chg="add del mod">
          <ac:chgData name="Kulinich Bohdan" userId="48e65c9f34e137d0" providerId="LiveId" clId="{F4F83B65-D864-493F-A8BC-B785BB61B9EC}" dt="2020-07-28T15:41:12.245" v="1779" actId="478"/>
          <ac:spMkLst>
            <pc:docMk/>
            <pc:sldMk cId="3854386852" sldId="470"/>
            <ac:spMk id="48" creationId="{5BD44CCC-01D0-4255-AE41-EDC4D834FE45}"/>
          </ac:spMkLst>
        </pc:spChg>
        <pc:cxnChg chg="add mod">
          <ac:chgData name="Kulinich Bohdan" userId="48e65c9f34e137d0" providerId="LiveId" clId="{F4F83B65-D864-493F-A8BC-B785BB61B9EC}" dt="2020-07-28T15:23:59.685" v="1324"/>
          <ac:cxnSpMkLst>
            <pc:docMk/>
            <pc:sldMk cId="3854386852" sldId="470"/>
            <ac:cxnSpMk id="44" creationId="{1BDDD4D4-C042-4AF6-9883-9FF7A8446B17}"/>
          </ac:cxnSpMkLst>
        </pc:cxnChg>
      </pc:sldChg>
      <pc:sldChg chg="addSp delSp modSp add mod modAnim">
        <pc:chgData name="Kulinich Bohdan" userId="48e65c9f34e137d0" providerId="LiveId" clId="{F4F83B65-D864-493F-A8BC-B785BB61B9EC}" dt="2020-07-28T15:50:43.464" v="1804" actId="20577"/>
        <pc:sldMkLst>
          <pc:docMk/>
          <pc:sldMk cId="1569346447" sldId="471"/>
        </pc:sldMkLst>
        <pc:spChg chg="mod">
          <ac:chgData name="Kulinich Bohdan" userId="48e65c9f34e137d0" providerId="LiveId" clId="{F4F83B65-D864-493F-A8BC-B785BB61B9EC}" dt="2020-07-28T15:50:43.464" v="1804" actId="20577"/>
          <ac:spMkLst>
            <pc:docMk/>
            <pc:sldMk cId="1569346447" sldId="471"/>
            <ac:spMk id="2" creationId="{BD99825A-0E85-45EF-9F93-2B8D5F886188}"/>
          </ac:spMkLst>
        </pc:spChg>
        <pc:spChg chg="mod">
          <ac:chgData name="Kulinich Bohdan" userId="48e65c9f34e137d0" providerId="LiveId" clId="{F4F83B65-D864-493F-A8BC-B785BB61B9EC}" dt="2020-07-28T15:38:02.473" v="1670" actId="113"/>
          <ac:spMkLst>
            <pc:docMk/>
            <pc:sldMk cId="1569346447" sldId="471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34:14.364" v="1456" actId="1076"/>
          <ac:spMkLst>
            <pc:docMk/>
            <pc:sldMk cId="1569346447" sldId="471"/>
            <ac:spMk id="42" creationId="{1F4199FC-C51D-43F1-BE48-A77D77B85A07}"/>
          </ac:spMkLst>
        </pc:spChg>
        <pc:spChg chg="del">
          <ac:chgData name="Kulinich Bohdan" userId="48e65c9f34e137d0" providerId="LiveId" clId="{F4F83B65-D864-493F-A8BC-B785BB61B9EC}" dt="2020-07-28T15:26:23.052" v="1356" actId="478"/>
          <ac:spMkLst>
            <pc:docMk/>
            <pc:sldMk cId="1569346447" sldId="471"/>
            <ac:spMk id="43" creationId="{16AD9D5C-4924-42D4-B3CE-591064D58E2A}"/>
          </ac:spMkLst>
        </pc:spChg>
        <pc:spChg chg="add mod">
          <ac:chgData name="Kulinich Bohdan" userId="48e65c9f34e137d0" providerId="LiveId" clId="{F4F83B65-D864-493F-A8BC-B785BB61B9EC}" dt="2020-07-28T15:35:30.540" v="1461" actId="1076"/>
          <ac:spMkLst>
            <pc:docMk/>
            <pc:sldMk cId="1569346447" sldId="471"/>
            <ac:spMk id="48" creationId="{23F5C1FF-6E6A-42BA-B19F-A5E13FA94998}"/>
          </ac:spMkLst>
        </pc:spChg>
        <pc:spChg chg="add mod">
          <ac:chgData name="Kulinich Bohdan" userId="48e65c9f34e137d0" providerId="LiveId" clId="{F4F83B65-D864-493F-A8BC-B785BB61B9EC}" dt="2020-07-28T15:41:30.366" v="1783" actId="1076"/>
          <ac:spMkLst>
            <pc:docMk/>
            <pc:sldMk cId="1569346447" sldId="471"/>
            <ac:spMk id="50" creationId="{0BEB37AC-D56C-4A9B-A836-5EBF4B1A8409}"/>
          </ac:spMkLst>
        </pc:spChg>
        <pc:picChg chg="del">
          <ac:chgData name="Kulinich Bohdan" userId="48e65c9f34e137d0" providerId="LiveId" clId="{F4F83B65-D864-493F-A8BC-B785BB61B9EC}" dt="2020-07-28T15:26:24.109" v="1357" actId="478"/>
          <ac:picMkLst>
            <pc:docMk/>
            <pc:sldMk cId="1569346447" sldId="471"/>
            <ac:picMk id="23" creationId="{C15F9109-7704-4CB9-95D9-28BC057175C3}"/>
          </ac:picMkLst>
        </pc:picChg>
        <pc:picChg chg="add mod">
          <ac:chgData name="Kulinich Bohdan" userId="48e65c9f34e137d0" providerId="LiveId" clId="{F4F83B65-D864-493F-A8BC-B785BB61B9EC}" dt="2020-07-28T15:41:27.850" v="1782" actId="1076"/>
          <ac:picMkLst>
            <pc:docMk/>
            <pc:sldMk cId="1569346447" sldId="471"/>
            <ac:picMk id="49" creationId="{7C4C50C2-80AA-4408-B502-917204CA24C1}"/>
          </ac:picMkLst>
        </pc:picChg>
      </pc:sldChg>
      <pc:sldChg chg="modSp add">
        <pc:chgData name="Kulinich Bohdan" userId="48e65c9f34e137d0" providerId="LiveId" clId="{F4F83B65-D864-493F-A8BC-B785BB61B9EC}" dt="2020-07-28T18:10:33.724" v="2331" actId="20577"/>
        <pc:sldMkLst>
          <pc:docMk/>
          <pc:sldMk cId="660079367" sldId="472"/>
        </pc:sldMkLst>
        <pc:spChg chg="mod">
          <ac:chgData name="Kulinich Bohdan" userId="48e65c9f34e137d0" providerId="LiveId" clId="{F4F83B65-D864-493F-A8BC-B785BB61B9EC}" dt="2020-07-28T18:10:33.724" v="2331" actId="20577"/>
          <ac:spMkLst>
            <pc:docMk/>
            <pc:sldMk cId="660079367" sldId="472"/>
            <ac:spMk id="6" creationId="{4CD1B612-D16C-4F70-8335-78480BFE8EC8}"/>
          </ac:spMkLst>
        </pc:spChg>
      </pc:sldChg>
      <pc:sldChg chg="delSp add del mod delAnim">
        <pc:chgData name="Kulinich Bohdan" userId="48e65c9f34e137d0" providerId="LiveId" clId="{F4F83B65-D864-493F-A8BC-B785BB61B9EC}" dt="2020-07-28T16:58:05.105" v="2188" actId="47"/>
        <pc:sldMkLst>
          <pc:docMk/>
          <pc:sldMk cId="2348970111" sldId="472"/>
        </pc:sldMkLst>
        <pc:picChg chg="del">
          <ac:chgData name="Kulinich Bohdan" userId="48e65c9f34e137d0" providerId="LiveId" clId="{F4F83B65-D864-493F-A8BC-B785BB61B9EC}" dt="2020-07-28T16:57:22.781" v="2187" actId="478"/>
          <ac:picMkLst>
            <pc:docMk/>
            <pc:sldMk cId="2348970111" sldId="472"/>
            <ac:picMk id="17" creationId="{BD7AEADA-D379-4498-A792-48D005AFF9EB}"/>
          </ac:picMkLst>
        </pc:picChg>
      </pc:sldChg>
    </pc:docChg>
  </pc:docChgLst>
  <pc:docChgLst>
    <pc:chgData name="Kulinich Bohdan" userId="48e65c9f34e137d0" providerId="LiveId" clId="{79A6584D-B30A-4B13-BA65-81DE8B6B248B}"/>
    <pc:docChg chg="undo custSel addSld delSld modSld">
      <pc:chgData name="Kulinich Bohdan" userId="48e65c9f34e137d0" providerId="LiveId" clId="{79A6584D-B30A-4B13-BA65-81DE8B6B248B}" dt="2020-09-04T04:02:51.246" v="1647"/>
      <pc:docMkLst>
        <pc:docMk/>
      </pc:docMkLst>
      <pc:sldChg chg="modSp">
        <pc:chgData name="Kulinich Bohdan" userId="48e65c9f34e137d0" providerId="LiveId" clId="{79A6584D-B30A-4B13-BA65-81DE8B6B248B}" dt="2020-09-02T08:24:46.863" v="3" actId="20577"/>
        <pc:sldMkLst>
          <pc:docMk/>
          <pc:sldMk cId="1986055327" sldId="408"/>
        </pc:sldMkLst>
        <pc:spChg chg="mod">
          <ac:chgData name="Kulinich Bohdan" userId="48e65c9f34e137d0" providerId="LiveId" clId="{79A6584D-B30A-4B13-BA65-81DE8B6B248B}" dt="2020-09-02T08:24:46.86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79A6584D-B30A-4B13-BA65-81DE8B6B248B}" dt="2020-09-04T04:01:20.343" v="1644" actId="20577"/>
        <pc:sldMkLst>
          <pc:docMk/>
          <pc:sldMk cId="900640268" sldId="409"/>
        </pc:sldMkLst>
        <pc:spChg chg="mod">
          <ac:chgData name="Kulinich Bohdan" userId="48e65c9f34e137d0" providerId="LiveId" clId="{79A6584D-B30A-4B13-BA65-81DE8B6B248B}" dt="2020-09-04T04:01:20.343" v="1644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79A6584D-B30A-4B13-BA65-81DE8B6B248B}" dt="2020-09-04T04:02:51.246" v="1647"/>
        <pc:sldMkLst>
          <pc:docMk/>
          <pc:sldMk cId="3467199460" sldId="428"/>
        </pc:sldMkLst>
        <pc:spChg chg="del">
          <ac:chgData name="Kulinich Bohdan" userId="48e65c9f34e137d0" providerId="LiveId" clId="{79A6584D-B30A-4B13-BA65-81DE8B6B248B}" dt="2020-09-03T11:29:10.275" v="381" actId="478"/>
          <ac:spMkLst>
            <pc:docMk/>
            <pc:sldMk cId="3467199460" sldId="428"/>
            <ac:spMk id="2" creationId="{5F19C8CB-3F0F-4BE9-A5F6-314EB8243FFF}"/>
          </ac:spMkLst>
        </pc:spChg>
        <pc:spChg chg="del">
          <ac:chgData name="Kulinich Bohdan" userId="48e65c9f34e137d0" providerId="LiveId" clId="{79A6584D-B30A-4B13-BA65-81DE8B6B248B}" dt="2020-09-03T11:29:10.275" v="381" actId="478"/>
          <ac:spMkLst>
            <pc:docMk/>
            <pc:sldMk cId="3467199460" sldId="428"/>
            <ac:spMk id="6" creationId="{359A9DD4-F90E-4EF1-95FE-EC385FE496E6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7" creationId="{9041A6E2-C395-44EE-BAD2-73B5B9EFF514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8" creationId="{C16A760C-BDA5-4FC1-A0C2-B743155F5D20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10" creationId="{0DCAFC59-7F58-4EEC-8C89-335617EDD056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12" creationId="{DADC9B82-0133-48FD-9BEA-428509F1499E}"/>
          </ac:spMkLst>
        </pc:spChg>
        <pc:spChg chg="mod or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24" creationId="{C4ECF4DF-CDCE-40B5-9D0E-90A79F205FA9}"/>
          </ac:spMkLst>
        </pc:spChg>
        <pc:spChg chg="del">
          <ac:chgData name="Kulinich Bohdan" userId="48e65c9f34e137d0" providerId="LiveId" clId="{79A6584D-B30A-4B13-BA65-81DE8B6B248B}" dt="2020-09-03T11:29:17.995" v="383" actId="478"/>
          <ac:spMkLst>
            <pc:docMk/>
            <pc:sldMk cId="3467199460" sldId="428"/>
            <ac:spMk id="25" creationId="{EED3AAE0-85F2-4197-B1D2-5ACF781C4ECF}"/>
          </ac:spMkLst>
        </pc:spChg>
        <pc:spChg chg="mod">
          <ac:chgData name="Kulinich Bohdan" userId="48e65c9f34e137d0" providerId="LiveId" clId="{79A6584D-B30A-4B13-BA65-81DE8B6B248B}" dt="2020-09-03T11:36:58.446" v="580" actId="14100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28" creationId="{3B9830DA-229D-42C1-8D0A-4B3ED015440E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29" creationId="{B4D745C3-ABC7-41F6-87A5-91AFDE37424F}"/>
          </ac:spMkLst>
        </pc:spChg>
        <pc:spChg chg="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31" creationId="{E85A48D7-688A-41F1-B271-855F608BBE54}"/>
          </ac:spMkLst>
        </pc:spChg>
        <pc:spChg chg="del">
          <ac:chgData name="Kulinich Bohdan" userId="48e65c9f34e137d0" providerId="LiveId" clId="{79A6584D-B30A-4B13-BA65-81DE8B6B248B}" dt="2020-09-03T11:29:26.935" v="385" actId="478"/>
          <ac:spMkLst>
            <pc:docMk/>
            <pc:sldMk cId="3467199460" sldId="428"/>
            <ac:spMk id="32" creationId="{33E5C41B-8725-409F-987E-3FCE25056CA2}"/>
          </ac:spMkLst>
        </pc:spChg>
        <pc:spChg chg="del">
          <ac:chgData name="Kulinich Bohdan" userId="48e65c9f34e137d0" providerId="LiveId" clId="{79A6584D-B30A-4B13-BA65-81DE8B6B248B}" dt="2020-09-03T11:29:29.115" v="386" actId="478"/>
          <ac:spMkLst>
            <pc:docMk/>
            <pc:sldMk cId="3467199460" sldId="428"/>
            <ac:spMk id="33" creationId="{0EBB796D-A222-4668-A97B-35887E21C9EB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36" creationId="{07062322-8C62-4F07-B11B-E20574AC54E6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37" creationId="{0FAD1555-3FCF-4DF7-B29C-A984B548BF9E}"/>
          </ac:spMkLst>
        </pc:spChg>
        <pc:spChg chg="del">
          <ac:chgData name="Kulinich Bohdan" userId="48e65c9f34e137d0" providerId="LiveId" clId="{79A6584D-B30A-4B13-BA65-81DE8B6B248B}" dt="2020-09-03T11:29:08.905" v="380" actId="478"/>
          <ac:spMkLst>
            <pc:docMk/>
            <pc:sldMk cId="3467199460" sldId="428"/>
            <ac:spMk id="38" creationId="{16172583-E7B8-4CB8-8414-02E0E01F5AF0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1" creationId="{1504DB56-E8FD-4910-8A0B-3F985593B930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3" creationId="{4A8EC821-B7A9-4A46-9804-90E175C055C2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5" creationId="{87E267E7-18B4-49DC-B7FC-3302A6ECD7EE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7" creationId="{0290ED37-6D24-4F0D-A7CC-73F4D6A1C7BB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49" creationId="{3800298E-35B4-4682-82C5-62BAE06F2956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1" creationId="{E56BA605-C40F-40E4-9873-E859C51ABBE1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3" creationId="{D1860B34-369A-40A1-BCE1-386988FF43B6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5" creationId="{6A2A66F3-0FE5-4443-92E7-1D639C4754B3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7" creationId="{B62C1CE4-9DB8-4957-ABE4-6897B9B8726A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69" creationId="{5C7C3BB9-D329-4896-B439-2D32F1F87FF2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71" creationId="{94BB5CC6-E8E8-439A-BDAA-D7D4DF8D071D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78" creationId="{C6AD1D3A-FC5D-447F-8EAB-B370ED170AB9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80" creationId="{0FF385CF-D086-457A-A36F-00A6030B6FF5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82" creationId="{03B26402-C87D-4339-AC24-72BDB2ABE82D}"/>
          </ac:spMkLst>
        </pc:spChg>
        <pc:spChg chg="add mod">
          <ac:chgData name="Kulinich Bohdan" userId="48e65c9f34e137d0" providerId="LiveId" clId="{79A6584D-B30A-4B13-BA65-81DE8B6B248B}" dt="2020-09-03T11:36:07.115" v="552" actId="1076"/>
          <ac:spMkLst>
            <pc:docMk/>
            <pc:sldMk cId="3467199460" sldId="428"/>
            <ac:spMk id="84" creationId="{B2E31F07-7182-4448-9327-90C71524B474}"/>
          </ac:spMkLst>
        </pc:spChg>
        <pc:spChg chg="add mod">
          <ac:chgData name="Kulinich Bohdan" userId="48e65c9f34e137d0" providerId="LiveId" clId="{79A6584D-B30A-4B13-BA65-81DE8B6B248B}" dt="2020-09-03T11:38:55.155" v="609" actId="1076"/>
          <ac:spMkLst>
            <pc:docMk/>
            <pc:sldMk cId="3467199460" sldId="428"/>
            <ac:spMk id="85" creationId="{74C37A13-8003-458F-9D19-E2FF58E4FD58}"/>
          </ac:spMkLst>
        </pc:spChg>
        <pc:spChg chg="add mod">
          <ac:chgData name="Kulinich Bohdan" userId="48e65c9f34e137d0" providerId="LiveId" clId="{79A6584D-B30A-4B13-BA65-81DE8B6B248B}" dt="2020-09-03T11:40:52.865" v="656" actId="1076"/>
          <ac:spMkLst>
            <pc:docMk/>
            <pc:sldMk cId="3467199460" sldId="428"/>
            <ac:spMk id="86" creationId="{CCE543DA-F785-40EC-9B12-F94E115AB92C}"/>
          </ac:spMkLst>
        </pc:spChg>
        <pc:spChg chg="add mod">
          <ac:chgData name="Kulinich Bohdan" userId="48e65c9f34e137d0" providerId="LiveId" clId="{79A6584D-B30A-4B13-BA65-81DE8B6B248B}" dt="2020-09-03T11:43:13.375" v="706" actId="1076"/>
          <ac:spMkLst>
            <pc:docMk/>
            <pc:sldMk cId="3467199460" sldId="428"/>
            <ac:spMk id="87" creationId="{EE2D2B46-1780-42BD-8D50-F56FE6643A90}"/>
          </ac:spMkLst>
        </pc:spChg>
        <pc:picChg chg="add del mod">
          <ac:chgData name="Kulinich Bohdan" userId="48e65c9f34e137d0" providerId="LiveId" clId="{79A6584D-B30A-4B13-BA65-81DE8B6B248B}" dt="2020-09-03T11:35:27.315" v="547" actId="478"/>
          <ac:picMkLst>
            <pc:docMk/>
            <pc:sldMk cId="3467199460" sldId="428"/>
            <ac:picMk id="13" creationId="{525E2E2E-451C-4F17-80E4-AE3C73E5535E}"/>
          </ac:picMkLst>
        </pc:picChg>
        <pc:cxnChg chg="mod or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9" creationId="{7D453C42-BD54-472F-A43E-A087BCAC9CCC}"/>
          </ac:cxnSpMkLst>
        </pc:cxnChg>
        <pc:cxnChg chg="del">
          <ac:chgData name="Kulinich Bohdan" userId="48e65c9f34e137d0" providerId="LiveId" clId="{79A6584D-B30A-4B13-BA65-81DE8B6B248B}" dt="2020-09-03T11:29:33.925" v="389" actId="478"/>
          <ac:cxnSpMkLst>
            <pc:docMk/>
            <pc:sldMk cId="3467199460" sldId="428"/>
            <ac:cxnSpMk id="15" creationId="{94E6EADE-4C0C-4937-AD0A-C61048B69443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6" creationId="{C31CD7A9-1018-469A-B905-DBB753906870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7" creationId="{3AFD9DA2-AC9A-4EF8-A848-66D3CAF70934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8" creationId="{64F6E6FC-44A7-4C58-8310-8230045BD513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19" creationId="{5F8EAACB-1B6B-46CE-B56F-441B629BC132}"/>
          </ac:cxnSpMkLst>
        </pc:cxnChg>
        <pc:cxnChg chg="del">
          <ac:chgData name="Kulinich Bohdan" userId="48e65c9f34e137d0" providerId="LiveId" clId="{79A6584D-B30A-4B13-BA65-81DE8B6B248B}" dt="2020-09-03T11:29:33.495" v="388" actId="478"/>
          <ac:cxnSpMkLst>
            <pc:docMk/>
            <pc:sldMk cId="3467199460" sldId="428"/>
            <ac:cxnSpMk id="21" creationId="{0E8EA65A-71F1-448A-A0D4-0F53DBB89454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26" creationId="{77B60DD8-593F-43A1-8902-6A0A9CC46BA0}"/>
          </ac:cxnSpMkLst>
        </pc:cxnChg>
        <pc:cxnChg chg="del">
          <ac:chgData name="Kulinich Bohdan" userId="48e65c9f34e137d0" providerId="LiveId" clId="{79A6584D-B30A-4B13-BA65-81DE8B6B248B}" dt="2020-09-03T11:29:08.905" v="380" actId="478"/>
          <ac:cxnSpMkLst>
            <pc:docMk/>
            <pc:sldMk cId="3467199460" sldId="428"/>
            <ac:cxnSpMk id="30" creationId="{BF364B75-C6DB-4246-85CF-382525FCC5A5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34" creationId="{070A8B07-4EBC-41B6-A51B-F40A94B2E99F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35" creationId="{2380AC24-52B5-4D9C-BFCD-9CDB3B4ED6E1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39" creationId="{3ECA38DD-A619-46B0-BD13-CFD3C05E2E0C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52" creationId="{6980A474-9FFD-43AF-A1C7-A8BA14CF4D43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54" creationId="{952C0854-C558-4A31-AF52-D6661B4B796B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58" creationId="{E228DCD0-34C3-4B18-9162-1AB97D69EA54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73" creationId="{664110C1-0FB4-4DAD-A75E-8E3BC7E06708}"/>
          </ac:cxnSpMkLst>
        </pc:cxnChg>
        <pc:cxnChg chg="add mod">
          <ac:chgData name="Kulinich Bohdan" userId="48e65c9f34e137d0" providerId="LiveId" clId="{79A6584D-B30A-4B13-BA65-81DE8B6B248B}" dt="2020-09-03T11:36:07.115" v="552" actId="1076"/>
          <ac:cxnSpMkLst>
            <pc:docMk/>
            <pc:sldMk cId="3467199460" sldId="428"/>
            <ac:cxnSpMk id="74" creationId="{51BB0B0A-7708-4B9F-A24F-BE5D56E4CDC1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2T08:55:38.222" v="379" actId="1076"/>
        <pc:sldMkLst>
          <pc:docMk/>
          <pc:sldMk cId="301277507" sldId="461"/>
        </pc:sldMkLst>
        <pc:spChg chg="mod">
          <ac:chgData name="Kulinich Bohdan" userId="48e65c9f34e137d0" providerId="LiveId" clId="{79A6584D-B30A-4B13-BA65-81DE8B6B248B}" dt="2020-09-02T08:42:58.298" v="263" actId="20577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79A6584D-B30A-4B13-BA65-81DE8B6B248B}" dt="2020-09-02T08:47:32.008" v="299" actId="20577"/>
          <ac:spMkLst>
            <pc:docMk/>
            <pc:sldMk cId="301277507" sldId="461"/>
            <ac:spMk id="9" creationId="{5A64F4A1-AEC4-4398-9689-3176ECB86A37}"/>
          </ac:spMkLst>
        </pc:spChg>
        <pc:spChg chg="add mod">
          <ac:chgData name="Kulinich Bohdan" userId="48e65c9f34e137d0" providerId="LiveId" clId="{79A6584D-B30A-4B13-BA65-81DE8B6B248B}" dt="2020-09-02T08:55:38.222" v="379" actId="1076"/>
          <ac:spMkLst>
            <pc:docMk/>
            <pc:sldMk cId="301277507" sldId="461"/>
            <ac:spMk id="10" creationId="{A95146EB-9FE9-4E74-98A4-54CB2A7A6219}"/>
          </ac:spMkLst>
        </pc:spChg>
        <pc:spChg chg="add mod ord">
          <ac:chgData name="Kulinich Bohdan" userId="48e65c9f34e137d0" providerId="LiveId" clId="{79A6584D-B30A-4B13-BA65-81DE8B6B248B}" dt="2020-09-02T08:54:19.087" v="373" actId="1076"/>
          <ac:spMkLst>
            <pc:docMk/>
            <pc:sldMk cId="301277507" sldId="461"/>
            <ac:spMk id="26" creationId="{1A0BB20A-7EF5-47C0-ADEB-1C751C9C82C4}"/>
          </ac:spMkLst>
        </pc:spChg>
        <pc:spChg chg="del">
          <ac:chgData name="Kulinich Bohdan" userId="48e65c9f34e137d0" providerId="LiveId" clId="{79A6584D-B30A-4B13-BA65-81DE8B6B248B}" dt="2020-09-02T08:39:13.782" v="42" actId="478"/>
          <ac:spMkLst>
            <pc:docMk/>
            <pc:sldMk cId="301277507" sldId="461"/>
            <ac:spMk id="27" creationId="{0F67EC65-AF29-4F72-B6F6-32C388133FC6}"/>
          </ac:spMkLst>
        </pc:spChg>
        <pc:spChg chg="del">
          <ac:chgData name="Kulinich Bohdan" userId="48e65c9f34e137d0" providerId="LiveId" clId="{79A6584D-B30A-4B13-BA65-81DE8B6B248B}" dt="2020-09-02T08:39:13.092" v="41" actId="478"/>
          <ac:spMkLst>
            <pc:docMk/>
            <pc:sldMk cId="301277507" sldId="461"/>
            <ac:spMk id="35" creationId="{546884FE-1128-4E7A-BDDB-32B33E401FB6}"/>
          </ac:spMkLst>
        </pc:spChg>
        <pc:spChg chg="del">
          <ac:chgData name="Kulinich Bohdan" userId="48e65c9f34e137d0" providerId="LiveId" clId="{79A6584D-B30A-4B13-BA65-81DE8B6B248B}" dt="2020-09-02T08:39:12.443" v="40" actId="478"/>
          <ac:spMkLst>
            <pc:docMk/>
            <pc:sldMk cId="301277507" sldId="461"/>
            <ac:spMk id="38" creationId="{7DB62FBF-3F34-4DD8-8C15-A779C9062958}"/>
          </ac:spMkLst>
        </pc:spChg>
        <pc:spChg chg="mod">
          <ac:chgData name="Kulinich Bohdan" userId="48e65c9f34e137d0" providerId="LiveId" clId="{79A6584D-B30A-4B13-BA65-81DE8B6B248B}" dt="2020-09-02T08:44:58.443" v="290" actId="1076"/>
          <ac:spMkLst>
            <pc:docMk/>
            <pc:sldMk cId="301277507" sldId="461"/>
            <ac:spMk id="42" creationId="{5F5D6EFD-D127-4B8B-BBA9-8FB78ADC6A8D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3" creationId="{D729B0CE-754E-4408-BC19-C51B8A445D40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4" creationId="{AABAE8C6-CB30-4617-9B7F-9EBFE3A924CD}"/>
          </ac:spMkLst>
        </pc:spChg>
        <pc:spChg chg="del">
          <ac:chgData name="Kulinich Bohdan" userId="48e65c9f34e137d0" providerId="LiveId" clId="{79A6584D-B30A-4B13-BA65-81DE8B6B248B}" dt="2020-09-02T08:39:10.622" v="39" actId="478"/>
          <ac:spMkLst>
            <pc:docMk/>
            <pc:sldMk cId="301277507" sldId="461"/>
            <ac:spMk id="45" creationId="{1040E1C4-3ACA-4FEB-8A65-B9C5578BC285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6" creationId="{373E382E-05EB-40F8-9B5B-4C53836484F0}"/>
          </ac:spMkLst>
        </pc:spChg>
        <pc:spChg chg="del">
          <ac:chgData name="Kulinich Bohdan" userId="48e65c9f34e137d0" providerId="LiveId" clId="{79A6584D-B30A-4B13-BA65-81DE8B6B248B}" dt="2020-09-02T08:39:10.622" v="39" actId="478"/>
          <ac:spMkLst>
            <pc:docMk/>
            <pc:sldMk cId="301277507" sldId="461"/>
            <ac:spMk id="47" creationId="{313D5EAC-12AC-437C-AD76-B8BE8BDA4FA9}"/>
          </ac:spMkLst>
        </pc:spChg>
        <pc:spChg chg="del">
          <ac:chgData name="Kulinich Bohdan" userId="48e65c9f34e137d0" providerId="LiveId" clId="{79A6584D-B30A-4B13-BA65-81DE8B6B248B}" dt="2020-09-02T08:39:08.362" v="37" actId="478"/>
          <ac:spMkLst>
            <pc:docMk/>
            <pc:sldMk cId="301277507" sldId="461"/>
            <ac:spMk id="48" creationId="{1A61DCC2-9B53-4BAD-B7E8-AD9513DCA32F}"/>
          </ac:spMkLst>
        </pc:spChg>
        <pc:spChg chg="del">
          <ac:chgData name="Kulinich Bohdan" userId="48e65c9f34e137d0" providerId="LiveId" clId="{79A6584D-B30A-4B13-BA65-81DE8B6B248B}" dt="2020-09-02T08:39:10.622" v="39" actId="478"/>
          <ac:spMkLst>
            <pc:docMk/>
            <pc:sldMk cId="301277507" sldId="461"/>
            <ac:spMk id="49" creationId="{FBBF4F47-0ED3-453F-8D6B-B87C4435FDAB}"/>
          </ac:spMkLst>
        </pc:spChg>
        <pc:spChg chg="add mod">
          <ac:chgData name="Kulinich Bohdan" userId="48e65c9f34e137d0" providerId="LiveId" clId="{79A6584D-B30A-4B13-BA65-81DE8B6B248B}" dt="2020-09-02T08:55:12.483" v="378" actId="1076"/>
          <ac:spMkLst>
            <pc:docMk/>
            <pc:sldMk cId="301277507" sldId="461"/>
            <ac:spMk id="52" creationId="{9D1A6FDA-5319-47E4-85FD-CAAF2456D356}"/>
          </ac:spMkLst>
        </pc:spChg>
        <pc:picChg chg="add mod modVis">
          <ac:chgData name="Kulinich Bohdan" userId="48e65c9f34e137d0" providerId="LiveId" clId="{79A6584D-B30A-4B13-BA65-81DE8B6B248B}" dt="2020-09-02T08:51:36.833" v="351" actId="14429"/>
          <ac:picMkLst>
            <pc:docMk/>
            <pc:sldMk cId="301277507" sldId="461"/>
            <ac:picMk id="31" creationId="{F41EB827-4763-4FC6-BC45-C901056D69BC}"/>
          </ac:picMkLst>
        </pc:picChg>
        <pc:picChg chg="add mod">
          <ac:chgData name="Kulinich Bohdan" userId="48e65c9f34e137d0" providerId="LiveId" clId="{79A6584D-B30A-4B13-BA65-81DE8B6B248B}" dt="2020-09-02T08:50:21.283" v="333" actId="1076"/>
          <ac:picMkLst>
            <pc:docMk/>
            <pc:sldMk cId="301277507" sldId="461"/>
            <ac:picMk id="32" creationId="{76D1CCAE-0C19-45D2-B55F-F72EBED49ACF}"/>
          </ac:picMkLst>
        </pc:picChg>
        <pc:picChg chg="add mod">
          <ac:chgData name="Kulinich Bohdan" userId="48e65c9f34e137d0" providerId="LiveId" clId="{79A6584D-B30A-4B13-BA65-81DE8B6B248B}" dt="2020-09-02T08:49:54.483" v="331" actId="1076"/>
          <ac:picMkLst>
            <pc:docMk/>
            <pc:sldMk cId="301277507" sldId="461"/>
            <ac:picMk id="33" creationId="{2459D0F4-9FD0-47E2-91D8-EF28EE996673}"/>
          </ac:picMkLst>
        </pc:picChg>
        <pc:picChg chg="add mod ord">
          <ac:chgData name="Kulinich Bohdan" userId="48e65c9f34e137d0" providerId="LiveId" clId="{79A6584D-B30A-4B13-BA65-81DE8B6B248B}" dt="2020-09-02T08:51:59.643" v="356" actId="166"/>
          <ac:picMkLst>
            <pc:docMk/>
            <pc:sldMk cId="301277507" sldId="461"/>
            <ac:picMk id="34" creationId="{6FE9AA63-D2BF-4DB7-BBE3-AB43D88F5B10}"/>
          </ac:picMkLst>
        </pc:picChg>
        <pc:picChg chg="add del mod">
          <ac:chgData name="Kulinich Bohdan" userId="48e65c9f34e137d0" providerId="LiveId" clId="{79A6584D-B30A-4B13-BA65-81DE8B6B248B}" dt="2020-09-02T08:51:07.143" v="344" actId="478"/>
          <ac:picMkLst>
            <pc:docMk/>
            <pc:sldMk cId="301277507" sldId="461"/>
            <ac:picMk id="36" creationId="{96016AA2-DC6B-4228-A317-4F282285554B}"/>
          </ac:picMkLst>
        </pc:picChg>
        <pc:picChg chg="add mod">
          <ac:chgData name="Kulinich Bohdan" userId="48e65c9f34e137d0" providerId="LiveId" clId="{79A6584D-B30A-4B13-BA65-81DE8B6B248B}" dt="2020-09-02T08:52:40.962" v="365" actId="1076"/>
          <ac:picMkLst>
            <pc:docMk/>
            <pc:sldMk cId="301277507" sldId="461"/>
            <ac:picMk id="50" creationId="{3CD9F4E2-BD6B-4DFF-BF24-9F42C8BCB9DD}"/>
          </ac:picMkLst>
        </pc:picChg>
        <pc:cxnChg chg="add mod">
          <ac:chgData name="Kulinich Bohdan" userId="48e65c9f34e137d0" providerId="LiveId" clId="{79A6584D-B30A-4B13-BA65-81DE8B6B248B}" dt="2020-09-02T08:44:58.443" v="290" actId="1076"/>
          <ac:cxnSpMkLst>
            <pc:docMk/>
            <pc:sldMk cId="301277507" sldId="461"/>
            <ac:cxnSpMk id="21" creationId="{A7174BE0-F65A-42D0-B203-4DD28B6C63D4}"/>
          </ac:cxnSpMkLst>
        </pc:cxnChg>
        <pc:cxnChg chg="add mod">
          <ac:chgData name="Kulinich Bohdan" userId="48e65c9f34e137d0" providerId="LiveId" clId="{79A6584D-B30A-4B13-BA65-81DE8B6B248B}" dt="2020-09-02T08:51:56.063" v="355" actId="1076"/>
          <ac:cxnSpMkLst>
            <pc:docMk/>
            <pc:sldMk cId="301277507" sldId="461"/>
            <ac:cxnSpMk id="37" creationId="{21B47917-93C0-46F0-865E-2E67D2AADFD2}"/>
          </ac:cxnSpMkLst>
        </pc:cxnChg>
        <pc:cxnChg chg="del">
          <ac:chgData name="Kulinich Bohdan" userId="48e65c9f34e137d0" providerId="LiveId" clId="{79A6584D-B30A-4B13-BA65-81DE8B6B248B}" dt="2020-09-02T08:39:08.362" v="37" actId="478"/>
          <ac:cxnSpMkLst>
            <pc:docMk/>
            <pc:sldMk cId="301277507" sldId="461"/>
            <ac:cxnSpMk id="39" creationId="{B99FF325-C070-4057-B07C-5CCF0B9AC9D1}"/>
          </ac:cxnSpMkLst>
        </pc:cxnChg>
        <pc:cxnChg chg="mod">
          <ac:chgData name="Kulinich Bohdan" userId="48e65c9f34e137d0" providerId="LiveId" clId="{79A6584D-B30A-4B13-BA65-81DE8B6B248B}" dt="2020-09-02T08:44:58.443" v="290" actId="1076"/>
          <ac:cxnSpMkLst>
            <pc:docMk/>
            <pc:sldMk cId="301277507" sldId="461"/>
            <ac:cxnSpMk id="40" creationId="{6EC82FCC-48D7-413D-85E1-3825FC8758A6}"/>
          </ac:cxnSpMkLst>
        </pc:cxnChg>
        <pc:cxnChg chg="del">
          <ac:chgData name="Kulinich Bohdan" userId="48e65c9f34e137d0" providerId="LiveId" clId="{79A6584D-B30A-4B13-BA65-81DE8B6B248B}" dt="2020-09-02T08:39:09.183" v="38" actId="478"/>
          <ac:cxnSpMkLst>
            <pc:docMk/>
            <pc:sldMk cId="301277507" sldId="461"/>
            <ac:cxnSpMk id="41" creationId="{15CB2252-4986-42D0-AA65-4EBC84F908B3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3T18:33:13.545" v="1063" actId="120"/>
        <pc:sldMkLst>
          <pc:docMk/>
          <pc:sldMk cId="1071148182" sldId="475"/>
        </pc:sldMkLst>
        <pc:spChg chg="mod">
          <ac:chgData name="Kulinich Bohdan" userId="48e65c9f34e137d0" providerId="LiveId" clId="{79A6584D-B30A-4B13-BA65-81DE8B6B248B}" dt="2020-09-03T18:33:13.545" v="1063" actId="120"/>
          <ac:spMkLst>
            <pc:docMk/>
            <pc:sldMk cId="1071148182" sldId="475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7" creationId="{ADF395E0-729E-4F7B-B7DC-8D3199B7AFF7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8" creationId="{61721D55-767F-4C37-9F6C-639108331FCB}"/>
          </ac:spMkLst>
        </pc:spChg>
        <pc:spChg chg="add mod">
          <ac:chgData name="Kulinich Bohdan" userId="48e65c9f34e137d0" providerId="LiveId" clId="{79A6584D-B30A-4B13-BA65-81DE8B6B248B}" dt="2020-09-03T17:47:02.097" v="737" actId="1076"/>
          <ac:spMkLst>
            <pc:docMk/>
            <pc:sldMk cId="1071148182" sldId="475"/>
            <ac:spMk id="26" creationId="{71D57184-9919-48B4-802C-0E288D6387DB}"/>
          </ac:spMkLst>
        </pc:spChg>
        <pc:spChg chg="add mod">
          <ac:chgData name="Kulinich Bohdan" userId="48e65c9f34e137d0" providerId="LiveId" clId="{79A6584D-B30A-4B13-BA65-81DE8B6B248B}" dt="2020-09-03T17:47:09.511" v="740" actId="20577"/>
          <ac:spMkLst>
            <pc:docMk/>
            <pc:sldMk cId="1071148182" sldId="475"/>
            <ac:spMk id="27" creationId="{4AF4B4FE-8D17-4E9D-906F-426590B21971}"/>
          </ac:spMkLst>
        </pc:spChg>
        <pc:spChg chg="add mod">
          <ac:chgData name="Kulinich Bohdan" userId="48e65c9f34e137d0" providerId="LiveId" clId="{79A6584D-B30A-4B13-BA65-81DE8B6B248B}" dt="2020-09-03T18:22:25.003" v="855" actId="1076"/>
          <ac:spMkLst>
            <pc:docMk/>
            <pc:sldMk cId="1071148182" sldId="475"/>
            <ac:spMk id="28" creationId="{03708927-97E5-4E58-A5DF-2B3BFA925612}"/>
          </ac:spMkLst>
        </pc:spChg>
        <pc:spChg chg="add mod">
          <ac:chgData name="Kulinich Bohdan" userId="48e65c9f34e137d0" providerId="LiveId" clId="{79A6584D-B30A-4B13-BA65-81DE8B6B248B}" dt="2020-09-03T18:33:10.650" v="1062" actId="120"/>
          <ac:spMkLst>
            <pc:docMk/>
            <pc:sldMk cId="1071148182" sldId="475"/>
            <ac:spMk id="29" creationId="{A7A6E038-7802-476C-B63A-BD1D472E2283}"/>
          </ac:spMkLst>
        </pc:spChg>
        <pc:spChg chg="add mod">
          <ac:chgData name="Kulinich Bohdan" userId="48e65c9f34e137d0" providerId="LiveId" clId="{79A6584D-B30A-4B13-BA65-81DE8B6B248B}" dt="2020-09-03T18:21:01.256" v="828" actId="1076"/>
          <ac:spMkLst>
            <pc:docMk/>
            <pc:sldMk cId="1071148182" sldId="475"/>
            <ac:spMk id="30" creationId="{184ED10B-20A6-4C03-9BFD-2D6D7F1C5C85}"/>
          </ac:spMkLst>
        </pc:spChg>
        <pc:spChg chg="add mod">
          <ac:chgData name="Kulinich Bohdan" userId="48e65c9f34e137d0" providerId="LiveId" clId="{79A6584D-B30A-4B13-BA65-81DE8B6B248B}" dt="2020-09-03T18:33:07.412" v="1061" actId="120"/>
          <ac:spMkLst>
            <pc:docMk/>
            <pc:sldMk cId="1071148182" sldId="475"/>
            <ac:spMk id="31" creationId="{F1982263-3160-4782-8B9C-8E6E3153600B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34" creationId="{BB12EC24-2477-4847-8426-B7F00E4BA215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35" creationId="{CCD6FB64-E81C-40E1-814C-A88430DD5284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40" creationId="{71B3718A-188D-4D6A-BF08-DA1DA82FFF4E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41" creationId="{F71AFFB1-41F4-4C00-BB2F-CC167A6D9394}"/>
          </ac:spMkLst>
        </pc:spChg>
        <pc:spChg chg="del">
          <ac:chgData name="Kulinich Bohdan" userId="48e65c9f34e137d0" providerId="LiveId" clId="{79A6584D-B30A-4B13-BA65-81DE8B6B248B}" dt="2020-09-03T17:33:48.260" v="710" actId="478"/>
          <ac:spMkLst>
            <pc:docMk/>
            <pc:sldMk cId="1071148182" sldId="475"/>
            <ac:spMk id="42" creationId="{8DF18CD6-1128-4DDD-A825-0D998AD5A11A}"/>
          </ac:spMkLst>
        </pc:spChg>
        <pc:spChg chg="add mod">
          <ac:chgData name="Kulinich Bohdan" userId="48e65c9f34e137d0" providerId="LiveId" clId="{79A6584D-B30A-4B13-BA65-81DE8B6B248B}" dt="2020-09-03T18:26:10.469" v="1030" actId="164"/>
          <ac:spMkLst>
            <pc:docMk/>
            <pc:sldMk cId="1071148182" sldId="475"/>
            <ac:spMk id="43" creationId="{83D2A081-20BD-437E-9B22-77A24E7B59AE}"/>
          </ac:spMkLst>
        </pc:spChg>
        <pc:grpChg chg="add mod modVis">
          <ac:chgData name="Kulinich Bohdan" userId="48e65c9f34e137d0" providerId="LiveId" clId="{79A6584D-B30A-4B13-BA65-81DE8B6B248B}" dt="2020-09-03T18:27:03.068" v="1041" actId="1076"/>
          <ac:grpSpMkLst>
            <pc:docMk/>
            <pc:sldMk cId="1071148182" sldId="475"/>
            <ac:grpSpMk id="17" creationId="{AB802453-5ECB-416B-8920-9E9C6927234B}"/>
          </ac:grpSpMkLst>
        </pc:grpChg>
        <pc:picChg chg="add mod ord modVis">
          <ac:chgData name="Kulinich Bohdan" userId="48e65c9f34e137d0" providerId="LiveId" clId="{79A6584D-B30A-4B13-BA65-81DE8B6B248B}" dt="2020-09-03T18:27:43.641" v="1051" actId="14429"/>
          <ac:picMkLst>
            <pc:docMk/>
            <pc:sldMk cId="1071148182" sldId="475"/>
            <ac:picMk id="13" creationId="{5B484D20-9A49-4415-94EE-44C7405006AC}"/>
          </ac:picMkLst>
        </pc:picChg>
        <pc:picChg chg="del">
          <ac:chgData name="Kulinich Bohdan" userId="48e65c9f34e137d0" providerId="LiveId" clId="{79A6584D-B30A-4B13-BA65-81DE8B6B248B}" dt="2020-09-03T17:33:48.260" v="710" actId="478"/>
          <ac:picMkLst>
            <pc:docMk/>
            <pc:sldMk cId="1071148182" sldId="475"/>
            <ac:picMk id="38" creationId="{84640620-1621-4568-B861-4A96931130BE}"/>
          </ac:picMkLst>
        </pc:picChg>
        <pc:picChg chg="del">
          <ac:chgData name="Kulinich Bohdan" userId="48e65c9f34e137d0" providerId="LiveId" clId="{79A6584D-B30A-4B13-BA65-81DE8B6B248B}" dt="2020-09-03T17:33:48.260" v="710" actId="478"/>
          <ac:picMkLst>
            <pc:docMk/>
            <pc:sldMk cId="1071148182" sldId="475"/>
            <ac:picMk id="39" creationId="{CE71CE8A-CBE7-4EC9-BF0D-FB8927F12DDA}"/>
          </ac:picMkLst>
        </pc:picChg>
        <pc:cxnChg chg="add mod">
          <ac:chgData name="Kulinich Bohdan" userId="48e65c9f34e137d0" providerId="LiveId" clId="{79A6584D-B30A-4B13-BA65-81DE8B6B248B}" dt="2020-09-03T17:35:37.520" v="728" actId="14100"/>
          <ac:cxnSpMkLst>
            <pc:docMk/>
            <pc:sldMk cId="1071148182" sldId="475"/>
            <ac:cxnSpMk id="15" creationId="{D42DB19C-458C-4217-82EC-0A60194C1467}"/>
          </ac:cxnSpMkLst>
        </pc:cxnChg>
        <pc:cxnChg chg="add mod">
          <ac:chgData name="Kulinich Bohdan" userId="48e65c9f34e137d0" providerId="LiveId" clId="{79A6584D-B30A-4B13-BA65-81DE8B6B248B}" dt="2020-09-03T17:35:19.737" v="726" actId="14100"/>
          <ac:cxnSpMkLst>
            <pc:docMk/>
            <pc:sldMk cId="1071148182" sldId="475"/>
            <ac:cxnSpMk id="19" creationId="{84EA9C92-F74C-49DD-9086-66017BBC1D4F}"/>
          </ac:cxnSpMkLst>
        </pc:cxnChg>
        <pc:cxnChg chg="add mod">
          <ac:chgData name="Kulinich Bohdan" userId="48e65c9f34e137d0" providerId="LiveId" clId="{79A6584D-B30A-4B13-BA65-81DE8B6B248B}" dt="2020-09-03T18:26:10.469" v="1030" actId="164"/>
          <ac:cxnSpMkLst>
            <pc:docMk/>
            <pc:sldMk cId="1071148182" sldId="475"/>
            <ac:cxnSpMk id="32" creationId="{CBCE1D3A-2E2F-4291-A9A9-653AA80B6477}"/>
          </ac:cxnSpMkLst>
        </pc:cxnChg>
        <pc:cxnChg chg="add mod">
          <ac:chgData name="Kulinich Bohdan" userId="48e65c9f34e137d0" providerId="LiveId" clId="{79A6584D-B30A-4B13-BA65-81DE8B6B248B}" dt="2020-09-03T18:26:10.469" v="1030" actId="164"/>
          <ac:cxnSpMkLst>
            <pc:docMk/>
            <pc:sldMk cId="1071148182" sldId="475"/>
            <ac:cxnSpMk id="33" creationId="{208FBFB1-0AB3-42A3-8198-C0CBC6EFDCBD}"/>
          </ac:cxnSpMkLst>
        </pc:cxnChg>
        <pc:cxnChg chg="del">
          <ac:chgData name="Kulinich Bohdan" userId="48e65c9f34e137d0" providerId="LiveId" clId="{79A6584D-B30A-4B13-BA65-81DE8B6B248B}" dt="2020-09-03T17:33:48.260" v="710" actId="478"/>
          <ac:cxnSpMkLst>
            <pc:docMk/>
            <pc:sldMk cId="1071148182" sldId="475"/>
            <ac:cxnSpMk id="36" creationId="{66FF0B2E-956F-4E34-B534-E3466F90A3D9}"/>
          </ac:cxnSpMkLst>
        </pc:cxnChg>
        <pc:cxnChg chg="del">
          <ac:chgData name="Kulinich Bohdan" userId="48e65c9f34e137d0" providerId="LiveId" clId="{79A6584D-B30A-4B13-BA65-81DE8B6B248B}" dt="2020-09-03T17:33:48.260" v="710" actId="478"/>
          <ac:cxnSpMkLst>
            <pc:docMk/>
            <pc:sldMk cId="1071148182" sldId="475"/>
            <ac:cxnSpMk id="37" creationId="{3CE9BAF8-9E68-472B-94B9-76139A1C19ED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3T20:47:04.519" v="1436" actId="20577"/>
        <pc:sldMkLst>
          <pc:docMk/>
          <pc:sldMk cId="2993543623" sldId="476"/>
        </pc:sldMkLst>
        <pc:spChg chg="mod">
          <ac:chgData name="Kulinich Bohdan" userId="48e65c9f34e137d0" providerId="LiveId" clId="{79A6584D-B30A-4B13-BA65-81DE8B6B248B}" dt="2020-09-03T20:47:04.519" v="1436" actId="20577"/>
          <ac:spMkLst>
            <pc:docMk/>
            <pc:sldMk cId="2993543623" sldId="476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16" creationId="{9A645FD5-0E6D-430C-A796-BEBB7765C053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17" creationId="{6C1EA1D0-8ACE-4068-91C8-684C6358557D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18" creationId="{5152A46D-0E4C-4245-8A29-E10EF126B998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20" creationId="{759AACF7-0F64-43D2-8184-D20CEABA777E}"/>
          </ac:spMkLst>
        </pc:spChg>
        <pc:spChg chg="del">
          <ac:chgData name="Kulinich Bohdan" userId="48e65c9f34e137d0" providerId="LiveId" clId="{79A6584D-B30A-4B13-BA65-81DE8B6B248B}" dt="2020-09-03T20:36:48.818" v="1230" actId="478"/>
          <ac:spMkLst>
            <pc:docMk/>
            <pc:sldMk cId="2993543623" sldId="476"/>
            <ac:spMk id="21" creationId="{327B13A7-23B8-4865-9AA6-7C658AFD43D2}"/>
          </ac:spMkLst>
        </pc:spChg>
        <pc:spChg chg="add mod">
          <ac:chgData name="Kulinich Bohdan" userId="48e65c9f34e137d0" providerId="LiveId" clId="{79A6584D-B30A-4B13-BA65-81DE8B6B248B}" dt="2020-09-03T20:39:35.887" v="1315" actId="20577"/>
          <ac:spMkLst>
            <pc:docMk/>
            <pc:sldMk cId="2993543623" sldId="476"/>
            <ac:spMk id="33" creationId="{FB6E9A29-941E-461B-9DF7-F8527FCA2594}"/>
          </ac:spMkLst>
        </pc:spChg>
        <pc:spChg chg="add mod">
          <ac:chgData name="Kulinich Bohdan" userId="48e65c9f34e137d0" providerId="LiveId" clId="{79A6584D-B30A-4B13-BA65-81DE8B6B248B}" dt="2020-09-03T20:39:39.264" v="1316" actId="20577"/>
          <ac:spMkLst>
            <pc:docMk/>
            <pc:sldMk cId="2993543623" sldId="476"/>
            <ac:spMk id="34" creationId="{CD49195B-A8C4-48B4-B641-D25FD9B55713}"/>
          </ac:spMkLst>
        </pc:spChg>
        <pc:spChg chg="add mod">
          <ac:chgData name="Kulinich Bohdan" userId="48e65c9f34e137d0" providerId="LiveId" clId="{79A6584D-B30A-4B13-BA65-81DE8B6B248B}" dt="2020-09-03T20:39:47.645" v="1319" actId="20577"/>
          <ac:spMkLst>
            <pc:docMk/>
            <pc:sldMk cId="2993543623" sldId="476"/>
            <ac:spMk id="35" creationId="{C58F7831-1590-413E-A886-170C2D8305C8}"/>
          </ac:spMkLst>
        </pc:spChg>
        <pc:spChg chg="add mod">
          <ac:chgData name="Kulinich Bohdan" userId="48e65c9f34e137d0" providerId="LiveId" clId="{79A6584D-B30A-4B13-BA65-81DE8B6B248B}" dt="2020-09-03T20:39:53.185" v="1322" actId="20577"/>
          <ac:spMkLst>
            <pc:docMk/>
            <pc:sldMk cId="2993543623" sldId="476"/>
            <ac:spMk id="36" creationId="{862C7FE5-17C1-434A-9114-C8FA1BB67E5C}"/>
          </ac:spMkLst>
        </pc:spChg>
        <pc:spChg chg="add mod">
          <ac:chgData name="Kulinich Bohdan" userId="48e65c9f34e137d0" providerId="LiveId" clId="{79A6584D-B30A-4B13-BA65-81DE8B6B248B}" dt="2020-09-03T20:39:59.085" v="1325" actId="20577"/>
          <ac:spMkLst>
            <pc:docMk/>
            <pc:sldMk cId="2993543623" sldId="476"/>
            <ac:spMk id="37" creationId="{BCF19BC1-E71C-44BD-BC27-8710A1132856}"/>
          </ac:spMkLst>
        </pc:spChg>
        <pc:picChg chg="add del mod">
          <ac:chgData name="Kulinich Bohdan" userId="48e65c9f34e137d0" providerId="LiveId" clId="{79A6584D-B30A-4B13-BA65-81DE8B6B248B}" dt="2020-09-03T20:40:01.172" v="1326" actId="478"/>
          <ac:picMkLst>
            <pc:docMk/>
            <pc:sldMk cId="2993543623" sldId="476"/>
            <ac:picMk id="5" creationId="{D297D38A-9DD6-4AA1-87EE-A9258DEE9A10}"/>
          </ac:picMkLst>
        </pc:picChg>
        <pc:picChg chg="del">
          <ac:chgData name="Kulinich Bohdan" userId="48e65c9f34e137d0" providerId="LiveId" clId="{79A6584D-B30A-4B13-BA65-81DE8B6B248B}" dt="2020-09-03T20:36:48.818" v="1230" actId="478"/>
          <ac:picMkLst>
            <pc:docMk/>
            <pc:sldMk cId="2993543623" sldId="476"/>
            <ac:picMk id="25" creationId="{EA2FCC2D-0FA0-4DB1-9BBB-1187C05396DE}"/>
          </ac:picMkLst>
        </pc:picChg>
        <pc:cxnChg chg="del">
          <ac:chgData name="Kulinich Bohdan" userId="48e65c9f34e137d0" providerId="LiveId" clId="{79A6584D-B30A-4B13-BA65-81DE8B6B248B}" dt="2020-09-03T20:36:48.818" v="1230" actId="478"/>
          <ac:cxnSpMkLst>
            <pc:docMk/>
            <pc:sldMk cId="2993543623" sldId="476"/>
            <ac:cxnSpMk id="9" creationId="{C093B1C7-6123-41AE-BF88-FA3917F411AC}"/>
          </ac:cxnSpMkLst>
        </pc:cxnChg>
        <pc:cxnChg chg="del">
          <ac:chgData name="Kulinich Bohdan" userId="48e65c9f34e137d0" providerId="LiveId" clId="{79A6584D-B30A-4B13-BA65-81DE8B6B248B}" dt="2020-09-03T20:36:48.818" v="1230" actId="478"/>
          <ac:cxnSpMkLst>
            <pc:docMk/>
            <pc:sldMk cId="2993543623" sldId="476"/>
            <ac:cxnSpMk id="12" creationId="{1E980785-B833-4181-B974-AD1C6CAAF8E4}"/>
          </ac:cxnSpMkLst>
        </pc:cxnChg>
        <pc:cxnChg chg="del">
          <ac:chgData name="Kulinich Bohdan" userId="48e65c9f34e137d0" providerId="LiveId" clId="{79A6584D-B30A-4B13-BA65-81DE8B6B248B}" dt="2020-09-03T20:36:48.818" v="1230" actId="478"/>
          <ac:cxnSpMkLst>
            <pc:docMk/>
            <pc:sldMk cId="2993543623" sldId="476"/>
            <ac:cxnSpMk id="19" creationId="{353BBFAA-F902-4C87-98A4-AF1606F77CFB}"/>
          </ac:cxnSpMkLst>
        </pc:cxnChg>
        <pc:cxnChg chg="add mod">
          <ac:chgData name="Kulinich Bohdan" userId="48e65c9f34e137d0" providerId="LiveId" clId="{79A6584D-B30A-4B13-BA65-81DE8B6B248B}" dt="2020-09-03T20:37:48.984" v="1286" actId="14100"/>
          <ac:cxnSpMkLst>
            <pc:docMk/>
            <pc:sldMk cId="2993543623" sldId="476"/>
            <ac:cxnSpMk id="22" creationId="{3873EEC0-28ED-4917-9D9A-5A65892ABCE7}"/>
          </ac:cxnSpMkLst>
        </pc:cxnChg>
        <pc:cxnChg chg="add mod">
          <ac:chgData name="Kulinich Bohdan" userId="48e65c9f34e137d0" providerId="LiveId" clId="{79A6584D-B30A-4B13-BA65-81DE8B6B248B}" dt="2020-09-03T20:37:59.606" v="1290" actId="1076"/>
          <ac:cxnSpMkLst>
            <pc:docMk/>
            <pc:sldMk cId="2993543623" sldId="476"/>
            <ac:cxnSpMk id="23" creationId="{D7841ECF-0DF6-4972-AAA8-48BC205BE67C}"/>
          </ac:cxnSpMkLst>
        </pc:cxnChg>
        <pc:cxnChg chg="add mod">
          <ac:chgData name="Kulinich Bohdan" userId="48e65c9f34e137d0" providerId="LiveId" clId="{79A6584D-B30A-4B13-BA65-81DE8B6B248B}" dt="2020-09-03T20:38:31.869" v="1298" actId="14100"/>
          <ac:cxnSpMkLst>
            <pc:docMk/>
            <pc:sldMk cId="2993543623" sldId="476"/>
            <ac:cxnSpMk id="24" creationId="{C7867CA8-ECA0-4B86-AFC8-E6302A3328E4}"/>
          </ac:cxnSpMkLst>
        </pc:cxnChg>
        <pc:cxnChg chg="add mod">
          <ac:chgData name="Kulinich Bohdan" userId="48e65c9f34e137d0" providerId="LiveId" clId="{79A6584D-B30A-4B13-BA65-81DE8B6B248B}" dt="2020-09-03T20:38:49.416" v="1303" actId="14100"/>
          <ac:cxnSpMkLst>
            <pc:docMk/>
            <pc:sldMk cId="2993543623" sldId="476"/>
            <ac:cxnSpMk id="26" creationId="{A287ACAF-9DAA-4E50-B535-325445078893}"/>
          </ac:cxnSpMkLst>
        </pc:cxnChg>
        <pc:cxnChg chg="add mod">
          <ac:chgData name="Kulinich Bohdan" userId="48e65c9f34e137d0" providerId="LiveId" clId="{79A6584D-B30A-4B13-BA65-81DE8B6B248B}" dt="2020-09-03T20:39:06.556" v="1308" actId="14100"/>
          <ac:cxnSpMkLst>
            <pc:docMk/>
            <pc:sldMk cId="2993543623" sldId="476"/>
            <ac:cxnSpMk id="29" creationId="{FE042CDE-0657-4E57-A782-35E27A80AD82}"/>
          </ac:cxnSpMkLst>
        </pc:cxnChg>
      </pc:sldChg>
      <pc:sldChg chg="addSp delSp modSp mod delAnim modAnim">
        <pc:chgData name="Kulinich Bohdan" userId="48e65c9f34e137d0" providerId="LiveId" clId="{79A6584D-B30A-4B13-BA65-81DE8B6B248B}" dt="2020-09-03T19:56:59.165" v="1229"/>
        <pc:sldMkLst>
          <pc:docMk/>
          <pc:sldMk cId="2325420514" sldId="477"/>
        </pc:sldMkLst>
        <pc:spChg chg="mod">
          <ac:chgData name="Kulinich Bohdan" userId="48e65c9f34e137d0" providerId="LiveId" clId="{79A6584D-B30A-4B13-BA65-81DE8B6B248B}" dt="2020-09-03T19:54:36.233" v="1195" actId="1076"/>
          <ac:spMkLst>
            <pc:docMk/>
            <pc:sldMk cId="2325420514" sldId="477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13" creationId="{8BD282AD-50DC-4543-AD16-F18B0E52962E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14" creationId="{40EA4E71-24FE-4E20-B782-12EECB7126EC}"/>
          </ac:spMkLst>
        </pc:spChg>
        <pc:spChg chg="add mod">
          <ac:chgData name="Kulinich Bohdan" userId="48e65c9f34e137d0" providerId="LiveId" clId="{79A6584D-B30A-4B13-BA65-81DE8B6B248B}" dt="2020-09-03T19:48:43.739" v="1111" actId="1076"/>
          <ac:spMkLst>
            <pc:docMk/>
            <pc:sldMk cId="2325420514" sldId="477"/>
            <ac:spMk id="29" creationId="{F288ACD2-57BD-41AF-95A6-13B127229FFD}"/>
          </ac:spMkLst>
        </pc:spChg>
        <pc:spChg chg="add mod">
          <ac:chgData name="Kulinich Bohdan" userId="48e65c9f34e137d0" providerId="LiveId" clId="{79A6584D-B30A-4B13-BA65-81DE8B6B248B}" dt="2020-09-03T19:48:50.301" v="1113" actId="1076"/>
          <ac:spMkLst>
            <pc:docMk/>
            <pc:sldMk cId="2325420514" sldId="477"/>
            <ac:spMk id="30" creationId="{87717861-EB20-41C8-AEAF-FB1B8AE9C625}"/>
          </ac:spMkLst>
        </pc:spChg>
        <pc:spChg chg="add mod">
          <ac:chgData name="Kulinich Bohdan" userId="48e65c9f34e137d0" providerId="LiveId" clId="{79A6584D-B30A-4B13-BA65-81DE8B6B248B}" dt="2020-09-03T19:48:55.498" v="1115" actId="1076"/>
          <ac:spMkLst>
            <pc:docMk/>
            <pc:sldMk cId="2325420514" sldId="477"/>
            <ac:spMk id="31" creationId="{933EBDFB-DBE8-45FF-8485-B22929936280}"/>
          </ac:spMkLst>
        </pc:spChg>
        <pc:spChg chg="add mod">
          <ac:chgData name="Kulinich Bohdan" userId="48e65c9f34e137d0" providerId="LiveId" clId="{79A6584D-B30A-4B13-BA65-81DE8B6B248B}" dt="2020-09-03T19:52:37.077" v="1151" actId="1076"/>
          <ac:spMkLst>
            <pc:docMk/>
            <pc:sldMk cId="2325420514" sldId="477"/>
            <ac:spMk id="32" creationId="{58B270A4-127E-4453-9244-18F50E94DF05}"/>
          </ac:spMkLst>
        </pc:spChg>
        <pc:spChg chg="add mod">
          <ac:chgData name="Kulinich Bohdan" userId="48e65c9f34e137d0" providerId="LiveId" clId="{79A6584D-B30A-4B13-BA65-81DE8B6B248B}" dt="2020-09-03T19:49:48.325" v="1133" actId="1076"/>
          <ac:spMkLst>
            <pc:docMk/>
            <pc:sldMk cId="2325420514" sldId="477"/>
            <ac:spMk id="33" creationId="{F93FAFC4-0BAF-40F8-BD5F-9E15FA6561E0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34" creationId="{E2E7F22D-BEF1-4FDC-A550-F474599019F5}"/>
          </ac:spMkLst>
        </pc:spChg>
        <pc:spChg chg="add del mod">
          <ac:chgData name="Kulinich Bohdan" userId="48e65c9f34e137d0" providerId="LiveId" clId="{79A6584D-B30A-4B13-BA65-81DE8B6B248B}" dt="2020-09-03T19:47:18.744" v="1099" actId="478"/>
          <ac:spMkLst>
            <pc:docMk/>
            <pc:sldMk cId="2325420514" sldId="477"/>
            <ac:spMk id="35" creationId="{72F1CE00-8CCF-45FB-A2DC-A49703D696B5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36" creationId="{8CB50688-5FFA-4FE9-8A1B-786C4B7E2ACE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37" creationId="{885350CC-7DEA-418E-8F5E-08A591974F5F}"/>
          </ac:spMkLst>
        </pc:spChg>
        <pc:spChg chg="add mod">
          <ac:chgData name="Kulinich Bohdan" userId="48e65c9f34e137d0" providerId="LiveId" clId="{79A6584D-B30A-4B13-BA65-81DE8B6B248B}" dt="2020-09-03T19:51:55.451" v="1145" actId="1076"/>
          <ac:spMkLst>
            <pc:docMk/>
            <pc:sldMk cId="2325420514" sldId="477"/>
            <ac:spMk id="38" creationId="{6C1BC499-E1E0-46D3-A4DF-F834C8F19985}"/>
          </ac:spMkLst>
        </pc:spChg>
        <pc:spChg chg="add mod">
          <ac:chgData name="Kulinich Bohdan" userId="48e65c9f34e137d0" providerId="LiveId" clId="{79A6584D-B30A-4B13-BA65-81DE8B6B248B}" dt="2020-09-03T19:49:12.718" v="1121" actId="20577"/>
          <ac:spMkLst>
            <pc:docMk/>
            <pc:sldMk cId="2325420514" sldId="477"/>
            <ac:spMk id="39" creationId="{69A9A5CF-BD63-40C5-A1AA-5ED0EEFB2E3D}"/>
          </ac:spMkLst>
        </pc:spChg>
        <pc:spChg chg="add mod">
          <ac:chgData name="Kulinich Bohdan" userId="48e65c9f34e137d0" providerId="LiveId" clId="{79A6584D-B30A-4B13-BA65-81DE8B6B248B}" dt="2020-09-03T19:49:18.641" v="1124" actId="20577"/>
          <ac:spMkLst>
            <pc:docMk/>
            <pc:sldMk cId="2325420514" sldId="477"/>
            <ac:spMk id="40" creationId="{65FAD1AB-8EFC-433A-9398-1BEDE1E86B8F}"/>
          </ac:spMkLst>
        </pc:spChg>
        <pc:spChg chg="add mod">
          <ac:chgData name="Kulinich Bohdan" userId="48e65c9f34e137d0" providerId="LiveId" clId="{79A6584D-B30A-4B13-BA65-81DE8B6B248B}" dt="2020-09-03T19:49:36.361" v="1131" actId="1076"/>
          <ac:spMkLst>
            <pc:docMk/>
            <pc:sldMk cId="2325420514" sldId="477"/>
            <ac:spMk id="41" creationId="{1EE9B735-165C-4C2F-823A-8FDC56334C32}"/>
          </ac:spMkLst>
        </pc:spChg>
        <pc:spChg chg="add mod">
          <ac:chgData name="Kulinich Bohdan" userId="48e65c9f34e137d0" providerId="LiveId" clId="{79A6584D-B30A-4B13-BA65-81DE8B6B248B}" dt="2020-09-03T19:49:32.620" v="1130" actId="20577"/>
          <ac:spMkLst>
            <pc:docMk/>
            <pc:sldMk cId="2325420514" sldId="477"/>
            <ac:spMk id="42" creationId="{7F66DF90-53B6-40FE-A179-DAE34EE510DF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45" creationId="{9D798068-2227-4CF9-86A6-FF9BD164DA4F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46" creationId="{0DCF2DED-10D4-4D16-A480-314070B242BF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47" creationId="{00901D67-B933-4699-AD37-2DCA92CED474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52" creationId="{D320875C-3755-4928-8C32-16DC20A1045D}"/>
          </ac:spMkLst>
        </pc:spChg>
        <pc:spChg chg="del">
          <ac:chgData name="Kulinich Bohdan" userId="48e65c9f34e137d0" providerId="LiveId" clId="{79A6584D-B30A-4B13-BA65-81DE8B6B248B}" dt="2020-09-03T19:46:38.553" v="1093" actId="478"/>
          <ac:spMkLst>
            <pc:docMk/>
            <pc:sldMk cId="2325420514" sldId="477"/>
            <ac:spMk id="53" creationId="{BEDDCA4D-F0A7-4EB5-B877-93B783F631D1}"/>
          </ac:spMkLst>
        </pc:spChg>
        <pc:spChg chg="add del mod">
          <ac:chgData name="Kulinich Bohdan" userId="48e65c9f34e137d0" providerId="LiveId" clId="{79A6584D-B30A-4B13-BA65-81DE8B6B248B}" dt="2020-09-03T19:54:40.696" v="1197" actId="478"/>
          <ac:spMkLst>
            <pc:docMk/>
            <pc:sldMk cId="2325420514" sldId="477"/>
            <ac:spMk id="54" creationId="{8F9F3E98-B80B-4869-A14B-646EB2562DD8}"/>
          </ac:spMkLst>
        </pc:spChg>
        <pc:spChg chg="add mod">
          <ac:chgData name="Kulinich Bohdan" userId="48e65c9f34e137d0" providerId="LiveId" clId="{79A6584D-B30A-4B13-BA65-81DE8B6B248B}" dt="2020-09-03T19:55:33.681" v="1214" actId="14100"/>
          <ac:spMkLst>
            <pc:docMk/>
            <pc:sldMk cId="2325420514" sldId="477"/>
            <ac:spMk id="55" creationId="{72CA1F2B-2631-44E9-9522-1740C1234BEA}"/>
          </ac:spMkLst>
        </pc:spChg>
        <pc:spChg chg="add mod">
          <ac:chgData name="Kulinich Bohdan" userId="48e65c9f34e137d0" providerId="LiveId" clId="{79A6584D-B30A-4B13-BA65-81DE8B6B248B}" dt="2020-09-03T19:55:58.436" v="1220" actId="20577"/>
          <ac:spMkLst>
            <pc:docMk/>
            <pc:sldMk cId="2325420514" sldId="477"/>
            <ac:spMk id="56" creationId="{737F6879-8F2C-441A-888A-EA3A4C5D92A1}"/>
          </ac:spMkLst>
        </pc:spChg>
        <pc:spChg chg="add mod">
          <ac:chgData name="Kulinich Bohdan" userId="48e65c9f34e137d0" providerId="LiveId" clId="{79A6584D-B30A-4B13-BA65-81DE8B6B248B}" dt="2020-09-03T19:56:28.532" v="1225" actId="20577"/>
          <ac:spMkLst>
            <pc:docMk/>
            <pc:sldMk cId="2325420514" sldId="477"/>
            <ac:spMk id="57" creationId="{8C59749D-34C9-4FDA-8CE2-773DD55890E6}"/>
          </ac:spMkLst>
        </pc:spChg>
        <pc:grpChg chg="add del mod">
          <ac:chgData name="Kulinich Bohdan" userId="48e65c9f34e137d0" providerId="LiveId" clId="{79A6584D-B30A-4B13-BA65-81DE8B6B248B}" dt="2020-09-03T19:47:49.514" v="1109" actId="165"/>
          <ac:grpSpMkLst>
            <pc:docMk/>
            <pc:sldMk cId="2325420514" sldId="477"/>
            <ac:grpSpMk id="2" creationId="{88A4CA97-DB08-405F-B4AC-0BA027ED7FD1}"/>
          </ac:grpSpMkLst>
        </pc:grpChg>
        <pc:grpChg chg="del">
          <ac:chgData name="Kulinich Bohdan" userId="48e65c9f34e137d0" providerId="LiveId" clId="{79A6584D-B30A-4B13-BA65-81DE8B6B248B}" dt="2020-09-03T19:46:38.553" v="1093" actId="478"/>
          <ac:grpSpMkLst>
            <pc:docMk/>
            <pc:sldMk cId="2325420514" sldId="477"/>
            <ac:grpSpMk id="48" creationId="{7B0A3FB1-DDA6-4FA4-895E-7F06863462FF}"/>
          </ac:grpSpMkLst>
        </pc:grpChg>
        <pc:picChg chg="add del mod ord">
          <ac:chgData name="Kulinich Bohdan" userId="48e65c9f34e137d0" providerId="LiveId" clId="{79A6584D-B30A-4B13-BA65-81DE8B6B248B}" dt="2020-09-03T19:52:31.139" v="1150" actId="478"/>
          <ac:picMkLst>
            <pc:docMk/>
            <pc:sldMk cId="2325420514" sldId="477"/>
            <ac:picMk id="43" creationId="{60EF5C0E-763C-4DF3-B241-0E22434565EB}"/>
          </ac:picMkLst>
        </pc:pic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0" creationId="{DD606536-349B-4416-A7C1-E06FCA3DFEDC}"/>
          </ac:cxnSpMkLst>
        </pc:cxn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1" creationId="{295F322C-2B7E-456A-B966-5F036DEF1B1D}"/>
          </ac:cxnSpMkLst>
        </pc:cxn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4" creationId="{ABB3ADE9-D78C-4B10-A139-CC1AEB667CAC}"/>
          </ac:cxnSpMkLst>
        </pc:cxnChg>
        <pc:cxnChg chg="add mod topLvl">
          <ac:chgData name="Kulinich Bohdan" userId="48e65c9f34e137d0" providerId="LiveId" clId="{79A6584D-B30A-4B13-BA65-81DE8B6B248B}" dt="2020-09-03T19:47:49.514" v="1109" actId="165"/>
          <ac:cxnSpMkLst>
            <pc:docMk/>
            <pc:sldMk cId="2325420514" sldId="477"/>
            <ac:cxnSpMk id="25" creationId="{EBD878AE-605D-474F-A5F2-F48DD1E1FD62}"/>
          </ac:cxnSpMkLst>
        </pc:cxnChg>
        <pc:cxnChg chg="add mod topLvl">
          <ac:chgData name="Kulinich Bohdan" userId="48e65c9f34e137d0" providerId="LiveId" clId="{79A6584D-B30A-4B13-BA65-81DE8B6B248B}" dt="2020-09-03T19:51:46.461" v="1143" actId="14100"/>
          <ac:cxnSpMkLst>
            <pc:docMk/>
            <pc:sldMk cId="2325420514" sldId="477"/>
            <ac:cxnSpMk id="26" creationId="{4AF73990-5875-40B4-9405-3EF0A9FF5593}"/>
          </ac:cxnSpMkLst>
        </pc:cxnChg>
        <pc:cxnChg chg="del">
          <ac:chgData name="Kulinich Bohdan" userId="48e65c9f34e137d0" providerId="LiveId" clId="{79A6584D-B30A-4B13-BA65-81DE8B6B248B}" dt="2020-09-03T19:46:38.553" v="1093" actId="478"/>
          <ac:cxnSpMkLst>
            <pc:docMk/>
            <pc:sldMk cId="2325420514" sldId="477"/>
            <ac:cxnSpMk id="27" creationId="{20526F18-FB8A-4CA2-9FFA-7F95C47299ED}"/>
          </ac:cxnSpMkLst>
        </pc:cxnChg>
        <pc:cxnChg chg="add mod topLvl">
          <ac:chgData name="Kulinich Bohdan" userId="48e65c9f34e137d0" providerId="LiveId" clId="{79A6584D-B30A-4B13-BA65-81DE8B6B248B}" dt="2020-09-03T19:52:17.025" v="1149" actId="14100"/>
          <ac:cxnSpMkLst>
            <pc:docMk/>
            <pc:sldMk cId="2325420514" sldId="477"/>
            <ac:cxnSpMk id="28" creationId="{4437723A-F752-4DF8-B6F9-0A5A48B4994D}"/>
          </ac:cxnSpMkLst>
        </pc:cxnChg>
      </pc:sldChg>
      <pc:sldChg chg="modSp mod">
        <pc:chgData name="Kulinich Bohdan" userId="48e65c9f34e137d0" providerId="LiveId" clId="{79A6584D-B30A-4B13-BA65-81DE8B6B248B}" dt="2020-09-02T08:37:30.263" v="36" actId="1076"/>
        <pc:sldMkLst>
          <pc:docMk/>
          <pc:sldMk cId="2276212965" sldId="478"/>
        </pc:sldMkLst>
        <pc:spChg chg="mod">
          <ac:chgData name="Kulinich Bohdan" userId="48e65c9f34e137d0" providerId="LiveId" clId="{79A6584D-B30A-4B13-BA65-81DE8B6B248B}" dt="2020-09-02T08:26:35.763" v="12" actId="1076"/>
          <ac:spMkLst>
            <pc:docMk/>
            <pc:sldMk cId="2276212965" sldId="478"/>
            <ac:spMk id="30" creationId="{960F120E-EFA0-4AC6-922A-D1DE566A3FB5}"/>
          </ac:spMkLst>
        </pc:spChg>
        <pc:spChg chg="mod">
          <ac:chgData name="Kulinich Bohdan" userId="48e65c9f34e137d0" providerId="LiveId" clId="{79A6584D-B30A-4B13-BA65-81DE8B6B248B}" dt="2020-09-02T08:26:47.952" v="13" actId="1076"/>
          <ac:spMkLst>
            <pc:docMk/>
            <pc:sldMk cId="2276212965" sldId="478"/>
            <ac:spMk id="31" creationId="{7A0D0596-8D73-4F2D-94A7-4116CCD13789}"/>
          </ac:spMkLst>
        </pc:spChg>
        <pc:spChg chg="mod">
          <ac:chgData name="Kulinich Bohdan" userId="48e65c9f34e137d0" providerId="LiveId" clId="{79A6584D-B30A-4B13-BA65-81DE8B6B248B}" dt="2020-09-02T08:27:07.833" v="14" actId="1076"/>
          <ac:spMkLst>
            <pc:docMk/>
            <pc:sldMk cId="2276212965" sldId="478"/>
            <ac:spMk id="32" creationId="{A43390FE-F669-41FE-BD4E-2A76CFCE1FDA}"/>
          </ac:spMkLst>
        </pc:spChg>
        <pc:spChg chg="mod">
          <ac:chgData name="Kulinich Bohdan" userId="48e65c9f34e137d0" providerId="LiveId" clId="{79A6584D-B30A-4B13-BA65-81DE8B6B248B}" dt="2020-09-02T08:37:30.263" v="36" actId="1076"/>
          <ac:spMkLst>
            <pc:docMk/>
            <pc:sldMk cId="2276212965" sldId="478"/>
            <ac:spMk id="34" creationId="{24B4E8AA-EED3-487E-BAA6-848D98F580E3}"/>
          </ac:spMkLst>
        </pc:spChg>
        <pc:spChg chg="mod">
          <ac:chgData name="Kulinich Bohdan" userId="48e65c9f34e137d0" providerId="LiveId" clId="{79A6584D-B30A-4B13-BA65-81DE8B6B248B}" dt="2020-09-02T08:27:53.612" v="35" actId="20577"/>
          <ac:spMkLst>
            <pc:docMk/>
            <pc:sldMk cId="2276212965" sldId="478"/>
            <ac:spMk id="39" creationId="{09C74572-FCB8-4F0C-B23A-F0E7A5D229AE}"/>
          </ac:spMkLst>
        </pc:spChg>
      </pc:sldChg>
      <pc:sldChg chg="del">
        <pc:chgData name="Kulinich Bohdan" userId="48e65c9f34e137d0" providerId="LiveId" clId="{79A6584D-B30A-4B13-BA65-81DE8B6B248B}" dt="2020-09-03T17:33:40.093" v="709" actId="47"/>
        <pc:sldMkLst>
          <pc:docMk/>
          <pc:sldMk cId="750920417" sldId="479"/>
        </pc:sldMkLst>
      </pc:sldChg>
      <pc:sldChg chg="addSp delSp modSp mod delAnim modAnim">
        <pc:chgData name="Kulinich Bohdan" userId="48e65c9f34e137d0" providerId="LiveId" clId="{79A6584D-B30A-4B13-BA65-81DE8B6B248B}" dt="2020-09-04T03:52:14.940" v="1617" actId="20577"/>
        <pc:sldMkLst>
          <pc:docMk/>
          <pc:sldMk cId="1900762418" sldId="480"/>
        </pc:sldMkLst>
        <pc:spChg chg="mod">
          <ac:chgData name="Kulinich Bohdan" userId="48e65c9f34e137d0" providerId="LiveId" clId="{79A6584D-B30A-4B13-BA65-81DE8B6B248B}" dt="2020-09-04T03:34:06.164" v="1536" actId="20577"/>
          <ac:spMkLst>
            <pc:docMk/>
            <pc:sldMk cId="1900762418" sldId="480"/>
            <ac:spMk id="6" creationId="{4CD1B612-D16C-4F70-8335-78480BFE8EC8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6" creationId="{9A645FD5-0E6D-430C-A796-BEBB7765C053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7" creationId="{6C1EA1D0-8ACE-4068-91C8-684C6358557D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8" creationId="{5152A46D-0E4C-4245-8A29-E10EF126B998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19" creationId="{E235C03C-DC9C-4D0C-9CC7-AA06540BD9A0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0" creationId="{9F86435D-F2A6-45C8-AAFD-3FC3375DCC25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1" creationId="{996658C0-2E5C-4614-B901-4ED5310D903E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2" creationId="{36D5245A-B300-4636-B41A-ADBE4F686BEC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3" creationId="{6FA95940-07AD-4AE2-BE64-BC6023AB8B5A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7" creationId="{5632E3C8-4AFE-4E2A-9C66-DB387DEA6033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8" creationId="{F9565EE3-F19C-465E-B150-DDFDFA9FF22D}"/>
          </ac:spMkLst>
        </pc:spChg>
        <pc:spChg chg="del">
          <ac:chgData name="Kulinich Bohdan" userId="48e65c9f34e137d0" providerId="LiveId" clId="{79A6584D-B30A-4B13-BA65-81DE8B6B248B}" dt="2020-09-04T03:31:21.129" v="1437" actId="478"/>
          <ac:spMkLst>
            <pc:docMk/>
            <pc:sldMk cId="1900762418" sldId="480"/>
            <ac:spMk id="29" creationId="{5A6601ED-2001-4692-B06F-1C1AF21EDBF9}"/>
          </ac:spMkLst>
        </pc:spChg>
        <pc:spChg chg="add mod">
          <ac:chgData name="Kulinich Bohdan" userId="48e65c9f34e137d0" providerId="LiveId" clId="{79A6584D-B30A-4B13-BA65-81DE8B6B248B}" dt="2020-09-04T03:44:57.756" v="1572" actId="1076"/>
          <ac:spMkLst>
            <pc:docMk/>
            <pc:sldMk cId="1900762418" sldId="480"/>
            <ac:spMk id="36" creationId="{5F1D4389-C319-4A9C-AD83-97E3CC282666}"/>
          </ac:spMkLst>
        </pc:spChg>
        <pc:spChg chg="add mod">
          <ac:chgData name="Kulinich Bohdan" userId="48e65c9f34e137d0" providerId="LiveId" clId="{79A6584D-B30A-4B13-BA65-81DE8B6B248B}" dt="2020-09-04T03:44:50.259" v="1571" actId="1076"/>
          <ac:spMkLst>
            <pc:docMk/>
            <pc:sldMk cId="1900762418" sldId="480"/>
            <ac:spMk id="37" creationId="{8284602F-61FD-4E08-BEB2-C46AB669FF74}"/>
          </ac:spMkLst>
        </pc:spChg>
        <pc:spChg chg="add mod">
          <ac:chgData name="Kulinich Bohdan" userId="48e65c9f34e137d0" providerId="LiveId" clId="{79A6584D-B30A-4B13-BA65-81DE8B6B248B}" dt="2020-09-04T03:52:14.940" v="1617" actId="20577"/>
          <ac:spMkLst>
            <pc:docMk/>
            <pc:sldMk cId="1900762418" sldId="480"/>
            <ac:spMk id="38" creationId="{4DB7EFDC-012B-4E92-8B42-533253514744}"/>
          </ac:spMkLst>
        </pc:spChg>
        <pc:spChg chg="add del mod">
          <ac:chgData name="Kulinich Bohdan" userId="48e65c9f34e137d0" providerId="LiveId" clId="{79A6584D-B30A-4B13-BA65-81DE8B6B248B}" dt="2020-09-04T03:45:08.903" v="1577"/>
          <ac:spMkLst>
            <pc:docMk/>
            <pc:sldMk cId="1900762418" sldId="480"/>
            <ac:spMk id="39" creationId="{F47E38F5-ABFA-46CF-B3E9-A0491E6984BB}"/>
          </ac:spMkLst>
        </pc:spChg>
        <pc:spChg chg="add mod">
          <ac:chgData name="Kulinich Bohdan" userId="48e65c9f34e137d0" providerId="LiveId" clId="{79A6584D-B30A-4B13-BA65-81DE8B6B248B}" dt="2020-09-04T03:47:00.498" v="1587" actId="1076"/>
          <ac:spMkLst>
            <pc:docMk/>
            <pc:sldMk cId="1900762418" sldId="480"/>
            <ac:spMk id="40" creationId="{63FA0956-6956-4ABF-9F4D-CF9EFAACBD5F}"/>
          </ac:spMkLst>
        </pc:spChg>
        <pc:spChg chg="add mod">
          <ac:chgData name="Kulinich Bohdan" userId="48e65c9f34e137d0" providerId="LiveId" clId="{79A6584D-B30A-4B13-BA65-81DE8B6B248B}" dt="2020-09-04T03:46:06.917" v="1584" actId="20577"/>
          <ac:spMkLst>
            <pc:docMk/>
            <pc:sldMk cId="1900762418" sldId="480"/>
            <ac:spMk id="41" creationId="{A36CC8D3-FC11-4B2D-ADB2-AF2A05EF61D9}"/>
          </ac:spMkLst>
        </pc:spChg>
        <pc:spChg chg="add mod">
          <ac:chgData name="Kulinich Bohdan" userId="48e65c9f34e137d0" providerId="LiveId" clId="{79A6584D-B30A-4B13-BA65-81DE8B6B248B}" dt="2020-09-04T03:48:06.521" v="1594" actId="1076"/>
          <ac:spMkLst>
            <pc:docMk/>
            <pc:sldMk cId="1900762418" sldId="480"/>
            <ac:spMk id="42" creationId="{CEC8E475-1926-4539-8172-72DC39F07020}"/>
          </ac:spMkLst>
        </pc:spChg>
        <pc:spChg chg="mod">
          <ac:chgData name="Kulinich Bohdan" userId="48e65c9f34e137d0" providerId="LiveId" clId="{79A6584D-B30A-4B13-BA65-81DE8B6B248B}" dt="2020-09-04T03:48:23.112" v="1595"/>
          <ac:spMkLst>
            <pc:docMk/>
            <pc:sldMk cId="1900762418" sldId="480"/>
            <ac:spMk id="44" creationId="{DE7ABB7F-10EC-40B5-83CD-27B1181E41B3}"/>
          </ac:spMkLst>
        </pc:spChg>
        <pc:spChg chg="mod">
          <ac:chgData name="Kulinich Bohdan" userId="48e65c9f34e137d0" providerId="LiveId" clId="{79A6584D-B30A-4B13-BA65-81DE8B6B248B}" dt="2020-09-04T03:48:23.112" v="1595"/>
          <ac:spMkLst>
            <pc:docMk/>
            <pc:sldMk cId="1900762418" sldId="480"/>
            <ac:spMk id="45" creationId="{19473C97-5E66-44E2-B3E4-B4F0034B3A7A}"/>
          </ac:spMkLst>
        </pc:spChg>
        <pc:spChg chg="add mod">
          <ac:chgData name="Kulinich Bohdan" userId="48e65c9f34e137d0" providerId="LiveId" clId="{79A6584D-B30A-4B13-BA65-81DE8B6B248B}" dt="2020-09-04T03:49:47.111" v="1615" actId="14100"/>
          <ac:spMkLst>
            <pc:docMk/>
            <pc:sldMk cId="1900762418" sldId="480"/>
            <ac:spMk id="46" creationId="{71B36B92-29CD-4E68-A0C9-655DDD1CD43B}"/>
          </ac:spMkLst>
        </pc:spChg>
        <pc:spChg chg="add mod">
          <ac:chgData name="Kulinich Bohdan" userId="48e65c9f34e137d0" providerId="LiveId" clId="{79A6584D-B30A-4B13-BA65-81DE8B6B248B}" dt="2020-09-04T03:49:21.432" v="1612" actId="1076"/>
          <ac:spMkLst>
            <pc:docMk/>
            <pc:sldMk cId="1900762418" sldId="480"/>
            <ac:spMk id="47" creationId="{2EB6452C-786A-46C3-9E68-370119F824FE}"/>
          </ac:spMkLst>
        </pc:spChg>
        <pc:grpChg chg="del">
          <ac:chgData name="Kulinich Bohdan" userId="48e65c9f34e137d0" providerId="LiveId" clId="{79A6584D-B30A-4B13-BA65-81DE8B6B248B}" dt="2020-09-04T03:31:21.129" v="1437" actId="478"/>
          <ac:grpSpMkLst>
            <pc:docMk/>
            <pc:sldMk cId="1900762418" sldId="480"/>
            <ac:grpSpMk id="7" creationId="{2CA3642E-E3C6-4BEC-963D-7FD3D36BB91E}"/>
          </ac:grpSpMkLst>
        </pc:grpChg>
        <pc:grpChg chg="add mod">
          <ac:chgData name="Kulinich Bohdan" userId="48e65c9f34e137d0" providerId="LiveId" clId="{79A6584D-B30A-4B13-BA65-81DE8B6B248B}" dt="2020-09-04T03:48:39.205" v="1600" actId="1076"/>
          <ac:grpSpMkLst>
            <pc:docMk/>
            <pc:sldMk cId="1900762418" sldId="480"/>
            <ac:grpSpMk id="43" creationId="{27743A12-C37E-4F53-AE16-4FA96FE84B23}"/>
          </ac:grpSpMkLst>
        </pc:grpChg>
        <pc:picChg chg="add mod modVis">
          <ac:chgData name="Kulinich Bohdan" userId="48e65c9f34e137d0" providerId="LiveId" clId="{79A6584D-B30A-4B13-BA65-81DE8B6B248B}" dt="2020-09-04T03:49:53.746" v="1616" actId="14429"/>
          <ac:picMkLst>
            <pc:docMk/>
            <pc:sldMk cId="1900762418" sldId="480"/>
            <ac:picMk id="25" creationId="{0F83F7A5-7C5C-427C-AE52-0A704D18D34F}"/>
          </ac:picMkLst>
        </pc:picChg>
        <pc:picChg chg="add del mod ord">
          <ac:chgData name="Kulinich Bohdan" userId="48e65c9f34e137d0" providerId="LiveId" clId="{79A6584D-B30A-4B13-BA65-81DE8B6B248B}" dt="2020-09-04T03:43:27.953" v="1564" actId="478"/>
          <ac:picMkLst>
            <pc:docMk/>
            <pc:sldMk cId="1900762418" sldId="480"/>
            <ac:picMk id="31" creationId="{DC012E26-81F4-44DD-9C46-9D151C9521DE}"/>
          </ac:picMkLst>
        </pc:picChg>
        <pc:cxnChg chg="del">
          <ac:chgData name="Kulinich Bohdan" userId="48e65c9f34e137d0" providerId="LiveId" clId="{79A6584D-B30A-4B13-BA65-81DE8B6B248B}" dt="2020-09-04T03:31:21.129" v="1437" actId="478"/>
          <ac:cxnSpMkLst>
            <pc:docMk/>
            <pc:sldMk cId="1900762418" sldId="480"/>
            <ac:cxnSpMk id="9" creationId="{C093B1C7-6123-41AE-BF88-FA3917F411AC}"/>
          </ac:cxnSpMkLst>
        </pc:cxnChg>
        <pc:cxnChg chg="del">
          <ac:chgData name="Kulinich Bohdan" userId="48e65c9f34e137d0" providerId="LiveId" clId="{79A6584D-B30A-4B13-BA65-81DE8B6B248B}" dt="2020-09-04T03:31:21.129" v="1437" actId="478"/>
          <ac:cxnSpMkLst>
            <pc:docMk/>
            <pc:sldMk cId="1900762418" sldId="480"/>
            <ac:cxnSpMk id="10" creationId="{B27C71A6-195C-431D-8213-2AD4649AFC26}"/>
          </ac:cxnSpMkLst>
        </pc:cxnChg>
        <pc:cxnChg chg="del">
          <ac:chgData name="Kulinich Bohdan" userId="48e65c9f34e137d0" providerId="LiveId" clId="{79A6584D-B30A-4B13-BA65-81DE8B6B248B}" dt="2020-09-04T03:31:21.129" v="1437" actId="478"/>
          <ac:cxnSpMkLst>
            <pc:docMk/>
            <pc:sldMk cId="1900762418" sldId="480"/>
            <ac:cxnSpMk id="12" creationId="{1E980785-B833-4181-B974-AD1C6CAAF8E4}"/>
          </ac:cxnSpMkLst>
        </pc:cxnChg>
        <pc:cxnChg chg="add mod">
          <ac:chgData name="Kulinich Bohdan" userId="48e65c9f34e137d0" providerId="LiveId" clId="{79A6584D-B30A-4B13-BA65-81DE8B6B248B}" dt="2020-09-04T03:44:07.565" v="1568" actId="14100"/>
          <ac:cxnSpMkLst>
            <pc:docMk/>
            <pc:sldMk cId="1900762418" sldId="480"/>
            <ac:cxnSpMk id="30" creationId="{89DFD71B-5AB0-4D29-81CE-B069B405115D}"/>
          </ac:cxnSpMkLst>
        </pc:cxnChg>
        <pc:cxnChg chg="add mod">
          <ac:chgData name="Kulinich Bohdan" userId="48e65c9f34e137d0" providerId="LiveId" clId="{79A6584D-B30A-4B13-BA65-81DE8B6B248B}" dt="2020-09-04T03:43:41.153" v="1565" actId="1076"/>
          <ac:cxnSpMkLst>
            <pc:docMk/>
            <pc:sldMk cId="1900762418" sldId="480"/>
            <ac:cxnSpMk id="32" creationId="{E80560FB-24A3-4988-A182-943CDE7C5B36}"/>
          </ac:cxnSpMkLst>
        </pc:cxnChg>
        <pc:cxnChg chg="add mod">
          <ac:chgData name="Kulinich Bohdan" userId="48e65c9f34e137d0" providerId="LiveId" clId="{79A6584D-B30A-4B13-BA65-81DE8B6B248B}" dt="2020-09-04T03:43:47.486" v="1566" actId="14100"/>
          <ac:cxnSpMkLst>
            <pc:docMk/>
            <pc:sldMk cId="1900762418" sldId="480"/>
            <ac:cxnSpMk id="33" creationId="{F5F45632-F7BF-4673-8615-26027C55922D}"/>
          </ac:cxnSpMkLst>
        </pc:cxnChg>
      </pc:sldChg>
      <pc:sldChg chg="addSp delSp modSp add del mod delAnim modAnim">
        <pc:chgData name="Kulinich Bohdan" userId="48e65c9f34e137d0" providerId="LiveId" clId="{79A6584D-B30A-4B13-BA65-81DE8B6B248B}" dt="2020-09-03T19:46:32.430" v="1092" actId="47"/>
        <pc:sldMkLst>
          <pc:docMk/>
          <pc:sldMk cId="2879394567" sldId="481"/>
        </pc:sldMkLst>
        <pc:spChg chg="add mod">
          <ac:chgData name="Kulinich Bohdan" userId="48e65c9f34e137d0" providerId="LiveId" clId="{79A6584D-B30A-4B13-BA65-81DE8B6B248B}" dt="2020-09-03T18:38:57.394" v="1077" actId="20577"/>
          <ac:spMkLst>
            <pc:docMk/>
            <pc:sldMk cId="2879394567" sldId="481"/>
            <ac:spMk id="5" creationId="{6706C26E-0352-4CE6-B4A3-28CED06C9B0A}"/>
          </ac:spMkLst>
        </pc:spChg>
        <pc:spChg chg="del">
          <ac:chgData name="Kulinich Bohdan" userId="48e65c9f34e137d0" providerId="LiveId" clId="{79A6584D-B30A-4B13-BA65-81DE8B6B248B}" dt="2020-09-03T18:37:47.885" v="1065" actId="478"/>
          <ac:spMkLst>
            <pc:docMk/>
            <pc:sldMk cId="2879394567" sldId="481"/>
            <ac:spMk id="6" creationId="{4CD1B612-D16C-4F70-8335-78480BFE8EC8}"/>
          </ac:spMkLst>
        </pc:spChg>
        <pc:spChg chg="add mod">
          <ac:chgData name="Kulinich Bohdan" userId="48e65c9f34e137d0" providerId="LiveId" clId="{79A6584D-B30A-4B13-BA65-81DE8B6B248B}" dt="2020-09-03T18:39:09.331" v="1081" actId="20577"/>
          <ac:spMkLst>
            <pc:docMk/>
            <pc:sldMk cId="2879394567" sldId="481"/>
            <ac:spMk id="7" creationId="{564D4B76-BEBB-41F3-AB95-9C2A28980B0C}"/>
          </ac:spMkLst>
        </pc:spChg>
        <pc:spChg chg="del">
          <ac:chgData name="Kulinich Bohdan" userId="48e65c9f34e137d0" providerId="LiveId" clId="{79A6584D-B30A-4B13-BA65-81DE8B6B248B}" dt="2020-09-03T18:37:47.885" v="1065" actId="478"/>
          <ac:spMkLst>
            <pc:docMk/>
            <pc:sldMk cId="2879394567" sldId="481"/>
            <ac:spMk id="29" creationId="{A7A6E038-7802-476C-B63A-BD1D472E2283}"/>
          </ac:spMkLst>
        </pc:spChg>
        <pc:spChg chg="del">
          <ac:chgData name="Kulinich Bohdan" userId="48e65c9f34e137d0" providerId="LiveId" clId="{79A6584D-B30A-4B13-BA65-81DE8B6B248B}" dt="2020-09-03T18:37:47.885" v="1065" actId="478"/>
          <ac:spMkLst>
            <pc:docMk/>
            <pc:sldMk cId="2879394567" sldId="481"/>
            <ac:spMk id="31" creationId="{F1982263-3160-4782-8B9C-8E6E3153600B}"/>
          </ac:spMkLst>
        </pc:spChg>
        <pc:spChg chg="add mod">
          <ac:chgData name="Kulinich Bohdan" userId="48e65c9f34e137d0" providerId="LiveId" clId="{79A6584D-B30A-4B13-BA65-81DE8B6B248B}" dt="2020-09-03T18:39:48.023" v="1087" actId="14100"/>
          <ac:spMkLst>
            <pc:docMk/>
            <pc:sldMk cId="2879394567" sldId="481"/>
            <ac:spMk id="37" creationId="{44072715-0BEF-43F6-A9C6-D0191231417F}"/>
          </ac:spMkLst>
        </pc:spChg>
        <pc:spChg chg="add mod">
          <ac:chgData name="Kulinich Bohdan" userId="48e65c9f34e137d0" providerId="LiveId" clId="{79A6584D-B30A-4B13-BA65-81DE8B6B248B}" dt="2020-09-03T18:40:03.471" v="1091" actId="1076"/>
          <ac:spMkLst>
            <pc:docMk/>
            <pc:sldMk cId="2879394567" sldId="481"/>
            <ac:spMk id="38" creationId="{FB47B09F-570B-4B90-AED4-89577A8CACDE}"/>
          </ac:spMkLst>
        </pc:spChg>
        <pc:grpChg chg="del">
          <ac:chgData name="Kulinich Bohdan" userId="48e65c9f34e137d0" providerId="LiveId" clId="{79A6584D-B30A-4B13-BA65-81DE8B6B248B}" dt="2020-09-03T18:38:04.224" v="1067" actId="478"/>
          <ac:grpSpMkLst>
            <pc:docMk/>
            <pc:sldMk cId="2879394567" sldId="481"/>
            <ac:grpSpMk id="17" creationId="{AB802453-5ECB-416B-8920-9E9C6927234B}"/>
          </ac:grpSpMkLst>
        </pc:grpChg>
        <pc:picChg chg="del">
          <ac:chgData name="Kulinich Bohdan" userId="48e65c9f34e137d0" providerId="LiveId" clId="{79A6584D-B30A-4B13-BA65-81DE8B6B248B}" dt="2020-09-03T18:37:56.901" v="1066" actId="478"/>
          <ac:picMkLst>
            <pc:docMk/>
            <pc:sldMk cId="2879394567" sldId="481"/>
            <ac:picMk id="13" creationId="{5B484D20-9A49-4415-94EE-44C7405006AC}"/>
          </ac:picMkLst>
        </pc:picChg>
        <pc:cxnChg chg="mod">
          <ac:chgData name="Kulinich Bohdan" userId="48e65c9f34e137d0" providerId="LiveId" clId="{79A6584D-B30A-4B13-BA65-81DE8B6B248B}" dt="2020-09-03T18:38:40.148" v="1073" actId="14100"/>
          <ac:cxnSpMkLst>
            <pc:docMk/>
            <pc:sldMk cId="2879394567" sldId="481"/>
            <ac:cxnSpMk id="15" creationId="{D42DB19C-458C-4217-82EC-0A60194C1467}"/>
          </ac:cxnSpMkLst>
        </pc:cxnChg>
        <pc:cxnChg chg="add mod">
          <ac:chgData name="Kulinich Bohdan" userId="48e65c9f34e137d0" providerId="LiveId" clId="{79A6584D-B30A-4B13-BA65-81DE8B6B248B}" dt="2020-09-03T18:38:33.942" v="1072" actId="1076"/>
          <ac:cxnSpMkLst>
            <pc:docMk/>
            <pc:sldMk cId="2879394567" sldId="481"/>
            <ac:cxnSpMk id="23" creationId="{C79F53D3-3049-43EE-B7FE-A1368361689A}"/>
          </ac:cxnSpMkLst>
        </pc:cxn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7DC2F56A-8AE3-48C6-9296-F68D7BB4C1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4358497-394D-49F9-BCE0-F3277B5053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8525A-64B0-49D7-8E75-B947615D52DF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AA31705-B650-499B-A810-BE8B85602E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BAD69DE-D13F-4A0D-9961-362A008A5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1E8E5-5CAC-4880-BC5D-BFA6011A5DD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104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16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48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980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929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474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355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624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7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27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7.png"/><Relationship Id="rId21" Type="http://schemas.openxmlformats.org/officeDocument/2006/relationships/image" Target="../media/image7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svg"/><Relationship Id="rId25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2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26" Type="http://schemas.openxmlformats.org/officeDocument/2006/relationships/image" Target="../media/image101.png"/><Relationship Id="rId3" Type="http://schemas.openxmlformats.org/officeDocument/2006/relationships/image" Target="../media/image27.png"/><Relationship Id="rId21" Type="http://schemas.openxmlformats.org/officeDocument/2006/relationships/image" Target="../media/image96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5" Type="http://schemas.openxmlformats.org/officeDocument/2006/relationships/image" Target="../media/image100.png"/><Relationship Id="rId33" Type="http://schemas.openxmlformats.org/officeDocument/2006/relationships/image" Target="../media/image10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29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24" Type="http://schemas.openxmlformats.org/officeDocument/2006/relationships/image" Target="../media/image99.png"/><Relationship Id="rId32" Type="http://schemas.openxmlformats.org/officeDocument/2006/relationships/image" Target="../media/image107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23" Type="http://schemas.openxmlformats.org/officeDocument/2006/relationships/image" Target="../media/image98.png"/><Relationship Id="rId28" Type="http://schemas.openxmlformats.org/officeDocument/2006/relationships/image" Target="../media/image103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31" Type="http://schemas.openxmlformats.org/officeDocument/2006/relationships/image" Target="../media/image106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Relationship Id="rId22" Type="http://schemas.openxmlformats.org/officeDocument/2006/relationships/image" Target="../media/image97.png"/><Relationship Id="rId27" Type="http://schemas.openxmlformats.org/officeDocument/2006/relationships/image" Target="../media/image102.png"/><Relationship Id="rId30" Type="http://schemas.openxmlformats.org/officeDocument/2006/relationships/image" Target="../media/image105.png"/><Relationship Id="rId8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5170272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16.06.2024</a:t>
            </a:fld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23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3146920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Розв’язування типових вправ з теми «Властивість паралельних прямих. Властивості кутів, утворених при перетині паралельних прямих січною»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5316480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E23591A2-3A62-4036-B749-FCB045227E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00"/>
          <a:stretch/>
        </p:blipFill>
        <p:spPr>
          <a:xfrm>
            <a:off x="6705599" y="0"/>
            <a:ext cx="5486400" cy="6858000"/>
          </a:xfrm>
          <a:prstGeom prst="rect">
            <a:avLst/>
          </a:prstGeom>
        </p:spPr>
      </p:pic>
      <p:pic>
        <p:nvPicPr>
          <p:cNvPr id="5" name="Рисунок 4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EB672F8F-C649-4D33-9511-556DE9D90B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00"/>
          <a:stretch/>
        </p:blipFill>
        <p:spPr>
          <a:xfrm>
            <a:off x="1" y="0"/>
            <a:ext cx="5486400" cy="6858000"/>
          </a:xfrm>
          <a:prstGeom prst="rect">
            <a:avLst/>
          </a:prstGeom>
        </p:spPr>
      </p:pic>
      <p:sp>
        <p:nvSpPr>
          <p:cNvPr id="57" name="Дуга 56">
            <a:extLst>
              <a:ext uri="{FF2B5EF4-FFF2-40B4-BE49-F238E27FC236}">
                <a16:creationId xmlns:a16="http://schemas.microsoft.com/office/drawing/2014/main" id="{C9A91CD5-837A-4817-8B14-DEB24AB73FFF}"/>
              </a:ext>
            </a:extLst>
          </p:cNvPr>
          <p:cNvSpPr/>
          <p:nvPr/>
        </p:nvSpPr>
        <p:spPr>
          <a:xfrm rot="14508962" flipH="1">
            <a:off x="1833963" y="4962969"/>
            <a:ext cx="385377" cy="385377"/>
          </a:xfrm>
          <a:prstGeom prst="arc">
            <a:avLst>
              <a:gd name="adj1" fmla="val 14425453"/>
              <a:gd name="adj2" fmla="val 18870729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8" name="Дуга 57">
            <a:extLst>
              <a:ext uri="{FF2B5EF4-FFF2-40B4-BE49-F238E27FC236}">
                <a16:creationId xmlns:a16="http://schemas.microsoft.com/office/drawing/2014/main" id="{81CF219E-B09E-41AE-B5D8-D197914647A0}"/>
              </a:ext>
            </a:extLst>
          </p:cNvPr>
          <p:cNvSpPr/>
          <p:nvPr/>
        </p:nvSpPr>
        <p:spPr>
          <a:xfrm rot="14508962" flipH="1">
            <a:off x="1772165" y="4915111"/>
            <a:ext cx="488372" cy="488372"/>
          </a:xfrm>
          <a:prstGeom prst="arc">
            <a:avLst>
              <a:gd name="adj1" fmla="val 14696392"/>
              <a:gd name="adj2" fmla="val 19105212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7" name="Дуга 16">
            <a:extLst>
              <a:ext uri="{FF2B5EF4-FFF2-40B4-BE49-F238E27FC236}">
                <a16:creationId xmlns:a16="http://schemas.microsoft.com/office/drawing/2014/main" id="{0E18CF4A-E49A-4640-ADED-5165177EA108}"/>
              </a:ext>
            </a:extLst>
          </p:cNvPr>
          <p:cNvSpPr/>
          <p:nvPr/>
        </p:nvSpPr>
        <p:spPr>
          <a:xfrm rot="12023859" flipH="1" flipV="1">
            <a:off x="1701580" y="5957417"/>
            <a:ext cx="385377" cy="385377"/>
          </a:xfrm>
          <a:prstGeom prst="arc">
            <a:avLst>
              <a:gd name="adj1" fmla="val 13898957"/>
              <a:gd name="adj2" fmla="val 2060679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184FE86-D809-411C-9CC7-6E6B1830EA67}"/>
                  </a:ext>
                </a:extLst>
              </p:cNvPr>
              <p:cNvSpPr txBox="1"/>
              <p:nvPr/>
            </p:nvSpPr>
            <p:spPr>
              <a:xfrm>
                <a:off x="1919683" y="5602338"/>
                <a:ext cx="8116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184FE86-D809-411C-9CC7-6E6B1830E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683" y="5602338"/>
                <a:ext cx="81169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5ED15FF-C752-46D3-8DF8-2972B4CE602C}"/>
                  </a:ext>
                </a:extLst>
              </p:cNvPr>
              <p:cNvSpPr txBox="1"/>
              <p:nvPr/>
            </p:nvSpPr>
            <p:spPr>
              <a:xfrm>
                <a:off x="1383453" y="5176855"/>
                <a:ext cx="6114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5ED15FF-C752-46D3-8DF8-2972B4CE6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453" y="5176855"/>
                <a:ext cx="61144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26D964-A9A5-43A0-A6CA-13779244FB96}"/>
              </a:ext>
            </a:extLst>
          </p:cNvPr>
          <p:cNvSpPr txBox="1"/>
          <p:nvPr/>
        </p:nvSpPr>
        <p:spPr>
          <a:xfrm>
            <a:off x="-1" y="619558"/>
            <a:ext cx="5486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самостійній роботі Олеся розв’язала задачу: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AFDF07-38BE-41F5-8341-B26724F4DA95}"/>
                  </a:ext>
                </a:extLst>
              </p:cNvPr>
              <p:cNvSpPr txBox="1"/>
              <p:nvPr/>
            </p:nvSpPr>
            <p:spPr>
              <a:xfrm>
                <a:off x="0" y="1524421"/>
                <a:ext cx="54863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199900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Дано, 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1999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US" sz="2800" b="0" i="0" smtClean="0">
                        <a:solidFill>
                          <a:srgbClr val="1999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1999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r>
                  <a:rPr lang="en-US" sz="2800" dirty="0">
                    <a:solidFill>
                      <a:srgbClr val="199900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uk-UA" sz="2800" dirty="0">
                    <a:solidFill>
                      <a:srgbClr val="199900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Знайдіть кут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 smtClean="0">
                        <a:solidFill>
                          <a:srgbClr val="1999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α</m:t>
                    </m:r>
                  </m:oMath>
                </a14:m>
                <a:r>
                  <a:rPr lang="uk-UA" sz="2800" dirty="0">
                    <a:solidFill>
                      <a:srgbClr val="199900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AFDF07-38BE-41F5-8341-B26724F4D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24421"/>
                <a:ext cx="5486397" cy="523220"/>
              </a:xfrm>
              <a:prstGeom prst="rect">
                <a:avLst/>
              </a:prstGeom>
              <a:blipFill>
                <a:blip r:embed="rId6"/>
                <a:stretch>
                  <a:fillRect l="-2540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E3451FEB-F8F9-4FF5-8182-D9E13027788A}"/>
              </a:ext>
            </a:extLst>
          </p:cNvPr>
          <p:cNvCxnSpPr>
            <a:cxnSpLocks/>
          </p:cNvCxnSpPr>
          <p:nvPr/>
        </p:nvCxnSpPr>
        <p:spPr>
          <a:xfrm rot="20584217" flipH="1">
            <a:off x="1179602" y="6091004"/>
            <a:ext cx="235073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C46D2B89-67DE-4A7C-BB3F-9691FF500FAB}"/>
              </a:ext>
            </a:extLst>
          </p:cNvPr>
          <p:cNvCxnSpPr>
            <a:cxnSpLocks/>
          </p:cNvCxnSpPr>
          <p:nvPr/>
        </p:nvCxnSpPr>
        <p:spPr>
          <a:xfrm rot="20584217" flipH="1">
            <a:off x="1063416" y="5009358"/>
            <a:ext cx="2483886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18375A10-9337-42F6-9ACF-93FEE63BE46A}"/>
              </a:ext>
            </a:extLst>
          </p:cNvPr>
          <p:cNvCxnSpPr>
            <a:cxnSpLocks/>
          </p:cNvCxnSpPr>
          <p:nvPr/>
        </p:nvCxnSpPr>
        <p:spPr>
          <a:xfrm rot="20584217" flipH="1">
            <a:off x="1355000" y="4638110"/>
            <a:ext cx="1121398" cy="196323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E22E8C-486C-4CFF-B3B3-CBB3C74A6E74}"/>
                  </a:ext>
                </a:extLst>
              </p:cNvPr>
              <p:cNvSpPr txBox="1"/>
              <p:nvPr/>
            </p:nvSpPr>
            <p:spPr>
              <a:xfrm>
                <a:off x="1" y="2100495"/>
                <a:ext cx="548639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Вона записала: «Кут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α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дорівнює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60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за ознакою паралельності прямих». Чи правильна відповідь у Олесі? Якщо ні, то на яку теорему потрібно посилатися?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E22E8C-486C-4CFF-B3B3-CBB3C74A6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2100495"/>
                <a:ext cx="5486396" cy="2246769"/>
              </a:xfrm>
              <a:prstGeom prst="rect">
                <a:avLst/>
              </a:prstGeom>
              <a:blipFill>
                <a:blip r:embed="rId7"/>
                <a:stretch>
                  <a:fillRect l="-2540" t="-2809" r="-231" b="-67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94FBBD1-38F6-467D-8A0C-44FD2C45F328}"/>
                  </a:ext>
                </a:extLst>
              </p:cNvPr>
              <p:cNvSpPr txBox="1"/>
              <p:nvPr/>
            </p:nvSpPr>
            <p:spPr>
              <a:xfrm>
                <a:off x="3207627" y="460621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94FBBD1-38F6-467D-8A0C-44FD2C45F3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627" y="4606212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2C06E80-A559-4A59-8EDE-595FDAD8908D}"/>
                  </a:ext>
                </a:extLst>
              </p:cNvPr>
              <p:cNvSpPr txBox="1"/>
              <p:nvPr/>
            </p:nvSpPr>
            <p:spPr>
              <a:xfrm>
                <a:off x="3255177" y="568913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2C06E80-A559-4A59-8EDE-595FDAD890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177" y="5689139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8FD82A33-856D-4E01-AC62-462F8679284F}"/>
              </a:ext>
            </a:extLst>
          </p:cNvPr>
          <p:cNvSpPr txBox="1"/>
          <p:nvPr/>
        </p:nvSpPr>
        <p:spPr>
          <a:xfrm>
            <a:off x="6705602" y="566704"/>
            <a:ext cx="5486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самостійній роботі Ніколь розв’язала задачу: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0A0C64D-AD3F-418F-80FC-E49DCB399D12}"/>
                  </a:ext>
                </a:extLst>
              </p:cNvPr>
              <p:cNvSpPr txBox="1"/>
              <p:nvPr/>
            </p:nvSpPr>
            <p:spPr>
              <a:xfrm>
                <a:off x="6705603" y="1471567"/>
                <a:ext cx="548639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199900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кутами на рисунку поясніть, як розташовані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1999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199900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1999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0A0C64D-AD3F-418F-80FC-E49DCB399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3" y="1471567"/>
                <a:ext cx="5486397" cy="954107"/>
              </a:xfrm>
              <a:prstGeom prst="rect">
                <a:avLst/>
              </a:prstGeom>
              <a:blipFill>
                <a:blip r:embed="rId10"/>
                <a:stretch>
                  <a:fillRect l="-2540" t="-6494" r="-1617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9492BBA-E9A9-4659-B7E8-0C3DDFD09A2D}"/>
                  </a:ext>
                </a:extLst>
              </p:cNvPr>
              <p:cNvSpPr txBox="1"/>
              <p:nvPr/>
            </p:nvSpPr>
            <p:spPr>
              <a:xfrm>
                <a:off x="6705604" y="2359443"/>
                <a:ext cx="548639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Вона записала: 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властивістю паралельних прямих». Чи правильна відповідь у Ніколь? Якщо ні, то на яку теорему потрібно посилатися?</a:t>
                </a: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9492BBA-E9A9-4659-B7E8-0C3DDFD09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4" y="2359443"/>
                <a:ext cx="5486396" cy="2246769"/>
              </a:xfrm>
              <a:prstGeom prst="rect">
                <a:avLst/>
              </a:prstGeom>
              <a:blipFill>
                <a:blip r:embed="rId11"/>
                <a:stretch>
                  <a:fillRect l="-2540" t="-2809" r="-231" b="-67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B680DFA6-3037-42B8-AE2D-AB708270D96F}"/>
              </a:ext>
            </a:extLst>
          </p:cNvPr>
          <p:cNvCxnSpPr>
            <a:cxnSpLocks/>
          </p:cNvCxnSpPr>
          <p:nvPr/>
        </p:nvCxnSpPr>
        <p:spPr>
          <a:xfrm flipH="1">
            <a:off x="8035720" y="6059896"/>
            <a:ext cx="2344622" cy="16937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5D336932-4785-4532-831B-74746B17CEAF}"/>
              </a:ext>
            </a:extLst>
          </p:cNvPr>
          <p:cNvCxnSpPr>
            <a:cxnSpLocks/>
          </p:cNvCxnSpPr>
          <p:nvPr/>
        </p:nvCxnSpPr>
        <p:spPr>
          <a:xfrm flipH="1">
            <a:off x="8160537" y="4996015"/>
            <a:ext cx="2384960" cy="17228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01EBE57C-297B-4C90-9F22-9388392F391E}"/>
              </a:ext>
            </a:extLst>
          </p:cNvPr>
          <p:cNvCxnSpPr>
            <a:cxnSpLocks/>
          </p:cNvCxnSpPr>
          <p:nvPr/>
        </p:nvCxnSpPr>
        <p:spPr>
          <a:xfrm>
            <a:off x="8868392" y="4749710"/>
            <a:ext cx="584031" cy="172204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18959C1-6AFC-4C97-A92E-176B910F1569}"/>
                  </a:ext>
                </a:extLst>
              </p:cNvPr>
              <p:cNvSpPr txBox="1"/>
              <p:nvPr/>
            </p:nvSpPr>
            <p:spPr>
              <a:xfrm>
                <a:off x="8388347" y="5687850"/>
                <a:ext cx="8116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518959C1-6AFC-4C97-A92E-176B910F1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347" y="5687850"/>
                <a:ext cx="81169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Дуга 72">
            <a:extLst>
              <a:ext uri="{FF2B5EF4-FFF2-40B4-BE49-F238E27FC236}">
                <a16:creationId xmlns:a16="http://schemas.microsoft.com/office/drawing/2014/main" id="{A1D6B4FE-A2D2-4C19-9E01-E29A309AEA6D}"/>
              </a:ext>
            </a:extLst>
          </p:cNvPr>
          <p:cNvSpPr/>
          <p:nvPr/>
        </p:nvSpPr>
        <p:spPr>
          <a:xfrm rot="6175953" flipH="1" flipV="1">
            <a:off x="9055030" y="5867682"/>
            <a:ext cx="385377" cy="385377"/>
          </a:xfrm>
          <a:prstGeom prst="arc">
            <a:avLst>
              <a:gd name="adj1" fmla="val 13898957"/>
              <a:gd name="adj2" fmla="val 2060679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4" name="Дуга 73">
            <a:extLst>
              <a:ext uri="{FF2B5EF4-FFF2-40B4-BE49-F238E27FC236}">
                <a16:creationId xmlns:a16="http://schemas.microsoft.com/office/drawing/2014/main" id="{477E2094-9F31-4450-BE44-B1AC42B44169}"/>
              </a:ext>
            </a:extLst>
          </p:cNvPr>
          <p:cNvSpPr/>
          <p:nvPr/>
        </p:nvSpPr>
        <p:spPr>
          <a:xfrm rot="17165594" flipH="1" flipV="1">
            <a:off x="8888033" y="4973231"/>
            <a:ext cx="385377" cy="385377"/>
          </a:xfrm>
          <a:prstGeom prst="arc">
            <a:avLst>
              <a:gd name="adj1" fmla="val 13898957"/>
              <a:gd name="adj2" fmla="val 2060679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107F640-1792-4B4E-ACFD-ACA7AEB2EF88}"/>
                  </a:ext>
                </a:extLst>
              </p:cNvPr>
              <p:cNvSpPr txBox="1"/>
              <p:nvPr/>
            </p:nvSpPr>
            <p:spPr>
              <a:xfrm>
                <a:off x="9160407" y="5137074"/>
                <a:ext cx="8116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107F640-1792-4B4E-ACFD-ACA7AEB2E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0407" y="5137074"/>
                <a:ext cx="811690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07DF17B-9976-4821-8D93-E5C87121AD28}"/>
                  </a:ext>
                </a:extLst>
              </p:cNvPr>
              <p:cNvSpPr txBox="1"/>
              <p:nvPr/>
            </p:nvSpPr>
            <p:spPr>
              <a:xfrm>
                <a:off x="10224767" y="458858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07DF17B-9976-4821-8D93-E5C87121A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4767" y="4588580"/>
                <a:ext cx="45497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3E485FA-12E3-4C05-82DB-82FABA496592}"/>
                  </a:ext>
                </a:extLst>
              </p:cNvPr>
              <p:cNvSpPr txBox="1"/>
              <p:nvPr/>
            </p:nvSpPr>
            <p:spPr>
              <a:xfrm>
                <a:off x="10179076" y="596743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3E485FA-12E3-4C05-82DB-82FABA496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9076" y="5967432"/>
                <a:ext cx="45497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647998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17" grpId="0" animBg="1"/>
      <p:bldP spid="60" grpId="0"/>
      <p:bldP spid="60" grpId="1"/>
      <p:bldP spid="61" grpId="0"/>
      <p:bldP spid="61" grpId="1"/>
      <p:bldP spid="4" grpId="0"/>
      <p:bldP spid="10" grpId="0"/>
      <p:bldP spid="10" grpId="1"/>
      <p:bldP spid="11" grpId="0"/>
      <p:bldP spid="11" grpId="1"/>
      <p:bldP spid="15" grpId="0"/>
      <p:bldP spid="15" grpId="1"/>
      <p:bldP spid="62" grpId="0"/>
      <p:bldP spid="62" grpId="1"/>
      <p:bldP spid="63" grpId="0"/>
      <p:bldP spid="63" grpId="1"/>
      <p:bldP spid="65" grpId="0"/>
      <p:bldP spid="66" grpId="0"/>
      <p:bldP spid="67" grpId="0"/>
      <p:bldP spid="72" grpId="0"/>
      <p:bldP spid="73" grpId="0" animBg="1"/>
      <p:bldP spid="74" grpId="0" animBg="1"/>
      <p:bldP spid="75" grpId="0"/>
      <p:bldP spid="76" grpId="0"/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1" y="2965038"/>
                <a:ext cx="6379778" cy="11363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суму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1+∠2+∠3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1" y="2965038"/>
                <a:ext cx="6379778" cy="11363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967B8124-E5B2-421B-A78B-68092EDFE9BB}"/>
              </a:ext>
            </a:extLst>
          </p:cNvPr>
          <p:cNvCxnSpPr>
            <a:cxnSpLocks/>
          </p:cNvCxnSpPr>
          <p:nvPr/>
        </p:nvCxnSpPr>
        <p:spPr>
          <a:xfrm flipH="1">
            <a:off x="969228" y="4608323"/>
            <a:ext cx="34018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B778EE26-021B-45C6-8C8D-B855DAE624F5}"/>
              </a:ext>
            </a:extLst>
          </p:cNvPr>
          <p:cNvCxnSpPr>
            <a:cxnSpLocks/>
          </p:cNvCxnSpPr>
          <p:nvPr/>
        </p:nvCxnSpPr>
        <p:spPr>
          <a:xfrm flipH="1">
            <a:off x="1096228" y="3295990"/>
            <a:ext cx="34018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508434B9-EB18-45F2-9669-A4209DD4846B}"/>
              </a:ext>
            </a:extLst>
          </p:cNvPr>
          <p:cNvCxnSpPr>
            <a:cxnSpLocks/>
          </p:cNvCxnSpPr>
          <p:nvPr/>
        </p:nvCxnSpPr>
        <p:spPr>
          <a:xfrm flipH="1">
            <a:off x="1460502" y="2717800"/>
            <a:ext cx="2267293" cy="251036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E6D2501-3367-49EF-9679-EA5700A75D48}"/>
                  </a:ext>
                </a:extLst>
              </p:cNvPr>
              <p:cNvSpPr txBox="1"/>
              <p:nvPr/>
            </p:nvSpPr>
            <p:spPr>
              <a:xfrm>
                <a:off x="3489225" y="2796750"/>
                <a:ext cx="8116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E6D2501-3367-49EF-9679-EA5700A75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225" y="2796750"/>
                <a:ext cx="81169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8012F0-2FA4-4AF1-8766-AF0C5FCDA664}"/>
                  </a:ext>
                </a:extLst>
              </p:cNvPr>
              <p:cNvSpPr txBox="1"/>
              <p:nvPr/>
            </p:nvSpPr>
            <p:spPr>
              <a:xfrm>
                <a:off x="2835520" y="2703428"/>
                <a:ext cx="5578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8012F0-2FA4-4AF1-8766-AF0C5FCDA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520" y="2703428"/>
                <a:ext cx="55785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06A1314-47C8-428B-8589-34FD8CF7ABDD}"/>
                  </a:ext>
                </a:extLst>
              </p:cNvPr>
              <p:cNvSpPr txBox="1"/>
              <p:nvPr/>
            </p:nvSpPr>
            <p:spPr>
              <a:xfrm>
                <a:off x="2268389" y="4101338"/>
                <a:ext cx="5578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06A1314-47C8-428B-8589-34FD8CF7A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389" y="4101338"/>
                <a:ext cx="55785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11308D0-EAF1-4E57-B3B3-6B3E7A54DFDD}"/>
                  </a:ext>
                </a:extLst>
              </p:cNvPr>
              <p:cNvSpPr txBox="1"/>
              <p:nvPr/>
            </p:nvSpPr>
            <p:spPr>
              <a:xfrm>
                <a:off x="1181576" y="4584344"/>
                <a:ext cx="5578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11308D0-EAF1-4E57-B3B3-6B3E7A54D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576" y="4584344"/>
                <a:ext cx="55785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Овал 33">
            <a:extLst>
              <a:ext uri="{FF2B5EF4-FFF2-40B4-BE49-F238E27FC236}">
                <a16:creationId xmlns:a16="http://schemas.microsoft.com/office/drawing/2014/main" id="{704D53E2-A9DD-4140-AF67-6FD67AB35D4E}"/>
              </a:ext>
            </a:extLst>
          </p:cNvPr>
          <p:cNvSpPr/>
          <p:nvPr/>
        </p:nvSpPr>
        <p:spPr>
          <a:xfrm>
            <a:off x="3126202" y="324205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6363889D-E812-4B01-8E4A-E93346B3BA06}"/>
              </a:ext>
            </a:extLst>
          </p:cNvPr>
          <p:cNvSpPr/>
          <p:nvPr/>
        </p:nvSpPr>
        <p:spPr>
          <a:xfrm>
            <a:off x="1955030" y="454802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254803A-AABF-48A7-BCD8-7D3FD4106ABE}"/>
                  </a:ext>
                </a:extLst>
              </p:cNvPr>
              <p:cNvSpPr txBox="1"/>
              <p:nvPr/>
            </p:nvSpPr>
            <p:spPr>
              <a:xfrm>
                <a:off x="510073" y="286630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254803A-AABF-48A7-BCD8-7D3FD4106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73" y="2866301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4F5C2FA-BBB1-4580-AC24-5BAFA465B135}"/>
                  </a:ext>
                </a:extLst>
              </p:cNvPr>
              <p:cNvSpPr txBox="1"/>
              <p:nvPr/>
            </p:nvSpPr>
            <p:spPr>
              <a:xfrm>
                <a:off x="510998" y="433271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4F5C2FA-BBB1-4580-AC24-5BAFA465B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98" y="4332710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F9E0E7E-B5A4-4062-A474-8486283C42EA}"/>
                  </a:ext>
                </a:extLst>
              </p:cNvPr>
              <p:cNvSpPr txBox="1"/>
              <p:nvPr/>
            </p:nvSpPr>
            <p:spPr>
              <a:xfrm>
                <a:off x="1457339" y="515341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F9E0E7E-B5A4-4062-A474-8486283C4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39" y="5153416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2775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-1.25E-6 -0.12778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29" grpId="0"/>
      <p:bldP spid="31" grpId="0"/>
      <p:bldP spid="32" grpId="0"/>
      <p:bldP spid="33" grpId="0"/>
      <p:bldP spid="34" grpId="0" animBg="1"/>
      <p:bldP spid="36" grpId="0" animBg="1"/>
      <p:bldP spid="37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1" y="2965038"/>
                <a:ext cx="6379778" cy="11363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∠1+∠2=180°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k-UA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∠3+∠4=232°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кут 4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1" y="2965038"/>
                <a:ext cx="6379778" cy="1136300"/>
              </a:xfrm>
              <a:prstGeom prst="rect">
                <a:avLst/>
              </a:prstGeom>
              <a:blipFill>
                <a:blip r:embed="rId4"/>
                <a:stretch>
                  <a:fillRect b="-65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967B8124-E5B2-421B-A78B-68092EDFE9BB}"/>
              </a:ext>
            </a:extLst>
          </p:cNvPr>
          <p:cNvCxnSpPr>
            <a:cxnSpLocks/>
          </p:cNvCxnSpPr>
          <p:nvPr/>
        </p:nvCxnSpPr>
        <p:spPr>
          <a:xfrm flipH="1" flipV="1">
            <a:off x="1833665" y="2238210"/>
            <a:ext cx="3032625" cy="168393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37AF4C3B-744E-4448-90D8-6CC164BC41A9}"/>
              </a:ext>
            </a:extLst>
          </p:cNvPr>
          <p:cNvCxnSpPr>
            <a:cxnSpLocks/>
          </p:cNvCxnSpPr>
          <p:nvPr/>
        </p:nvCxnSpPr>
        <p:spPr>
          <a:xfrm flipH="1" flipV="1">
            <a:off x="565665" y="3318615"/>
            <a:ext cx="1821030" cy="280080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762614E3-F1F3-4B8C-A71C-24FD741BFA0E}"/>
              </a:ext>
            </a:extLst>
          </p:cNvPr>
          <p:cNvCxnSpPr>
            <a:cxnSpLocks/>
          </p:cNvCxnSpPr>
          <p:nvPr/>
        </p:nvCxnSpPr>
        <p:spPr>
          <a:xfrm flipH="1">
            <a:off x="565665" y="2123090"/>
            <a:ext cx="2408731" cy="221123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13FC0D23-2431-4770-84C4-2C2E3783EF0C}"/>
              </a:ext>
            </a:extLst>
          </p:cNvPr>
          <p:cNvCxnSpPr>
            <a:cxnSpLocks/>
          </p:cNvCxnSpPr>
          <p:nvPr/>
        </p:nvCxnSpPr>
        <p:spPr>
          <a:xfrm flipH="1">
            <a:off x="1369048" y="2959781"/>
            <a:ext cx="3379588" cy="315964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A06483D-AED0-4296-851D-C668183F6E19}"/>
                  </a:ext>
                </a:extLst>
              </p:cNvPr>
              <p:cNvSpPr txBox="1"/>
              <p:nvPr/>
            </p:nvSpPr>
            <p:spPr>
              <a:xfrm>
                <a:off x="1056269" y="3704022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A06483D-AED0-4296-851D-C668183F6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269" y="3704022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CBD225B-41AF-430A-BBE2-C3BB751FB314}"/>
                  </a:ext>
                </a:extLst>
              </p:cNvPr>
              <p:cNvSpPr txBox="1"/>
              <p:nvPr/>
            </p:nvSpPr>
            <p:spPr>
              <a:xfrm>
                <a:off x="2240170" y="269010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CBD225B-41AF-430A-BBE2-C3BB751FB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170" y="2690106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4E9A90C-FA40-426F-8243-047720D78558}"/>
                  </a:ext>
                </a:extLst>
              </p:cNvPr>
              <p:cNvSpPr txBox="1"/>
              <p:nvPr/>
            </p:nvSpPr>
            <p:spPr>
              <a:xfrm>
                <a:off x="1832579" y="490160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4E9A90C-FA40-426F-8243-047720D78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579" y="4901603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8A91E7D-850A-478D-971C-29F4705CCD45}"/>
                  </a:ext>
                </a:extLst>
              </p:cNvPr>
              <p:cNvSpPr txBox="1"/>
              <p:nvPr/>
            </p:nvSpPr>
            <p:spPr>
              <a:xfrm>
                <a:off x="3858660" y="291115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0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8A91E7D-850A-478D-971C-29F4705CC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660" y="2911157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41">
            <a:extLst>
              <a:ext uri="{FF2B5EF4-FFF2-40B4-BE49-F238E27FC236}">
                <a16:creationId xmlns:a16="http://schemas.microsoft.com/office/drawing/2014/main" id="{73BCEA80-07A0-4F29-8A8B-AA004447F839}"/>
              </a:ext>
            </a:extLst>
          </p:cNvPr>
          <p:cNvSpPr/>
          <p:nvPr/>
        </p:nvSpPr>
        <p:spPr>
          <a:xfrm>
            <a:off x="2407363" y="253756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F709ABF9-11E4-4E7D-9F0C-5038E80884B0}"/>
              </a:ext>
            </a:extLst>
          </p:cNvPr>
          <p:cNvSpPr/>
          <p:nvPr/>
        </p:nvSpPr>
        <p:spPr>
          <a:xfrm>
            <a:off x="4086148" y="347289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1B26B5BC-E26B-4849-8801-864B4408E352}"/>
              </a:ext>
            </a:extLst>
          </p:cNvPr>
          <p:cNvSpPr/>
          <p:nvPr/>
        </p:nvSpPr>
        <p:spPr>
          <a:xfrm>
            <a:off x="917688" y="390533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3E47388A-A29B-463E-ACB1-060F34EA8D15}"/>
              </a:ext>
            </a:extLst>
          </p:cNvPr>
          <p:cNvSpPr/>
          <p:nvPr/>
        </p:nvSpPr>
        <p:spPr>
          <a:xfrm>
            <a:off x="1939476" y="547594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5CF706A-36AE-4421-B1C6-1577A80C9F48}"/>
                  </a:ext>
                </a:extLst>
              </p:cNvPr>
              <p:cNvSpPr txBox="1"/>
              <p:nvPr/>
            </p:nvSpPr>
            <p:spPr>
              <a:xfrm>
                <a:off x="459412" y="427799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5CF706A-36AE-4421-B1C6-1577A80C9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12" y="4277991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1B6D396-B613-499A-B43E-15208C6837A7}"/>
                  </a:ext>
                </a:extLst>
              </p:cNvPr>
              <p:cNvSpPr txBox="1"/>
              <p:nvPr/>
            </p:nvSpPr>
            <p:spPr>
              <a:xfrm>
                <a:off x="1248692" y="604851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1B6D396-B613-499A-B43E-15208C683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692" y="6048515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24CCC63-6303-48BB-923F-694C3D8FBCD8}"/>
                  </a:ext>
                </a:extLst>
              </p:cNvPr>
              <p:cNvSpPr txBox="1"/>
              <p:nvPr/>
            </p:nvSpPr>
            <p:spPr>
              <a:xfrm>
                <a:off x="305172" y="277901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24CCC63-6303-48BB-923F-694C3D8FB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72" y="2779015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7DC439C-89C4-4559-B530-CFDEDD02DCF1}"/>
                  </a:ext>
                </a:extLst>
              </p:cNvPr>
              <p:cNvSpPr txBox="1"/>
              <p:nvPr/>
            </p:nvSpPr>
            <p:spPr>
              <a:xfrm>
                <a:off x="1516003" y="175660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7DC439C-89C4-4559-B530-CFDEDD02D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003" y="1756606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394166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-1.25E-6 -0.12778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37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30" grpId="0"/>
      <p:bldP spid="35" grpId="0"/>
      <p:bldP spid="38" grpId="0"/>
      <p:bldP spid="41" grpId="0"/>
      <p:bldP spid="42" grpId="0" animBg="1"/>
      <p:bldP spid="43" grpId="0" animBg="1"/>
      <p:bldP spid="44" grpId="0" animBg="1"/>
      <p:bldP spid="45" grpId="0" animBg="1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1" y="2965038"/>
                <a:ext cx="6379778" cy="11363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∠1=∠2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Доведіть, 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1" y="2965038"/>
                <a:ext cx="6379778" cy="1136300"/>
              </a:xfrm>
              <a:prstGeom prst="rect">
                <a:avLst/>
              </a:prstGeom>
              <a:blipFill>
                <a:blip r:embed="rId4"/>
                <a:stretch>
                  <a:fillRect b="-65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08B94BD8-6562-42C9-B6CC-3E97735CC82D}"/>
              </a:ext>
            </a:extLst>
          </p:cNvPr>
          <p:cNvCxnSpPr>
            <a:cxnSpLocks/>
          </p:cNvCxnSpPr>
          <p:nvPr/>
        </p:nvCxnSpPr>
        <p:spPr>
          <a:xfrm flipH="1">
            <a:off x="661861" y="4783323"/>
            <a:ext cx="4120346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803DEDCB-D133-4FF8-B509-8404D4737AD0}"/>
              </a:ext>
            </a:extLst>
          </p:cNvPr>
          <p:cNvCxnSpPr>
            <a:cxnSpLocks/>
          </p:cNvCxnSpPr>
          <p:nvPr/>
        </p:nvCxnSpPr>
        <p:spPr>
          <a:xfrm flipH="1">
            <a:off x="661861" y="3099863"/>
            <a:ext cx="4120346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62E17B71-97A4-48D0-82F1-BA0106C6A324}"/>
              </a:ext>
            </a:extLst>
          </p:cNvPr>
          <p:cNvCxnSpPr>
            <a:cxnSpLocks/>
          </p:cNvCxnSpPr>
          <p:nvPr/>
        </p:nvCxnSpPr>
        <p:spPr>
          <a:xfrm rot="5400000" flipH="1">
            <a:off x="1716075" y="3872582"/>
            <a:ext cx="4010565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25C0EC09-15B3-411F-B22A-2490F3AC4EFC}"/>
              </a:ext>
            </a:extLst>
          </p:cNvPr>
          <p:cNvCxnSpPr>
            <a:cxnSpLocks/>
          </p:cNvCxnSpPr>
          <p:nvPr/>
        </p:nvCxnSpPr>
        <p:spPr>
          <a:xfrm flipV="1">
            <a:off x="1180761" y="1867299"/>
            <a:ext cx="1270548" cy="401366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67CAD4CC-E643-458C-9702-6582E70506A5}"/>
              </a:ext>
            </a:extLst>
          </p:cNvPr>
          <p:cNvGrpSpPr/>
          <p:nvPr/>
        </p:nvGrpSpPr>
        <p:grpSpPr>
          <a:xfrm>
            <a:off x="3721357" y="3115733"/>
            <a:ext cx="237489" cy="237489"/>
            <a:chOff x="3888996" y="3228585"/>
            <a:chExt cx="279154" cy="279154"/>
          </a:xfrm>
        </p:grpSpPr>
        <p:cxnSp>
          <p:nvCxnSpPr>
            <p:cNvPr id="29" name="Пряма сполучна лінія 28">
              <a:extLst>
                <a:ext uri="{FF2B5EF4-FFF2-40B4-BE49-F238E27FC236}">
                  <a16:creationId xmlns:a16="http://schemas.microsoft.com/office/drawing/2014/main" id="{2F8C1A61-78E9-4B15-BFA2-4EB88AC80E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68150" y="3228585"/>
              <a:ext cx="0" cy="279154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4BF3FA7B-DB03-40D5-BC0B-87994B8D6E96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4028573" y="3368162"/>
              <a:ext cx="0" cy="279154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B8F61C2-8B94-4D59-9FE4-74F3CAA5E238}"/>
                  </a:ext>
                </a:extLst>
              </p:cNvPr>
              <p:cNvSpPr txBox="1"/>
              <p:nvPr/>
            </p:nvSpPr>
            <p:spPr>
              <a:xfrm>
                <a:off x="459412" y="427799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B8F61C2-8B94-4D59-9FE4-74F3CAA5E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12" y="4277991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DC25AA7-5657-4F0F-B85F-D9FC40A4DAC1}"/>
                  </a:ext>
                </a:extLst>
              </p:cNvPr>
              <p:cNvSpPr txBox="1"/>
              <p:nvPr/>
            </p:nvSpPr>
            <p:spPr>
              <a:xfrm>
                <a:off x="434373" y="259251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DC25AA7-5657-4F0F-B85F-D9FC40A4D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73" y="2592513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6DC133A-A545-46C5-8E9B-403F8C3B7173}"/>
                  </a:ext>
                </a:extLst>
              </p:cNvPr>
              <p:cNvSpPr txBox="1"/>
              <p:nvPr/>
            </p:nvSpPr>
            <p:spPr>
              <a:xfrm>
                <a:off x="2049921" y="1418092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6DC133A-A545-46C5-8E9B-403F8C3B7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921" y="1418092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A6241F6-210E-490C-9041-B967D14CE329}"/>
                  </a:ext>
                </a:extLst>
              </p:cNvPr>
              <p:cNvSpPr txBox="1"/>
              <p:nvPr/>
            </p:nvSpPr>
            <p:spPr>
              <a:xfrm>
                <a:off x="3279159" y="1418092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A6241F6-210E-490C-9041-B967D14CE3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9159" y="1418092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82FF033-CBBD-45BB-BDF0-0EAA84B4CE29}"/>
                  </a:ext>
                </a:extLst>
              </p:cNvPr>
              <p:cNvSpPr txBox="1"/>
              <p:nvPr/>
            </p:nvSpPr>
            <p:spPr>
              <a:xfrm>
                <a:off x="1083020" y="4258415"/>
                <a:ext cx="5578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82FF033-CBBD-45BB-BDF0-0EAA84B4C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20" y="4258415"/>
                <a:ext cx="55785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8E0396B-D5AF-4AC0-AF45-D0AA9098349B}"/>
                  </a:ext>
                </a:extLst>
              </p:cNvPr>
              <p:cNvSpPr txBox="1"/>
              <p:nvPr/>
            </p:nvSpPr>
            <p:spPr>
              <a:xfrm>
                <a:off x="1601545" y="2558756"/>
                <a:ext cx="5578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8E0396B-D5AF-4AC0-AF45-D0AA90983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545" y="2558756"/>
                <a:ext cx="55785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25522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-1.25E-6 -0.12778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34" grpId="0"/>
      <p:bldP spid="36" grpId="0"/>
      <p:bldP spid="37" grpId="0"/>
      <p:bldP spid="39" grpId="0"/>
      <p:bldP spid="40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28745" y="3710590"/>
                <a:ext cx="6863255" cy="19177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Внутрішні односторонні кути при двох паралельних прямих і січній відносяться як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2:3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більший з цих кутів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745" y="3710590"/>
                <a:ext cx="6863255" cy="19177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F83F7A5-7C5C-427C-AE52-0A704D18D3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" r="2308"/>
          <a:stretch/>
        </p:blipFill>
        <p:spPr>
          <a:xfrm>
            <a:off x="52550" y="2681115"/>
            <a:ext cx="5034455" cy="3726748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5F3FF86E-E087-4FA9-B639-07BF3EABBBFF}"/>
              </a:ext>
            </a:extLst>
          </p:cNvPr>
          <p:cNvCxnSpPr>
            <a:cxnSpLocks/>
          </p:cNvCxnSpPr>
          <p:nvPr/>
        </p:nvCxnSpPr>
        <p:spPr>
          <a:xfrm flipH="1">
            <a:off x="463334" y="5438294"/>
            <a:ext cx="466589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A7009D-C88E-4963-ADFE-1FBDE2A65B64}"/>
                  </a:ext>
                </a:extLst>
              </p:cNvPr>
              <p:cNvSpPr txBox="1"/>
              <p:nvPr/>
            </p:nvSpPr>
            <p:spPr>
              <a:xfrm>
                <a:off x="4674249" y="5490493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A7009D-C88E-4963-ADFE-1FBDE2A65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249" y="5490493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120AAF44-0CA5-481D-9637-07F313F4839A}"/>
              </a:ext>
            </a:extLst>
          </p:cNvPr>
          <p:cNvCxnSpPr>
            <a:cxnSpLocks/>
          </p:cNvCxnSpPr>
          <p:nvPr/>
        </p:nvCxnSpPr>
        <p:spPr>
          <a:xfrm flipH="1">
            <a:off x="463333" y="3204846"/>
            <a:ext cx="4665891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3D2DA264-1D18-47B6-9109-96BC7BEC5011}"/>
              </a:ext>
            </a:extLst>
          </p:cNvPr>
          <p:cNvCxnSpPr>
            <a:cxnSpLocks/>
          </p:cNvCxnSpPr>
          <p:nvPr/>
        </p:nvCxnSpPr>
        <p:spPr>
          <a:xfrm flipH="1">
            <a:off x="843564" y="2743181"/>
            <a:ext cx="2666891" cy="320897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91F42C-F957-44C1-823E-2DCD874DCE33}"/>
                  </a:ext>
                </a:extLst>
              </p:cNvPr>
              <p:cNvSpPr txBox="1"/>
              <p:nvPr/>
            </p:nvSpPr>
            <p:spPr>
              <a:xfrm>
                <a:off x="4674248" y="274318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91F42C-F957-44C1-823E-2DCD874DC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248" y="2743181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BD93C9-54F9-435E-BFB7-06A3884F1F0C}"/>
                  </a:ext>
                </a:extLst>
              </p:cNvPr>
              <p:cNvSpPr txBox="1"/>
              <p:nvPr/>
            </p:nvSpPr>
            <p:spPr>
              <a:xfrm>
                <a:off x="3171095" y="230589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BD93C9-54F9-435E-BFB7-06A3884F1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095" y="2305896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96C84E-D728-41B5-A360-A2A1123F7CB0}"/>
                  </a:ext>
                </a:extLst>
              </p:cNvPr>
              <p:cNvSpPr txBox="1"/>
              <p:nvPr/>
            </p:nvSpPr>
            <p:spPr>
              <a:xfrm>
                <a:off x="3015289" y="322922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96C84E-D728-41B5-A360-A2A1123F7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289" y="3229226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467DFB-DD1A-4AF7-9231-3D9B9B5F3A13}"/>
                  </a:ext>
                </a:extLst>
              </p:cNvPr>
              <p:cNvSpPr txBox="1"/>
              <p:nvPr/>
            </p:nvSpPr>
            <p:spPr>
              <a:xfrm>
                <a:off x="1516003" y="496551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467DFB-DD1A-4AF7-9231-3D9B9B5F3A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003" y="4965514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719538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08333E-7 -2.96296E-6 L -2.08333E-7 -0.21296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64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9" grpId="0"/>
      <p:bldP spid="14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291B2BA2-D929-4D59-AAB6-01F518BEC6C5}"/>
              </a:ext>
            </a:extLst>
          </p:cNvPr>
          <p:cNvCxnSpPr>
            <a:cxnSpLocks/>
          </p:cNvCxnSpPr>
          <p:nvPr/>
        </p:nvCxnSpPr>
        <p:spPr>
          <a:xfrm flipH="1">
            <a:off x="189815" y="3973936"/>
            <a:ext cx="5175935" cy="0"/>
          </a:xfrm>
          <a:prstGeom prst="line">
            <a:avLst/>
          </a:prstGeom>
          <a:ln w="57150" cap="rnd">
            <a:solidFill>
              <a:srgbClr val="3E3D3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Частина кола 6">
            <a:extLst>
              <a:ext uri="{FF2B5EF4-FFF2-40B4-BE49-F238E27FC236}">
                <a16:creationId xmlns:a16="http://schemas.microsoft.com/office/drawing/2014/main" id="{8D0FBCB5-C597-415E-8519-B2380CF3CAAE}"/>
              </a:ext>
            </a:extLst>
          </p:cNvPr>
          <p:cNvSpPr/>
          <p:nvPr/>
        </p:nvSpPr>
        <p:spPr>
          <a:xfrm>
            <a:off x="2128435" y="4834993"/>
            <a:ext cx="702802" cy="702802"/>
          </a:xfrm>
          <a:prstGeom prst="pie">
            <a:avLst>
              <a:gd name="adj1" fmla="val 12774961"/>
              <a:gd name="adj2" fmla="val 80395"/>
            </a:avLst>
          </a:prstGeom>
          <a:solidFill>
            <a:srgbClr val="7B0807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solidFill>
                <a:schemeClr val="tx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Частина кола 4">
            <a:extLst>
              <a:ext uri="{FF2B5EF4-FFF2-40B4-BE49-F238E27FC236}">
                <a16:creationId xmlns:a16="http://schemas.microsoft.com/office/drawing/2014/main" id="{C38EB30C-8779-4AD3-8BBE-509636CB0236}"/>
              </a:ext>
            </a:extLst>
          </p:cNvPr>
          <p:cNvSpPr/>
          <p:nvPr/>
        </p:nvSpPr>
        <p:spPr>
          <a:xfrm>
            <a:off x="127949" y="3488619"/>
            <a:ext cx="970634" cy="970634"/>
          </a:xfrm>
          <a:prstGeom prst="pie">
            <a:avLst>
              <a:gd name="adj1" fmla="val 18367746"/>
              <a:gd name="adj2" fmla="val 2153182"/>
            </a:avLst>
          </a:prstGeom>
          <a:solidFill>
            <a:srgbClr val="0085AD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solidFill>
                <a:schemeClr val="tx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Частина кола 1">
            <a:extLst>
              <a:ext uri="{FF2B5EF4-FFF2-40B4-BE49-F238E27FC236}">
                <a16:creationId xmlns:a16="http://schemas.microsoft.com/office/drawing/2014/main" id="{14F7521B-F218-445F-A37B-6E634119C5D7}"/>
              </a:ext>
            </a:extLst>
          </p:cNvPr>
          <p:cNvSpPr/>
          <p:nvPr/>
        </p:nvSpPr>
        <p:spPr>
          <a:xfrm>
            <a:off x="1356538" y="2252489"/>
            <a:ext cx="674224" cy="674224"/>
          </a:xfrm>
          <a:prstGeom prst="pie">
            <a:avLst>
              <a:gd name="adj1" fmla="val 0"/>
              <a:gd name="adj2" fmla="val 7784944"/>
            </a:avLst>
          </a:prstGeom>
          <a:solidFill>
            <a:srgbClr val="F47721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solidFill>
                <a:schemeClr val="tx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33241" y="3744817"/>
                <a:ext cx="6358759" cy="1216066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MN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CD</m:t>
                      </m:r>
                    </m:oMath>
                  </m:oMathPara>
                </a14:m>
                <a:endParaRPr lang="en-US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Доведіть, що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α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+∠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β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+∠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γ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=360°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241" y="3744817"/>
                <a:ext cx="6358759" cy="1216066"/>
              </a:xfrm>
              <a:prstGeom prst="rect">
                <a:avLst/>
              </a:prstGeom>
              <a:blipFill>
                <a:blip r:embed="rId3"/>
                <a:stretch>
                  <a:fillRect b="-41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2C571351-3D92-496E-B6A9-1E2CCDBAAB7C}"/>
              </a:ext>
            </a:extLst>
          </p:cNvPr>
          <p:cNvCxnSpPr>
            <a:cxnSpLocks/>
          </p:cNvCxnSpPr>
          <p:nvPr/>
        </p:nvCxnSpPr>
        <p:spPr>
          <a:xfrm flipH="1">
            <a:off x="2479836" y="5193708"/>
            <a:ext cx="2595266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5FB9EB1F-0E7C-494A-94FD-7C92B46767E2}"/>
              </a:ext>
            </a:extLst>
          </p:cNvPr>
          <p:cNvCxnSpPr>
            <a:cxnSpLocks/>
          </p:cNvCxnSpPr>
          <p:nvPr/>
        </p:nvCxnSpPr>
        <p:spPr>
          <a:xfrm flipH="1">
            <a:off x="1680305" y="2584713"/>
            <a:ext cx="3222968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B95CAF3D-B163-4F95-AB41-78CCD4FB0452}"/>
              </a:ext>
            </a:extLst>
          </p:cNvPr>
          <p:cNvCxnSpPr>
            <a:cxnSpLocks/>
          </p:cNvCxnSpPr>
          <p:nvPr/>
        </p:nvCxnSpPr>
        <p:spPr>
          <a:xfrm flipH="1" flipV="1">
            <a:off x="590892" y="3975789"/>
            <a:ext cx="1888944" cy="12160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314004C5-F6B7-4593-91FC-F5FB89958021}"/>
              </a:ext>
            </a:extLst>
          </p:cNvPr>
          <p:cNvCxnSpPr>
            <a:cxnSpLocks/>
          </p:cNvCxnSpPr>
          <p:nvPr/>
        </p:nvCxnSpPr>
        <p:spPr>
          <a:xfrm flipH="1">
            <a:off x="590892" y="2584713"/>
            <a:ext cx="1089413" cy="138922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9428D04-FDDB-48F4-AF22-E42764DF798F}"/>
                  </a:ext>
                </a:extLst>
              </p:cNvPr>
              <p:cNvSpPr txBox="1"/>
              <p:nvPr/>
            </p:nvSpPr>
            <p:spPr>
              <a:xfrm>
                <a:off x="1251284" y="2092662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9428D04-FDDB-48F4-AF22-E42764DF7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284" y="2092662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5405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43D21F7-302D-483D-A160-AC3CD31CB40A}"/>
                  </a:ext>
                </a:extLst>
              </p:cNvPr>
              <p:cNvSpPr txBox="1"/>
              <p:nvPr/>
            </p:nvSpPr>
            <p:spPr>
              <a:xfrm>
                <a:off x="4620127" y="2092662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43D21F7-302D-483D-A160-AC3CD31CB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127" y="2092662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8D26478-6ECE-4557-A2A6-F467B763EC25}"/>
                  </a:ext>
                </a:extLst>
              </p:cNvPr>
              <p:cNvSpPr txBox="1"/>
              <p:nvPr/>
            </p:nvSpPr>
            <p:spPr>
              <a:xfrm>
                <a:off x="2148625" y="518639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8D26478-6ECE-4557-A2A6-F467B763E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625" y="5186394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CE97312-E240-4614-ADFC-0795DE234572}"/>
                  </a:ext>
                </a:extLst>
              </p:cNvPr>
              <p:cNvSpPr txBox="1"/>
              <p:nvPr/>
            </p:nvSpPr>
            <p:spPr>
              <a:xfrm>
                <a:off x="4847614" y="519185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CE97312-E240-4614-ADFC-0795DE234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614" y="5191855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22A9767-8CB9-464A-9051-422F2760AD27}"/>
                  </a:ext>
                </a:extLst>
              </p:cNvPr>
              <p:cNvSpPr txBox="1"/>
              <p:nvPr/>
            </p:nvSpPr>
            <p:spPr>
              <a:xfrm>
                <a:off x="108329" y="371232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22A9767-8CB9-464A-9051-422F2760A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29" y="3712326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77F3D9-E397-4CC3-864B-987148F6DEFE}"/>
                  </a:ext>
                </a:extLst>
              </p:cNvPr>
              <p:cNvSpPr txBox="1"/>
              <p:nvPr/>
            </p:nvSpPr>
            <p:spPr>
              <a:xfrm>
                <a:off x="1535572" y="246546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77F3D9-E397-4CC3-864B-987148F6DE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572" y="2465461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0D91E14-CF2B-47C8-A696-05E5E0B122DA}"/>
                  </a:ext>
                </a:extLst>
              </p:cNvPr>
              <p:cNvSpPr txBox="1"/>
              <p:nvPr/>
            </p:nvSpPr>
            <p:spPr>
              <a:xfrm>
                <a:off x="677190" y="358842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0D91E14-CF2B-47C8-A696-05E5E0B12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90" y="3588428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 l="-8108" r="-8108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97663ED-2F83-4E0C-B280-B2ED0C4A44D0}"/>
                  </a:ext>
                </a:extLst>
              </p:cNvPr>
              <p:cNvSpPr txBox="1"/>
              <p:nvPr/>
            </p:nvSpPr>
            <p:spPr>
              <a:xfrm>
                <a:off x="2330106" y="469543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</m:oMath>
                  </m:oMathPara>
                </a14:m>
                <a:endParaRPr lang="uk-UA" sz="2800" dirty="0">
                  <a:solidFill>
                    <a:schemeClr val="bg1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97663ED-2F83-4E0C-B280-B2ED0C4A4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106" y="4695438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Дуга 8">
            <a:extLst>
              <a:ext uri="{FF2B5EF4-FFF2-40B4-BE49-F238E27FC236}">
                <a16:creationId xmlns:a16="http://schemas.microsoft.com/office/drawing/2014/main" id="{B448C98A-49F4-4C86-A5F7-84F5F0B94659}"/>
              </a:ext>
            </a:extLst>
          </p:cNvPr>
          <p:cNvSpPr/>
          <p:nvPr/>
        </p:nvSpPr>
        <p:spPr>
          <a:xfrm rot="1218945">
            <a:off x="555122" y="3290755"/>
            <a:ext cx="918589" cy="918589"/>
          </a:xfrm>
          <a:prstGeom prst="arc">
            <a:avLst/>
          </a:prstGeom>
          <a:ln w="38100" cap="rnd">
            <a:solidFill>
              <a:srgbClr val="3E3D3D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0" name="Дуга 9">
            <a:extLst>
              <a:ext uri="{FF2B5EF4-FFF2-40B4-BE49-F238E27FC236}">
                <a16:creationId xmlns:a16="http://schemas.microsoft.com/office/drawing/2014/main" id="{8050AE0A-2325-4957-B1B4-6C06B938F4C6}"/>
              </a:ext>
            </a:extLst>
          </p:cNvPr>
          <p:cNvSpPr/>
          <p:nvPr/>
        </p:nvSpPr>
        <p:spPr>
          <a:xfrm rot="19816822" flipV="1">
            <a:off x="966554" y="3846406"/>
            <a:ext cx="730307" cy="730307"/>
          </a:xfrm>
          <a:prstGeom prst="arc">
            <a:avLst/>
          </a:prstGeom>
          <a:ln w="38100" cap="rnd">
            <a:solidFill>
              <a:srgbClr val="3E3D3D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2AC822F-1DDC-48F3-9E94-EE10423DD060}"/>
                  </a:ext>
                </a:extLst>
              </p:cNvPr>
              <p:cNvSpPr txBox="1"/>
              <p:nvPr/>
            </p:nvSpPr>
            <p:spPr>
              <a:xfrm>
                <a:off x="1431031" y="3127699"/>
                <a:ext cx="55951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β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sz="2800" dirty="0">
                  <a:solidFill>
                    <a:schemeClr val="tx1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2AC822F-1DDC-48F3-9E94-EE10423DD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031" y="3127699"/>
                <a:ext cx="559516" cy="523220"/>
              </a:xfrm>
              <a:prstGeom prst="rect">
                <a:avLst/>
              </a:prstGeom>
              <a:blipFill>
                <a:blip r:embed="rId13"/>
                <a:stretch>
                  <a:fillRect l="-11111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5EE6733-18D1-4EF2-ADB4-D3277BA92ECB}"/>
                  </a:ext>
                </a:extLst>
              </p:cNvPr>
              <p:cNvSpPr txBox="1"/>
              <p:nvPr/>
            </p:nvSpPr>
            <p:spPr>
              <a:xfrm>
                <a:off x="1690902" y="4122802"/>
                <a:ext cx="6018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β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sz="2800" dirty="0">
                  <a:solidFill>
                    <a:schemeClr val="tx1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5EE6733-18D1-4EF2-ADB4-D3277BA92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902" y="4122802"/>
                <a:ext cx="601898" cy="523220"/>
              </a:xfrm>
              <a:prstGeom prst="rect">
                <a:avLst/>
              </a:prstGeom>
              <a:blipFill>
                <a:blip r:embed="rId14"/>
                <a:stretch>
                  <a:fillRect l="-6122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CD7FAA0-5A2F-4ACD-A4BC-C0CE51569815}"/>
                  </a:ext>
                </a:extLst>
              </p:cNvPr>
              <p:cNvSpPr txBox="1"/>
              <p:nvPr/>
            </p:nvSpPr>
            <p:spPr>
              <a:xfrm>
                <a:off x="5067143" y="348843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CD7FAA0-5A2F-4ACD-A4BC-C0CE51569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143" y="3488439"/>
                <a:ext cx="454975" cy="523220"/>
              </a:xfrm>
              <a:prstGeom prst="rect">
                <a:avLst/>
              </a:prstGeom>
              <a:blipFill>
                <a:blip r:embed="rId15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Графіка 53" descr="Лампочка">
            <a:extLst>
              <a:ext uri="{FF2B5EF4-FFF2-40B4-BE49-F238E27FC236}">
                <a16:creationId xmlns:a16="http://schemas.microsoft.com/office/drawing/2014/main" id="{DEBB4781-5B9D-4366-B3A3-EDFC66F7FEC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угольник 7">
                <a:extLst>
                  <a:ext uri="{FF2B5EF4-FFF2-40B4-BE49-F238E27FC236}">
                    <a16:creationId xmlns:a16="http://schemas.microsoft.com/office/drawing/2014/main" id="{E5554E00-3012-4C42-8898-ACD2934B0673}"/>
                  </a:ext>
                </a:extLst>
              </p:cNvPr>
              <p:cNvSpPr/>
              <p:nvPr/>
            </p:nvSpPr>
            <p:spPr>
              <a:xfrm>
                <a:off x="6411310" y="5756776"/>
                <a:ext cx="4959751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Якою буде сума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α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a:rPr lang="en-US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Чому?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55" name="Прямоугольник 7">
                <a:extLst>
                  <a:ext uri="{FF2B5EF4-FFF2-40B4-BE49-F238E27FC236}">
                    <a16:creationId xmlns:a16="http://schemas.microsoft.com/office/drawing/2014/main" id="{E5554E00-3012-4C42-8898-ACD2934B06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310" y="5756776"/>
                <a:ext cx="4959751" cy="461665"/>
              </a:xfrm>
              <a:prstGeom prst="rect">
                <a:avLst/>
              </a:prstGeom>
              <a:blipFill>
                <a:blip r:embed="rId18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кутник 29">
                <a:extLst>
                  <a:ext uri="{FF2B5EF4-FFF2-40B4-BE49-F238E27FC236}">
                    <a16:creationId xmlns:a16="http://schemas.microsoft.com/office/drawing/2014/main" id="{3148595B-EE91-48E7-970E-2D48A3F9B77A}"/>
                  </a:ext>
                </a:extLst>
              </p:cNvPr>
              <p:cNvSpPr/>
              <p:nvPr/>
            </p:nvSpPr>
            <p:spPr>
              <a:xfrm>
                <a:off x="5833241" y="2419784"/>
                <a:ext cx="2259724" cy="584775"/>
              </a:xfrm>
              <a:prstGeom prst="rect">
                <a:avLst/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MN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∥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EK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0" name="Прямокутник 29">
                <a:extLst>
                  <a:ext uri="{FF2B5EF4-FFF2-40B4-BE49-F238E27FC236}">
                    <a16:creationId xmlns:a16="http://schemas.microsoft.com/office/drawing/2014/main" id="{3148595B-EE91-48E7-970E-2D48A3F9B7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241" y="2419784"/>
                <a:ext cx="2259724" cy="584775"/>
              </a:xfrm>
              <a:prstGeom prst="rect">
                <a:avLst/>
              </a:prstGeom>
              <a:blipFill>
                <a:blip r:embed="rId19"/>
                <a:stretch>
                  <a:fillRect b="-2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кутник 7">
                <a:extLst>
                  <a:ext uri="{FF2B5EF4-FFF2-40B4-BE49-F238E27FC236}">
                    <a16:creationId xmlns:a16="http://schemas.microsoft.com/office/drawing/2014/main" id="{66CA212A-D777-4448-AF85-EF9C1ED9E757}"/>
                  </a:ext>
                </a:extLst>
              </p:cNvPr>
              <p:cNvSpPr/>
              <p:nvPr/>
            </p:nvSpPr>
            <p:spPr>
              <a:xfrm>
                <a:off x="6362408" y="3271222"/>
                <a:ext cx="2909703" cy="584775"/>
              </a:xfrm>
              <a:prstGeom prst="rect">
                <a:avLst/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α</m:t>
                      </m:r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k-UA" sz="28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β</m:t>
                          </m:r>
                        </m:e>
                        <m:sub>
                          <m: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=180°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8" name="Прямокутник 7">
                <a:extLst>
                  <a:ext uri="{FF2B5EF4-FFF2-40B4-BE49-F238E27FC236}">
                    <a16:creationId xmlns:a16="http://schemas.microsoft.com/office/drawing/2014/main" id="{66CA212A-D777-4448-AF85-EF9C1ED9E7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408" y="3271222"/>
                <a:ext cx="2909703" cy="584775"/>
              </a:xfrm>
              <a:prstGeom prst="rect">
                <a:avLst/>
              </a:prstGeom>
              <a:blipFill>
                <a:blip r:embed="rId20"/>
                <a:stretch>
                  <a:fillRect b="-127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7">
                <a:extLst>
                  <a:ext uri="{FF2B5EF4-FFF2-40B4-BE49-F238E27FC236}">
                    <a16:creationId xmlns:a16="http://schemas.microsoft.com/office/drawing/2014/main" id="{3641BD72-4131-45CB-A2CB-D85B33410528}"/>
                  </a:ext>
                </a:extLst>
              </p:cNvPr>
              <p:cNvSpPr/>
              <p:nvPr/>
            </p:nvSpPr>
            <p:spPr>
              <a:xfrm>
                <a:off x="6411309" y="5777627"/>
                <a:ext cx="4959751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Якою буде сума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γ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a:rPr lang="uk-UA" sz="24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Чому?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0" name="Прямоугольник 7">
                <a:extLst>
                  <a:ext uri="{FF2B5EF4-FFF2-40B4-BE49-F238E27FC236}">
                    <a16:creationId xmlns:a16="http://schemas.microsoft.com/office/drawing/2014/main" id="{3641BD72-4131-45CB-A2CB-D85B33410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309" y="5777627"/>
                <a:ext cx="4959751" cy="461665"/>
              </a:xfrm>
              <a:prstGeom prst="rect">
                <a:avLst/>
              </a:prstGeom>
              <a:blipFill>
                <a:blip r:embed="rId21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Прямокутник 40">
                <a:extLst>
                  <a:ext uri="{FF2B5EF4-FFF2-40B4-BE49-F238E27FC236}">
                    <a16:creationId xmlns:a16="http://schemas.microsoft.com/office/drawing/2014/main" id="{8EFF6381-7B01-410B-AE07-87A3B5944014}"/>
                  </a:ext>
                </a:extLst>
              </p:cNvPr>
              <p:cNvSpPr/>
              <p:nvPr/>
            </p:nvSpPr>
            <p:spPr>
              <a:xfrm>
                <a:off x="6362407" y="4001812"/>
                <a:ext cx="2909703" cy="584775"/>
              </a:xfrm>
              <a:prstGeom prst="rect">
                <a:avLst/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γ</m:t>
                      </m:r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k-UA" sz="28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β</m:t>
                          </m:r>
                        </m:e>
                        <m:sub>
                          <m: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=180°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1" name="Прямокутник 40">
                <a:extLst>
                  <a:ext uri="{FF2B5EF4-FFF2-40B4-BE49-F238E27FC236}">
                    <a16:creationId xmlns:a16="http://schemas.microsoft.com/office/drawing/2014/main" id="{8EFF6381-7B01-410B-AE07-87A3B59440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407" y="4001812"/>
                <a:ext cx="2909703" cy="584775"/>
              </a:xfrm>
              <a:prstGeom prst="rect">
                <a:avLst/>
              </a:prstGeom>
              <a:blipFill>
                <a:blip r:embed="rId22"/>
                <a:stretch>
                  <a:fillRect b="-127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7">
                <a:extLst>
                  <a:ext uri="{FF2B5EF4-FFF2-40B4-BE49-F238E27FC236}">
                    <a16:creationId xmlns:a16="http://schemas.microsoft.com/office/drawing/2014/main" id="{CF301431-3F8C-4324-84B7-C304A4A8745D}"/>
                  </a:ext>
                </a:extLst>
              </p:cNvPr>
              <p:cNvSpPr/>
              <p:nvPr/>
            </p:nvSpPr>
            <p:spPr>
              <a:xfrm>
                <a:off x="2661317" y="5808903"/>
                <a:ext cx="8709744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Використовуючи основну властивість вимірювання кутів, як можемо інакше записати суму кутів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α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β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4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і</m:t>
                    </m:r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γ</m:t>
                    </m:r>
                  </m:oMath>
                </a14:m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42" name="Прямоугольник 7">
                <a:extLst>
                  <a:ext uri="{FF2B5EF4-FFF2-40B4-BE49-F238E27FC236}">
                    <a16:creationId xmlns:a16="http://schemas.microsoft.com/office/drawing/2014/main" id="{CF301431-3F8C-4324-84B7-C304A4A874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317" y="5808903"/>
                <a:ext cx="8709744" cy="830997"/>
              </a:xfrm>
              <a:prstGeom prst="rect">
                <a:avLst/>
              </a:prstGeom>
              <a:blipFill>
                <a:blip r:embed="rId23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Прямокутник 42">
                <a:extLst>
                  <a:ext uri="{FF2B5EF4-FFF2-40B4-BE49-F238E27FC236}">
                    <a16:creationId xmlns:a16="http://schemas.microsoft.com/office/drawing/2014/main" id="{9B982D53-6F58-46E4-B040-0A7876AF7992}"/>
                  </a:ext>
                </a:extLst>
              </p:cNvPr>
              <p:cNvSpPr/>
              <p:nvPr/>
            </p:nvSpPr>
            <p:spPr>
              <a:xfrm>
                <a:off x="702523" y="5905822"/>
                <a:ext cx="8569587" cy="584775"/>
              </a:xfrm>
              <a:prstGeom prst="rect">
                <a:avLst/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α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β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γ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α</m:t>
                      </m:r>
                      <m:r>
                        <a:rPr lang="en-US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k-UA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β</m:t>
                          </m:r>
                        </m:e>
                        <m:sub>
                          <m:r>
                            <a:rPr lang="uk-UA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k-UA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β</m:t>
                          </m:r>
                        </m:e>
                        <m:sub>
                          <m:r>
                            <a:rPr lang="uk-UA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γ</m:t>
                      </m:r>
                      <m:r>
                        <a:rPr lang="uk-UA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=180°+180°</m:t>
                      </m:r>
                      <m:r>
                        <a:rPr lang="uk-UA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360</m:t>
                      </m:r>
                      <m:r>
                        <a:rPr lang="uk-UA" sz="28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°</m:t>
                      </m:r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3" name="Прямокутник 42">
                <a:extLst>
                  <a:ext uri="{FF2B5EF4-FFF2-40B4-BE49-F238E27FC236}">
                    <a16:creationId xmlns:a16="http://schemas.microsoft.com/office/drawing/2014/main" id="{9B982D53-6F58-46E4-B040-0A7876AF7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23" y="5905822"/>
                <a:ext cx="8569587" cy="584775"/>
              </a:xfrm>
              <a:prstGeom prst="rect">
                <a:avLst/>
              </a:prstGeom>
              <a:blipFill>
                <a:blip r:embed="rId24"/>
                <a:stretch>
                  <a:fillRect b="-10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E840E44B-BC52-4CCF-A396-C0C728E1F3A0}"/>
              </a:ext>
            </a:extLst>
          </p:cNvPr>
          <p:cNvCxnSpPr>
            <a:cxnSpLocks/>
          </p:cNvCxnSpPr>
          <p:nvPr/>
        </p:nvCxnSpPr>
        <p:spPr>
          <a:xfrm>
            <a:off x="9361823" y="3271222"/>
            <a:ext cx="0" cy="201757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трілка: вигнута вліво 14">
            <a:extLst>
              <a:ext uri="{FF2B5EF4-FFF2-40B4-BE49-F238E27FC236}">
                <a16:creationId xmlns:a16="http://schemas.microsoft.com/office/drawing/2014/main" id="{EB992CC8-9D66-4F6B-A541-5BA138E5D4B0}"/>
              </a:ext>
            </a:extLst>
          </p:cNvPr>
          <p:cNvSpPr/>
          <p:nvPr/>
        </p:nvSpPr>
        <p:spPr>
          <a:xfrm>
            <a:off x="9514776" y="4235546"/>
            <a:ext cx="917974" cy="2255051"/>
          </a:xfrm>
          <a:prstGeom prst="curvedLeftArrow">
            <a:avLst>
              <a:gd name="adj1" fmla="val 25000"/>
              <a:gd name="adj2" fmla="val 50000"/>
              <a:gd name="adj3" fmla="val 59356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solidFill>
                <a:schemeClr val="tx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Прямокутник 43">
                <a:extLst>
                  <a:ext uri="{FF2B5EF4-FFF2-40B4-BE49-F238E27FC236}">
                    <a16:creationId xmlns:a16="http://schemas.microsoft.com/office/drawing/2014/main" id="{1F3E7A2A-663D-43BB-A150-37C6D63204EB}"/>
                  </a:ext>
                </a:extLst>
              </p:cNvPr>
              <p:cNvSpPr/>
              <p:nvPr/>
            </p:nvSpPr>
            <p:spPr>
              <a:xfrm>
                <a:off x="6359819" y="4704017"/>
                <a:ext cx="2917524" cy="584775"/>
              </a:xfrm>
              <a:prstGeom prst="rect">
                <a:avLst/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β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k-UA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β</m:t>
                          </m:r>
                        </m:e>
                        <m:sub>
                          <m:r>
                            <a:rPr lang="uk-UA" sz="28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k-UA" sz="28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β</m:t>
                          </m:r>
                        </m:e>
                        <m:sub>
                          <m:r>
                            <a:rPr lang="uk-UA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4" name="Прямокутник 43">
                <a:extLst>
                  <a:ext uri="{FF2B5EF4-FFF2-40B4-BE49-F238E27FC236}">
                    <a16:creationId xmlns:a16="http://schemas.microsoft.com/office/drawing/2014/main" id="{1F3E7A2A-663D-43BB-A150-37C6D63204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819" y="4704017"/>
                <a:ext cx="2917524" cy="584775"/>
              </a:xfrm>
              <a:prstGeom prst="rect">
                <a:avLst/>
              </a:prstGeom>
              <a:blipFill>
                <a:blip r:embed="rId25"/>
                <a:stretch>
                  <a:fillRect b="-106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36196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70833E-6 -2.22222E-6 L -2.70833E-6 -0.42245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134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0.01081 -0.05602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" y="-280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"/>
                            </p:stCondLst>
                            <p:childTnLst>
                              <p:par>
                                <p:cTn id="9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2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12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"/>
                            </p:stCondLst>
                            <p:childTnLst>
                              <p:par>
                                <p:cTn id="20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"/>
                            </p:stCondLst>
                            <p:childTnLst>
                              <p:par>
                                <p:cTn id="21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2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2" grpId="0" animBg="1"/>
      <p:bldP spid="51" grpId="0"/>
      <p:bldP spid="6" grpId="0" animBg="1"/>
      <p:bldP spid="6" grpId="1" animBg="1"/>
      <p:bldP spid="31" grpId="0"/>
      <p:bldP spid="32" grpId="0"/>
      <p:bldP spid="33" grpId="0"/>
      <p:bldP spid="34" grpId="0"/>
      <p:bldP spid="35" grpId="0"/>
      <p:bldP spid="35" grpId="1"/>
      <p:bldP spid="36" grpId="0"/>
      <p:bldP spid="37" grpId="0"/>
      <p:bldP spid="38" grpId="0"/>
      <p:bldP spid="9" grpId="0" animBg="1"/>
      <p:bldP spid="10" grpId="0" animBg="1"/>
      <p:bldP spid="50" grpId="0"/>
      <p:bldP spid="52" grpId="0"/>
      <p:bldP spid="53" grpId="0"/>
      <p:bldP spid="55" grpId="0" animBg="1"/>
      <p:bldP spid="55" grpId="1" animBg="1"/>
      <p:bldP spid="30" grpId="0" animBg="1"/>
      <p:bldP spid="8" grpId="0" animBg="1"/>
      <p:bldP spid="8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15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кутник 26">
                <a:extLst>
                  <a:ext uri="{FF2B5EF4-FFF2-40B4-BE49-F238E27FC236}">
                    <a16:creationId xmlns:a16="http://schemas.microsoft.com/office/drawing/2014/main" id="{43D3C83E-F2BB-401C-AC97-DF8CAA24A15F}"/>
                  </a:ext>
                </a:extLst>
              </p:cNvPr>
              <p:cNvSpPr/>
              <p:nvPr/>
            </p:nvSpPr>
            <p:spPr>
              <a:xfrm>
                <a:off x="2008271" y="679099"/>
                <a:ext cx="10183729" cy="65256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градусну міру кута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x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кожному з рисунків </a:t>
                </a:r>
              </a:p>
            </p:txBody>
          </p:sp>
        </mc:Choice>
        <mc:Fallback>
          <p:sp>
            <p:nvSpPr>
              <p:cNvPr id="27" name="Прямокутник 26">
                <a:extLst>
                  <a:ext uri="{FF2B5EF4-FFF2-40B4-BE49-F238E27FC236}">
                    <a16:creationId xmlns:a16="http://schemas.microsoft.com/office/drawing/2014/main" id="{43D3C83E-F2BB-401C-AC97-DF8CAA24A1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271" y="679099"/>
                <a:ext cx="10183729" cy="652569"/>
              </a:xfrm>
              <a:prstGeom prst="rect">
                <a:avLst/>
              </a:prstGeom>
              <a:blipFill>
                <a:blip r:embed="rId4"/>
                <a:stretch>
                  <a:fillRect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Прямокутник 84">
            <a:extLst>
              <a:ext uri="{FF2B5EF4-FFF2-40B4-BE49-F238E27FC236}">
                <a16:creationId xmlns:a16="http://schemas.microsoft.com/office/drawing/2014/main" id="{74C37A13-8003-458F-9D19-E2FF58E4FD58}"/>
              </a:ext>
            </a:extLst>
          </p:cNvPr>
          <p:cNvSpPr/>
          <p:nvPr/>
        </p:nvSpPr>
        <p:spPr>
          <a:xfrm>
            <a:off x="1152301" y="3776153"/>
            <a:ext cx="714988" cy="625502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</a:t>
            </a:r>
          </a:p>
        </p:txBody>
      </p: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D8B7AF3D-4978-4E2D-A9CC-FC69ADAF877D}"/>
              </a:ext>
            </a:extLst>
          </p:cNvPr>
          <p:cNvCxnSpPr>
            <a:cxnSpLocks/>
          </p:cNvCxnSpPr>
          <p:nvPr/>
        </p:nvCxnSpPr>
        <p:spPr>
          <a:xfrm flipH="1">
            <a:off x="272451" y="3363059"/>
            <a:ext cx="247468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35C553BF-71A6-4ADC-9FB4-CA15233D5E18}"/>
              </a:ext>
            </a:extLst>
          </p:cNvPr>
          <p:cNvCxnSpPr>
            <a:cxnSpLocks/>
          </p:cNvCxnSpPr>
          <p:nvPr/>
        </p:nvCxnSpPr>
        <p:spPr>
          <a:xfrm flipH="1">
            <a:off x="272451" y="2325754"/>
            <a:ext cx="247468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2580AB7E-AFAE-472B-A339-D494EEC8CC4A}"/>
              </a:ext>
            </a:extLst>
          </p:cNvPr>
          <p:cNvCxnSpPr>
            <a:cxnSpLocks/>
          </p:cNvCxnSpPr>
          <p:nvPr/>
        </p:nvCxnSpPr>
        <p:spPr>
          <a:xfrm flipH="1">
            <a:off x="359541" y="1936287"/>
            <a:ext cx="1181099" cy="169683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0E6F1016-6F2E-41CC-9DDE-44226D49091E}"/>
              </a:ext>
            </a:extLst>
          </p:cNvPr>
          <p:cNvCxnSpPr>
            <a:cxnSpLocks/>
          </p:cNvCxnSpPr>
          <p:nvPr/>
        </p:nvCxnSpPr>
        <p:spPr>
          <a:xfrm>
            <a:off x="2231323" y="1965247"/>
            <a:ext cx="244884" cy="166787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7803E5-698B-4381-B046-36B7CED33ED5}"/>
                  </a:ext>
                </a:extLst>
              </p:cNvPr>
              <p:cNvSpPr txBox="1"/>
              <p:nvPr/>
            </p:nvSpPr>
            <p:spPr>
              <a:xfrm>
                <a:off x="882469" y="191752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D7803E5-698B-4381-B046-36B7CED33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469" y="1917521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CDF160-2444-461E-B4D4-FB004F8E3F01}"/>
                  </a:ext>
                </a:extLst>
              </p:cNvPr>
              <p:cNvSpPr txBox="1"/>
              <p:nvPr/>
            </p:nvSpPr>
            <p:spPr>
              <a:xfrm>
                <a:off x="204141" y="2967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CDF160-2444-461E-B4D4-FB004F8E3F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41" y="296733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5FFCA2-221A-48EB-9D5F-6FABDDD4F5C6}"/>
                  </a:ext>
                </a:extLst>
              </p:cNvPr>
              <p:cNvSpPr txBox="1"/>
              <p:nvPr/>
            </p:nvSpPr>
            <p:spPr>
              <a:xfrm>
                <a:off x="2198026" y="191752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5FFCA2-221A-48EB-9D5F-6FABDDD4F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026" y="1917521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2F8E5C-3E59-4347-8EAD-BDCC121C40CB}"/>
                  </a:ext>
                </a:extLst>
              </p:cNvPr>
              <p:cNvSpPr txBox="1"/>
              <p:nvPr/>
            </p:nvSpPr>
            <p:spPr>
              <a:xfrm>
                <a:off x="2393370" y="296733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2F8E5C-3E59-4347-8EAD-BDCC121C4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370" y="2967335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2A183D-B3CB-416E-B7F3-01557F787FBD}"/>
                  </a:ext>
                </a:extLst>
              </p:cNvPr>
              <p:cNvSpPr txBox="1"/>
              <p:nvPr/>
            </p:nvSpPr>
            <p:spPr>
              <a:xfrm>
                <a:off x="1402104" y="1917520"/>
                <a:ext cx="648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56°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2A183D-B3CB-416E-B7F3-01557F787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104" y="1917520"/>
                <a:ext cx="648207" cy="461665"/>
              </a:xfrm>
              <a:prstGeom prst="rect">
                <a:avLst/>
              </a:prstGeom>
              <a:blipFill>
                <a:blip r:embed="rId9"/>
                <a:stretch>
                  <a:fillRect l="-1923" r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CB1800-4F3D-4A93-A5AE-0799354AE4F4}"/>
                  </a:ext>
                </a:extLst>
              </p:cNvPr>
              <p:cNvSpPr txBox="1"/>
              <p:nvPr/>
            </p:nvSpPr>
            <p:spPr>
              <a:xfrm>
                <a:off x="682025" y="2955298"/>
                <a:ext cx="648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56°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CB1800-4F3D-4A93-A5AE-0799354AE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25" y="2955298"/>
                <a:ext cx="648207" cy="461665"/>
              </a:xfrm>
              <a:prstGeom prst="rect">
                <a:avLst/>
              </a:prstGeom>
              <a:blipFill>
                <a:blip r:embed="rId10"/>
                <a:stretch>
                  <a:fillRect l="-1923" r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DDFF04-2973-4FE9-9719-3895C5448FB9}"/>
                  </a:ext>
                </a:extLst>
              </p:cNvPr>
              <p:cNvSpPr txBox="1"/>
              <p:nvPr/>
            </p:nvSpPr>
            <p:spPr>
              <a:xfrm>
                <a:off x="1777306" y="2953454"/>
                <a:ext cx="648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82°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DDFF04-2973-4FE9-9719-3895C544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306" y="2953454"/>
                <a:ext cx="648207" cy="461665"/>
              </a:xfrm>
              <a:prstGeom prst="rect">
                <a:avLst/>
              </a:prstGeom>
              <a:blipFill>
                <a:blip r:embed="rId11"/>
                <a:stretch>
                  <a:fillRect l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18DA570F-D042-495F-973E-738579DF0A27}"/>
              </a:ext>
            </a:extLst>
          </p:cNvPr>
          <p:cNvCxnSpPr>
            <a:cxnSpLocks/>
          </p:cNvCxnSpPr>
          <p:nvPr/>
        </p:nvCxnSpPr>
        <p:spPr>
          <a:xfrm flipH="1">
            <a:off x="3359692" y="5543952"/>
            <a:ext cx="2736308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14B4767D-4519-4664-9D9D-8490CE07842D}"/>
              </a:ext>
            </a:extLst>
          </p:cNvPr>
          <p:cNvCxnSpPr>
            <a:cxnSpLocks/>
          </p:cNvCxnSpPr>
          <p:nvPr/>
        </p:nvCxnSpPr>
        <p:spPr>
          <a:xfrm flipH="1">
            <a:off x="3359692" y="4226398"/>
            <a:ext cx="1288508" cy="131755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7EBB0CB5-3871-4859-AE93-A273E6A214CD}"/>
              </a:ext>
            </a:extLst>
          </p:cNvPr>
          <p:cNvCxnSpPr>
            <a:cxnSpLocks/>
          </p:cNvCxnSpPr>
          <p:nvPr/>
        </p:nvCxnSpPr>
        <p:spPr>
          <a:xfrm>
            <a:off x="3925732" y="4274125"/>
            <a:ext cx="1966543" cy="150858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70A217B8-E96C-4036-B07F-5211B172DD6D}"/>
              </a:ext>
            </a:extLst>
          </p:cNvPr>
          <p:cNvCxnSpPr>
            <a:cxnSpLocks/>
          </p:cNvCxnSpPr>
          <p:nvPr/>
        </p:nvCxnSpPr>
        <p:spPr>
          <a:xfrm>
            <a:off x="3383721" y="4789659"/>
            <a:ext cx="1391479" cy="106744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EE01123-CF94-4FEA-A09D-822B979E8626}"/>
                  </a:ext>
                </a:extLst>
              </p:cNvPr>
              <p:cNvSpPr txBox="1"/>
              <p:nvPr/>
            </p:nvSpPr>
            <p:spPr>
              <a:xfrm>
                <a:off x="3276197" y="49020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EE01123-CF94-4FEA-A09D-822B979E8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197" y="4902008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5E3F503-A882-4E33-8B41-8B7F7FEB4846}"/>
                  </a:ext>
                </a:extLst>
              </p:cNvPr>
              <p:cNvSpPr txBox="1"/>
              <p:nvPr/>
            </p:nvSpPr>
            <p:spPr>
              <a:xfrm>
                <a:off x="4041711" y="550047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5E3F503-A882-4E33-8B41-8B7F7FEB4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711" y="5500479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DB94F7-E2A0-42E1-8AC3-CDB52F860F50}"/>
                  </a:ext>
                </a:extLst>
              </p:cNvPr>
              <p:cNvSpPr txBox="1"/>
              <p:nvPr/>
            </p:nvSpPr>
            <p:spPr>
              <a:xfrm>
                <a:off x="4045998" y="40194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9DB94F7-E2A0-42E1-8AC3-CDB52F860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998" y="4019429"/>
                <a:ext cx="45497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65D94CA-4C1D-40E2-BA8A-10A165CB8299}"/>
                  </a:ext>
                </a:extLst>
              </p:cNvPr>
              <p:cNvSpPr txBox="1"/>
              <p:nvPr/>
            </p:nvSpPr>
            <p:spPr>
              <a:xfrm>
                <a:off x="5308085" y="549737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65D94CA-4C1D-40E2-BA8A-10A165CB8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085" y="5497375"/>
                <a:ext cx="45497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F3CF801-217F-4929-9208-C198AE1DF06E}"/>
                  </a:ext>
                </a:extLst>
              </p:cNvPr>
              <p:cNvSpPr txBox="1"/>
              <p:nvPr/>
            </p:nvSpPr>
            <p:spPr>
              <a:xfrm>
                <a:off x="2318001" y="2267897"/>
                <a:ext cx="4393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F3CF801-217F-4929-9208-C198AE1DF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001" y="2267897"/>
                <a:ext cx="43930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3CEB69A-779F-4156-896B-BBC25AF29DAB}"/>
                  </a:ext>
                </a:extLst>
              </p:cNvPr>
              <p:cNvSpPr txBox="1"/>
              <p:nvPr/>
            </p:nvSpPr>
            <p:spPr>
              <a:xfrm>
                <a:off x="4196638" y="5098235"/>
                <a:ext cx="4393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3CEB69A-779F-4156-896B-BBC25AF29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638" y="5098235"/>
                <a:ext cx="439305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2D499D0-B4FF-4D0F-AFB6-E9E4B1037E1A}"/>
                  </a:ext>
                </a:extLst>
              </p:cNvPr>
              <p:cNvSpPr txBox="1"/>
              <p:nvPr/>
            </p:nvSpPr>
            <p:spPr>
              <a:xfrm>
                <a:off x="3470569" y="4564034"/>
                <a:ext cx="648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96°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2D499D0-B4FF-4D0F-AFB6-E9E4B1037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569" y="4564034"/>
                <a:ext cx="648207" cy="461665"/>
              </a:xfrm>
              <a:prstGeom prst="rect">
                <a:avLst/>
              </a:prstGeom>
              <a:blipFill>
                <a:blip r:embed="rId18"/>
                <a:stretch>
                  <a:fillRect l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12ADD75-0A5D-42CB-ABE9-C61A83ACBB23}"/>
                  </a:ext>
                </a:extLst>
              </p:cNvPr>
              <p:cNvSpPr txBox="1"/>
              <p:nvPr/>
            </p:nvSpPr>
            <p:spPr>
              <a:xfrm>
                <a:off x="4384130" y="4312047"/>
                <a:ext cx="648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84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12ADD75-0A5D-42CB-ABE9-C61A83ACB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130" y="4312047"/>
                <a:ext cx="648207" cy="461665"/>
              </a:xfrm>
              <a:prstGeom prst="rect">
                <a:avLst/>
              </a:prstGeom>
              <a:blipFill>
                <a:blip r:embed="rId19"/>
                <a:stretch>
                  <a:fillRect l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8E51B2B-2777-4FFA-B868-CB1504B9EF4C}"/>
                  </a:ext>
                </a:extLst>
              </p:cNvPr>
              <p:cNvSpPr txBox="1"/>
              <p:nvPr/>
            </p:nvSpPr>
            <p:spPr>
              <a:xfrm>
                <a:off x="5436545" y="5054285"/>
                <a:ext cx="8024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142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8E51B2B-2777-4FFA-B868-CB1504B9E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545" y="5054285"/>
                <a:ext cx="802485" cy="461665"/>
              </a:xfrm>
              <a:prstGeom prst="rect">
                <a:avLst/>
              </a:prstGeom>
              <a:blipFill>
                <a:blip r:embed="rId20"/>
                <a:stretch>
                  <a:fillRect l="-1563" r="-156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Прямокутник 80">
            <a:extLst>
              <a:ext uri="{FF2B5EF4-FFF2-40B4-BE49-F238E27FC236}">
                <a16:creationId xmlns:a16="http://schemas.microsoft.com/office/drawing/2014/main" id="{18AC06C0-A5D6-4172-AF05-53B95807FB62}"/>
              </a:ext>
            </a:extLst>
          </p:cNvPr>
          <p:cNvSpPr/>
          <p:nvPr/>
        </p:nvSpPr>
        <p:spPr>
          <a:xfrm>
            <a:off x="4417706" y="6182329"/>
            <a:ext cx="714988" cy="625502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Б)</a:t>
            </a:r>
          </a:p>
        </p:txBody>
      </p:sp>
      <p:cxnSp>
        <p:nvCxnSpPr>
          <p:cNvPr id="84" name="Пряма сполучна лінія 83">
            <a:extLst>
              <a:ext uri="{FF2B5EF4-FFF2-40B4-BE49-F238E27FC236}">
                <a16:creationId xmlns:a16="http://schemas.microsoft.com/office/drawing/2014/main" id="{022692CA-B216-4CD9-ABBF-C660DF6F4A5B}"/>
              </a:ext>
            </a:extLst>
          </p:cNvPr>
          <p:cNvCxnSpPr>
            <a:cxnSpLocks/>
          </p:cNvCxnSpPr>
          <p:nvPr/>
        </p:nvCxnSpPr>
        <p:spPr>
          <a:xfrm flipH="1">
            <a:off x="6542632" y="3042130"/>
            <a:ext cx="236959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85">
            <a:extLst>
              <a:ext uri="{FF2B5EF4-FFF2-40B4-BE49-F238E27FC236}">
                <a16:creationId xmlns:a16="http://schemas.microsoft.com/office/drawing/2014/main" id="{05802227-0422-4D43-8A12-7CB370916B5B}"/>
              </a:ext>
            </a:extLst>
          </p:cNvPr>
          <p:cNvCxnSpPr>
            <a:cxnSpLocks/>
          </p:cNvCxnSpPr>
          <p:nvPr/>
        </p:nvCxnSpPr>
        <p:spPr>
          <a:xfrm flipH="1">
            <a:off x="6542632" y="2124011"/>
            <a:ext cx="236959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86">
            <a:extLst>
              <a:ext uri="{FF2B5EF4-FFF2-40B4-BE49-F238E27FC236}">
                <a16:creationId xmlns:a16="http://schemas.microsoft.com/office/drawing/2014/main" id="{ABA1B2CB-C99D-4FCB-90EC-28D197EABEE8}"/>
              </a:ext>
            </a:extLst>
          </p:cNvPr>
          <p:cNvCxnSpPr>
            <a:cxnSpLocks/>
          </p:cNvCxnSpPr>
          <p:nvPr/>
        </p:nvCxnSpPr>
        <p:spPr>
          <a:xfrm flipV="1">
            <a:off x="8591029" y="1661422"/>
            <a:ext cx="0" cy="169683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Групувати 92">
            <a:extLst>
              <a:ext uri="{FF2B5EF4-FFF2-40B4-BE49-F238E27FC236}">
                <a16:creationId xmlns:a16="http://schemas.microsoft.com/office/drawing/2014/main" id="{926CDDE0-EA55-4897-941E-67E15CAB2BAF}"/>
              </a:ext>
            </a:extLst>
          </p:cNvPr>
          <p:cNvGrpSpPr/>
          <p:nvPr/>
        </p:nvGrpSpPr>
        <p:grpSpPr>
          <a:xfrm>
            <a:off x="8398306" y="2849402"/>
            <a:ext cx="166081" cy="166081"/>
            <a:chOff x="8398306" y="4227513"/>
            <a:chExt cx="166081" cy="166081"/>
          </a:xfrm>
        </p:grpSpPr>
        <p:cxnSp>
          <p:nvCxnSpPr>
            <p:cNvPr id="89" name="Пряма сполучна лінія 88">
              <a:extLst>
                <a:ext uri="{FF2B5EF4-FFF2-40B4-BE49-F238E27FC236}">
                  <a16:creationId xmlns:a16="http://schemas.microsoft.com/office/drawing/2014/main" id="{0BA85DC6-6D83-4643-8ADC-363EA7CDDE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98306" y="4227513"/>
              <a:ext cx="0" cy="1660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 сполучна лінія 91">
              <a:extLst>
                <a:ext uri="{FF2B5EF4-FFF2-40B4-BE49-F238E27FC236}">
                  <a16:creationId xmlns:a16="http://schemas.microsoft.com/office/drawing/2014/main" id="{AD04692C-6354-4531-A9B2-917DD2D80285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8481347" y="4144964"/>
              <a:ext cx="0" cy="1660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Групувати 93">
            <a:extLst>
              <a:ext uri="{FF2B5EF4-FFF2-40B4-BE49-F238E27FC236}">
                <a16:creationId xmlns:a16="http://schemas.microsoft.com/office/drawing/2014/main" id="{ABBD230E-1DC5-422A-9D95-B94524142AF0}"/>
              </a:ext>
            </a:extLst>
          </p:cNvPr>
          <p:cNvGrpSpPr/>
          <p:nvPr/>
        </p:nvGrpSpPr>
        <p:grpSpPr>
          <a:xfrm>
            <a:off x="8396197" y="1938239"/>
            <a:ext cx="166081" cy="166081"/>
            <a:chOff x="8398306" y="4227513"/>
            <a:chExt cx="166081" cy="166081"/>
          </a:xfrm>
        </p:grpSpPr>
        <p:cxnSp>
          <p:nvCxnSpPr>
            <p:cNvPr id="95" name="Пряма сполучна лінія 94">
              <a:extLst>
                <a:ext uri="{FF2B5EF4-FFF2-40B4-BE49-F238E27FC236}">
                  <a16:creationId xmlns:a16="http://schemas.microsoft.com/office/drawing/2014/main" id="{CC0EA528-3E42-493C-B885-CB0EB40BA0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98306" y="4227513"/>
              <a:ext cx="0" cy="1660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95">
              <a:extLst>
                <a:ext uri="{FF2B5EF4-FFF2-40B4-BE49-F238E27FC236}">
                  <a16:creationId xmlns:a16="http://schemas.microsoft.com/office/drawing/2014/main" id="{A63DED70-0197-4F8A-98D5-F7FFECB48E13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8481347" y="4144964"/>
              <a:ext cx="0" cy="16608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5A45BED5-6918-4E5C-935D-20113F718475}"/>
              </a:ext>
            </a:extLst>
          </p:cNvPr>
          <p:cNvCxnSpPr>
            <a:cxnSpLocks/>
          </p:cNvCxnSpPr>
          <p:nvPr/>
        </p:nvCxnSpPr>
        <p:spPr>
          <a:xfrm flipH="1">
            <a:off x="6869949" y="1661422"/>
            <a:ext cx="1126822" cy="161193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0BE13A99-38C8-4414-AC8D-CB94A9963847}"/>
                  </a:ext>
                </a:extLst>
              </p:cNvPr>
              <p:cNvSpPr txBox="1"/>
              <p:nvPr/>
            </p:nvSpPr>
            <p:spPr>
              <a:xfrm>
                <a:off x="7272693" y="172910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0BE13A99-38C8-4414-AC8D-CB94A9963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693" y="1729109"/>
                <a:ext cx="454975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FCB0CFF-A95B-4640-A4D0-B65B4EBDCB34}"/>
                  </a:ext>
                </a:extLst>
              </p:cNvPr>
              <p:cNvSpPr txBox="1"/>
              <p:nvPr/>
            </p:nvSpPr>
            <p:spPr>
              <a:xfrm>
                <a:off x="8570902" y="173119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FCB0CFF-A95B-4640-A4D0-B65B4EBDC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902" y="1731190"/>
                <a:ext cx="454975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915072C-388F-41A5-9598-01FB70DBF4CB}"/>
                  </a:ext>
                </a:extLst>
              </p:cNvPr>
              <p:cNvSpPr txBox="1"/>
              <p:nvPr/>
            </p:nvSpPr>
            <p:spPr>
              <a:xfrm>
                <a:off x="8546348" y="297615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915072C-388F-41A5-9598-01FB70DBF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6348" y="2976157"/>
                <a:ext cx="45497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431C46B-A34E-432F-8470-3E564F54AD50}"/>
                  </a:ext>
                </a:extLst>
              </p:cNvPr>
              <p:cNvSpPr txBox="1"/>
              <p:nvPr/>
            </p:nvSpPr>
            <p:spPr>
              <a:xfrm>
                <a:off x="6936892" y="297615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431C46B-A34E-432F-8470-3E564F54A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892" y="2976157"/>
                <a:ext cx="45497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8A5F6F8A-D306-427E-B813-3F27A0A452D2}"/>
                  </a:ext>
                </a:extLst>
              </p:cNvPr>
              <p:cNvSpPr txBox="1"/>
              <p:nvPr/>
            </p:nvSpPr>
            <p:spPr>
              <a:xfrm>
                <a:off x="7753701" y="1728304"/>
                <a:ext cx="4393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8A5F6F8A-D306-427E-B813-3F27A0A45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701" y="1728304"/>
                <a:ext cx="43930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A64C9F0-B730-492F-B32B-86A9F48CB825}"/>
                  </a:ext>
                </a:extLst>
              </p:cNvPr>
              <p:cNvSpPr txBox="1"/>
              <p:nvPr/>
            </p:nvSpPr>
            <p:spPr>
              <a:xfrm>
                <a:off x="6362213" y="2618569"/>
                <a:ext cx="8024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124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A64C9F0-B730-492F-B32B-86A9F48CB8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213" y="2618569"/>
                <a:ext cx="802485" cy="461665"/>
              </a:xfrm>
              <a:prstGeom prst="rect">
                <a:avLst/>
              </a:prstGeom>
              <a:blipFill>
                <a:blip r:embed="rId26"/>
                <a:stretch>
                  <a:fillRect l="-1587" r="-158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Прямокутник 113">
            <a:extLst>
              <a:ext uri="{FF2B5EF4-FFF2-40B4-BE49-F238E27FC236}">
                <a16:creationId xmlns:a16="http://schemas.microsoft.com/office/drawing/2014/main" id="{9D0881DF-3C2F-494D-9334-216FF502F6FD}"/>
              </a:ext>
            </a:extLst>
          </p:cNvPr>
          <p:cNvSpPr/>
          <p:nvPr/>
        </p:nvSpPr>
        <p:spPr>
          <a:xfrm>
            <a:off x="7367657" y="3491141"/>
            <a:ext cx="714988" cy="625502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В)</a:t>
            </a:r>
          </a:p>
        </p:txBody>
      </p:sp>
      <p:cxnSp>
        <p:nvCxnSpPr>
          <p:cNvPr id="115" name="Пряма сполучна лінія 114">
            <a:extLst>
              <a:ext uri="{FF2B5EF4-FFF2-40B4-BE49-F238E27FC236}">
                <a16:creationId xmlns:a16="http://schemas.microsoft.com/office/drawing/2014/main" id="{5BEF7790-3B21-436B-9461-2B526B71E6FF}"/>
              </a:ext>
            </a:extLst>
          </p:cNvPr>
          <p:cNvCxnSpPr>
            <a:cxnSpLocks/>
          </p:cNvCxnSpPr>
          <p:nvPr/>
        </p:nvCxnSpPr>
        <p:spPr>
          <a:xfrm flipH="1">
            <a:off x="9937750" y="5051132"/>
            <a:ext cx="1988779" cy="84080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 сполучна лінія 117">
            <a:extLst>
              <a:ext uri="{FF2B5EF4-FFF2-40B4-BE49-F238E27FC236}">
                <a16:creationId xmlns:a16="http://schemas.microsoft.com/office/drawing/2014/main" id="{0E9B26E7-6179-47DC-9024-9D52A8D3CA6D}"/>
              </a:ext>
            </a:extLst>
          </p:cNvPr>
          <p:cNvCxnSpPr>
            <a:cxnSpLocks/>
          </p:cNvCxnSpPr>
          <p:nvPr/>
        </p:nvCxnSpPr>
        <p:spPr>
          <a:xfrm flipH="1">
            <a:off x="9419962" y="4096999"/>
            <a:ext cx="2077771" cy="77279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 сполучна лінія 119">
            <a:extLst>
              <a:ext uri="{FF2B5EF4-FFF2-40B4-BE49-F238E27FC236}">
                <a16:creationId xmlns:a16="http://schemas.microsoft.com/office/drawing/2014/main" id="{2164E4B6-0F87-41A7-9567-F487BF78FF71}"/>
              </a:ext>
            </a:extLst>
          </p:cNvPr>
          <p:cNvCxnSpPr>
            <a:cxnSpLocks/>
          </p:cNvCxnSpPr>
          <p:nvPr/>
        </p:nvCxnSpPr>
        <p:spPr>
          <a:xfrm flipH="1" flipV="1">
            <a:off x="9636065" y="4292753"/>
            <a:ext cx="884615" cy="162336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 сполучна лінія 122">
            <a:extLst>
              <a:ext uri="{FF2B5EF4-FFF2-40B4-BE49-F238E27FC236}">
                <a16:creationId xmlns:a16="http://schemas.microsoft.com/office/drawing/2014/main" id="{0F9A0C36-D179-4B13-97CC-A2EBCA1F1D48}"/>
              </a:ext>
            </a:extLst>
          </p:cNvPr>
          <p:cNvCxnSpPr>
            <a:cxnSpLocks/>
          </p:cNvCxnSpPr>
          <p:nvPr/>
        </p:nvCxnSpPr>
        <p:spPr>
          <a:xfrm flipH="1" flipV="1">
            <a:off x="10781297" y="3789934"/>
            <a:ext cx="884615" cy="162336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0E1694F5-AFC0-4A1E-86EF-7A9F24ADB853}"/>
                  </a:ext>
                </a:extLst>
              </p:cNvPr>
              <p:cNvSpPr txBox="1"/>
              <p:nvPr/>
            </p:nvSpPr>
            <p:spPr>
              <a:xfrm>
                <a:off x="9724877" y="419461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0E1694F5-AFC0-4A1E-86EF-7A9F24ADB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4877" y="4194616"/>
                <a:ext cx="45497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F51F2011-EE3C-4E2E-B52A-B3B82D3B6390}"/>
                  </a:ext>
                </a:extLst>
              </p:cNvPr>
              <p:cNvSpPr txBox="1"/>
              <p:nvPr/>
            </p:nvSpPr>
            <p:spPr>
              <a:xfrm>
                <a:off x="10529257" y="395606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F51F2011-EE3C-4E2E-B52A-B3B82D3B63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257" y="3956065"/>
                <a:ext cx="45497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080DD18-3CBA-4B11-BE64-EB389B7F6F06}"/>
                  </a:ext>
                </a:extLst>
              </p:cNvPr>
              <p:cNvSpPr txBox="1"/>
              <p:nvPr/>
            </p:nvSpPr>
            <p:spPr>
              <a:xfrm>
                <a:off x="11250733" y="521027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080DD18-3CBA-4B11-BE64-EB389B7F6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0733" y="5210272"/>
                <a:ext cx="45497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40BEAC03-C704-4F94-B26E-734C92BD7EAF}"/>
                  </a:ext>
                </a:extLst>
              </p:cNvPr>
              <p:cNvSpPr txBox="1"/>
              <p:nvPr/>
            </p:nvSpPr>
            <p:spPr>
              <a:xfrm>
                <a:off x="10456734" y="553472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40BEAC03-C704-4F94-B26E-734C92BD7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6734" y="5534726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BB0D64D-63EE-4035-9C95-DB43D1A9F878}"/>
                  </a:ext>
                </a:extLst>
              </p:cNvPr>
              <p:cNvSpPr txBox="1"/>
              <p:nvPr/>
            </p:nvSpPr>
            <p:spPr>
              <a:xfrm>
                <a:off x="9113554" y="4400146"/>
                <a:ext cx="8024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82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BB0D64D-63EE-4035-9C95-DB43D1A9F8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554" y="4400146"/>
                <a:ext cx="80248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5B408649-4E94-48A9-A8BD-02C08EC34729}"/>
                  </a:ext>
                </a:extLst>
              </p:cNvPr>
              <p:cNvSpPr txBox="1"/>
              <p:nvPr/>
            </p:nvSpPr>
            <p:spPr>
              <a:xfrm>
                <a:off x="10797109" y="3777767"/>
                <a:ext cx="8024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98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5B408649-4E94-48A9-A8BD-02C08EC34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7109" y="3777767"/>
                <a:ext cx="80248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0AAB896C-720C-4ECD-A499-9788CE40D9D7}"/>
                  </a:ext>
                </a:extLst>
              </p:cNvPr>
              <p:cNvSpPr txBox="1"/>
              <p:nvPr/>
            </p:nvSpPr>
            <p:spPr>
              <a:xfrm>
                <a:off x="10268605" y="5202312"/>
                <a:ext cx="6709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96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0AAB896C-720C-4ECD-A499-9788CE40D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8605" y="5202312"/>
                <a:ext cx="670905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ACD57FC8-1E03-4EA3-BE96-77A19B243783}"/>
                  </a:ext>
                </a:extLst>
              </p:cNvPr>
              <p:cNvSpPr txBox="1"/>
              <p:nvPr/>
            </p:nvSpPr>
            <p:spPr>
              <a:xfrm>
                <a:off x="11101590" y="4869789"/>
                <a:ext cx="4393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ACD57FC8-1E03-4EA3-BE96-77A19B243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1590" y="4869789"/>
                <a:ext cx="439305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Прямокутник 140">
            <a:extLst>
              <a:ext uri="{FF2B5EF4-FFF2-40B4-BE49-F238E27FC236}">
                <a16:creationId xmlns:a16="http://schemas.microsoft.com/office/drawing/2014/main" id="{086B485A-D4F6-4789-A59C-AE7A670901F4}"/>
              </a:ext>
            </a:extLst>
          </p:cNvPr>
          <p:cNvSpPr/>
          <p:nvPr/>
        </p:nvSpPr>
        <p:spPr>
          <a:xfrm>
            <a:off x="10574645" y="6178456"/>
            <a:ext cx="714988" cy="625502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Г)</a:t>
            </a:r>
          </a:p>
        </p:txBody>
      </p:sp>
    </p:spTree>
    <p:extLst>
      <p:ext uri="{BB962C8B-B14F-4D97-AF65-F5344CB8AC3E}">
        <p14:creationId xmlns:p14="http://schemas.microsoft.com/office/powerpoint/2010/main" val="387768705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50"/>
                            </p:stCondLst>
                            <p:childTnLst>
                              <p:par>
                                <p:cTn id="1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500"/>
                            </p:stCondLst>
                            <p:childTnLst>
                              <p:par>
                                <p:cTn id="2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2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2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7" grpId="0" animBg="1"/>
      <p:bldP spid="85" grpId="0" animBg="1"/>
      <p:bldP spid="54" grpId="0"/>
      <p:bldP spid="13" grpId="0"/>
      <p:bldP spid="14" grpId="0"/>
      <p:bldP spid="15" grpId="0"/>
      <p:bldP spid="16" grpId="0"/>
      <p:bldP spid="17" grpId="0"/>
      <p:bldP spid="18" grpId="0"/>
      <p:bldP spid="25" grpId="0"/>
      <p:bldP spid="26" grpId="0"/>
      <p:bldP spid="28" grpId="0"/>
      <p:bldP spid="29" grpId="0"/>
      <p:bldP spid="31" grpId="0"/>
      <p:bldP spid="73" grpId="0"/>
      <p:bldP spid="75" grpId="0"/>
      <p:bldP spid="77" grpId="0"/>
      <p:bldP spid="79" grpId="0"/>
      <p:bldP spid="81" grpId="0" animBg="1"/>
      <p:bldP spid="102" grpId="0"/>
      <p:bldP spid="104" grpId="0"/>
      <p:bldP spid="106" grpId="0"/>
      <p:bldP spid="108" grpId="0"/>
      <p:bldP spid="110" grpId="0"/>
      <p:bldP spid="112" grpId="0"/>
      <p:bldP spid="114" grpId="0" animBg="1"/>
      <p:bldP spid="125" grpId="0"/>
      <p:bldP spid="127" grpId="0"/>
      <p:bldP spid="129" grpId="0"/>
      <p:bldP spid="131" grpId="0"/>
      <p:bldP spid="133" grpId="0"/>
      <p:bldP spid="135" grpId="0"/>
      <p:bldP spid="137" grpId="0"/>
      <p:bldP spid="139" grpId="0"/>
      <p:bldP spid="1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§10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«Домашня самостійна робота №2» на стор. 68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8462</TotalTime>
  <Words>462</Words>
  <Application>Microsoft Macintosh PowerPoint</Application>
  <PresentationFormat>Widescreen</PresentationFormat>
  <Paragraphs>137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2024-06-16T10:29:49Z</dcterms:modified>
  <cp:category>Презентація уроку геометрії // МАТЕМАТИКА НОВА // www.matnova.com.ua // Кулініч Богдан Юрійович</cp:category>
</cp:coreProperties>
</file>